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7.xml" ContentType="application/vnd.openxmlformats-officedocument.themeOverride+xml"/>
  <Override PartName="/ppt/notesSlides/notesSlide3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8.xml" ContentType="application/vnd.openxmlformats-officedocument.themeOverride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258" r:id="rId3"/>
    <p:sldId id="259" r:id="rId4"/>
    <p:sldId id="264" r:id="rId5"/>
    <p:sldId id="265" r:id="rId6"/>
    <p:sldId id="263" r:id="rId7"/>
    <p:sldId id="260" r:id="rId8"/>
    <p:sldId id="274" r:id="rId9"/>
    <p:sldId id="268" r:id="rId10"/>
    <p:sldId id="267" r:id="rId11"/>
    <p:sldId id="266" r:id="rId12"/>
    <p:sldId id="269" r:id="rId13"/>
    <p:sldId id="275" r:id="rId14"/>
    <p:sldId id="270" r:id="rId15"/>
    <p:sldId id="271" r:id="rId16"/>
    <p:sldId id="272" r:id="rId17"/>
    <p:sldId id="273" r:id="rId18"/>
    <p:sldId id="276" r:id="rId19"/>
    <p:sldId id="288" r:id="rId20"/>
    <p:sldId id="277" r:id="rId21"/>
    <p:sldId id="286" r:id="rId22"/>
    <p:sldId id="287" r:id="rId23"/>
    <p:sldId id="281" r:id="rId24"/>
    <p:sldId id="282" r:id="rId25"/>
    <p:sldId id="285" r:id="rId26"/>
    <p:sldId id="284" r:id="rId27"/>
    <p:sldId id="283" r:id="rId28"/>
    <p:sldId id="261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页" id="{6DBC3D29-A703-4129-9401-9B2EB58BF059}">
          <p14:sldIdLst>
            <p14:sldId id="257"/>
          </p14:sldIdLst>
        </p14:section>
        <p14:section name="目录页" id="{7B2D2D10-9D37-4DFF-BA8F-AB72A264E025}">
          <p14:sldIdLst>
            <p14:sldId id="258"/>
          </p14:sldIdLst>
        </p14:section>
        <p14:section name="内页" id="{5D08EF77-1816-4EA8-8382-90DBF358B087}">
          <p14:sldIdLst>
            <p14:sldId id="259"/>
            <p14:sldId id="264"/>
            <p14:sldId id="265"/>
            <p14:sldId id="263"/>
            <p14:sldId id="260"/>
            <p14:sldId id="274"/>
            <p14:sldId id="268"/>
            <p14:sldId id="267"/>
            <p14:sldId id="266"/>
            <p14:sldId id="269"/>
            <p14:sldId id="275"/>
            <p14:sldId id="270"/>
            <p14:sldId id="271"/>
            <p14:sldId id="272"/>
            <p14:sldId id="273"/>
            <p14:sldId id="276"/>
            <p14:sldId id="288"/>
            <p14:sldId id="277"/>
            <p14:sldId id="286"/>
            <p14:sldId id="287"/>
            <p14:sldId id="281"/>
            <p14:sldId id="282"/>
            <p14:sldId id="285"/>
            <p14:sldId id="284"/>
            <p14:sldId id="283"/>
          </p14:sldIdLst>
        </p14:section>
        <p14:section name="尾页" id="{E795560A-19C3-4285-8F4B-CD35692174F0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397A"/>
    <a:srgbClr val="AFABAB"/>
    <a:srgbClr val="A6A6A6"/>
    <a:srgbClr val="09397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99" autoAdjust="0"/>
    <p:restoredTop sz="91429" autoAdjust="0"/>
  </p:normalViewPr>
  <p:slideViewPr>
    <p:cSldViewPr snapToGrid="0" showGuides="1">
      <p:cViewPr>
        <p:scale>
          <a:sx n="97" d="100"/>
          <a:sy n="97" d="100"/>
        </p:scale>
        <p:origin x="792" y="6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59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___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___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___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___3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Microsoft_Excel____4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package" Target="../embeddings/Microsoft_Excel____5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package" Target="../embeddings/Microsoft_Excel____6.xlsx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package" Target="../embeddings/Microsoft_Excel____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Sheet1!$B$4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rgbClr val="09397E"/>
            </a:solidFill>
            <a:ln>
              <a:noFill/>
            </a:ln>
            <a:effectLst/>
          </c:spPr>
          <c:invertIfNegative val="0"/>
          <c:cat>
            <c:strRef>
              <c:f>Sheet1!$A$5:$A$8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Sheet1!$B$5:$B$8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13-4ABA-82B5-1221FB890FDF}"/>
            </c:ext>
          </c:extLst>
        </c:ser>
        <c:ser>
          <c:idx val="1"/>
          <c:order val="1"/>
          <c:tx>
            <c:strRef>
              <c:f>Sheet1!$C$4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ysClr val="window" lastClr="FFFFFF">
                <a:lumMod val="65000"/>
              </a:sysClr>
            </a:solidFill>
            <a:ln>
              <a:noFill/>
            </a:ln>
            <a:effectLst/>
          </c:spPr>
          <c:invertIfNegative val="0"/>
          <c:cat>
            <c:strRef>
              <c:f>Sheet1!$A$5:$A$8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Sheet1!$C$5:$C$8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813-4ABA-82B5-1221FB890F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84714240"/>
        <c:axId val="384715776"/>
      </c:barChart>
      <c:catAx>
        <c:axId val="38471424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84715776"/>
        <c:crosses val="autoZero"/>
        <c:auto val="1"/>
        <c:lblAlgn val="ctr"/>
        <c:lblOffset val="100"/>
        <c:noMultiLvlLbl val="0"/>
      </c:catAx>
      <c:valAx>
        <c:axId val="38471577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84714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Sheet1!$B$4</c:f>
              <c:strCache>
                <c:ptCount val="1"/>
                <c:pt idx="0">
                  <c:v>ppt</c:v>
                </c:pt>
              </c:strCache>
            </c:strRef>
          </c:tx>
          <c:spPr>
            <a:ln w="28575" cap="sq">
              <a:solidFill>
                <a:srgbClr val="4472C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540000"/>
              </a:solidFill>
              <a:ln w="50800">
                <a:solidFill>
                  <a:srgbClr val="4472C4"/>
                </a:solidFill>
              </a:ln>
              <a:effectLst/>
            </c:spPr>
          </c:marker>
          <c:cat>
            <c:strRef>
              <c:f>Sheet1!$A$5:$A$10</c:f>
              <c:strCache>
                <c:ptCount val="6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</c:strCache>
            </c:strRef>
          </c:cat>
          <c:val>
            <c:numRef>
              <c:f>Sheet1!$B$5:$B$10</c:f>
              <c:numCache>
                <c:formatCode>General</c:formatCode>
                <c:ptCount val="6"/>
                <c:pt idx="0">
                  <c:v>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1E9-4DED-BF1B-E84EABA6A4F7}"/>
            </c:ext>
          </c:extLst>
        </c:ser>
        <c:ser>
          <c:idx val="1"/>
          <c:order val="1"/>
          <c:tx>
            <c:strRef>
              <c:f>Sheet1!$C$4</c:f>
              <c:strCache>
                <c:ptCount val="1"/>
                <c:pt idx="0">
                  <c:v>列1</c:v>
                </c:pt>
              </c:strCache>
            </c:strRef>
          </c:tx>
          <c:spPr>
            <a:ln w="28575" cap="rnd">
              <a:solidFill>
                <a:schemeClr val="accent5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AD1C21"/>
              </a:solidFill>
              <a:ln w="50800">
                <a:solidFill>
                  <a:schemeClr val="accent5">
                    <a:lumMod val="50000"/>
                  </a:schemeClr>
                </a:solidFill>
              </a:ln>
              <a:effectLst/>
            </c:spPr>
          </c:marker>
          <c:cat>
            <c:strRef>
              <c:f>Sheet1!$A$5:$A$10</c:f>
              <c:strCache>
                <c:ptCount val="6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</c:strCache>
            </c:strRef>
          </c:cat>
          <c:val>
            <c:numRef>
              <c:f>Sheet1!$C$5:$C$10</c:f>
              <c:numCache>
                <c:formatCode>General</c:formatCode>
                <c:ptCount val="6"/>
                <c:pt idx="0">
                  <c:v>1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  <c:pt idx="4">
                  <c:v>4</c:v>
                </c:pt>
                <c:pt idx="5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1E9-4DED-BF1B-E84EABA6A4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3541120"/>
        <c:axId val="373543296"/>
      </c:lineChart>
      <c:catAx>
        <c:axId val="37354112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73543296"/>
        <c:crosses val="autoZero"/>
        <c:auto val="1"/>
        <c:lblAlgn val="ctr"/>
        <c:lblOffset val="100"/>
        <c:noMultiLvlLbl val="0"/>
      </c:catAx>
      <c:valAx>
        <c:axId val="3735432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rgbClr val="F6F6F6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73541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ysClr val="window" lastClr="FFFFFF">
                <a:lumMod val="75000"/>
              </a:sysClr>
            </a:solidFill>
            <a:ln>
              <a:noFill/>
            </a:ln>
            <a:effectLst/>
          </c:spPr>
          <c:cat>
            <c:numRef>
              <c:f>工作表1!$A$2:$A$6</c:f>
              <c:numCache>
                <c:formatCode>m/d/yyyy</c:formatCode>
                <c:ptCount val="5"/>
                <c:pt idx="0">
                  <c:v>43134</c:v>
                </c:pt>
                <c:pt idx="1">
                  <c:v>43135</c:v>
                </c:pt>
                <c:pt idx="2">
                  <c:v>43136</c:v>
                </c:pt>
                <c:pt idx="3">
                  <c:v>43137</c:v>
                </c:pt>
                <c:pt idx="4">
                  <c:v>43138</c:v>
                </c:pt>
              </c:numCache>
            </c:numRef>
          </c:cat>
          <c:val>
            <c:numRef>
              <c:f>工作表1!$B$2:$B$6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F1-41C1-B9B5-5855EAB7E763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09397E"/>
            </a:solidFill>
            <a:ln>
              <a:noFill/>
            </a:ln>
            <a:effectLst/>
          </c:spPr>
          <c:cat>
            <c:numRef>
              <c:f>工作表1!$A$2:$A$6</c:f>
              <c:numCache>
                <c:formatCode>m/d/yyyy</c:formatCode>
                <c:ptCount val="5"/>
                <c:pt idx="0">
                  <c:v>43134</c:v>
                </c:pt>
                <c:pt idx="1">
                  <c:v>43135</c:v>
                </c:pt>
                <c:pt idx="2">
                  <c:v>43136</c:v>
                </c:pt>
                <c:pt idx="3">
                  <c:v>43137</c:v>
                </c:pt>
                <c:pt idx="4">
                  <c:v>43138</c:v>
                </c:pt>
              </c:numCache>
            </c:numRef>
          </c:cat>
          <c:val>
            <c:numRef>
              <c:f>工作表1!$C$2:$C$6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AF1-41C1-B9B5-5855EAB7E7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0511488"/>
        <c:axId val="480513024"/>
      </c:areaChart>
      <c:dateAx>
        <c:axId val="48051148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pPr>
            <a:endParaRPr lang="zh-CN"/>
          </a:p>
        </c:txPr>
        <c:crossAx val="480513024"/>
        <c:crosses val="autoZero"/>
        <c:auto val="1"/>
        <c:lblOffset val="100"/>
        <c:baseTimeUnit val="days"/>
      </c:dateAx>
      <c:valAx>
        <c:axId val="480513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pPr>
            <a:endParaRPr lang="zh-CN"/>
          </a:p>
        </c:txPr>
        <c:crossAx val="4805114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sz="1200">
          <a:latin typeface="Microsoft YaHei" charset="0"/>
          <a:ea typeface="Microsoft YaHei" charset="0"/>
          <a:cs typeface="Microsoft YaHei" charset="0"/>
        </a:defRPr>
      </a:pPr>
      <a:endParaRPr lang="zh-CN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ysClr val="window" lastClr="FFFFFF">
                <a:lumMod val="75000"/>
              </a:sysClr>
            </a:solidFill>
            <a:ln>
              <a:noFill/>
            </a:ln>
            <a:effectLst/>
          </c:spPr>
          <c:cat>
            <c:numRef>
              <c:f>工作表1!$A$2:$A$6</c:f>
              <c:numCache>
                <c:formatCode>m/d/yyyy</c:formatCode>
                <c:ptCount val="5"/>
                <c:pt idx="0">
                  <c:v>43134</c:v>
                </c:pt>
                <c:pt idx="1">
                  <c:v>43135</c:v>
                </c:pt>
                <c:pt idx="2">
                  <c:v>43136</c:v>
                </c:pt>
                <c:pt idx="3">
                  <c:v>43137</c:v>
                </c:pt>
                <c:pt idx="4">
                  <c:v>43138</c:v>
                </c:pt>
              </c:numCache>
            </c:numRef>
          </c:cat>
          <c:val>
            <c:numRef>
              <c:f>工作表1!$B$2:$B$6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A5-4AD7-8E9E-91319A78F0C1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09397E"/>
            </a:solidFill>
            <a:ln>
              <a:noFill/>
            </a:ln>
            <a:effectLst/>
          </c:spPr>
          <c:cat>
            <c:numRef>
              <c:f>工作表1!$A$2:$A$6</c:f>
              <c:numCache>
                <c:formatCode>m/d/yyyy</c:formatCode>
                <c:ptCount val="5"/>
                <c:pt idx="0">
                  <c:v>43134</c:v>
                </c:pt>
                <c:pt idx="1">
                  <c:v>43135</c:v>
                </c:pt>
                <c:pt idx="2">
                  <c:v>43136</c:v>
                </c:pt>
                <c:pt idx="3">
                  <c:v>43137</c:v>
                </c:pt>
                <c:pt idx="4">
                  <c:v>43138</c:v>
                </c:pt>
              </c:numCache>
            </c:numRef>
          </c:cat>
          <c:val>
            <c:numRef>
              <c:f>工作表1!$C$2:$C$6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8A5-4AD7-8E9E-91319A78F0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0591232"/>
        <c:axId val="480601216"/>
      </c:areaChart>
      <c:dateAx>
        <c:axId val="48059123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pPr>
            <a:endParaRPr lang="zh-CN"/>
          </a:p>
        </c:txPr>
        <c:crossAx val="480601216"/>
        <c:crosses val="autoZero"/>
        <c:auto val="1"/>
        <c:lblOffset val="100"/>
        <c:baseTimeUnit val="days"/>
      </c:dateAx>
      <c:valAx>
        <c:axId val="480601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pPr>
            <a:endParaRPr lang="zh-CN"/>
          </a:p>
        </c:txPr>
        <c:crossAx val="4805912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sz="1200">
          <a:latin typeface="Microsoft YaHei" charset="0"/>
          <a:ea typeface="Microsoft YaHei" charset="0"/>
          <a:cs typeface="Microsoft YaHei" charset="0"/>
        </a:defRPr>
      </a:pPr>
      <a:endParaRPr lang="zh-CN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rgbClr val="16397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378-4C84-B890-88901706EF16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378-4C84-B890-88901706EF1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378-4C84-B890-88901706EF1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378-4C84-B890-88901706EF16}"/>
              </c:ext>
            </c:extLst>
          </c:dPt>
          <c:cat>
            <c:strRef>
              <c:f>工作表1!$A$2:$A$5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378-4C84-B890-88901706EF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rgbClr val="16397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F3C-4F58-8C42-FD519FB2EE2F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F3C-4F58-8C42-FD519FB2EE2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F3C-4F58-8C42-FD519FB2EE2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F3C-4F58-8C42-FD519FB2EE2F}"/>
              </c:ext>
            </c:extLst>
          </c:dPt>
          <c:cat>
            <c:strRef>
              <c:f>工作表1!$A$2:$A$5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F3C-4F58-8C42-FD519FB2EE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rgbClr val="5B9BD5">
                  <a:lumMod val="75000"/>
                </a:srgb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486-469B-AAF0-04FC7DC6E8BE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486-469B-AAF0-04FC7DC6E8B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486-469B-AAF0-04FC7DC6E8B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486-469B-AAF0-04FC7DC6E8BE}"/>
              </c:ext>
            </c:extLst>
          </c:dPt>
          <c:cat>
            <c:strRef>
              <c:f>工作表1!$A$2:$A$5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486-469B-AAF0-04FC7DC6E8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09397E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91-4358-A27E-7483F0EFF06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5B9BD5">
                <a:lumMod val="60000"/>
                <a:lumOff val="40000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691-4358-A27E-7483F0EFF06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ysClr val="window" lastClr="FFFFFF">
                <a:lumMod val="75000"/>
              </a:sys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691-4358-A27E-7483F0EFF0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4208512"/>
        <c:axId val="454226688"/>
      </c:barChart>
      <c:catAx>
        <c:axId val="454208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54226688"/>
        <c:crosses val="autoZero"/>
        <c:auto val="1"/>
        <c:lblAlgn val="ctr"/>
        <c:lblOffset val="100"/>
        <c:noMultiLvlLbl val="0"/>
      </c:catAx>
      <c:valAx>
        <c:axId val="45422668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54208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4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8E33B-37AB-4E37-9351-E2062DBF6469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88B40-C6B7-4CD6-A266-3BDB31196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412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88B40-C6B7-4CD6-A266-3BDB311960C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018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88B40-C6B7-4CD6-A266-3BDB311960C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269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88B40-C6B7-4CD6-A266-3BDB311960C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855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88B40-C6B7-4CD6-A266-3BDB311960C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590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6A2A07-1F66-4A3E-8DEB-6D8FA0B84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E1CA2A-E082-4464-AF11-BD0E8BCEC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9366BA-EFD9-47AA-A1B4-98003B60F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FC45-02E7-48BB-8B8A-E4A9671DEC89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C97ECA-24A1-4C13-BE5D-3B730CCF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673582-8EF4-4D11-911F-A9C2FEB82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0F010-49C6-4494-B6B8-22F40256D7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251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9677FA-1B70-4917-A284-414259D6B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0E74B4-33C4-40BF-802A-64B4100E3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032066-EA16-44C5-A9CF-A8CBAAF47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FC45-02E7-48BB-8B8A-E4A9671DEC89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2DFC-2E3D-4D72-85E5-C7AB5E367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36B900-867F-4CED-8D2A-B4E528AAF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0F010-49C6-4494-B6B8-22F40256D7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92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B3B5B79-00D8-4B1B-BB3C-A417E7FACD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59F47C-38A5-4D87-BC72-114CC9E71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F2431A-9478-41AD-936C-517E02B7B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FC45-02E7-48BB-8B8A-E4A9671DEC89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181332-E037-412E-B9CE-89F8F4071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20E443-3708-40CC-BEBF-B7C74B1F1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0F010-49C6-4494-B6B8-22F40256D7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612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A1EF02-FE9F-4D5B-A8BB-F4D37F035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A99E3A-C1D6-4B95-BBE5-823FB6C33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340723-AA83-44B4-9454-2720093FF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FC45-02E7-48BB-8B8A-E4A9671DEC89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D03BCF-83F9-469F-9915-C9D2A838D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61ED36-5A3A-46F6-8F09-7A0FFF1EB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0F010-49C6-4494-B6B8-22F40256D7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872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F83FED-738E-45CB-B8ED-ADB453B27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419ED5-5CD5-4EC9-8FFC-5BCEED250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BF98B4-D672-4618-9BA7-8A1C22E0A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FC45-02E7-48BB-8B8A-E4A9671DEC89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FB8A97-1347-4182-8C9B-21DA273F2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9C00F8-2633-4B18-93C1-692A477AD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0F010-49C6-4494-B6B8-22F40256D7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862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64CA16-061C-4E92-A0B9-68C6B4D6B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3CFAFA-76B9-4728-BB1E-8228C4789D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DC717F-E94F-48E1-A078-6BFAC0D6D5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99DEB1-DE04-4417-94F0-D38A8A04A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FC45-02E7-48BB-8B8A-E4A9671DEC89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D16E5A-911C-41B7-956E-B1B2EC77F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7B4724-4017-488E-AF0F-486D6638B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0F010-49C6-4494-B6B8-22F40256D7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78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90A69F-4847-4564-A607-EDBB48C19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18BEDD-E917-4396-B664-BF2D4F5C7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47D205-6692-4320-AE98-AA66AF616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FC97028-BFE0-4803-B5B6-5AB0FF59BB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47A751-91B9-40E7-A29B-5F8B07B4CA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4FA3BEF-7913-4C96-8DA9-BB50AF38A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FC45-02E7-48BB-8B8A-E4A9671DEC89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D32B30-A054-4FEC-89C9-15C40F3F2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AB6774D-4252-4CE1-AF40-922570F96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0F010-49C6-4494-B6B8-22F40256D7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207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FC580C-0269-4C31-B71D-D01838467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3E8E2B9-C227-4CF9-81AD-90F3C66CE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FC45-02E7-48BB-8B8A-E4A9671DEC89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7AEAD0-0D8B-40B8-B831-18554A458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B5067D-B37A-4CCD-AEBE-65D5D971B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0F010-49C6-4494-B6B8-22F40256D7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99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0CA8D5-B564-476C-8B73-7D00DF2B4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FC45-02E7-48BB-8B8A-E4A9671DEC89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8A7893C-C9E5-405A-BA27-A981F6F1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D9AFF4-3FEC-4F4A-8F1E-CD7401FDB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0F010-49C6-4494-B6B8-22F40256D7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369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068599-3FE6-4EF4-964E-4B270F85E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2F6A63-84A0-4126-91C5-4EE6AFD49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803B4D-1CB7-41CE-997B-D5FD956E1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750D3F-6E01-493D-88EA-C13264B49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FC45-02E7-48BB-8B8A-E4A9671DEC89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B24EA4-F7A2-4EEE-AD73-0D72A3DEE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47B960-DE7F-4155-A661-B30AB524D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0F010-49C6-4494-B6B8-22F40256D7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404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A04D49-98FF-4AC6-B246-2225C1F55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9894BD-2143-4502-AE19-6DE440C2B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E8BBEA-5046-4249-9055-9D485AAC0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536439-B4A8-4524-847E-71221FEB0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FC45-02E7-48BB-8B8A-E4A9671DEC89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BFAAF3-ACD9-4386-AC8F-D9551820A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0A9EBA-4B0A-4450-8600-83105F65E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0F010-49C6-4494-B6B8-22F40256D7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721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6911ED3-853C-4D1E-A864-CB0D3513A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B014BC-38B4-4DB8-9DFC-2F9D362BC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D77DE-D417-4152-8D92-9895F880F8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EFC45-02E7-48BB-8B8A-E4A9671DEC89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61C6A5-4BE6-43C9-8E18-F7C702A727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75F73D-2F7B-4547-A169-26FC737B93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0F010-49C6-4494-B6B8-22F40256D7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701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321B04B-3BE8-4DF1-9582-77D990B4EF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5" b="21875"/>
          <a:stretch/>
        </p:blipFill>
        <p:spPr bwMode="auto">
          <a:xfrm>
            <a:off x="0" y="0"/>
            <a:ext cx="12192000" cy="6858000"/>
          </a:xfrm>
          <a:custGeom>
            <a:avLst/>
            <a:gdLst>
              <a:gd name="connsiteX0" fmla="*/ 0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0 w 121919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8000"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A_矩形 9">
            <a:extLst>
              <a:ext uri="{FF2B5EF4-FFF2-40B4-BE49-F238E27FC236}">
                <a16:creationId xmlns:a16="http://schemas.microsoft.com/office/drawing/2014/main" id="{B9692346-729D-46A0-B975-D44B5B598367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-973"/>
            <a:ext cx="12192000" cy="6858000"/>
          </a:xfrm>
          <a:prstGeom prst="rect">
            <a:avLst/>
          </a:prstGeom>
          <a:gradFill>
            <a:gsLst>
              <a:gs pos="0">
                <a:srgbClr val="09397E">
                  <a:alpha val="51000"/>
                </a:srgbClr>
              </a:gs>
              <a:gs pos="82000">
                <a:srgbClr val="09397E"/>
              </a:gs>
            </a:gsLst>
            <a:lin ang="5400000" scaled="1"/>
          </a:gra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zh-CN" altLang="en-US" sz="1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0F4690AD-A338-45F9-9331-8B86A4B77857}"/>
              </a:ext>
            </a:extLst>
          </p:cNvPr>
          <p:cNvGrpSpPr/>
          <p:nvPr/>
        </p:nvGrpSpPr>
        <p:grpSpPr>
          <a:xfrm>
            <a:off x="2960915" y="299818"/>
            <a:ext cx="6270172" cy="6258367"/>
            <a:chOff x="2713038" y="60325"/>
            <a:chExt cx="6743700" cy="6731000"/>
          </a:xfrm>
          <a:solidFill>
            <a:schemeClr val="bg1">
              <a:alpha val="2000"/>
            </a:schemeClr>
          </a:solidFill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05177E4F-26C9-4CB1-B47D-3FE80065A4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13038" y="60325"/>
              <a:ext cx="6743700" cy="6731000"/>
            </a:xfrm>
            <a:custGeom>
              <a:avLst/>
              <a:gdLst>
                <a:gd name="T0" fmla="*/ 949 w 2045"/>
                <a:gd name="T1" fmla="*/ 2044 h 2044"/>
                <a:gd name="T2" fmla="*/ 865 w 2045"/>
                <a:gd name="T3" fmla="*/ 2032 h 2044"/>
                <a:gd name="T4" fmla="*/ 449 w 2045"/>
                <a:gd name="T5" fmla="*/ 1865 h 2044"/>
                <a:gd name="T6" fmla="*/ 24 w 2045"/>
                <a:gd name="T7" fmla="*/ 1220 h 2044"/>
                <a:gd name="T8" fmla="*/ 9 w 2045"/>
                <a:gd name="T9" fmla="*/ 935 h 2044"/>
                <a:gd name="T10" fmla="*/ 421 w 2045"/>
                <a:gd name="T11" fmla="*/ 203 h 2044"/>
                <a:gd name="T12" fmla="*/ 829 w 2045"/>
                <a:gd name="T13" fmla="*/ 22 h 2044"/>
                <a:gd name="T14" fmla="*/ 1113 w 2045"/>
                <a:gd name="T15" fmla="*/ 8 h 2044"/>
                <a:gd name="T16" fmla="*/ 1628 w 2045"/>
                <a:gd name="T17" fmla="*/ 202 h 2044"/>
                <a:gd name="T18" fmla="*/ 2020 w 2045"/>
                <a:gd name="T19" fmla="*/ 798 h 2044"/>
                <a:gd name="T20" fmla="*/ 2041 w 2045"/>
                <a:gd name="T21" fmla="*/ 935 h 2044"/>
                <a:gd name="T22" fmla="*/ 2045 w 2045"/>
                <a:gd name="T23" fmla="*/ 948 h 2044"/>
                <a:gd name="T24" fmla="*/ 2045 w 2045"/>
                <a:gd name="T25" fmla="*/ 1100 h 2044"/>
                <a:gd name="T26" fmla="*/ 2041 w 2045"/>
                <a:gd name="T27" fmla="*/ 1117 h 2044"/>
                <a:gd name="T28" fmla="*/ 2023 w 2045"/>
                <a:gd name="T29" fmla="*/ 1239 h 2044"/>
                <a:gd name="T30" fmla="*/ 1692 w 2045"/>
                <a:gd name="T31" fmla="*/ 1794 h 2044"/>
                <a:gd name="T32" fmla="*/ 1185 w 2045"/>
                <a:gd name="T33" fmla="*/ 2032 h 2044"/>
                <a:gd name="T34" fmla="*/ 1101 w 2045"/>
                <a:gd name="T35" fmla="*/ 2044 h 2044"/>
                <a:gd name="T36" fmla="*/ 949 w 2045"/>
                <a:gd name="T37" fmla="*/ 2044 h 2044"/>
                <a:gd name="T38" fmla="*/ 40 w 2045"/>
                <a:gd name="T39" fmla="*/ 1024 h 2044"/>
                <a:gd name="T40" fmla="*/ 1025 w 2045"/>
                <a:gd name="T41" fmla="*/ 2005 h 2044"/>
                <a:gd name="T42" fmla="*/ 2006 w 2045"/>
                <a:gd name="T43" fmla="*/ 1022 h 2044"/>
                <a:gd name="T44" fmla="*/ 1025 w 2045"/>
                <a:gd name="T45" fmla="*/ 39 h 2044"/>
                <a:gd name="T46" fmla="*/ 40 w 2045"/>
                <a:gd name="T47" fmla="*/ 1024 h 2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45" h="2044">
                  <a:moveTo>
                    <a:pt x="949" y="2044"/>
                  </a:moveTo>
                  <a:cubicBezTo>
                    <a:pt x="921" y="2040"/>
                    <a:pt x="893" y="2036"/>
                    <a:pt x="865" y="2032"/>
                  </a:cubicBezTo>
                  <a:cubicBezTo>
                    <a:pt x="714" y="2008"/>
                    <a:pt x="574" y="1953"/>
                    <a:pt x="449" y="1865"/>
                  </a:cubicBezTo>
                  <a:cubicBezTo>
                    <a:pt x="222" y="1706"/>
                    <a:pt x="80" y="1491"/>
                    <a:pt x="24" y="1220"/>
                  </a:cubicBezTo>
                  <a:cubicBezTo>
                    <a:pt x="4" y="1126"/>
                    <a:pt x="0" y="1031"/>
                    <a:pt x="9" y="935"/>
                  </a:cubicBezTo>
                  <a:cubicBezTo>
                    <a:pt x="39" y="630"/>
                    <a:pt x="178" y="387"/>
                    <a:pt x="421" y="203"/>
                  </a:cubicBezTo>
                  <a:cubicBezTo>
                    <a:pt x="542" y="111"/>
                    <a:pt x="680" y="52"/>
                    <a:pt x="829" y="22"/>
                  </a:cubicBezTo>
                  <a:cubicBezTo>
                    <a:pt x="923" y="4"/>
                    <a:pt x="1018" y="0"/>
                    <a:pt x="1113" y="8"/>
                  </a:cubicBezTo>
                  <a:cubicBezTo>
                    <a:pt x="1303" y="24"/>
                    <a:pt x="1475" y="89"/>
                    <a:pt x="1628" y="202"/>
                  </a:cubicBezTo>
                  <a:cubicBezTo>
                    <a:pt x="1831" y="353"/>
                    <a:pt x="1962" y="552"/>
                    <a:pt x="2020" y="798"/>
                  </a:cubicBezTo>
                  <a:cubicBezTo>
                    <a:pt x="2030" y="843"/>
                    <a:pt x="2034" y="889"/>
                    <a:pt x="2041" y="935"/>
                  </a:cubicBezTo>
                  <a:cubicBezTo>
                    <a:pt x="2042" y="939"/>
                    <a:pt x="2044" y="944"/>
                    <a:pt x="2045" y="948"/>
                  </a:cubicBezTo>
                  <a:cubicBezTo>
                    <a:pt x="2045" y="999"/>
                    <a:pt x="2045" y="1049"/>
                    <a:pt x="2045" y="1100"/>
                  </a:cubicBezTo>
                  <a:cubicBezTo>
                    <a:pt x="2044" y="1106"/>
                    <a:pt x="2041" y="1111"/>
                    <a:pt x="2041" y="1117"/>
                  </a:cubicBezTo>
                  <a:cubicBezTo>
                    <a:pt x="2035" y="1158"/>
                    <a:pt x="2031" y="1199"/>
                    <a:pt x="2023" y="1239"/>
                  </a:cubicBezTo>
                  <a:cubicBezTo>
                    <a:pt x="1973" y="1460"/>
                    <a:pt x="1863" y="1646"/>
                    <a:pt x="1692" y="1794"/>
                  </a:cubicBezTo>
                  <a:cubicBezTo>
                    <a:pt x="1546" y="1922"/>
                    <a:pt x="1377" y="2001"/>
                    <a:pt x="1185" y="2032"/>
                  </a:cubicBezTo>
                  <a:cubicBezTo>
                    <a:pt x="1157" y="2036"/>
                    <a:pt x="1129" y="2040"/>
                    <a:pt x="1101" y="2044"/>
                  </a:cubicBezTo>
                  <a:cubicBezTo>
                    <a:pt x="1050" y="2044"/>
                    <a:pt x="1000" y="2044"/>
                    <a:pt x="949" y="2044"/>
                  </a:cubicBezTo>
                  <a:close/>
                  <a:moveTo>
                    <a:pt x="40" y="1024"/>
                  </a:moveTo>
                  <a:cubicBezTo>
                    <a:pt x="40" y="1564"/>
                    <a:pt x="484" y="2005"/>
                    <a:pt x="1025" y="2005"/>
                  </a:cubicBezTo>
                  <a:cubicBezTo>
                    <a:pt x="1566" y="2004"/>
                    <a:pt x="2006" y="1564"/>
                    <a:pt x="2006" y="1022"/>
                  </a:cubicBezTo>
                  <a:cubicBezTo>
                    <a:pt x="2005" y="482"/>
                    <a:pt x="1563" y="39"/>
                    <a:pt x="1025" y="39"/>
                  </a:cubicBezTo>
                  <a:cubicBezTo>
                    <a:pt x="485" y="39"/>
                    <a:pt x="40" y="485"/>
                    <a:pt x="40" y="10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2021FBC2-6A75-4285-93A5-8F161949AA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3338" y="1192213"/>
              <a:ext cx="4487863" cy="4479925"/>
            </a:xfrm>
            <a:custGeom>
              <a:avLst/>
              <a:gdLst>
                <a:gd name="T0" fmla="*/ 680 w 1361"/>
                <a:gd name="T1" fmla="*/ 1359 h 1360"/>
                <a:gd name="T2" fmla="*/ 684 w 1361"/>
                <a:gd name="T3" fmla="*/ 2 h 1360"/>
                <a:gd name="T4" fmla="*/ 740 w 1361"/>
                <a:gd name="T5" fmla="*/ 464 h 1360"/>
                <a:gd name="T6" fmla="*/ 839 w 1361"/>
                <a:gd name="T7" fmla="*/ 362 h 1360"/>
                <a:gd name="T8" fmla="*/ 1143 w 1361"/>
                <a:gd name="T9" fmla="*/ 471 h 1360"/>
                <a:gd name="T10" fmla="*/ 1020 w 1361"/>
                <a:gd name="T11" fmla="*/ 539 h 1360"/>
                <a:gd name="T12" fmla="*/ 747 w 1361"/>
                <a:gd name="T13" fmla="*/ 507 h 1360"/>
                <a:gd name="T14" fmla="*/ 714 w 1361"/>
                <a:gd name="T15" fmla="*/ 544 h 1360"/>
                <a:gd name="T16" fmla="*/ 638 w 1361"/>
                <a:gd name="T17" fmla="*/ 886 h 1360"/>
                <a:gd name="T18" fmla="*/ 675 w 1361"/>
                <a:gd name="T19" fmla="*/ 1241 h 1360"/>
                <a:gd name="T20" fmla="*/ 1207 w 1361"/>
                <a:gd name="T21" fmla="*/ 1036 h 1360"/>
                <a:gd name="T22" fmla="*/ 719 w 1361"/>
                <a:gd name="T23" fmla="*/ 42 h 1360"/>
                <a:gd name="T24" fmla="*/ 719 w 1361"/>
                <a:gd name="T25" fmla="*/ 139 h 1360"/>
                <a:gd name="T26" fmla="*/ 739 w 1361"/>
                <a:gd name="T27" fmla="*/ 252 h 1360"/>
                <a:gd name="T28" fmla="*/ 1117 w 1361"/>
                <a:gd name="T29" fmla="*/ 248 h 1360"/>
                <a:gd name="T30" fmla="*/ 1110 w 1361"/>
                <a:gd name="T31" fmla="*/ 333 h 1360"/>
                <a:gd name="T32" fmla="*/ 711 w 1361"/>
                <a:gd name="T33" fmla="*/ 372 h 1360"/>
                <a:gd name="T34" fmla="*/ 740 w 1361"/>
                <a:gd name="T35" fmla="*/ 464 h 1360"/>
                <a:gd name="T36" fmla="*/ 109 w 1361"/>
                <a:gd name="T37" fmla="*/ 950 h 1360"/>
                <a:gd name="T38" fmla="*/ 212 w 1361"/>
                <a:gd name="T39" fmla="*/ 872 h 1360"/>
                <a:gd name="T40" fmla="*/ 519 w 1361"/>
                <a:gd name="T41" fmla="*/ 886 h 1360"/>
                <a:gd name="T42" fmla="*/ 559 w 1361"/>
                <a:gd name="T43" fmla="*/ 794 h 1360"/>
                <a:gd name="T44" fmla="*/ 630 w 1361"/>
                <a:gd name="T45" fmla="*/ 526 h 1360"/>
                <a:gd name="T46" fmla="*/ 613 w 1361"/>
                <a:gd name="T47" fmla="*/ 514 h 1360"/>
                <a:gd name="T48" fmla="*/ 548 w 1361"/>
                <a:gd name="T49" fmla="*/ 593 h 1360"/>
                <a:gd name="T50" fmla="*/ 424 w 1361"/>
                <a:gd name="T51" fmla="*/ 823 h 1360"/>
                <a:gd name="T52" fmla="*/ 175 w 1361"/>
                <a:gd name="T53" fmla="*/ 798 h 1360"/>
                <a:gd name="T54" fmla="*/ 110 w 1361"/>
                <a:gd name="T55" fmla="*/ 667 h 1360"/>
                <a:gd name="T56" fmla="*/ 109 w 1361"/>
                <a:gd name="T57" fmla="*/ 497 h 1360"/>
                <a:gd name="T58" fmla="*/ 207 w 1361"/>
                <a:gd name="T59" fmla="*/ 341 h 1360"/>
                <a:gd name="T60" fmla="*/ 510 w 1361"/>
                <a:gd name="T61" fmla="*/ 470 h 1360"/>
                <a:gd name="T62" fmla="*/ 516 w 1361"/>
                <a:gd name="T63" fmla="*/ 484 h 1360"/>
                <a:gd name="T64" fmla="*/ 627 w 1361"/>
                <a:gd name="T65" fmla="*/ 352 h 1360"/>
                <a:gd name="T66" fmla="*/ 601 w 1361"/>
                <a:gd name="T67" fmla="*/ 337 h 1360"/>
                <a:gd name="T68" fmla="*/ 521 w 1361"/>
                <a:gd name="T69" fmla="*/ 322 h 1360"/>
                <a:gd name="T70" fmla="*/ 638 w 1361"/>
                <a:gd name="T71" fmla="*/ 123 h 1360"/>
                <a:gd name="T72" fmla="*/ 154 w 1361"/>
                <a:gd name="T73" fmla="*/ 324 h 1360"/>
                <a:gd name="T74" fmla="*/ 135 w 1361"/>
                <a:gd name="T75" fmla="*/ 996 h 1360"/>
                <a:gd name="T76" fmla="*/ 346 w 1361"/>
                <a:gd name="T77" fmla="*/ 1219 h 1360"/>
                <a:gd name="T78" fmla="*/ 575 w 1361"/>
                <a:gd name="T79" fmla="*/ 1203 h 1360"/>
                <a:gd name="T80" fmla="*/ 534 w 1361"/>
                <a:gd name="T81" fmla="*/ 970 h 1360"/>
                <a:gd name="T82" fmla="*/ 135 w 1361"/>
                <a:gd name="T83" fmla="*/ 996 h 1360"/>
                <a:gd name="T84" fmla="*/ 422 w 1361"/>
                <a:gd name="T85" fmla="*/ 649 h 1360"/>
                <a:gd name="T86" fmla="*/ 254 w 1361"/>
                <a:gd name="T87" fmla="*/ 631 h 1360"/>
                <a:gd name="T88" fmla="*/ 228 w 1361"/>
                <a:gd name="T89" fmla="*/ 684 h 1360"/>
                <a:gd name="T90" fmla="*/ 367 w 1361"/>
                <a:gd name="T91" fmla="*/ 724 h 1360"/>
                <a:gd name="T92" fmla="*/ 406 w 1361"/>
                <a:gd name="T93" fmla="*/ 528 h 1360"/>
                <a:gd name="T94" fmla="*/ 372 w 1361"/>
                <a:gd name="T95" fmla="*/ 444 h 1360"/>
                <a:gd name="T96" fmla="*/ 201 w 1361"/>
                <a:gd name="T97" fmla="*/ 527 h 1360"/>
                <a:gd name="T98" fmla="*/ 284 w 1361"/>
                <a:gd name="T99" fmla="*/ 535 h 1360"/>
                <a:gd name="T100" fmla="*/ 406 w 1361"/>
                <a:gd name="T101" fmla="*/ 528 h 1360"/>
                <a:gd name="T102" fmla="*/ 839 w 1361"/>
                <a:gd name="T103" fmla="*/ 459 h 1360"/>
                <a:gd name="T104" fmla="*/ 997 w 1361"/>
                <a:gd name="T105" fmla="*/ 456 h 1360"/>
                <a:gd name="T106" fmla="*/ 1036 w 1361"/>
                <a:gd name="T107" fmla="*/ 446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61" h="1360">
                  <a:moveTo>
                    <a:pt x="1361" y="681"/>
                  </a:moveTo>
                  <a:cubicBezTo>
                    <a:pt x="1358" y="1058"/>
                    <a:pt x="1055" y="1360"/>
                    <a:pt x="680" y="1359"/>
                  </a:cubicBezTo>
                  <a:cubicBezTo>
                    <a:pt x="306" y="1358"/>
                    <a:pt x="0" y="1050"/>
                    <a:pt x="3" y="679"/>
                  </a:cubicBezTo>
                  <a:cubicBezTo>
                    <a:pt x="6" y="301"/>
                    <a:pt x="311" y="0"/>
                    <a:pt x="684" y="2"/>
                  </a:cubicBezTo>
                  <a:cubicBezTo>
                    <a:pt x="1064" y="3"/>
                    <a:pt x="1359" y="311"/>
                    <a:pt x="1361" y="681"/>
                  </a:cubicBezTo>
                  <a:close/>
                  <a:moveTo>
                    <a:pt x="740" y="464"/>
                  </a:moveTo>
                  <a:cubicBezTo>
                    <a:pt x="744" y="455"/>
                    <a:pt x="747" y="446"/>
                    <a:pt x="751" y="438"/>
                  </a:cubicBezTo>
                  <a:cubicBezTo>
                    <a:pt x="770" y="400"/>
                    <a:pt x="795" y="367"/>
                    <a:pt x="839" y="362"/>
                  </a:cubicBezTo>
                  <a:cubicBezTo>
                    <a:pt x="915" y="353"/>
                    <a:pt x="990" y="349"/>
                    <a:pt x="1066" y="359"/>
                  </a:cubicBezTo>
                  <a:cubicBezTo>
                    <a:pt x="1121" y="367"/>
                    <a:pt x="1158" y="403"/>
                    <a:pt x="1143" y="471"/>
                  </a:cubicBezTo>
                  <a:cubicBezTo>
                    <a:pt x="1136" y="502"/>
                    <a:pt x="1120" y="519"/>
                    <a:pt x="1092" y="527"/>
                  </a:cubicBezTo>
                  <a:cubicBezTo>
                    <a:pt x="1069" y="533"/>
                    <a:pt x="1044" y="537"/>
                    <a:pt x="1020" y="539"/>
                  </a:cubicBezTo>
                  <a:cubicBezTo>
                    <a:pt x="975" y="542"/>
                    <a:pt x="929" y="541"/>
                    <a:pt x="884" y="546"/>
                  </a:cubicBezTo>
                  <a:cubicBezTo>
                    <a:pt x="833" y="551"/>
                    <a:pt x="785" y="547"/>
                    <a:pt x="747" y="507"/>
                  </a:cubicBezTo>
                  <a:cubicBezTo>
                    <a:pt x="736" y="496"/>
                    <a:pt x="730" y="499"/>
                    <a:pt x="725" y="511"/>
                  </a:cubicBezTo>
                  <a:cubicBezTo>
                    <a:pt x="721" y="522"/>
                    <a:pt x="717" y="533"/>
                    <a:pt x="714" y="544"/>
                  </a:cubicBezTo>
                  <a:cubicBezTo>
                    <a:pt x="695" y="606"/>
                    <a:pt x="678" y="668"/>
                    <a:pt x="658" y="729"/>
                  </a:cubicBezTo>
                  <a:cubicBezTo>
                    <a:pt x="642" y="780"/>
                    <a:pt x="634" y="832"/>
                    <a:pt x="638" y="886"/>
                  </a:cubicBezTo>
                  <a:cubicBezTo>
                    <a:pt x="640" y="921"/>
                    <a:pt x="641" y="955"/>
                    <a:pt x="641" y="990"/>
                  </a:cubicBezTo>
                  <a:cubicBezTo>
                    <a:pt x="641" y="1075"/>
                    <a:pt x="657" y="1158"/>
                    <a:pt x="675" y="1241"/>
                  </a:cubicBezTo>
                  <a:cubicBezTo>
                    <a:pt x="680" y="1266"/>
                    <a:pt x="687" y="1291"/>
                    <a:pt x="660" y="1315"/>
                  </a:cubicBezTo>
                  <a:cubicBezTo>
                    <a:pt x="894" y="1314"/>
                    <a:pt x="1077" y="1224"/>
                    <a:pt x="1207" y="1036"/>
                  </a:cubicBezTo>
                  <a:cubicBezTo>
                    <a:pt x="1354" y="823"/>
                    <a:pt x="1355" y="545"/>
                    <a:pt x="1211" y="329"/>
                  </a:cubicBezTo>
                  <a:cubicBezTo>
                    <a:pt x="1094" y="154"/>
                    <a:pt x="929" y="59"/>
                    <a:pt x="719" y="42"/>
                  </a:cubicBezTo>
                  <a:cubicBezTo>
                    <a:pt x="722" y="51"/>
                    <a:pt x="725" y="57"/>
                    <a:pt x="725" y="63"/>
                  </a:cubicBezTo>
                  <a:cubicBezTo>
                    <a:pt x="724" y="88"/>
                    <a:pt x="722" y="114"/>
                    <a:pt x="719" y="139"/>
                  </a:cubicBezTo>
                  <a:cubicBezTo>
                    <a:pt x="715" y="165"/>
                    <a:pt x="708" y="191"/>
                    <a:pt x="704" y="218"/>
                  </a:cubicBezTo>
                  <a:cubicBezTo>
                    <a:pt x="698" y="249"/>
                    <a:pt x="710" y="259"/>
                    <a:pt x="739" y="252"/>
                  </a:cubicBezTo>
                  <a:cubicBezTo>
                    <a:pt x="764" y="246"/>
                    <a:pt x="789" y="238"/>
                    <a:pt x="814" y="237"/>
                  </a:cubicBezTo>
                  <a:cubicBezTo>
                    <a:pt x="915" y="234"/>
                    <a:pt x="1017" y="220"/>
                    <a:pt x="1117" y="248"/>
                  </a:cubicBezTo>
                  <a:cubicBezTo>
                    <a:pt x="1147" y="257"/>
                    <a:pt x="1156" y="267"/>
                    <a:pt x="1154" y="301"/>
                  </a:cubicBezTo>
                  <a:cubicBezTo>
                    <a:pt x="1152" y="323"/>
                    <a:pt x="1139" y="333"/>
                    <a:pt x="1110" y="333"/>
                  </a:cubicBezTo>
                  <a:cubicBezTo>
                    <a:pt x="991" y="332"/>
                    <a:pt x="872" y="327"/>
                    <a:pt x="753" y="339"/>
                  </a:cubicBezTo>
                  <a:cubicBezTo>
                    <a:pt x="731" y="342"/>
                    <a:pt x="716" y="350"/>
                    <a:pt x="711" y="372"/>
                  </a:cubicBezTo>
                  <a:cubicBezTo>
                    <a:pt x="705" y="403"/>
                    <a:pt x="718" y="430"/>
                    <a:pt x="730" y="458"/>
                  </a:cubicBezTo>
                  <a:cubicBezTo>
                    <a:pt x="731" y="461"/>
                    <a:pt x="736" y="462"/>
                    <a:pt x="740" y="464"/>
                  </a:cubicBezTo>
                  <a:close/>
                  <a:moveTo>
                    <a:pt x="101" y="948"/>
                  </a:moveTo>
                  <a:cubicBezTo>
                    <a:pt x="104" y="949"/>
                    <a:pt x="106" y="949"/>
                    <a:pt x="109" y="950"/>
                  </a:cubicBezTo>
                  <a:cubicBezTo>
                    <a:pt x="122" y="933"/>
                    <a:pt x="134" y="915"/>
                    <a:pt x="148" y="898"/>
                  </a:cubicBezTo>
                  <a:cubicBezTo>
                    <a:pt x="165" y="878"/>
                    <a:pt x="184" y="867"/>
                    <a:pt x="212" y="872"/>
                  </a:cubicBezTo>
                  <a:cubicBezTo>
                    <a:pt x="243" y="877"/>
                    <a:pt x="274" y="879"/>
                    <a:pt x="306" y="880"/>
                  </a:cubicBezTo>
                  <a:cubicBezTo>
                    <a:pt x="377" y="883"/>
                    <a:pt x="448" y="882"/>
                    <a:pt x="519" y="886"/>
                  </a:cubicBezTo>
                  <a:cubicBezTo>
                    <a:pt x="541" y="887"/>
                    <a:pt x="549" y="879"/>
                    <a:pt x="552" y="861"/>
                  </a:cubicBezTo>
                  <a:cubicBezTo>
                    <a:pt x="555" y="839"/>
                    <a:pt x="556" y="816"/>
                    <a:pt x="559" y="794"/>
                  </a:cubicBezTo>
                  <a:cubicBezTo>
                    <a:pt x="566" y="721"/>
                    <a:pt x="578" y="649"/>
                    <a:pt x="606" y="580"/>
                  </a:cubicBezTo>
                  <a:cubicBezTo>
                    <a:pt x="614" y="562"/>
                    <a:pt x="623" y="544"/>
                    <a:pt x="630" y="526"/>
                  </a:cubicBezTo>
                  <a:cubicBezTo>
                    <a:pt x="633" y="521"/>
                    <a:pt x="631" y="514"/>
                    <a:pt x="632" y="508"/>
                  </a:cubicBezTo>
                  <a:cubicBezTo>
                    <a:pt x="625" y="510"/>
                    <a:pt x="619" y="511"/>
                    <a:pt x="613" y="514"/>
                  </a:cubicBezTo>
                  <a:cubicBezTo>
                    <a:pt x="610" y="515"/>
                    <a:pt x="608" y="518"/>
                    <a:pt x="606" y="521"/>
                  </a:cubicBezTo>
                  <a:cubicBezTo>
                    <a:pt x="587" y="545"/>
                    <a:pt x="568" y="569"/>
                    <a:pt x="548" y="593"/>
                  </a:cubicBezTo>
                  <a:cubicBezTo>
                    <a:pt x="525" y="623"/>
                    <a:pt x="515" y="658"/>
                    <a:pt x="518" y="695"/>
                  </a:cubicBezTo>
                  <a:cubicBezTo>
                    <a:pt x="521" y="754"/>
                    <a:pt x="482" y="812"/>
                    <a:pt x="424" y="823"/>
                  </a:cubicBezTo>
                  <a:cubicBezTo>
                    <a:pt x="388" y="830"/>
                    <a:pt x="351" y="831"/>
                    <a:pt x="315" y="836"/>
                  </a:cubicBezTo>
                  <a:cubicBezTo>
                    <a:pt x="263" y="841"/>
                    <a:pt x="220" y="818"/>
                    <a:pt x="175" y="798"/>
                  </a:cubicBezTo>
                  <a:cubicBezTo>
                    <a:pt x="163" y="793"/>
                    <a:pt x="152" y="782"/>
                    <a:pt x="144" y="771"/>
                  </a:cubicBezTo>
                  <a:cubicBezTo>
                    <a:pt x="122" y="740"/>
                    <a:pt x="111" y="705"/>
                    <a:pt x="110" y="667"/>
                  </a:cubicBezTo>
                  <a:cubicBezTo>
                    <a:pt x="110" y="631"/>
                    <a:pt x="110" y="595"/>
                    <a:pt x="109" y="559"/>
                  </a:cubicBezTo>
                  <a:cubicBezTo>
                    <a:pt x="109" y="538"/>
                    <a:pt x="107" y="517"/>
                    <a:pt x="109" y="497"/>
                  </a:cubicBezTo>
                  <a:cubicBezTo>
                    <a:pt x="113" y="455"/>
                    <a:pt x="137" y="421"/>
                    <a:pt x="157" y="385"/>
                  </a:cubicBezTo>
                  <a:cubicBezTo>
                    <a:pt x="169" y="364"/>
                    <a:pt x="185" y="349"/>
                    <a:pt x="207" y="341"/>
                  </a:cubicBezTo>
                  <a:cubicBezTo>
                    <a:pt x="274" y="317"/>
                    <a:pt x="341" y="302"/>
                    <a:pt x="412" y="328"/>
                  </a:cubicBezTo>
                  <a:cubicBezTo>
                    <a:pt x="471" y="350"/>
                    <a:pt x="512" y="407"/>
                    <a:pt x="510" y="470"/>
                  </a:cubicBezTo>
                  <a:cubicBezTo>
                    <a:pt x="510" y="478"/>
                    <a:pt x="515" y="485"/>
                    <a:pt x="518" y="493"/>
                  </a:cubicBezTo>
                  <a:cubicBezTo>
                    <a:pt x="518" y="490"/>
                    <a:pt x="517" y="487"/>
                    <a:pt x="516" y="484"/>
                  </a:cubicBezTo>
                  <a:cubicBezTo>
                    <a:pt x="546" y="459"/>
                    <a:pt x="577" y="436"/>
                    <a:pt x="603" y="407"/>
                  </a:cubicBezTo>
                  <a:cubicBezTo>
                    <a:pt x="616" y="394"/>
                    <a:pt x="621" y="371"/>
                    <a:pt x="627" y="352"/>
                  </a:cubicBezTo>
                  <a:cubicBezTo>
                    <a:pt x="629" y="347"/>
                    <a:pt x="624" y="337"/>
                    <a:pt x="619" y="333"/>
                  </a:cubicBezTo>
                  <a:cubicBezTo>
                    <a:pt x="617" y="330"/>
                    <a:pt x="607" y="335"/>
                    <a:pt x="601" y="337"/>
                  </a:cubicBezTo>
                  <a:cubicBezTo>
                    <a:pt x="583" y="343"/>
                    <a:pt x="565" y="353"/>
                    <a:pt x="546" y="355"/>
                  </a:cubicBezTo>
                  <a:cubicBezTo>
                    <a:pt x="524" y="358"/>
                    <a:pt x="513" y="344"/>
                    <a:pt x="521" y="322"/>
                  </a:cubicBezTo>
                  <a:cubicBezTo>
                    <a:pt x="528" y="303"/>
                    <a:pt x="538" y="283"/>
                    <a:pt x="551" y="267"/>
                  </a:cubicBezTo>
                  <a:cubicBezTo>
                    <a:pt x="590" y="225"/>
                    <a:pt x="619" y="177"/>
                    <a:pt x="638" y="123"/>
                  </a:cubicBezTo>
                  <a:cubicBezTo>
                    <a:pt x="649" y="96"/>
                    <a:pt x="660" y="69"/>
                    <a:pt x="671" y="41"/>
                  </a:cubicBezTo>
                  <a:cubicBezTo>
                    <a:pt x="454" y="49"/>
                    <a:pt x="277" y="141"/>
                    <a:pt x="154" y="324"/>
                  </a:cubicBezTo>
                  <a:cubicBezTo>
                    <a:pt x="21" y="521"/>
                    <a:pt x="10" y="732"/>
                    <a:pt x="101" y="948"/>
                  </a:cubicBezTo>
                  <a:close/>
                  <a:moveTo>
                    <a:pt x="135" y="996"/>
                  </a:moveTo>
                  <a:cubicBezTo>
                    <a:pt x="134" y="999"/>
                    <a:pt x="134" y="1001"/>
                    <a:pt x="133" y="1004"/>
                  </a:cubicBezTo>
                  <a:cubicBezTo>
                    <a:pt x="186" y="1093"/>
                    <a:pt x="258" y="1164"/>
                    <a:pt x="346" y="1219"/>
                  </a:cubicBezTo>
                  <a:cubicBezTo>
                    <a:pt x="430" y="1272"/>
                    <a:pt x="594" y="1323"/>
                    <a:pt x="632" y="1308"/>
                  </a:cubicBezTo>
                  <a:cubicBezTo>
                    <a:pt x="597" y="1282"/>
                    <a:pt x="580" y="1245"/>
                    <a:pt x="575" y="1203"/>
                  </a:cubicBezTo>
                  <a:cubicBezTo>
                    <a:pt x="567" y="1131"/>
                    <a:pt x="561" y="1059"/>
                    <a:pt x="555" y="986"/>
                  </a:cubicBezTo>
                  <a:cubicBezTo>
                    <a:pt x="554" y="971"/>
                    <a:pt x="549" y="968"/>
                    <a:pt x="534" y="970"/>
                  </a:cubicBezTo>
                  <a:cubicBezTo>
                    <a:pt x="491" y="975"/>
                    <a:pt x="448" y="980"/>
                    <a:pt x="405" y="982"/>
                  </a:cubicBezTo>
                  <a:cubicBezTo>
                    <a:pt x="315" y="988"/>
                    <a:pt x="225" y="991"/>
                    <a:pt x="135" y="996"/>
                  </a:cubicBezTo>
                  <a:close/>
                  <a:moveTo>
                    <a:pt x="422" y="663"/>
                  </a:moveTo>
                  <a:cubicBezTo>
                    <a:pt x="422" y="658"/>
                    <a:pt x="422" y="654"/>
                    <a:pt x="422" y="649"/>
                  </a:cubicBezTo>
                  <a:cubicBezTo>
                    <a:pt x="418" y="623"/>
                    <a:pt x="415" y="618"/>
                    <a:pt x="388" y="620"/>
                  </a:cubicBezTo>
                  <a:cubicBezTo>
                    <a:pt x="343" y="621"/>
                    <a:pt x="298" y="625"/>
                    <a:pt x="254" y="631"/>
                  </a:cubicBezTo>
                  <a:cubicBezTo>
                    <a:pt x="239" y="633"/>
                    <a:pt x="217" y="621"/>
                    <a:pt x="212" y="640"/>
                  </a:cubicBezTo>
                  <a:cubicBezTo>
                    <a:pt x="209" y="653"/>
                    <a:pt x="221" y="670"/>
                    <a:pt x="228" y="684"/>
                  </a:cubicBezTo>
                  <a:cubicBezTo>
                    <a:pt x="236" y="701"/>
                    <a:pt x="248" y="718"/>
                    <a:pt x="268" y="720"/>
                  </a:cubicBezTo>
                  <a:cubicBezTo>
                    <a:pt x="301" y="723"/>
                    <a:pt x="334" y="725"/>
                    <a:pt x="367" y="724"/>
                  </a:cubicBezTo>
                  <a:cubicBezTo>
                    <a:pt x="403" y="722"/>
                    <a:pt x="421" y="700"/>
                    <a:pt x="422" y="663"/>
                  </a:cubicBezTo>
                  <a:close/>
                  <a:moveTo>
                    <a:pt x="406" y="528"/>
                  </a:moveTo>
                  <a:cubicBezTo>
                    <a:pt x="400" y="504"/>
                    <a:pt x="395" y="482"/>
                    <a:pt x="388" y="462"/>
                  </a:cubicBezTo>
                  <a:cubicBezTo>
                    <a:pt x="386" y="455"/>
                    <a:pt x="379" y="447"/>
                    <a:pt x="372" y="444"/>
                  </a:cubicBezTo>
                  <a:cubicBezTo>
                    <a:pt x="317" y="420"/>
                    <a:pt x="266" y="431"/>
                    <a:pt x="222" y="467"/>
                  </a:cubicBezTo>
                  <a:cubicBezTo>
                    <a:pt x="205" y="481"/>
                    <a:pt x="197" y="504"/>
                    <a:pt x="201" y="527"/>
                  </a:cubicBezTo>
                  <a:cubicBezTo>
                    <a:pt x="203" y="534"/>
                    <a:pt x="213" y="544"/>
                    <a:pt x="219" y="544"/>
                  </a:cubicBezTo>
                  <a:cubicBezTo>
                    <a:pt x="241" y="543"/>
                    <a:pt x="262" y="538"/>
                    <a:pt x="284" y="535"/>
                  </a:cubicBezTo>
                  <a:cubicBezTo>
                    <a:pt x="298" y="533"/>
                    <a:pt x="313" y="529"/>
                    <a:pt x="327" y="529"/>
                  </a:cubicBezTo>
                  <a:cubicBezTo>
                    <a:pt x="351" y="528"/>
                    <a:pt x="376" y="528"/>
                    <a:pt x="406" y="528"/>
                  </a:cubicBezTo>
                  <a:close/>
                  <a:moveTo>
                    <a:pt x="841" y="448"/>
                  </a:moveTo>
                  <a:cubicBezTo>
                    <a:pt x="840" y="452"/>
                    <a:pt x="840" y="455"/>
                    <a:pt x="839" y="459"/>
                  </a:cubicBezTo>
                  <a:cubicBezTo>
                    <a:pt x="851" y="462"/>
                    <a:pt x="865" y="471"/>
                    <a:pt x="875" y="467"/>
                  </a:cubicBezTo>
                  <a:cubicBezTo>
                    <a:pt x="915" y="453"/>
                    <a:pt x="956" y="458"/>
                    <a:pt x="997" y="456"/>
                  </a:cubicBezTo>
                  <a:cubicBezTo>
                    <a:pt x="1010" y="456"/>
                    <a:pt x="1023" y="453"/>
                    <a:pt x="1037" y="452"/>
                  </a:cubicBezTo>
                  <a:cubicBezTo>
                    <a:pt x="1036" y="450"/>
                    <a:pt x="1036" y="448"/>
                    <a:pt x="1036" y="446"/>
                  </a:cubicBezTo>
                  <a:cubicBezTo>
                    <a:pt x="971" y="436"/>
                    <a:pt x="906" y="437"/>
                    <a:pt x="841" y="4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21207202-6EDB-476E-87D0-76483E627C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86088" y="2457450"/>
              <a:ext cx="823913" cy="747713"/>
            </a:xfrm>
            <a:custGeom>
              <a:avLst/>
              <a:gdLst>
                <a:gd name="T0" fmla="*/ 250 w 250"/>
                <a:gd name="T1" fmla="*/ 130 h 227"/>
                <a:gd name="T2" fmla="*/ 240 w 250"/>
                <a:gd name="T3" fmla="*/ 193 h 227"/>
                <a:gd name="T4" fmla="*/ 193 w 250"/>
                <a:gd name="T5" fmla="*/ 221 h 227"/>
                <a:gd name="T6" fmla="*/ 69 w 250"/>
                <a:gd name="T7" fmla="*/ 193 h 227"/>
                <a:gd name="T8" fmla="*/ 25 w 250"/>
                <a:gd name="T9" fmla="*/ 192 h 227"/>
                <a:gd name="T10" fmla="*/ 2 w 250"/>
                <a:gd name="T11" fmla="*/ 164 h 227"/>
                <a:gd name="T12" fmla="*/ 11 w 250"/>
                <a:gd name="T13" fmla="*/ 68 h 227"/>
                <a:gd name="T14" fmla="*/ 100 w 250"/>
                <a:gd name="T15" fmla="*/ 9 h 227"/>
                <a:gd name="T16" fmla="*/ 179 w 250"/>
                <a:gd name="T17" fmla="*/ 26 h 227"/>
                <a:gd name="T18" fmla="*/ 250 w 250"/>
                <a:gd name="T19" fmla="*/ 130 h 227"/>
                <a:gd name="T20" fmla="*/ 202 w 250"/>
                <a:gd name="T21" fmla="*/ 153 h 227"/>
                <a:gd name="T22" fmla="*/ 145 w 250"/>
                <a:gd name="T23" fmla="*/ 76 h 227"/>
                <a:gd name="T24" fmla="*/ 73 w 250"/>
                <a:gd name="T25" fmla="*/ 65 h 227"/>
                <a:gd name="T26" fmla="*/ 49 w 250"/>
                <a:gd name="T27" fmla="*/ 78 h 227"/>
                <a:gd name="T28" fmla="*/ 38 w 250"/>
                <a:gd name="T29" fmla="*/ 121 h 227"/>
                <a:gd name="T30" fmla="*/ 202 w 250"/>
                <a:gd name="T31" fmla="*/ 153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0" h="227">
                  <a:moveTo>
                    <a:pt x="250" y="130"/>
                  </a:moveTo>
                  <a:cubicBezTo>
                    <a:pt x="248" y="143"/>
                    <a:pt x="245" y="168"/>
                    <a:pt x="240" y="193"/>
                  </a:cubicBezTo>
                  <a:cubicBezTo>
                    <a:pt x="235" y="216"/>
                    <a:pt x="217" y="227"/>
                    <a:pt x="193" y="221"/>
                  </a:cubicBezTo>
                  <a:cubicBezTo>
                    <a:pt x="152" y="212"/>
                    <a:pt x="110" y="202"/>
                    <a:pt x="69" y="193"/>
                  </a:cubicBezTo>
                  <a:cubicBezTo>
                    <a:pt x="55" y="190"/>
                    <a:pt x="40" y="193"/>
                    <a:pt x="25" y="192"/>
                  </a:cubicBezTo>
                  <a:cubicBezTo>
                    <a:pt x="4" y="191"/>
                    <a:pt x="0" y="185"/>
                    <a:pt x="2" y="164"/>
                  </a:cubicBezTo>
                  <a:cubicBezTo>
                    <a:pt x="5" y="132"/>
                    <a:pt x="6" y="99"/>
                    <a:pt x="11" y="68"/>
                  </a:cubicBezTo>
                  <a:cubicBezTo>
                    <a:pt x="18" y="25"/>
                    <a:pt x="57" y="0"/>
                    <a:pt x="100" y="9"/>
                  </a:cubicBezTo>
                  <a:cubicBezTo>
                    <a:pt x="126" y="14"/>
                    <a:pt x="153" y="19"/>
                    <a:pt x="179" y="26"/>
                  </a:cubicBezTo>
                  <a:cubicBezTo>
                    <a:pt x="243" y="42"/>
                    <a:pt x="247" y="49"/>
                    <a:pt x="250" y="130"/>
                  </a:cubicBezTo>
                  <a:close/>
                  <a:moveTo>
                    <a:pt x="202" y="153"/>
                  </a:moveTo>
                  <a:cubicBezTo>
                    <a:pt x="211" y="96"/>
                    <a:pt x="199" y="81"/>
                    <a:pt x="145" y="76"/>
                  </a:cubicBezTo>
                  <a:cubicBezTo>
                    <a:pt x="121" y="73"/>
                    <a:pt x="96" y="71"/>
                    <a:pt x="73" y="65"/>
                  </a:cubicBezTo>
                  <a:cubicBezTo>
                    <a:pt x="58" y="62"/>
                    <a:pt x="52" y="67"/>
                    <a:pt x="49" y="78"/>
                  </a:cubicBezTo>
                  <a:cubicBezTo>
                    <a:pt x="45" y="92"/>
                    <a:pt x="42" y="106"/>
                    <a:pt x="38" y="121"/>
                  </a:cubicBezTo>
                  <a:cubicBezTo>
                    <a:pt x="89" y="155"/>
                    <a:pt x="147" y="146"/>
                    <a:pt x="202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85D7EC4C-3DA2-48D4-BFE3-257850F4DC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05376" y="5651500"/>
              <a:ext cx="741363" cy="804863"/>
            </a:xfrm>
            <a:custGeom>
              <a:avLst/>
              <a:gdLst>
                <a:gd name="T0" fmla="*/ 44 w 225"/>
                <a:gd name="T1" fmla="*/ 127 h 244"/>
                <a:gd name="T2" fmla="*/ 51 w 225"/>
                <a:gd name="T3" fmla="*/ 44 h 244"/>
                <a:gd name="T4" fmla="*/ 144 w 225"/>
                <a:gd name="T5" fmla="*/ 12 h 244"/>
                <a:gd name="T6" fmla="*/ 212 w 225"/>
                <a:gd name="T7" fmla="*/ 126 h 244"/>
                <a:gd name="T8" fmla="*/ 121 w 225"/>
                <a:gd name="T9" fmla="*/ 235 h 244"/>
                <a:gd name="T10" fmla="*/ 12 w 225"/>
                <a:gd name="T11" fmla="*/ 192 h 244"/>
                <a:gd name="T12" fmla="*/ 31 w 225"/>
                <a:gd name="T13" fmla="*/ 133 h 244"/>
                <a:gd name="T14" fmla="*/ 44 w 225"/>
                <a:gd name="T15" fmla="*/ 127 h 244"/>
                <a:gd name="T16" fmla="*/ 128 w 225"/>
                <a:gd name="T17" fmla="*/ 111 h 244"/>
                <a:gd name="T18" fmla="*/ 156 w 225"/>
                <a:gd name="T19" fmla="*/ 85 h 244"/>
                <a:gd name="T20" fmla="*/ 112 w 225"/>
                <a:gd name="T21" fmla="*/ 59 h 244"/>
                <a:gd name="T22" fmla="*/ 94 w 225"/>
                <a:gd name="T23" fmla="*/ 91 h 244"/>
                <a:gd name="T24" fmla="*/ 128 w 225"/>
                <a:gd name="T25" fmla="*/ 111 h 244"/>
                <a:gd name="T26" fmla="*/ 51 w 225"/>
                <a:gd name="T27" fmla="*/ 147 h 244"/>
                <a:gd name="T28" fmla="*/ 113 w 225"/>
                <a:gd name="T29" fmla="*/ 191 h 244"/>
                <a:gd name="T30" fmla="*/ 129 w 225"/>
                <a:gd name="T31" fmla="*/ 170 h 244"/>
                <a:gd name="T32" fmla="*/ 51 w 225"/>
                <a:gd name="T33" fmla="*/ 147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5" h="244">
                  <a:moveTo>
                    <a:pt x="44" y="127"/>
                  </a:moveTo>
                  <a:cubicBezTo>
                    <a:pt x="25" y="96"/>
                    <a:pt x="34" y="70"/>
                    <a:pt x="51" y="44"/>
                  </a:cubicBezTo>
                  <a:cubicBezTo>
                    <a:pt x="74" y="11"/>
                    <a:pt x="106" y="0"/>
                    <a:pt x="144" y="12"/>
                  </a:cubicBezTo>
                  <a:cubicBezTo>
                    <a:pt x="204" y="32"/>
                    <a:pt x="225" y="48"/>
                    <a:pt x="212" y="126"/>
                  </a:cubicBezTo>
                  <a:cubicBezTo>
                    <a:pt x="203" y="180"/>
                    <a:pt x="177" y="221"/>
                    <a:pt x="121" y="235"/>
                  </a:cubicBezTo>
                  <a:cubicBezTo>
                    <a:pt x="84" y="244"/>
                    <a:pt x="33" y="236"/>
                    <a:pt x="12" y="192"/>
                  </a:cubicBezTo>
                  <a:cubicBezTo>
                    <a:pt x="0" y="166"/>
                    <a:pt x="6" y="145"/>
                    <a:pt x="31" y="133"/>
                  </a:cubicBezTo>
                  <a:cubicBezTo>
                    <a:pt x="35" y="132"/>
                    <a:pt x="38" y="130"/>
                    <a:pt x="44" y="127"/>
                  </a:cubicBezTo>
                  <a:close/>
                  <a:moveTo>
                    <a:pt x="128" y="111"/>
                  </a:moveTo>
                  <a:cubicBezTo>
                    <a:pt x="157" y="112"/>
                    <a:pt x="169" y="99"/>
                    <a:pt x="156" y="85"/>
                  </a:cubicBezTo>
                  <a:cubicBezTo>
                    <a:pt x="145" y="72"/>
                    <a:pt x="128" y="63"/>
                    <a:pt x="112" y="59"/>
                  </a:cubicBezTo>
                  <a:cubicBezTo>
                    <a:pt x="96" y="56"/>
                    <a:pt x="86" y="77"/>
                    <a:pt x="94" y="91"/>
                  </a:cubicBezTo>
                  <a:cubicBezTo>
                    <a:pt x="102" y="106"/>
                    <a:pt x="114" y="114"/>
                    <a:pt x="128" y="111"/>
                  </a:cubicBezTo>
                  <a:close/>
                  <a:moveTo>
                    <a:pt x="51" y="147"/>
                  </a:moveTo>
                  <a:cubicBezTo>
                    <a:pt x="64" y="181"/>
                    <a:pt x="90" y="198"/>
                    <a:pt x="113" y="191"/>
                  </a:cubicBezTo>
                  <a:cubicBezTo>
                    <a:pt x="125" y="187"/>
                    <a:pt x="132" y="180"/>
                    <a:pt x="129" y="170"/>
                  </a:cubicBezTo>
                  <a:cubicBezTo>
                    <a:pt x="102" y="162"/>
                    <a:pt x="79" y="155"/>
                    <a:pt x="51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D4F0E582-A5AA-4820-AEA5-8C70BE07FB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16626" y="5727700"/>
              <a:ext cx="719138" cy="852488"/>
            </a:xfrm>
            <a:custGeom>
              <a:avLst/>
              <a:gdLst>
                <a:gd name="T0" fmla="*/ 120 w 218"/>
                <a:gd name="T1" fmla="*/ 251 h 259"/>
                <a:gd name="T2" fmla="*/ 13 w 218"/>
                <a:gd name="T3" fmla="*/ 152 h 259"/>
                <a:gd name="T4" fmla="*/ 57 w 218"/>
                <a:gd name="T5" fmla="*/ 29 h 259"/>
                <a:gd name="T6" fmla="*/ 182 w 218"/>
                <a:gd name="T7" fmla="*/ 49 h 259"/>
                <a:gd name="T8" fmla="*/ 214 w 218"/>
                <a:gd name="T9" fmla="*/ 155 h 259"/>
                <a:gd name="T10" fmla="*/ 120 w 218"/>
                <a:gd name="T11" fmla="*/ 251 h 259"/>
                <a:gd name="T12" fmla="*/ 75 w 218"/>
                <a:gd name="T13" fmla="*/ 121 h 259"/>
                <a:gd name="T14" fmla="*/ 94 w 218"/>
                <a:gd name="T15" fmla="*/ 187 h 259"/>
                <a:gd name="T16" fmla="*/ 129 w 218"/>
                <a:gd name="T17" fmla="*/ 202 h 259"/>
                <a:gd name="T18" fmla="*/ 155 w 218"/>
                <a:gd name="T19" fmla="*/ 167 h 259"/>
                <a:gd name="T20" fmla="*/ 143 w 218"/>
                <a:gd name="T21" fmla="*/ 94 h 259"/>
                <a:gd name="T22" fmla="*/ 97 w 218"/>
                <a:gd name="T23" fmla="*/ 66 h 259"/>
                <a:gd name="T24" fmla="*/ 75 w 218"/>
                <a:gd name="T25" fmla="*/ 104 h 259"/>
                <a:gd name="T26" fmla="*/ 75 w 218"/>
                <a:gd name="T27" fmla="*/ 121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8" h="259">
                  <a:moveTo>
                    <a:pt x="120" y="251"/>
                  </a:moveTo>
                  <a:cubicBezTo>
                    <a:pt x="59" y="254"/>
                    <a:pt x="31" y="221"/>
                    <a:pt x="13" y="152"/>
                  </a:cubicBezTo>
                  <a:cubicBezTo>
                    <a:pt x="0" y="103"/>
                    <a:pt x="22" y="62"/>
                    <a:pt x="57" y="29"/>
                  </a:cubicBezTo>
                  <a:cubicBezTo>
                    <a:pt x="87" y="0"/>
                    <a:pt x="161" y="14"/>
                    <a:pt x="182" y="49"/>
                  </a:cubicBezTo>
                  <a:cubicBezTo>
                    <a:pt x="202" y="82"/>
                    <a:pt x="211" y="117"/>
                    <a:pt x="214" y="155"/>
                  </a:cubicBezTo>
                  <a:cubicBezTo>
                    <a:pt x="218" y="201"/>
                    <a:pt x="180" y="259"/>
                    <a:pt x="120" y="251"/>
                  </a:cubicBezTo>
                  <a:close/>
                  <a:moveTo>
                    <a:pt x="75" y="121"/>
                  </a:moveTo>
                  <a:cubicBezTo>
                    <a:pt x="72" y="143"/>
                    <a:pt x="80" y="166"/>
                    <a:pt x="94" y="187"/>
                  </a:cubicBezTo>
                  <a:cubicBezTo>
                    <a:pt x="102" y="199"/>
                    <a:pt x="113" y="208"/>
                    <a:pt x="129" y="202"/>
                  </a:cubicBezTo>
                  <a:cubicBezTo>
                    <a:pt x="145" y="196"/>
                    <a:pt x="157" y="185"/>
                    <a:pt x="155" y="167"/>
                  </a:cubicBezTo>
                  <a:cubicBezTo>
                    <a:pt x="152" y="142"/>
                    <a:pt x="148" y="118"/>
                    <a:pt x="143" y="94"/>
                  </a:cubicBezTo>
                  <a:cubicBezTo>
                    <a:pt x="139" y="77"/>
                    <a:pt x="114" y="64"/>
                    <a:pt x="97" y="66"/>
                  </a:cubicBezTo>
                  <a:cubicBezTo>
                    <a:pt x="75" y="70"/>
                    <a:pt x="78" y="89"/>
                    <a:pt x="75" y="104"/>
                  </a:cubicBezTo>
                  <a:cubicBezTo>
                    <a:pt x="74" y="108"/>
                    <a:pt x="75" y="113"/>
                    <a:pt x="75" y="1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C681E949-3EBD-47DC-BBB5-6AA3F0170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6426" y="5345113"/>
              <a:ext cx="838200" cy="866775"/>
            </a:xfrm>
            <a:custGeom>
              <a:avLst/>
              <a:gdLst>
                <a:gd name="T0" fmla="*/ 132 w 254"/>
                <a:gd name="T1" fmla="*/ 263 h 263"/>
                <a:gd name="T2" fmla="*/ 111 w 254"/>
                <a:gd name="T3" fmla="*/ 259 h 263"/>
                <a:gd name="T4" fmla="*/ 87 w 254"/>
                <a:gd name="T5" fmla="*/ 243 h 263"/>
                <a:gd name="T6" fmla="*/ 100 w 254"/>
                <a:gd name="T7" fmla="*/ 211 h 263"/>
                <a:gd name="T8" fmla="*/ 114 w 254"/>
                <a:gd name="T9" fmla="*/ 209 h 263"/>
                <a:gd name="T10" fmla="*/ 141 w 254"/>
                <a:gd name="T11" fmla="*/ 215 h 263"/>
                <a:gd name="T12" fmla="*/ 186 w 254"/>
                <a:gd name="T13" fmla="*/ 169 h 263"/>
                <a:gd name="T14" fmla="*/ 145 w 254"/>
                <a:gd name="T15" fmla="*/ 130 h 263"/>
                <a:gd name="T16" fmla="*/ 129 w 254"/>
                <a:gd name="T17" fmla="*/ 140 h 263"/>
                <a:gd name="T18" fmla="*/ 102 w 254"/>
                <a:gd name="T19" fmla="*/ 172 h 263"/>
                <a:gd name="T20" fmla="*/ 55 w 254"/>
                <a:gd name="T21" fmla="*/ 167 h 263"/>
                <a:gd name="T22" fmla="*/ 27 w 254"/>
                <a:gd name="T23" fmla="*/ 114 h 263"/>
                <a:gd name="T24" fmla="*/ 13 w 254"/>
                <a:gd name="T25" fmla="*/ 96 h 263"/>
                <a:gd name="T26" fmla="*/ 15 w 254"/>
                <a:gd name="T27" fmla="*/ 68 h 263"/>
                <a:gd name="T28" fmla="*/ 123 w 254"/>
                <a:gd name="T29" fmla="*/ 8 h 263"/>
                <a:gd name="T30" fmla="*/ 151 w 254"/>
                <a:gd name="T31" fmla="*/ 10 h 263"/>
                <a:gd name="T32" fmla="*/ 154 w 254"/>
                <a:gd name="T33" fmla="*/ 44 h 263"/>
                <a:gd name="T34" fmla="*/ 113 w 254"/>
                <a:gd name="T35" fmla="*/ 71 h 263"/>
                <a:gd name="T36" fmla="*/ 90 w 254"/>
                <a:gd name="T37" fmla="*/ 102 h 263"/>
                <a:gd name="T38" fmla="*/ 93 w 254"/>
                <a:gd name="T39" fmla="*/ 114 h 263"/>
                <a:gd name="T40" fmla="*/ 108 w 254"/>
                <a:gd name="T41" fmla="*/ 113 h 263"/>
                <a:gd name="T42" fmla="*/ 122 w 254"/>
                <a:gd name="T43" fmla="*/ 99 h 263"/>
                <a:gd name="T44" fmla="*/ 163 w 254"/>
                <a:gd name="T45" fmla="*/ 83 h 263"/>
                <a:gd name="T46" fmla="*/ 240 w 254"/>
                <a:gd name="T47" fmla="*/ 195 h 263"/>
                <a:gd name="T48" fmla="*/ 164 w 254"/>
                <a:gd name="T49" fmla="*/ 258 h 263"/>
                <a:gd name="T50" fmla="*/ 132 w 254"/>
                <a:gd name="T51" fmla="*/ 263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4" h="263">
                  <a:moveTo>
                    <a:pt x="132" y="263"/>
                  </a:moveTo>
                  <a:cubicBezTo>
                    <a:pt x="125" y="262"/>
                    <a:pt x="117" y="262"/>
                    <a:pt x="111" y="259"/>
                  </a:cubicBezTo>
                  <a:cubicBezTo>
                    <a:pt x="102" y="255"/>
                    <a:pt x="88" y="249"/>
                    <a:pt x="87" y="243"/>
                  </a:cubicBezTo>
                  <a:cubicBezTo>
                    <a:pt x="87" y="233"/>
                    <a:pt x="94" y="221"/>
                    <a:pt x="100" y="211"/>
                  </a:cubicBezTo>
                  <a:cubicBezTo>
                    <a:pt x="102" y="209"/>
                    <a:pt x="109" y="209"/>
                    <a:pt x="114" y="209"/>
                  </a:cubicBezTo>
                  <a:cubicBezTo>
                    <a:pt x="123" y="210"/>
                    <a:pt x="132" y="214"/>
                    <a:pt x="141" y="215"/>
                  </a:cubicBezTo>
                  <a:cubicBezTo>
                    <a:pt x="170" y="218"/>
                    <a:pt x="190" y="198"/>
                    <a:pt x="186" y="169"/>
                  </a:cubicBezTo>
                  <a:cubicBezTo>
                    <a:pt x="182" y="135"/>
                    <a:pt x="171" y="125"/>
                    <a:pt x="145" y="130"/>
                  </a:cubicBezTo>
                  <a:cubicBezTo>
                    <a:pt x="139" y="131"/>
                    <a:pt x="133" y="136"/>
                    <a:pt x="129" y="140"/>
                  </a:cubicBezTo>
                  <a:cubicBezTo>
                    <a:pt x="120" y="151"/>
                    <a:pt x="112" y="163"/>
                    <a:pt x="102" y="172"/>
                  </a:cubicBezTo>
                  <a:cubicBezTo>
                    <a:pt x="85" y="189"/>
                    <a:pt x="67" y="187"/>
                    <a:pt x="55" y="167"/>
                  </a:cubicBezTo>
                  <a:cubicBezTo>
                    <a:pt x="44" y="150"/>
                    <a:pt x="37" y="131"/>
                    <a:pt x="27" y="114"/>
                  </a:cubicBezTo>
                  <a:cubicBezTo>
                    <a:pt x="24" y="107"/>
                    <a:pt x="19" y="101"/>
                    <a:pt x="13" y="96"/>
                  </a:cubicBezTo>
                  <a:cubicBezTo>
                    <a:pt x="0" y="84"/>
                    <a:pt x="0" y="76"/>
                    <a:pt x="15" y="68"/>
                  </a:cubicBezTo>
                  <a:cubicBezTo>
                    <a:pt x="51" y="48"/>
                    <a:pt x="87" y="28"/>
                    <a:pt x="123" y="8"/>
                  </a:cubicBezTo>
                  <a:cubicBezTo>
                    <a:pt x="133" y="2"/>
                    <a:pt x="142" y="0"/>
                    <a:pt x="151" y="10"/>
                  </a:cubicBezTo>
                  <a:cubicBezTo>
                    <a:pt x="160" y="21"/>
                    <a:pt x="165" y="33"/>
                    <a:pt x="154" y="44"/>
                  </a:cubicBezTo>
                  <a:cubicBezTo>
                    <a:pt x="142" y="54"/>
                    <a:pt x="127" y="62"/>
                    <a:pt x="113" y="71"/>
                  </a:cubicBezTo>
                  <a:cubicBezTo>
                    <a:pt x="101" y="78"/>
                    <a:pt x="89" y="86"/>
                    <a:pt x="90" y="102"/>
                  </a:cubicBezTo>
                  <a:cubicBezTo>
                    <a:pt x="90" y="106"/>
                    <a:pt x="91" y="113"/>
                    <a:pt x="93" y="114"/>
                  </a:cubicBezTo>
                  <a:cubicBezTo>
                    <a:pt x="97" y="116"/>
                    <a:pt x="104" y="115"/>
                    <a:pt x="108" y="113"/>
                  </a:cubicBezTo>
                  <a:cubicBezTo>
                    <a:pt x="114" y="110"/>
                    <a:pt x="118" y="105"/>
                    <a:pt x="122" y="99"/>
                  </a:cubicBezTo>
                  <a:cubicBezTo>
                    <a:pt x="132" y="85"/>
                    <a:pt x="146" y="82"/>
                    <a:pt x="163" y="83"/>
                  </a:cubicBezTo>
                  <a:cubicBezTo>
                    <a:pt x="231" y="87"/>
                    <a:pt x="254" y="154"/>
                    <a:pt x="240" y="195"/>
                  </a:cubicBezTo>
                  <a:cubicBezTo>
                    <a:pt x="229" y="230"/>
                    <a:pt x="199" y="248"/>
                    <a:pt x="164" y="258"/>
                  </a:cubicBezTo>
                  <a:cubicBezTo>
                    <a:pt x="154" y="261"/>
                    <a:pt x="143" y="262"/>
                    <a:pt x="132" y="2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3822431E-8483-415A-8628-17EC56293E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15251" y="1157288"/>
              <a:ext cx="847725" cy="898525"/>
            </a:xfrm>
            <a:custGeom>
              <a:avLst/>
              <a:gdLst>
                <a:gd name="T0" fmla="*/ 256 w 257"/>
                <a:gd name="T1" fmla="*/ 132 h 273"/>
                <a:gd name="T2" fmla="*/ 229 w 257"/>
                <a:gd name="T3" fmla="*/ 172 h 273"/>
                <a:gd name="T4" fmla="*/ 172 w 257"/>
                <a:gd name="T5" fmla="*/ 182 h 273"/>
                <a:gd name="T6" fmla="*/ 148 w 257"/>
                <a:gd name="T7" fmla="*/ 209 h 273"/>
                <a:gd name="T8" fmla="*/ 144 w 257"/>
                <a:gd name="T9" fmla="*/ 251 h 273"/>
                <a:gd name="T10" fmla="*/ 116 w 257"/>
                <a:gd name="T11" fmla="*/ 270 h 273"/>
                <a:gd name="T12" fmla="*/ 93 w 257"/>
                <a:gd name="T13" fmla="*/ 240 h 273"/>
                <a:gd name="T14" fmla="*/ 108 w 257"/>
                <a:gd name="T15" fmla="*/ 204 h 273"/>
                <a:gd name="T16" fmla="*/ 116 w 257"/>
                <a:gd name="T17" fmla="*/ 158 h 273"/>
                <a:gd name="T18" fmla="*/ 81 w 257"/>
                <a:gd name="T19" fmla="*/ 148 h 273"/>
                <a:gd name="T20" fmla="*/ 63 w 257"/>
                <a:gd name="T21" fmla="*/ 184 h 273"/>
                <a:gd name="T22" fmla="*/ 40 w 257"/>
                <a:gd name="T23" fmla="*/ 198 h 273"/>
                <a:gd name="T24" fmla="*/ 1 w 257"/>
                <a:gd name="T25" fmla="*/ 147 h 273"/>
                <a:gd name="T26" fmla="*/ 19 w 257"/>
                <a:gd name="T27" fmla="*/ 130 h 273"/>
                <a:gd name="T28" fmla="*/ 54 w 257"/>
                <a:gd name="T29" fmla="*/ 115 h 273"/>
                <a:gd name="T30" fmla="*/ 93 w 257"/>
                <a:gd name="T31" fmla="*/ 82 h 273"/>
                <a:gd name="T32" fmla="*/ 133 w 257"/>
                <a:gd name="T33" fmla="*/ 18 h 273"/>
                <a:gd name="T34" fmla="*/ 143 w 257"/>
                <a:gd name="T35" fmla="*/ 0 h 273"/>
                <a:gd name="T36" fmla="*/ 161 w 257"/>
                <a:gd name="T37" fmla="*/ 10 h 273"/>
                <a:gd name="T38" fmla="*/ 215 w 257"/>
                <a:gd name="T39" fmla="*/ 58 h 273"/>
                <a:gd name="T40" fmla="*/ 256 w 257"/>
                <a:gd name="T41" fmla="*/ 132 h 273"/>
                <a:gd name="T42" fmla="*/ 203 w 257"/>
                <a:gd name="T43" fmla="*/ 118 h 273"/>
                <a:gd name="T44" fmla="*/ 173 w 257"/>
                <a:gd name="T45" fmla="*/ 76 h 273"/>
                <a:gd name="T46" fmla="*/ 140 w 257"/>
                <a:gd name="T47" fmla="*/ 109 h 273"/>
                <a:gd name="T48" fmla="*/ 176 w 257"/>
                <a:gd name="T49" fmla="*/ 143 h 273"/>
                <a:gd name="T50" fmla="*/ 203 w 257"/>
                <a:gd name="T51" fmla="*/ 118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7" h="273">
                  <a:moveTo>
                    <a:pt x="256" y="132"/>
                  </a:moveTo>
                  <a:cubicBezTo>
                    <a:pt x="257" y="152"/>
                    <a:pt x="245" y="166"/>
                    <a:pt x="229" y="172"/>
                  </a:cubicBezTo>
                  <a:cubicBezTo>
                    <a:pt x="211" y="178"/>
                    <a:pt x="191" y="182"/>
                    <a:pt x="172" y="182"/>
                  </a:cubicBezTo>
                  <a:cubicBezTo>
                    <a:pt x="152" y="183"/>
                    <a:pt x="149" y="195"/>
                    <a:pt x="148" y="209"/>
                  </a:cubicBezTo>
                  <a:cubicBezTo>
                    <a:pt x="146" y="223"/>
                    <a:pt x="146" y="237"/>
                    <a:pt x="144" y="251"/>
                  </a:cubicBezTo>
                  <a:cubicBezTo>
                    <a:pt x="143" y="269"/>
                    <a:pt x="131" y="273"/>
                    <a:pt x="116" y="270"/>
                  </a:cubicBezTo>
                  <a:cubicBezTo>
                    <a:pt x="100" y="267"/>
                    <a:pt x="90" y="257"/>
                    <a:pt x="93" y="240"/>
                  </a:cubicBezTo>
                  <a:cubicBezTo>
                    <a:pt x="96" y="228"/>
                    <a:pt x="104" y="216"/>
                    <a:pt x="108" y="204"/>
                  </a:cubicBezTo>
                  <a:cubicBezTo>
                    <a:pt x="112" y="189"/>
                    <a:pt x="118" y="173"/>
                    <a:pt x="116" y="158"/>
                  </a:cubicBezTo>
                  <a:cubicBezTo>
                    <a:pt x="113" y="136"/>
                    <a:pt x="97" y="132"/>
                    <a:pt x="81" y="148"/>
                  </a:cubicBezTo>
                  <a:cubicBezTo>
                    <a:pt x="72" y="157"/>
                    <a:pt x="58" y="164"/>
                    <a:pt x="63" y="184"/>
                  </a:cubicBezTo>
                  <a:cubicBezTo>
                    <a:pt x="66" y="198"/>
                    <a:pt x="51" y="199"/>
                    <a:pt x="40" y="198"/>
                  </a:cubicBezTo>
                  <a:cubicBezTo>
                    <a:pt x="26" y="196"/>
                    <a:pt x="2" y="161"/>
                    <a:pt x="1" y="147"/>
                  </a:cubicBezTo>
                  <a:cubicBezTo>
                    <a:pt x="0" y="133"/>
                    <a:pt x="6" y="128"/>
                    <a:pt x="19" y="130"/>
                  </a:cubicBezTo>
                  <a:cubicBezTo>
                    <a:pt x="33" y="132"/>
                    <a:pt x="43" y="125"/>
                    <a:pt x="54" y="115"/>
                  </a:cubicBezTo>
                  <a:cubicBezTo>
                    <a:pt x="66" y="103"/>
                    <a:pt x="80" y="93"/>
                    <a:pt x="93" y="82"/>
                  </a:cubicBezTo>
                  <a:cubicBezTo>
                    <a:pt x="114" y="65"/>
                    <a:pt x="130" y="46"/>
                    <a:pt x="133" y="18"/>
                  </a:cubicBezTo>
                  <a:cubicBezTo>
                    <a:pt x="134" y="12"/>
                    <a:pt x="140" y="6"/>
                    <a:pt x="143" y="0"/>
                  </a:cubicBezTo>
                  <a:cubicBezTo>
                    <a:pt x="149" y="3"/>
                    <a:pt x="156" y="6"/>
                    <a:pt x="161" y="10"/>
                  </a:cubicBezTo>
                  <a:cubicBezTo>
                    <a:pt x="179" y="26"/>
                    <a:pt x="197" y="42"/>
                    <a:pt x="215" y="58"/>
                  </a:cubicBezTo>
                  <a:cubicBezTo>
                    <a:pt x="237" y="78"/>
                    <a:pt x="255" y="100"/>
                    <a:pt x="256" y="132"/>
                  </a:cubicBezTo>
                  <a:close/>
                  <a:moveTo>
                    <a:pt x="203" y="118"/>
                  </a:moveTo>
                  <a:cubicBezTo>
                    <a:pt x="203" y="104"/>
                    <a:pt x="181" y="71"/>
                    <a:pt x="173" y="76"/>
                  </a:cubicBezTo>
                  <a:cubicBezTo>
                    <a:pt x="160" y="84"/>
                    <a:pt x="147" y="96"/>
                    <a:pt x="140" y="109"/>
                  </a:cubicBezTo>
                  <a:cubicBezTo>
                    <a:pt x="135" y="121"/>
                    <a:pt x="160" y="143"/>
                    <a:pt x="176" y="143"/>
                  </a:cubicBezTo>
                  <a:cubicBezTo>
                    <a:pt x="191" y="144"/>
                    <a:pt x="203" y="133"/>
                    <a:pt x="203" y="1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7107FE6-12B6-461E-AEF8-339D96E69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3401" y="1854200"/>
              <a:ext cx="850900" cy="774700"/>
            </a:xfrm>
            <a:custGeom>
              <a:avLst/>
              <a:gdLst>
                <a:gd name="T0" fmla="*/ 258 w 258"/>
                <a:gd name="T1" fmla="*/ 160 h 235"/>
                <a:gd name="T2" fmla="*/ 205 w 258"/>
                <a:gd name="T3" fmla="*/ 189 h 235"/>
                <a:gd name="T4" fmla="*/ 201 w 258"/>
                <a:gd name="T5" fmla="*/ 185 h 235"/>
                <a:gd name="T6" fmla="*/ 213 w 258"/>
                <a:gd name="T7" fmla="*/ 135 h 235"/>
                <a:gd name="T8" fmla="*/ 194 w 258"/>
                <a:gd name="T9" fmla="*/ 62 h 235"/>
                <a:gd name="T10" fmla="*/ 162 w 258"/>
                <a:gd name="T11" fmla="*/ 68 h 235"/>
                <a:gd name="T12" fmla="*/ 160 w 258"/>
                <a:gd name="T13" fmla="*/ 129 h 235"/>
                <a:gd name="T14" fmla="*/ 166 w 258"/>
                <a:gd name="T15" fmla="*/ 170 h 235"/>
                <a:gd name="T16" fmla="*/ 89 w 258"/>
                <a:gd name="T17" fmla="*/ 228 h 235"/>
                <a:gd name="T18" fmla="*/ 11 w 258"/>
                <a:gd name="T19" fmla="*/ 131 h 235"/>
                <a:gd name="T20" fmla="*/ 2 w 258"/>
                <a:gd name="T21" fmla="*/ 100 h 235"/>
                <a:gd name="T22" fmla="*/ 4 w 258"/>
                <a:gd name="T23" fmla="*/ 78 h 235"/>
                <a:gd name="T24" fmla="*/ 60 w 258"/>
                <a:gd name="T25" fmla="*/ 49 h 235"/>
                <a:gd name="T26" fmla="*/ 83 w 258"/>
                <a:gd name="T27" fmla="*/ 48 h 235"/>
                <a:gd name="T28" fmla="*/ 65 w 258"/>
                <a:gd name="T29" fmla="*/ 75 h 235"/>
                <a:gd name="T30" fmla="*/ 49 w 258"/>
                <a:gd name="T31" fmla="*/ 107 h 235"/>
                <a:gd name="T32" fmla="*/ 70 w 258"/>
                <a:gd name="T33" fmla="*/ 177 h 235"/>
                <a:gd name="T34" fmla="*/ 94 w 258"/>
                <a:gd name="T35" fmla="*/ 186 h 235"/>
                <a:gd name="T36" fmla="*/ 107 w 258"/>
                <a:gd name="T37" fmla="*/ 164 h 235"/>
                <a:gd name="T38" fmla="*/ 105 w 258"/>
                <a:gd name="T39" fmla="*/ 117 h 235"/>
                <a:gd name="T40" fmla="*/ 126 w 258"/>
                <a:gd name="T41" fmla="*/ 38 h 235"/>
                <a:gd name="T42" fmla="*/ 239 w 258"/>
                <a:gd name="T43" fmla="*/ 70 h 235"/>
                <a:gd name="T44" fmla="*/ 247 w 258"/>
                <a:gd name="T45" fmla="*/ 113 h 235"/>
                <a:gd name="T46" fmla="*/ 258 w 258"/>
                <a:gd name="T47" fmla="*/ 16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8" h="235">
                  <a:moveTo>
                    <a:pt x="258" y="160"/>
                  </a:moveTo>
                  <a:cubicBezTo>
                    <a:pt x="242" y="169"/>
                    <a:pt x="223" y="179"/>
                    <a:pt x="205" y="189"/>
                  </a:cubicBezTo>
                  <a:cubicBezTo>
                    <a:pt x="203" y="188"/>
                    <a:pt x="202" y="187"/>
                    <a:pt x="201" y="185"/>
                  </a:cubicBezTo>
                  <a:cubicBezTo>
                    <a:pt x="205" y="169"/>
                    <a:pt x="209" y="152"/>
                    <a:pt x="213" y="135"/>
                  </a:cubicBezTo>
                  <a:cubicBezTo>
                    <a:pt x="220" y="107"/>
                    <a:pt x="209" y="84"/>
                    <a:pt x="194" y="62"/>
                  </a:cubicBezTo>
                  <a:cubicBezTo>
                    <a:pt x="182" y="45"/>
                    <a:pt x="166" y="48"/>
                    <a:pt x="162" y="68"/>
                  </a:cubicBezTo>
                  <a:cubicBezTo>
                    <a:pt x="158" y="88"/>
                    <a:pt x="160" y="109"/>
                    <a:pt x="160" y="129"/>
                  </a:cubicBezTo>
                  <a:cubicBezTo>
                    <a:pt x="161" y="143"/>
                    <a:pt x="164" y="157"/>
                    <a:pt x="166" y="170"/>
                  </a:cubicBezTo>
                  <a:cubicBezTo>
                    <a:pt x="171" y="220"/>
                    <a:pt x="122" y="235"/>
                    <a:pt x="89" y="228"/>
                  </a:cubicBezTo>
                  <a:cubicBezTo>
                    <a:pt x="33" y="217"/>
                    <a:pt x="21" y="194"/>
                    <a:pt x="11" y="131"/>
                  </a:cubicBezTo>
                  <a:cubicBezTo>
                    <a:pt x="10" y="120"/>
                    <a:pt x="3" y="110"/>
                    <a:pt x="2" y="100"/>
                  </a:cubicBezTo>
                  <a:cubicBezTo>
                    <a:pt x="0" y="93"/>
                    <a:pt x="0" y="81"/>
                    <a:pt x="4" y="78"/>
                  </a:cubicBezTo>
                  <a:cubicBezTo>
                    <a:pt x="22" y="67"/>
                    <a:pt x="41" y="58"/>
                    <a:pt x="60" y="49"/>
                  </a:cubicBezTo>
                  <a:cubicBezTo>
                    <a:pt x="64" y="47"/>
                    <a:pt x="70" y="48"/>
                    <a:pt x="83" y="48"/>
                  </a:cubicBezTo>
                  <a:cubicBezTo>
                    <a:pt x="75" y="60"/>
                    <a:pt x="72" y="70"/>
                    <a:pt x="65" y="75"/>
                  </a:cubicBezTo>
                  <a:cubicBezTo>
                    <a:pt x="53" y="84"/>
                    <a:pt x="49" y="93"/>
                    <a:pt x="49" y="107"/>
                  </a:cubicBezTo>
                  <a:cubicBezTo>
                    <a:pt x="50" y="132"/>
                    <a:pt x="47" y="159"/>
                    <a:pt x="70" y="177"/>
                  </a:cubicBezTo>
                  <a:cubicBezTo>
                    <a:pt x="77" y="182"/>
                    <a:pt x="88" y="188"/>
                    <a:pt x="94" y="186"/>
                  </a:cubicBezTo>
                  <a:cubicBezTo>
                    <a:pt x="100" y="184"/>
                    <a:pt x="107" y="172"/>
                    <a:pt x="107" y="164"/>
                  </a:cubicBezTo>
                  <a:cubicBezTo>
                    <a:pt x="108" y="149"/>
                    <a:pt x="107" y="133"/>
                    <a:pt x="105" y="117"/>
                  </a:cubicBezTo>
                  <a:cubicBezTo>
                    <a:pt x="101" y="88"/>
                    <a:pt x="102" y="61"/>
                    <a:pt x="126" y="38"/>
                  </a:cubicBezTo>
                  <a:cubicBezTo>
                    <a:pt x="165" y="0"/>
                    <a:pt x="224" y="16"/>
                    <a:pt x="239" y="70"/>
                  </a:cubicBezTo>
                  <a:cubicBezTo>
                    <a:pt x="243" y="84"/>
                    <a:pt x="244" y="99"/>
                    <a:pt x="247" y="113"/>
                  </a:cubicBezTo>
                  <a:cubicBezTo>
                    <a:pt x="250" y="127"/>
                    <a:pt x="253" y="141"/>
                    <a:pt x="258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3278DEC2-66A7-42EC-8AE0-70A72B115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5376" y="995363"/>
              <a:ext cx="942975" cy="915988"/>
            </a:xfrm>
            <a:custGeom>
              <a:avLst/>
              <a:gdLst>
                <a:gd name="T0" fmla="*/ 0 w 286"/>
                <a:gd name="T1" fmla="*/ 136 h 278"/>
                <a:gd name="T2" fmla="*/ 24 w 286"/>
                <a:gd name="T3" fmla="*/ 110 h 278"/>
                <a:gd name="T4" fmla="*/ 53 w 286"/>
                <a:gd name="T5" fmla="*/ 92 h 278"/>
                <a:gd name="T6" fmla="*/ 77 w 286"/>
                <a:gd name="T7" fmla="*/ 92 h 278"/>
                <a:gd name="T8" fmla="*/ 86 w 286"/>
                <a:gd name="T9" fmla="*/ 96 h 278"/>
                <a:gd name="T10" fmla="*/ 157 w 286"/>
                <a:gd name="T11" fmla="*/ 111 h 278"/>
                <a:gd name="T12" fmla="*/ 172 w 286"/>
                <a:gd name="T13" fmla="*/ 109 h 278"/>
                <a:gd name="T14" fmla="*/ 171 w 286"/>
                <a:gd name="T15" fmla="*/ 95 h 278"/>
                <a:gd name="T16" fmla="*/ 111 w 286"/>
                <a:gd name="T17" fmla="*/ 51 h 278"/>
                <a:gd name="T18" fmla="*/ 100 w 286"/>
                <a:gd name="T19" fmla="*/ 46 h 278"/>
                <a:gd name="T20" fmla="*/ 103 w 286"/>
                <a:gd name="T21" fmla="*/ 30 h 278"/>
                <a:gd name="T22" fmla="*/ 142 w 286"/>
                <a:gd name="T23" fmla="*/ 0 h 278"/>
                <a:gd name="T24" fmla="*/ 268 w 286"/>
                <a:gd name="T25" fmla="*/ 145 h 278"/>
                <a:gd name="T26" fmla="*/ 280 w 286"/>
                <a:gd name="T27" fmla="*/ 155 h 278"/>
                <a:gd name="T28" fmla="*/ 286 w 286"/>
                <a:gd name="T29" fmla="*/ 166 h 278"/>
                <a:gd name="T30" fmla="*/ 242 w 286"/>
                <a:gd name="T31" fmla="*/ 168 h 278"/>
                <a:gd name="T32" fmla="*/ 123 w 286"/>
                <a:gd name="T33" fmla="*/ 132 h 278"/>
                <a:gd name="T34" fmla="*/ 102 w 286"/>
                <a:gd name="T35" fmla="*/ 133 h 278"/>
                <a:gd name="T36" fmla="*/ 111 w 286"/>
                <a:gd name="T37" fmla="*/ 155 h 278"/>
                <a:gd name="T38" fmla="*/ 157 w 286"/>
                <a:gd name="T39" fmla="*/ 197 h 278"/>
                <a:gd name="T40" fmla="*/ 168 w 286"/>
                <a:gd name="T41" fmla="*/ 206 h 278"/>
                <a:gd name="T42" fmla="*/ 204 w 286"/>
                <a:gd name="T43" fmla="*/ 222 h 278"/>
                <a:gd name="T44" fmla="*/ 218 w 286"/>
                <a:gd name="T45" fmla="*/ 227 h 278"/>
                <a:gd name="T46" fmla="*/ 171 w 286"/>
                <a:gd name="T47" fmla="*/ 276 h 278"/>
                <a:gd name="T48" fmla="*/ 156 w 286"/>
                <a:gd name="T49" fmla="*/ 272 h 278"/>
                <a:gd name="T50" fmla="*/ 89 w 286"/>
                <a:gd name="T51" fmla="*/ 198 h 278"/>
                <a:gd name="T52" fmla="*/ 48 w 286"/>
                <a:gd name="T53" fmla="*/ 163 h 278"/>
                <a:gd name="T54" fmla="*/ 0 w 286"/>
                <a:gd name="T55" fmla="*/ 13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86" h="278">
                  <a:moveTo>
                    <a:pt x="0" y="136"/>
                  </a:moveTo>
                  <a:cubicBezTo>
                    <a:pt x="8" y="127"/>
                    <a:pt x="15" y="117"/>
                    <a:pt x="24" y="110"/>
                  </a:cubicBezTo>
                  <a:cubicBezTo>
                    <a:pt x="32" y="102"/>
                    <a:pt x="44" y="98"/>
                    <a:pt x="53" y="92"/>
                  </a:cubicBezTo>
                  <a:cubicBezTo>
                    <a:pt x="62" y="85"/>
                    <a:pt x="69" y="80"/>
                    <a:pt x="77" y="92"/>
                  </a:cubicBezTo>
                  <a:cubicBezTo>
                    <a:pt x="79" y="95"/>
                    <a:pt x="83" y="96"/>
                    <a:pt x="86" y="96"/>
                  </a:cubicBezTo>
                  <a:cubicBezTo>
                    <a:pt x="110" y="101"/>
                    <a:pt x="133" y="107"/>
                    <a:pt x="157" y="111"/>
                  </a:cubicBezTo>
                  <a:cubicBezTo>
                    <a:pt x="162" y="112"/>
                    <a:pt x="170" y="112"/>
                    <a:pt x="172" y="109"/>
                  </a:cubicBezTo>
                  <a:cubicBezTo>
                    <a:pt x="174" y="106"/>
                    <a:pt x="174" y="98"/>
                    <a:pt x="171" y="95"/>
                  </a:cubicBezTo>
                  <a:cubicBezTo>
                    <a:pt x="154" y="76"/>
                    <a:pt x="141" y="52"/>
                    <a:pt x="111" y="51"/>
                  </a:cubicBezTo>
                  <a:cubicBezTo>
                    <a:pt x="107" y="51"/>
                    <a:pt x="100" y="48"/>
                    <a:pt x="100" y="46"/>
                  </a:cubicBezTo>
                  <a:cubicBezTo>
                    <a:pt x="99" y="40"/>
                    <a:pt x="100" y="32"/>
                    <a:pt x="103" y="30"/>
                  </a:cubicBezTo>
                  <a:cubicBezTo>
                    <a:pt x="116" y="18"/>
                    <a:pt x="131" y="8"/>
                    <a:pt x="142" y="0"/>
                  </a:cubicBezTo>
                  <a:cubicBezTo>
                    <a:pt x="175" y="59"/>
                    <a:pt x="223" y="101"/>
                    <a:pt x="268" y="145"/>
                  </a:cubicBezTo>
                  <a:cubicBezTo>
                    <a:pt x="272" y="148"/>
                    <a:pt x="276" y="151"/>
                    <a:pt x="280" y="155"/>
                  </a:cubicBezTo>
                  <a:cubicBezTo>
                    <a:pt x="282" y="156"/>
                    <a:pt x="282" y="158"/>
                    <a:pt x="286" y="166"/>
                  </a:cubicBezTo>
                  <a:cubicBezTo>
                    <a:pt x="269" y="167"/>
                    <a:pt x="255" y="171"/>
                    <a:pt x="242" y="168"/>
                  </a:cubicBezTo>
                  <a:cubicBezTo>
                    <a:pt x="202" y="157"/>
                    <a:pt x="163" y="144"/>
                    <a:pt x="123" y="132"/>
                  </a:cubicBezTo>
                  <a:cubicBezTo>
                    <a:pt x="117" y="131"/>
                    <a:pt x="109" y="133"/>
                    <a:pt x="102" y="133"/>
                  </a:cubicBezTo>
                  <a:cubicBezTo>
                    <a:pt x="105" y="140"/>
                    <a:pt x="106" y="150"/>
                    <a:pt x="111" y="155"/>
                  </a:cubicBezTo>
                  <a:cubicBezTo>
                    <a:pt x="126" y="170"/>
                    <a:pt x="142" y="183"/>
                    <a:pt x="157" y="197"/>
                  </a:cubicBezTo>
                  <a:cubicBezTo>
                    <a:pt x="161" y="200"/>
                    <a:pt x="164" y="203"/>
                    <a:pt x="168" y="206"/>
                  </a:cubicBezTo>
                  <a:cubicBezTo>
                    <a:pt x="178" y="215"/>
                    <a:pt x="187" y="227"/>
                    <a:pt x="204" y="222"/>
                  </a:cubicBezTo>
                  <a:cubicBezTo>
                    <a:pt x="207" y="221"/>
                    <a:pt x="212" y="225"/>
                    <a:pt x="218" y="227"/>
                  </a:cubicBezTo>
                  <a:cubicBezTo>
                    <a:pt x="209" y="251"/>
                    <a:pt x="191" y="265"/>
                    <a:pt x="171" y="276"/>
                  </a:cubicBezTo>
                  <a:cubicBezTo>
                    <a:pt x="168" y="278"/>
                    <a:pt x="157" y="275"/>
                    <a:pt x="156" y="272"/>
                  </a:cubicBezTo>
                  <a:cubicBezTo>
                    <a:pt x="146" y="236"/>
                    <a:pt x="112" y="222"/>
                    <a:pt x="89" y="198"/>
                  </a:cubicBezTo>
                  <a:cubicBezTo>
                    <a:pt x="77" y="185"/>
                    <a:pt x="63" y="173"/>
                    <a:pt x="48" y="163"/>
                  </a:cubicBezTo>
                  <a:cubicBezTo>
                    <a:pt x="35" y="153"/>
                    <a:pt x="20" y="147"/>
                    <a:pt x="0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2AA292BF-3C45-49F6-9D4D-A53BE3E796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163" y="303213"/>
              <a:ext cx="682625" cy="811213"/>
            </a:xfrm>
            <a:custGeom>
              <a:avLst/>
              <a:gdLst>
                <a:gd name="T0" fmla="*/ 158 w 207"/>
                <a:gd name="T1" fmla="*/ 113 h 246"/>
                <a:gd name="T2" fmla="*/ 145 w 207"/>
                <a:gd name="T3" fmla="*/ 30 h 246"/>
                <a:gd name="T4" fmla="*/ 151 w 207"/>
                <a:gd name="T5" fmla="*/ 8 h 246"/>
                <a:gd name="T6" fmla="*/ 207 w 207"/>
                <a:gd name="T7" fmla="*/ 12 h 246"/>
                <a:gd name="T8" fmla="*/ 194 w 207"/>
                <a:gd name="T9" fmla="*/ 111 h 246"/>
                <a:gd name="T10" fmla="*/ 204 w 207"/>
                <a:gd name="T11" fmla="*/ 180 h 246"/>
                <a:gd name="T12" fmla="*/ 195 w 207"/>
                <a:gd name="T13" fmla="*/ 201 h 246"/>
                <a:gd name="T14" fmla="*/ 168 w 207"/>
                <a:gd name="T15" fmla="*/ 199 h 246"/>
                <a:gd name="T16" fmla="*/ 124 w 207"/>
                <a:gd name="T17" fmla="*/ 146 h 246"/>
                <a:gd name="T18" fmla="*/ 81 w 207"/>
                <a:gd name="T19" fmla="*/ 93 h 246"/>
                <a:gd name="T20" fmla="*/ 97 w 207"/>
                <a:gd name="T21" fmla="*/ 223 h 246"/>
                <a:gd name="T22" fmla="*/ 38 w 207"/>
                <a:gd name="T23" fmla="*/ 242 h 246"/>
                <a:gd name="T24" fmla="*/ 15 w 207"/>
                <a:gd name="T25" fmla="*/ 73 h 246"/>
                <a:gd name="T26" fmla="*/ 10 w 207"/>
                <a:gd name="T27" fmla="*/ 56 h 246"/>
                <a:gd name="T28" fmla="*/ 25 w 207"/>
                <a:gd name="T29" fmla="*/ 26 h 246"/>
                <a:gd name="T30" fmla="*/ 107 w 207"/>
                <a:gd name="T31" fmla="*/ 60 h 246"/>
                <a:gd name="T32" fmla="*/ 147 w 207"/>
                <a:gd name="T33" fmla="*/ 107 h 246"/>
                <a:gd name="T34" fmla="*/ 158 w 207"/>
                <a:gd name="T35" fmla="*/ 113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7" h="246">
                  <a:moveTo>
                    <a:pt x="158" y="113"/>
                  </a:moveTo>
                  <a:cubicBezTo>
                    <a:pt x="153" y="83"/>
                    <a:pt x="167" y="55"/>
                    <a:pt x="145" y="30"/>
                  </a:cubicBezTo>
                  <a:cubicBezTo>
                    <a:pt x="142" y="27"/>
                    <a:pt x="147" y="13"/>
                    <a:pt x="151" y="8"/>
                  </a:cubicBezTo>
                  <a:cubicBezTo>
                    <a:pt x="160" y="0"/>
                    <a:pt x="193" y="3"/>
                    <a:pt x="207" y="12"/>
                  </a:cubicBezTo>
                  <a:cubicBezTo>
                    <a:pt x="173" y="42"/>
                    <a:pt x="188" y="77"/>
                    <a:pt x="194" y="111"/>
                  </a:cubicBezTo>
                  <a:cubicBezTo>
                    <a:pt x="198" y="134"/>
                    <a:pt x="202" y="157"/>
                    <a:pt x="204" y="180"/>
                  </a:cubicBezTo>
                  <a:cubicBezTo>
                    <a:pt x="205" y="187"/>
                    <a:pt x="200" y="199"/>
                    <a:pt x="195" y="201"/>
                  </a:cubicBezTo>
                  <a:cubicBezTo>
                    <a:pt x="187" y="204"/>
                    <a:pt x="174" y="204"/>
                    <a:pt x="168" y="199"/>
                  </a:cubicBezTo>
                  <a:cubicBezTo>
                    <a:pt x="152" y="182"/>
                    <a:pt x="138" y="163"/>
                    <a:pt x="124" y="146"/>
                  </a:cubicBezTo>
                  <a:cubicBezTo>
                    <a:pt x="110" y="129"/>
                    <a:pt x="96" y="112"/>
                    <a:pt x="81" y="93"/>
                  </a:cubicBezTo>
                  <a:cubicBezTo>
                    <a:pt x="60" y="126"/>
                    <a:pt x="70" y="192"/>
                    <a:pt x="97" y="223"/>
                  </a:cubicBezTo>
                  <a:cubicBezTo>
                    <a:pt x="82" y="246"/>
                    <a:pt x="55" y="233"/>
                    <a:pt x="38" y="242"/>
                  </a:cubicBezTo>
                  <a:cubicBezTo>
                    <a:pt x="30" y="185"/>
                    <a:pt x="23" y="129"/>
                    <a:pt x="15" y="73"/>
                  </a:cubicBezTo>
                  <a:cubicBezTo>
                    <a:pt x="14" y="68"/>
                    <a:pt x="13" y="61"/>
                    <a:pt x="10" y="56"/>
                  </a:cubicBezTo>
                  <a:cubicBezTo>
                    <a:pt x="0" y="39"/>
                    <a:pt x="5" y="29"/>
                    <a:pt x="25" y="26"/>
                  </a:cubicBezTo>
                  <a:cubicBezTo>
                    <a:pt x="59" y="22"/>
                    <a:pt x="88" y="28"/>
                    <a:pt x="107" y="60"/>
                  </a:cubicBezTo>
                  <a:cubicBezTo>
                    <a:pt x="117" y="78"/>
                    <a:pt x="133" y="92"/>
                    <a:pt x="147" y="107"/>
                  </a:cubicBezTo>
                  <a:cubicBezTo>
                    <a:pt x="148" y="109"/>
                    <a:pt x="152" y="110"/>
                    <a:pt x="158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DAF4E001-16D5-4AAD-A2EC-130B043A041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4863" y="712788"/>
              <a:ext cx="841375" cy="855663"/>
            </a:xfrm>
            <a:custGeom>
              <a:avLst/>
              <a:gdLst>
                <a:gd name="T0" fmla="*/ 146 w 255"/>
                <a:gd name="T1" fmla="*/ 61 h 260"/>
                <a:gd name="T2" fmla="*/ 114 w 255"/>
                <a:gd name="T3" fmla="*/ 97 h 260"/>
                <a:gd name="T4" fmla="*/ 205 w 255"/>
                <a:gd name="T5" fmla="*/ 135 h 260"/>
                <a:gd name="T6" fmla="*/ 177 w 255"/>
                <a:gd name="T7" fmla="*/ 184 h 260"/>
                <a:gd name="T8" fmla="*/ 151 w 255"/>
                <a:gd name="T9" fmla="*/ 176 h 260"/>
                <a:gd name="T10" fmla="*/ 114 w 255"/>
                <a:gd name="T11" fmla="*/ 142 h 260"/>
                <a:gd name="T12" fmla="*/ 83 w 255"/>
                <a:gd name="T13" fmla="*/ 148 h 260"/>
                <a:gd name="T14" fmla="*/ 92 w 255"/>
                <a:gd name="T15" fmla="*/ 210 h 260"/>
                <a:gd name="T16" fmla="*/ 158 w 255"/>
                <a:gd name="T17" fmla="*/ 225 h 260"/>
                <a:gd name="T18" fmla="*/ 173 w 255"/>
                <a:gd name="T19" fmla="*/ 230 h 260"/>
                <a:gd name="T20" fmla="*/ 166 w 255"/>
                <a:gd name="T21" fmla="*/ 245 h 260"/>
                <a:gd name="T22" fmla="*/ 109 w 255"/>
                <a:gd name="T23" fmla="*/ 249 h 260"/>
                <a:gd name="T24" fmla="*/ 59 w 255"/>
                <a:gd name="T25" fmla="*/ 216 h 260"/>
                <a:gd name="T26" fmla="*/ 15 w 255"/>
                <a:gd name="T27" fmla="*/ 186 h 260"/>
                <a:gd name="T28" fmla="*/ 12 w 255"/>
                <a:gd name="T29" fmla="*/ 160 h 260"/>
                <a:gd name="T30" fmla="*/ 106 w 255"/>
                <a:gd name="T31" fmla="*/ 25 h 260"/>
                <a:gd name="T32" fmla="*/ 142 w 255"/>
                <a:gd name="T33" fmla="*/ 15 h 260"/>
                <a:gd name="T34" fmla="*/ 175 w 255"/>
                <a:gd name="T35" fmla="*/ 32 h 260"/>
                <a:gd name="T36" fmla="*/ 201 w 255"/>
                <a:gd name="T37" fmla="*/ 47 h 260"/>
                <a:gd name="T38" fmla="*/ 246 w 255"/>
                <a:gd name="T39" fmla="*/ 79 h 260"/>
                <a:gd name="T40" fmla="*/ 254 w 255"/>
                <a:gd name="T41" fmla="*/ 105 h 260"/>
                <a:gd name="T42" fmla="*/ 239 w 255"/>
                <a:gd name="T43" fmla="*/ 120 h 260"/>
                <a:gd name="T44" fmla="*/ 227 w 255"/>
                <a:gd name="T45" fmla="*/ 116 h 260"/>
                <a:gd name="T46" fmla="*/ 146 w 255"/>
                <a:gd name="T47" fmla="*/ 61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5" h="260">
                  <a:moveTo>
                    <a:pt x="146" y="61"/>
                  </a:moveTo>
                  <a:cubicBezTo>
                    <a:pt x="135" y="73"/>
                    <a:pt x="126" y="84"/>
                    <a:pt x="114" y="97"/>
                  </a:cubicBezTo>
                  <a:cubicBezTo>
                    <a:pt x="141" y="120"/>
                    <a:pt x="163" y="147"/>
                    <a:pt x="205" y="135"/>
                  </a:cubicBezTo>
                  <a:cubicBezTo>
                    <a:pt x="204" y="158"/>
                    <a:pt x="193" y="174"/>
                    <a:pt x="177" y="184"/>
                  </a:cubicBezTo>
                  <a:cubicBezTo>
                    <a:pt x="172" y="188"/>
                    <a:pt x="158" y="182"/>
                    <a:pt x="151" y="176"/>
                  </a:cubicBezTo>
                  <a:cubicBezTo>
                    <a:pt x="138" y="166"/>
                    <a:pt x="127" y="152"/>
                    <a:pt x="114" y="142"/>
                  </a:cubicBezTo>
                  <a:cubicBezTo>
                    <a:pt x="103" y="134"/>
                    <a:pt x="93" y="136"/>
                    <a:pt x="83" y="148"/>
                  </a:cubicBezTo>
                  <a:cubicBezTo>
                    <a:pt x="58" y="180"/>
                    <a:pt x="59" y="188"/>
                    <a:pt x="92" y="210"/>
                  </a:cubicBezTo>
                  <a:cubicBezTo>
                    <a:pt x="113" y="224"/>
                    <a:pt x="133" y="231"/>
                    <a:pt x="158" y="225"/>
                  </a:cubicBezTo>
                  <a:cubicBezTo>
                    <a:pt x="162" y="224"/>
                    <a:pt x="168" y="229"/>
                    <a:pt x="173" y="230"/>
                  </a:cubicBezTo>
                  <a:cubicBezTo>
                    <a:pt x="171" y="235"/>
                    <a:pt x="169" y="242"/>
                    <a:pt x="166" y="245"/>
                  </a:cubicBezTo>
                  <a:cubicBezTo>
                    <a:pt x="148" y="258"/>
                    <a:pt x="128" y="260"/>
                    <a:pt x="109" y="249"/>
                  </a:cubicBezTo>
                  <a:cubicBezTo>
                    <a:pt x="92" y="240"/>
                    <a:pt x="76" y="228"/>
                    <a:pt x="59" y="216"/>
                  </a:cubicBezTo>
                  <a:cubicBezTo>
                    <a:pt x="45" y="206"/>
                    <a:pt x="30" y="196"/>
                    <a:pt x="15" y="186"/>
                  </a:cubicBezTo>
                  <a:cubicBezTo>
                    <a:pt x="2" y="178"/>
                    <a:pt x="0" y="169"/>
                    <a:pt x="12" y="160"/>
                  </a:cubicBezTo>
                  <a:cubicBezTo>
                    <a:pt x="59" y="126"/>
                    <a:pt x="83" y="76"/>
                    <a:pt x="106" y="25"/>
                  </a:cubicBezTo>
                  <a:cubicBezTo>
                    <a:pt x="116" y="3"/>
                    <a:pt x="122" y="0"/>
                    <a:pt x="142" y="15"/>
                  </a:cubicBezTo>
                  <a:cubicBezTo>
                    <a:pt x="152" y="22"/>
                    <a:pt x="164" y="26"/>
                    <a:pt x="175" y="32"/>
                  </a:cubicBezTo>
                  <a:cubicBezTo>
                    <a:pt x="184" y="37"/>
                    <a:pt x="192" y="42"/>
                    <a:pt x="201" y="47"/>
                  </a:cubicBezTo>
                  <a:cubicBezTo>
                    <a:pt x="216" y="57"/>
                    <a:pt x="232" y="67"/>
                    <a:pt x="246" y="79"/>
                  </a:cubicBezTo>
                  <a:cubicBezTo>
                    <a:pt x="252" y="85"/>
                    <a:pt x="255" y="97"/>
                    <a:pt x="254" y="105"/>
                  </a:cubicBezTo>
                  <a:cubicBezTo>
                    <a:pt x="254" y="111"/>
                    <a:pt x="246" y="117"/>
                    <a:pt x="239" y="120"/>
                  </a:cubicBezTo>
                  <a:cubicBezTo>
                    <a:pt x="237" y="122"/>
                    <a:pt x="228" y="119"/>
                    <a:pt x="227" y="116"/>
                  </a:cubicBezTo>
                  <a:cubicBezTo>
                    <a:pt x="209" y="84"/>
                    <a:pt x="177" y="75"/>
                    <a:pt x="146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C17C2BA7-C58F-4123-A83D-C72682810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6088" y="3244850"/>
              <a:ext cx="801688" cy="622300"/>
            </a:xfrm>
            <a:custGeom>
              <a:avLst/>
              <a:gdLst>
                <a:gd name="T0" fmla="*/ 15 w 243"/>
                <a:gd name="T1" fmla="*/ 189 h 189"/>
                <a:gd name="T2" fmla="*/ 21 w 243"/>
                <a:gd name="T3" fmla="*/ 148 h 189"/>
                <a:gd name="T4" fmla="*/ 35 w 243"/>
                <a:gd name="T5" fmla="*/ 139 h 189"/>
                <a:gd name="T6" fmla="*/ 173 w 243"/>
                <a:gd name="T7" fmla="*/ 137 h 189"/>
                <a:gd name="T8" fmla="*/ 210 w 243"/>
                <a:gd name="T9" fmla="*/ 101 h 189"/>
                <a:gd name="T10" fmla="*/ 205 w 243"/>
                <a:gd name="T11" fmla="*/ 68 h 189"/>
                <a:gd name="T12" fmla="*/ 178 w 243"/>
                <a:gd name="T13" fmla="*/ 46 h 189"/>
                <a:gd name="T14" fmla="*/ 49 w 243"/>
                <a:gd name="T15" fmla="*/ 55 h 189"/>
                <a:gd name="T16" fmla="*/ 35 w 243"/>
                <a:gd name="T17" fmla="*/ 64 h 189"/>
                <a:gd name="T18" fmla="*/ 8 w 243"/>
                <a:gd name="T19" fmla="*/ 68 h 189"/>
                <a:gd name="T20" fmla="*/ 2 w 243"/>
                <a:gd name="T21" fmla="*/ 48 h 189"/>
                <a:gd name="T22" fmla="*/ 19 w 243"/>
                <a:gd name="T23" fmla="*/ 0 h 189"/>
                <a:gd name="T24" fmla="*/ 133 w 243"/>
                <a:gd name="T25" fmla="*/ 16 h 189"/>
                <a:gd name="T26" fmla="*/ 204 w 243"/>
                <a:gd name="T27" fmla="*/ 19 h 189"/>
                <a:gd name="T28" fmla="*/ 242 w 243"/>
                <a:gd name="T29" fmla="*/ 69 h 189"/>
                <a:gd name="T30" fmla="*/ 241 w 243"/>
                <a:gd name="T31" fmla="*/ 132 h 189"/>
                <a:gd name="T32" fmla="*/ 207 w 243"/>
                <a:gd name="T33" fmla="*/ 169 h 189"/>
                <a:gd name="T34" fmla="*/ 136 w 243"/>
                <a:gd name="T35" fmla="*/ 179 h 189"/>
                <a:gd name="T36" fmla="*/ 15 w 243"/>
                <a:gd name="T37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3" h="189">
                  <a:moveTo>
                    <a:pt x="15" y="189"/>
                  </a:moveTo>
                  <a:cubicBezTo>
                    <a:pt x="16" y="177"/>
                    <a:pt x="17" y="162"/>
                    <a:pt x="21" y="148"/>
                  </a:cubicBezTo>
                  <a:cubicBezTo>
                    <a:pt x="22" y="144"/>
                    <a:pt x="30" y="139"/>
                    <a:pt x="35" y="139"/>
                  </a:cubicBezTo>
                  <a:cubicBezTo>
                    <a:pt x="81" y="138"/>
                    <a:pt x="127" y="137"/>
                    <a:pt x="173" y="137"/>
                  </a:cubicBezTo>
                  <a:cubicBezTo>
                    <a:pt x="199" y="138"/>
                    <a:pt x="211" y="128"/>
                    <a:pt x="210" y="101"/>
                  </a:cubicBezTo>
                  <a:cubicBezTo>
                    <a:pt x="210" y="90"/>
                    <a:pt x="208" y="79"/>
                    <a:pt x="205" y="68"/>
                  </a:cubicBezTo>
                  <a:cubicBezTo>
                    <a:pt x="202" y="55"/>
                    <a:pt x="193" y="45"/>
                    <a:pt x="178" y="46"/>
                  </a:cubicBezTo>
                  <a:cubicBezTo>
                    <a:pt x="135" y="49"/>
                    <a:pt x="92" y="51"/>
                    <a:pt x="49" y="55"/>
                  </a:cubicBezTo>
                  <a:cubicBezTo>
                    <a:pt x="44" y="55"/>
                    <a:pt x="40" y="63"/>
                    <a:pt x="35" y="64"/>
                  </a:cubicBezTo>
                  <a:cubicBezTo>
                    <a:pt x="26" y="67"/>
                    <a:pt x="17" y="70"/>
                    <a:pt x="8" y="68"/>
                  </a:cubicBezTo>
                  <a:cubicBezTo>
                    <a:pt x="5" y="67"/>
                    <a:pt x="0" y="54"/>
                    <a:pt x="2" y="48"/>
                  </a:cubicBezTo>
                  <a:cubicBezTo>
                    <a:pt x="6" y="32"/>
                    <a:pt x="12" y="18"/>
                    <a:pt x="19" y="0"/>
                  </a:cubicBezTo>
                  <a:cubicBezTo>
                    <a:pt x="57" y="38"/>
                    <a:pt x="96" y="16"/>
                    <a:pt x="133" y="16"/>
                  </a:cubicBezTo>
                  <a:cubicBezTo>
                    <a:pt x="156" y="16"/>
                    <a:pt x="181" y="14"/>
                    <a:pt x="204" y="19"/>
                  </a:cubicBezTo>
                  <a:cubicBezTo>
                    <a:pt x="227" y="24"/>
                    <a:pt x="241" y="43"/>
                    <a:pt x="242" y="69"/>
                  </a:cubicBezTo>
                  <a:cubicBezTo>
                    <a:pt x="242" y="90"/>
                    <a:pt x="243" y="112"/>
                    <a:pt x="241" y="132"/>
                  </a:cubicBezTo>
                  <a:cubicBezTo>
                    <a:pt x="239" y="152"/>
                    <a:pt x="228" y="166"/>
                    <a:pt x="207" y="169"/>
                  </a:cubicBezTo>
                  <a:cubicBezTo>
                    <a:pt x="183" y="172"/>
                    <a:pt x="160" y="177"/>
                    <a:pt x="136" y="179"/>
                  </a:cubicBezTo>
                  <a:cubicBezTo>
                    <a:pt x="98" y="183"/>
                    <a:pt x="59" y="185"/>
                    <a:pt x="15" y="1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71E24502-A288-48E1-9C4A-04F42B5BE8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7688" y="3989388"/>
              <a:ext cx="933450" cy="631825"/>
            </a:xfrm>
            <a:custGeom>
              <a:avLst/>
              <a:gdLst>
                <a:gd name="T0" fmla="*/ 283 w 283"/>
                <a:gd name="T1" fmla="*/ 118 h 192"/>
                <a:gd name="T2" fmla="*/ 266 w 283"/>
                <a:gd name="T3" fmla="*/ 122 h 192"/>
                <a:gd name="T4" fmla="*/ 151 w 283"/>
                <a:gd name="T5" fmla="*/ 146 h 192"/>
                <a:gd name="T6" fmla="*/ 103 w 283"/>
                <a:gd name="T7" fmla="*/ 165 h 192"/>
                <a:gd name="T8" fmla="*/ 84 w 283"/>
                <a:gd name="T9" fmla="*/ 178 h 192"/>
                <a:gd name="T10" fmla="*/ 61 w 283"/>
                <a:gd name="T11" fmla="*/ 176 h 192"/>
                <a:gd name="T12" fmla="*/ 7 w 283"/>
                <a:gd name="T13" fmla="*/ 54 h 192"/>
                <a:gd name="T14" fmla="*/ 16 w 283"/>
                <a:gd name="T15" fmla="*/ 24 h 192"/>
                <a:gd name="T16" fmla="*/ 43 w 283"/>
                <a:gd name="T17" fmla="*/ 17 h 192"/>
                <a:gd name="T18" fmla="*/ 48 w 283"/>
                <a:gd name="T19" fmla="*/ 36 h 192"/>
                <a:gd name="T20" fmla="*/ 66 w 283"/>
                <a:gd name="T21" fmla="*/ 117 h 192"/>
                <a:gd name="T22" fmla="*/ 105 w 283"/>
                <a:gd name="T23" fmla="*/ 116 h 192"/>
                <a:gd name="T24" fmla="*/ 122 w 283"/>
                <a:gd name="T25" fmla="*/ 92 h 192"/>
                <a:gd name="T26" fmla="*/ 90 w 283"/>
                <a:gd name="T27" fmla="*/ 35 h 192"/>
                <a:gd name="T28" fmla="*/ 98 w 283"/>
                <a:gd name="T29" fmla="*/ 8 h 192"/>
                <a:gd name="T30" fmla="*/ 137 w 283"/>
                <a:gd name="T31" fmla="*/ 0 h 192"/>
                <a:gd name="T32" fmla="*/ 157 w 283"/>
                <a:gd name="T33" fmla="*/ 77 h 192"/>
                <a:gd name="T34" fmla="*/ 177 w 283"/>
                <a:gd name="T35" fmla="*/ 89 h 192"/>
                <a:gd name="T36" fmla="*/ 230 w 283"/>
                <a:gd name="T37" fmla="*/ 73 h 192"/>
                <a:gd name="T38" fmla="*/ 237 w 283"/>
                <a:gd name="T39" fmla="*/ 66 h 192"/>
                <a:gd name="T40" fmla="*/ 248 w 283"/>
                <a:gd name="T41" fmla="*/ 51 h 192"/>
                <a:gd name="T42" fmla="*/ 259 w 283"/>
                <a:gd name="T43" fmla="*/ 68 h 192"/>
                <a:gd name="T44" fmla="*/ 283 w 283"/>
                <a:gd name="T45" fmla="*/ 11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3" h="192">
                  <a:moveTo>
                    <a:pt x="283" y="118"/>
                  </a:moveTo>
                  <a:cubicBezTo>
                    <a:pt x="273" y="120"/>
                    <a:pt x="269" y="122"/>
                    <a:pt x="266" y="122"/>
                  </a:cubicBezTo>
                  <a:cubicBezTo>
                    <a:pt x="223" y="112"/>
                    <a:pt x="188" y="134"/>
                    <a:pt x="151" y="146"/>
                  </a:cubicBezTo>
                  <a:cubicBezTo>
                    <a:pt x="135" y="152"/>
                    <a:pt x="118" y="158"/>
                    <a:pt x="103" y="165"/>
                  </a:cubicBezTo>
                  <a:cubicBezTo>
                    <a:pt x="96" y="167"/>
                    <a:pt x="89" y="172"/>
                    <a:pt x="84" y="178"/>
                  </a:cubicBezTo>
                  <a:cubicBezTo>
                    <a:pt x="74" y="192"/>
                    <a:pt x="68" y="187"/>
                    <a:pt x="61" y="176"/>
                  </a:cubicBezTo>
                  <a:cubicBezTo>
                    <a:pt x="37" y="138"/>
                    <a:pt x="26" y="94"/>
                    <a:pt x="7" y="54"/>
                  </a:cubicBezTo>
                  <a:cubicBezTo>
                    <a:pt x="0" y="40"/>
                    <a:pt x="8" y="31"/>
                    <a:pt x="16" y="24"/>
                  </a:cubicBezTo>
                  <a:cubicBezTo>
                    <a:pt x="22" y="19"/>
                    <a:pt x="34" y="17"/>
                    <a:pt x="43" y="17"/>
                  </a:cubicBezTo>
                  <a:cubicBezTo>
                    <a:pt x="45" y="17"/>
                    <a:pt x="51" y="32"/>
                    <a:pt x="48" y="36"/>
                  </a:cubicBezTo>
                  <a:cubicBezTo>
                    <a:pt x="31" y="68"/>
                    <a:pt x="55" y="92"/>
                    <a:pt x="66" y="117"/>
                  </a:cubicBezTo>
                  <a:cubicBezTo>
                    <a:pt x="73" y="135"/>
                    <a:pt x="93" y="120"/>
                    <a:pt x="105" y="116"/>
                  </a:cubicBezTo>
                  <a:cubicBezTo>
                    <a:pt x="113" y="114"/>
                    <a:pt x="123" y="100"/>
                    <a:pt x="122" y="92"/>
                  </a:cubicBezTo>
                  <a:cubicBezTo>
                    <a:pt x="120" y="70"/>
                    <a:pt x="112" y="48"/>
                    <a:pt x="90" y="35"/>
                  </a:cubicBezTo>
                  <a:cubicBezTo>
                    <a:pt x="78" y="28"/>
                    <a:pt x="82" y="13"/>
                    <a:pt x="98" y="8"/>
                  </a:cubicBezTo>
                  <a:cubicBezTo>
                    <a:pt x="112" y="3"/>
                    <a:pt x="126" y="2"/>
                    <a:pt x="137" y="0"/>
                  </a:cubicBezTo>
                  <a:cubicBezTo>
                    <a:pt x="143" y="27"/>
                    <a:pt x="149" y="52"/>
                    <a:pt x="157" y="77"/>
                  </a:cubicBezTo>
                  <a:cubicBezTo>
                    <a:pt x="159" y="83"/>
                    <a:pt x="171" y="90"/>
                    <a:pt x="177" y="89"/>
                  </a:cubicBezTo>
                  <a:cubicBezTo>
                    <a:pt x="195" y="86"/>
                    <a:pt x="212" y="79"/>
                    <a:pt x="230" y="73"/>
                  </a:cubicBezTo>
                  <a:cubicBezTo>
                    <a:pt x="232" y="72"/>
                    <a:pt x="235" y="69"/>
                    <a:pt x="237" y="66"/>
                  </a:cubicBezTo>
                  <a:cubicBezTo>
                    <a:pt x="240" y="61"/>
                    <a:pt x="244" y="56"/>
                    <a:pt x="248" y="51"/>
                  </a:cubicBezTo>
                  <a:cubicBezTo>
                    <a:pt x="252" y="57"/>
                    <a:pt x="256" y="62"/>
                    <a:pt x="259" y="68"/>
                  </a:cubicBezTo>
                  <a:cubicBezTo>
                    <a:pt x="267" y="84"/>
                    <a:pt x="274" y="100"/>
                    <a:pt x="283" y="1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7B225A8B-CCE2-48F6-AFF0-AF9481521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8513" y="495300"/>
              <a:ext cx="703263" cy="785813"/>
            </a:xfrm>
            <a:custGeom>
              <a:avLst/>
              <a:gdLst>
                <a:gd name="T0" fmla="*/ 72 w 213"/>
                <a:gd name="T1" fmla="*/ 45 h 239"/>
                <a:gd name="T2" fmla="*/ 78 w 213"/>
                <a:gd name="T3" fmla="*/ 121 h 239"/>
                <a:gd name="T4" fmla="*/ 118 w 213"/>
                <a:gd name="T5" fmla="*/ 200 h 239"/>
                <a:gd name="T6" fmla="*/ 187 w 213"/>
                <a:gd name="T7" fmla="*/ 188 h 239"/>
                <a:gd name="T8" fmla="*/ 186 w 213"/>
                <a:gd name="T9" fmla="*/ 173 h 239"/>
                <a:gd name="T10" fmla="*/ 132 w 213"/>
                <a:gd name="T11" fmla="*/ 42 h 239"/>
                <a:gd name="T12" fmla="*/ 120 w 213"/>
                <a:gd name="T13" fmla="*/ 14 h 239"/>
                <a:gd name="T14" fmla="*/ 158 w 213"/>
                <a:gd name="T15" fmla="*/ 1 h 239"/>
                <a:gd name="T16" fmla="*/ 159 w 213"/>
                <a:gd name="T17" fmla="*/ 1 h 239"/>
                <a:gd name="T18" fmla="*/ 198 w 213"/>
                <a:gd name="T19" fmla="*/ 111 h 239"/>
                <a:gd name="T20" fmla="*/ 213 w 213"/>
                <a:gd name="T21" fmla="*/ 186 h 239"/>
                <a:gd name="T22" fmla="*/ 199 w 213"/>
                <a:gd name="T23" fmla="*/ 211 h 239"/>
                <a:gd name="T24" fmla="*/ 114 w 213"/>
                <a:gd name="T25" fmla="*/ 237 h 239"/>
                <a:gd name="T26" fmla="*/ 68 w 213"/>
                <a:gd name="T27" fmla="*/ 211 h 239"/>
                <a:gd name="T28" fmla="*/ 44 w 213"/>
                <a:gd name="T29" fmla="*/ 159 h 239"/>
                <a:gd name="T30" fmla="*/ 3 w 213"/>
                <a:gd name="T31" fmla="*/ 82 h 239"/>
                <a:gd name="T32" fmla="*/ 3 w 213"/>
                <a:gd name="T33" fmla="*/ 63 h 239"/>
                <a:gd name="T34" fmla="*/ 54 w 213"/>
                <a:gd name="T35" fmla="*/ 41 h 239"/>
                <a:gd name="T36" fmla="*/ 72 w 213"/>
                <a:gd name="T37" fmla="*/ 45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3" h="239">
                  <a:moveTo>
                    <a:pt x="72" y="45"/>
                  </a:moveTo>
                  <a:cubicBezTo>
                    <a:pt x="58" y="74"/>
                    <a:pt x="65" y="99"/>
                    <a:pt x="78" y="121"/>
                  </a:cubicBezTo>
                  <a:cubicBezTo>
                    <a:pt x="93" y="147"/>
                    <a:pt x="95" y="179"/>
                    <a:pt x="118" y="200"/>
                  </a:cubicBezTo>
                  <a:cubicBezTo>
                    <a:pt x="132" y="212"/>
                    <a:pt x="181" y="205"/>
                    <a:pt x="187" y="188"/>
                  </a:cubicBezTo>
                  <a:cubicBezTo>
                    <a:pt x="189" y="184"/>
                    <a:pt x="188" y="178"/>
                    <a:pt x="186" y="173"/>
                  </a:cubicBezTo>
                  <a:cubicBezTo>
                    <a:pt x="168" y="129"/>
                    <a:pt x="150" y="86"/>
                    <a:pt x="132" y="42"/>
                  </a:cubicBezTo>
                  <a:cubicBezTo>
                    <a:pt x="128" y="33"/>
                    <a:pt x="124" y="23"/>
                    <a:pt x="120" y="14"/>
                  </a:cubicBezTo>
                  <a:cubicBezTo>
                    <a:pt x="133" y="9"/>
                    <a:pt x="145" y="5"/>
                    <a:pt x="158" y="1"/>
                  </a:cubicBezTo>
                  <a:cubicBezTo>
                    <a:pt x="160" y="0"/>
                    <a:pt x="162" y="1"/>
                    <a:pt x="159" y="1"/>
                  </a:cubicBezTo>
                  <a:cubicBezTo>
                    <a:pt x="173" y="39"/>
                    <a:pt x="187" y="75"/>
                    <a:pt x="198" y="111"/>
                  </a:cubicBezTo>
                  <a:cubicBezTo>
                    <a:pt x="206" y="136"/>
                    <a:pt x="210" y="161"/>
                    <a:pt x="213" y="186"/>
                  </a:cubicBezTo>
                  <a:cubicBezTo>
                    <a:pt x="213" y="194"/>
                    <a:pt x="206" y="208"/>
                    <a:pt x="199" y="211"/>
                  </a:cubicBezTo>
                  <a:cubicBezTo>
                    <a:pt x="171" y="222"/>
                    <a:pt x="143" y="234"/>
                    <a:pt x="114" y="237"/>
                  </a:cubicBezTo>
                  <a:cubicBezTo>
                    <a:pt x="99" y="239"/>
                    <a:pt x="79" y="224"/>
                    <a:pt x="68" y="211"/>
                  </a:cubicBezTo>
                  <a:cubicBezTo>
                    <a:pt x="56" y="197"/>
                    <a:pt x="52" y="177"/>
                    <a:pt x="44" y="159"/>
                  </a:cubicBezTo>
                  <a:cubicBezTo>
                    <a:pt x="32" y="133"/>
                    <a:pt x="27" y="102"/>
                    <a:pt x="3" y="82"/>
                  </a:cubicBezTo>
                  <a:cubicBezTo>
                    <a:pt x="0" y="79"/>
                    <a:pt x="0" y="65"/>
                    <a:pt x="3" y="63"/>
                  </a:cubicBezTo>
                  <a:cubicBezTo>
                    <a:pt x="19" y="55"/>
                    <a:pt x="36" y="47"/>
                    <a:pt x="54" y="41"/>
                  </a:cubicBezTo>
                  <a:cubicBezTo>
                    <a:pt x="58" y="39"/>
                    <a:pt x="64" y="43"/>
                    <a:pt x="72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94DC6AEB-352C-4AAF-8FF4-10CAE8BE32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2626" y="4038600"/>
              <a:ext cx="850900" cy="658813"/>
            </a:xfrm>
            <a:custGeom>
              <a:avLst/>
              <a:gdLst>
                <a:gd name="T0" fmla="*/ 2 w 258"/>
                <a:gd name="T1" fmla="*/ 87 h 200"/>
                <a:gd name="T2" fmla="*/ 18 w 258"/>
                <a:gd name="T3" fmla="*/ 9 h 200"/>
                <a:gd name="T4" fmla="*/ 31 w 258"/>
                <a:gd name="T5" fmla="*/ 0 h 200"/>
                <a:gd name="T6" fmla="*/ 43 w 258"/>
                <a:gd name="T7" fmla="*/ 11 h 200"/>
                <a:gd name="T8" fmla="*/ 108 w 258"/>
                <a:gd name="T9" fmla="*/ 47 h 200"/>
                <a:gd name="T10" fmla="*/ 226 w 258"/>
                <a:gd name="T11" fmla="*/ 19 h 200"/>
                <a:gd name="T12" fmla="*/ 237 w 258"/>
                <a:gd name="T13" fmla="*/ 8 h 200"/>
                <a:gd name="T14" fmla="*/ 250 w 258"/>
                <a:gd name="T15" fmla="*/ 1 h 200"/>
                <a:gd name="T16" fmla="*/ 257 w 258"/>
                <a:gd name="T17" fmla="*/ 17 h 200"/>
                <a:gd name="T18" fmla="*/ 239 w 258"/>
                <a:gd name="T19" fmla="*/ 68 h 200"/>
                <a:gd name="T20" fmla="*/ 217 w 258"/>
                <a:gd name="T21" fmla="*/ 75 h 200"/>
                <a:gd name="T22" fmla="*/ 165 w 258"/>
                <a:gd name="T23" fmla="*/ 76 h 200"/>
                <a:gd name="T24" fmla="*/ 141 w 258"/>
                <a:gd name="T25" fmla="*/ 87 h 200"/>
                <a:gd name="T26" fmla="*/ 153 w 258"/>
                <a:gd name="T27" fmla="*/ 110 h 200"/>
                <a:gd name="T28" fmla="*/ 206 w 258"/>
                <a:gd name="T29" fmla="*/ 141 h 200"/>
                <a:gd name="T30" fmla="*/ 213 w 258"/>
                <a:gd name="T31" fmla="*/ 149 h 200"/>
                <a:gd name="T32" fmla="*/ 211 w 258"/>
                <a:gd name="T33" fmla="*/ 182 h 200"/>
                <a:gd name="T34" fmla="*/ 191 w 258"/>
                <a:gd name="T35" fmla="*/ 199 h 200"/>
                <a:gd name="T36" fmla="*/ 175 w 258"/>
                <a:gd name="T37" fmla="*/ 186 h 200"/>
                <a:gd name="T38" fmla="*/ 80 w 258"/>
                <a:gd name="T39" fmla="*/ 93 h 200"/>
                <a:gd name="T40" fmla="*/ 19 w 258"/>
                <a:gd name="T41" fmla="*/ 86 h 200"/>
                <a:gd name="T42" fmla="*/ 2 w 258"/>
                <a:gd name="T43" fmla="*/ 87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58" h="200">
                  <a:moveTo>
                    <a:pt x="2" y="87"/>
                  </a:moveTo>
                  <a:cubicBezTo>
                    <a:pt x="0" y="59"/>
                    <a:pt x="5" y="33"/>
                    <a:pt x="18" y="9"/>
                  </a:cubicBezTo>
                  <a:cubicBezTo>
                    <a:pt x="20" y="5"/>
                    <a:pt x="27" y="0"/>
                    <a:pt x="31" y="0"/>
                  </a:cubicBezTo>
                  <a:cubicBezTo>
                    <a:pt x="35" y="1"/>
                    <a:pt x="41" y="6"/>
                    <a:pt x="43" y="11"/>
                  </a:cubicBezTo>
                  <a:cubicBezTo>
                    <a:pt x="54" y="38"/>
                    <a:pt x="77" y="53"/>
                    <a:pt x="108" y="47"/>
                  </a:cubicBezTo>
                  <a:cubicBezTo>
                    <a:pt x="148" y="40"/>
                    <a:pt x="187" y="29"/>
                    <a:pt x="226" y="19"/>
                  </a:cubicBezTo>
                  <a:cubicBezTo>
                    <a:pt x="230" y="18"/>
                    <a:pt x="233" y="11"/>
                    <a:pt x="237" y="8"/>
                  </a:cubicBezTo>
                  <a:cubicBezTo>
                    <a:pt x="241" y="5"/>
                    <a:pt x="246" y="3"/>
                    <a:pt x="250" y="1"/>
                  </a:cubicBezTo>
                  <a:cubicBezTo>
                    <a:pt x="253" y="6"/>
                    <a:pt x="258" y="12"/>
                    <a:pt x="257" y="17"/>
                  </a:cubicBezTo>
                  <a:cubicBezTo>
                    <a:pt x="252" y="34"/>
                    <a:pt x="247" y="52"/>
                    <a:pt x="239" y="68"/>
                  </a:cubicBezTo>
                  <a:cubicBezTo>
                    <a:pt x="236" y="73"/>
                    <a:pt x="225" y="75"/>
                    <a:pt x="217" y="75"/>
                  </a:cubicBezTo>
                  <a:cubicBezTo>
                    <a:pt x="200" y="76"/>
                    <a:pt x="183" y="75"/>
                    <a:pt x="165" y="76"/>
                  </a:cubicBezTo>
                  <a:cubicBezTo>
                    <a:pt x="157" y="77"/>
                    <a:pt x="149" y="84"/>
                    <a:pt x="141" y="87"/>
                  </a:cubicBezTo>
                  <a:cubicBezTo>
                    <a:pt x="145" y="95"/>
                    <a:pt x="147" y="104"/>
                    <a:pt x="153" y="110"/>
                  </a:cubicBezTo>
                  <a:cubicBezTo>
                    <a:pt x="168" y="123"/>
                    <a:pt x="181" y="142"/>
                    <a:pt x="206" y="141"/>
                  </a:cubicBezTo>
                  <a:cubicBezTo>
                    <a:pt x="208" y="141"/>
                    <a:pt x="213" y="146"/>
                    <a:pt x="213" y="149"/>
                  </a:cubicBezTo>
                  <a:cubicBezTo>
                    <a:pt x="213" y="160"/>
                    <a:pt x="215" y="172"/>
                    <a:pt x="211" y="182"/>
                  </a:cubicBezTo>
                  <a:cubicBezTo>
                    <a:pt x="209" y="189"/>
                    <a:pt x="199" y="196"/>
                    <a:pt x="191" y="199"/>
                  </a:cubicBezTo>
                  <a:cubicBezTo>
                    <a:pt x="187" y="200"/>
                    <a:pt x="180" y="191"/>
                    <a:pt x="175" y="186"/>
                  </a:cubicBezTo>
                  <a:cubicBezTo>
                    <a:pt x="143" y="155"/>
                    <a:pt x="113" y="123"/>
                    <a:pt x="80" y="93"/>
                  </a:cubicBezTo>
                  <a:cubicBezTo>
                    <a:pt x="63" y="78"/>
                    <a:pt x="40" y="79"/>
                    <a:pt x="19" y="86"/>
                  </a:cubicBezTo>
                  <a:cubicBezTo>
                    <a:pt x="14" y="88"/>
                    <a:pt x="9" y="87"/>
                    <a:pt x="2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57C2A5D4-6AEE-49AB-8AEA-60F44EBFA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0576" y="3221038"/>
              <a:ext cx="801688" cy="646113"/>
            </a:xfrm>
            <a:custGeom>
              <a:avLst/>
              <a:gdLst>
                <a:gd name="T0" fmla="*/ 13 w 243"/>
                <a:gd name="T1" fmla="*/ 145 h 196"/>
                <a:gd name="T2" fmla="*/ 19 w 243"/>
                <a:gd name="T3" fmla="*/ 57 h 196"/>
                <a:gd name="T4" fmla="*/ 43 w 243"/>
                <a:gd name="T5" fmla="*/ 55 h 196"/>
                <a:gd name="T6" fmla="*/ 69 w 243"/>
                <a:gd name="T7" fmla="*/ 69 h 196"/>
                <a:gd name="T8" fmla="*/ 144 w 243"/>
                <a:gd name="T9" fmla="*/ 77 h 196"/>
                <a:gd name="T10" fmla="*/ 193 w 243"/>
                <a:gd name="T11" fmla="*/ 80 h 196"/>
                <a:gd name="T12" fmla="*/ 211 w 243"/>
                <a:gd name="T13" fmla="*/ 71 h 196"/>
                <a:gd name="T14" fmla="*/ 209 w 243"/>
                <a:gd name="T15" fmla="*/ 47 h 196"/>
                <a:gd name="T16" fmla="*/ 197 w 243"/>
                <a:gd name="T17" fmla="*/ 14 h 196"/>
                <a:gd name="T18" fmla="*/ 238 w 243"/>
                <a:gd name="T19" fmla="*/ 1 h 196"/>
                <a:gd name="T20" fmla="*/ 243 w 243"/>
                <a:gd name="T21" fmla="*/ 2 h 196"/>
                <a:gd name="T22" fmla="*/ 243 w 243"/>
                <a:gd name="T23" fmla="*/ 104 h 196"/>
                <a:gd name="T24" fmla="*/ 241 w 243"/>
                <a:gd name="T25" fmla="*/ 156 h 196"/>
                <a:gd name="T26" fmla="*/ 193 w 243"/>
                <a:gd name="T27" fmla="*/ 185 h 196"/>
                <a:gd name="T28" fmla="*/ 206 w 243"/>
                <a:gd name="T29" fmla="*/ 151 h 196"/>
                <a:gd name="T30" fmla="*/ 195 w 243"/>
                <a:gd name="T31" fmla="*/ 128 h 196"/>
                <a:gd name="T32" fmla="*/ 92 w 243"/>
                <a:gd name="T33" fmla="*/ 120 h 196"/>
                <a:gd name="T34" fmla="*/ 38 w 243"/>
                <a:gd name="T35" fmla="*/ 133 h 196"/>
                <a:gd name="T36" fmla="*/ 13 w 243"/>
                <a:gd name="T37" fmla="*/ 14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3" h="196">
                  <a:moveTo>
                    <a:pt x="13" y="145"/>
                  </a:moveTo>
                  <a:cubicBezTo>
                    <a:pt x="0" y="113"/>
                    <a:pt x="4" y="84"/>
                    <a:pt x="19" y="57"/>
                  </a:cubicBezTo>
                  <a:cubicBezTo>
                    <a:pt x="27" y="42"/>
                    <a:pt x="36" y="41"/>
                    <a:pt x="43" y="55"/>
                  </a:cubicBezTo>
                  <a:cubicBezTo>
                    <a:pt x="49" y="66"/>
                    <a:pt x="57" y="68"/>
                    <a:pt x="69" y="69"/>
                  </a:cubicBezTo>
                  <a:cubicBezTo>
                    <a:pt x="94" y="70"/>
                    <a:pt x="119" y="74"/>
                    <a:pt x="144" y="77"/>
                  </a:cubicBezTo>
                  <a:cubicBezTo>
                    <a:pt x="160" y="78"/>
                    <a:pt x="177" y="80"/>
                    <a:pt x="193" y="80"/>
                  </a:cubicBezTo>
                  <a:cubicBezTo>
                    <a:pt x="199" y="79"/>
                    <a:pt x="209" y="76"/>
                    <a:pt x="211" y="71"/>
                  </a:cubicBezTo>
                  <a:cubicBezTo>
                    <a:pt x="213" y="64"/>
                    <a:pt x="212" y="54"/>
                    <a:pt x="209" y="47"/>
                  </a:cubicBezTo>
                  <a:cubicBezTo>
                    <a:pt x="204" y="36"/>
                    <a:pt x="185" y="26"/>
                    <a:pt x="197" y="14"/>
                  </a:cubicBezTo>
                  <a:cubicBezTo>
                    <a:pt x="206" y="5"/>
                    <a:pt x="224" y="5"/>
                    <a:pt x="238" y="1"/>
                  </a:cubicBezTo>
                  <a:cubicBezTo>
                    <a:pt x="239" y="0"/>
                    <a:pt x="241" y="1"/>
                    <a:pt x="243" y="2"/>
                  </a:cubicBezTo>
                  <a:cubicBezTo>
                    <a:pt x="243" y="36"/>
                    <a:pt x="243" y="70"/>
                    <a:pt x="243" y="104"/>
                  </a:cubicBezTo>
                  <a:cubicBezTo>
                    <a:pt x="243" y="122"/>
                    <a:pt x="241" y="139"/>
                    <a:pt x="241" y="156"/>
                  </a:cubicBezTo>
                  <a:cubicBezTo>
                    <a:pt x="240" y="187"/>
                    <a:pt x="226" y="196"/>
                    <a:pt x="193" y="185"/>
                  </a:cubicBezTo>
                  <a:cubicBezTo>
                    <a:pt x="197" y="173"/>
                    <a:pt x="202" y="162"/>
                    <a:pt x="206" y="151"/>
                  </a:cubicBezTo>
                  <a:cubicBezTo>
                    <a:pt x="211" y="139"/>
                    <a:pt x="210" y="129"/>
                    <a:pt x="195" y="128"/>
                  </a:cubicBezTo>
                  <a:cubicBezTo>
                    <a:pt x="161" y="125"/>
                    <a:pt x="126" y="122"/>
                    <a:pt x="92" y="120"/>
                  </a:cubicBezTo>
                  <a:cubicBezTo>
                    <a:pt x="73" y="119"/>
                    <a:pt x="54" y="118"/>
                    <a:pt x="38" y="133"/>
                  </a:cubicBezTo>
                  <a:cubicBezTo>
                    <a:pt x="32" y="139"/>
                    <a:pt x="23" y="141"/>
                    <a:pt x="13" y="1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CA38B774-C315-416E-8F59-6C3F4964CE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5338" y="1865313"/>
              <a:ext cx="804863" cy="681038"/>
            </a:xfrm>
            <a:custGeom>
              <a:avLst/>
              <a:gdLst>
                <a:gd name="T0" fmla="*/ 244 w 244"/>
                <a:gd name="T1" fmla="*/ 34 h 207"/>
                <a:gd name="T2" fmla="*/ 227 w 244"/>
                <a:gd name="T3" fmla="*/ 69 h 207"/>
                <a:gd name="T4" fmla="*/ 195 w 244"/>
                <a:gd name="T5" fmla="*/ 64 h 207"/>
                <a:gd name="T6" fmla="*/ 141 w 244"/>
                <a:gd name="T7" fmla="*/ 73 h 207"/>
                <a:gd name="T8" fmla="*/ 141 w 244"/>
                <a:gd name="T9" fmla="*/ 127 h 207"/>
                <a:gd name="T10" fmla="*/ 173 w 244"/>
                <a:gd name="T11" fmla="*/ 142 h 207"/>
                <a:gd name="T12" fmla="*/ 182 w 244"/>
                <a:gd name="T13" fmla="*/ 157 h 207"/>
                <a:gd name="T14" fmla="*/ 152 w 244"/>
                <a:gd name="T15" fmla="*/ 199 h 207"/>
                <a:gd name="T16" fmla="*/ 125 w 244"/>
                <a:gd name="T17" fmla="*/ 194 h 207"/>
                <a:gd name="T18" fmla="*/ 6 w 244"/>
                <a:gd name="T19" fmla="*/ 34 h 207"/>
                <a:gd name="T20" fmla="*/ 2 w 244"/>
                <a:gd name="T21" fmla="*/ 13 h 207"/>
                <a:gd name="T22" fmla="*/ 25 w 244"/>
                <a:gd name="T23" fmla="*/ 2 h 207"/>
                <a:gd name="T24" fmla="*/ 193 w 244"/>
                <a:gd name="T25" fmla="*/ 31 h 207"/>
                <a:gd name="T26" fmla="*/ 244 w 244"/>
                <a:gd name="T27" fmla="*/ 34 h 207"/>
                <a:gd name="T28" fmla="*/ 94 w 244"/>
                <a:gd name="T29" fmla="*/ 90 h 207"/>
                <a:gd name="T30" fmla="*/ 116 w 244"/>
                <a:gd name="T31" fmla="*/ 49 h 207"/>
                <a:gd name="T32" fmla="*/ 48 w 244"/>
                <a:gd name="T33" fmla="*/ 35 h 207"/>
                <a:gd name="T34" fmla="*/ 94 w 244"/>
                <a:gd name="T35" fmla="*/ 9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4" h="207">
                  <a:moveTo>
                    <a:pt x="244" y="34"/>
                  </a:moveTo>
                  <a:cubicBezTo>
                    <a:pt x="238" y="48"/>
                    <a:pt x="236" y="63"/>
                    <a:pt x="227" y="69"/>
                  </a:cubicBezTo>
                  <a:cubicBezTo>
                    <a:pt x="221" y="74"/>
                    <a:pt x="204" y="69"/>
                    <a:pt x="195" y="64"/>
                  </a:cubicBezTo>
                  <a:cubicBezTo>
                    <a:pt x="174" y="53"/>
                    <a:pt x="157" y="54"/>
                    <a:pt x="141" y="73"/>
                  </a:cubicBezTo>
                  <a:cubicBezTo>
                    <a:pt x="123" y="93"/>
                    <a:pt x="123" y="106"/>
                    <a:pt x="141" y="127"/>
                  </a:cubicBezTo>
                  <a:cubicBezTo>
                    <a:pt x="149" y="137"/>
                    <a:pt x="155" y="151"/>
                    <a:pt x="173" y="142"/>
                  </a:cubicBezTo>
                  <a:cubicBezTo>
                    <a:pt x="173" y="142"/>
                    <a:pt x="184" y="155"/>
                    <a:pt x="182" y="157"/>
                  </a:cubicBezTo>
                  <a:cubicBezTo>
                    <a:pt x="173" y="172"/>
                    <a:pt x="163" y="187"/>
                    <a:pt x="152" y="199"/>
                  </a:cubicBezTo>
                  <a:cubicBezTo>
                    <a:pt x="143" y="207"/>
                    <a:pt x="133" y="205"/>
                    <a:pt x="125" y="194"/>
                  </a:cubicBezTo>
                  <a:cubicBezTo>
                    <a:pt x="86" y="140"/>
                    <a:pt x="45" y="88"/>
                    <a:pt x="6" y="34"/>
                  </a:cubicBezTo>
                  <a:cubicBezTo>
                    <a:pt x="2" y="29"/>
                    <a:pt x="0" y="19"/>
                    <a:pt x="2" y="13"/>
                  </a:cubicBezTo>
                  <a:cubicBezTo>
                    <a:pt x="4" y="1"/>
                    <a:pt x="14" y="0"/>
                    <a:pt x="25" y="2"/>
                  </a:cubicBezTo>
                  <a:cubicBezTo>
                    <a:pt x="81" y="12"/>
                    <a:pt x="137" y="22"/>
                    <a:pt x="193" y="31"/>
                  </a:cubicBezTo>
                  <a:cubicBezTo>
                    <a:pt x="208" y="33"/>
                    <a:pt x="223" y="33"/>
                    <a:pt x="244" y="34"/>
                  </a:cubicBezTo>
                  <a:close/>
                  <a:moveTo>
                    <a:pt x="94" y="90"/>
                  </a:moveTo>
                  <a:cubicBezTo>
                    <a:pt x="102" y="75"/>
                    <a:pt x="109" y="62"/>
                    <a:pt x="116" y="49"/>
                  </a:cubicBezTo>
                  <a:cubicBezTo>
                    <a:pt x="94" y="44"/>
                    <a:pt x="74" y="40"/>
                    <a:pt x="48" y="35"/>
                  </a:cubicBezTo>
                  <a:cubicBezTo>
                    <a:pt x="65" y="55"/>
                    <a:pt x="79" y="71"/>
                    <a:pt x="94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5DC3D502-E9D2-44F1-B214-D0313C292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2313" y="2641600"/>
              <a:ext cx="909638" cy="493713"/>
            </a:xfrm>
            <a:custGeom>
              <a:avLst/>
              <a:gdLst>
                <a:gd name="T0" fmla="*/ 49 w 276"/>
                <a:gd name="T1" fmla="*/ 58 h 150"/>
                <a:gd name="T2" fmla="*/ 202 w 276"/>
                <a:gd name="T3" fmla="*/ 35 h 150"/>
                <a:gd name="T4" fmla="*/ 227 w 276"/>
                <a:gd name="T5" fmla="*/ 12 h 150"/>
                <a:gd name="T6" fmla="*/ 235 w 276"/>
                <a:gd name="T7" fmla="*/ 1 h 150"/>
                <a:gd name="T8" fmla="*/ 253 w 276"/>
                <a:gd name="T9" fmla="*/ 11 h 150"/>
                <a:gd name="T10" fmla="*/ 273 w 276"/>
                <a:gd name="T11" fmla="*/ 83 h 150"/>
                <a:gd name="T12" fmla="*/ 238 w 276"/>
                <a:gd name="T13" fmla="*/ 102 h 150"/>
                <a:gd name="T14" fmla="*/ 136 w 276"/>
                <a:gd name="T15" fmla="*/ 99 h 150"/>
                <a:gd name="T16" fmla="*/ 74 w 276"/>
                <a:gd name="T17" fmla="*/ 111 h 150"/>
                <a:gd name="T18" fmla="*/ 57 w 276"/>
                <a:gd name="T19" fmla="*/ 127 h 150"/>
                <a:gd name="T20" fmla="*/ 36 w 276"/>
                <a:gd name="T21" fmla="*/ 150 h 150"/>
                <a:gd name="T22" fmla="*/ 16 w 276"/>
                <a:gd name="T23" fmla="*/ 129 h 150"/>
                <a:gd name="T24" fmla="*/ 9 w 276"/>
                <a:gd name="T25" fmla="*/ 44 h 150"/>
                <a:gd name="T26" fmla="*/ 26 w 276"/>
                <a:gd name="T27" fmla="*/ 25 h 150"/>
                <a:gd name="T28" fmla="*/ 43 w 276"/>
                <a:gd name="T29" fmla="*/ 44 h 150"/>
                <a:gd name="T30" fmla="*/ 49 w 276"/>
                <a:gd name="T31" fmla="*/ 58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6" h="150">
                  <a:moveTo>
                    <a:pt x="49" y="58"/>
                  </a:moveTo>
                  <a:cubicBezTo>
                    <a:pt x="101" y="50"/>
                    <a:pt x="152" y="44"/>
                    <a:pt x="202" y="35"/>
                  </a:cubicBezTo>
                  <a:cubicBezTo>
                    <a:pt x="211" y="33"/>
                    <a:pt x="219" y="20"/>
                    <a:pt x="227" y="12"/>
                  </a:cubicBezTo>
                  <a:cubicBezTo>
                    <a:pt x="230" y="9"/>
                    <a:pt x="234" y="0"/>
                    <a:pt x="235" y="1"/>
                  </a:cubicBezTo>
                  <a:cubicBezTo>
                    <a:pt x="242" y="2"/>
                    <a:pt x="251" y="6"/>
                    <a:pt x="253" y="11"/>
                  </a:cubicBezTo>
                  <a:cubicBezTo>
                    <a:pt x="261" y="35"/>
                    <a:pt x="268" y="59"/>
                    <a:pt x="273" y="83"/>
                  </a:cubicBezTo>
                  <a:cubicBezTo>
                    <a:pt x="276" y="96"/>
                    <a:pt x="251" y="110"/>
                    <a:pt x="238" y="102"/>
                  </a:cubicBezTo>
                  <a:cubicBezTo>
                    <a:pt x="204" y="82"/>
                    <a:pt x="170" y="93"/>
                    <a:pt x="136" y="99"/>
                  </a:cubicBezTo>
                  <a:cubicBezTo>
                    <a:pt x="115" y="102"/>
                    <a:pt x="95" y="108"/>
                    <a:pt x="74" y="111"/>
                  </a:cubicBezTo>
                  <a:cubicBezTo>
                    <a:pt x="63" y="113"/>
                    <a:pt x="61" y="118"/>
                    <a:pt x="57" y="127"/>
                  </a:cubicBezTo>
                  <a:cubicBezTo>
                    <a:pt x="53" y="136"/>
                    <a:pt x="43" y="142"/>
                    <a:pt x="36" y="150"/>
                  </a:cubicBezTo>
                  <a:cubicBezTo>
                    <a:pt x="29" y="143"/>
                    <a:pt x="17" y="137"/>
                    <a:pt x="16" y="129"/>
                  </a:cubicBezTo>
                  <a:cubicBezTo>
                    <a:pt x="11" y="101"/>
                    <a:pt x="0" y="73"/>
                    <a:pt x="9" y="44"/>
                  </a:cubicBezTo>
                  <a:cubicBezTo>
                    <a:pt x="11" y="36"/>
                    <a:pt x="20" y="31"/>
                    <a:pt x="26" y="25"/>
                  </a:cubicBezTo>
                  <a:cubicBezTo>
                    <a:pt x="32" y="31"/>
                    <a:pt x="38" y="38"/>
                    <a:pt x="43" y="44"/>
                  </a:cubicBezTo>
                  <a:cubicBezTo>
                    <a:pt x="45" y="47"/>
                    <a:pt x="46" y="51"/>
                    <a:pt x="49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id="{20AD33A0-224E-4E1F-8B29-A3A83126EC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4013" y="5302250"/>
              <a:ext cx="625475" cy="708025"/>
            </a:xfrm>
            <a:custGeom>
              <a:avLst/>
              <a:gdLst>
                <a:gd name="T0" fmla="*/ 0 w 190"/>
                <a:gd name="T1" fmla="*/ 191 h 215"/>
                <a:gd name="T2" fmla="*/ 19 w 190"/>
                <a:gd name="T3" fmla="*/ 157 h 215"/>
                <a:gd name="T4" fmla="*/ 69 w 190"/>
                <a:gd name="T5" fmla="*/ 90 h 215"/>
                <a:gd name="T6" fmla="*/ 62 w 190"/>
                <a:gd name="T7" fmla="*/ 50 h 215"/>
                <a:gd name="T8" fmla="*/ 51 w 190"/>
                <a:gd name="T9" fmla="*/ 21 h 215"/>
                <a:gd name="T10" fmla="*/ 87 w 190"/>
                <a:gd name="T11" fmla="*/ 11 h 215"/>
                <a:gd name="T12" fmla="*/ 132 w 190"/>
                <a:gd name="T13" fmla="*/ 7 h 215"/>
                <a:gd name="T14" fmla="*/ 164 w 190"/>
                <a:gd name="T15" fmla="*/ 4 h 215"/>
                <a:gd name="T16" fmla="*/ 176 w 190"/>
                <a:gd name="T17" fmla="*/ 46 h 215"/>
                <a:gd name="T18" fmla="*/ 61 w 190"/>
                <a:gd name="T19" fmla="*/ 202 h 215"/>
                <a:gd name="T20" fmla="*/ 21 w 190"/>
                <a:gd name="T21" fmla="*/ 215 h 215"/>
                <a:gd name="T22" fmla="*/ 0 w 190"/>
                <a:gd name="T23" fmla="*/ 191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0" h="215">
                  <a:moveTo>
                    <a:pt x="0" y="191"/>
                  </a:moveTo>
                  <a:cubicBezTo>
                    <a:pt x="8" y="177"/>
                    <a:pt x="12" y="166"/>
                    <a:pt x="19" y="157"/>
                  </a:cubicBezTo>
                  <a:cubicBezTo>
                    <a:pt x="35" y="134"/>
                    <a:pt x="53" y="113"/>
                    <a:pt x="69" y="90"/>
                  </a:cubicBezTo>
                  <a:cubicBezTo>
                    <a:pt x="84" y="71"/>
                    <a:pt x="82" y="63"/>
                    <a:pt x="62" y="50"/>
                  </a:cubicBezTo>
                  <a:cubicBezTo>
                    <a:pt x="51" y="43"/>
                    <a:pt x="40" y="36"/>
                    <a:pt x="51" y="21"/>
                  </a:cubicBezTo>
                  <a:cubicBezTo>
                    <a:pt x="65" y="2"/>
                    <a:pt x="71" y="0"/>
                    <a:pt x="87" y="11"/>
                  </a:cubicBezTo>
                  <a:cubicBezTo>
                    <a:pt x="104" y="22"/>
                    <a:pt x="118" y="12"/>
                    <a:pt x="132" y="7"/>
                  </a:cubicBezTo>
                  <a:cubicBezTo>
                    <a:pt x="142" y="4"/>
                    <a:pt x="155" y="1"/>
                    <a:pt x="164" y="4"/>
                  </a:cubicBezTo>
                  <a:cubicBezTo>
                    <a:pt x="188" y="11"/>
                    <a:pt x="190" y="26"/>
                    <a:pt x="176" y="46"/>
                  </a:cubicBezTo>
                  <a:cubicBezTo>
                    <a:pt x="138" y="98"/>
                    <a:pt x="101" y="151"/>
                    <a:pt x="61" y="202"/>
                  </a:cubicBezTo>
                  <a:cubicBezTo>
                    <a:pt x="54" y="211"/>
                    <a:pt x="35" y="215"/>
                    <a:pt x="21" y="215"/>
                  </a:cubicBezTo>
                  <a:cubicBezTo>
                    <a:pt x="15" y="215"/>
                    <a:pt x="8" y="200"/>
                    <a:pt x="0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69BA7ABC-0600-49A3-892E-65B71E856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6713" y="412750"/>
              <a:ext cx="646113" cy="766763"/>
            </a:xfrm>
            <a:custGeom>
              <a:avLst/>
              <a:gdLst>
                <a:gd name="T0" fmla="*/ 134 w 196"/>
                <a:gd name="T1" fmla="*/ 80 h 233"/>
                <a:gd name="T2" fmla="*/ 151 w 196"/>
                <a:gd name="T3" fmla="*/ 48 h 233"/>
                <a:gd name="T4" fmla="*/ 192 w 196"/>
                <a:gd name="T5" fmla="*/ 55 h 233"/>
                <a:gd name="T6" fmla="*/ 193 w 196"/>
                <a:gd name="T7" fmla="*/ 73 h 233"/>
                <a:gd name="T8" fmla="*/ 154 w 196"/>
                <a:gd name="T9" fmla="*/ 114 h 233"/>
                <a:gd name="T10" fmla="*/ 69 w 196"/>
                <a:gd name="T11" fmla="*/ 217 h 233"/>
                <a:gd name="T12" fmla="*/ 40 w 196"/>
                <a:gd name="T13" fmla="*/ 227 h 233"/>
                <a:gd name="T14" fmla="*/ 23 w 196"/>
                <a:gd name="T15" fmla="*/ 204 h 233"/>
                <a:gd name="T16" fmla="*/ 15 w 196"/>
                <a:gd name="T17" fmla="*/ 135 h 233"/>
                <a:gd name="T18" fmla="*/ 3 w 196"/>
                <a:gd name="T19" fmla="*/ 34 h 233"/>
                <a:gd name="T20" fmla="*/ 32 w 196"/>
                <a:gd name="T21" fmla="*/ 5 h 233"/>
                <a:gd name="T22" fmla="*/ 36 w 196"/>
                <a:gd name="T23" fmla="*/ 5 h 233"/>
                <a:gd name="T24" fmla="*/ 62 w 196"/>
                <a:gd name="T25" fmla="*/ 53 h 233"/>
                <a:gd name="T26" fmla="*/ 55 w 196"/>
                <a:gd name="T27" fmla="*/ 124 h 233"/>
                <a:gd name="T28" fmla="*/ 59 w 196"/>
                <a:gd name="T29" fmla="*/ 153 h 233"/>
                <a:gd name="T30" fmla="*/ 69 w 196"/>
                <a:gd name="T31" fmla="*/ 166 h 233"/>
                <a:gd name="T32" fmla="*/ 81 w 196"/>
                <a:gd name="T33" fmla="*/ 159 h 233"/>
                <a:gd name="T34" fmla="*/ 134 w 196"/>
                <a:gd name="T35" fmla="*/ 96 h 233"/>
                <a:gd name="T36" fmla="*/ 140 w 196"/>
                <a:gd name="T37" fmla="*/ 83 h 233"/>
                <a:gd name="T38" fmla="*/ 134 w 196"/>
                <a:gd name="T39" fmla="*/ 8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6" h="233">
                  <a:moveTo>
                    <a:pt x="134" y="80"/>
                  </a:moveTo>
                  <a:cubicBezTo>
                    <a:pt x="139" y="69"/>
                    <a:pt x="143" y="51"/>
                    <a:pt x="151" y="48"/>
                  </a:cubicBezTo>
                  <a:cubicBezTo>
                    <a:pt x="163" y="44"/>
                    <a:pt x="179" y="51"/>
                    <a:pt x="192" y="55"/>
                  </a:cubicBezTo>
                  <a:cubicBezTo>
                    <a:pt x="194" y="55"/>
                    <a:pt x="196" y="69"/>
                    <a:pt x="193" y="73"/>
                  </a:cubicBezTo>
                  <a:cubicBezTo>
                    <a:pt x="181" y="87"/>
                    <a:pt x="166" y="99"/>
                    <a:pt x="154" y="114"/>
                  </a:cubicBezTo>
                  <a:cubicBezTo>
                    <a:pt x="125" y="148"/>
                    <a:pt x="97" y="182"/>
                    <a:pt x="69" y="217"/>
                  </a:cubicBezTo>
                  <a:cubicBezTo>
                    <a:pt x="61" y="227"/>
                    <a:pt x="50" y="233"/>
                    <a:pt x="40" y="227"/>
                  </a:cubicBezTo>
                  <a:cubicBezTo>
                    <a:pt x="32" y="223"/>
                    <a:pt x="24" y="213"/>
                    <a:pt x="23" y="204"/>
                  </a:cubicBezTo>
                  <a:cubicBezTo>
                    <a:pt x="18" y="181"/>
                    <a:pt x="18" y="158"/>
                    <a:pt x="15" y="135"/>
                  </a:cubicBezTo>
                  <a:cubicBezTo>
                    <a:pt x="12" y="101"/>
                    <a:pt x="8" y="67"/>
                    <a:pt x="3" y="34"/>
                  </a:cubicBezTo>
                  <a:cubicBezTo>
                    <a:pt x="0" y="13"/>
                    <a:pt x="12" y="0"/>
                    <a:pt x="32" y="5"/>
                  </a:cubicBezTo>
                  <a:cubicBezTo>
                    <a:pt x="33" y="5"/>
                    <a:pt x="34" y="5"/>
                    <a:pt x="36" y="5"/>
                  </a:cubicBezTo>
                  <a:cubicBezTo>
                    <a:pt x="78" y="15"/>
                    <a:pt x="75" y="14"/>
                    <a:pt x="62" y="53"/>
                  </a:cubicBezTo>
                  <a:cubicBezTo>
                    <a:pt x="54" y="75"/>
                    <a:pt x="56" y="100"/>
                    <a:pt x="55" y="124"/>
                  </a:cubicBezTo>
                  <a:cubicBezTo>
                    <a:pt x="55" y="133"/>
                    <a:pt x="56" y="144"/>
                    <a:pt x="59" y="153"/>
                  </a:cubicBezTo>
                  <a:cubicBezTo>
                    <a:pt x="60" y="158"/>
                    <a:pt x="65" y="164"/>
                    <a:pt x="69" y="166"/>
                  </a:cubicBezTo>
                  <a:cubicBezTo>
                    <a:pt x="72" y="167"/>
                    <a:pt x="78" y="162"/>
                    <a:pt x="81" y="159"/>
                  </a:cubicBezTo>
                  <a:cubicBezTo>
                    <a:pt x="99" y="138"/>
                    <a:pt x="117" y="117"/>
                    <a:pt x="134" y="96"/>
                  </a:cubicBezTo>
                  <a:cubicBezTo>
                    <a:pt x="137" y="92"/>
                    <a:pt x="138" y="87"/>
                    <a:pt x="140" y="83"/>
                  </a:cubicBezTo>
                  <a:cubicBezTo>
                    <a:pt x="138" y="82"/>
                    <a:pt x="136" y="81"/>
                    <a:pt x="13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25">
              <a:extLst>
                <a:ext uri="{FF2B5EF4-FFF2-40B4-BE49-F238E27FC236}">
                  <a16:creationId xmlns:a16="http://schemas.microsoft.com/office/drawing/2014/main" id="{3E448264-AC03-4FD2-9602-5C8189B2D1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4426" y="309563"/>
              <a:ext cx="317500" cy="735013"/>
            </a:xfrm>
            <a:custGeom>
              <a:avLst/>
              <a:gdLst>
                <a:gd name="T0" fmla="*/ 0 w 96"/>
                <a:gd name="T1" fmla="*/ 222 h 223"/>
                <a:gd name="T2" fmla="*/ 3 w 96"/>
                <a:gd name="T3" fmla="*/ 201 h 223"/>
                <a:gd name="T4" fmla="*/ 16 w 96"/>
                <a:gd name="T5" fmla="*/ 34 h 223"/>
                <a:gd name="T6" fmla="*/ 46 w 96"/>
                <a:gd name="T7" fmla="*/ 5 h 223"/>
                <a:gd name="T8" fmla="*/ 96 w 96"/>
                <a:gd name="T9" fmla="*/ 20 h 223"/>
                <a:gd name="T10" fmla="*/ 89 w 96"/>
                <a:gd name="T11" fmla="*/ 41 h 223"/>
                <a:gd name="T12" fmla="*/ 75 w 96"/>
                <a:gd name="T13" fmla="*/ 81 h 223"/>
                <a:gd name="T14" fmla="*/ 67 w 96"/>
                <a:gd name="T15" fmla="*/ 165 h 223"/>
                <a:gd name="T16" fmla="*/ 75 w 96"/>
                <a:gd name="T17" fmla="*/ 203 h 223"/>
                <a:gd name="T18" fmla="*/ 65 w 96"/>
                <a:gd name="T19" fmla="*/ 222 h 223"/>
                <a:gd name="T20" fmla="*/ 0 w 96"/>
                <a:gd name="T21" fmla="*/ 222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" h="223">
                  <a:moveTo>
                    <a:pt x="0" y="222"/>
                  </a:moveTo>
                  <a:cubicBezTo>
                    <a:pt x="1" y="214"/>
                    <a:pt x="0" y="207"/>
                    <a:pt x="3" y="201"/>
                  </a:cubicBezTo>
                  <a:cubicBezTo>
                    <a:pt x="24" y="147"/>
                    <a:pt x="35" y="91"/>
                    <a:pt x="16" y="34"/>
                  </a:cubicBezTo>
                  <a:cubicBezTo>
                    <a:pt x="10" y="15"/>
                    <a:pt x="25" y="0"/>
                    <a:pt x="46" y="5"/>
                  </a:cubicBezTo>
                  <a:cubicBezTo>
                    <a:pt x="61" y="9"/>
                    <a:pt x="77" y="15"/>
                    <a:pt x="96" y="20"/>
                  </a:cubicBezTo>
                  <a:cubicBezTo>
                    <a:pt x="94" y="27"/>
                    <a:pt x="92" y="34"/>
                    <a:pt x="89" y="41"/>
                  </a:cubicBezTo>
                  <a:cubicBezTo>
                    <a:pt x="85" y="54"/>
                    <a:pt x="77" y="67"/>
                    <a:pt x="75" y="81"/>
                  </a:cubicBezTo>
                  <a:cubicBezTo>
                    <a:pt x="71" y="109"/>
                    <a:pt x="68" y="137"/>
                    <a:pt x="67" y="165"/>
                  </a:cubicBezTo>
                  <a:cubicBezTo>
                    <a:pt x="67" y="177"/>
                    <a:pt x="71" y="190"/>
                    <a:pt x="75" y="203"/>
                  </a:cubicBezTo>
                  <a:cubicBezTo>
                    <a:pt x="78" y="213"/>
                    <a:pt x="77" y="221"/>
                    <a:pt x="65" y="222"/>
                  </a:cubicBezTo>
                  <a:cubicBezTo>
                    <a:pt x="45" y="223"/>
                    <a:pt x="24" y="222"/>
                    <a:pt x="0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9D395B73-9AD8-428F-ABC7-602F7CE24F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29326" y="3683000"/>
              <a:ext cx="1563688" cy="1465263"/>
            </a:xfrm>
            <a:custGeom>
              <a:avLst/>
              <a:gdLst>
                <a:gd name="T0" fmla="*/ 211 w 474"/>
                <a:gd name="T1" fmla="*/ 108 h 445"/>
                <a:gd name="T2" fmla="*/ 143 w 474"/>
                <a:gd name="T3" fmla="*/ 93 h 445"/>
                <a:gd name="T4" fmla="*/ 92 w 474"/>
                <a:gd name="T5" fmla="*/ 77 h 445"/>
                <a:gd name="T6" fmla="*/ 120 w 474"/>
                <a:gd name="T7" fmla="*/ 25 h 445"/>
                <a:gd name="T8" fmla="*/ 125 w 474"/>
                <a:gd name="T9" fmla="*/ 22 h 445"/>
                <a:gd name="T10" fmla="*/ 222 w 474"/>
                <a:gd name="T11" fmla="*/ 6 h 445"/>
                <a:gd name="T12" fmla="*/ 307 w 474"/>
                <a:gd name="T13" fmla="*/ 9 h 445"/>
                <a:gd name="T14" fmla="*/ 324 w 474"/>
                <a:gd name="T15" fmla="*/ 34 h 445"/>
                <a:gd name="T16" fmla="*/ 311 w 474"/>
                <a:gd name="T17" fmla="*/ 59 h 445"/>
                <a:gd name="T18" fmla="*/ 310 w 474"/>
                <a:gd name="T19" fmla="*/ 86 h 445"/>
                <a:gd name="T20" fmla="*/ 335 w 474"/>
                <a:gd name="T21" fmla="*/ 88 h 445"/>
                <a:gd name="T22" fmla="*/ 394 w 474"/>
                <a:gd name="T23" fmla="*/ 42 h 445"/>
                <a:gd name="T24" fmla="*/ 425 w 474"/>
                <a:gd name="T25" fmla="*/ 7 h 445"/>
                <a:gd name="T26" fmla="*/ 460 w 474"/>
                <a:gd name="T27" fmla="*/ 5 h 445"/>
                <a:gd name="T28" fmla="*/ 474 w 474"/>
                <a:gd name="T29" fmla="*/ 32 h 445"/>
                <a:gd name="T30" fmla="*/ 464 w 474"/>
                <a:gd name="T31" fmla="*/ 197 h 445"/>
                <a:gd name="T32" fmla="*/ 375 w 474"/>
                <a:gd name="T33" fmla="*/ 272 h 445"/>
                <a:gd name="T34" fmla="*/ 322 w 474"/>
                <a:gd name="T35" fmla="*/ 280 h 445"/>
                <a:gd name="T36" fmla="*/ 306 w 474"/>
                <a:gd name="T37" fmla="*/ 308 h 445"/>
                <a:gd name="T38" fmla="*/ 328 w 474"/>
                <a:gd name="T39" fmla="*/ 361 h 445"/>
                <a:gd name="T40" fmla="*/ 346 w 474"/>
                <a:gd name="T41" fmla="*/ 413 h 445"/>
                <a:gd name="T42" fmla="*/ 340 w 474"/>
                <a:gd name="T43" fmla="*/ 439 h 445"/>
                <a:gd name="T44" fmla="*/ 303 w 474"/>
                <a:gd name="T45" fmla="*/ 440 h 445"/>
                <a:gd name="T46" fmla="*/ 258 w 474"/>
                <a:gd name="T47" fmla="*/ 402 h 445"/>
                <a:gd name="T48" fmla="*/ 199 w 474"/>
                <a:gd name="T49" fmla="*/ 326 h 445"/>
                <a:gd name="T50" fmla="*/ 176 w 474"/>
                <a:gd name="T51" fmla="*/ 319 h 445"/>
                <a:gd name="T52" fmla="*/ 55 w 474"/>
                <a:gd name="T53" fmla="*/ 365 h 445"/>
                <a:gd name="T54" fmla="*/ 37 w 474"/>
                <a:gd name="T55" fmla="*/ 367 h 445"/>
                <a:gd name="T56" fmla="*/ 15 w 474"/>
                <a:gd name="T57" fmla="*/ 325 h 445"/>
                <a:gd name="T58" fmla="*/ 50 w 474"/>
                <a:gd name="T59" fmla="*/ 289 h 445"/>
                <a:gd name="T60" fmla="*/ 83 w 474"/>
                <a:gd name="T61" fmla="*/ 267 h 445"/>
                <a:gd name="T62" fmla="*/ 143 w 474"/>
                <a:gd name="T63" fmla="*/ 244 h 445"/>
                <a:gd name="T64" fmla="*/ 187 w 474"/>
                <a:gd name="T65" fmla="*/ 222 h 445"/>
                <a:gd name="T66" fmla="*/ 194 w 474"/>
                <a:gd name="T67" fmla="*/ 205 h 445"/>
                <a:gd name="T68" fmla="*/ 178 w 474"/>
                <a:gd name="T69" fmla="*/ 196 h 445"/>
                <a:gd name="T70" fmla="*/ 143 w 474"/>
                <a:gd name="T71" fmla="*/ 202 h 445"/>
                <a:gd name="T72" fmla="*/ 43 w 474"/>
                <a:gd name="T73" fmla="*/ 229 h 445"/>
                <a:gd name="T74" fmla="*/ 13 w 474"/>
                <a:gd name="T75" fmla="*/ 225 h 445"/>
                <a:gd name="T76" fmla="*/ 21 w 474"/>
                <a:gd name="T77" fmla="*/ 194 h 445"/>
                <a:gd name="T78" fmla="*/ 158 w 474"/>
                <a:gd name="T79" fmla="*/ 120 h 445"/>
                <a:gd name="T80" fmla="*/ 190 w 474"/>
                <a:gd name="T81" fmla="*/ 118 h 445"/>
                <a:gd name="T82" fmla="*/ 211 w 474"/>
                <a:gd name="T83" fmla="*/ 108 h 445"/>
                <a:gd name="T84" fmla="*/ 372 w 474"/>
                <a:gd name="T85" fmla="*/ 159 h 445"/>
                <a:gd name="T86" fmla="*/ 366 w 474"/>
                <a:gd name="T87" fmla="*/ 149 h 445"/>
                <a:gd name="T88" fmla="*/ 303 w 474"/>
                <a:gd name="T89" fmla="*/ 152 h 445"/>
                <a:gd name="T90" fmla="*/ 294 w 474"/>
                <a:gd name="T91" fmla="*/ 180 h 445"/>
                <a:gd name="T92" fmla="*/ 318 w 474"/>
                <a:gd name="T93" fmla="*/ 190 h 445"/>
                <a:gd name="T94" fmla="*/ 349 w 474"/>
                <a:gd name="T95" fmla="*/ 185 h 445"/>
                <a:gd name="T96" fmla="*/ 372 w 474"/>
                <a:gd name="T97" fmla="*/ 159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74" h="445">
                  <a:moveTo>
                    <a:pt x="211" y="108"/>
                  </a:moveTo>
                  <a:cubicBezTo>
                    <a:pt x="188" y="86"/>
                    <a:pt x="165" y="91"/>
                    <a:pt x="143" y="93"/>
                  </a:cubicBezTo>
                  <a:cubicBezTo>
                    <a:pt x="116" y="96"/>
                    <a:pt x="97" y="91"/>
                    <a:pt x="92" y="77"/>
                  </a:cubicBezTo>
                  <a:cubicBezTo>
                    <a:pt x="88" y="63"/>
                    <a:pt x="102" y="35"/>
                    <a:pt x="120" y="25"/>
                  </a:cubicBezTo>
                  <a:cubicBezTo>
                    <a:pt x="122" y="24"/>
                    <a:pt x="123" y="22"/>
                    <a:pt x="125" y="22"/>
                  </a:cubicBezTo>
                  <a:cubicBezTo>
                    <a:pt x="158" y="22"/>
                    <a:pt x="187" y="0"/>
                    <a:pt x="222" y="6"/>
                  </a:cubicBezTo>
                  <a:cubicBezTo>
                    <a:pt x="250" y="10"/>
                    <a:pt x="279" y="8"/>
                    <a:pt x="307" y="9"/>
                  </a:cubicBezTo>
                  <a:cubicBezTo>
                    <a:pt x="327" y="10"/>
                    <a:pt x="331" y="16"/>
                    <a:pt x="324" y="34"/>
                  </a:cubicBezTo>
                  <a:cubicBezTo>
                    <a:pt x="320" y="42"/>
                    <a:pt x="313" y="50"/>
                    <a:pt x="311" y="59"/>
                  </a:cubicBezTo>
                  <a:cubicBezTo>
                    <a:pt x="308" y="67"/>
                    <a:pt x="307" y="79"/>
                    <a:pt x="310" y="86"/>
                  </a:cubicBezTo>
                  <a:cubicBezTo>
                    <a:pt x="312" y="90"/>
                    <a:pt x="327" y="91"/>
                    <a:pt x="335" y="88"/>
                  </a:cubicBezTo>
                  <a:cubicBezTo>
                    <a:pt x="358" y="78"/>
                    <a:pt x="382" y="69"/>
                    <a:pt x="394" y="42"/>
                  </a:cubicBezTo>
                  <a:cubicBezTo>
                    <a:pt x="400" y="28"/>
                    <a:pt x="412" y="15"/>
                    <a:pt x="425" y="7"/>
                  </a:cubicBezTo>
                  <a:cubicBezTo>
                    <a:pt x="434" y="1"/>
                    <a:pt x="450" y="1"/>
                    <a:pt x="460" y="5"/>
                  </a:cubicBezTo>
                  <a:cubicBezTo>
                    <a:pt x="467" y="8"/>
                    <a:pt x="474" y="23"/>
                    <a:pt x="474" y="32"/>
                  </a:cubicBezTo>
                  <a:cubicBezTo>
                    <a:pt x="472" y="87"/>
                    <a:pt x="468" y="142"/>
                    <a:pt x="464" y="197"/>
                  </a:cubicBezTo>
                  <a:cubicBezTo>
                    <a:pt x="459" y="255"/>
                    <a:pt x="417" y="266"/>
                    <a:pt x="375" y="272"/>
                  </a:cubicBezTo>
                  <a:cubicBezTo>
                    <a:pt x="357" y="274"/>
                    <a:pt x="339" y="277"/>
                    <a:pt x="322" y="280"/>
                  </a:cubicBezTo>
                  <a:cubicBezTo>
                    <a:pt x="306" y="283"/>
                    <a:pt x="298" y="291"/>
                    <a:pt x="306" y="308"/>
                  </a:cubicBezTo>
                  <a:cubicBezTo>
                    <a:pt x="314" y="325"/>
                    <a:pt x="321" y="343"/>
                    <a:pt x="328" y="361"/>
                  </a:cubicBezTo>
                  <a:cubicBezTo>
                    <a:pt x="335" y="378"/>
                    <a:pt x="342" y="395"/>
                    <a:pt x="346" y="413"/>
                  </a:cubicBezTo>
                  <a:cubicBezTo>
                    <a:pt x="348" y="421"/>
                    <a:pt x="345" y="437"/>
                    <a:pt x="340" y="439"/>
                  </a:cubicBezTo>
                  <a:cubicBezTo>
                    <a:pt x="329" y="443"/>
                    <a:pt x="313" y="445"/>
                    <a:pt x="303" y="440"/>
                  </a:cubicBezTo>
                  <a:cubicBezTo>
                    <a:pt x="286" y="430"/>
                    <a:pt x="271" y="416"/>
                    <a:pt x="258" y="402"/>
                  </a:cubicBezTo>
                  <a:cubicBezTo>
                    <a:pt x="237" y="378"/>
                    <a:pt x="218" y="352"/>
                    <a:pt x="199" y="326"/>
                  </a:cubicBezTo>
                  <a:cubicBezTo>
                    <a:pt x="192" y="317"/>
                    <a:pt x="186" y="315"/>
                    <a:pt x="176" y="319"/>
                  </a:cubicBezTo>
                  <a:cubicBezTo>
                    <a:pt x="135" y="335"/>
                    <a:pt x="95" y="350"/>
                    <a:pt x="55" y="365"/>
                  </a:cubicBezTo>
                  <a:cubicBezTo>
                    <a:pt x="49" y="367"/>
                    <a:pt x="43" y="368"/>
                    <a:pt x="37" y="367"/>
                  </a:cubicBezTo>
                  <a:cubicBezTo>
                    <a:pt x="10" y="366"/>
                    <a:pt x="0" y="348"/>
                    <a:pt x="15" y="325"/>
                  </a:cubicBezTo>
                  <a:cubicBezTo>
                    <a:pt x="24" y="311"/>
                    <a:pt x="38" y="300"/>
                    <a:pt x="50" y="289"/>
                  </a:cubicBezTo>
                  <a:cubicBezTo>
                    <a:pt x="60" y="281"/>
                    <a:pt x="71" y="273"/>
                    <a:pt x="83" y="267"/>
                  </a:cubicBezTo>
                  <a:cubicBezTo>
                    <a:pt x="103" y="258"/>
                    <a:pt x="124" y="252"/>
                    <a:pt x="143" y="244"/>
                  </a:cubicBezTo>
                  <a:cubicBezTo>
                    <a:pt x="158" y="238"/>
                    <a:pt x="173" y="231"/>
                    <a:pt x="187" y="222"/>
                  </a:cubicBezTo>
                  <a:cubicBezTo>
                    <a:pt x="192" y="219"/>
                    <a:pt x="195" y="210"/>
                    <a:pt x="194" y="205"/>
                  </a:cubicBezTo>
                  <a:cubicBezTo>
                    <a:pt x="192" y="201"/>
                    <a:pt x="183" y="196"/>
                    <a:pt x="178" y="196"/>
                  </a:cubicBezTo>
                  <a:cubicBezTo>
                    <a:pt x="166" y="197"/>
                    <a:pt x="154" y="199"/>
                    <a:pt x="143" y="202"/>
                  </a:cubicBezTo>
                  <a:cubicBezTo>
                    <a:pt x="109" y="211"/>
                    <a:pt x="76" y="221"/>
                    <a:pt x="43" y="229"/>
                  </a:cubicBezTo>
                  <a:cubicBezTo>
                    <a:pt x="34" y="231"/>
                    <a:pt x="23" y="227"/>
                    <a:pt x="13" y="225"/>
                  </a:cubicBezTo>
                  <a:cubicBezTo>
                    <a:pt x="16" y="215"/>
                    <a:pt x="15" y="203"/>
                    <a:pt x="21" y="194"/>
                  </a:cubicBezTo>
                  <a:cubicBezTo>
                    <a:pt x="53" y="145"/>
                    <a:pt x="103" y="127"/>
                    <a:pt x="158" y="120"/>
                  </a:cubicBezTo>
                  <a:cubicBezTo>
                    <a:pt x="169" y="119"/>
                    <a:pt x="180" y="120"/>
                    <a:pt x="190" y="118"/>
                  </a:cubicBezTo>
                  <a:cubicBezTo>
                    <a:pt x="196" y="117"/>
                    <a:pt x="202" y="113"/>
                    <a:pt x="211" y="108"/>
                  </a:cubicBezTo>
                  <a:close/>
                  <a:moveTo>
                    <a:pt x="372" y="159"/>
                  </a:moveTo>
                  <a:cubicBezTo>
                    <a:pt x="370" y="156"/>
                    <a:pt x="368" y="149"/>
                    <a:pt x="366" y="149"/>
                  </a:cubicBezTo>
                  <a:cubicBezTo>
                    <a:pt x="345" y="149"/>
                    <a:pt x="324" y="148"/>
                    <a:pt x="303" y="152"/>
                  </a:cubicBezTo>
                  <a:cubicBezTo>
                    <a:pt x="290" y="155"/>
                    <a:pt x="290" y="168"/>
                    <a:pt x="294" y="180"/>
                  </a:cubicBezTo>
                  <a:cubicBezTo>
                    <a:pt x="299" y="193"/>
                    <a:pt x="308" y="192"/>
                    <a:pt x="318" y="190"/>
                  </a:cubicBezTo>
                  <a:cubicBezTo>
                    <a:pt x="328" y="187"/>
                    <a:pt x="339" y="185"/>
                    <a:pt x="349" y="185"/>
                  </a:cubicBezTo>
                  <a:cubicBezTo>
                    <a:pt x="365" y="184"/>
                    <a:pt x="369" y="174"/>
                    <a:pt x="372" y="1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9C5BC426-D6AF-4918-9DFA-578A929F22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08713" y="3046413"/>
              <a:ext cx="1423988" cy="606425"/>
            </a:xfrm>
            <a:custGeom>
              <a:avLst/>
              <a:gdLst>
                <a:gd name="T0" fmla="*/ 137 w 432"/>
                <a:gd name="T1" fmla="*/ 184 h 184"/>
                <a:gd name="T2" fmla="*/ 34 w 432"/>
                <a:gd name="T3" fmla="*/ 146 h 184"/>
                <a:gd name="T4" fmla="*/ 49 w 432"/>
                <a:gd name="T5" fmla="*/ 37 h 184"/>
                <a:gd name="T6" fmla="*/ 73 w 432"/>
                <a:gd name="T7" fmla="*/ 21 h 184"/>
                <a:gd name="T8" fmla="*/ 102 w 432"/>
                <a:gd name="T9" fmla="*/ 11 h 184"/>
                <a:gd name="T10" fmla="*/ 219 w 432"/>
                <a:gd name="T11" fmla="*/ 1 h 184"/>
                <a:gd name="T12" fmla="*/ 391 w 432"/>
                <a:gd name="T13" fmla="*/ 6 h 184"/>
                <a:gd name="T14" fmla="*/ 424 w 432"/>
                <a:gd name="T15" fmla="*/ 52 h 184"/>
                <a:gd name="T16" fmla="*/ 430 w 432"/>
                <a:gd name="T17" fmla="*/ 115 h 184"/>
                <a:gd name="T18" fmla="*/ 409 w 432"/>
                <a:gd name="T19" fmla="*/ 148 h 184"/>
                <a:gd name="T20" fmla="*/ 371 w 432"/>
                <a:gd name="T21" fmla="*/ 163 h 184"/>
                <a:gd name="T22" fmla="*/ 272 w 432"/>
                <a:gd name="T23" fmla="*/ 176 h 184"/>
                <a:gd name="T24" fmla="*/ 137 w 432"/>
                <a:gd name="T25" fmla="*/ 184 h 184"/>
                <a:gd name="T26" fmla="*/ 126 w 432"/>
                <a:gd name="T27" fmla="*/ 100 h 184"/>
                <a:gd name="T28" fmla="*/ 343 w 432"/>
                <a:gd name="T29" fmla="*/ 87 h 184"/>
                <a:gd name="T30" fmla="*/ 126 w 432"/>
                <a:gd name="T31" fmla="*/ 10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2" h="184">
                  <a:moveTo>
                    <a:pt x="137" y="184"/>
                  </a:moveTo>
                  <a:cubicBezTo>
                    <a:pt x="99" y="181"/>
                    <a:pt x="63" y="173"/>
                    <a:pt x="34" y="146"/>
                  </a:cubicBezTo>
                  <a:cubicBezTo>
                    <a:pt x="0" y="116"/>
                    <a:pt x="8" y="59"/>
                    <a:pt x="49" y="37"/>
                  </a:cubicBezTo>
                  <a:cubicBezTo>
                    <a:pt x="58" y="33"/>
                    <a:pt x="64" y="25"/>
                    <a:pt x="73" y="21"/>
                  </a:cubicBezTo>
                  <a:cubicBezTo>
                    <a:pt x="82" y="16"/>
                    <a:pt x="92" y="12"/>
                    <a:pt x="102" y="11"/>
                  </a:cubicBezTo>
                  <a:cubicBezTo>
                    <a:pt x="141" y="7"/>
                    <a:pt x="180" y="1"/>
                    <a:pt x="219" y="1"/>
                  </a:cubicBezTo>
                  <a:cubicBezTo>
                    <a:pt x="276" y="0"/>
                    <a:pt x="333" y="3"/>
                    <a:pt x="391" y="6"/>
                  </a:cubicBezTo>
                  <a:cubicBezTo>
                    <a:pt x="409" y="7"/>
                    <a:pt x="421" y="25"/>
                    <a:pt x="424" y="52"/>
                  </a:cubicBezTo>
                  <a:cubicBezTo>
                    <a:pt x="427" y="73"/>
                    <a:pt x="432" y="94"/>
                    <a:pt x="430" y="115"/>
                  </a:cubicBezTo>
                  <a:cubicBezTo>
                    <a:pt x="429" y="126"/>
                    <a:pt x="419" y="140"/>
                    <a:pt x="409" y="148"/>
                  </a:cubicBezTo>
                  <a:cubicBezTo>
                    <a:pt x="398" y="156"/>
                    <a:pt x="384" y="161"/>
                    <a:pt x="371" y="163"/>
                  </a:cubicBezTo>
                  <a:cubicBezTo>
                    <a:pt x="338" y="169"/>
                    <a:pt x="305" y="173"/>
                    <a:pt x="272" y="176"/>
                  </a:cubicBezTo>
                  <a:cubicBezTo>
                    <a:pt x="227" y="180"/>
                    <a:pt x="182" y="181"/>
                    <a:pt x="137" y="184"/>
                  </a:cubicBezTo>
                  <a:close/>
                  <a:moveTo>
                    <a:pt x="126" y="100"/>
                  </a:moveTo>
                  <a:cubicBezTo>
                    <a:pt x="199" y="96"/>
                    <a:pt x="269" y="92"/>
                    <a:pt x="343" y="87"/>
                  </a:cubicBezTo>
                  <a:cubicBezTo>
                    <a:pt x="319" y="63"/>
                    <a:pt x="146" y="74"/>
                    <a:pt x="12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B832211C-BC3E-4F52-9BD8-9AFE8EF71561}"/>
              </a:ext>
            </a:extLst>
          </p:cNvPr>
          <p:cNvGrpSpPr/>
          <p:nvPr/>
        </p:nvGrpSpPr>
        <p:grpSpPr>
          <a:xfrm>
            <a:off x="4449587" y="1329811"/>
            <a:ext cx="3262667" cy="1129524"/>
            <a:chOff x="1123951" y="1714500"/>
            <a:chExt cx="9913937" cy="3432176"/>
          </a:xfrm>
          <a:solidFill>
            <a:schemeClr val="bg1"/>
          </a:solidFill>
        </p:grpSpPr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2D003452-66FE-4D83-BA72-91187D0636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5576" y="1925638"/>
              <a:ext cx="1104900" cy="2470150"/>
            </a:xfrm>
            <a:custGeom>
              <a:avLst/>
              <a:gdLst>
                <a:gd name="T0" fmla="*/ 166 w 335"/>
                <a:gd name="T1" fmla="*/ 208 h 749"/>
                <a:gd name="T2" fmla="*/ 262 w 335"/>
                <a:gd name="T3" fmla="*/ 152 h 749"/>
                <a:gd name="T4" fmla="*/ 221 w 335"/>
                <a:gd name="T5" fmla="*/ 478 h 749"/>
                <a:gd name="T6" fmla="*/ 163 w 335"/>
                <a:gd name="T7" fmla="*/ 485 h 749"/>
                <a:gd name="T8" fmla="*/ 122 w 335"/>
                <a:gd name="T9" fmla="*/ 579 h 749"/>
                <a:gd name="T10" fmla="*/ 211 w 335"/>
                <a:gd name="T11" fmla="*/ 529 h 749"/>
                <a:gd name="T12" fmla="*/ 303 w 335"/>
                <a:gd name="T13" fmla="*/ 563 h 749"/>
                <a:gd name="T14" fmla="*/ 282 w 335"/>
                <a:gd name="T15" fmla="*/ 610 h 749"/>
                <a:gd name="T16" fmla="*/ 335 w 335"/>
                <a:gd name="T17" fmla="*/ 718 h 749"/>
                <a:gd name="T18" fmla="*/ 240 w 335"/>
                <a:gd name="T19" fmla="*/ 687 h 749"/>
                <a:gd name="T20" fmla="*/ 167 w 335"/>
                <a:gd name="T21" fmla="*/ 654 h 749"/>
                <a:gd name="T22" fmla="*/ 211 w 335"/>
                <a:gd name="T23" fmla="*/ 605 h 749"/>
                <a:gd name="T24" fmla="*/ 269 w 335"/>
                <a:gd name="T25" fmla="*/ 530 h 749"/>
                <a:gd name="T26" fmla="*/ 51 w 335"/>
                <a:gd name="T27" fmla="*/ 718 h 749"/>
                <a:gd name="T28" fmla="*/ 13 w 335"/>
                <a:gd name="T29" fmla="*/ 747 h 749"/>
                <a:gd name="T30" fmla="*/ 7 w 335"/>
                <a:gd name="T31" fmla="*/ 704 h 749"/>
                <a:gd name="T32" fmla="*/ 145 w 335"/>
                <a:gd name="T33" fmla="*/ 441 h 749"/>
                <a:gd name="T34" fmla="*/ 145 w 335"/>
                <a:gd name="T35" fmla="*/ 338 h 749"/>
                <a:gd name="T36" fmla="*/ 207 w 335"/>
                <a:gd name="T37" fmla="*/ 328 h 749"/>
                <a:gd name="T38" fmla="*/ 255 w 335"/>
                <a:gd name="T39" fmla="*/ 179 h 749"/>
                <a:gd name="T40" fmla="*/ 172 w 335"/>
                <a:gd name="T41" fmla="*/ 256 h 749"/>
                <a:gd name="T42" fmla="*/ 73 w 335"/>
                <a:gd name="T43" fmla="*/ 504 h 749"/>
                <a:gd name="T44" fmla="*/ 39 w 335"/>
                <a:gd name="T45" fmla="*/ 520 h 749"/>
                <a:gd name="T46" fmla="*/ 165 w 335"/>
                <a:gd name="T47" fmla="*/ 160 h 749"/>
                <a:gd name="T48" fmla="*/ 270 w 335"/>
                <a:gd name="T49" fmla="*/ 41 h 749"/>
                <a:gd name="T50" fmla="*/ 74 w 335"/>
                <a:gd name="T51" fmla="*/ 220 h 749"/>
                <a:gd name="T52" fmla="*/ 97 w 335"/>
                <a:gd name="T53" fmla="*/ 19 h 749"/>
                <a:gd name="T54" fmla="*/ 146 w 335"/>
                <a:gd name="T55" fmla="*/ 96 h 749"/>
                <a:gd name="T56" fmla="*/ 145 w 335"/>
                <a:gd name="T57" fmla="*/ 110 h 749"/>
                <a:gd name="T58" fmla="*/ 288 w 335"/>
                <a:gd name="T59" fmla="*/ 7 h 749"/>
                <a:gd name="T60" fmla="*/ 319 w 335"/>
                <a:gd name="T61" fmla="*/ 2 h 749"/>
                <a:gd name="T62" fmla="*/ 262 w 335"/>
                <a:gd name="T63" fmla="*/ 83 h 749"/>
                <a:gd name="T64" fmla="*/ 112 w 335"/>
                <a:gd name="T65" fmla="*/ 279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5" h="749">
                  <a:moveTo>
                    <a:pt x="116" y="283"/>
                  </a:moveTo>
                  <a:cubicBezTo>
                    <a:pt x="133" y="258"/>
                    <a:pt x="149" y="233"/>
                    <a:pt x="166" y="208"/>
                  </a:cubicBezTo>
                  <a:cubicBezTo>
                    <a:pt x="185" y="182"/>
                    <a:pt x="209" y="160"/>
                    <a:pt x="243" y="154"/>
                  </a:cubicBezTo>
                  <a:cubicBezTo>
                    <a:pt x="249" y="152"/>
                    <a:pt x="256" y="152"/>
                    <a:pt x="262" y="152"/>
                  </a:cubicBezTo>
                  <a:cubicBezTo>
                    <a:pt x="276" y="153"/>
                    <a:pt x="282" y="163"/>
                    <a:pt x="280" y="177"/>
                  </a:cubicBezTo>
                  <a:cubicBezTo>
                    <a:pt x="260" y="277"/>
                    <a:pt x="241" y="378"/>
                    <a:pt x="221" y="478"/>
                  </a:cubicBezTo>
                  <a:cubicBezTo>
                    <a:pt x="220" y="487"/>
                    <a:pt x="218" y="496"/>
                    <a:pt x="215" y="505"/>
                  </a:cubicBezTo>
                  <a:cubicBezTo>
                    <a:pt x="197" y="498"/>
                    <a:pt x="181" y="492"/>
                    <a:pt x="163" y="485"/>
                  </a:cubicBezTo>
                  <a:cubicBezTo>
                    <a:pt x="148" y="516"/>
                    <a:pt x="134" y="546"/>
                    <a:pt x="120" y="576"/>
                  </a:cubicBezTo>
                  <a:cubicBezTo>
                    <a:pt x="121" y="577"/>
                    <a:pt x="121" y="578"/>
                    <a:pt x="122" y="579"/>
                  </a:cubicBezTo>
                  <a:cubicBezTo>
                    <a:pt x="130" y="575"/>
                    <a:pt x="139" y="572"/>
                    <a:pt x="147" y="567"/>
                  </a:cubicBezTo>
                  <a:cubicBezTo>
                    <a:pt x="169" y="554"/>
                    <a:pt x="189" y="539"/>
                    <a:pt x="211" y="529"/>
                  </a:cubicBezTo>
                  <a:cubicBezTo>
                    <a:pt x="228" y="521"/>
                    <a:pt x="248" y="515"/>
                    <a:pt x="267" y="513"/>
                  </a:cubicBezTo>
                  <a:cubicBezTo>
                    <a:pt x="298" y="511"/>
                    <a:pt x="313" y="534"/>
                    <a:pt x="303" y="563"/>
                  </a:cubicBezTo>
                  <a:cubicBezTo>
                    <a:pt x="300" y="573"/>
                    <a:pt x="295" y="583"/>
                    <a:pt x="290" y="592"/>
                  </a:cubicBezTo>
                  <a:cubicBezTo>
                    <a:pt x="288" y="598"/>
                    <a:pt x="284" y="603"/>
                    <a:pt x="282" y="610"/>
                  </a:cubicBezTo>
                  <a:cubicBezTo>
                    <a:pt x="272" y="636"/>
                    <a:pt x="272" y="639"/>
                    <a:pt x="295" y="656"/>
                  </a:cubicBezTo>
                  <a:cubicBezTo>
                    <a:pt x="316" y="671"/>
                    <a:pt x="332" y="690"/>
                    <a:pt x="335" y="718"/>
                  </a:cubicBezTo>
                  <a:cubicBezTo>
                    <a:pt x="297" y="718"/>
                    <a:pt x="280" y="686"/>
                    <a:pt x="254" y="667"/>
                  </a:cubicBezTo>
                  <a:cubicBezTo>
                    <a:pt x="249" y="674"/>
                    <a:pt x="245" y="681"/>
                    <a:pt x="240" y="687"/>
                  </a:cubicBezTo>
                  <a:cubicBezTo>
                    <a:pt x="228" y="704"/>
                    <a:pt x="214" y="707"/>
                    <a:pt x="199" y="693"/>
                  </a:cubicBezTo>
                  <a:cubicBezTo>
                    <a:pt x="187" y="682"/>
                    <a:pt x="176" y="668"/>
                    <a:pt x="167" y="654"/>
                  </a:cubicBezTo>
                  <a:cubicBezTo>
                    <a:pt x="155" y="637"/>
                    <a:pt x="157" y="625"/>
                    <a:pt x="167" y="613"/>
                  </a:cubicBezTo>
                  <a:cubicBezTo>
                    <a:pt x="178" y="601"/>
                    <a:pt x="193" y="598"/>
                    <a:pt x="211" y="605"/>
                  </a:cubicBezTo>
                  <a:cubicBezTo>
                    <a:pt x="222" y="609"/>
                    <a:pt x="234" y="612"/>
                    <a:pt x="245" y="616"/>
                  </a:cubicBezTo>
                  <a:cubicBezTo>
                    <a:pt x="273" y="552"/>
                    <a:pt x="273" y="552"/>
                    <a:pt x="269" y="530"/>
                  </a:cubicBezTo>
                  <a:cubicBezTo>
                    <a:pt x="231" y="534"/>
                    <a:pt x="200" y="553"/>
                    <a:pt x="174" y="579"/>
                  </a:cubicBezTo>
                  <a:cubicBezTo>
                    <a:pt x="132" y="624"/>
                    <a:pt x="92" y="672"/>
                    <a:pt x="51" y="718"/>
                  </a:cubicBezTo>
                  <a:cubicBezTo>
                    <a:pt x="44" y="726"/>
                    <a:pt x="37" y="734"/>
                    <a:pt x="30" y="741"/>
                  </a:cubicBezTo>
                  <a:cubicBezTo>
                    <a:pt x="25" y="745"/>
                    <a:pt x="17" y="749"/>
                    <a:pt x="13" y="747"/>
                  </a:cubicBezTo>
                  <a:cubicBezTo>
                    <a:pt x="7" y="744"/>
                    <a:pt x="1" y="736"/>
                    <a:pt x="1" y="730"/>
                  </a:cubicBezTo>
                  <a:cubicBezTo>
                    <a:pt x="0" y="722"/>
                    <a:pt x="3" y="712"/>
                    <a:pt x="7" y="704"/>
                  </a:cubicBezTo>
                  <a:cubicBezTo>
                    <a:pt x="35" y="655"/>
                    <a:pt x="64" y="606"/>
                    <a:pt x="91" y="556"/>
                  </a:cubicBezTo>
                  <a:cubicBezTo>
                    <a:pt x="111" y="519"/>
                    <a:pt x="128" y="480"/>
                    <a:pt x="145" y="441"/>
                  </a:cubicBezTo>
                  <a:cubicBezTo>
                    <a:pt x="148" y="434"/>
                    <a:pt x="149" y="424"/>
                    <a:pt x="146" y="417"/>
                  </a:cubicBezTo>
                  <a:cubicBezTo>
                    <a:pt x="138" y="391"/>
                    <a:pt x="141" y="364"/>
                    <a:pt x="145" y="338"/>
                  </a:cubicBezTo>
                  <a:cubicBezTo>
                    <a:pt x="147" y="320"/>
                    <a:pt x="158" y="309"/>
                    <a:pt x="172" y="306"/>
                  </a:cubicBezTo>
                  <a:cubicBezTo>
                    <a:pt x="185" y="304"/>
                    <a:pt x="198" y="312"/>
                    <a:pt x="207" y="328"/>
                  </a:cubicBezTo>
                  <a:cubicBezTo>
                    <a:pt x="211" y="336"/>
                    <a:pt x="215" y="345"/>
                    <a:pt x="222" y="359"/>
                  </a:cubicBezTo>
                  <a:cubicBezTo>
                    <a:pt x="233" y="298"/>
                    <a:pt x="244" y="241"/>
                    <a:pt x="255" y="179"/>
                  </a:cubicBezTo>
                  <a:cubicBezTo>
                    <a:pt x="245" y="183"/>
                    <a:pt x="236" y="185"/>
                    <a:pt x="231" y="190"/>
                  </a:cubicBezTo>
                  <a:cubicBezTo>
                    <a:pt x="210" y="211"/>
                    <a:pt x="188" y="232"/>
                    <a:pt x="172" y="256"/>
                  </a:cubicBezTo>
                  <a:cubicBezTo>
                    <a:pt x="154" y="284"/>
                    <a:pt x="139" y="316"/>
                    <a:pt x="127" y="347"/>
                  </a:cubicBezTo>
                  <a:cubicBezTo>
                    <a:pt x="107" y="399"/>
                    <a:pt x="91" y="452"/>
                    <a:pt x="73" y="504"/>
                  </a:cubicBezTo>
                  <a:cubicBezTo>
                    <a:pt x="70" y="511"/>
                    <a:pt x="77" y="520"/>
                    <a:pt x="67" y="526"/>
                  </a:cubicBezTo>
                  <a:cubicBezTo>
                    <a:pt x="55" y="532"/>
                    <a:pt x="46" y="531"/>
                    <a:pt x="39" y="520"/>
                  </a:cubicBezTo>
                  <a:cubicBezTo>
                    <a:pt x="24" y="498"/>
                    <a:pt x="27" y="473"/>
                    <a:pt x="32" y="450"/>
                  </a:cubicBezTo>
                  <a:cubicBezTo>
                    <a:pt x="55" y="344"/>
                    <a:pt x="100" y="248"/>
                    <a:pt x="165" y="160"/>
                  </a:cubicBezTo>
                  <a:cubicBezTo>
                    <a:pt x="194" y="119"/>
                    <a:pt x="228" y="84"/>
                    <a:pt x="265" y="51"/>
                  </a:cubicBezTo>
                  <a:cubicBezTo>
                    <a:pt x="267" y="49"/>
                    <a:pt x="268" y="44"/>
                    <a:pt x="270" y="41"/>
                  </a:cubicBezTo>
                  <a:cubicBezTo>
                    <a:pt x="268" y="40"/>
                    <a:pt x="267" y="39"/>
                    <a:pt x="266" y="38"/>
                  </a:cubicBezTo>
                  <a:cubicBezTo>
                    <a:pt x="202" y="99"/>
                    <a:pt x="138" y="160"/>
                    <a:pt x="74" y="220"/>
                  </a:cubicBezTo>
                  <a:cubicBezTo>
                    <a:pt x="45" y="201"/>
                    <a:pt x="41" y="170"/>
                    <a:pt x="52" y="140"/>
                  </a:cubicBezTo>
                  <a:cubicBezTo>
                    <a:pt x="67" y="100"/>
                    <a:pt x="82" y="59"/>
                    <a:pt x="97" y="19"/>
                  </a:cubicBezTo>
                  <a:cubicBezTo>
                    <a:pt x="100" y="10"/>
                    <a:pt x="105" y="10"/>
                    <a:pt x="112" y="12"/>
                  </a:cubicBezTo>
                  <a:cubicBezTo>
                    <a:pt x="148" y="22"/>
                    <a:pt x="164" y="63"/>
                    <a:pt x="146" y="96"/>
                  </a:cubicBezTo>
                  <a:cubicBezTo>
                    <a:pt x="144" y="100"/>
                    <a:pt x="143" y="104"/>
                    <a:pt x="141" y="108"/>
                  </a:cubicBezTo>
                  <a:cubicBezTo>
                    <a:pt x="143" y="109"/>
                    <a:pt x="144" y="109"/>
                    <a:pt x="145" y="110"/>
                  </a:cubicBezTo>
                  <a:cubicBezTo>
                    <a:pt x="171" y="90"/>
                    <a:pt x="198" y="69"/>
                    <a:pt x="224" y="50"/>
                  </a:cubicBezTo>
                  <a:cubicBezTo>
                    <a:pt x="245" y="35"/>
                    <a:pt x="266" y="21"/>
                    <a:pt x="288" y="7"/>
                  </a:cubicBezTo>
                  <a:cubicBezTo>
                    <a:pt x="291" y="5"/>
                    <a:pt x="295" y="1"/>
                    <a:pt x="299" y="1"/>
                  </a:cubicBezTo>
                  <a:cubicBezTo>
                    <a:pt x="306" y="0"/>
                    <a:pt x="313" y="2"/>
                    <a:pt x="319" y="2"/>
                  </a:cubicBezTo>
                  <a:cubicBezTo>
                    <a:pt x="319" y="8"/>
                    <a:pt x="320" y="16"/>
                    <a:pt x="317" y="20"/>
                  </a:cubicBezTo>
                  <a:cubicBezTo>
                    <a:pt x="300" y="42"/>
                    <a:pt x="283" y="65"/>
                    <a:pt x="262" y="83"/>
                  </a:cubicBezTo>
                  <a:cubicBezTo>
                    <a:pt x="215" y="126"/>
                    <a:pt x="172" y="171"/>
                    <a:pt x="140" y="226"/>
                  </a:cubicBezTo>
                  <a:cubicBezTo>
                    <a:pt x="130" y="243"/>
                    <a:pt x="121" y="262"/>
                    <a:pt x="112" y="279"/>
                  </a:cubicBezTo>
                  <a:cubicBezTo>
                    <a:pt x="113" y="280"/>
                    <a:pt x="115" y="281"/>
                    <a:pt x="116" y="2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4DE99610-C7AC-49B8-8F95-354858990D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04363" y="2192338"/>
              <a:ext cx="1533525" cy="2192338"/>
            </a:xfrm>
            <a:custGeom>
              <a:avLst/>
              <a:gdLst>
                <a:gd name="T0" fmla="*/ 73 w 465"/>
                <a:gd name="T1" fmla="*/ 578 h 665"/>
                <a:gd name="T2" fmla="*/ 192 w 465"/>
                <a:gd name="T3" fmla="*/ 621 h 665"/>
                <a:gd name="T4" fmla="*/ 214 w 465"/>
                <a:gd name="T5" fmla="*/ 482 h 665"/>
                <a:gd name="T6" fmla="*/ 108 w 465"/>
                <a:gd name="T7" fmla="*/ 527 h 665"/>
                <a:gd name="T8" fmla="*/ 2 w 465"/>
                <a:gd name="T9" fmla="*/ 514 h 665"/>
                <a:gd name="T10" fmla="*/ 176 w 465"/>
                <a:gd name="T11" fmla="*/ 438 h 665"/>
                <a:gd name="T12" fmla="*/ 172 w 465"/>
                <a:gd name="T13" fmla="*/ 380 h 665"/>
                <a:gd name="T14" fmla="*/ 252 w 465"/>
                <a:gd name="T15" fmla="*/ 303 h 665"/>
                <a:gd name="T16" fmla="*/ 209 w 465"/>
                <a:gd name="T17" fmla="*/ 283 h 665"/>
                <a:gd name="T18" fmla="*/ 103 w 465"/>
                <a:gd name="T19" fmla="*/ 292 h 665"/>
                <a:gd name="T20" fmla="*/ 106 w 465"/>
                <a:gd name="T21" fmla="*/ 168 h 665"/>
                <a:gd name="T22" fmla="*/ 123 w 465"/>
                <a:gd name="T23" fmla="*/ 272 h 665"/>
                <a:gd name="T24" fmla="*/ 246 w 465"/>
                <a:gd name="T25" fmla="*/ 257 h 665"/>
                <a:gd name="T26" fmla="*/ 244 w 465"/>
                <a:gd name="T27" fmla="*/ 242 h 665"/>
                <a:gd name="T28" fmla="*/ 208 w 465"/>
                <a:gd name="T29" fmla="*/ 231 h 665"/>
                <a:gd name="T30" fmla="*/ 230 w 465"/>
                <a:gd name="T31" fmla="*/ 218 h 665"/>
                <a:gd name="T32" fmla="*/ 167 w 465"/>
                <a:gd name="T33" fmla="*/ 245 h 665"/>
                <a:gd name="T34" fmla="*/ 134 w 465"/>
                <a:gd name="T35" fmla="*/ 229 h 665"/>
                <a:gd name="T36" fmla="*/ 154 w 465"/>
                <a:gd name="T37" fmla="*/ 209 h 665"/>
                <a:gd name="T38" fmla="*/ 214 w 465"/>
                <a:gd name="T39" fmla="*/ 147 h 665"/>
                <a:gd name="T40" fmla="*/ 195 w 465"/>
                <a:gd name="T41" fmla="*/ 120 h 665"/>
                <a:gd name="T42" fmla="*/ 215 w 465"/>
                <a:gd name="T43" fmla="*/ 90 h 665"/>
                <a:gd name="T44" fmla="*/ 210 w 465"/>
                <a:gd name="T45" fmla="*/ 72 h 665"/>
                <a:gd name="T46" fmla="*/ 275 w 465"/>
                <a:gd name="T47" fmla="*/ 40 h 665"/>
                <a:gd name="T48" fmla="*/ 329 w 465"/>
                <a:gd name="T49" fmla="*/ 24 h 665"/>
                <a:gd name="T50" fmla="*/ 298 w 465"/>
                <a:gd name="T51" fmla="*/ 81 h 665"/>
                <a:gd name="T52" fmla="*/ 312 w 465"/>
                <a:gd name="T53" fmla="*/ 90 h 665"/>
                <a:gd name="T54" fmla="*/ 307 w 465"/>
                <a:gd name="T55" fmla="*/ 166 h 665"/>
                <a:gd name="T56" fmla="*/ 292 w 465"/>
                <a:gd name="T57" fmla="*/ 224 h 665"/>
                <a:gd name="T58" fmla="*/ 404 w 465"/>
                <a:gd name="T59" fmla="*/ 25 h 665"/>
                <a:gd name="T60" fmla="*/ 334 w 465"/>
                <a:gd name="T61" fmla="*/ 43 h 665"/>
                <a:gd name="T62" fmla="*/ 334 w 465"/>
                <a:gd name="T63" fmla="*/ 30 h 665"/>
                <a:gd name="T64" fmla="*/ 417 w 465"/>
                <a:gd name="T65" fmla="*/ 38 h 665"/>
                <a:gd name="T66" fmla="*/ 336 w 465"/>
                <a:gd name="T67" fmla="*/ 187 h 665"/>
                <a:gd name="T68" fmla="*/ 372 w 465"/>
                <a:gd name="T69" fmla="*/ 223 h 665"/>
                <a:gd name="T70" fmla="*/ 464 w 465"/>
                <a:gd name="T71" fmla="*/ 221 h 665"/>
                <a:gd name="T72" fmla="*/ 429 w 465"/>
                <a:gd name="T73" fmla="*/ 266 h 665"/>
                <a:gd name="T74" fmla="*/ 240 w 465"/>
                <a:gd name="T75" fmla="*/ 326 h 665"/>
                <a:gd name="T76" fmla="*/ 264 w 465"/>
                <a:gd name="T77" fmla="*/ 338 h 665"/>
                <a:gd name="T78" fmla="*/ 237 w 465"/>
                <a:gd name="T79" fmla="*/ 420 h 665"/>
                <a:gd name="T80" fmla="*/ 271 w 465"/>
                <a:gd name="T81" fmla="*/ 421 h 665"/>
                <a:gd name="T82" fmla="*/ 393 w 465"/>
                <a:gd name="T83" fmla="*/ 453 h 665"/>
                <a:gd name="T84" fmla="*/ 346 w 465"/>
                <a:gd name="T85" fmla="*/ 462 h 665"/>
                <a:gd name="T86" fmla="*/ 252 w 465"/>
                <a:gd name="T87" fmla="*/ 469 h 665"/>
                <a:gd name="T88" fmla="*/ 241 w 465"/>
                <a:gd name="T89" fmla="*/ 579 h 665"/>
                <a:gd name="T90" fmla="*/ 252 w 465"/>
                <a:gd name="T91" fmla="*/ 631 h 665"/>
                <a:gd name="T92" fmla="*/ 43 w 465"/>
                <a:gd name="T93" fmla="*/ 568 h 665"/>
                <a:gd name="T94" fmla="*/ 446 w 465"/>
                <a:gd name="T95" fmla="*/ 224 h 665"/>
                <a:gd name="T96" fmla="*/ 330 w 465"/>
                <a:gd name="T97" fmla="*/ 248 h 665"/>
                <a:gd name="T98" fmla="*/ 296 w 465"/>
                <a:gd name="T99" fmla="*/ 102 h 665"/>
                <a:gd name="T100" fmla="*/ 291 w 465"/>
                <a:gd name="T101" fmla="*/ 165 h 665"/>
                <a:gd name="T102" fmla="*/ 296 w 465"/>
                <a:gd name="T103" fmla="*/ 102 h 665"/>
                <a:gd name="T104" fmla="*/ 259 w 465"/>
                <a:gd name="T105" fmla="*/ 198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65" h="665">
                  <a:moveTo>
                    <a:pt x="43" y="568"/>
                  </a:moveTo>
                  <a:cubicBezTo>
                    <a:pt x="54" y="571"/>
                    <a:pt x="64" y="574"/>
                    <a:pt x="73" y="578"/>
                  </a:cubicBezTo>
                  <a:cubicBezTo>
                    <a:pt x="95" y="588"/>
                    <a:pt x="116" y="600"/>
                    <a:pt x="139" y="608"/>
                  </a:cubicBezTo>
                  <a:cubicBezTo>
                    <a:pt x="156" y="615"/>
                    <a:pt x="174" y="617"/>
                    <a:pt x="192" y="621"/>
                  </a:cubicBezTo>
                  <a:cubicBezTo>
                    <a:pt x="206" y="624"/>
                    <a:pt x="213" y="616"/>
                    <a:pt x="214" y="603"/>
                  </a:cubicBezTo>
                  <a:cubicBezTo>
                    <a:pt x="214" y="564"/>
                    <a:pt x="214" y="525"/>
                    <a:pt x="214" y="482"/>
                  </a:cubicBezTo>
                  <a:cubicBezTo>
                    <a:pt x="197" y="487"/>
                    <a:pt x="182" y="489"/>
                    <a:pt x="169" y="495"/>
                  </a:cubicBezTo>
                  <a:cubicBezTo>
                    <a:pt x="148" y="505"/>
                    <a:pt x="129" y="518"/>
                    <a:pt x="108" y="527"/>
                  </a:cubicBezTo>
                  <a:cubicBezTo>
                    <a:pt x="86" y="536"/>
                    <a:pt x="62" y="543"/>
                    <a:pt x="39" y="549"/>
                  </a:cubicBezTo>
                  <a:cubicBezTo>
                    <a:pt x="25" y="553"/>
                    <a:pt x="0" y="529"/>
                    <a:pt x="2" y="514"/>
                  </a:cubicBezTo>
                  <a:cubicBezTo>
                    <a:pt x="2" y="510"/>
                    <a:pt x="7" y="506"/>
                    <a:pt x="11" y="504"/>
                  </a:cubicBezTo>
                  <a:cubicBezTo>
                    <a:pt x="66" y="482"/>
                    <a:pt x="121" y="459"/>
                    <a:pt x="176" y="438"/>
                  </a:cubicBezTo>
                  <a:cubicBezTo>
                    <a:pt x="216" y="423"/>
                    <a:pt x="236" y="408"/>
                    <a:pt x="259" y="367"/>
                  </a:cubicBezTo>
                  <a:cubicBezTo>
                    <a:pt x="229" y="371"/>
                    <a:pt x="202" y="376"/>
                    <a:pt x="172" y="380"/>
                  </a:cubicBezTo>
                  <a:cubicBezTo>
                    <a:pt x="174" y="360"/>
                    <a:pt x="184" y="346"/>
                    <a:pt x="198" y="335"/>
                  </a:cubicBezTo>
                  <a:cubicBezTo>
                    <a:pt x="215" y="323"/>
                    <a:pt x="233" y="312"/>
                    <a:pt x="252" y="303"/>
                  </a:cubicBezTo>
                  <a:cubicBezTo>
                    <a:pt x="274" y="292"/>
                    <a:pt x="275" y="293"/>
                    <a:pt x="269" y="263"/>
                  </a:cubicBezTo>
                  <a:cubicBezTo>
                    <a:pt x="249" y="270"/>
                    <a:pt x="229" y="276"/>
                    <a:pt x="209" y="283"/>
                  </a:cubicBezTo>
                  <a:cubicBezTo>
                    <a:pt x="183" y="292"/>
                    <a:pt x="157" y="303"/>
                    <a:pt x="130" y="311"/>
                  </a:cubicBezTo>
                  <a:cubicBezTo>
                    <a:pt x="112" y="317"/>
                    <a:pt x="104" y="310"/>
                    <a:pt x="103" y="292"/>
                  </a:cubicBezTo>
                  <a:cubicBezTo>
                    <a:pt x="103" y="268"/>
                    <a:pt x="105" y="243"/>
                    <a:pt x="106" y="219"/>
                  </a:cubicBezTo>
                  <a:cubicBezTo>
                    <a:pt x="106" y="202"/>
                    <a:pt x="106" y="185"/>
                    <a:pt x="106" y="168"/>
                  </a:cubicBezTo>
                  <a:cubicBezTo>
                    <a:pt x="119" y="167"/>
                    <a:pt x="124" y="173"/>
                    <a:pt x="124" y="185"/>
                  </a:cubicBezTo>
                  <a:cubicBezTo>
                    <a:pt x="123" y="214"/>
                    <a:pt x="123" y="243"/>
                    <a:pt x="123" y="272"/>
                  </a:cubicBezTo>
                  <a:cubicBezTo>
                    <a:pt x="123" y="277"/>
                    <a:pt x="124" y="282"/>
                    <a:pt x="124" y="287"/>
                  </a:cubicBezTo>
                  <a:cubicBezTo>
                    <a:pt x="166" y="277"/>
                    <a:pt x="206" y="267"/>
                    <a:pt x="246" y="257"/>
                  </a:cubicBezTo>
                  <a:cubicBezTo>
                    <a:pt x="249" y="256"/>
                    <a:pt x="251" y="252"/>
                    <a:pt x="254" y="249"/>
                  </a:cubicBezTo>
                  <a:cubicBezTo>
                    <a:pt x="250" y="247"/>
                    <a:pt x="248" y="243"/>
                    <a:pt x="244" y="242"/>
                  </a:cubicBezTo>
                  <a:cubicBezTo>
                    <a:pt x="236" y="240"/>
                    <a:pt x="227" y="240"/>
                    <a:pt x="219" y="238"/>
                  </a:cubicBezTo>
                  <a:cubicBezTo>
                    <a:pt x="215" y="237"/>
                    <a:pt x="212" y="233"/>
                    <a:pt x="208" y="231"/>
                  </a:cubicBezTo>
                  <a:cubicBezTo>
                    <a:pt x="211" y="228"/>
                    <a:pt x="214" y="226"/>
                    <a:pt x="218" y="224"/>
                  </a:cubicBezTo>
                  <a:cubicBezTo>
                    <a:pt x="221" y="222"/>
                    <a:pt x="225" y="221"/>
                    <a:pt x="230" y="218"/>
                  </a:cubicBezTo>
                  <a:cubicBezTo>
                    <a:pt x="226" y="210"/>
                    <a:pt x="221" y="202"/>
                    <a:pt x="216" y="192"/>
                  </a:cubicBezTo>
                  <a:cubicBezTo>
                    <a:pt x="200" y="210"/>
                    <a:pt x="184" y="227"/>
                    <a:pt x="167" y="245"/>
                  </a:cubicBezTo>
                  <a:cubicBezTo>
                    <a:pt x="166" y="239"/>
                    <a:pt x="166" y="236"/>
                    <a:pt x="166" y="235"/>
                  </a:cubicBezTo>
                  <a:cubicBezTo>
                    <a:pt x="154" y="233"/>
                    <a:pt x="140" y="235"/>
                    <a:pt x="134" y="229"/>
                  </a:cubicBezTo>
                  <a:cubicBezTo>
                    <a:pt x="126" y="222"/>
                    <a:pt x="127" y="208"/>
                    <a:pt x="137" y="197"/>
                  </a:cubicBezTo>
                  <a:cubicBezTo>
                    <a:pt x="142" y="201"/>
                    <a:pt x="147" y="204"/>
                    <a:pt x="154" y="209"/>
                  </a:cubicBezTo>
                  <a:cubicBezTo>
                    <a:pt x="163" y="198"/>
                    <a:pt x="172" y="186"/>
                    <a:pt x="181" y="176"/>
                  </a:cubicBezTo>
                  <a:cubicBezTo>
                    <a:pt x="191" y="166"/>
                    <a:pt x="201" y="153"/>
                    <a:pt x="214" y="147"/>
                  </a:cubicBezTo>
                  <a:cubicBezTo>
                    <a:pt x="234" y="137"/>
                    <a:pt x="246" y="123"/>
                    <a:pt x="253" y="101"/>
                  </a:cubicBezTo>
                  <a:cubicBezTo>
                    <a:pt x="233" y="107"/>
                    <a:pt x="214" y="113"/>
                    <a:pt x="195" y="120"/>
                  </a:cubicBezTo>
                  <a:cubicBezTo>
                    <a:pt x="194" y="118"/>
                    <a:pt x="194" y="117"/>
                    <a:pt x="193" y="116"/>
                  </a:cubicBezTo>
                  <a:cubicBezTo>
                    <a:pt x="200" y="108"/>
                    <a:pt x="206" y="100"/>
                    <a:pt x="215" y="90"/>
                  </a:cubicBezTo>
                  <a:cubicBezTo>
                    <a:pt x="207" y="89"/>
                    <a:pt x="203" y="88"/>
                    <a:pt x="197" y="87"/>
                  </a:cubicBezTo>
                  <a:cubicBezTo>
                    <a:pt x="201" y="82"/>
                    <a:pt x="205" y="77"/>
                    <a:pt x="210" y="72"/>
                  </a:cubicBezTo>
                  <a:cubicBezTo>
                    <a:pt x="210" y="71"/>
                    <a:pt x="212" y="71"/>
                    <a:pt x="213" y="71"/>
                  </a:cubicBezTo>
                  <a:cubicBezTo>
                    <a:pt x="242" y="79"/>
                    <a:pt x="257" y="56"/>
                    <a:pt x="275" y="40"/>
                  </a:cubicBezTo>
                  <a:cubicBezTo>
                    <a:pt x="287" y="29"/>
                    <a:pt x="299" y="17"/>
                    <a:pt x="311" y="6"/>
                  </a:cubicBezTo>
                  <a:cubicBezTo>
                    <a:pt x="317" y="12"/>
                    <a:pt x="323" y="18"/>
                    <a:pt x="329" y="24"/>
                  </a:cubicBezTo>
                  <a:cubicBezTo>
                    <a:pt x="307" y="43"/>
                    <a:pt x="284" y="61"/>
                    <a:pt x="262" y="80"/>
                  </a:cubicBezTo>
                  <a:cubicBezTo>
                    <a:pt x="274" y="93"/>
                    <a:pt x="286" y="94"/>
                    <a:pt x="298" y="81"/>
                  </a:cubicBezTo>
                  <a:cubicBezTo>
                    <a:pt x="300" y="78"/>
                    <a:pt x="305" y="78"/>
                    <a:pt x="309" y="76"/>
                  </a:cubicBezTo>
                  <a:cubicBezTo>
                    <a:pt x="310" y="81"/>
                    <a:pt x="312" y="85"/>
                    <a:pt x="312" y="90"/>
                  </a:cubicBezTo>
                  <a:cubicBezTo>
                    <a:pt x="310" y="112"/>
                    <a:pt x="308" y="134"/>
                    <a:pt x="306" y="157"/>
                  </a:cubicBezTo>
                  <a:cubicBezTo>
                    <a:pt x="306" y="160"/>
                    <a:pt x="305" y="163"/>
                    <a:pt x="307" y="166"/>
                  </a:cubicBezTo>
                  <a:cubicBezTo>
                    <a:pt x="320" y="189"/>
                    <a:pt x="305" y="205"/>
                    <a:pt x="293" y="222"/>
                  </a:cubicBezTo>
                  <a:cubicBezTo>
                    <a:pt x="293" y="222"/>
                    <a:pt x="292" y="224"/>
                    <a:pt x="292" y="224"/>
                  </a:cubicBezTo>
                  <a:cubicBezTo>
                    <a:pt x="292" y="225"/>
                    <a:pt x="292" y="225"/>
                    <a:pt x="294" y="228"/>
                  </a:cubicBezTo>
                  <a:cubicBezTo>
                    <a:pt x="338" y="164"/>
                    <a:pt x="376" y="98"/>
                    <a:pt x="404" y="25"/>
                  </a:cubicBezTo>
                  <a:cubicBezTo>
                    <a:pt x="390" y="21"/>
                    <a:pt x="379" y="23"/>
                    <a:pt x="367" y="30"/>
                  </a:cubicBezTo>
                  <a:cubicBezTo>
                    <a:pt x="357" y="36"/>
                    <a:pt x="345" y="39"/>
                    <a:pt x="334" y="43"/>
                  </a:cubicBezTo>
                  <a:cubicBezTo>
                    <a:pt x="333" y="42"/>
                    <a:pt x="332" y="40"/>
                    <a:pt x="331" y="39"/>
                  </a:cubicBezTo>
                  <a:cubicBezTo>
                    <a:pt x="332" y="36"/>
                    <a:pt x="332" y="31"/>
                    <a:pt x="334" y="30"/>
                  </a:cubicBezTo>
                  <a:cubicBezTo>
                    <a:pt x="352" y="22"/>
                    <a:pt x="370" y="12"/>
                    <a:pt x="389" y="7"/>
                  </a:cubicBezTo>
                  <a:cubicBezTo>
                    <a:pt x="414" y="0"/>
                    <a:pt x="426" y="13"/>
                    <a:pt x="417" y="38"/>
                  </a:cubicBezTo>
                  <a:cubicBezTo>
                    <a:pt x="410" y="57"/>
                    <a:pt x="399" y="74"/>
                    <a:pt x="389" y="92"/>
                  </a:cubicBezTo>
                  <a:cubicBezTo>
                    <a:pt x="371" y="124"/>
                    <a:pt x="352" y="155"/>
                    <a:pt x="336" y="187"/>
                  </a:cubicBezTo>
                  <a:cubicBezTo>
                    <a:pt x="329" y="200"/>
                    <a:pt x="327" y="214"/>
                    <a:pt x="322" y="233"/>
                  </a:cubicBezTo>
                  <a:cubicBezTo>
                    <a:pt x="341" y="229"/>
                    <a:pt x="356" y="225"/>
                    <a:pt x="372" y="223"/>
                  </a:cubicBezTo>
                  <a:cubicBezTo>
                    <a:pt x="396" y="219"/>
                    <a:pt x="421" y="215"/>
                    <a:pt x="445" y="213"/>
                  </a:cubicBezTo>
                  <a:cubicBezTo>
                    <a:pt x="452" y="213"/>
                    <a:pt x="463" y="217"/>
                    <a:pt x="464" y="221"/>
                  </a:cubicBezTo>
                  <a:cubicBezTo>
                    <a:pt x="465" y="229"/>
                    <a:pt x="464" y="240"/>
                    <a:pt x="459" y="246"/>
                  </a:cubicBezTo>
                  <a:cubicBezTo>
                    <a:pt x="451" y="255"/>
                    <a:pt x="440" y="262"/>
                    <a:pt x="429" y="266"/>
                  </a:cubicBezTo>
                  <a:cubicBezTo>
                    <a:pt x="385" y="279"/>
                    <a:pt x="341" y="291"/>
                    <a:pt x="297" y="305"/>
                  </a:cubicBezTo>
                  <a:cubicBezTo>
                    <a:pt x="277" y="310"/>
                    <a:pt x="258" y="318"/>
                    <a:pt x="240" y="326"/>
                  </a:cubicBezTo>
                  <a:cubicBezTo>
                    <a:pt x="232" y="329"/>
                    <a:pt x="226" y="335"/>
                    <a:pt x="222" y="343"/>
                  </a:cubicBezTo>
                  <a:cubicBezTo>
                    <a:pt x="236" y="341"/>
                    <a:pt x="250" y="341"/>
                    <a:pt x="264" y="338"/>
                  </a:cubicBezTo>
                  <a:cubicBezTo>
                    <a:pt x="283" y="335"/>
                    <a:pt x="299" y="338"/>
                    <a:pt x="311" y="355"/>
                  </a:cubicBezTo>
                  <a:cubicBezTo>
                    <a:pt x="300" y="391"/>
                    <a:pt x="262" y="399"/>
                    <a:pt x="237" y="420"/>
                  </a:cubicBezTo>
                  <a:cubicBezTo>
                    <a:pt x="237" y="422"/>
                    <a:pt x="238" y="423"/>
                    <a:pt x="239" y="425"/>
                  </a:cubicBezTo>
                  <a:cubicBezTo>
                    <a:pt x="249" y="424"/>
                    <a:pt x="260" y="423"/>
                    <a:pt x="271" y="421"/>
                  </a:cubicBezTo>
                  <a:cubicBezTo>
                    <a:pt x="301" y="416"/>
                    <a:pt x="331" y="411"/>
                    <a:pt x="361" y="407"/>
                  </a:cubicBezTo>
                  <a:cubicBezTo>
                    <a:pt x="388" y="404"/>
                    <a:pt x="405" y="429"/>
                    <a:pt x="393" y="453"/>
                  </a:cubicBezTo>
                  <a:cubicBezTo>
                    <a:pt x="388" y="466"/>
                    <a:pt x="374" y="470"/>
                    <a:pt x="355" y="466"/>
                  </a:cubicBezTo>
                  <a:cubicBezTo>
                    <a:pt x="352" y="465"/>
                    <a:pt x="348" y="464"/>
                    <a:pt x="346" y="462"/>
                  </a:cubicBezTo>
                  <a:cubicBezTo>
                    <a:pt x="327" y="448"/>
                    <a:pt x="309" y="452"/>
                    <a:pt x="289" y="461"/>
                  </a:cubicBezTo>
                  <a:cubicBezTo>
                    <a:pt x="278" y="466"/>
                    <a:pt x="264" y="467"/>
                    <a:pt x="252" y="469"/>
                  </a:cubicBezTo>
                  <a:cubicBezTo>
                    <a:pt x="242" y="471"/>
                    <a:pt x="237" y="474"/>
                    <a:pt x="237" y="485"/>
                  </a:cubicBezTo>
                  <a:cubicBezTo>
                    <a:pt x="239" y="516"/>
                    <a:pt x="240" y="548"/>
                    <a:pt x="241" y="579"/>
                  </a:cubicBezTo>
                  <a:cubicBezTo>
                    <a:pt x="241" y="582"/>
                    <a:pt x="242" y="586"/>
                    <a:pt x="243" y="588"/>
                  </a:cubicBezTo>
                  <a:cubicBezTo>
                    <a:pt x="257" y="600"/>
                    <a:pt x="254" y="617"/>
                    <a:pt x="252" y="631"/>
                  </a:cubicBezTo>
                  <a:cubicBezTo>
                    <a:pt x="250" y="641"/>
                    <a:pt x="241" y="651"/>
                    <a:pt x="236" y="660"/>
                  </a:cubicBezTo>
                  <a:cubicBezTo>
                    <a:pt x="184" y="665"/>
                    <a:pt x="59" y="607"/>
                    <a:pt x="43" y="568"/>
                  </a:cubicBezTo>
                  <a:close/>
                  <a:moveTo>
                    <a:pt x="296" y="283"/>
                  </a:moveTo>
                  <a:cubicBezTo>
                    <a:pt x="335" y="285"/>
                    <a:pt x="435" y="246"/>
                    <a:pt x="446" y="224"/>
                  </a:cubicBezTo>
                  <a:cubicBezTo>
                    <a:pt x="442" y="224"/>
                    <a:pt x="439" y="224"/>
                    <a:pt x="436" y="225"/>
                  </a:cubicBezTo>
                  <a:cubicBezTo>
                    <a:pt x="400" y="233"/>
                    <a:pt x="365" y="240"/>
                    <a:pt x="330" y="248"/>
                  </a:cubicBezTo>
                  <a:cubicBezTo>
                    <a:pt x="311" y="252"/>
                    <a:pt x="299" y="263"/>
                    <a:pt x="296" y="283"/>
                  </a:cubicBezTo>
                  <a:close/>
                  <a:moveTo>
                    <a:pt x="296" y="102"/>
                  </a:moveTo>
                  <a:cubicBezTo>
                    <a:pt x="269" y="126"/>
                    <a:pt x="263" y="160"/>
                    <a:pt x="276" y="201"/>
                  </a:cubicBezTo>
                  <a:cubicBezTo>
                    <a:pt x="289" y="193"/>
                    <a:pt x="298" y="183"/>
                    <a:pt x="291" y="165"/>
                  </a:cubicBezTo>
                  <a:cubicBezTo>
                    <a:pt x="287" y="155"/>
                    <a:pt x="290" y="142"/>
                    <a:pt x="291" y="131"/>
                  </a:cubicBezTo>
                  <a:cubicBezTo>
                    <a:pt x="292" y="122"/>
                    <a:pt x="294" y="113"/>
                    <a:pt x="296" y="102"/>
                  </a:cubicBezTo>
                  <a:close/>
                  <a:moveTo>
                    <a:pt x="259" y="138"/>
                  </a:moveTo>
                  <a:cubicBezTo>
                    <a:pt x="229" y="154"/>
                    <a:pt x="229" y="179"/>
                    <a:pt x="259" y="198"/>
                  </a:cubicBezTo>
                  <a:cubicBezTo>
                    <a:pt x="259" y="178"/>
                    <a:pt x="259" y="158"/>
                    <a:pt x="259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F18792F0-095A-4A1D-8BE0-BBDFF29060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3951" y="1885950"/>
              <a:ext cx="3284538" cy="3254375"/>
            </a:xfrm>
            <a:custGeom>
              <a:avLst/>
              <a:gdLst>
                <a:gd name="T0" fmla="*/ 498 w 996"/>
                <a:gd name="T1" fmla="*/ 985 h 987"/>
                <a:gd name="T2" fmla="*/ 10 w 996"/>
                <a:gd name="T3" fmla="*/ 478 h 987"/>
                <a:gd name="T4" fmla="*/ 515 w 996"/>
                <a:gd name="T5" fmla="*/ 8 h 987"/>
                <a:gd name="T6" fmla="*/ 987 w 996"/>
                <a:gd name="T7" fmla="*/ 514 h 987"/>
                <a:gd name="T8" fmla="*/ 498 w 996"/>
                <a:gd name="T9" fmla="*/ 985 h 987"/>
                <a:gd name="T10" fmla="*/ 27 w 996"/>
                <a:gd name="T11" fmla="*/ 496 h 987"/>
                <a:gd name="T12" fmla="*/ 509 w 996"/>
                <a:gd name="T13" fmla="*/ 967 h 987"/>
                <a:gd name="T14" fmla="*/ 969 w 996"/>
                <a:gd name="T15" fmla="*/ 493 h 987"/>
                <a:gd name="T16" fmla="*/ 473 w 996"/>
                <a:gd name="T17" fmla="*/ 25 h 987"/>
                <a:gd name="T18" fmla="*/ 27 w 996"/>
                <a:gd name="T19" fmla="*/ 496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6" h="987">
                  <a:moveTo>
                    <a:pt x="498" y="985"/>
                  </a:moveTo>
                  <a:cubicBezTo>
                    <a:pt x="234" y="987"/>
                    <a:pt x="0" y="764"/>
                    <a:pt x="10" y="478"/>
                  </a:cubicBezTo>
                  <a:cubicBezTo>
                    <a:pt x="19" y="228"/>
                    <a:pt x="228" y="0"/>
                    <a:pt x="515" y="8"/>
                  </a:cubicBezTo>
                  <a:cubicBezTo>
                    <a:pt x="772" y="15"/>
                    <a:pt x="996" y="231"/>
                    <a:pt x="987" y="514"/>
                  </a:cubicBezTo>
                  <a:cubicBezTo>
                    <a:pt x="979" y="772"/>
                    <a:pt x="763" y="987"/>
                    <a:pt x="498" y="985"/>
                  </a:cubicBezTo>
                  <a:close/>
                  <a:moveTo>
                    <a:pt x="27" y="496"/>
                  </a:moveTo>
                  <a:cubicBezTo>
                    <a:pt x="25" y="751"/>
                    <a:pt x="238" y="973"/>
                    <a:pt x="509" y="967"/>
                  </a:cubicBezTo>
                  <a:cubicBezTo>
                    <a:pt x="762" y="961"/>
                    <a:pt x="970" y="756"/>
                    <a:pt x="969" y="493"/>
                  </a:cubicBezTo>
                  <a:cubicBezTo>
                    <a:pt x="969" y="233"/>
                    <a:pt x="749" y="10"/>
                    <a:pt x="473" y="25"/>
                  </a:cubicBezTo>
                  <a:cubicBezTo>
                    <a:pt x="233" y="37"/>
                    <a:pt x="26" y="241"/>
                    <a:pt x="27" y="4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455EB6D8-01B8-4696-BB6C-24597A739B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5651" y="1714500"/>
              <a:ext cx="871538" cy="2800350"/>
            </a:xfrm>
            <a:custGeom>
              <a:avLst/>
              <a:gdLst>
                <a:gd name="T0" fmla="*/ 105 w 264"/>
                <a:gd name="T1" fmla="*/ 594 h 849"/>
                <a:gd name="T2" fmla="*/ 0 w 264"/>
                <a:gd name="T3" fmla="*/ 696 h 849"/>
                <a:gd name="T4" fmla="*/ 10 w 264"/>
                <a:gd name="T5" fmla="*/ 652 h 849"/>
                <a:gd name="T6" fmla="*/ 78 w 264"/>
                <a:gd name="T7" fmla="*/ 529 h 849"/>
                <a:gd name="T8" fmla="*/ 142 w 264"/>
                <a:gd name="T9" fmla="*/ 405 h 849"/>
                <a:gd name="T10" fmla="*/ 151 w 264"/>
                <a:gd name="T11" fmla="*/ 363 h 849"/>
                <a:gd name="T12" fmla="*/ 117 w 264"/>
                <a:gd name="T13" fmla="*/ 368 h 849"/>
                <a:gd name="T14" fmla="*/ 93 w 264"/>
                <a:gd name="T15" fmla="*/ 334 h 849"/>
                <a:gd name="T16" fmla="*/ 142 w 264"/>
                <a:gd name="T17" fmla="*/ 240 h 849"/>
                <a:gd name="T18" fmla="*/ 207 w 264"/>
                <a:gd name="T19" fmla="*/ 123 h 849"/>
                <a:gd name="T20" fmla="*/ 211 w 264"/>
                <a:gd name="T21" fmla="*/ 95 h 849"/>
                <a:gd name="T22" fmla="*/ 200 w 264"/>
                <a:gd name="T23" fmla="*/ 5 h 849"/>
                <a:gd name="T24" fmla="*/ 260 w 264"/>
                <a:gd name="T25" fmla="*/ 57 h 849"/>
                <a:gd name="T26" fmla="*/ 227 w 264"/>
                <a:gd name="T27" fmla="*/ 166 h 849"/>
                <a:gd name="T28" fmla="*/ 165 w 264"/>
                <a:gd name="T29" fmla="*/ 268 h 849"/>
                <a:gd name="T30" fmla="*/ 154 w 264"/>
                <a:gd name="T31" fmla="*/ 297 h 849"/>
                <a:gd name="T32" fmla="*/ 161 w 264"/>
                <a:gd name="T33" fmla="*/ 297 h 849"/>
                <a:gd name="T34" fmla="*/ 194 w 264"/>
                <a:gd name="T35" fmla="*/ 305 h 849"/>
                <a:gd name="T36" fmla="*/ 206 w 264"/>
                <a:gd name="T37" fmla="*/ 341 h 849"/>
                <a:gd name="T38" fmla="*/ 162 w 264"/>
                <a:gd name="T39" fmla="*/ 449 h 849"/>
                <a:gd name="T40" fmla="*/ 135 w 264"/>
                <a:gd name="T41" fmla="*/ 504 h 849"/>
                <a:gd name="T42" fmla="*/ 135 w 264"/>
                <a:gd name="T43" fmla="*/ 518 h 849"/>
                <a:gd name="T44" fmla="*/ 156 w 264"/>
                <a:gd name="T45" fmla="*/ 625 h 849"/>
                <a:gd name="T46" fmla="*/ 140 w 264"/>
                <a:gd name="T47" fmla="*/ 747 h 849"/>
                <a:gd name="T48" fmla="*/ 145 w 264"/>
                <a:gd name="T49" fmla="*/ 815 h 849"/>
                <a:gd name="T50" fmla="*/ 120 w 264"/>
                <a:gd name="T51" fmla="*/ 848 h 849"/>
                <a:gd name="T52" fmla="*/ 90 w 264"/>
                <a:gd name="T53" fmla="*/ 814 h 849"/>
                <a:gd name="T54" fmla="*/ 97 w 264"/>
                <a:gd name="T55" fmla="*/ 692 h 849"/>
                <a:gd name="T56" fmla="*/ 105 w 264"/>
                <a:gd name="T57" fmla="*/ 594 h 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4" h="849">
                  <a:moveTo>
                    <a:pt x="105" y="594"/>
                  </a:moveTo>
                  <a:cubicBezTo>
                    <a:pt x="66" y="626"/>
                    <a:pt x="52" y="677"/>
                    <a:pt x="0" y="696"/>
                  </a:cubicBezTo>
                  <a:cubicBezTo>
                    <a:pt x="4" y="679"/>
                    <a:pt x="4" y="664"/>
                    <a:pt x="10" y="652"/>
                  </a:cubicBezTo>
                  <a:cubicBezTo>
                    <a:pt x="32" y="611"/>
                    <a:pt x="54" y="570"/>
                    <a:pt x="78" y="529"/>
                  </a:cubicBezTo>
                  <a:cubicBezTo>
                    <a:pt x="101" y="489"/>
                    <a:pt x="128" y="451"/>
                    <a:pt x="142" y="405"/>
                  </a:cubicBezTo>
                  <a:cubicBezTo>
                    <a:pt x="146" y="392"/>
                    <a:pt x="148" y="379"/>
                    <a:pt x="151" y="363"/>
                  </a:cubicBezTo>
                  <a:cubicBezTo>
                    <a:pt x="138" y="365"/>
                    <a:pt x="127" y="367"/>
                    <a:pt x="117" y="368"/>
                  </a:cubicBezTo>
                  <a:cubicBezTo>
                    <a:pt x="96" y="371"/>
                    <a:pt x="83" y="354"/>
                    <a:pt x="93" y="334"/>
                  </a:cubicBezTo>
                  <a:cubicBezTo>
                    <a:pt x="108" y="302"/>
                    <a:pt x="125" y="271"/>
                    <a:pt x="142" y="240"/>
                  </a:cubicBezTo>
                  <a:cubicBezTo>
                    <a:pt x="163" y="201"/>
                    <a:pt x="185" y="162"/>
                    <a:pt x="207" y="123"/>
                  </a:cubicBezTo>
                  <a:cubicBezTo>
                    <a:pt x="212" y="113"/>
                    <a:pt x="212" y="105"/>
                    <a:pt x="211" y="95"/>
                  </a:cubicBezTo>
                  <a:cubicBezTo>
                    <a:pt x="206" y="65"/>
                    <a:pt x="203" y="35"/>
                    <a:pt x="200" y="5"/>
                  </a:cubicBezTo>
                  <a:cubicBezTo>
                    <a:pt x="233" y="0"/>
                    <a:pt x="257" y="25"/>
                    <a:pt x="260" y="57"/>
                  </a:cubicBezTo>
                  <a:cubicBezTo>
                    <a:pt x="264" y="99"/>
                    <a:pt x="248" y="133"/>
                    <a:pt x="227" y="166"/>
                  </a:cubicBezTo>
                  <a:cubicBezTo>
                    <a:pt x="206" y="200"/>
                    <a:pt x="185" y="234"/>
                    <a:pt x="165" y="268"/>
                  </a:cubicBezTo>
                  <a:cubicBezTo>
                    <a:pt x="161" y="277"/>
                    <a:pt x="158" y="286"/>
                    <a:pt x="154" y="297"/>
                  </a:cubicBezTo>
                  <a:cubicBezTo>
                    <a:pt x="158" y="297"/>
                    <a:pt x="160" y="298"/>
                    <a:pt x="161" y="297"/>
                  </a:cubicBezTo>
                  <a:cubicBezTo>
                    <a:pt x="175" y="289"/>
                    <a:pt x="185" y="296"/>
                    <a:pt x="194" y="305"/>
                  </a:cubicBezTo>
                  <a:cubicBezTo>
                    <a:pt x="205" y="315"/>
                    <a:pt x="211" y="327"/>
                    <a:pt x="206" y="341"/>
                  </a:cubicBezTo>
                  <a:cubicBezTo>
                    <a:pt x="192" y="377"/>
                    <a:pt x="178" y="414"/>
                    <a:pt x="162" y="449"/>
                  </a:cubicBezTo>
                  <a:cubicBezTo>
                    <a:pt x="154" y="468"/>
                    <a:pt x="143" y="486"/>
                    <a:pt x="135" y="504"/>
                  </a:cubicBezTo>
                  <a:cubicBezTo>
                    <a:pt x="133" y="508"/>
                    <a:pt x="133" y="516"/>
                    <a:pt x="135" y="518"/>
                  </a:cubicBezTo>
                  <a:cubicBezTo>
                    <a:pt x="166" y="549"/>
                    <a:pt x="163" y="586"/>
                    <a:pt x="156" y="625"/>
                  </a:cubicBezTo>
                  <a:cubicBezTo>
                    <a:pt x="150" y="665"/>
                    <a:pt x="143" y="706"/>
                    <a:pt x="140" y="747"/>
                  </a:cubicBezTo>
                  <a:cubicBezTo>
                    <a:pt x="138" y="769"/>
                    <a:pt x="144" y="792"/>
                    <a:pt x="145" y="815"/>
                  </a:cubicBezTo>
                  <a:cubicBezTo>
                    <a:pt x="146" y="836"/>
                    <a:pt x="136" y="848"/>
                    <a:pt x="120" y="848"/>
                  </a:cubicBezTo>
                  <a:cubicBezTo>
                    <a:pt x="104" y="849"/>
                    <a:pt x="89" y="833"/>
                    <a:pt x="90" y="814"/>
                  </a:cubicBezTo>
                  <a:cubicBezTo>
                    <a:pt x="91" y="774"/>
                    <a:pt x="94" y="733"/>
                    <a:pt x="97" y="692"/>
                  </a:cubicBezTo>
                  <a:cubicBezTo>
                    <a:pt x="99" y="661"/>
                    <a:pt x="102" y="629"/>
                    <a:pt x="105" y="5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C077210B-9B3B-458E-A531-BC0EA39E5E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7676" y="2505075"/>
              <a:ext cx="788988" cy="1016000"/>
            </a:xfrm>
            <a:custGeom>
              <a:avLst/>
              <a:gdLst>
                <a:gd name="T0" fmla="*/ 30 w 239"/>
                <a:gd name="T1" fmla="*/ 300 h 308"/>
                <a:gd name="T2" fmla="*/ 15 w 239"/>
                <a:gd name="T3" fmla="*/ 250 h 308"/>
                <a:gd name="T4" fmla="*/ 0 w 239"/>
                <a:gd name="T5" fmla="*/ 169 h 308"/>
                <a:gd name="T6" fmla="*/ 5 w 239"/>
                <a:gd name="T7" fmla="*/ 159 h 308"/>
                <a:gd name="T8" fmla="*/ 9 w 239"/>
                <a:gd name="T9" fmla="*/ 148 h 308"/>
                <a:gd name="T10" fmla="*/ 44 w 239"/>
                <a:gd name="T11" fmla="*/ 77 h 308"/>
                <a:gd name="T12" fmla="*/ 190 w 239"/>
                <a:gd name="T13" fmla="*/ 3 h 308"/>
                <a:gd name="T14" fmla="*/ 228 w 239"/>
                <a:gd name="T15" fmla="*/ 1 h 308"/>
                <a:gd name="T16" fmla="*/ 239 w 239"/>
                <a:gd name="T17" fmla="*/ 13 h 308"/>
                <a:gd name="T18" fmla="*/ 235 w 239"/>
                <a:gd name="T19" fmla="*/ 50 h 308"/>
                <a:gd name="T20" fmla="*/ 188 w 239"/>
                <a:gd name="T21" fmla="*/ 189 h 308"/>
                <a:gd name="T22" fmla="*/ 170 w 239"/>
                <a:gd name="T23" fmla="*/ 269 h 308"/>
                <a:gd name="T24" fmla="*/ 150 w 239"/>
                <a:gd name="T25" fmla="*/ 301 h 308"/>
                <a:gd name="T26" fmla="*/ 134 w 239"/>
                <a:gd name="T27" fmla="*/ 299 h 308"/>
                <a:gd name="T28" fmla="*/ 104 w 239"/>
                <a:gd name="T29" fmla="*/ 260 h 308"/>
                <a:gd name="T30" fmla="*/ 65 w 239"/>
                <a:gd name="T31" fmla="*/ 294 h 308"/>
                <a:gd name="T32" fmla="*/ 62 w 239"/>
                <a:gd name="T33" fmla="*/ 291 h 308"/>
                <a:gd name="T34" fmla="*/ 77 w 239"/>
                <a:gd name="T35" fmla="*/ 261 h 308"/>
                <a:gd name="T36" fmla="*/ 77 w 239"/>
                <a:gd name="T37" fmla="*/ 205 h 308"/>
                <a:gd name="T38" fmla="*/ 64 w 239"/>
                <a:gd name="T39" fmla="*/ 157 h 308"/>
                <a:gd name="T40" fmla="*/ 90 w 239"/>
                <a:gd name="T41" fmla="*/ 137 h 308"/>
                <a:gd name="T42" fmla="*/ 126 w 239"/>
                <a:gd name="T43" fmla="*/ 167 h 308"/>
                <a:gd name="T44" fmla="*/ 141 w 239"/>
                <a:gd name="T45" fmla="*/ 193 h 308"/>
                <a:gd name="T46" fmla="*/ 205 w 239"/>
                <a:gd name="T47" fmla="*/ 32 h 308"/>
                <a:gd name="T48" fmla="*/ 202 w 239"/>
                <a:gd name="T49" fmla="*/ 28 h 308"/>
                <a:gd name="T50" fmla="*/ 170 w 239"/>
                <a:gd name="T51" fmla="*/ 41 h 308"/>
                <a:gd name="T52" fmla="*/ 45 w 239"/>
                <a:gd name="T53" fmla="*/ 124 h 308"/>
                <a:gd name="T54" fmla="*/ 31 w 239"/>
                <a:gd name="T55" fmla="*/ 169 h 308"/>
                <a:gd name="T56" fmla="*/ 41 w 239"/>
                <a:gd name="T57" fmla="*/ 195 h 308"/>
                <a:gd name="T58" fmla="*/ 47 w 239"/>
                <a:gd name="T59" fmla="*/ 279 h 308"/>
                <a:gd name="T60" fmla="*/ 36 w 239"/>
                <a:gd name="T61" fmla="*/ 300 h 308"/>
                <a:gd name="T62" fmla="*/ 30 w 239"/>
                <a:gd name="T63" fmla="*/ 30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9" h="308">
                  <a:moveTo>
                    <a:pt x="30" y="300"/>
                  </a:moveTo>
                  <a:cubicBezTo>
                    <a:pt x="25" y="283"/>
                    <a:pt x="19" y="267"/>
                    <a:pt x="15" y="250"/>
                  </a:cubicBezTo>
                  <a:cubicBezTo>
                    <a:pt x="9" y="223"/>
                    <a:pt x="5" y="196"/>
                    <a:pt x="0" y="169"/>
                  </a:cubicBezTo>
                  <a:cubicBezTo>
                    <a:pt x="0" y="166"/>
                    <a:pt x="4" y="163"/>
                    <a:pt x="5" y="159"/>
                  </a:cubicBezTo>
                  <a:cubicBezTo>
                    <a:pt x="7" y="155"/>
                    <a:pt x="10" y="151"/>
                    <a:pt x="9" y="148"/>
                  </a:cubicBezTo>
                  <a:cubicBezTo>
                    <a:pt x="4" y="116"/>
                    <a:pt x="19" y="95"/>
                    <a:pt x="44" y="77"/>
                  </a:cubicBezTo>
                  <a:cubicBezTo>
                    <a:pt x="89" y="46"/>
                    <a:pt x="137" y="19"/>
                    <a:pt x="190" y="3"/>
                  </a:cubicBezTo>
                  <a:cubicBezTo>
                    <a:pt x="202" y="0"/>
                    <a:pt x="215" y="0"/>
                    <a:pt x="228" y="1"/>
                  </a:cubicBezTo>
                  <a:cubicBezTo>
                    <a:pt x="232" y="1"/>
                    <a:pt x="239" y="9"/>
                    <a:pt x="239" y="13"/>
                  </a:cubicBezTo>
                  <a:cubicBezTo>
                    <a:pt x="239" y="26"/>
                    <a:pt x="239" y="39"/>
                    <a:pt x="235" y="50"/>
                  </a:cubicBezTo>
                  <a:cubicBezTo>
                    <a:pt x="220" y="97"/>
                    <a:pt x="202" y="142"/>
                    <a:pt x="188" y="189"/>
                  </a:cubicBezTo>
                  <a:cubicBezTo>
                    <a:pt x="180" y="215"/>
                    <a:pt x="177" y="243"/>
                    <a:pt x="170" y="269"/>
                  </a:cubicBezTo>
                  <a:cubicBezTo>
                    <a:pt x="166" y="281"/>
                    <a:pt x="158" y="291"/>
                    <a:pt x="150" y="301"/>
                  </a:cubicBezTo>
                  <a:cubicBezTo>
                    <a:pt x="145" y="308"/>
                    <a:pt x="140" y="306"/>
                    <a:pt x="134" y="299"/>
                  </a:cubicBezTo>
                  <a:cubicBezTo>
                    <a:pt x="125" y="286"/>
                    <a:pt x="114" y="274"/>
                    <a:pt x="104" y="260"/>
                  </a:cubicBezTo>
                  <a:cubicBezTo>
                    <a:pt x="90" y="272"/>
                    <a:pt x="78" y="283"/>
                    <a:pt x="65" y="294"/>
                  </a:cubicBezTo>
                  <a:cubicBezTo>
                    <a:pt x="64" y="293"/>
                    <a:pt x="63" y="292"/>
                    <a:pt x="62" y="291"/>
                  </a:cubicBezTo>
                  <a:cubicBezTo>
                    <a:pt x="67" y="281"/>
                    <a:pt x="70" y="270"/>
                    <a:pt x="77" y="261"/>
                  </a:cubicBezTo>
                  <a:cubicBezTo>
                    <a:pt x="92" y="242"/>
                    <a:pt x="86" y="224"/>
                    <a:pt x="77" y="205"/>
                  </a:cubicBezTo>
                  <a:cubicBezTo>
                    <a:pt x="71" y="189"/>
                    <a:pt x="66" y="173"/>
                    <a:pt x="64" y="157"/>
                  </a:cubicBezTo>
                  <a:cubicBezTo>
                    <a:pt x="62" y="139"/>
                    <a:pt x="74" y="130"/>
                    <a:pt x="90" y="137"/>
                  </a:cubicBezTo>
                  <a:cubicBezTo>
                    <a:pt x="104" y="144"/>
                    <a:pt x="115" y="156"/>
                    <a:pt x="126" y="167"/>
                  </a:cubicBezTo>
                  <a:cubicBezTo>
                    <a:pt x="132" y="174"/>
                    <a:pt x="135" y="183"/>
                    <a:pt x="141" y="193"/>
                  </a:cubicBezTo>
                  <a:cubicBezTo>
                    <a:pt x="163" y="138"/>
                    <a:pt x="184" y="85"/>
                    <a:pt x="205" y="32"/>
                  </a:cubicBezTo>
                  <a:cubicBezTo>
                    <a:pt x="204" y="31"/>
                    <a:pt x="203" y="29"/>
                    <a:pt x="202" y="28"/>
                  </a:cubicBezTo>
                  <a:cubicBezTo>
                    <a:pt x="191" y="32"/>
                    <a:pt x="180" y="35"/>
                    <a:pt x="170" y="41"/>
                  </a:cubicBezTo>
                  <a:cubicBezTo>
                    <a:pt x="128" y="68"/>
                    <a:pt x="87" y="97"/>
                    <a:pt x="45" y="124"/>
                  </a:cubicBezTo>
                  <a:cubicBezTo>
                    <a:pt x="27" y="136"/>
                    <a:pt x="24" y="151"/>
                    <a:pt x="31" y="169"/>
                  </a:cubicBezTo>
                  <a:cubicBezTo>
                    <a:pt x="34" y="178"/>
                    <a:pt x="37" y="187"/>
                    <a:pt x="41" y="195"/>
                  </a:cubicBezTo>
                  <a:cubicBezTo>
                    <a:pt x="54" y="222"/>
                    <a:pt x="53" y="251"/>
                    <a:pt x="47" y="279"/>
                  </a:cubicBezTo>
                  <a:cubicBezTo>
                    <a:pt x="46" y="286"/>
                    <a:pt x="40" y="293"/>
                    <a:pt x="36" y="300"/>
                  </a:cubicBezTo>
                  <a:cubicBezTo>
                    <a:pt x="34" y="300"/>
                    <a:pt x="32" y="300"/>
                    <a:pt x="30" y="3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C148D53A-D849-4B2C-A81E-11DDB46E6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3838" y="2168525"/>
              <a:ext cx="1108075" cy="1830388"/>
            </a:xfrm>
            <a:custGeom>
              <a:avLst/>
              <a:gdLst>
                <a:gd name="T0" fmla="*/ 216 w 336"/>
                <a:gd name="T1" fmla="*/ 0 h 555"/>
                <a:gd name="T2" fmla="*/ 244 w 336"/>
                <a:gd name="T3" fmla="*/ 5 h 555"/>
                <a:gd name="T4" fmla="*/ 260 w 336"/>
                <a:gd name="T5" fmla="*/ 33 h 555"/>
                <a:gd name="T6" fmla="*/ 205 w 336"/>
                <a:gd name="T7" fmla="*/ 308 h 555"/>
                <a:gd name="T8" fmla="*/ 206 w 336"/>
                <a:gd name="T9" fmla="*/ 313 h 555"/>
                <a:gd name="T10" fmla="*/ 281 w 336"/>
                <a:gd name="T11" fmla="*/ 270 h 555"/>
                <a:gd name="T12" fmla="*/ 255 w 336"/>
                <a:gd name="T13" fmla="*/ 236 h 555"/>
                <a:gd name="T14" fmla="*/ 336 w 336"/>
                <a:gd name="T15" fmla="*/ 260 h 555"/>
                <a:gd name="T16" fmla="*/ 219 w 336"/>
                <a:gd name="T17" fmla="*/ 336 h 555"/>
                <a:gd name="T18" fmla="*/ 192 w 336"/>
                <a:gd name="T19" fmla="*/ 366 h 555"/>
                <a:gd name="T20" fmla="*/ 120 w 336"/>
                <a:gd name="T21" fmla="*/ 507 h 555"/>
                <a:gd name="T22" fmla="*/ 91 w 336"/>
                <a:gd name="T23" fmla="*/ 538 h 555"/>
                <a:gd name="T24" fmla="*/ 23 w 336"/>
                <a:gd name="T25" fmla="*/ 549 h 555"/>
                <a:gd name="T26" fmla="*/ 0 w 336"/>
                <a:gd name="T27" fmla="*/ 525 h 555"/>
                <a:gd name="T28" fmla="*/ 125 w 336"/>
                <a:gd name="T29" fmla="*/ 446 h 555"/>
                <a:gd name="T30" fmla="*/ 154 w 336"/>
                <a:gd name="T31" fmla="*/ 378 h 555"/>
                <a:gd name="T32" fmla="*/ 150 w 336"/>
                <a:gd name="T33" fmla="*/ 375 h 555"/>
                <a:gd name="T34" fmla="*/ 58 w 336"/>
                <a:gd name="T35" fmla="*/ 454 h 555"/>
                <a:gd name="T36" fmla="*/ 42 w 336"/>
                <a:gd name="T37" fmla="*/ 426 h 555"/>
                <a:gd name="T38" fmla="*/ 126 w 336"/>
                <a:gd name="T39" fmla="*/ 370 h 555"/>
                <a:gd name="T40" fmla="*/ 177 w 336"/>
                <a:gd name="T41" fmla="*/ 302 h 555"/>
                <a:gd name="T42" fmla="*/ 203 w 336"/>
                <a:gd name="T43" fmla="*/ 113 h 555"/>
                <a:gd name="T44" fmla="*/ 212 w 336"/>
                <a:gd name="T45" fmla="*/ 13 h 555"/>
                <a:gd name="T46" fmla="*/ 216 w 336"/>
                <a:gd name="T47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36" h="555">
                  <a:moveTo>
                    <a:pt x="216" y="0"/>
                  </a:moveTo>
                  <a:cubicBezTo>
                    <a:pt x="226" y="2"/>
                    <a:pt x="236" y="3"/>
                    <a:pt x="244" y="5"/>
                  </a:cubicBezTo>
                  <a:cubicBezTo>
                    <a:pt x="258" y="10"/>
                    <a:pt x="263" y="19"/>
                    <a:pt x="260" y="33"/>
                  </a:cubicBezTo>
                  <a:cubicBezTo>
                    <a:pt x="242" y="125"/>
                    <a:pt x="223" y="217"/>
                    <a:pt x="205" y="308"/>
                  </a:cubicBezTo>
                  <a:cubicBezTo>
                    <a:pt x="205" y="309"/>
                    <a:pt x="206" y="310"/>
                    <a:pt x="206" y="313"/>
                  </a:cubicBezTo>
                  <a:cubicBezTo>
                    <a:pt x="231" y="299"/>
                    <a:pt x="255" y="285"/>
                    <a:pt x="281" y="270"/>
                  </a:cubicBezTo>
                  <a:cubicBezTo>
                    <a:pt x="271" y="258"/>
                    <a:pt x="263" y="247"/>
                    <a:pt x="255" y="236"/>
                  </a:cubicBezTo>
                  <a:cubicBezTo>
                    <a:pt x="308" y="228"/>
                    <a:pt x="326" y="234"/>
                    <a:pt x="336" y="260"/>
                  </a:cubicBezTo>
                  <a:cubicBezTo>
                    <a:pt x="297" y="286"/>
                    <a:pt x="259" y="312"/>
                    <a:pt x="219" y="336"/>
                  </a:cubicBezTo>
                  <a:cubicBezTo>
                    <a:pt x="207" y="344"/>
                    <a:pt x="197" y="352"/>
                    <a:pt x="192" y="366"/>
                  </a:cubicBezTo>
                  <a:cubicBezTo>
                    <a:pt x="174" y="416"/>
                    <a:pt x="152" y="465"/>
                    <a:pt x="120" y="507"/>
                  </a:cubicBezTo>
                  <a:cubicBezTo>
                    <a:pt x="111" y="518"/>
                    <a:pt x="101" y="528"/>
                    <a:pt x="91" y="538"/>
                  </a:cubicBezTo>
                  <a:cubicBezTo>
                    <a:pt x="71" y="555"/>
                    <a:pt x="46" y="554"/>
                    <a:pt x="23" y="549"/>
                  </a:cubicBezTo>
                  <a:cubicBezTo>
                    <a:pt x="14" y="546"/>
                    <a:pt x="7" y="535"/>
                    <a:pt x="0" y="525"/>
                  </a:cubicBezTo>
                  <a:cubicBezTo>
                    <a:pt x="56" y="519"/>
                    <a:pt x="95" y="489"/>
                    <a:pt x="125" y="446"/>
                  </a:cubicBezTo>
                  <a:cubicBezTo>
                    <a:pt x="139" y="425"/>
                    <a:pt x="151" y="403"/>
                    <a:pt x="154" y="378"/>
                  </a:cubicBezTo>
                  <a:cubicBezTo>
                    <a:pt x="153" y="377"/>
                    <a:pt x="152" y="376"/>
                    <a:pt x="150" y="375"/>
                  </a:cubicBezTo>
                  <a:cubicBezTo>
                    <a:pt x="120" y="401"/>
                    <a:pt x="90" y="427"/>
                    <a:pt x="58" y="454"/>
                  </a:cubicBezTo>
                  <a:cubicBezTo>
                    <a:pt x="53" y="444"/>
                    <a:pt x="48" y="436"/>
                    <a:pt x="42" y="426"/>
                  </a:cubicBezTo>
                  <a:cubicBezTo>
                    <a:pt x="70" y="407"/>
                    <a:pt x="97" y="387"/>
                    <a:pt x="126" y="370"/>
                  </a:cubicBezTo>
                  <a:cubicBezTo>
                    <a:pt x="152" y="354"/>
                    <a:pt x="167" y="331"/>
                    <a:pt x="177" y="302"/>
                  </a:cubicBezTo>
                  <a:cubicBezTo>
                    <a:pt x="196" y="240"/>
                    <a:pt x="201" y="177"/>
                    <a:pt x="203" y="113"/>
                  </a:cubicBezTo>
                  <a:cubicBezTo>
                    <a:pt x="203" y="80"/>
                    <a:pt x="208" y="46"/>
                    <a:pt x="212" y="13"/>
                  </a:cubicBezTo>
                  <a:cubicBezTo>
                    <a:pt x="212" y="9"/>
                    <a:pt x="214" y="5"/>
                    <a:pt x="2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Freeform 39">
              <a:extLst>
                <a:ext uri="{FF2B5EF4-FFF2-40B4-BE49-F238E27FC236}">
                  <a16:creationId xmlns:a16="http://schemas.microsoft.com/office/drawing/2014/main" id="{22CB010A-F9E6-4D72-AFDD-C5BF2361B4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3526" y="3613150"/>
              <a:ext cx="1001713" cy="492125"/>
            </a:xfrm>
            <a:custGeom>
              <a:avLst/>
              <a:gdLst>
                <a:gd name="T0" fmla="*/ 200 w 304"/>
                <a:gd name="T1" fmla="*/ 75 h 149"/>
                <a:gd name="T2" fmla="*/ 224 w 304"/>
                <a:gd name="T3" fmla="*/ 53 h 149"/>
                <a:gd name="T4" fmla="*/ 38 w 304"/>
                <a:gd name="T5" fmla="*/ 149 h 149"/>
                <a:gd name="T6" fmla="*/ 2 w 304"/>
                <a:gd name="T7" fmla="*/ 90 h 149"/>
                <a:gd name="T8" fmla="*/ 25 w 304"/>
                <a:gd name="T9" fmla="*/ 66 h 149"/>
                <a:gd name="T10" fmla="*/ 129 w 304"/>
                <a:gd name="T11" fmla="*/ 37 h 149"/>
                <a:gd name="T12" fmla="*/ 242 w 304"/>
                <a:gd name="T13" fmla="*/ 5 h 149"/>
                <a:gd name="T14" fmla="*/ 273 w 304"/>
                <a:gd name="T15" fmla="*/ 1 h 149"/>
                <a:gd name="T16" fmla="*/ 301 w 304"/>
                <a:gd name="T17" fmla="*/ 24 h 149"/>
                <a:gd name="T18" fmla="*/ 287 w 304"/>
                <a:gd name="T19" fmla="*/ 46 h 149"/>
                <a:gd name="T20" fmla="*/ 203 w 304"/>
                <a:gd name="T21" fmla="*/ 80 h 149"/>
                <a:gd name="T22" fmla="*/ 200 w 304"/>
                <a:gd name="T23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4" h="149">
                  <a:moveTo>
                    <a:pt x="200" y="75"/>
                  </a:moveTo>
                  <a:cubicBezTo>
                    <a:pt x="208" y="68"/>
                    <a:pt x="216" y="61"/>
                    <a:pt x="224" y="53"/>
                  </a:cubicBezTo>
                  <a:cubicBezTo>
                    <a:pt x="148" y="58"/>
                    <a:pt x="93" y="104"/>
                    <a:pt x="38" y="149"/>
                  </a:cubicBezTo>
                  <a:cubicBezTo>
                    <a:pt x="14" y="135"/>
                    <a:pt x="0" y="118"/>
                    <a:pt x="2" y="90"/>
                  </a:cubicBezTo>
                  <a:cubicBezTo>
                    <a:pt x="3" y="74"/>
                    <a:pt x="9" y="69"/>
                    <a:pt x="25" y="66"/>
                  </a:cubicBezTo>
                  <a:cubicBezTo>
                    <a:pt x="60" y="57"/>
                    <a:pt x="94" y="47"/>
                    <a:pt x="129" y="37"/>
                  </a:cubicBezTo>
                  <a:cubicBezTo>
                    <a:pt x="167" y="27"/>
                    <a:pt x="204" y="15"/>
                    <a:pt x="242" y="5"/>
                  </a:cubicBezTo>
                  <a:cubicBezTo>
                    <a:pt x="252" y="2"/>
                    <a:pt x="262" y="2"/>
                    <a:pt x="273" y="1"/>
                  </a:cubicBezTo>
                  <a:cubicBezTo>
                    <a:pt x="284" y="0"/>
                    <a:pt x="298" y="12"/>
                    <a:pt x="301" y="24"/>
                  </a:cubicBezTo>
                  <a:cubicBezTo>
                    <a:pt x="304" y="36"/>
                    <a:pt x="296" y="43"/>
                    <a:pt x="287" y="46"/>
                  </a:cubicBezTo>
                  <a:cubicBezTo>
                    <a:pt x="260" y="59"/>
                    <a:pt x="231" y="69"/>
                    <a:pt x="203" y="80"/>
                  </a:cubicBezTo>
                  <a:cubicBezTo>
                    <a:pt x="202" y="79"/>
                    <a:pt x="201" y="77"/>
                    <a:pt x="200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Freeform 40">
              <a:extLst>
                <a:ext uri="{FF2B5EF4-FFF2-40B4-BE49-F238E27FC236}">
                  <a16:creationId xmlns:a16="http://schemas.microsoft.com/office/drawing/2014/main" id="{A0FE114D-BCB1-4D85-875C-180BB73A8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9001" y="3367088"/>
              <a:ext cx="639763" cy="658813"/>
            </a:xfrm>
            <a:custGeom>
              <a:avLst/>
              <a:gdLst>
                <a:gd name="T0" fmla="*/ 0 w 194"/>
                <a:gd name="T1" fmla="*/ 0 h 200"/>
                <a:gd name="T2" fmla="*/ 36 w 194"/>
                <a:gd name="T3" fmla="*/ 30 h 200"/>
                <a:gd name="T4" fmla="*/ 58 w 194"/>
                <a:gd name="T5" fmla="*/ 70 h 200"/>
                <a:gd name="T6" fmla="*/ 150 w 194"/>
                <a:gd name="T7" fmla="*/ 150 h 200"/>
                <a:gd name="T8" fmla="*/ 194 w 194"/>
                <a:gd name="T9" fmla="*/ 168 h 200"/>
                <a:gd name="T10" fmla="*/ 114 w 194"/>
                <a:gd name="T11" fmla="*/ 197 h 200"/>
                <a:gd name="T12" fmla="*/ 85 w 194"/>
                <a:gd name="T13" fmla="*/ 199 h 200"/>
                <a:gd name="T14" fmla="*/ 66 w 194"/>
                <a:gd name="T15" fmla="*/ 188 h 200"/>
                <a:gd name="T16" fmla="*/ 16 w 194"/>
                <a:gd name="T17" fmla="*/ 77 h 200"/>
                <a:gd name="T18" fmla="*/ 1 w 194"/>
                <a:gd name="T19" fmla="*/ 12 h 200"/>
                <a:gd name="T20" fmla="*/ 0 w 194"/>
                <a:gd name="T21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" h="200">
                  <a:moveTo>
                    <a:pt x="0" y="0"/>
                  </a:moveTo>
                  <a:cubicBezTo>
                    <a:pt x="18" y="5"/>
                    <a:pt x="28" y="17"/>
                    <a:pt x="36" y="30"/>
                  </a:cubicBezTo>
                  <a:cubicBezTo>
                    <a:pt x="44" y="43"/>
                    <a:pt x="52" y="56"/>
                    <a:pt x="58" y="70"/>
                  </a:cubicBezTo>
                  <a:cubicBezTo>
                    <a:pt x="77" y="111"/>
                    <a:pt x="109" y="135"/>
                    <a:pt x="150" y="150"/>
                  </a:cubicBezTo>
                  <a:cubicBezTo>
                    <a:pt x="165" y="156"/>
                    <a:pt x="179" y="162"/>
                    <a:pt x="194" y="168"/>
                  </a:cubicBezTo>
                  <a:cubicBezTo>
                    <a:pt x="172" y="194"/>
                    <a:pt x="143" y="196"/>
                    <a:pt x="114" y="197"/>
                  </a:cubicBezTo>
                  <a:cubicBezTo>
                    <a:pt x="105" y="198"/>
                    <a:pt x="94" y="200"/>
                    <a:pt x="85" y="199"/>
                  </a:cubicBezTo>
                  <a:cubicBezTo>
                    <a:pt x="78" y="198"/>
                    <a:pt x="70" y="193"/>
                    <a:pt x="66" y="188"/>
                  </a:cubicBezTo>
                  <a:cubicBezTo>
                    <a:pt x="41" y="155"/>
                    <a:pt x="28" y="116"/>
                    <a:pt x="16" y="77"/>
                  </a:cubicBezTo>
                  <a:cubicBezTo>
                    <a:pt x="9" y="56"/>
                    <a:pt x="5" y="34"/>
                    <a:pt x="1" y="12"/>
                  </a:cubicBezTo>
                  <a:cubicBezTo>
                    <a:pt x="0" y="9"/>
                    <a:pt x="0" y="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Freeform 41">
              <a:extLst>
                <a:ext uri="{FF2B5EF4-FFF2-40B4-BE49-F238E27FC236}">
                  <a16:creationId xmlns:a16="http://schemas.microsoft.com/office/drawing/2014/main" id="{7FC9B1FF-5531-4CAB-806E-ED90485A85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94351" y="4659313"/>
              <a:ext cx="280988" cy="487363"/>
            </a:xfrm>
            <a:custGeom>
              <a:avLst/>
              <a:gdLst>
                <a:gd name="T0" fmla="*/ 0 w 85"/>
                <a:gd name="T1" fmla="*/ 141 h 148"/>
                <a:gd name="T2" fmla="*/ 6 w 85"/>
                <a:gd name="T3" fmla="*/ 126 h 148"/>
                <a:gd name="T4" fmla="*/ 6 w 85"/>
                <a:gd name="T5" fmla="*/ 23 h 148"/>
                <a:gd name="T6" fmla="*/ 0 w 85"/>
                <a:gd name="T7" fmla="*/ 7 h 148"/>
                <a:gd name="T8" fmla="*/ 84 w 85"/>
                <a:gd name="T9" fmla="*/ 73 h 148"/>
                <a:gd name="T10" fmla="*/ 0 w 85"/>
                <a:gd name="T11" fmla="*/ 141 h 148"/>
                <a:gd name="T12" fmla="*/ 19 w 85"/>
                <a:gd name="T13" fmla="*/ 74 h 148"/>
                <a:gd name="T14" fmla="*/ 19 w 85"/>
                <a:gd name="T15" fmla="*/ 117 h 148"/>
                <a:gd name="T16" fmla="*/ 25 w 85"/>
                <a:gd name="T17" fmla="*/ 139 h 148"/>
                <a:gd name="T18" fmla="*/ 49 w 85"/>
                <a:gd name="T19" fmla="*/ 131 h 148"/>
                <a:gd name="T20" fmla="*/ 65 w 85"/>
                <a:gd name="T21" fmla="*/ 112 h 148"/>
                <a:gd name="T22" fmla="*/ 65 w 85"/>
                <a:gd name="T23" fmla="*/ 35 h 148"/>
                <a:gd name="T24" fmla="*/ 37 w 85"/>
                <a:gd name="T25" fmla="*/ 11 h 148"/>
                <a:gd name="T26" fmla="*/ 19 w 85"/>
                <a:gd name="T27" fmla="*/ 24 h 148"/>
                <a:gd name="T28" fmla="*/ 19 w 85"/>
                <a:gd name="T29" fmla="*/ 7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" h="148">
                  <a:moveTo>
                    <a:pt x="0" y="141"/>
                  </a:moveTo>
                  <a:cubicBezTo>
                    <a:pt x="2" y="137"/>
                    <a:pt x="6" y="131"/>
                    <a:pt x="6" y="126"/>
                  </a:cubicBezTo>
                  <a:cubicBezTo>
                    <a:pt x="7" y="92"/>
                    <a:pt x="7" y="57"/>
                    <a:pt x="6" y="23"/>
                  </a:cubicBezTo>
                  <a:cubicBezTo>
                    <a:pt x="6" y="18"/>
                    <a:pt x="2" y="12"/>
                    <a:pt x="0" y="7"/>
                  </a:cubicBezTo>
                  <a:cubicBezTo>
                    <a:pt x="71" y="0"/>
                    <a:pt x="84" y="25"/>
                    <a:pt x="84" y="73"/>
                  </a:cubicBezTo>
                  <a:cubicBezTo>
                    <a:pt x="85" y="130"/>
                    <a:pt x="61" y="148"/>
                    <a:pt x="0" y="141"/>
                  </a:cubicBezTo>
                  <a:close/>
                  <a:moveTo>
                    <a:pt x="19" y="74"/>
                  </a:moveTo>
                  <a:cubicBezTo>
                    <a:pt x="19" y="88"/>
                    <a:pt x="19" y="102"/>
                    <a:pt x="19" y="117"/>
                  </a:cubicBezTo>
                  <a:cubicBezTo>
                    <a:pt x="20" y="124"/>
                    <a:pt x="23" y="131"/>
                    <a:pt x="25" y="139"/>
                  </a:cubicBezTo>
                  <a:cubicBezTo>
                    <a:pt x="33" y="136"/>
                    <a:pt x="43" y="136"/>
                    <a:pt x="49" y="131"/>
                  </a:cubicBezTo>
                  <a:cubicBezTo>
                    <a:pt x="56" y="127"/>
                    <a:pt x="62" y="120"/>
                    <a:pt x="65" y="112"/>
                  </a:cubicBezTo>
                  <a:cubicBezTo>
                    <a:pt x="72" y="87"/>
                    <a:pt x="72" y="60"/>
                    <a:pt x="65" y="35"/>
                  </a:cubicBezTo>
                  <a:cubicBezTo>
                    <a:pt x="61" y="21"/>
                    <a:pt x="51" y="13"/>
                    <a:pt x="37" y="11"/>
                  </a:cubicBezTo>
                  <a:cubicBezTo>
                    <a:pt x="24" y="8"/>
                    <a:pt x="19" y="11"/>
                    <a:pt x="19" y="24"/>
                  </a:cubicBezTo>
                  <a:cubicBezTo>
                    <a:pt x="19" y="41"/>
                    <a:pt x="19" y="57"/>
                    <a:pt x="19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Freeform 42">
              <a:extLst>
                <a:ext uri="{FF2B5EF4-FFF2-40B4-BE49-F238E27FC236}">
                  <a16:creationId xmlns:a16="http://schemas.microsoft.com/office/drawing/2014/main" id="{901D19F8-F16F-413E-9F81-5506E12811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63038" y="4675188"/>
              <a:ext cx="266700" cy="461963"/>
            </a:xfrm>
            <a:custGeom>
              <a:avLst/>
              <a:gdLst>
                <a:gd name="T0" fmla="*/ 48 w 81"/>
                <a:gd name="T1" fmla="*/ 70 h 140"/>
                <a:gd name="T2" fmla="*/ 81 w 81"/>
                <a:gd name="T3" fmla="*/ 136 h 140"/>
                <a:gd name="T4" fmla="*/ 57 w 81"/>
                <a:gd name="T5" fmla="*/ 122 h 140"/>
                <a:gd name="T6" fmla="*/ 41 w 81"/>
                <a:gd name="T7" fmla="*/ 81 h 140"/>
                <a:gd name="T8" fmla="*/ 18 w 81"/>
                <a:gd name="T9" fmla="*/ 69 h 140"/>
                <a:gd name="T10" fmla="*/ 22 w 81"/>
                <a:gd name="T11" fmla="*/ 136 h 140"/>
                <a:gd name="T12" fmla="*/ 0 w 81"/>
                <a:gd name="T13" fmla="*/ 136 h 140"/>
                <a:gd name="T14" fmla="*/ 6 w 81"/>
                <a:gd name="T15" fmla="*/ 119 h 140"/>
                <a:gd name="T16" fmla="*/ 6 w 81"/>
                <a:gd name="T17" fmla="*/ 19 h 140"/>
                <a:gd name="T18" fmla="*/ 1 w 81"/>
                <a:gd name="T19" fmla="*/ 2 h 140"/>
                <a:gd name="T20" fmla="*/ 45 w 81"/>
                <a:gd name="T21" fmla="*/ 2 h 140"/>
                <a:gd name="T22" fmla="*/ 77 w 81"/>
                <a:gd name="T23" fmla="*/ 25 h 140"/>
                <a:gd name="T24" fmla="*/ 59 w 81"/>
                <a:gd name="T25" fmla="*/ 64 h 140"/>
                <a:gd name="T26" fmla="*/ 48 w 81"/>
                <a:gd name="T27" fmla="*/ 70 h 140"/>
                <a:gd name="T28" fmla="*/ 18 w 81"/>
                <a:gd name="T29" fmla="*/ 65 h 140"/>
                <a:gd name="T30" fmla="*/ 40 w 81"/>
                <a:gd name="T31" fmla="*/ 65 h 140"/>
                <a:gd name="T32" fmla="*/ 63 w 81"/>
                <a:gd name="T33" fmla="*/ 23 h 140"/>
                <a:gd name="T34" fmla="*/ 25 w 81"/>
                <a:gd name="T35" fmla="*/ 5 h 140"/>
                <a:gd name="T36" fmla="*/ 18 w 81"/>
                <a:gd name="T37" fmla="*/ 15 h 140"/>
                <a:gd name="T38" fmla="*/ 18 w 81"/>
                <a:gd name="T39" fmla="*/ 6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1" h="140">
                  <a:moveTo>
                    <a:pt x="48" y="70"/>
                  </a:moveTo>
                  <a:cubicBezTo>
                    <a:pt x="61" y="91"/>
                    <a:pt x="63" y="118"/>
                    <a:pt x="81" y="136"/>
                  </a:cubicBezTo>
                  <a:cubicBezTo>
                    <a:pt x="69" y="140"/>
                    <a:pt x="61" y="136"/>
                    <a:pt x="57" y="122"/>
                  </a:cubicBezTo>
                  <a:cubicBezTo>
                    <a:pt x="53" y="108"/>
                    <a:pt x="46" y="95"/>
                    <a:pt x="41" y="81"/>
                  </a:cubicBezTo>
                  <a:cubicBezTo>
                    <a:pt x="35" y="68"/>
                    <a:pt x="35" y="68"/>
                    <a:pt x="18" y="69"/>
                  </a:cubicBezTo>
                  <a:cubicBezTo>
                    <a:pt x="19" y="91"/>
                    <a:pt x="13" y="114"/>
                    <a:pt x="22" y="136"/>
                  </a:cubicBezTo>
                  <a:cubicBezTo>
                    <a:pt x="17" y="136"/>
                    <a:pt x="8" y="136"/>
                    <a:pt x="0" y="136"/>
                  </a:cubicBezTo>
                  <a:cubicBezTo>
                    <a:pt x="2" y="131"/>
                    <a:pt x="6" y="125"/>
                    <a:pt x="6" y="119"/>
                  </a:cubicBezTo>
                  <a:cubicBezTo>
                    <a:pt x="6" y="86"/>
                    <a:pt x="6" y="52"/>
                    <a:pt x="6" y="19"/>
                  </a:cubicBezTo>
                  <a:cubicBezTo>
                    <a:pt x="6" y="14"/>
                    <a:pt x="3" y="8"/>
                    <a:pt x="1" y="2"/>
                  </a:cubicBezTo>
                  <a:cubicBezTo>
                    <a:pt x="14" y="2"/>
                    <a:pt x="29" y="2"/>
                    <a:pt x="45" y="2"/>
                  </a:cubicBezTo>
                  <a:cubicBezTo>
                    <a:pt x="63" y="2"/>
                    <a:pt x="74" y="11"/>
                    <a:pt x="77" y="25"/>
                  </a:cubicBezTo>
                  <a:cubicBezTo>
                    <a:pt x="81" y="41"/>
                    <a:pt x="73" y="56"/>
                    <a:pt x="59" y="64"/>
                  </a:cubicBezTo>
                  <a:cubicBezTo>
                    <a:pt x="56" y="66"/>
                    <a:pt x="53" y="67"/>
                    <a:pt x="48" y="70"/>
                  </a:cubicBezTo>
                  <a:close/>
                  <a:moveTo>
                    <a:pt x="18" y="65"/>
                  </a:moveTo>
                  <a:cubicBezTo>
                    <a:pt x="26" y="65"/>
                    <a:pt x="33" y="66"/>
                    <a:pt x="40" y="65"/>
                  </a:cubicBezTo>
                  <a:cubicBezTo>
                    <a:pt x="60" y="62"/>
                    <a:pt x="69" y="45"/>
                    <a:pt x="63" y="23"/>
                  </a:cubicBezTo>
                  <a:cubicBezTo>
                    <a:pt x="60" y="11"/>
                    <a:pt x="38" y="0"/>
                    <a:pt x="25" y="5"/>
                  </a:cubicBezTo>
                  <a:cubicBezTo>
                    <a:pt x="22" y="7"/>
                    <a:pt x="18" y="11"/>
                    <a:pt x="18" y="15"/>
                  </a:cubicBezTo>
                  <a:cubicBezTo>
                    <a:pt x="17" y="31"/>
                    <a:pt x="18" y="47"/>
                    <a:pt x="18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Freeform 43">
              <a:extLst>
                <a:ext uri="{FF2B5EF4-FFF2-40B4-BE49-F238E27FC236}">
                  <a16:creationId xmlns:a16="http://schemas.microsoft.com/office/drawing/2014/main" id="{082FA74D-312E-4751-99FC-203F156023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0788" y="4668838"/>
              <a:ext cx="282575" cy="458788"/>
            </a:xfrm>
            <a:custGeom>
              <a:avLst/>
              <a:gdLst>
                <a:gd name="T0" fmla="*/ 0 w 86"/>
                <a:gd name="T1" fmla="*/ 139 h 139"/>
                <a:gd name="T2" fmla="*/ 7 w 86"/>
                <a:gd name="T3" fmla="*/ 121 h 139"/>
                <a:gd name="T4" fmla="*/ 7 w 86"/>
                <a:gd name="T5" fmla="*/ 22 h 139"/>
                <a:gd name="T6" fmla="*/ 1 w 86"/>
                <a:gd name="T7" fmla="*/ 4 h 139"/>
                <a:gd name="T8" fmla="*/ 28 w 86"/>
                <a:gd name="T9" fmla="*/ 22 h 139"/>
                <a:gd name="T10" fmla="*/ 74 w 86"/>
                <a:gd name="T11" fmla="*/ 104 h 139"/>
                <a:gd name="T12" fmla="*/ 74 w 86"/>
                <a:gd name="T13" fmla="*/ 15 h 139"/>
                <a:gd name="T14" fmla="*/ 66 w 86"/>
                <a:gd name="T15" fmla="*/ 4 h 139"/>
                <a:gd name="T16" fmla="*/ 86 w 86"/>
                <a:gd name="T17" fmla="*/ 4 h 139"/>
                <a:gd name="T18" fmla="*/ 79 w 86"/>
                <a:gd name="T19" fmla="*/ 21 h 139"/>
                <a:gd name="T20" fmla="*/ 79 w 86"/>
                <a:gd name="T21" fmla="*/ 123 h 139"/>
                <a:gd name="T22" fmla="*/ 79 w 86"/>
                <a:gd name="T23" fmla="*/ 137 h 139"/>
                <a:gd name="T24" fmla="*/ 75 w 86"/>
                <a:gd name="T25" fmla="*/ 139 h 139"/>
                <a:gd name="T26" fmla="*/ 15 w 86"/>
                <a:gd name="T27" fmla="*/ 24 h 139"/>
                <a:gd name="T28" fmla="*/ 21 w 86"/>
                <a:gd name="T29" fmla="*/ 139 h 139"/>
                <a:gd name="T30" fmla="*/ 0 w 86"/>
                <a:gd name="T31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" h="139">
                  <a:moveTo>
                    <a:pt x="0" y="139"/>
                  </a:moveTo>
                  <a:cubicBezTo>
                    <a:pt x="3" y="133"/>
                    <a:pt x="7" y="127"/>
                    <a:pt x="7" y="121"/>
                  </a:cubicBezTo>
                  <a:cubicBezTo>
                    <a:pt x="8" y="88"/>
                    <a:pt x="8" y="55"/>
                    <a:pt x="7" y="22"/>
                  </a:cubicBezTo>
                  <a:cubicBezTo>
                    <a:pt x="7" y="16"/>
                    <a:pt x="3" y="10"/>
                    <a:pt x="1" y="4"/>
                  </a:cubicBezTo>
                  <a:cubicBezTo>
                    <a:pt x="13" y="0"/>
                    <a:pt x="21" y="7"/>
                    <a:pt x="28" y="22"/>
                  </a:cubicBezTo>
                  <a:cubicBezTo>
                    <a:pt x="41" y="50"/>
                    <a:pt x="56" y="77"/>
                    <a:pt x="74" y="104"/>
                  </a:cubicBezTo>
                  <a:cubicBezTo>
                    <a:pt x="74" y="74"/>
                    <a:pt x="74" y="45"/>
                    <a:pt x="74" y="15"/>
                  </a:cubicBezTo>
                  <a:cubicBezTo>
                    <a:pt x="74" y="11"/>
                    <a:pt x="69" y="8"/>
                    <a:pt x="66" y="4"/>
                  </a:cubicBezTo>
                  <a:cubicBezTo>
                    <a:pt x="73" y="4"/>
                    <a:pt x="81" y="4"/>
                    <a:pt x="86" y="4"/>
                  </a:cubicBezTo>
                  <a:cubicBezTo>
                    <a:pt x="84" y="9"/>
                    <a:pt x="79" y="15"/>
                    <a:pt x="79" y="21"/>
                  </a:cubicBezTo>
                  <a:cubicBezTo>
                    <a:pt x="78" y="55"/>
                    <a:pt x="79" y="89"/>
                    <a:pt x="79" y="123"/>
                  </a:cubicBezTo>
                  <a:cubicBezTo>
                    <a:pt x="79" y="128"/>
                    <a:pt x="79" y="132"/>
                    <a:pt x="79" y="137"/>
                  </a:cubicBezTo>
                  <a:cubicBezTo>
                    <a:pt x="77" y="138"/>
                    <a:pt x="76" y="138"/>
                    <a:pt x="75" y="139"/>
                  </a:cubicBezTo>
                  <a:cubicBezTo>
                    <a:pt x="55" y="101"/>
                    <a:pt x="35" y="62"/>
                    <a:pt x="15" y="24"/>
                  </a:cubicBezTo>
                  <a:cubicBezTo>
                    <a:pt x="6" y="44"/>
                    <a:pt x="11" y="132"/>
                    <a:pt x="21" y="139"/>
                  </a:cubicBezTo>
                  <a:cubicBezTo>
                    <a:pt x="13" y="139"/>
                    <a:pt x="5" y="139"/>
                    <a:pt x="0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Freeform 44">
              <a:extLst>
                <a:ext uri="{FF2B5EF4-FFF2-40B4-BE49-F238E27FC236}">
                  <a16:creationId xmlns:a16="http://schemas.microsoft.com/office/drawing/2014/main" id="{CBE2701D-62F9-49B8-B652-094BB0194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3176" y="4665663"/>
              <a:ext cx="279400" cy="461963"/>
            </a:xfrm>
            <a:custGeom>
              <a:avLst/>
              <a:gdLst>
                <a:gd name="T0" fmla="*/ 64 w 85"/>
                <a:gd name="T1" fmla="*/ 5 h 140"/>
                <a:gd name="T2" fmla="*/ 85 w 85"/>
                <a:gd name="T3" fmla="*/ 5 h 140"/>
                <a:gd name="T4" fmla="*/ 80 w 85"/>
                <a:gd name="T5" fmla="*/ 23 h 140"/>
                <a:gd name="T6" fmla="*/ 79 w 85"/>
                <a:gd name="T7" fmla="*/ 138 h 140"/>
                <a:gd name="T8" fmla="*/ 75 w 85"/>
                <a:gd name="T9" fmla="*/ 140 h 140"/>
                <a:gd name="T10" fmla="*/ 15 w 85"/>
                <a:gd name="T11" fmla="*/ 24 h 140"/>
                <a:gd name="T12" fmla="*/ 11 w 85"/>
                <a:gd name="T13" fmla="*/ 24 h 140"/>
                <a:gd name="T14" fmla="*/ 11 w 85"/>
                <a:gd name="T15" fmla="*/ 56 h 140"/>
                <a:gd name="T16" fmla="*/ 11 w 85"/>
                <a:gd name="T17" fmla="*/ 122 h 140"/>
                <a:gd name="T18" fmla="*/ 18 w 85"/>
                <a:gd name="T19" fmla="*/ 139 h 140"/>
                <a:gd name="T20" fmla="*/ 1 w 85"/>
                <a:gd name="T21" fmla="*/ 139 h 140"/>
                <a:gd name="T22" fmla="*/ 8 w 85"/>
                <a:gd name="T23" fmla="*/ 121 h 140"/>
                <a:gd name="T24" fmla="*/ 8 w 85"/>
                <a:gd name="T25" fmla="*/ 24 h 140"/>
                <a:gd name="T26" fmla="*/ 0 w 85"/>
                <a:gd name="T27" fmla="*/ 5 h 140"/>
                <a:gd name="T28" fmla="*/ 29 w 85"/>
                <a:gd name="T29" fmla="*/ 23 h 140"/>
                <a:gd name="T30" fmla="*/ 71 w 85"/>
                <a:gd name="T31" fmla="*/ 107 h 140"/>
                <a:gd name="T32" fmla="*/ 64 w 85"/>
                <a:gd name="T33" fmla="*/ 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5" h="140">
                  <a:moveTo>
                    <a:pt x="64" y="5"/>
                  </a:moveTo>
                  <a:cubicBezTo>
                    <a:pt x="73" y="5"/>
                    <a:pt x="80" y="5"/>
                    <a:pt x="85" y="5"/>
                  </a:cubicBezTo>
                  <a:cubicBezTo>
                    <a:pt x="83" y="11"/>
                    <a:pt x="80" y="17"/>
                    <a:pt x="80" y="23"/>
                  </a:cubicBezTo>
                  <a:cubicBezTo>
                    <a:pt x="79" y="62"/>
                    <a:pt x="79" y="100"/>
                    <a:pt x="79" y="138"/>
                  </a:cubicBezTo>
                  <a:cubicBezTo>
                    <a:pt x="78" y="139"/>
                    <a:pt x="77" y="139"/>
                    <a:pt x="75" y="140"/>
                  </a:cubicBezTo>
                  <a:cubicBezTo>
                    <a:pt x="55" y="101"/>
                    <a:pt x="35" y="62"/>
                    <a:pt x="15" y="24"/>
                  </a:cubicBezTo>
                  <a:cubicBezTo>
                    <a:pt x="14" y="24"/>
                    <a:pt x="12" y="24"/>
                    <a:pt x="11" y="24"/>
                  </a:cubicBezTo>
                  <a:cubicBezTo>
                    <a:pt x="11" y="35"/>
                    <a:pt x="11" y="46"/>
                    <a:pt x="11" y="56"/>
                  </a:cubicBezTo>
                  <a:cubicBezTo>
                    <a:pt x="11" y="78"/>
                    <a:pt x="10" y="100"/>
                    <a:pt x="11" y="122"/>
                  </a:cubicBezTo>
                  <a:cubicBezTo>
                    <a:pt x="11" y="128"/>
                    <a:pt x="15" y="134"/>
                    <a:pt x="18" y="139"/>
                  </a:cubicBezTo>
                  <a:cubicBezTo>
                    <a:pt x="13" y="139"/>
                    <a:pt x="5" y="139"/>
                    <a:pt x="1" y="139"/>
                  </a:cubicBezTo>
                  <a:cubicBezTo>
                    <a:pt x="3" y="134"/>
                    <a:pt x="7" y="127"/>
                    <a:pt x="8" y="121"/>
                  </a:cubicBezTo>
                  <a:cubicBezTo>
                    <a:pt x="8" y="88"/>
                    <a:pt x="8" y="56"/>
                    <a:pt x="8" y="24"/>
                  </a:cubicBezTo>
                  <a:cubicBezTo>
                    <a:pt x="8" y="17"/>
                    <a:pt x="3" y="11"/>
                    <a:pt x="0" y="5"/>
                  </a:cubicBezTo>
                  <a:cubicBezTo>
                    <a:pt x="13" y="0"/>
                    <a:pt x="22" y="8"/>
                    <a:pt x="29" y="23"/>
                  </a:cubicBezTo>
                  <a:cubicBezTo>
                    <a:pt x="42" y="51"/>
                    <a:pt x="57" y="79"/>
                    <a:pt x="71" y="107"/>
                  </a:cubicBezTo>
                  <a:cubicBezTo>
                    <a:pt x="79" y="87"/>
                    <a:pt x="75" y="13"/>
                    <a:pt x="6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Freeform 45">
              <a:extLst>
                <a:ext uri="{FF2B5EF4-FFF2-40B4-BE49-F238E27FC236}">
                  <a16:creationId xmlns:a16="http://schemas.microsoft.com/office/drawing/2014/main" id="{863B1B59-760D-4681-BAA2-FF95B9300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5201" y="2228850"/>
              <a:ext cx="257175" cy="392113"/>
            </a:xfrm>
            <a:custGeom>
              <a:avLst/>
              <a:gdLst>
                <a:gd name="T0" fmla="*/ 0 w 78"/>
                <a:gd name="T1" fmla="*/ 119 h 119"/>
                <a:gd name="T2" fmla="*/ 63 w 78"/>
                <a:gd name="T3" fmla="*/ 0 h 119"/>
                <a:gd name="T4" fmla="*/ 76 w 78"/>
                <a:gd name="T5" fmla="*/ 27 h 119"/>
                <a:gd name="T6" fmla="*/ 0 w 78"/>
                <a:gd name="T7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" h="119">
                  <a:moveTo>
                    <a:pt x="0" y="119"/>
                  </a:moveTo>
                  <a:cubicBezTo>
                    <a:pt x="21" y="79"/>
                    <a:pt x="42" y="40"/>
                    <a:pt x="63" y="0"/>
                  </a:cubicBezTo>
                  <a:cubicBezTo>
                    <a:pt x="78" y="7"/>
                    <a:pt x="78" y="17"/>
                    <a:pt x="76" y="27"/>
                  </a:cubicBezTo>
                  <a:cubicBezTo>
                    <a:pt x="69" y="62"/>
                    <a:pt x="40" y="100"/>
                    <a:pt x="0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Freeform 46">
              <a:extLst>
                <a:ext uri="{FF2B5EF4-FFF2-40B4-BE49-F238E27FC236}">
                  <a16:creationId xmlns:a16="http://schemas.microsoft.com/office/drawing/2014/main" id="{92A3D55B-E38A-4874-A820-52544DAB1445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7913" y="4678363"/>
              <a:ext cx="276225" cy="452438"/>
            </a:xfrm>
            <a:custGeom>
              <a:avLst/>
              <a:gdLst>
                <a:gd name="T0" fmla="*/ 0 w 84"/>
                <a:gd name="T1" fmla="*/ 1 h 137"/>
                <a:gd name="T2" fmla="*/ 67 w 84"/>
                <a:gd name="T3" fmla="*/ 1 h 137"/>
                <a:gd name="T4" fmla="*/ 82 w 84"/>
                <a:gd name="T5" fmla="*/ 27 h 137"/>
                <a:gd name="T6" fmla="*/ 33 w 84"/>
                <a:gd name="T7" fmla="*/ 3 h 137"/>
                <a:gd name="T8" fmla="*/ 20 w 84"/>
                <a:gd name="T9" fmla="*/ 16 h 137"/>
                <a:gd name="T10" fmla="*/ 20 w 84"/>
                <a:gd name="T11" fmla="*/ 59 h 137"/>
                <a:gd name="T12" fmla="*/ 62 w 84"/>
                <a:gd name="T13" fmla="*/ 42 h 137"/>
                <a:gd name="T14" fmla="*/ 62 w 84"/>
                <a:gd name="T15" fmla="*/ 83 h 137"/>
                <a:gd name="T16" fmla="*/ 21 w 84"/>
                <a:gd name="T17" fmla="*/ 67 h 137"/>
                <a:gd name="T18" fmla="*/ 21 w 84"/>
                <a:gd name="T19" fmla="*/ 124 h 137"/>
                <a:gd name="T20" fmla="*/ 30 w 84"/>
                <a:gd name="T21" fmla="*/ 133 h 137"/>
                <a:gd name="T22" fmla="*/ 83 w 84"/>
                <a:gd name="T23" fmla="*/ 107 h 137"/>
                <a:gd name="T24" fmla="*/ 56 w 84"/>
                <a:gd name="T25" fmla="*/ 136 h 137"/>
                <a:gd name="T26" fmla="*/ 0 w 84"/>
                <a:gd name="T27" fmla="*/ 136 h 137"/>
                <a:gd name="T28" fmla="*/ 0 w 84"/>
                <a:gd name="T29" fmla="*/ 1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137">
                  <a:moveTo>
                    <a:pt x="0" y="1"/>
                  </a:moveTo>
                  <a:cubicBezTo>
                    <a:pt x="23" y="1"/>
                    <a:pt x="45" y="0"/>
                    <a:pt x="67" y="1"/>
                  </a:cubicBezTo>
                  <a:cubicBezTo>
                    <a:pt x="84" y="2"/>
                    <a:pt x="77" y="17"/>
                    <a:pt x="82" y="27"/>
                  </a:cubicBezTo>
                  <a:cubicBezTo>
                    <a:pt x="70" y="8"/>
                    <a:pt x="54" y="1"/>
                    <a:pt x="33" y="3"/>
                  </a:cubicBezTo>
                  <a:cubicBezTo>
                    <a:pt x="24" y="4"/>
                    <a:pt x="20" y="7"/>
                    <a:pt x="20" y="16"/>
                  </a:cubicBezTo>
                  <a:cubicBezTo>
                    <a:pt x="21" y="30"/>
                    <a:pt x="20" y="45"/>
                    <a:pt x="20" y="59"/>
                  </a:cubicBezTo>
                  <a:cubicBezTo>
                    <a:pt x="49" y="65"/>
                    <a:pt x="54" y="63"/>
                    <a:pt x="62" y="42"/>
                  </a:cubicBezTo>
                  <a:cubicBezTo>
                    <a:pt x="62" y="57"/>
                    <a:pt x="62" y="70"/>
                    <a:pt x="62" y="83"/>
                  </a:cubicBezTo>
                  <a:cubicBezTo>
                    <a:pt x="53" y="64"/>
                    <a:pt x="51" y="64"/>
                    <a:pt x="21" y="67"/>
                  </a:cubicBezTo>
                  <a:cubicBezTo>
                    <a:pt x="21" y="86"/>
                    <a:pt x="20" y="105"/>
                    <a:pt x="21" y="124"/>
                  </a:cubicBezTo>
                  <a:cubicBezTo>
                    <a:pt x="21" y="127"/>
                    <a:pt x="27" y="132"/>
                    <a:pt x="30" y="133"/>
                  </a:cubicBezTo>
                  <a:cubicBezTo>
                    <a:pt x="57" y="137"/>
                    <a:pt x="69" y="130"/>
                    <a:pt x="83" y="107"/>
                  </a:cubicBezTo>
                  <a:cubicBezTo>
                    <a:pt x="84" y="132"/>
                    <a:pt x="80" y="136"/>
                    <a:pt x="56" y="136"/>
                  </a:cubicBezTo>
                  <a:cubicBezTo>
                    <a:pt x="38" y="136"/>
                    <a:pt x="19" y="136"/>
                    <a:pt x="0" y="136"/>
                  </a:cubicBezTo>
                  <a:cubicBezTo>
                    <a:pt x="12" y="124"/>
                    <a:pt x="12" y="14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Freeform 47">
              <a:extLst>
                <a:ext uri="{FF2B5EF4-FFF2-40B4-BE49-F238E27FC236}">
                  <a16:creationId xmlns:a16="http://schemas.microsoft.com/office/drawing/2014/main" id="{EFDAADAC-95C4-4FE4-8ECE-E09EE60BF8D8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6413" y="4662488"/>
              <a:ext cx="296863" cy="484188"/>
            </a:xfrm>
            <a:custGeom>
              <a:avLst/>
              <a:gdLst>
                <a:gd name="T0" fmla="*/ 9 w 90"/>
                <a:gd name="T1" fmla="*/ 138 h 147"/>
                <a:gd name="T2" fmla="*/ 4 w 90"/>
                <a:gd name="T3" fmla="*/ 106 h 147"/>
                <a:gd name="T4" fmla="*/ 7 w 90"/>
                <a:gd name="T5" fmla="*/ 105 h 147"/>
                <a:gd name="T6" fmla="*/ 17 w 90"/>
                <a:gd name="T7" fmla="*/ 124 h 147"/>
                <a:gd name="T8" fmla="*/ 54 w 90"/>
                <a:gd name="T9" fmla="*/ 137 h 147"/>
                <a:gd name="T10" fmla="*/ 72 w 90"/>
                <a:gd name="T11" fmla="*/ 117 h 147"/>
                <a:gd name="T12" fmla="*/ 57 w 90"/>
                <a:gd name="T13" fmla="*/ 84 h 147"/>
                <a:gd name="T14" fmla="*/ 27 w 90"/>
                <a:gd name="T15" fmla="*/ 68 h 147"/>
                <a:gd name="T16" fmla="*/ 8 w 90"/>
                <a:gd name="T17" fmla="*/ 26 h 147"/>
                <a:gd name="T18" fmla="*/ 53 w 90"/>
                <a:gd name="T19" fmla="*/ 5 h 147"/>
                <a:gd name="T20" fmla="*/ 78 w 90"/>
                <a:gd name="T21" fmla="*/ 10 h 147"/>
                <a:gd name="T22" fmla="*/ 79 w 90"/>
                <a:gd name="T23" fmla="*/ 34 h 147"/>
                <a:gd name="T24" fmla="*/ 76 w 90"/>
                <a:gd name="T25" fmla="*/ 34 h 147"/>
                <a:gd name="T26" fmla="*/ 67 w 90"/>
                <a:gd name="T27" fmla="*/ 20 h 147"/>
                <a:gd name="T28" fmla="*/ 31 w 90"/>
                <a:gd name="T29" fmla="*/ 10 h 147"/>
                <a:gd name="T30" fmla="*/ 16 w 90"/>
                <a:gd name="T31" fmla="*/ 37 h 147"/>
                <a:gd name="T32" fmla="*/ 30 w 90"/>
                <a:gd name="T33" fmla="*/ 56 h 147"/>
                <a:gd name="T34" fmla="*/ 65 w 90"/>
                <a:gd name="T35" fmla="*/ 74 h 147"/>
                <a:gd name="T36" fmla="*/ 81 w 90"/>
                <a:gd name="T37" fmla="*/ 122 h 147"/>
                <a:gd name="T38" fmla="*/ 33 w 90"/>
                <a:gd name="T39" fmla="*/ 141 h 147"/>
                <a:gd name="T40" fmla="*/ 9 w 90"/>
                <a:gd name="T41" fmla="*/ 138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0" h="147">
                  <a:moveTo>
                    <a:pt x="9" y="138"/>
                  </a:moveTo>
                  <a:cubicBezTo>
                    <a:pt x="8" y="129"/>
                    <a:pt x="6" y="118"/>
                    <a:pt x="4" y="106"/>
                  </a:cubicBezTo>
                  <a:cubicBezTo>
                    <a:pt x="5" y="106"/>
                    <a:pt x="6" y="106"/>
                    <a:pt x="7" y="105"/>
                  </a:cubicBezTo>
                  <a:cubicBezTo>
                    <a:pt x="10" y="112"/>
                    <a:pt x="13" y="118"/>
                    <a:pt x="17" y="124"/>
                  </a:cubicBezTo>
                  <a:cubicBezTo>
                    <a:pt x="26" y="137"/>
                    <a:pt x="40" y="142"/>
                    <a:pt x="54" y="137"/>
                  </a:cubicBezTo>
                  <a:cubicBezTo>
                    <a:pt x="62" y="135"/>
                    <a:pt x="70" y="125"/>
                    <a:pt x="72" y="117"/>
                  </a:cubicBezTo>
                  <a:cubicBezTo>
                    <a:pt x="77" y="103"/>
                    <a:pt x="71" y="91"/>
                    <a:pt x="57" y="84"/>
                  </a:cubicBezTo>
                  <a:cubicBezTo>
                    <a:pt x="47" y="78"/>
                    <a:pt x="37" y="73"/>
                    <a:pt x="27" y="68"/>
                  </a:cubicBezTo>
                  <a:cubicBezTo>
                    <a:pt x="7" y="57"/>
                    <a:pt x="0" y="43"/>
                    <a:pt x="8" y="26"/>
                  </a:cubicBezTo>
                  <a:cubicBezTo>
                    <a:pt x="15" y="8"/>
                    <a:pt x="34" y="0"/>
                    <a:pt x="53" y="5"/>
                  </a:cubicBezTo>
                  <a:cubicBezTo>
                    <a:pt x="61" y="7"/>
                    <a:pt x="68" y="8"/>
                    <a:pt x="78" y="10"/>
                  </a:cubicBezTo>
                  <a:cubicBezTo>
                    <a:pt x="78" y="17"/>
                    <a:pt x="78" y="25"/>
                    <a:pt x="79" y="34"/>
                  </a:cubicBezTo>
                  <a:cubicBezTo>
                    <a:pt x="78" y="34"/>
                    <a:pt x="77" y="34"/>
                    <a:pt x="76" y="34"/>
                  </a:cubicBezTo>
                  <a:cubicBezTo>
                    <a:pt x="73" y="30"/>
                    <a:pt x="70" y="25"/>
                    <a:pt x="67" y="20"/>
                  </a:cubicBezTo>
                  <a:cubicBezTo>
                    <a:pt x="59" y="10"/>
                    <a:pt x="43" y="5"/>
                    <a:pt x="31" y="10"/>
                  </a:cubicBezTo>
                  <a:cubicBezTo>
                    <a:pt x="18" y="15"/>
                    <a:pt x="13" y="25"/>
                    <a:pt x="16" y="37"/>
                  </a:cubicBezTo>
                  <a:cubicBezTo>
                    <a:pt x="18" y="44"/>
                    <a:pt x="24" y="52"/>
                    <a:pt x="30" y="56"/>
                  </a:cubicBezTo>
                  <a:cubicBezTo>
                    <a:pt x="41" y="63"/>
                    <a:pt x="53" y="67"/>
                    <a:pt x="65" y="74"/>
                  </a:cubicBezTo>
                  <a:cubicBezTo>
                    <a:pt x="83" y="85"/>
                    <a:pt x="90" y="105"/>
                    <a:pt x="81" y="122"/>
                  </a:cubicBezTo>
                  <a:cubicBezTo>
                    <a:pt x="73" y="140"/>
                    <a:pt x="54" y="147"/>
                    <a:pt x="33" y="141"/>
                  </a:cubicBezTo>
                  <a:cubicBezTo>
                    <a:pt x="26" y="139"/>
                    <a:pt x="19" y="139"/>
                    <a:pt x="9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Freeform 48">
              <a:extLst>
                <a:ext uri="{FF2B5EF4-FFF2-40B4-BE49-F238E27FC236}">
                  <a16:creationId xmlns:a16="http://schemas.microsoft.com/office/drawing/2014/main" id="{F2ACB36D-62AA-415F-A169-47F067902B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0426" y="4668838"/>
              <a:ext cx="280988" cy="458788"/>
            </a:xfrm>
            <a:custGeom>
              <a:avLst/>
              <a:gdLst>
                <a:gd name="T0" fmla="*/ 85 w 85"/>
                <a:gd name="T1" fmla="*/ 139 h 139"/>
                <a:gd name="T2" fmla="*/ 62 w 85"/>
                <a:gd name="T3" fmla="*/ 139 h 139"/>
                <a:gd name="T4" fmla="*/ 65 w 85"/>
                <a:gd name="T5" fmla="*/ 124 h 139"/>
                <a:gd name="T6" fmla="*/ 62 w 85"/>
                <a:gd name="T7" fmla="*/ 108 h 139"/>
                <a:gd name="T8" fmla="*/ 26 w 85"/>
                <a:gd name="T9" fmla="*/ 88 h 139"/>
                <a:gd name="T10" fmla="*/ 22 w 85"/>
                <a:gd name="T11" fmla="*/ 90 h 139"/>
                <a:gd name="T12" fmla="*/ 20 w 85"/>
                <a:gd name="T13" fmla="*/ 139 h 139"/>
                <a:gd name="T14" fmla="*/ 0 w 85"/>
                <a:gd name="T15" fmla="*/ 139 h 139"/>
                <a:gd name="T16" fmla="*/ 8 w 85"/>
                <a:gd name="T17" fmla="*/ 116 h 139"/>
                <a:gd name="T18" fmla="*/ 35 w 85"/>
                <a:gd name="T19" fmla="*/ 12 h 139"/>
                <a:gd name="T20" fmla="*/ 44 w 85"/>
                <a:gd name="T21" fmla="*/ 0 h 139"/>
                <a:gd name="T22" fmla="*/ 48 w 85"/>
                <a:gd name="T23" fmla="*/ 1 h 139"/>
                <a:gd name="T24" fmla="*/ 74 w 85"/>
                <a:gd name="T25" fmla="*/ 107 h 139"/>
                <a:gd name="T26" fmla="*/ 85 w 85"/>
                <a:gd name="T27" fmla="*/ 139 h 139"/>
                <a:gd name="T28" fmla="*/ 57 w 85"/>
                <a:gd name="T29" fmla="*/ 84 h 139"/>
                <a:gd name="T30" fmla="*/ 41 w 85"/>
                <a:gd name="T31" fmla="*/ 21 h 139"/>
                <a:gd name="T32" fmla="*/ 39 w 85"/>
                <a:gd name="T33" fmla="*/ 21 h 139"/>
                <a:gd name="T34" fmla="*/ 23 w 85"/>
                <a:gd name="T35" fmla="*/ 84 h 139"/>
                <a:gd name="T36" fmla="*/ 57 w 85"/>
                <a:gd name="T37" fmla="*/ 84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5" h="139">
                  <a:moveTo>
                    <a:pt x="85" y="139"/>
                  </a:moveTo>
                  <a:cubicBezTo>
                    <a:pt x="79" y="139"/>
                    <a:pt x="70" y="139"/>
                    <a:pt x="62" y="139"/>
                  </a:cubicBezTo>
                  <a:cubicBezTo>
                    <a:pt x="63" y="134"/>
                    <a:pt x="65" y="129"/>
                    <a:pt x="65" y="124"/>
                  </a:cubicBezTo>
                  <a:cubicBezTo>
                    <a:pt x="65" y="119"/>
                    <a:pt x="63" y="114"/>
                    <a:pt x="62" y="108"/>
                  </a:cubicBezTo>
                  <a:cubicBezTo>
                    <a:pt x="58" y="89"/>
                    <a:pt x="45" y="82"/>
                    <a:pt x="26" y="88"/>
                  </a:cubicBezTo>
                  <a:cubicBezTo>
                    <a:pt x="25" y="89"/>
                    <a:pt x="23" y="89"/>
                    <a:pt x="22" y="90"/>
                  </a:cubicBezTo>
                  <a:cubicBezTo>
                    <a:pt x="15" y="97"/>
                    <a:pt x="13" y="130"/>
                    <a:pt x="20" y="139"/>
                  </a:cubicBezTo>
                  <a:cubicBezTo>
                    <a:pt x="12" y="139"/>
                    <a:pt x="5" y="139"/>
                    <a:pt x="0" y="139"/>
                  </a:cubicBezTo>
                  <a:cubicBezTo>
                    <a:pt x="2" y="131"/>
                    <a:pt x="6" y="124"/>
                    <a:pt x="8" y="116"/>
                  </a:cubicBezTo>
                  <a:cubicBezTo>
                    <a:pt x="17" y="82"/>
                    <a:pt x="26" y="47"/>
                    <a:pt x="35" y="12"/>
                  </a:cubicBezTo>
                  <a:cubicBezTo>
                    <a:pt x="37" y="7"/>
                    <a:pt x="41" y="4"/>
                    <a:pt x="44" y="0"/>
                  </a:cubicBezTo>
                  <a:cubicBezTo>
                    <a:pt x="46" y="0"/>
                    <a:pt x="47" y="1"/>
                    <a:pt x="48" y="1"/>
                  </a:cubicBezTo>
                  <a:cubicBezTo>
                    <a:pt x="57" y="36"/>
                    <a:pt x="65" y="72"/>
                    <a:pt x="74" y="107"/>
                  </a:cubicBezTo>
                  <a:cubicBezTo>
                    <a:pt x="77" y="118"/>
                    <a:pt x="81" y="128"/>
                    <a:pt x="85" y="139"/>
                  </a:cubicBezTo>
                  <a:close/>
                  <a:moveTo>
                    <a:pt x="57" y="84"/>
                  </a:moveTo>
                  <a:cubicBezTo>
                    <a:pt x="52" y="62"/>
                    <a:pt x="47" y="41"/>
                    <a:pt x="41" y="21"/>
                  </a:cubicBezTo>
                  <a:cubicBezTo>
                    <a:pt x="40" y="21"/>
                    <a:pt x="40" y="21"/>
                    <a:pt x="39" y="21"/>
                  </a:cubicBezTo>
                  <a:cubicBezTo>
                    <a:pt x="33" y="42"/>
                    <a:pt x="28" y="63"/>
                    <a:pt x="23" y="84"/>
                  </a:cubicBezTo>
                  <a:cubicBezTo>
                    <a:pt x="34" y="84"/>
                    <a:pt x="45" y="84"/>
                    <a:pt x="57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Freeform 49">
              <a:extLst>
                <a:ext uri="{FF2B5EF4-FFF2-40B4-BE49-F238E27FC236}">
                  <a16:creationId xmlns:a16="http://schemas.microsoft.com/office/drawing/2014/main" id="{10FF9B3A-D0D1-467D-9264-3177EB0B8D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2338" y="4681538"/>
              <a:ext cx="265113" cy="455613"/>
            </a:xfrm>
            <a:custGeom>
              <a:avLst/>
              <a:gdLst>
                <a:gd name="T0" fmla="*/ 0 w 80"/>
                <a:gd name="T1" fmla="*/ 0 h 138"/>
                <a:gd name="T2" fmla="*/ 22 w 80"/>
                <a:gd name="T3" fmla="*/ 0 h 138"/>
                <a:gd name="T4" fmla="*/ 17 w 80"/>
                <a:gd name="T5" fmla="*/ 16 h 138"/>
                <a:gd name="T6" fmla="*/ 17 w 80"/>
                <a:gd name="T7" fmla="*/ 106 h 138"/>
                <a:gd name="T8" fmla="*/ 37 w 80"/>
                <a:gd name="T9" fmla="*/ 132 h 138"/>
                <a:gd name="T10" fmla="*/ 69 w 80"/>
                <a:gd name="T11" fmla="*/ 114 h 138"/>
                <a:gd name="T12" fmla="*/ 72 w 80"/>
                <a:gd name="T13" fmla="*/ 96 h 138"/>
                <a:gd name="T14" fmla="*/ 72 w 80"/>
                <a:gd name="T15" fmla="*/ 20 h 138"/>
                <a:gd name="T16" fmla="*/ 66 w 80"/>
                <a:gd name="T17" fmla="*/ 0 h 138"/>
                <a:gd name="T18" fmla="*/ 80 w 80"/>
                <a:gd name="T19" fmla="*/ 0 h 138"/>
                <a:gd name="T20" fmla="*/ 75 w 80"/>
                <a:gd name="T21" fmla="*/ 20 h 138"/>
                <a:gd name="T22" fmla="*/ 75 w 80"/>
                <a:gd name="T23" fmla="*/ 103 h 138"/>
                <a:gd name="T24" fmla="*/ 42 w 80"/>
                <a:gd name="T25" fmla="*/ 137 h 138"/>
                <a:gd name="T26" fmla="*/ 5 w 80"/>
                <a:gd name="T27" fmla="*/ 105 h 138"/>
                <a:gd name="T28" fmla="*/ 4 w 80"/>
                <a:gd name="T29" fmla="*/ 20 h 138"/>
                <a:gd name="T30" fmla="*/ 0 w 80"/>
                <a:gd name="T31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138">
                  <a:moveTo>
                    <a:pt x="0" y="0"/>
                  </a:moveTo>
                  <a:cubicBezTo>
                    <a:pt x="6" y="0"/>
                    <a:pt x="15" y="0"/>
                    <a:pt x="22" y="0"/>
                  </a:cubicBezTo>
                  <a:cubicBezTo>
                    <a:pt x="20" y="6"/>
                    <a:pt x="17" y="11"/>
                    <a:pt x="17" y="16"/>
                  </a:cubicBezTo>
                  <a:cubicBezTo>
                    <a:pt x="17" y="46"/>
                    <a:pt x="17" y="76"/>
                    <a:pt x="17" y="106"/>
                  </a:cubicBezTo>
                  <a:cubicBezTo>
                    <a:pt x="17" y="120"/>
                    <a:pt x="23" y="129"/>
                    <a:pt x="37" y="132"/>
                  </a:cubicBezTo>
                  <a:cubicBezTo>
                    <a:pt x="49" y="135"/>
                    <a:pt x="65" y="126"/>
                    <a:pt x="69" y="114"/>
                  </a:cubicBezTo>
                  <a:cubicBezTo>
                    <a:pt x="71" y="108"/>
                    <a:pt x="72" y="102"/>
                    <a:pt x="72" y="96"/>
                  </a:cubicBezTo>
                  <a:cubicBezTo>
                    <a:pt x="72" y="71"/>
                    <a:pt x="72" y="45"/>
                    <a:pt x="72" y="20"/>
                  </a:cubicBezTo>
                  <a:cubicBezTo>
                    <a:pt x="72" y="13"/>
                    <a:pt x="68" y="7"/>
                    <a:pt x="66" y="0"/>
                  </a:cubicBezTo>
                  <a:cubicBezTo>
                    <a:pt x="70" y="0"/>
                    <a:pt x="76" y="0"/>
                    <a:pt x="80" y="0"/>
                  </a:cubicBezTo>
                  <a:cubicBezTo>
                    <a:pt x="78" y="7"/>
                    <a:pt x="75" y="14"/>
                    <a:pt x="75" y="20"/>
                  </a:cubicBezTo>
                  <a:cubicBezTo>
                    <a:pt x="74" y="48"/>
                    <a:pt x="75" y="75"/>
                    <a:pt x="75" y="103"/>
                  </a:cubicBezTo>
                  <a:cubicBezTo>
                    <a:pt x="74" y="123"/>
                    <a:pt x="62" y="136"/>
                    <a:pt x="42" y="137"/>
                  </a:cubicBezTo>
                  <a:cubicBezTo>
                    <a:pt x="20" y="138"/>
                    <a:pt x="6" y="127"/>
                    <a:pt x="5" y="105"/>
                  </a:cubicBezTo>
                  <a:cubicBezTo>
                    <a:pt x="4" y="77"/>
                    <a:pt x="5" y="49"/>
                    <a:pt x="4" y="20"/>
                  </a:cubicBezTo>
                  <a:cubicBezTo>
                    <a:pt x="4" y="13"/>
                    <a:pt x="2" y="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Freeform 50">
              <a:extLst>
                <a:ext uri="{FF2B5EF4-FFF2-40B4-BE49-F238E27FC236}">
                  <a16:creationId xmlns:a16="http://schemas.microsoft.com/office/drawing/2014/main" id="{5E97E16E-5F02-447D-AA5C-5D72656ECE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151" y="4681538"/>
              <a:ext cx="285750" cy="446088"/>
            </a:xfrm>
            <a:custGeom>
              <a:avLst/>
              <a:gdLst>
                <a:gd name="T0" fmla="*/ 65 w 87"/>
                <a:gd name="T1" fmla="*/ 43 h 135"/>
                <a:gd name="T2" fmla="*/ 65 w 87"/>
                <a:gd name="T3" fmla="*/ 82 h 135"/>
                <a:gd name="T4" fmla="*/ 47 w 87"/>
                <a:gd name="T5" fmla="*/ 66 h 135"/>
                <a:gd name="T6" fmla="*/ 19 w 87"/>
                <a:gd name="T7" fmla="*/ 66 h 135"/>
                <a:gd name="T8" fmla="*/ 25 w 87"/>
                <a:gd name="T9" fmla="*/ 135 h 135"/>
                <a:gd name="T10" fmla="*/ 0 w 87"/>
                <a:gd name="T11" fmla="*/ 135 h 135"/>
                <a:gd name="T12" fmla="*/ 7 w 87"/>
                <a:gd name="T13" fmla="*/ 120 h 135"/>
                <a:gd name="T14" fmla="*/ 7 w 87"/>
                <a:gd name="T15" fmla="*/ 16 h 135"/>
                <a:gd name="T16" fmla="*/ 1 w 87"/>
                <a:gd name="T17" fmla="*/ 0 h 135"/>
                <a:gd name="T18" fmla="*/ 78 w 87"/>
                <a:gd name="T19" fmla="*/ 0 h 135"/>
                <a:gd name="T20" fmla="*/ 87 w 87"/>
                <a:gd name="T21" fmla="*/ 26 h 135"/>
                <a:gd name="T22" fmla="*/ 31 w 87"/>
                <a:gd name="T23" fmla="*/ 3 h 135"/>
                <a:gd name="T24" fmla="*/ 20 w 87"/>
                <a:gd name="T25" fmla="*/ 12 h 135"/>
                <a:gd name="T26" fmla="*/ 20 w 87"/>
                <a:gd name="T27" fmla="*/ 60 h 135"/>
                <a:gd name="T28" fmla="*/ 65 w 87"/>
                <a:gd name="T29" fmla="*/ 43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7" h="135">
                  <a:moveTo>
                    <a:pt x="65" y="43"/>
                  </a:moveTo>
                  <a:cubicBezTo>
                    <a:pt x="65" y="59"/>
                    <a:pt x="65" y="71"/>
                    <a:pt x="65" y="82"/>
                  </a:cubicBezTo>
                  <a:cubicBezTo>
                    <a:pt x="60" y="77"/>
                    <a:pt x="55" y="69"/>
                    <a:pt x="47" y="66"/>
                  </a:cubicBezTo>
                  <a:cubicBezTo>
                    <a:pt x="40" y="63"/>
                    <a:pt x="30" y="66"/>
                    <a:pt x="19" y="66"/>
                  </a:cubicBezTo>
                  <a:cubicBezTo>
                    <a:pt x="23" y="89"/>
                    <a:pt x="13" y="113"/>
                    <a:pt x="25" y="135"/>
                  </a:cubicBezTo>
                  <a:cubicBezTo>
                    <a:pt x="18" y="135"/>
                    <a:pt x="8" y="135"/>
                    <a:pt x="0" y="135"/>
                  </a:cubicBezTo>
                  <a:cubicBezTo>
                    <a:pt x="3" y="130"/>
                    <a:pt x="7" y="125"/>
                    <a:pt x="7" y="120"/>
                  </a:cubicBezTo>
                  <a:cubicBezTo>
                    <a:pt x="8" y="85"/>
                    <a:pt x="8" y="51"/>
                    <a:pt x="7" y="16"/>
                  </a:cubicBezTo>
                  <a:cubicBezTo>
                    <a:pt x="7" y="11"/>
                    <a:pt x="3" y="5"/>
                    <a:pt x="1" y="0"/>
                  </a:cubicBezTo>
                  <a:cubicBezTo>
                    <a:pt x="25" y="0"/>
                    <a:pt x="51" y="0"/>
                    <a:pt x="78" y="0"/>
                  </a:cubicBezTo>
                  <a:cubicBezTo>
                    <a:pt x="81" y="9"/>
                    <a:pt x="84" y="17"/>
                    <a:pt x="87" y="26"/>
                  </a:cubicBezTo>
                  <a:cubicBezTo>
                    <a:pt x="72" y="6"/>
                    <a:pt x="53" y="0"/>
                    <a:pt x="31" y="3"/>
                  </a:cubicBezTo>
                  <a:cubicBezTo>
                    <a:pt x="27" y="3"/>
                    <a:pt x="20" y="8"/>
                    <a:pt x="20" y="12"/>
                  </a:cubicBezTo>
                  <a:cubicBezTo>
                    <a:pt x="19" y="28"/>
                    <a:pt x="20" y="44"/>
                    <a:pt x="20" y="60"/>
                  </a:cubicBezTo>
                  <a:cubicBezTo>
                    <a:pt x="48" y="65"/>
                    <a:pt x="57" y="62"/>
                    <a:pt x="65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Freeform 51">
              <a:extLst>
                <a:ext uri="{FF2B5EF4-FFF2-40B4-BE49-F238E27FC236}">
                  <a16:creationId xmlns:a16="http://schemas.microsoft.com/office/drawing/2014/main" id="{88433236-AF42-4BDF-AF33-1670DC2CF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7551" y="4681538"/>
              <a:ext cx="263525" cy="446088"/>
            </a:xfrm>
            <a:custGeom>
              <a:avLst/>
              <a:gdLst>
                <a:gd name="T0" fmla="*/ 66 w 80"/>
                <a:gd name="T1" fmla="*/ 0 h 135"/>
                <a:gd name="T2" fmla="*/ 80 w 80"/>
                <a:gd name="T3" fmla="*/ 0 h 135"/>
                <a:gd name="T4" fmla="*/ 64 w 80"/>
                <a:gd name="T5" fmla="*/ 53 h 135"/>
                <a:gd name="T6" fmla="*/ 38 w 80"/>
                <a:gd name="T7" fmla="*/ 135 h 135"/>
                <a:gd name="T8" fmla="*/ 28 w 80"/>
                <a:gd name="T9" fmla="*/ 101 h 135"/>
                <a:gd name="T10" fmla="*/ 8 w 80"/>
                <a:gd name="T11" fmla="*/ 20 h 135"/>
                <a:gd name="T12" fmla="*/ 0 w 80"/>
                <a:gd name="T13" fmla="*/ 0 h 135"/>
                <a:gd name="T14" fmla="*/ 22 w 80"/>
                <a:gd name="T15" fmla="*/ 0 h 135"/>
                <a:gd name="T16" fmla="*/ 20 w 80"/>
                <a:gd name="T17" fmla="*/ 15 h 135"/>
                <a:gd name="T18" fmla="*/ 42 w 80"/>
                <a:gd name="T19" fmla="*/ 105 h 135"/>
                <a:gd name="T20" fmla="*/ 46 w 80"/>
                <a:gd name="T21" fmla="*/ 94 h 135"/>
                <a:gd name="T22" fmla="*/ 67 w 80"/>
                <a:gd name="T23" fmla="*/ 19 h 135"/>
                <a:gd name="T24" fmla="*/ 66 w 80"/>
                <a:gd name="T25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135">
                  <a:moveTo>
                    <a:pt x="66" y="0"/>
                  </a:moveTo>
                  <a:cubicBezTo>
                    <a:pt x="70" y="0"/>
                    <a:pt x="77" y="0"/>
                    <a:pt x="80" y="0"/>
                  </a:cubicBezTo>
                  <a:cubicBezTo>
                    <a:pt x="75" y="17"/>
                    <a:pt x="69" y="35"/>
                    <a:pt x="64" y="53"/>
                  </a:cubicBezTo>
                  <a:cubicBezTo>
                    <a:pt x="56" y="80"/>
                    <a:pt x="49" y="107"/>
                    <a:pt x="38" y="135"/>
                  </a:cubicBezTo>
                  <a:cubicBezTo>
                    <a:pt x="35" y="123"/>
                    <a:pt x="31" y="112"/>
                    <a:pt x="28" y="101"/>
                  </a:cubicBezTo>
                  <a:cubicBezTo>
                    <a:pt x="22" y="74"/>
                    <a:pt x="15" y="47"/>
                    <a:pt x="8" y="20"/>
                  </a:cubicBezTo>
                  <a:cubicBezTo>
                    <a:pt x="7" y="13"/>
                    <a:pt x="3" y="7"/>
                    <a:pt x="0" y="0"/>
                  </a:cubicBezTo>
                  <a:cubicBezTo>
                    <a:pt x="7" y="0"/>
                    <a:pt x="16" y="0"/>
                    <a:pt x="22" y="0"/>
                  </a:cubicBezTo>
                  <a:cubicBezTo>
                    <a:pt x="22" y="5"/>
                    <a:pt x="19" y="11"/>
                    <a:pt x="20" y="15"/>
                  </a:cubicBezTo>
                  <a:cubicBezTo>
                    <a:pt x="27" y="44"/>
                    <a:pt x="34" y="73"/>
                    <a:pt x="42" y="105"/>
                  </a:cubicBezTo>
                  <a:cubicBezTo>
                    <a:pt x="44" y="99"/>
                    <a:pt x="46" y="97"/>
                    <a:pt x="46" y="94"/>
                  </a:cubicBezTo>
                  <a:cubicBezTo>
                    <a:pt x="53" y="69"/>
                    <a:pt x="61" y="44"/>
                    <a:pt x="67" y="19"/>
                  </a:cubicBezTo>
                  <a:cubicBezTo>
                    <a:pt x="68" y="14"/>
                    <a:pt x="66" y="7"/>
                    <a:pt x="6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Freeform 52">
              <a:extLst>
                <a:ext uri="{FF2B5EF4-FFF2-40B4-BE49-F238E27FC236}">
                  <a16:creationId xmlns:a16="http://schemas.microsoft.com/office/drawing/2014/main" id="{BEEE5480-8FD0-46BC-9D51-6F5277AC2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8751" y="4681538"/>
              <a:ext cx="260350" cy="452438"/>
            </a:xfrm>
            <a:custGeom>
              <a:avLst/>
              <a:gdLst>
                <a:gd name="T0" fmla="*/ 0 w 79"/>
                <a:gd name="T1" fmla="*/ 0 h 137"/>
                <a:gd name="T2" fmla="*/ 22 w 79"/>
                <a:gd name="T3" fmla="*/ 0 h 137"/>
                <a:gd name="T4" fmla="*/ 17 w 79"/>
                <a:gd name="T5" fmla="*/ 18 h 137"/>
                <a:gd name="T6" fmla="*/ 17 w 79"/>
                <a:gd name="T7" fmla="*/ 103 h 137"/>
                <a:gd name="T8" fmla="*/ 40 w 79"/>
                <a:gd name="T9" fmla="*/ 132 h 137"/>
                <a:gd name="T10" fmla="*/ 71 w 79"/>
                <a:gd name="T11" fmla="*/ 106 h 137"/>
                <a:gd name="T12" fmla="*/ 71 w 79"/>
                <a:gd name="T13" fmla="*/ 12 h 137"/>
                <a:gd name="T14" fmla="*/ 64 w 79"/>
                <a:gd name="T15" fmla="*/ 0 h 137"/>
                <a:gd name="T16" fmla="*/ 79 w 79"/>
                <a:gd name="T17" fmla="*/ 0 h 137"/>
                <a:gd name="T18" fmla="*/ 74 w 79"/>
                <a:gd name="T19" fmla="*/ 22 h 137"/>
                <a:gd name="T20" fmla="*/ 74 w 79"/>
                <a:gd name="T21" fmla="*/ 103 h 137"/>
                <a:gd name="T22" fmla="*/ 39 w 79"/>
                <a:gd name="T23" fmla="*/ 137 h 137"/>
                <a:gd name="T24" fmla="*/ 5 w 79"/>
                <a:gd name="T25" fmla="*/ 103 h 137"/>
                <a:gd name="T26" fmla="*/ 4 w 79"/>
                <a:gd name="T27" fmla="*/ 19 h 137"/>
                <a:gd name="T28" fmla="*/ 0 w 79"/>
                <a:gd name="T2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" h="137">
                  <a:moveTo>
                    <a:pt x="0" y="0"/>
                  </a:moveTo>
                  <a:cubicBezTo>
                    <a:pt x="7" y="0"/>
                    <a:pt x="15" y="0"/>
                    <a:pt x="22" y="0"/>
                  </a:cubicBezTo>
                  <a:cubicBezTo>
                    <a:pt x="20" y="6"/>
                    <a:pt x="17" y="12"/>
                    <a:pt x="17" y="18"/>
                  </a:cubicBezTo>
                  <a:cubicBezTo>
                    <a:pt x="16" y="47"/>
                    <a:pt x="16" y="75"/>
                    <a:pt x="17" y="103"/>
                  </a:cubicBezTo>
                  <a:cubicBezTo>
                    <a:pt x="17" y="122"/>
                    <a:pt x="24" y="131"/>
                    <a:pt x="40" y="132"/>
                  </a:cubicBezTo>
                  <a:cubicBezTo>
                    <a:pt x="55" y="133"/>
                    <a:pt x="70" y="122"/>
                    <a:pt x="71" y="106"/>
                  </a:cubicBezTo>
                  <a:cubicBezTo>
                    <a:pt x="72" y="75"/>
                    <a:pt x="71" y="43"/>
                    <a:pt x="71" y="12"/>
                  </a:cubicBezTo>
                  <a:cubicBezTo>
                    <a:pt x="71" y="8"/>
                    <a:pt x="66" y="4"/>
                    <a:pt x="64" y="0"/>
                  </a:cubicBezTo>
                  <a:cubicBezTo>
                    <a:pt x="69" y="0"/>
                    <a:pt x="75" y="0"/>
                    <a:pt x="79" y="0"/>
                  </a:cubicBezTo>
                  <a:cubicBezTo>
                    <a:pt x="78" y="7"/>
                    <a:pt x="74" y="15"/>
                    <a:pt x="74" y="22"/>
                  </a:cubicBezTo>
                  <a:cubicBezTo>
                    <a:pt x="74" y="49"/>
                    <a:pt x="74" y="76"/>
                    <a:pt x="74" y="103"/>
                  </a:cubicBezTo>
                  <a:cubicBezTo>
                    <a:pt x="74" y="124"/>
                    <a:pt x="59" y="137"/>
                    <a:pt x="39" y="137"/>
                  </a:cubicBezTo>
                  <a:cubicBezTo>
                    <a:pt x="17" y="137"/>
                    <a:pt x="5" y="126"/>
                    <a:pt x="5" y="103"/>
                  </a:cubicBezTo>
                  <a:cubicBezTo>
                    <a:pt x="5" y="75"/>
                    <a:pt x="5" y="47"/>
                    <a:pt x="4" y="19"/>
                  </a:cubicBezTo>
                  <a:cubicBezTo>
                    <a:pt x="4" y="13"/>
                    <a:pt x="1" y="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Freeform 53">
              <a:extLst>
                <a:ext uri="{FF2B5EF4-FFF2-40B4-BE49-F238E27FC236}">
                  <a16:creationId xmlns:a16="http://schemas.microsoft.com/office/drawing/2014/main" id="{DD544371-6C09-4C2F-B678-626259896B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2376" y="4681538"/>
              <a:ext cx="288925" cy="442913"/>
            </a:xfrm>
            <a:custGeom>
              <a:avLst/>
              <a:gdLst>
                <a:gd name="T0" fmla="*/ 88 w 88"/>
                <a:gd name="T1" fmla="*/ 27 h 134"/>
                <a:gd name="T2" fmla="*/ 50 w 88"/>
                <a:gd name="T3" fmla="*/ 6 h 134"/>
                <a:gd name="T4" fmla="*/ 50 w 88"/>
                <a:gd name="T5" fmla="*/ 89 h 134"/>
                <a:gd name="T6" fmla="*/ 51 w 88"/>
                <a:gd name="T7" fmla="*/ 118 h 134"/>
                <a:gd name="T8" fmla="*/ 57 w 88"/>
                <a:gd name="T9" fmla="*/ 134 h 134"/>
                <a:gd name="T10" fmla="*/ 31 w 88"/>
                <a:gd name="T11" fmla="*/ 134 h 134"/>
                <a:gd name="T12" fmla="*/ 38 w 88"/>
                <a:gd name="T13" fmla="*/ 115 h 134"/>
                <a:gd name="T14" fmla="*/ 38 w 88"/>
                <a:gd name="T15" fmla="*/ 20 h 134"/>
                <a:gd name="T16" fmla="*/ 33 w 88"/>
                <a:gd name="T17" fmla="*/ 6 h 134"/>
                <a:gd name="T18" fmla="*/ 12 w 88"/>
                <a:gd name="T19" fmla="*/ 13 h 134"/>
                <a:gd name="T20" fmla="*/ 0 w 88"/>
                <a:gd name="T21" fmla="*/ 28 h 134"/>
                <a:gd name="T22" fmla="*/ 7 w 88"/>
                <a:gd name="T23" fmla="*/ 0 h 134"/>
                <a:gd name="T24" fmla="*/ 82 w 88"/>
                <a:gd name="T25" fmla="*/ 0 h 134"/>
                <a:gd name="T26" fmla="*/ 88 w 88"/>
                <a:gd name="T27" fmla="*/ 27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8" h="134">
                  <a:moveTo>
                    <a:pt x="88" y="27"/>
                  </a:moveTo>
                  <a:cubicBezTo>
                    <a:pt x="73" y="3"/>
                    <a:pt x="73" y="3"/>
                    <a:pt x="50" y="6"/>
                  </a:cubicBezTo>
                  <a:cubicBezTo>
                    <a:pt x="50" y="34"/>
                    <a:pt x="50" y="61"/>
                    <a:pt x="50" y="89"/>
                  </a:cubicBezTo>
                  <a:cubicBezTo>
                    <a:pt x="50" y="99"/>
                    <a:pt x="50" y="108"/>
                    <a:pt x="51" y="118"/>
                  </a:cubicBezTo>
                  <a:cubicBezTo>
                    <a:pt x="51" y="123"/>
                    <a:pt x="55" y="129"/>
                    <a:pt x="57" y="134"/>
                  </a:cubicBezTo>
                  <a:cubicBezTo>
                    <a:pt x="50" y="134"/>
                    <a:pt x="39" y="134"/>
                    <a:pt x="31" y="134"/>
                  </a:cubicBezTo>
                  <a:cubicBezTo>
                    <a:pt x="33" y="129"/>
                    <a:pt x="38" y="122"/>
                    <a:pt x="38" y="115"/>
                  </a:cubicBezTo>
                  <a:cubicBezTo>
                    <a:pt x="39" y="84"/>
                    <a:pt x="39" y="52"/>
                    <a:pt x="38" y="20"/>
                  </a:cubicBezTo>
                  <a:cubicBezTo>
                    <a:pt x="38" y="15"/>
                    <a:pt x="34" y="5"/>
                    <a:pt x="33" y="6"/>
                  </a:cubicBezTo>
                  <a:cubicBezTo>
                    <a:pt x="25" y="6"/>
                    <a:pt x="17" y="9"/>
                    <a:pt x="12" y="13"/>
                  </a:cubicBezTo>
                  <a:cubicBezTo>
                    <a:pt x="7" y="16"/>
                    <a:pt x="6" y="23"/>
                    <a:pt x="0" y="28"/>
                  </a:cubicBezTo>
                  <a:cubicBezTo>
                    <a:pt x="2" y="19"/>
                    <a:pt x="4" y="10"/>
                    <a:pt x="7" y="0"/>
                  </a:cubicBezTo>
                  <a:cubicBezTo>
                    <a:pt x="32" y="0"/>
                    <a:pt x="56" y="0"/>
                    <a:pt x="82" y="0"/>
                  </a:cubicBezTo>
                  <a:cubicBezTo>
                    <a:pt x="84" y="9"/>
                    <a:pt x="86" y="18"/>
                    <a:pt x="88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Freeform 54">
              <a:extLst>
                <a:ext uri="{FF2B5EF4-FFF2-40B4-BE49-F238E27FC236}">
                  <a16:creationId xmlns:a16="http://schemas.microsoft.com/office/drawing/2014/main" id="{00BD4F16-78A9-488C-8E24-B824BC4982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7501" y="4681538"/>
              <a:ext cx="274638" cy="446088"/>
            </a:xfrm>
            <a:custGeom>
              <a:avLst/>
              <a:gdLst>
                <a:gd name="T0" fmla="*/ 62 w 83"/>
                <a:gd name="T1" fmla="*/ 135 h 135"/>
                <a:gd name="T2" fmla="*/ 28 w 83"/>
                <a:gd name="T3" fmla="*/ 135 h 135"/>
                <a:gd name="T4" fmla="*/ 36 w 83"/>
                <a:gd name="T5" fmla="*/ 115 h 135"/>
                <a:gd name="T6" fmla="*/ 0 w 83"/>
                <a:gd name="T7" fmla="*/ 0 h 135"/>
                <a:gd name="T8" fmla="*/ 21 w 83"/>
                <a:gd name="T9" fmla="*/ 0 h 135"/>
                <a:gd name="T10" fmla="*/ 43 w 83"/>
                <a:gd name="T11" fmla="*/ 71 h 135"/>
                <a:gd name="T12" fmla="*/ 63 w 83"/>
                <a:gd name="T13" fmla="*/ 0 h 135"/>
                <a:gd name="T14" fmla="*/ 83 w 83"/>
                <a:gd name="T15" fmla="*/ 0 h 135"/>
                <a:gd name="T16" fmla="*/ 62 w 83"/>
                <a:gd name="T17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135">
                  <a:moveTo>
                    <a:pt x="62" y="135"/>
                  </a:moveTo>
                  <a:cubicBezTo>
                    <a:pt x="47" y="135"/>
                    <a:pt x="36" y="135"/>
                    <a:pt x="28" y="135"/>
                  </a:cubicBezTo>
                  <a:cubicBezTo>
                    <a:pt x="31" y="129"/>
                    <a:pt x="35" y="122"/>
                    <a:pt x="36" y="115"/>
                  </a:cubicBezTo>
                  <a:cubicBezTo>
                    <a:pt x="37" y="86"/>
                    <a:pt x="17" y="24"/>
                    <a:pt x="0" y="0"/>
                  </a:cubicBezTo>
                  <a:cubicBezTo>
                    <a:pt x="8" y="0"/>
                    <a:pt x="17" y="0"/>
                    <a:pt x="21" y="0"/>
                  </a:cubicBezTo>
                  <a:cubicBezTo>
                    <a:pt x="20" y="27"/>
                    <a:pt x="35" y="48"/>
                    <a:pt x="43" y="71"/>
                  </a:cubicBezTo>
                  <a:cubicBezTo>
                    <a:pt x="51" y="48"/>
                    <a:pt x="69" y="28"/>
                    <a:pt x="63" y="0"/>
                  </a:cubicBezTo>
                  <a:cubicBezTo>
                    <a:pt x="68" y="0"/>
                    <a:pt x="76" y="0"/>
                    <a:pt x="83" y="0"/>
                  </a:cubicBezTo>
                  <a:cubicBezTo>
                    <a:pt x="51" y="35"/>
                    <a:pt x="34" y="124"/>
                    <a:pt x="62" y="1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Freeform 55">
              <a:extLst>
                <a:ext uri="{FF2B5EF4-FFF2-40B4-BE49-F238E27FC236}">
                  <a16:creationId xmlns:a16="http://schemas.microsoft.com/office/drawing/2014/main" id="{E19614A5-958E-44D3-989F-1BC7755E139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9163" y="4681538"/>
              <a:ext cx="203200" cy="442913"/>
            </a:xfrm>
            <a:custGeom>
              <a:avLst/>
              <a:gdLst>
                <a:gd name="T0" fmla="*/ 0 w 62"/>
                <a:gd name="T1" fmla="*/ 132 h 134"/>
                <a:gd name="T2" fmla="*/ 10 w 62"/>
                <a:gd name="T3" fmla="*/ 132 h 134"/>
                <a:gd name="T4" fmla="*/ 23 w 62"/>
                <a:gd name="T5" fmla="*/ 119 h 134"/>
                <a:gd name="T6" fmla="*/ 23 w 62"/>
                <a:gd name="T7" fmla="*/ 18 h 134"/>
                <a:gd name="T8" fmla="*/ 8 w 62"/>
                <a:gd name="T9" fmla="*/ 2 h 134"/>
                <a:gd name="T10" fmla="*/ 0 w 62"/>
                <a:gd name="T11" fmla="*/ 0 h 134"/>
                <a:gd name="T12" fmla="*/ 58 w 62"/>
                <a:gd name="T13" fmla="*/ 0 h 134"/>
                <a:gd name="T14" fmla="*/ 58 w 62"/>
                <a:gd name="T15" fmla="*/ 2 h 134"/>
                <a:gd name="T16" fmla="*/ 52 w 62"/>
                <a:gd name="T17" fmla="*/ 2 h 134"/>
                <a:gd name="T18" fmla="*/ 34 w 62"/>
                <a:gd name="T19" fmla="*/ 22 h 134"/>
                <a:gd name="T20" fmla="*/ 34 w 62"/>
                <a:gd name="T21" fmla="*/ 104 h 134"/>
                <a:gd name="T22" fmla="*/ 62 w 62"/>
                <a:gd name="T23" fmla="*/ 134 h 134"/>
                <a:gd name="T24" fmla="*/ 0 w 62"/>
                <a:gd name="T25" fmla="*/ 134 h 134"/>
                <a:gd name="T26" fmla="*/ 0 w 62"/>
                <a:gd name="T27" fmla="*/ 132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2" h="134">
                  <a:moveTo>
                    <a:pt x="0" y="132"/>
                  </a:moveTo>
                  <a:cubicBezTo>
                    <a:pt x="3" y="132"/>
                    <a:pt x="7" y="132"/>
                    <a:pt x="10" y="132"/>
                  </a:cubicBezTo>
                  <a:cubicBezTo>
                    <a:pt x="20" y="133"/>
                    <a:pt x="23" y="128"/>
                    <a:pt x="23" y="119"/>
                  </a:cubicBezTo>
                  <a:cubicBezTo>
                    <a:pt x="23" y="85"/>
                    <a:pt x="23" y="52"/>
                    <a:pt x="23" y="18"/>
                  </a:cubicBezTo>
                  <a:cubicBezTo>
                    <a:pt x="24" y="7"/>
                    <a:pt x="20" y="1"/>
                    <a:pt x="8" y="2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19" y="0"/>
                    <a:pt x="38" y="0"/>
                    <a:pt x="58" y="0"/>
                  </a:cubicBezTo>
                  <a:cubicBezTo>
                    <a:pt x="58" y="1"/>
                    <a:pt x="58" y="1"/>
                    <a:pt x="58" y="2"/>
                  </a:cubicBezTo>
                  <a:cubicBezTo>
                    <a:pt x="56" y="2"/>
                    <a:pt x="54" y="3"/>
                    <a:pt x="52" y="2"/>
                  </a:cubicBezTo>
                  <a:cubicBezTo>
                    <a:pt x="37" y="0"/>
                    <a:pt x="34" y="8"/>
                    <a:pt x="34" y="22"/>
                  </a:cubicBezTo>
                  <a:cubicBezTo>
                    <a:pt x="35" y="49"/>
                    <a:pt x="34" y="77"/>
                    <a:pt x="34" y="104"/>
                  </a:cubicBezTo>
                  <a:cubicBezTo>
                    <a:pt x="34" y="130"/>
                    <a:pt x="34" y="130"/>
                    <a:pt x="62" y="134"/>
                  </a:cubicBezTo>
                  <a:cubicBezTo>
                    <a:pt x="38" y="134"/>
                    <a:pt x="19" y="134"/>
                    <a:pt x="0" y="134"/>
                  </a:cubicBezTo>
                  <a:cubicBezTo>
                    <a:pt x="0" y="134"/>
                    <a:pt x="0" y="133"/>
                    <a:pt x="0" y="1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Freeform 56">
              <a:extLst>
                <a:ext uri="{FF2B5EF4-FFF2-40B4-BE49-F238E27FC236}">
                  <a16:creationId xmlns:a16="http://schemas.microsoft.com/office/drawing/2014/main" id="{BC4B5CCE-1922-4624-A22D-0C09CACBF00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4813" y="4681538"/>
              <a:ext cx="184150" cy="446088"/>
            </a:xfrm>
            <a:custGeom>
              <a:avLst/>
              <a:gdLst>
                <a:gd name="T0" fmla="*/ 56 w 56"/>
                <a:gd name="T1" fmla="*/ 135 h 135"/>
                <a:gd name="T2" fmla="*/ 0 w 56"/>
                <a:gd name="T3" fmla="*/ 135 h 135"/>
                <a:gd name="T4" fmla="*/ 2 w 56"/>
                <a:gd name="T5" fmla="*/ 132 h 135"/>
                <a:gd name="T6" fmla="*/ 24 w 56"/>
                <a:gd name="T7" fmla="*/ 110 h 135"/>
                <a:gd name="T8" fmla="*/ 24 w 56"/>
                <a:gd name="T9" fmla="*/ 27 h 135"/>
                <a:gd name="T10" fmla="*/ 1 w 56"/>
                <a:gd name="T11" fmla="*/ 0 h 135"/>
                <a:gd name="T12" fmla="*/ 28 w 56"/>
                <a:gd name="T13" fmla="*/ 0 h 135"/>
                <a:gd name="T14" fmla="*/ 56 w 56"/>
                <a:gd name="T15" fmla="*/ 0 h 135"/>
                <a:gd name="T16" fmla="*/ 35 w 56"/>
                <a:gd name="T17" fmla="*/ 27 h 135"/>
                <a:gd name="T18" fmla="*/ 35 w 56"/>
                <a:gd name="T19" fmla="*/ 109 h 135"/>
                <a:gd name="T20" fmla="*/ 56 w 56"/>
                <a:gd name="T2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35">
                  <a:moveTo>
                    <a:pt x="56" y="135"/>
                  </a:moveTo>
                  <a:cubicBezTo>
                    <a:pt x="37" y="135"/>
                    <a:pt x="19" y="135"/>
                    <a:pt x="0" y="135"/>
                  </a:cubicBezTo>
                  <a:cubicBezTo>
                    <a:pt x="1" y="133"/>
                    <a:pt x="2" y="132"/>
                    <a:pt x="2" y="132"/>
                  </a:cubicBezTo>
                  <a:cubicBezTo>
                    <a:pt x="24" y="133"/>
                    <a:pt x="24" y="133"/>
                    <a:pt x="24" y="110"/>
                  </a:cubicBezTo>
                  <a:cubicBezTo>
                    <a:pt x="24" y="82"/>
                    <a:pt x="24" y="55"/>
                    <a:pt x="24" y="27"/>
                  </a:cubicBezTo>
                  <a:cubicBezTo>
                    <a:pt x="24" y="4"/>
                    <a:pt x="24" y="4"/>
                    <a:pt x="1" y="0"/>
                  </a:cubicBezTo>
                  <a:cubicBezTo>
                    <a:pt x="10" y="0"/>
                    <a:pt x="19" y="0"/>
                    <a:pt x="28" y="0"/>
                  </a:cubicBezTo>
                  <a:cubicBezTo>
                    <a:pt x="37" y="0"/>
                    <a:pt x="47" y="0"/>
                    <a:pt x="56" y="0"/>
                  </a:cubicBezTo>
                  <a:cubicBezTo>
                    <a:pt x="35" y="5"/>
                    <a:pt x="35" y="5"/>
                    <a:pt x="35" y="27"/>
                  </a:cubicBezTo>
                  <a:cubicBezTo>
                    <a:pt x="35" y="54"/>
                    <a:pt x="35" y="82"/>
                    <a:pt x="35" y="109"/>
                  </a:cubicBezTo>
                  <a:cubicBezTo>
                    <a:pt x="35" y="131"/>
                    <a:pt x="35" y="131"/>
                    <a:pt x="56" y="1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Freeform 57">
              <a:extLst>
                <a:ext uri="{FF2B5EF4-FFF2-40B4-BE49-F238E27FC236}">
                  <a16:creationId xmlns:a16="http://schemas.microsoft.com/office/drawing/2014/main" id="{A7694B58-8D5B-4594-B091-162FFF137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9938" y="3159125"/>
              <a:ext cx="95250" cy="339725"/>
            </a:xfrm>
            <a:custGeom>
              <a:avLst/>
              <a:gdLst>
                <a:gd name="T0" fmla="*/ 29 w 29"/>
                <a:gd name="T1" fmla="*/ 0 h 103"/>
                <a:gd name="T2" fmla="*/ 25 w 29"/>
                <a:gd name="T3" fmla="*/ 47 h 103"/>
                <a:gd name="T4" fmla="*/ 23 w 29"/>
                <a:gd name="T5" fmla="*/ 82 h 103"/>
                <a:gd name="T6" fmla="*/ 0 w 29"/>
                <a:gd name="T7" fmla="*/ 100 h 103"/>
                <a:gd name="T8" fmla="*/ 29 w 29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03">
                  <a:moveTo>
                    <a:pt x="29" y="0"/>
                  </a:moveTo>
                  <a:cubicBezTo>
                    <a:pt x="27" y="18"/>
                    <a:pt x="26" y="32"/>
                    <a:pt x="25" y="47"/>
                  </a:cubicBezTo>
                  <a:cubicBezTo>
                    <a:pt x="24" y="59"/>
                    <a:pt x="23" y="71"/>
                    <a:pt x="23" y="82"/>
                  </a:cubicBezTo>
                  <a:cubicBezTo>
                    <a:pt x="22" y="101"/>
                    <a:pt x="21" y="103"/>
                    <a:pt x="0" y="100"/>
                  </a:cubicBezTo>
                  <a:cubicBezTo>
                    <a:pt x="0" y="65"/>
                    <a:pt x="0" y="30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Freeform 58">
              <a:extLst>
                <a:ext uri="{FF2B5EF4-FFF2-40B4-BE49-F238E27FC236}">
                  <a16:creationId xmlns:a16="http://schemas.microsoft.com/office/drawing/2014/main" id="{7F4BA95C-D130-47DB-B5D1-CF05D2D318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972676" y="2571750"/>
              <a:ext cx="136525" cy="184150"/>
            </a:xfrm>
            <a:custGeom>
              <a:avLst/>
              <a:gdLst>
                <a:gd name="T0" fmla="*/ 0 w 41"/>
                <a:gd name="T1" fmla="*/ 56 h 56"/>
                <a:gd name="T2" fmla="*/ 0 w 41"/>
                <a:gd name="T3" fmla="*/ 18 h 56"/>
                <a:gd name="T4" fmla="*/ 20 w 41"/>
                <a:gd name="T5" fmla="*/ 9 h 56"/>
                <a:gd name="T6" fmla="*/ 41 w 41"/>
                <a:gd name="T7" fmla="*/ 31 h 56"/>
                <a:gd name="T8" fmla="*/ 18 w 41"/>
                <a:gd name="T9" fmla="*/ 49 h 56"/>
                <a:gd name="T10" fmla="*/ 0 w 41"/>
                <a:gd name="T11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56">
                  <a:moveTo>
                    <a:pt x="0" y="56"/>
                  </a:moveTo>
                  <a:cubicBezTo>
                    <a:pt x="0" y="42"/>
                    <a:pt x="0" y="30"/>
                    <a:pt x="0" y="18"/>
                  </a:cubicBezTo>
                  <a:cubicBezTo>
                    <a:pt x="1" y="4"/>
                    <a:pt x="9" y="0"/>
                    <a:pt x="20" y="9"/>
                  </a:cubicBezTo>
                  <a:cubicBezTo>
                    <a:pt x="28" y="15"/>
                    <a:pt x="34" y="24"/>
                    <a:pt x="41" y="31"/>
                  </a:cubicBezTo>
                  <a:cubicBezTo>
                    <a:pt x="33" y="37"/>
                    <a:pt x="26" y="44"/>
                    <a:pt x="18" y="49"/>
                  </a:cubicBezTo>
                  <a:cubicBezTo>
                    <a:pt x="13" y="52"/>
                    <a:pt x="7" y="53"/>
                    <a:pt x="0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 59">
              <a:extLst>
                <a:ext uri="{FF2B5EF4-FFF2-40B4-BE49-F238E27FC236}">
                  <a16:creationId xmlns:a16="http://schemas.microsoft.com/office/drawing/2014/main" id="{12ECA5A2-68C1-4C69-A0D8-E71122C3ED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93862" y="2446339"/>
              <a:ext cx="2151064" cy="2154239"/>
            </a:xfrm>
            <a:custGeom>
              <a:avLst/>
              <a:gdLst>
                <a:gd name="T0" fmla="*/ 328 w 652"/>
                <a:gd name="T1" fmla="*/ 1 h 653"/>
                <a:gd name="T2" fmla="*/ 323 w 652"/>
                <a:gd name="T3" fmla="*/ 652 h 653"/>
                <a:gd name="T4" fmla="*/ 349 w 652"/>
                <a:gd name="T5" fmla="*/ 237 h 653"/>
                <a:gd name="T6" fmla="*/ 304 w 652"/>
                <a:gd name="T7" fmla="*/ 430 h 653"/>
                <a:gd name="T8" fmla="*/ 316 w 652"/>
                <a:gd name="T9" fmla="*/ 630 h 653"/>
                <a:gd name="T10" fmla="*/ 345 w 652"/>
                <a:gd name="T11" fmla="*/ 21 h 653"/>
                <a:gd name="T12" fmla="*/ 335 w 652"/>
                <a:gd name="T13" fmla="*/ 106 h 653"/>
                <a:gd name="T14" fmla="*/ 500 w 652"/>
                <a:gd name="T15" fmla="*/ 112 h 653"/>
                <a:gd name="T16" fmla="*/ 551 w 652"/>
                <a:gd name="T17" fmla="*/ 133 h 653"/>
                <a:gd name="T18" fmla="*/ 382 w 652"/>
                <a:gd name="T19" fmla="*/ 161 h 653"/>
                <a:gd name="T20" fmla="*/ 354 w 652"/>
                <a:gd name="T21" fmla="*/ 222 h 653"/>
                <a:gd name="T22" fmla="*/ 417 w 652"/>
                <a:gd name="T23" fmla="*/ 173 h 653"/>
                <a:gd name="T24" fmla="*/ 547 w 652"/>
                <a:gd name="T25" fmla="*/ 201 h 653"/>
                <a:gd name="T26" fmla="*/ 411 w 652"/>
                <a:gd name="T27" fmla="*/ 263 h 653"/>
                <a:gd name="T28" fmla="*/ 49 w 652"/>
                <a:gd name="T29" fmla="*/ 459 h 653"/>
                <a:gd name="T30" fmla="*/ 103 w 652"/>
                <a:gd name="T31" fmla="*/ 419 h 653"/>
                <a:gd name="T32" fmla="*/ 230 w 652"/>
                <a:gd name="T33" fmla="*/ 425 h 653"/>
                <a:gd name="T34" fmla="*/ 266 w 652"/>
                <a:gd name="T35" fmla="*/ 390 h 653"/>
                <a:gd name="T36" fmla="*/ 302 w 652"/>
                <a:gd name="T37" fmla="*/ 243 h 653"/>
                <a:gd name="T38" fmla="*/ 252 w 652"/>
                <a:gd name="T39" fmla="*/ 302 h 653"/>
                <a:gd name="T40" fmla="*/ 199 w 652"/>
                <a:gd name="T41" fmla="*/ 396 h 653"/>
                <a:gd name="T42" fmla="*/ 53 w 652"/>
                <a:gd name="T43" fmla="*/ 329 h 653"/>
                <a:gd name="T44" fmla="*/ 170 w 652"/>
                <a:gd name="T45" fmla="*/ 150 h 653"/>
                <a:gd name="T46" fmla="*/ 243 w 652"/>
                <a:gd name="T47" fmla="*/ 227 h 653"/>
                <a:gd name="T48" fmla="*/ 285 w 652"/>
                <a:gd name="T49" fmla="*/ 200 h 653"/>
                <a:gd name="T50" fmla="*/ 288 w 652"/>
                <a:gd name="T51" fmla="*/ 161 h 653"/>
                <a:gd name="T52" fmla="*/ 262 w 652"/>
                <a:gd name="T53" fmla="*/ 130 h 653"/>
                <a:gd name="T54" fmla="*/ 321 w 652"/>
                <a:gd name="T55" fmla="*/ 19 h 653"/>
                <a:gd name="T56" fmla="*/ 49 w 652"/>
                <a:gd name="T57" fmla="*/ 459 h 653"/>
                <a:gd name="T58" fmla="*/ 301 w 652"/>
                <a:gd name="T59" fmla="*/ 626 h 653"/>
                <a:gd name="T60" fmla="*/ 266 w 652"/>
                <a:gd name="T61" fmla="*/ 478 h 653"/>
                <a:gd name="T62" fmla="*/ 226 w 652"/>
                <a:gd name="T63" fmla="*/ 469 h 653"/>
                <a:gd name="T64" fmla="*/ 101 w 652"/>
                <a:gd name="T65" fmla="*/ 303 h 653"/>
                <a:gd name="T66" fmla="*/ 166 w 652"/>
                <a:gd name="T67" fmla="*/ 349 h 653"/>
                <a:gd name="T68" fmla="*/ 199 w 652"/>
                <a:gd name="T69" fmla="*/ 306 h 653"/>
                <a:gd name="T70" fmla="*/ 101 w 652"/>
                <a:gd name="T71" fmla="*/ 303 h 653"/>
                <a:gd name="T72" fmla="*/ 143 w 652"/>
                <a:gd name="T73" fmla="*/ 208 h 653"/>
                <a:gd name="T74" fmla="*/ 95 w 652"/>
                <a:gd name="T75" fmla="*/ 243 h 653"/>
                <a:gd name="T76" fmla="*/ 191 w 652"/>
                <a:gd name="T77" fmla="*/ 252 h 653"/>
                <a:gd name="T78" fmla="*/ 494 w 652"/>
                <a:gd name="T79" fmla="*/ 216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52" h="653">
                  <a:moveTo>
                    <a:pt x="1" y="325"/>
                  </a:moveTo>
                  <a:cubicBezTo>
                    <a:pt x="0" y="145"/>
                    <a:pt x="153" y="0"/>
                    <a:pt x="328" y="1"/>
                  </a:cubicBezTo>
                  <a:cubicBezTo>
                    <a:pt x="503" y="3"/>
                    <a:pt x="652" y="149"/>
                    <a:pt x="651" y="327"/>
                  </a:cubicBezTo>
                  <a:cubicBezTo>
                    <a:pt x="650" y="505"/>
                    <a:pt x="506" y="653"/>
                    <a:pt x="323" y="652"/>
                  </a:cubicBezTo>
                  <a:cubicBezTo>
                    <a:pt x="140" y="650"/>
                    <a:pt x="0" y="500"/>
                    <a:pt x="1" y="325"/>
                  </a:cubicBezTo>
                  <a:close/>
                  <a:moveTo>
                    <a:pt x="349" y="237"/>
                  </a:moveTo>
                  <a:cubicBezTo>
                    <a:pt x="341" y="264"/>
                    <a:pt x="333" y="287"/>
                    <a:pt x="326" y="311"/>
                  </a:cubicBezTo>
                  <a:cubicBezTo>
                    <a:pt x="315" y="350"/>
                    <a:pt x="302" y="388"/>
                    <a:pt x="304" y="430"/>
                  </a:cubicBezTo>
                  <a:cubicBezTo>
                    <a:pt x="307" y="483"/>
                    <a:pt x="309" y="536"/>
                    <a:pt x="320" y="589"/>
                  </a:cubicBezTo>
                  <a:cubicBezTo>
                    <a:pt x="323" y="603"/>
                    <a:pt x="329" y="617"/>
                    <a:pt x="316" y="630"/>
                  </a:cubicBezTo>
                  <a:cubicBezTo>
                    <a:pt x="465" y="636"/>
                    <a:pt x="613" y="527"/>
                    <a:pt x="628" y="357"/>
                  </a:cubicBezTo>
                  <a:cubicBezTo>
                    <a:pt x="646" y="156"/>
                    <a:pt x="489" y="26"/>
                    <a:pt x="345" y="21"/>
                  </a:cubicBezTo>
                  <a:cubicBezTo>
                    <a:pt x="345" y="28"/>
                    <a:pt x="346" y="35"/>
                    <a:pt x="345" y="42"/>
                  </a:cubicBezTo>
                  <a:cubicBezTo>
                    <a:pt x="342" y="63"/>
                    <a:pt x="338" y="85"/>
                    <a:pt x="335" y="106"/>
                  </a:cubicBezTo>
                  <a:cubicBezTo>
                    <a:pt x="333" y="118"/>
                    <a:pt x="339" y="125"/>
                    <a:pt x="350" y="122"/>
                  </a:cubicBezTo>
                  <a:cubicBezTo>
                    <a:pt x="399" y="108"/>
                    <a:pt x="450" y="113"/>
                    <a:pt x="500" y="112"/>
                  </a:cubicBezTo>
                  <a:cubicBezTo>
                    <a:pt x="515" y="111"/>
                    <a:pt x="530" y="119"/>
                    <a:pt x="544" y="124"/>
                  </a:cubicBezTo>
                  <a:cubicBezTo>
                    <a:pt x="547" y="125"/>
                    <a:pt x="550" y="129"/>
                    <a:pt x="551" y="133"/>
                  </a:cubicBezTo>
                  <a:cubicBezTo>
                    <a:pt x="555" y="151"/>
                    <a:pt x="548" y="160"/>
                    <a:pt x="529" y="161"/>
                  </a:cubicBezTo>
                  <a:cubicBezTo>
                    <a:pt x="480" y="161"/>
                    <a:pt x="431" y="160"/>
                    <a:pt x="382" y="161"/>
                  </a:cubicBezTo>
                  <a:cubicBezTo>
                    <a:pt x="369" y="161"/>
                    <a:pt x="354" y="164"/>
                    <a:pt x="345" y="171"/>
                  </a:cubicBezTo>
                  <a:cubicBezTo>
                    <a:pt x="332" y="180"/>
                    <a:pt x="339" y="211"/>
                    <a:pt x="354" y="222"/>
                  </a:cubicBezTo>
                  <a:cubicBezTo>
                    <a:pt x="355" y="220"/>
                    <a:pt x="356" y="218"/>
                    <a:pt x="357" y="216"/>
                  </a:cubicBezTo>
                  <a:cubicBezTo>
                    <a:pt x="368" y="190"/>
                    <a:pt x="385" y="172"/>
                    <a:pt x="417" y="173"/>
                  </a:cubicBezTo>
                  <a:cubicBezTo>
                    <a:pt x="451" y="174"/>
                    <a:pt x="486" y="174"/>
                    <a:pt x="521" y="176"/>
                  </a:cubicBezTo>
                  <a:cubicBezTo>
                    <a:pt x="535" y="177"/>
                    <a:pt x="545" y="188"/>
                    <a:pt x="547" y="201"/>
                  </a:cubicBezTo>
                  <a:cubicBezTo>
                    <a:pt x="553" y="234"/>
                    <a:pt x="539" y="253"/>
                    <a:pt x="506" y="256"/>
                  </a:cubicBezTo>
                  <a:cubicBezTo>
                    <a:pt x="474" y="259"/>
                    <a:pt x="442" y="261"/>
                    <a:pt x="411" y="263"/>
                  </a:cubicBezTo>
                  <a:cubicBezTo>
                    <a:pt x="387" y="264"/>
                    <a:pt x="368" y="256"/>
                    <a:pt x="349" y="237"/>
                  </a:cubicBezTo>
                  <a:close/>
                  <a:moveTo>
                    <a:pt x="49" y="459"/>
                  </a:moveTo>
                  <a:cubicBezTo>
                    <a:pt x="57" y="449"/>
                    <a:pt x="62" y="442"/>
                    <a:pt x="67" y="435"/>
                  </a:cubicBezTo>
                  <a:cubicBezTo>
                    <a:pt x="76" y="422"/>
                    <a:pt x="87" y="416"/>
                    <a:pt x="103" y="419"/>
                  </a:cubicBezTo>
                  <a:cubicBezTo>
                    <a:pt x="117" y="421"/>
                    <a:pt x="132" y="422"/>
                    <a:pt x="146" y="422"/>
                  </a:cubicBezTo>
                  <a:cubicBezTo>
                    <a:pt x="174" y="423"/>
                    <a:pt x="202" y="423"/>
                    <a:pt x="230" y="425"/>
                  </a:cubicBezTo>
                  <a:cubicBezTo>
                    <a:pt x="263" y="426"/>
                    <a:pt x="265" y="425"/>
                    <a:pt x="266" y="393"/>
                  </a:cubicBezTo>
                  <a:cubicBezTo>
                    <a:pt x="266" y="392"/>
                    <a:pt x="266" y="391"/>
                    <a:pt x="266" y="390"/>
                  </a:cubicBezTo>
                  <a:cubicBezTo>
                    <a:pt x="270" y="344"/>
                    <a:pt x="278" y="300"/>
                    <a:pt x="298" y="259"/>
                  </a:cubicBezTo>
                  <a:cubicBezTo>
                    <a:pt x="301" y="254"/>
                    <a:pt x="301" y="248"/>
                    <a:pt x="302" y="243"/>
                  </a:cubicBezTo>
                  <a:cubicBezTo>
                    <a:pt x="300" y="242"/>
                    <a:pt x="299" y="241"/>
                    <a:pt x="297" y="240"/>
                  </a:cubicBezTo>
                  <a:cubicBezTo>
                    <a:pt x="281" y="261"/>
                    <a:pt x="266" y="281"/>
                    <a:pt x="252" y="302"/>
                  </a:cubicBezTo>
                  <a:cubicBezTo>
                    <a:pt x="247" y="309"/>
                    <a:pt x="245" y="320"/>
                    <a:pt x="246" y="329"/>
                  </a:cubicBezTo>
                  <a:cubicBezTo>
                    <a:pt x="249" y="362"/>
                    <a:pt x="232" y="390"/>
                    <a:pt x="199" y="396"/>
                  </a:cubicBezTo>
                  <a:cubicBezTo>
                    <a:pt x="167" y="402"/>
                    <a:pt x="135" y="404"/>
                    <a:pt x="102" y="392"/>
                  </a:cubicBezTo>
                  <a:cubicBezTo>
                    <a:pt x="72" y="380"/>
                    <a:pt x="56" y="360"/>
                    <a:pt x="53" y="329"/>
                  </a:cubicBezTo>
                  <a:cubicBezTo>
                    <a:pt x="51" y="303"/>
                    <a:pt x="51" y="277"/>
                    <a:pt x="50" y="251"/>
                  </a:cubicBezTo>
                  <a:cubicBezTo>
                    <a:pt x="50" y="191"/>
                    <a:pt x="111" y="139"/>
                    <a:pt x="170" y="150"/>
                  </a:cubicBezTo>
                  <a:cubicBezTo>
                    <a:pt x="203" y="157"/>
                    <a:pt x="233" y="168"/>
                    <a:pt x="239" y="208"/>
                  </a:cubicBezTo>
                  <a:cubicBezTo>
                    <a:pt x="240" y="214"/>
                    <a:pt x="241" y="221"/>
                    <a:pt x="243" y="227"/>
                  </a:cubicBezTo>
                  <a:cubicBezTo>
                    <a:pt x="244" y="231"/>
                    <a:pt x="246" y="234"/>
                    <a:pt x="247" y="237"/>
                  </a:cubicBezTo>
                  <a:cubicBezTo>
                    <a:pt x="261" y="223"/>
                    <a:pt x="275" y="213"/>
                    <a:pt x="285" y="200"/>
                  </a:cubicBezTo>
                  <a:cubicBezTo>
                    <a:pt x="292" y="191"/>
                    <a:pt x="296" y="179"/>
                    <a:pt x="299" y="168"/>
                  </a:cubicBezTo>
                  <a:cubicBezTo>
                    <a:pt x="301" y="160"/>
                    <a:pt x="296" y="155"/>
                    <a:pt x="288" y="161"/>
                  </a:cubicBezTo>
                  <a:cubicBezTo>
                    <a:pt x="276" y="170"/>
                    <a:pt x="264" y="175"/>
                    <a:pt x="251" y="167"/>
                  </a:cubicBezTo>
                  <a:cubicBezTo>
                    <a:pt x="243" y="162"/>
                    <a:pt x="251" y="145"/>
                    <a:pt x="262" y="130"/>
                  </a:cubicBezTo>
                  <a:cubicBezTo>
                    <a:pt x="277" y="108"/>
                    <a:pt x="291" y="86"/>
                    <a:pt x="304" y="63"/>
                  </a:cubicBezTo>
                  <a:cubicBezTo>
                    <a:pt x="311" y="50"/>
                    <a:pt x="315" y="35"/>
                    <a:pt x="321" y="19"/>
                  </a:cubicBezTo>
                  <a:cubicBezTo>
                    <a:pt x="212" y="25"/>
                    <a:pt x="125" y="71"/>
                    <a:pt x="67" y="164"/>
                  </a:cubicBezTo>
                  <a:cubicBezTo>
                    <a:pt x="8" y="257"/>
                    <a:pt x="4" y="355"/>
                    <a:pt x="49" y="459"/>
                  </a:cubicBezTo>
                  <a:close/>
                  <a:moveTo>
                    <a:pt x="62" y="477"/>
                  </a:moveTo>
                  <a:cubicBezTo>
                    <a:pt x="97" y="556"/>
                    <a:pt x="244" y="647"/>
                    <a:pt x="301" y="626"/>
                  </a:cubicBezTo>
                  <a:cubicBezTo>
                    <a:pt x="285" y="613"/>
                    <a:pt x="277" y="597"/>
                    <a:pt x="275" y="577"/>
                  </a:cubicBezTo>
                  <a:cubicBezTo>
                    <a:pt x="272" y="544"/>
                    <a:pt x="269" y="511"/>
                    <a:pt x="266" y="478"/>
                  </a:cubicBezTo>
                  <a:cubicBezTo>
                    <a:pt x="266" y="468"/>
                    <a:pt x="265" y="462"/>
                    <a:pt x="253" y="466"/>
                  </a:cubicBezTo>
                  <a:cubicBezTo>
                    <a:pt x="244" y="468"/>
                    <a:pt x="235" y="469"/>
                    <a:pt x="226" y="469"/>
                  </a:cubicBezTo>
                  <a:cubicBezTo>
                    <a:pt x="172" y="472"/>
                    <a:pt x="118" y="475"/>
                    <a:pt x="62" y="477"/>
                  </a:cubicBezTo>
                  <a:close/>
                  <a:moveTo>
                    <a:pt x="101" y="303"/>
                  </a:moveTo>
                  <a:cubicBezTo>
                    <a:pt x="101" y="307"/>
                    <a:pt x="101" y="310"/>
                    <a:pt x="101" y="313"/>
                  </a:cubicBezTo>
                  <a:cubicBezTo>
                    <a:pt x="111" y="344"/>
                    <a:pt x="130" y="355"/>
                    <a:pt x="166" y="349"/>
                  </a:cubicBezTo>
                  <a:cubicBezTo>
                    <a:pt x="175" y="348"/>
                    <a:pt x="183" y="346"/>
                    <a:pt x="190" y="342"/>
                  </a:cubicBezTo>
                  <a:cubicBezTo>
                    <a:pt x="206" y="334"/>
                    <a:pt x="201" y="318"/>
                    <a:pt x="199" y="306"/>
                  </a:cubicBezTo>
                  <a:cubicBezTo>
                    <a:pt x="198" y="302"/>
                    <a:pt x="186" y="296"/>
                    <a:pt x="179" y="296"/>
                  </a:cubicBezTo>
                  <a:cubicBezTo>
                    <a:pt x="153" y="297"/>
                    <a:pt x="128" y="301"/>
                    <a:pt x="101" y="303"/>
                  </a:cubicBezTo>
                  <a:close/>
                  <a:moveTo>
                    <a:pt x="191" y="252"/>
                  </a:moveTo>
                  <a:cubicBezTo>
                    <a:pt x="189" y="212"/>
                    <a:pt x="180" y="207"/>
                    <a:pt x="143" y="208"/>
                  </a:cubicBezTo>
                  <a:cubicBezTo>
                    <a:pt x="141" y="208"/>
                    <a:pt x="139" y="208"/>
                    <a:pt x="137" y="209"/>
                  </a:cubicBezTo>
                  <a:cubicBezTo>
                    <a:pt x="116" y="212"/>
                    <a:pt x="99" y="226"/>
                    <a:pt x="95" y="243"/>
                  </a:cubicBezTo>
                  <a:cubicBezTo>
                    <a:pt x="94" y="251"/>
                    <a:pt x="92" y="262"/>
                    <a:pt x="106" y="261"/>
                  </a:cubicBezTo>
                  <a:cubicBezTo>
                    <a:pt x="134" y="258"/>
                    <a:pt x="162" y="255"/>
                    <a:pt x="191" y="252"/>
                  </a:cubicBezTo>
                  <a:close/>
                  <a:moveTo>
                    <a:pt x="403" y="219"/>
                  </a:moveTo>
                  <a:cubicBezTo>
                    <a:pt x="433" y="226"/>
                    <a:pt x="464" y="216"/>
                    <a:pt x="494" y="216"/>
                  </a:cubicBezTo>
                  <a:cubicBezTo>
                    <a:pt x="464" y="210"/>
                    <a:pt x="433" y="211"/>
                    <a:pt x="403" y="2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Freeform 60">
              <a:extLst>
                <a:ext uri="{FF2B5EF4-FFF2-40B4-BE49-F238E27FC236}">
                  <a16:creationId xmlns:a16="http://schemas.microsoft.com/office/drawing/2014/main" id="{A3CB2408-C2A7-47B8-8999-A85FDD30B9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526" y="3052763"/>
              <a:ext cx="395288" cy="357188"/>
            </a:xfrm>
            <a:custGeom>
              <a:avLst/>
              <a:gdLst>
                <a:gd name="T0" fmla="*/ 0 w 120"/>
                <a:gd name="T1" fmla="*/ 90 h 108"/>
                <a:gd name="T2" fmla="*/ 5 w 120"/>
                <a:gd name="T3" fmla="*/ 35 h 108"/>
                <a:gd name="T4" fmla="*/ 53 w 120"/>
                <a:gd name="T5" fmla="*/ 7 h 108"/>
                <a:gd name="T6" fmla="*/ 98 w 120"/>
                <a:gd name="T7" fmla="*/ 17 h 108"/>
                <a:gd name="T8" fmla="*/ 119 w 120"/>
                <a:gd name="T9" fmla="*/ 43 h 108"/>
                <a:gd name="T10" fmla="*/ 116 w 120"/>
                <a:gd name="T11" fmla="*/ 89 h 108"/>
                <a:gd name="T12" fmla="*/ 92 w 120"/>
                <a:gd name="T13" fmla="*/ 106 h 108"/>
                <a:gd name="T14" fmla="*/ 42 w 120"/>
                <a:gd name="T15" fmla="*/ 96 h 108"/>
                <a:gd name="T16" fmla="*/ 0 w 120"/>
                <a:gd name="T17" fmla="*/ 90 h 108"/>
                <a:gd name="T18" fmla="*/ 97 w 120"/>
                <a:gd name="T19" fmla="*/ 76 h 108"/>
                <a:gd name="T20" fmla="*/ 69 w 120"/>
                <a:gd name="T21" fmla="*/ 37 h 108"/>
                <a:gd name="T22" fmla="*/ 39 w 120"/>
                <a:gd name="T23" fmla="*/ 33 h 108"/>
                <a:gd name="T24" fmla="*/ 23 w 120"/>
                <a:gd name="T25" fmla="*/ 41 h 108"/>
                <a:gd name="T26" fmla="*/ 30 w 120"/>
                <a:gd name="T27" fmla="*/ 64 h 108"/>
                <a:gd name="T28" fmla="*/ 97 w 120"/>
                <a:gd name="T29" fmla="*/ 7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108">
                  <a:moveTo>
                    <a:pt x="0" y="90"/>
                  </a:moveTo>
                  <a:cubicBezTo>
                    <a:pt x="2" y="69"/>
                    <a:pt x="2" y="52"/>
                    <a:pt x="5" y="35"/>
                  </a:cubicBezTo>
                  <a:cubicBezTo>
                    <a:pt x="10" y="10"/>
                    <a:pt x="28" y="0"/>
                    <a:pt x="53" y="7"/>
                  </a:cubicBezTo>
                  <a:cubicBezTo>
                    <a:pt x="68" y="10"/>
                    <a:pt x="83" y="13"/>
                    <a:pt x="98" y="17"/>
                  </a:cubicBezTo>
                  <a:cubicBezTo>
                    <a:pt x="111" y="20"/>
                    <a:pt x="120" y="29"/>
                    <a:pt x="119" y="43"/>
                  </a:cubicBezTo>
                  <a:cubicBezTo>
                    <a:pt x="118" y="59"/>
                    <a:pt x="116" y="74"/>
                    <a:pt x="116" y="89"/>
                  </a:cubicBezTo>
                  <a:cubicBezTo>
                    <a:pt x="115" y="106"/>
                    <a:pt x="104" y="108"/>
                    <a:pt x="92" y="106"/>
                  </a:cubicBezTo>
                  <a:cubicBezTo>
                    <a:pt x="75" y="103"/>
                    <a:pt x="59" y="99"/>
                    <a:pt x="42" y="96"/>
                  </a:cubicBezTo>
                  <a:cubicBezTo>
                    <a:pt x="28" y="94"/>
                    <a:pt x="15" y="92"/>
                    <a:pt x="0" y="90"/>
                  </a:cubicBezTo>
                  <a:close/>
                  <a:moveTo>
                    <a:pt x="97" y="76"/>
                  </a:moveTo>
                  <a:cubicBezTo>
                    <a:pt x="100" y="44"/>
                    <a:pt x="96" y="39"/>
                    <a:pt x="69" y="37"/>
                  </a:cubicBezTo>
                  <a:cubicBezTo>
                    <a:pt x="59" y="36"/>
                    <a:pt x="49" y="35"/>
                    <a:pt x="39" y="33"/>
                  </a:cubicBezTo>
                  <a:cubicBezTo>
                    <a:pt x="30" y="30"/>
                    <a:pt x="24" y="31"/>
                    <a:pt x="23" y="41"/>
                  </a:cubicBezTo>
                  <a:cubicBezTo>
                    <a:pt x="21" y="49"/>
                    <a:pt x="13" y="61"/>
                    <a:pt x="30" y="64"/>
                  </a:cubicBezTo>
                  <a:cubicBezTo>
                    <a:pt x="52" y="69"/>
                    <a:pt x="74" y="72"/>
                    <a:pt x="97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Freeform 61">
              <a:extLst>
                <a:ext uri="{FF2B5EF4-FFF2-40B4-BE49-F238E27FC236}">
                  <a16:creationId xmlns:a16="http://schemas.microsoft.com/office/drawing/2014/main" id="{6670F2E0-E72E-4B35-B1D2-6CF6A43308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9163" y="4586288"/>
              <a:ext cx="382588" cy="385763"/>
            </a:xfrm>
            <a:custGeom>
              <a:avLst/>
              <a:gdLst>
                <a:gd name="T0" fmla="*/ 23 w 116"/>
                <a:gd name="T1" fmla="*/ 62 h 117"/>
                <a:gd name="T2" fmla="*/ 44 w 116"/>
                <a:gd name="T3" fmla="*/ 7 h 117"/>
                <a:gd name="T4" fmla="*/ 100 w 116"/>
                <a:gd name="T5" fmla="*/ 21 h 117"/>
                <a:gd name="T6" fmla="*/ 105 w 116"/>
                <a:gd name="T7" fmla="*/ 33 h 117"/>
                <a:gd name="T8" fmla="*/ 44 w 116"/>
                <a:gd name="T9" fmla="*/ 114 h 117"/>
                <a:gd name="T10" fmla="*/ 18 w 116"/>
                <a:gd name="T11" fmla="*/ 104 h 117"/>
                <a:gd name="T12" fmla="*/ 23 w 116"/>
                <a:gd name="T13" fmla="*/ 62 h 117"/>
                <a:gd name="T14" fmla="*/ 72 w 116"/>
                <a:gd name="T15" fmla="*/ 55 h 117"/>
                <a:gd name="T16" fmla="*/ 80 w 116"/>
                <a:gd name="T17" fmla="*/ 46 h 117"/>
                <a:gd name="T18" fmla="*/ 58 w 116"/>
                <a:gd name="T19" fmla="*/ 29 h 117"/>
                <a:gd name="T20" fmla="*/ 47 w 116"/>
                <a:gd name="T21" fmla="*/ 39 h 117"/>
                <a:gd name="T22" fmla="*/ 72 w 116"/>
                <a:gd name="T23" fmla="*/ 55 h 117"/>
                <a:gd name="T24" fmla="*/ 26 w 116"/>
                <a:gd name="T25" fmla="*/ 70 h 117"/>
                <a:gd name="T26" fmla="*/ 53 w 116"/>
                <a:gd name="T27" fmla="*/ 93 h 117"/>
                <a:gd name="T28" fmla="*/ 70 w 116"/>
                <a:gd name="T29" fmla="*/ 84 h 117"/>
                <a:gd name="T30" fmla="*/ 26 w 116"/>
                <a:gd name="T31" fmla="*/ 7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6" h="117">
                  <a:moveTo>
                    <a:pt x="23" y="62"/>
                  </a:moveTo>
                  <a:cubicBezTo>
                    <a:pt x="17" y="38"/>
                    <a:pt x="25" y="17"/>
                    <a:pt x="44" y="7"/>
                  </a:cubicBezTo>
                  <a:cubicBezTo>
                    <a:pt x="58" y="0"/>
                    <a:pt x="89" y="8"/>
                    <a:pt x="100" y="21"/>
                  </a:cubicBezTo>
                  <a:cubicBezTo>
                    <a:pt x="102" y="24"/>
                    <a:pt x="104" y="29"/>
                    <a:pt x="105" y="33"/>
                  </a:cubicBezTo>
                  <a:cubicBezTo>
                    <a:pt x="116" y="74"/>
                    <a:pt x="84" y="117"/>
                    <a:pt x="44" y="114"/>
                  </a:cubicBezTo>
                  <a:cubicBezTo>
                    <a:pt x="35" y="113"/>
                    <a:pt x="26" y="110"/>
                    <a:pt x="18" y="104"/>
                  </a:cubicBezTo>
                  <a:cubicBezTo>
                    <a:pt x="0" y="91"/>
                    <a:pt x="2" y="73"/>
                    <a:pt x="23" y="62"/>
                  </a:cubicBezTo>
                  <a:close/>
                  <a:moveTo>
                    <a:pt x="72" y="55"/>
                  </a:moveTo>
                  <a:cubicBezTo>
                    <a:pt x="74" y="53"/>
                    <a:pt x="77" y="49"/>
                    <a:pt x="80" y="46"/>
                  </a:cubicBezTo>
                  <a:cubicBezTo>
                    <a:pt x="73" y="40"/>
                    <a:pt x="66" y="33"/>
                    <a:pt x="58" y="29"/>
                  </a:cubicBezTo>
                  <a:cubicBezTo>
                    <a:pt x="57" y="28"/>
                    <a:pt x="47" y="35"/>
                    <a:pt x="47" y="39"/>
                  </a:cubicBezTo>
                  <a:cubicBezTo>
                    <a:pt x="48" y="52"/>
                    <a:pt x="58" y="53"/>
                    <a:pt x="72" y="55"/>
                  </a:cubicBezTo>
                  <a:close/>
                  <a:moveTo>
                    <a:pt x="26" y="70"/>
                  </a:moveTo>
                  <a:cubicBezTo>
                    <a:pt x="33" y="85"/>
                    <a:pt x="41" y="92"/>
                    <a:pt x="53" y="93"/>
                  </a:cubicBezTo>
                  <a:cubicBezTo>
                    <a:pt x="57" y="93"/>
                    <a:pt x="62" y="88"/>
                    <a:pt x="70" y="84"/>
                  </a:cubicBezTo>
                  <a:cubicBezTo>
                    <a:pt x="53" y="79"/>
                    <a:pt x="42" y="75"/>
                    <a:pt x="26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Freeform 62">
              <a:extLst>
                <a:ext uri="{FF2B5EF4-FFF2-40B4-BE49-F238E27FC236}">
                  <a16:creationId xmlns:a16="http://schemas.microsoft.com/office/drawing/2014/main" id="{AE8A4B33-BED2-487A-9D3B-FE4FE1A923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0026" y="4649788"/>
              <a:ext cx="333375" cy="388938"/>
            </a:xfrm>
            <a:custGeom>
              <a:avLst/>
              <a:gdLst>
                <a:gd name="T0" fmla="*/ 0 w 101"/>
                <a:gd name="T1" fmla="*/ 56 h 118"/>
                <a:gd name="T2" fmla="*/ 58 w 101"/>
                <a:gd name="T3" fmla="*/ 0 h 118"/>
                <a:gd name="T4" fmla="*/ 84 w 101"/>
                <a:gd name="T5" fmla="*/ 14 h 118"/>
                <a:gd name="T6" fmla="*/ 99 w 101"/>
                <a:gd name="T7" fmla="*/ 75 h 118"/>
                <a:gd name="T8" fmla="*/ 68 w 101"/>
                <a:gd name="T9" fmla="*/ 113 h 118"/>
                <a:gd name="T10" fmla="*/ 17 w 101"/>
                <a:gd name="T11" fmla="*/ 94 h 118"/>
                <a:gd name="T12" fmla="*/ 0 w 101"/>
                <a:gd name="T13" fmla="*/ 56 h 118"/>
                <a:gd name="T14" fmla="*/ 31 w 101"/>
                <a:gd name="T15" fmla="*/ 52 h 118"/>
                <a:gd name="T16" fmla="*/ 42 w 101"/>
                <a:gd name="T17" fmla="*/ 80 h 118"/>
                <a:gd name="T18" fmla="*/ 60 w 101"/>
                <a:gd name="T19" fmla="*/ 89 h 118"/>
                <a:gd name="T20" fmla="*/ 72 w 101"/>
                <a:gd name="T21" fmla="*/ 71 h 118"/>
                <a:gd name="T22" fmla="*/ 68 w 101"/>
                <a:gd name="T23" fmla="*/ 46 h 118"/>
                <a:gd name="T24" fmla="*/ 46 w 101"/>
                <a:gd name="T25" fmla="*/ 24 h 118"/>
                <a:gd name="T26" fmla="*/ 31 w 101"/>
                <a:gd name="T27" fmla="*/ 52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1" h="118">
                  <a:moveTo>
                    <a:pt x="0" y="56"/>
                  </a:moveTo>
                  <a:cubicBezTo>
                    <a:pt x="3" y="20"/>
                    <a:pt x="24" y="0"/>
                    <a:pt x="58" y="0"/>
                  </a:cubicBezTo>
                  <a:cubicBezTo>
                    <a:pt x="69" y="0"/>
                    <a:pt x="78" y="5"/>
                    <a:pt x="84" y="14"/>
                  </a:cubicBezTo>
                  <a:cubicBezTo>
                    <a:pt x="95" y="33"/>
                    <a:pt x="101" y="53"/>
                    <a:pt x="99" y="75"/>
                  </a:cubicBezTo>
                  <a:cubicBezTo>
                    <a:pt x="97" y="94"/>
                    <a:pt x="84" y="109"/>
                    <a:pt x="68" y="113"/>
                  </a:cubicBezTo>
                  <a:cubicBezTo>
                    <a:pt x="49" y="118"/>
                    <a:pt x="26" y="110"/>
                    <a:pt x="17" y="94"/>
                  </a:cubicBezTo>
                  <a:cubicBezTo>
                    <a:pt x="10" y="82"/>
                    <a:pt x="6" y="68"/>
                    <a:pt x="0" y="56"/>
                  </a:cubicBezTo>
                  <a:close/>
                  <a:moveTo>
                    <a:pt x="31" y="52"/>
                  </a:moveTo>
                  <a:cubicBezTo>
                    <a:pt x="34" y="60"/>
                    <a:pt x="37" y="71"/>
                    <a:pt x="42" y="80"/>
                  </a:cubicBezTo>
                  <a:cubicBezTo>
                    <a:pt x="45" y="85"/>
                    <a:pt x="56" y="91"/>
                    <a:pt x="60" y="89"/>
                  </a:cubicBezTo>
                  <a:cubicBezTo>
                    <a:pt x="65" y="86"/>
                    <a:pt x="71" y="78"/>
                    <a:pt x="72" y="71"/>
                  </a:cubicBezTo>
                  <a:cubicBezTo>
                    <a:pt x="73" y="63"/>
                    <a:pt x="70" y="54"/>
                    <a:pt x="68" y="46"/>
                  </a:cubicBezTo>
                  <a:cubicBezTo>
                    <a:pt x="67" y="33"/>
                    <a:pt x="59" y="24"/>
                    <a:pt x="46" y="24"/>
                  </a:cubicBezTo>
                  <a:cubicBezTo>
                    <a:pt x="31" y="25"/>
                    <a:pt x="35" y="39"/>
                    <a:pt x="31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Freeform 63">
              <a:extLst>
                <a:ext uri="{FF2B5EF4-FFF2-40B4-BE49-F238E27FC236}">
                  <a16:creationId xmlns:a16="http://schemas.microsoft.com/office/drawing/2014/main" id="{7CCDE473-8E20-4CF5-BBA7-64A7E4F282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4051" y="4451350"/>
              <a:ext cx="388938" cy="412750"/>
            </a:xfrm>
            <a:custGeom>
              <a:avLst/>
              <a:gdLst>
                <a:gd name="T0" fmla="*/ 42 w 118"/>
                <a:gd name="T1" fmla="*/ 54 h 125"/>
                <a:gd name="T2" fmla="*/ 51 w 118"/>
                <a:gd name="T3" fmla="*/ 49 h 125"/>
                <a:gd name="T4" fmla="*/ 101 w 118"/>
                <a:gd name="T5" fmla="*/ 48 h 125"/>
                <a:gd name="T6" fmla="*/ 99 w 118"/>
                <a:gd name="T7" fmla="*/ 108 h 125"/>
                <a:gd name="T8" fmla="*/ 50 w 118"/>
                <a:gd name="T9" fmla="*/ 122 h 125"/>
                <a:gd name="T10" fmla="*/ 39 w 118"/>
                <a:gd name="T11" fmla="*/ 108 h 125"/>
                <a:gd name="T12" fmla="*/ 55 w 118"/>
                <a:gd name="T13" fmla="*/ 98 h 125"/>
                <a:gd name="T14" fmla="*/ 84 w 118"/>
                <a:gd name="T15" fmla="*/ 71 h 125"/>
                <a:gd name="T16" fmla="*/ 75 w 118"/>
                <a:gd name="T17" fmla="*/ 60 h 125"/>
                <a:gd name="T18" fmla="*/ 57 w 118"/>
                <a:gd name="T19" fmla="*/ 66 h 125"/>
                <a:gd name="T20" fmla="*/ 12 w 118"/>
                <a:gd name="T21" fmla="*/ 59 h 125"/>
                <a:gd name="T22" fmla="*/ 9 w 118"/>
                <a:gd name="T23" fmla="*/ 49 h 125"/>
                <a:gd name="T24" fmla="*/ 1 w 118"/>
                <a:gd name="T25" fmla="*/ 33 h 125"/>
                <a:gd name="T26" fmla="*/ 17 w 118"/>
                <a:gd name="T27" fmla="*/ 23 h 125"/>
                <a:gd name="T28" fmla="*/ 54 w 118"/>
                <a:gd name="T29" fmla="*/ 2 h 125"/>
                <a:gd name="T30" fmla="*/ 70 w 118"/>
                <a:gd name="T31" fmla="*/ 3 h 125"/>
                <a:gd name="T32" fmla="*/ 67 w 118"/>
                <a:gd name="T33" fmla="*/ 20 h 125"/>
                <a:gd name="T34" fmla="*/ 48 w 118"/>
                <a:gd name="T35" fmla="*/ 32 h 125"/>
                <a:gd name="T36" fmla="*/ 42 w 118"/>
                <a:gd name="T37" fmla="*/ 5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8" h="125">
                  <a:moveTo>
                    <a:pt x="42" y="54"/>
                  </a:moveTo>
                  <a:cubicBezTo>
                    <a:pt x="46" y="52"/>
                    <a:pt x="49" y="51"/>
                    <a:pt x="51" y="49"/>
                  </a:cubicBezTo>
                  <a:cubicBezTo>
                    <a:pt x="67" y="36"/>
                    <a:pt x="92" y="34"/>
                    <a:pt x="101" y="48"/>
                  </a:cubicBezTo>
                  <a:cubicBezTo>
                    <a:pt x="118" y="73"/>
                    <a:pt x="118" y="91"/>
                    <a:pt x="99" y="108"/>
                  </a:cubicBezTo>
                  <a:cubicBezTo>
                    <a:pt x="85" y="120"/>
                    <a:pt x="68" y="125"/>
                    <a:pt x="50" y="122"/>
                  </a:cubicBezTo>
                  <a:cubicBezTo>
                    <a:pt x="44" y="120"/>
                    <a:pt x="35" y="118"/>
                    <a:pt x="39" y="108"/>
                  </a:cubicBezTo>
                  <a:cubicBezTo>
                    <a:pt x="42" y="101"/>
                    <a:pt x="44" y="95"/>
                    <a:pt x="55" y="98"/>
                  </a:cubicBezTo>
                  <a:cubicBezTo>
                    <a:pt x="79" y="104"/>
                    <a:pt x="90" y="94"/>
                    <a:pt x="84" y="71"/>
                  </a:cubicBezTo>
                  <a:cubicBezTo>
                    <a:pt x="83" y="67"/>
                    <a:pt x="78" y="60"/>
                    <a:pt x="75" y="60"/>
                  </a:cubicBezTo>
                  <a:cubicBezTo>
                    <a:pt x="69" y="60"/>
                    <a:pt x="60" y="62"/>
                    <a:pt x="57" y="66"/>
                  </a:cubicBezTo>
                  <a:cubicBezTo>
                    <a:pt x="37" y="95"/>
                    <a:pt x="25" y="87"/>
                    <a:pt x="12" y="59"/>
                  </a:cubicBezTo>
                  <a:cubicBezTo>
                    <a:pt x="11" y="55"/>
                    <a:pt x="10" y="52"/>
                    <a:pt x="9" y="49"/>
                  </a:cubicBezTo>
                  <a:cubicBezTo>
                    <a:pt x="6" y="43"/>
                    <a:pt x="0" y="37"/>
                    <a:pt x="1" y="33"/>
                  </a:cubicBezTo>
                  <a:cubicBezTo>
                    <a:pt x="4" y="29"/>
                    <a:pt x="11" y="27"/>
                    <a:pt x="17" y="23"/>
                  </a:cubicBezTo>
                  <a:cubicBezTo>
                    <a:pt x="29" y="16"/>
                    <a:pt x="41" y="8"/>
                    <a:pt x="54" y="2"/>
                  </a:cubicBezTo>
                  <a:cubicBezTo>
                    <a:pt x="58" y="0"/>
                    <a:pt x="65" y="3"/>
                    <a:pt x="70" y="3"/>
                  </a:cubicBezTo>
                  <a:cubicBezTo>
                    <a:pt x="69" y="9"/>
                    <a:pt x="70" y="17"/>
                    <a:pt x="67" y="20"/>
                  </a:cubicBezTo>
                  <a:cubicBezTo>
                    <a:pt x="62" y="26"/>
                    <a:pt x="55" y="28"/>
                    <a:pt x="48" y="32"/>
                  </a:cubicBezTo>
                  <a:cubicBezTo>
                    <a:pt x="41" y="37"/>
                    <a:pt x="35" y="43"/>
                    <a:pt x="42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Freeform 64">
              <a:extLst>
                <a:ext uri="{FF2B5EF4-FFF2-40B4-BE49-F238E27FC236}">
                  <a16:creationId xmlns:a16="http://schemas.microsoft.com/office/drawing/2014/main" id="{4A8D4B2F-F475-4EDB-B26D-5E5DDE0073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33776" y="2419350"/>
              <a:ext cx="449263" cy="436563"/>
            </a:xfrm>
            <a:custGeom>
              <a:avLst/>
              <a:gdLst>
                <a:gd name="T0" fmla="*/ 6 w 136"/>
                <a:gd name="T1" fmla="*/ 68 h 132"/>
                <a:gd name="T2" fmla="*/ 73 w 136"/>
                <a:gd name="T3" fmla="*/ 0 h 132"/>
                <a:gd name="T4" fmla="*/ 120 w 136"/>
                <a:gd name="T5" fmla="*/ 47 h 132"/>
                <a:gd name="T6" fmla="*/ 94 w 136"/>
                <a:gd name="T7" fmla="*/ 91 h 132"/>
                <a:gd name="T8" fmla="*/ 73 w 136"/>
                <a:gd name="T9" fmla="*/ 112 h 132"/>
                <a:gd name="T10" fmla="*/ 73 w 136"/>
                <a:gd name="T11" fmla="*/ 121 h 132"/>
                <a:gd name="T12" fmla="*/ 59 w 136"/>
                <a:gd name="T13" fmla="*/ 132 h 132"/>
                <a:gd name="T14" fmla="*/ 50 w 136"/>
                <a:gd name="T15" fmla="*/ 117 h 132"/>
                <a:gd name="T16" fmla="*/ 59 w 136"/>
                <a:gd name="T17" fmla="*/ 92 h 132"/>
                <a:gd name="T18" fmla="*/ 52 w 136"/>
                <a:gd name="T19" fmla="*/ 71 h 132"/>
                <a:gd name="T20" fmla="*/ 34 w 136"/>
                <a:gd name="T21" fmla="*/ 87 h 132"/>
                <a:gd name="T22" fmla="*/ 28 w 136"/>
                <a:gd name="T23" fmla="*/ 96 h 132"/>
                <a:gd name="T24" fmla="*/ 15 w 136"/>
                <a:gd name="T25" fmla="*/ 92 h 132"/>
                <a:gd name="T26" fmla="*/ 6 w 136"/>
                <a:gd name="T27" fmla="*/ 68 h 132"/>
                <a:gd name="T28" fmla="*/ 87 w 136"/>
                <a:gd name="T29" fmla="*/ 34 h 132"/>
                <a:gd name="T30" fmla="*/ 72 w 136"/>
                <a:gd name="T31" fmla="*/ 55 h 132"/>
                <a:gd name="T32" fmla="*/ 87 w 136"/>
                <a:gd name="T33" fmla="*/ 71 h 132"/>
                <a:gd name="T34" fmla="*/ 101 w 136"/>
                <a:gd name="T35" fmla="*/ 60 h 132"/>
                <a:gd name="T36" fmla="*/ 87 w 136"/>
                <a:gd name="T37" fmla="*/ 3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32">
                  <a:moveTo>
                    <a:pt x="6" y="68"/>
                  </a:moveTo>
                  <a:cubicBezTo>
                    <a:pt x="41" y="56"/>
                    <a:pt x="62" y="36"/>
                    <a:pt x="73" y="0"/>
                  </a:cubicBezTo>
                  <a:cubicBezTo>
                    <a:pt x="90" y="17"/>
                    <a:pt x="107" y="30"/>
                    <a:pt x="120" y="47"/>
                  </a:cubicBezTo>
                  <a:cubicBezTo>
                    <a:pt x="136" y="67"/>
                    <a:pt x="122" y="91"/>
                    <a:pt x="94" y="91"/>
                  </a:cubicBezTo>
                  <a:cubicBezTo>
                    <a:pt x="76" y="90"/>
                    <a:pt x="73" y="98"/>
                    <a:pt x="73" y="112"/>
                  </a:cubicBezTo>
                  <a:cubicBezTo>
                    <a:pt x="74" y="115"/>
                    <a:pt x="75" y="119"/>
                    <a:pt x="73" y="121"/>
                  </a:cubicBezTo>
                  <a:cubicBezTo>
                    <a:pt x="69" y="125"/>
                    <a:pt x="64" y="129"/>
                    <a:pt x="59" y="132"/>
                  </a:cubicBezTo>
                  <a:cubicBezTo>
                    <a:pt x="56" y="127"/>
                    <a:pt x="49" y="122"/>
                    <a:pt x="50" y="117"/>
                  </a:cubicBezTo>
                  <a:cubicBezTo>
                    <a:pt x="51" y="109"/>
                    <a:pt x="57" y="101"/>
                    <a:pt x="59" y="92"/>
                  </a:cubicBezTo>
                  <a:cubicBezTo>
                    <a:pt x="61" y="84"/>
                    <a:pt x="64" y="72"/>
                    <a:pt x="52" y="71"/>
                  </a:cubicBezTo>
                  <a:cubicBezTo>
                    <a:pt x="46" y="70"/>
                    <a:pt x="39" y="81"/>
                    <a:pt x="34" y="87"/>
                  </a:cubicBezTo>
                  <a:cubicBezTo>
                    <a:pt x="31" y="89"/>
                    <a:pt x="30" y="96"/>
                    <a:pt x="28" y="96"/>
                  </a:cubicBezTo>
                  <a:cubicBezTo>
                    <a:pt x="24" y="97"/>
                    <a:pt x="18" y="95"/>
                    <a:pt x="15" y="92"/>
                  </a:cubicBezTo>
                  <a:cubicBezTo>
                    <a:pt x="9" y="85"/>
                    <a:pt x="0" y="78"/>
                    <a:pt x="6" y="68"/>
                  </a:cubicBezTo>
                  <a:close/>
                  <a:moveTo>
                    <a:pt x="87" y="34"/>
                  </a:moveTo>
                  <a:cubicBezTo>
                    <a:pt x="80" y="43"/>
                    <a:pt x="71" y="50"/>
                    <a:pt x="72" y="55"/>
                  </a:cubicBezTo>
                  <a:cubicBezTo>
                    <a:pt x="73" y="61"/>
                    <a:pt x="81" y="68"/>
                    <a:pt x="87" y="71"/>
                  </a:cubicBezTo>
                  <a:cubicBezTo>
                    <a:pt x="94" y="74"/>
                    <a:pt x="102" y="68"/>
                    <a:pt x="101" y="60"/>
                  </a:cubicBezTo>
                  <a:cubicBezTo>
                    <a:pt x="99" y="52"/>
                    <a:pt x="93" y="45"/>
                    <a:pt x="87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Freeform 65">
              <a:extLst>
                <a:ext uri="{FF2B5EF4-FFF2-40B4-BE49-F238E27FC236}">
                  <a16:creationId xmlns:a16="http://schemas.microsoft.com/office/drawing/2014/main" id="{B2034D4F-7D18-4243-BA0F-584317496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201" y="2782888"/>
              <a:ext cx="404813" cy="358775"/>
            </a:xfrm>
            <a:custGeom>
              <a:avLst/>
              <a:gdLst>
                <a:gd name="T0" fmla="*/ 0 w 123"/>
                <a:gd name="T1" fmla="*/ 34 h 109"/>
                <a:gd name="T2" fmla="*/ 33 w 123"/>
                <a:gd name="T3" fmla="*/ 17 h 109"/>
                <a:gd name="T4" fmla="*/ 36 w 123"/>
                <a:gd name="T5" fmla="*/ 19 h 109"/>
                <a:gd name="T6" fmla="*/ 31 w 123"/>
                <a:gd name="T7" fmla="*/ 31 h 109"/>
                <a:gd name="T8" fmla="*/ 33 w 123"/>
                <a:gd name="T9" fmla="*/ 79 h 109"/>
                <a:gd name="T10" fmla="*/ 46 w 123"/>
                <a:gd name="T11" fmla="*/ 83 h 109"/>
                <a:gd name="T12" fmla="*/ 51 w 123"/>
                <a:gd name="T13" fmla="*/ 72 h 109"/>
                <a:gd name="T14" fmla="*/ 50 w 123"/>
                <a:gd name="T15" fmla="*/ 48 h 109"/>
                <a:gd name="T16" fmla="*/ 79 w 123"/>
                <a:gd name="T17" fmla="*/ 3 h 109"/>
                <a:gd name="T18" fmla="*/ 116 w 123"/>
                <a:gd name="T19" fmla="*/ 38 h 109"/>
                <a:gd name="T20" fmla="*/ 119 w 123"/>
                <a:gd name="T21" fmla="*/ 55 h 109"/>
                <a:gd name="T22" fmla="*/ 98 w 123"/>
                <a:gd name="T23" fmla="*/ 82 h 109"/>
                <a:gd name="T24" fmla="*/ 102 w 123"/>
                <a:gd name="T25" fmla="*/ 49 h 109"/>
                <a:gd name="T26" fmla="*/ 84 w 123"/>
                <a:gd name="T27" fmla="*/ 20 h 109"/>
                <a:gd name="T28" fmla="*/ 75 w 123"/>
                <a:gd name="T29" fmla="*/ 50 h 109"/>
                <a:gd name="T30" fmla="*/ 78 w 123"/>
                <a:gd name="T31" fmla="*/ 79 h 109"/>
                <a:gd name="T32" fmla="*/ 57 w 123"/>
                <a:gd name="T33" fmla="*/ 103 h 109"/>
                <a:gd name="T34" fmla="*/ 6 w 123"/>
                <a:gd name="T35" fmla="*/ 65 h 109"/>
                <a:gd name="T36" fmla="*/ 0 w 123"/>
                <a:gd name="T37" fmla="*/ 3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3" h="109">
                  <a:moveTo>
                    <a:pt x="0" y="34"/>
                  </a:moveTo>
                  <a:cubicBezTo>
                    <a:pt x="10" y="29"/>
                    <a:pt x="21" y="23"/>
                    <a:pt x="33" y="17"/>
                  </a:cubicBezTo>
                  <a:cubicBezTo>
                    <a:pt x="34" y="17"/>
                    <a:pt x="35" y="18"/>
                    <a:pt x="36" y="19"/>
                  </a:cubicBezTo>
                  <a:cubicBezTo>
                    <a:pt x="34" y="23"/>
                    <a:pt x="34" y="28"/>
                    <a:pt x="31" y="31"/>
                  </a:cubicBezTo>
                  <a:cubicBezTo>
                    <a:pt x="19" y="43"/>
                    <a:pt x="20" y="68"/>
                    <a:pt x="33" y="79"/>
                  </a:cubicBezTo>
                  <a:cubicBezTo>
                    <a:pt x="37" y="82"/>
                    <a:pt x="42" y="84"/>
                    <a:pt x="46" y="83"/>
                  </a:cubicBezTo>
                  <a:cubicBezTo>
                    <a:pt x="49" y="82"/>
                    <a:pt x="51" y="76"/>
                    <a:pt x="51" y="72"/>
                  </a:cubicBezTo>
                  <a:cubicBezTo>
                    <a:pt x="52" y="64"/>
                    <a:pt x="51" y="56"/>
                    <a:pt x="50" y="48"/>
                  </a:cubicBezTo>
                  <a:cubicBezTo>
                    <a:pt x="47" y="26"/>
                    <a:pt x="60" y="5"/>
                    <a:pt x="79" y="3"/>
                  </a:cubicBezTo>
                  <a:cubicBezTo>
                    <a:pt x="96" y="0"/>
                    <a:pt x="113" y="16"/>
                    <a:pt x="116" y="38"/>
                  </a:cubicBezTo>
                  <a:cubicBezTo>
                    <a:pt x="117" y="43"/>
                    <a:pt x="117" y="49"/>
                    <a:pt x="119" y="55"/>
                  </a:cubicBezTo>
                  <a:cubicBezTo>
                    <a:pt x="123" y="73"/>
                    <a:pt x="118" y="80"/>
                    <a:pt x="98" y="82"/>
                  </a:cubicBezTo>
                  <a:cubicBezTo>
                    <a:pt x="99" y="71"/>
                    <a:pt x="102" y="60"/>
                    <a:pt x="102" y="49"/>
                  </a:cubicBezTo>
                  <a:cubicBezTo>
                    <a:pt x="102" y="34"/>
                    <a:pt x="91" y="17"/>
                    <a:pt x="84" y="20"/>
                  </a:cubicBezTo>
                  <a:cubicBezTo>
                    <a:pt x="70" y="26"/>
                    <a:pt x="75" y="40"/>
                    <a:pt x="75" y="50"/>
                  </a:cubicBezTo>
                  <a:cubicBezTo>
                    <a:pt x="75" y="60"/>
                    <a:pt x="77" y="69"/>
                    <a:pt x="78" y="79"/>
                  </a:cubicBezTo>
                  <a:cubicBezTo>
                    <a:pt x="79" y="93"/>
                    <a:pt x="71" y="101"/>
                    <a:pt x="57" y="103"/>
                  </a:cubicBezTo>
                  <a:cubicBezTo>
                    <a:pt x="31" y="109"/>
                    <a:pt x="10" y="93"/>
                    <a:pt x="6" y="65"/>
                  </a:cubicBezTo>
                  <a:cubicBezTo>
                    <a:pt x="5" y="55"/>
                    <a:pt x="2" y="46"/>
                    <a:pt x="0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Freeform 66">
              <a:extLst>
                <a:ext uri="{FF2B5EF4-FFF2-40B4-BE49-F238E27FC236}">
                  <a16:creationId xmlns:a16="http://schemas.microsoft.com/office/drawing/2014/main" id="{87405B85-E7DA-45AD-9D1F-67E30F93DA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3638" y="2027238"/>
              <a:ext cx="319088" cy="376238"/>
            </a:xfrm>
            <a:custGeom>
              <a:avLst/>
              <a:gdLst>
                <a:gd name="T0" fmla="*/ 42 w 97"/>
                <a:gd name="T1" fmla="*/ 108 h 114"/>
                <a:gd name="T2" fmla="*/ 15 w 97"/>
                <a:gd name="T3" fmla="*/ 114 h 114"/>
                <a:gd name="T4" fmla="*/ 0 w 97"/>
                <a:gd name="T5" fmla="*/ 16 h 114"/>
                <a:gd name="T6" fmla="*/ 43 w 97"/>
                <a:gd name="T7" fmla="*/ 22 h 114"/>
                <a:gd name="T8" fmla="*/ 63 w 97"/>
                <a:gd name="T9" fmla="*/ 47 h 114"/>
                <a:gd name="T10" fmla="*/ 74 w 97"/>
                <a:gd name="T11" fmla="*/ 54 h 114"/>
                <a:gd name="T12" fmla="*/ 68 w 97"/>
                <a:gd name="T13" fmla="*/ 16 h 114"/>
                <a:gd name="T14" fmla="*/ 77 w 97"/>
                <a:gd name="T15" fmla="*/ 1 h 114"/>
                <a:gd name="T16" fmla="*/ 97 w 97"/>
                <a:gd name="T17" fmla="*/ 1 h 114"/>
                <a:gd name="T18" fmla="*/ 88 w 97"/>
                <a:gd name="T19" fmla="*/ 47 h 114"/>
                <a:gd name="T20" fmla="*/ 94 w 97"/>
                <a:gd name="T21" fmla="*/ 80 h 114"/>
                <a:gd name="T22" fmla="*/ 88 w 97"/>
                <a:gd name="T23" fmla="*/ 94 h 114"/>
                <a:gd name="T24" fmla="*/ 73 w 97"/>
                <a:gd name="T25" fmla="*/ 89 h 114"/>
                <a:gd name="T26" fmla="*/ 51 w 97"/>
                <a:gd name="T27" fmla="*/ 61 h 114"/>
                <a:gd name="T28" fmla="*/ 33 w 97"/>
                <a:gd name="T29" fmla="*/ 42 h 114"/>
                <a:gd name="T30" fmla="*/ 42 w 97"/>
                <a:gd name="T31" fmla="*/ 10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7" h="114">
                  <a:moveTo>
                    <a:pt x="42" y="108"/>
                  </a:moveTo>
                  <a:cubicBezTo>
                    <a:pt x="33" y="110"/>
                    <a:pt x="24" y="112"/>
                    <a:pt x="15" y="114"/>
                  </a:cubicBezTo>
                  <a:cubicBezTo>
                    <a:pt x="10" y="81"/>
                    <a:pt x="5" y="49"/>
                    <a:pt x="0" y="16"/>
                  </a:cubicBezTo>
                  <a:cubicBezTo>
                    <a:pt x="11" y="6"/>
                    <a:pt x="31" y="7"/>
                    <a:pt x="43" y="22"/>
                  </a:cubicBezTo>
                  <a:cubicBezTo>
                    <a:pt x="50" y="31"/>
                    <a:pt x="56" y="39"/>
                    <a:pt x="63" y="47"/>
                  </a:cubicBezTo>
                  <a:cubicBezTo>
                    <a:pt x="65" y="49"/>
                    <a:pt x="67" y="50"/>
                    <a:pt x="74" y="54"/>
                  </a:cubicBezTo>
                  <a:cubicBezTo>
                    <a:pt x="72" y="39"/>
                    <a:pt x="73" y="26"/>
                    <a:pt x="68" y="16"/>
                  </a:cubicBezTo>
                  <a:cubicBezTo>
                    <a:pt x="62" y="4"/>
                    <a:pt x="67" y="1"/>
                    <a:pt x="77" y="1"/>
                  </a:cubicBezTo>
                  <a:cubicBezTo>
                    <a:pt x="82" y="0"/>
                    <a:pt x="88" y="1"/>
                    <a:pt x="97" y="1"/>
                  </a:cubicBezTo>
                  <a:cubicBezTo>
                    <a:pt x="82" y="17"/>
                    <a:pt x="86" y="32"/>
                    <a:pt x="88" y="47"/>
                  </a:cubicBezTo>
                  <a:cubicBezTo>
                    <a:pt x="90" y="58"/>
                    <a:pt x="93" y="69"/>
                    <a:pt x="94" y="80"/>
                  </a:cubicBezTo>
                  <a:cubicBezTo>
                    <a:pt x="94" y="85"/>
                    <a:pt x="91" y="93"/>
                    <a:pt x="88" y="94"/>
                  </a:cubicBezTo>
                  <a:cubicBezTo>
                    <a:pt x="84" y="95"/>
                    <a:pt x="76" y="93"/>
                    <a:pt x="73" y="89"/>
                  </a:cubicBezTo>
                  <a:cubicBezTo>
                    <a:pt x="65" y="81"/>
                    <a:pt x="58" y="71"/>
                    <a:pt x="51" y="61"/>
                  </a:cubicBezTo>
                  <a:cubicBezTo>
                    <a:pt x="46" y="55"/>
                    <a:pt x="40" y="50"/>
                    <a:pt x="33" y="42"/>
                  </a:cubicBezTo>
                  <a:cubicBezTo>
                    <a:pt x="26" y="67"/>
                    <a:pt x="31" y="87"/>
                    <a:pt x="42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Freeform 67">
              <a:extLst>
                <a:ext uri="{FF2B5EF4-FFF2-40B4-BE49-F238E27FC236}">
                  <a16:creationId xmlns:a16="http://schemas.microsoft.com/office/drawing/2014/main" id="{F0165B96-DFA8-4DC5-AD89-53435D388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8613" y="2357438"/>
              <a:ext cx="446088" cy="438150"/>
            </a:xfrm>
            <a:custGeom>
              <a:avLst/>
              <a:gdLst>
                <a:gd name="T0" fmla="*/ 103 w 135"/>
                <a:gd name="T1" fmla="*/ 108 h 133"/>
                <a:gd name="T2" fmla="*/ 88 w 135"/>
                <a:gd name="T3" fmla="*/ 125 h 133"/>
                <a:gd name="T4" fmla="*/ 69 w 135"/>
                <a:gd name="T5" fmla="*/ 122 h 133"/>
                <a:gd name="T6" fmla="*/ 27 w 135"/>
                <a:gd name="T7" fmla="*/ 82 h 133"/>
                <a:gd name="T8" fmla="*/ 0 w 135"/>
                <a:gd name="T9" fmla="*/ 63 h 133"/>
                <a:gd name="T10" fmla="*/ 26 w 135"/>
                <a:gd name="T11" fmla="*/ 41 h 133"/>
                <a:gd name="T12" fmla="*/ 79 w 135"/>
                <a:gd name="T13" fmla="*/ 54 h 133"/>
                <a:gd name="T14" fmla="*/ 47 w 135"/>
                <a:gd name="T15" fmla="*/ 21 h 133"/>
                <a:gd name="T16" fmla="*/ 66 w 135"/>
                <a:gd name="T17" fmla="*/ 0 h 133"/>
                <a:gd name="T18" fmla="*/ 135 w 135"/>
                <a:gd name="T19" fmla="*/ 78 h 133"/>
                <a:gd name="T20" fmla="*/ 41 w 135"/>
                <a:gd name="T21" fmla="*/ 62 h 133"/>
                <a:gd name="T22" fmla="*/ 103 w 135"/>
                <a:gd name="T23" fmla="*/ 10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33">
                  <a:moveTo>
                    <a:pt x="103" y="108"/>
                  </a:moveTo>
                  <a:cubicBezTo>
                    <a:pt x="98" y="115"/>
                    <a:pt x="93" y="120"/>
                    <a:pt x="88" y="125"/>
                  </a:cubicBezTo>
                  <a:cubicBezTo>
                    <a:pt x="80" y="132"/>
                    <a:pt x="77" y="133"/>
                    <a:pt x="69" y="122"/>
                  </a:cubicBezTo>
                  <a:cubicBezTo>
                    <a:pt x="58" y="106"/>
                    <a:pt x="42" y="95"/>
                    <a:pt x="27" y="82"/>
                  </a:cubicBezTo>
                  <a:cubicBezTo>
                    <a:pt x="19" y="75"/>
                    <a:pt x="10" y="70"/>
                    <a:pt x="0" y="63"/>
                  </a:cubicBezTo>
                  <a:cubicBezTo>
                    <a:pt x="1" y="48"/>
                    <a:pt x="21" y="50"/>
                    <a:pt x="26" y="41"/>
                  </a:cubicBezTo>
                  <a:cubicBezTo>
                    <a:pt x="45" y="45"/>
                    <a:pt x="62" y="49"/>
                    <a:pt x="79" y="54"/>
                  </a:cubicBezTo>
                  <a:cubicBezTo>
                    <a:pt x="80" y="38"/>
                    <a:pt x="66" y="24"/>
                    <a:pt x="47" y="21"/>
                  </a:cubicBezTo>
                  <a:cubicBezTo>
                    <a:pt x="48" y="10"/>
                    <a:pt x="48" y="10"/>
                    <a:pt x="66" y="0"/>
                  </a:cubicBezTo>
                  <a:cubicBezTo>
                    <a:pt x="83" y="30"/>
                    <a:pt x="109" y="51"/>
                    <a:pt x="135" y="78"/>
                  </a:cubicBezTo>
                  <a:cubicBezTo>
                    <a:pt x="102" y="83"/>
                    <a:pt x="76" y="61"/>
                    <a:pt x="41" y="62"/>
                  </a:cubicBezTo>
                  <a:cubicBezTo>
                    <a:pt x="62" y="82"/>
                    <a:pt x="75" y="103"/>
                    <a:pt x="10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Freeform 68">
              <a:extLst>
                <a:ext uri="{FF2B5EF4-FFF2-40B4-BE49-F238E27FC236}">
                  <a16:creationId xmlns:a16="http://schemas.microsoft.com/office/drawing/2014/main" id="{1E1FD02B-023F-41A5-AE8E-F5CBF4D31D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7076" y="2214563"/>
              <a:ext cx="412750" cy="422275"/>
            </a:xfrm>
            <a:custGeom>
              <a:avLst/>
              <a:gdLst>
                <a:gd name="T0" fmla="*/ 84 w 125"/>
                <a:gd name="T1" fmla="*/ 113 h 128"/>
                <a:gd name="T2" fmla="*/ 53 w 125"/>
                <a:gd name="T3" fmla="*/ 118 h 128"/>
                <a:gd name="T4" fmla="*/ 0 w 125"/>
                <a:gd name="T5" fmla="*/ 81 h 128"/>
                <a:gd name="T6" fmla="*/ 23 w 125"/>
                <a:gd name="T7" fmla="*/ 64 h 128"/>
                <a:gd name="T8" fmla="*/ 54 w 125"/>
                <a:gd name="T9" fmla="*/ 12 h 128"/>
                <a:gd name="T10" fmla="*/ 68 w 125"/>
                <a:gd name="T11" fmla="*/ 6 h 128"/>
                <a:gd name="T12" fmla="*/ 117 w 125"/>
                <a:gd name="T13" fmla="*/ 37 h 128"/>
                <a:gd name="T14" fmla="*/ 125 w 125"/>
                <a:gd name="T15" fmla="*/ 51 h 128"/>
                <a:gd name="T16" fmla="*/ 120 w 125"/>
                <a:gd name="T17" fmla="*/ 57 h 128"/>
                <a:gd name="T18" fmla="*/ 107 w 125"/>
                <a:gd name="T19" fmla="*/ 49 h 128"/>
                <a:gd name="T20" fmla="*/ 74 w 125"/>
                <a:gd name="T21" fmla="*/ 28 h 128"/>
                <a:gd name="T22" fmla="*/ 56 w 125"/>
                <a:gd name="T23" fmla="*/ 49 h 128"/>
                <a:gd name="T24" fmla="*/ 100 w 125"/>
                <a:gd name="T25" fmla="*/ 72 h 128"/>
                <a:gd name="T26" fmla="*/ 90 w 125"/>
                <a:gd name="T27" fmla="*/ 86 h 128"/>
                <a:gd name="T28" fmla="*/ 76 w 125"/>
                <a:gd name="T29" fmla="*/ 84 h 128"/>
                <a:gd name="T30" fmla="*/ 64 w 125"/>
                <a:gd name="T31" fmla="*/ 72 h 128"/>
                <a:gd name="T32" fmla="*/ 40 w 125"/>
                <a:gd name="T33" fmla="*/ 74 h 128"/>
                <a:gd name="T34" fmla="*/ 45 w 125"/>
                <a:gd name="T35" fmla="*/ 99 h 128"/>
                <a:gd name="T36" fmla="*/ 84 w 125"/>
                <a:gd name="T37" fmla="*/ 11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5" h="128">
                  <a:moveTo>
                    <a:pt x="84" y="113"/>
                  </a:moveTo>
                  <a:cubicBezTo>
                    <a:pt x="80" y="123"/>
                    <a:pt x="68" y="128"/>
                    <a:pt x="53" y="118"/>
                  </a:cubicBezTo>
                  <a:cubicBezTo>
                    <a:pt x="37" y="108"/>
                    <a:pt x="21" y="96"/>
                    <a:pt x="0" y="81"/>
                  </a:cubicBezTo>
                  <a:cubicBezTo>
                    <a:pt x="8" y="75"/>
                    <a:pt x="18" y="71"/>
                    <a:pt x="23" y="64"/>
                  </a:cubicBezTo>
                  <a:cubicBezTo>
                    <a:pt x="35" y="48"/>
                    <a:pt x="44" y="30"/>
                    <a:pt x="54" y="12"/>
                  </a:cubicBezTo>
                  <a:cubicBezTo>
                    <a:pt x="57" y="6"/>
                    <a:pt x="60" y="0"/>
                    <a:pt x="68" y="6"/>
                  </a:cubicBezTo>
                  <a:cubicBezTo>
                    <a:pt x="84" y="16"/>
                    <a:pt x="101" y="26"/>
                    <a:pt x="117" y="37"/>
                  </a:cubicBezTo>
                  <a:cubicBezTo>
                    <a:pt x="121" y="39"/>
                    <a:pt x="123" y="46"/>
                    <a:pt x="125" y="51"/>
                  </a:cubicBezTo>
                  <a:cubicBezTo>
                    <a:pt x="125" y="52"/>
                    <a:pt x="121" y="57"/>
                    <a:pt x="120" y="57"/>
                  </a:cubicBezTo>
                  <a:cubicBezTo>
                    <a:pt x="116" y="55"/>
                    <a:pt x="111" y="52"/>
                    <a:pt x="107" y="49"/>
                  </a:cubicBezTo>
                  <a:cubicBezTo>
                    <a:pt x="96" y="42"/>
                    <a:pt x="85" y="35"/>
                    <a:pt x="74" y="28"/>
                  </a:cubicBezTo>
                  <a:cubicBezTo>
                    <a:pt x="68" y="35"/>
                    <a:pt x="63" y="41"/>
                    <a:pt x="56" y="49"/>
                  </a:cubicBezTo>
                  <a:cubicBezTo>
                    <a:pt x="71" y="57"/>
                    <a:pt x="84" y="64"/>
                    <a:pt x="100" y="72"/>
                  </a:cubicBezTo>
                  <a:cubicBezTo>
                    <a:pt x="98" y="75"/>
                    <a:pt x="96" y="82"/>
                    <a:pt x="90" y="86"/>
                  </a:cubicBezTo>
                  <a:cubicBezTo>
                    <a:pt x="88" y="88"/>
                    <a:pt x="80" y="87"/>
                    <a:pt x="76" y="84"/>
                  </a:cubicBezTo>
                  <a:cubicBezTo>
                    <a:pt x="71" y="82"/>
                    <a:pt x="68" y="76"/>
                    <a:pt x="64" y="72"/>
                  </a:cubicBezTo>
                  <a:cubicBezTo>
                    <a:pt x="55" y="65"/>
                    <a:pt x="48" y="63"/>
                    <a:pt x="40" y="74"/>
                  </a:cubicBezTo>
                  <a:cubicBezTo>
                    <a:pt x="33" y="85"/>
                    <a:pt x="32" y="94"/>
                    <a:pt x="45" y="99"/>
                  </a:cubicBezTo>
                  <a:cubicBezTo>
                    <a:pt x="58" y="104"/>
                    <a:pt x="71" y="108"/>
                    <a:pt x="8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Freeform 69">
              <a:extLst>
                <a:ext uri="{FF2B5EF4-FFF2-40B4-BE49-F238E27FC236}">
                  <a16:creationId xmlns:a16="http://schemas.microsoft.com/office/drawing/2014/main" id="{9124F81C-C593-445B-B447-38B754B17B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3176" y="3432175"/>
              <a:ext cx="407988" cy="303213"/>
            </a:xfrm>
            <a:custGeom>
              <a:avLst/>
              <a:gdLst>
                <a:gd name="T0" fmla="*/ 0 w 124"/>
                <a:gd name="T1" fmla="*/ 32 h 92"/>
                <a:gd name="T2" fmla="*/ 11 w 124"/>
                <a:gd name="T3" fmla="*/ 0 h 92"/>
                <a:gd name="T4" fmla="*/ 64 w 124"/>
                <a:gd name="T5" fmla="*/ 8 h 92"/>
                <a:gd name="T6" fmla="*/ 71 w 124"/>
                <a:gd name="T7" fmla="*/ 7 h 92"/>
                <a:gd name="T8" fmla="*/ 113 w 124"/>
                <a:gd name="T9" fmla="*/ 19 h 92"/>
                <a:gd name="T10" fmla="*/ 114 w 124"/>
                <a:gd name="T11" fmla="*/ 70 h 92"/>
                <a:gd name="T12" fmla="*/ 90 w 124"/>
                <a:gd name="T13" fmla="*/ 83 h 92"/>
                <a:gd name="T14" fmla="*/ 41 w 124"/>
                <a:gd name="T15" fmla="*/ 87 h 92"/>
                <a:gd name="T16" fmla="*/ 12 w 124"/>
                <a:gd name="T17" fmla="*/ 92 h 92"/>
                <a:gd name="T18" fmla="*/ 32 w 124"/>
                <a:gd name="T19" fmla="*/ 66 h 92"/>
                <a:gd name="T20" fmla="*/ 85 w 124"/>
                <a:gd name="T21" fmla="*/ 66 h 92"/>
                <a:gd name="T22" fmla="*/ 103 w 124"/>
                <a:gd name="T23" fmla="*/ 51 h 92"/>
                <a:gd name="T24" fmla="*/ 87 w 124"/>
                <a:gd name="T25" fmla="*/ 23 h 92"/>
                <a:gd name="T26" fmla="*/ 16 w 124"/>
                <a:gd name="T27" fmla="*/ 32 h 92"/>
                <a:gd name="T28" fmla="*/ 0 w 124"/>
                <a:gd name="T29" fmla="*/ 3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92">
                  <a:moveTo>
                    <a:pt x="0" y="32"/>
                  </a:moveTo>
                  <a:cubicBezTo>
                    <a:pt x="4" y="20"/>
                    <a:pt x="7" y="11"/>
                    <a:pt x="11" y="0"/>
                  </a:cubicBezTo>
                  <a:cubicBezTo>
                    <a:pt x="28" y="20"/>
                    <a:pt x="47" y="7"/>
                    <a:pt x="64" y="8"/>
                  </a:cubicBezTo>
                  <a:cubicBezTo>
                    <a:pt x="66" y="9"/>
                    <a:pt x="69" y="7"/>
                    <a:pt x="71" y="7"/>
                  </a:cubicBezTo>
                  <a:cubicBezTo>
                    <a:pt x="87" y="5"/>
                    <a:pt x="104" y="4"/>
                    <a:pt x="113" y="19"/>
                  </a:cubicBezTo>
                  <a:cubicBezTo>
                    <a:pt x="122" y="35"/>
                    <a:pt x="124" y="54"/>
                    <a:pt x="114" y="70"/>
                  </a:cubicBezTo>
                  <a:cubicBezTo>
                    <a:pt x="110" y="77"/>
                    <a:pt x="99" y="81"/>
                    <a:pt x="90" y="83"/>
                  </a:cubicBezTo>
                  <a:cubicBezTo>
                    <a:pt x="74" y="86"/>
                    <a:pt x="57" y="85"/>
                    <a:pt x="41" y="87"/>
                  </a:cubicBezTo>
                  <a:cubicBezTo>
                    <a:pt x="31" y="88"/>
                    <a:pt x="21" y="90"/>
                    <a:pt x="12" y="92"/>
                  </a:cubicBezTo>
                  <a:cubicBezTo>
                    <a:pt x="8" y="69"/>
                    <a:pt x="10" y="66"/>
                    <a:pt x="32" y="66"/>
                  </a:cubicBezTo>
                  <a:cubicBezTo>
                    <a:pt x="50" y="66"/>
                    <a:pt x="68" y="67"/>
                    <a:pt x="85" y="66"/>
                  </a:cubicBezTo>
                  <a:cubicBezTo>
                    <a:pt x="94" y="65"/>
                    <a:pt x="103" y="65"/>
                    <a:pt x="103" y="51"/>
                  </a:cubicBezTo>
                  <a:cubicBezTo>
                    <a:pt x="104" y="33"/>
                    <a:pt x="100" y="23"/>
                    <a:pt x="87" y="23"/>
                  </a:cubicBezTo>
                  <a:cubicBezTo>
                    <a:pt x="63" y="23"/>
                    <a:pt x="39" y="18"/>
                    <a:pt x="16" y="32"/>
                  </a:cubicBezTo>
                  <a:cubicBezTo>
                    <a:pt x="13" y="34"/>
                    <a:pt x="7" y="32"/>
                    <a:pt x="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Freeform 70">
              <a:extLst>
                <a:ext uri="{FF2B5EF4-FFF2-40B4-BE49-F238E27FC236}">
                  <a16:creationId xmlns:a16="http://schemas.microsoft.com/office/drawing/2014/main" id="{A812DD95-977D-44BB-9BCD-0E2F6E4E69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8738" y="3792538"/>
              <a:ext cx="434975" cy="285750"/>
            </a:xfrm>
            <a:custGeom>
              <a:avLst/>
              <a:gdLst>
                <a:gd name="T0" fmla="*/ 119 w 132"/>
                <a:gd name="T1" fmla="*/ 22 h 87"/>
                <a:gd name="T2" fmla="*/ 131 w 132"/>
                <a:gd name="T3" fmla="*/ 48 h 87"/>
                <a:gd name="T4" fmla="*/ 125 w 132"/>
                <a:gd name="T5" fmla="*/ 58 h 87"/>
                <a:gd name="T6" fmla="*/ 74 w 132"/>
                <a:gd name="T7" fmla="*/ 69 h 87"/>
                <a:gd name="T8" fmla="*/ 33 w 132"/>
                <a:gd name="T9" fmla="*/ 87 h 87"/>
                <a:gd name="T10" fmla="*/ 18 w 132"/>
                <a:gd name="T11" fmla="*/ 63 h 87"/>
                <a:gd name="T12" fmla="*/ 6 w 132"/>
                <a:gd name="T13" fmla="*/ 30 h 87"/>
                <a:gd name="T14" fmla="*/ 19 w 132"/>
                <a:gd name="T15" fmla="*/ 9 h 87"/>
                <a:gd name="T16" fmla="*/ 28 w 132"/>
                <a:gd name="T17" fmla="*/ 49 h 87"/>
                <a:gd name="T18" fmla="*/ 45 w 132"/>
                <a:gd name="T19" fmla="*/ 57 h 87"/>
                <a:gd name="T20" fmla="*/ 59 w 132"/>
                <a:gd name="T21" fmla="*/ 41 h 87"/>
                <a:gd name="T22" fmla="*/ 47 w 132"/>
                <a:gd name="T23" fmla="*/ 18 h 87"/>
                <a:gd name="T24" fmla="*/ 42 w 132"/>
                <a:gd name="T25" fmla="*/ 10 h 87"/>
                <a:gd name="T26" fmla="*/ 52 w 132"/>
                <a:gd name="T27" fmla="*/ 2 h 87"/>
                <a:gd name="T28" fmla="*/ 62 w 132"/>
                <a:gd name="T29" fmla="*/ 0 h 87"/>
                <a:gd name="T30" fmla="*/ 83 w 132"/>
                <a:gd name="T31" fmla="*/ 42 h 87"/>
                <a:gd name="T32" fmla="*/ 119 w 132"/>
                <a:gd name="T33" fmla="*/ 2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2" h="87">
                  <a:moveTo>
                    <a:pt x="119" y="22"/>
                  </a:moveTo>
                  <a:cubicBezTo>
                    <a:pt x="124" y="32"/>
                    <a:pt x="129" y="39"/>
                    <a:pt x="131" y="48"/>
                  </a:cubicBezTo>
                  <a:cubicBezTo>
                    <a:pt x="132" y="50"/>
                    <a:pt x="126" y="58"/>
                    <a:pt x="125" y="58"/>
                  </a:cubicBezTo>
                  <a:cubicBezTo>
                    <a:pt x="106" y="52"/>
                    <a:pt x="90" y="64"/>
                    <a:pt x="74" y="69"/>
                  </a:cubicBezTo>
                  <a:cubicBezTo>
                    <a:pt x="61" y="73"/>
                    <a:pt x="48" y="80"/>
                    <a:pt x="33" y="87"/>
                  </a:cubicBezTo>
                  <a:cubicBezTo>
                    <a:pt x="29" y="81"/>
                    <a:pt x="22" y="72"/>
                    <a:pt x="18" y="63"/>
                  </a:cubicBezTo>
                  <a:cubicBezTo>
                    <a:pt x="13" y="52"/>
                    <a:pt x="10" y="41"/>
                    <a:pt x="6" y="30"/>
                  </a:cubicBezTo>
                  <a:cubicBezTo>
                    <a:pt x="0" y="15"/>
                    <a:pt x="5" y="8"/>
                    <a:pt x="19" y="9"/>
                  </a:cubicBezTo>
                  <a:cubicBezTo>
                    <a:pt x="22" y="23"/>
                    <a:pt x="25" y="36"/>
                    <a:pt x="28" y="49"/>
                  </a:cubicBezTo>
                  <a:cubicBezTo>
                    <a:pt x="31" y="59"/>
                    <a:pt x="35" y="60"/>
                    <a:pt x="45" y="57"/>
                  </a:cubicBezTo>
                  <a:cubicBezTo>
                    <a:pt x="54" y="54"/>
                    <a:pt x="62" y="51"/>
                    <a:pt x="59" y="41"/>
                  </a:cubicBezTo>
                  <a:cubicBezTo>
                    <a:pt x="56" y="33"/>
                    <a:pt x="51" y="26"/>
                    <a:pt x="47" y="18"/>
                  </a:cubicBezTo>
                  <a:cubicBezTo>
                    <a:pt x="45" y="15"/>
                    <a:pt x="41" y="11"/>
                    <a:pt x="42" y="10"/>
                  </a:cubicBezTo>
                  <a:cubicBezTo>
                    <a:pt x="44" y="6"/>
                    <a:pt x="48" y="4"/>
                    <a:pt x="52" y="2"/>
                  </a:cubicBezTo>
                  <a:cubicBezTo>
                    <a:pt x="56" y="1"/>
                    <a:pt x="62" y="1"/>
                    <a:pt x="62" y="0"/>
                  </a:cubicBezTo>
                  <a:cubicBezTo>
                    <a:pt x="69" y="15"/>
                    <a:pt x="74" y="30"/>
                    <a:pt x="83" y="42"/>
                  </a:cubicBezTo>
                  <a:cubicBezTo>
                    <a:pt x="87" y="48"/>
                    <a:pt x="112" y="34"/>
                    <a:pt x="11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Freeform 71">
              <a:extLst>
                <a:ext uri="{FF2B5EF4-FFF2-40B4-BE49-F238E27FC236}">
                  <a16:creationId xmlns:a16="http://schemas.microsoft.com/office/drawing/2014/main" id="{496FBDF5-62B3-4F3D-839D-424100212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1113" y="3821113"/>
              <a:ext cx="422275" cy="303213"/>
            </a:xfrm>
            <a:custGeom>
              <a:avLst/>
              <a:gdLst>
                <a:gd name="T0" fmla="*/ 123 w 128"/>
                <a:gd name="T1" fmla="*/ 2 h 92"/>
                <a:gd name="T2" fmla="*/ 98 w 128"/>
                <a:gd name="T3" fmla="*/ 35 h 92"/>
                <a:gd name="T4" fmla="*/ 69 w 128"/>
                <a:gd name="T5" fmla="*/ 36 h 92"/>
                <a:gd name="T6" fmla="*/ 67 w 128"/>
                <a:gd name="T7" fmla="*/ 43 h 92"/>
                <a:gd name="T8" fmla="*/ 100 w 128"/>
                <a:gd name="T9" fmla="*/ 69 h 92"/>
                <a:gd name="T10" fmla="*/ 104 w 128"/>
                <a:gd name="T11" fmla="*/ 66 h 92"/>
                <a:gd name="T12" fmla="*/ 103 w 128"/>
                <a:gd name="T13" fmla="*/ 82 h 92"/>
                <a:gd name="T14" fmla="*/ 96 w 128"/>
                <a:gd name="T15" fmla="*/ 92 h 92"/>
                <a:gd name="T16" fmla="*/ 86 w 128"/>
                <a:gd name="T17" fmla="*/ 88 h 92"/>
                <a:gd name="T18" fmla="*/ 50 w 128"/>
                <a:gd name="T19" fmla="*/ 50 h 92"/>
                <a:gd name="T20" fmla="*/ 0 w 128"/>
                <a:gd name="T21" fmla="*/ 42 h 92"/>
                <a:gd name="T22" fmla="*/ 11 w 128"/>
                <a:gd name="T23" fmla="*/ 3 h 92"/>
                <a:gd name="T24" fmla="*/ 22 w 128"/>
                <a:gd name="T25" fmla="*/ 1 h 92"/>
                <a:gd name="T26" fmla="*/ 65 w 128"/>
                <a:gd name="T27" fmla="*/ 19 h 92"/>
                <a:gd name="T28" fmla="*/ 123 w 128"/>
                <a:gd name="T29" fmla="*/ 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8" h="92">
                  <a:moveTo>
                    <a:pt x="123" y="2"/>
                  </a:moveTo>
                  <a:cubicBezTo>
                    <a:pt x="128" y="19"/>
                    <a:pt x="117" y="34"/>
                    <a:pt x="98" y="35"/>
                  </a:cubicBezTo>
                  <a:cubicBezTo>
                    <a:pt x="88" y="35"/>
                    <a:pt x="79" y="36"/>
                    <a:pt x="69" y="36"/>
                  </a:cubicBezTo>
                  <a:cubicBezTo>
                    <a:pt x="69" y="38"/>
                    <a:pt x="68" y="41"/>
                    <a:pt x="67" y="43"/>
                  </a:cubicBezTo>
                  <a:cubicBezTo>
                    <a:pt x="78" y="52"/>
                    <a:pt x="89" y="60"/>
                    <a:pt x="100" y="69"/>
                  </a:cubicBezTo>
                  <a:cubicBezTo>
                    <a:pt x="101" y="68"/>
                    <a:pt x="102" y="67"/>
                    <a:pt x="104" y="66"/>
                  </a:cubicBezTo>
                  <a:cubicBezTo>
                    <a:pt x="104" y="72"/>
                    <a:pt x="104" y="77"/>
                    <a:pt x="103" y="82"/>
                  </a:cubicBezTo>
                  <a:cubicBezTo>
                    <a:pt x="102" y="86"/>
                    <a:pt x="99" y="90"/>
                    <a:pt x="96" y="92"/>
                  </a:cubicBezTo>
                  <a:cubicBezTo>
                    <a:pt x="94" y="92"/>
                    <a:pt x="89" y="90"/>
                    <a:pt x="86" y="88"/>
                  </a:cubicBezTo>
                  <a:cubicBezTo>
                    <a:pt x="74" y="75"/>
                    <a:pt x="62" y="63"/>
                    <a:pt x="50" y="50"/>
                  </a:cubicBezTo>
                  <a:cubicBezTo>
                    <a:pt x="37" y="36"/>
                    <a:pt x="21" y="35"/>
                    <a:pt x="0" y="42"/>
                  </a:cubicBezTo>
                  <a:cubicBezTo>
                    <a:pt x="4" y="27"/>
                    <a:pt x="7" y="15"/>
                    <a:pt x="11" y="3"/>
                  </a:cubicBezTo>
                  <a:cubicBezTo>
                    <a:pt x="11" y="1"/>
                    <a:pt x="21" y="0"/>
                    <a:pt x="22" y="1"/>
                  </a:cubicBezTo>
                  <a:cubicBezTo>
                    <a:pt x="36" y="21"/>
                    <a:pt x="44" y="24"/>
                    <a:pt x="65" y="19"/>
                  </a:cubicBezTo>
                  <a:cubicBezTo>
                    <a:pt x="84" y="14"/>
                    <a:pt x="103" y="8"/>
                    <a:pt x="1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Freeform 72">
              <a:extLst>
                <a:ext uri="{FF2B5EF4-FFF2-40B4-BE49-F238E27FC236}">
                  <a16:creationId xmlns:a16="http://schemas.microsoft.com/office/drawing/2014/main" id="{C77159E4-5C5A-49DA-ACD0-3F4A552A4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0576" y="2116138"/>
              <a:ext cx="352425" cy="379413"/>
            </a:xfrm>
            <a:custGeom>
              <a:avLst/>
              <a:gdLst>
                <a:gd name="T0" fmla="*/ 76 w 107"/>
                <a:gd name="T1" fmla="*/ 0 h 115"/>
                <a:gd name="T2" fmla="*/ 94 w 107"/>
                <a:gd name="T3" fmla="*/ 50 h 115"/>
                <a:gd name="T4" fmla="*/ 97 w 107"/>
                <a:gd name="T5" fmla="*/ 58 h 115"/>
                <a:gd name="T6" fmla="*/ 71 w 107"/>
                <a:gd name="T7" fmla="*/ 109 h 115"/>
                <a:gd name="T8" fmla="*/ 24 w 107"/>
                <a:gd name="T9" fmla="*/ 85 h 115"/>
                <a:gd name="T10" fmla="*/ 2 w 107"/>
                <a:gd name="T11" fmla="*/ 39 h 115"/>
                <a:gd name="T12" fmla="*/ 1 w 107"/>
                <a:gd name="T13" fmla="*/ 30 h 115"/>
                <a:gd name="T14" fmla="*/ 30 w 107"/>
                <a:gd name="T15" fmla="*/ 18 h 115"/>
                <a:gd name="T16" fmla="*/ 49 w 107"/>
                <a:gd name="T17" fmla="*/ 86 h 115"/>
                <a:gd name="T18" fmla="*/ 84 w 107"/>
                <a:gd name="T19" fmla="*/ 94 h 115"/>
                <a:gd name="T20" fmla="*/ 87 w 107"/>
                <a:gd name="T21" fmla="*/ 80 h 115"/>
                <a:gd name="T22" fmla="*/ 62 w 107"/>
                <a:gd name="T23" fmla="*/ 18 h 115"/>
                <a:gd name="T24" fmla="*/ 72 w 107"/>
                <a:gd name="T25" fmla="*/ 0 h 115"/>
                <a:gd name="T26" fmla="*/ 76 w 107"/>
                <a:gd name="T2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7" h="115">
                  <a:moveTo>
                    <a:pt x="76" y="0"/>
                  </a:moveTo>
                  <a:cubicBezTo>
                    <a:pt x="82" y="18"/>
                    <a:pt x="88" y="34"/>
                    <a:pt x="94" y="50"/>
                  </a:cubicBezTo>
                  <a:cubicBezTo>
                    <a:pt x="95" y="53"/>
                    <a:pt x="96" y="56"/>
                    <a:pt x="97" y="58"/>
                  </a:cubicBezTo>
                  <a:cubicBezTo>
                    <a:pt x="107" y="98"/>
                    <a:pt x="102" y="101"/>
                    <a:pt x="71" y="109"/>
                  </a:cubicBezTo>
                  <a:cubicBezTo>
                    <a:pt x="45" y="115"/>
                    <a:pt x="34" y="109"/>
                    <a:pt x="24" y="85"/>
                  </a:cubicBezTo>
                  <a:cubicBezTo>
                    <a:pt x="17" y="69"/>
                    <a:pt x="9" y="54"/>
                    <a:pt x="2" y="39"/>
                  </a:cubicBezTo>
                  <a:cubicBezTo>
                    <a:pt x="0" y="36"/>
                    <a:pt x="0" y="30"/>
                    <a:pt x="1" y="30"/>
                  </a:cubicBezTo>
                  <a:cubicBezTo>
                    <a:pt x="10" y="25"/>
                    <a:pt x="20" y="21"/>
                    <a:pt x="30" y="18"/>
                  </a:cubicBezTo>
                  <a:cubicBezTo>
                    <a:pt x="24" y="46"/>
                    <a:pt x="41" y="65"/>
                    <a:pt x="49" y="86"/>
                  </a:cubicBezTo>
                  <a:cubicBezTo>
                    <a:pt x="54" y="100"/>
                    <a:pt x="72" y="103"/>
                    <a:pt x="84" y="94"/>
                  </a:cubicBezTo>
                  <a:cubicBezTo>
                    <a:pt x="87" y="91"/>
                    <a:pt x="89" y="84"/>
                    <a:pt x="87" y="80"/>
                  </a:cubicBezTo>
                  <a:cubicBezTo>
                    <a:pt x="80" y="59"/>
                    <a:pt x="71" y="38"/>
                    <a:pt x="62" y="18"/>
                  </a:cubicBezTo>
                  <a:cubicBezTo>
                    <a:pt x="55" y="3"/>
                    <a:pt x="56" y="1"/>
                    <a:pt x="72" y="0"/>
                  </a:cubicBezTo>
                  <a:cubicBezTo>
                    <a:pt x="74" y="0"/>
                    <a:pt x="76" y="0"/>
                    <a:pt x="7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Freeform 73">
              <a:extLst>
                <a:ext uri="{FF2B5EF4-FFF2-40B4-BE49-F238E27FC236}">
                  <a16:creationId xmlns:a16="http://schemas.microsoft.com/office/drawing/2014/main" id="{48F6D483-2084-47BF-9608-851A41964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6676" y="3416300"/>
              <a:ext cx="385763" cy="319088"/>
            </a:xfrm>
            <a:custGeom>
              <a:avLst/>
              <a:gdLst>
                <a:gd name="T0" fmla="*/ 8 w 117"/>
                <a:gd name="T1" fmla="*/ 72 h 97"/>
                <a:gd name="T2" fmla="*/ 14 w 117"/>
                <a:gd name="T3" fmla="*/ 25 h 97"/>
                <a:gd name="T4" fmla="*/ 93 w 117"/>
                <a:gd name="T5" fmla="*/ 40 h 97"/>
                <a:gd name="T6" fmla="*/ 101 w 117"/>
                <a:gd name="T7" fmla="*/ 24 h 97"/>
                <a:gd name="T8" fmla="*/ 94 w 117"/>
                <a:gd name="T9" fmla="*/ 9 h 97"/>
                <a:gd name="T10" fmla="*/ 116 w 117"/>
                <a:gd name="T11" fmla="*/ 0 h 97"/>
                <a:gd name="T12" fmla="*/ 116 w 117"/>
                <a:gd name="T13" fmla="*/ 83 h 97"/>
                <a:gd name="T14" fmla="*/ 93 w 117"/>
                <a:gd name="T15" fmla="*/ 93 h 97"/>
                <a:gd name="T16" fmla="*/ 96 w 117"/>
                <a:gd name="T17" fmla="*/ 82 h 97"/>
                <a:gd name="T18" fmla="*/ 84 w 117"/>
                <a:gd name="T19" fmla="*/ 63 h 97"/>
                <a:gd name="T20" fmla="*/ 62 w 117"/>
                <a:gd name="T21" fmla="*/ 61 h 97"/>
                <a:gd name="T22" fmla="*/ 8 w 117"/>
                <a:gd name="T23" fmla="*/ 72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" h="97">
                  <a:moveTo>
                    <a:pt x="8" y="72"/>
                  </a:moveTo>
                  <a:cubicBezTo>
                    <a:pt x="0" y="51"/>
                    <a:pt x="2" y="40"/>
                    <a:pt x="14" y="25"/>
                  </a:cubicBezTo>
                  <a:cubicBezTo>
                    <a:pt x="38" y="42"/>
                    <a:pt x="66" y="37"/>
                    <a:pt x="93" y="40"/>
                  </a:cubicBezTo>
                  <a:cubicBezTo>
                    <a:pt x="102" y="42"/>
                    <a:pt x="106" y="32"/>
                    <a:pt x="101" y="24"/>
                  </a:cubicBezTo>
                  <a:cubicBezTo>
                    <a:pt x="99" y="19"/>
                    <a:pt x="97" y="14"/>
                    <a:pt x="94" y="9"/>
                  </a:cubicBezTo>
                  <a:cubicBezTo>
                    <a:pt x="101" y="6"/>
                    <a:pt x="108" y="3"/>
                    <a:pt x="116" y="0"/>
                  </a:cubicBezTo>
                  <a:cubicBezTo>
                    <a:pt x="116" y="30"/>
                    <a:pt x="117" y="57"/>
                    <a:pt x="116" y="83"/>
                  </a:cubicBezTo>
                  <a:cubicBezTo>
                    <a:pt x="115" y="97"/>
                    <a:pt x="102" y="89"/>
                    <a:pt x="93" y="93"/>
                  </a:cubicBezTo>
                  <a:cubicBezTo>
                    <a:pt x="95" y="88"/>
                    <a:pt x="95" y="85"/>
                    <a:pt x="96" y="82"/>
                  </a:cubicBezTo>
                  <a:cubicBezTo>
                    <a:pt x="104" y="64"/>
                    <a:pt x="103" y="63"/>
                    <a:pt x="84" y="63"/>
                  </a:cubicBezTo>
                  <a:cubicBezTo>
                    <a:pt x="77" y="63"/>
                    <a:pt x="69" y="63"/>
                    <a:pt x="62" y="61"/>
                  </a:cubicBezTo>
                  <a:cubicBezTo>
                    <a:pt x="43" y="56"/>
                    <a:pt x="25" y="57"/>
                    <a:pt x="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Freeform 74">
              <a:extLst>
                <a:ext uri="{FF2B5EF4-FFF2-40B4-BE49-F238E27FC236}">
                  <a16:creationId xmlns:a16="http://schemas.microsoft.com/office/drawing/2014/main" id="{E8D1503E-E721-4FAC-8E41-CDBD74A341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0976" y="2773363"/>
              <a:ext cx="371475" cy="315913"/>
            </a:xfrm>
            <a:custGeom>
              <a:avLst/>
              <a:gdLst>
                <a:gd name="T0" fmla="*/ 113 w 113"/>
                <a:gd name="T1" fmla="*/ 18 h 96"/>
                <a:gd name="T2" fmla="*/ 96 w 113"/>
                <a:gd name="T3" fmla="*/ 32 h 96"/>
                <a:gd name="T4" fmla="*/ 70 w 113"/>
                <a:gd name="T5" fmla="*/ 31 h 96"/>
                <a:gd name="T6" fmla="*/ 62 w 113"/>
                <a:gd name="T7" fmla="*/ 52 h 96"/>
                <a:gd name="T8" fmla="*/ 86 w 113"/>
                <a:gd name="T9" fmla="*/ 75 h 96"/>
                <a:gd name="T10" fmla="*/ 71 w 113"/>
                <a:gd name="T11" fmla="*/ 94 h 96"/>
                <a:gd name="T12" fmla="*/ 59 w 113"/>
                <a:gd name="T13" fmla="*/ 91 h 96"/>
                <a:gd name="T14" fmla="*/ 2 w 113"/>
                <a:gd name="T15" fmla="*/ 16 h 96"/>
                <a:gd name="T16" fmla="*/ 1 w 113"/>
                <a:gd name="T17" fmla="*/ 4 h 96"/>
                <a:gd name="T18" fmla="*/ 12 w 113"/>
                <a:gd name="T19" fmla="*/ 1 h 96"/>
                <a:gd name="T20" fmla="*/ 113 w 113"/>
                <a:gd name="T21" fmla="*/ 18 h 96"/>
                <a:gd name="T22" fmla="*/ 22 w 113"/>
                <a:gd name="T23" fmla="*/ 15 h 96"/>
                <a:gd name="T24" fmla="*/ 45 w 113"/>
                <a:gd name="T25" fmla="*/ 43 h 96"/>
                <a:gd name="T26" fmla="*/ 55 w 113"/>
                <a:gd name="T27" fmla="*/ 23 h 96"/>
                <a:gd name="T28" fmla="*/ 22 w 113"/>
                <a:gd name="T29" fmla="*/ 1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3" h="96">
                  <a:moveTo>
                    <a:pt x="113" y="18"/>
                  </a:moveTo>
                  <a:cubicBezTo>
                    <a:pt x="113" y="34"/>
                    <a:pt x="108" y="38"/>
                    <a:pt x="96" y="32"/>
                  </a:cubicBezTo>
                  <a:cubicBezTo>
                    <a:pt x="87" y="28"/>
                    <a:pt x="78" y="21"/>
                    <a:pt x="70" y="31"/>
                  </a:cubicBezTo>
                  <a:cubicBezTo>
                    <a:pt x="65" y="37"/>
                    <a:pt x="60" y="47"/>
                    <a:pt x="62" y="52"/>
                  </a:cubicBezTo>
                  <a:cubicBezTo>
                    <a:pt x="66" y="60"/>
                    <a:pt x="76" y="66"/>
                    <a:pt x="86" y="75"/>
                  </a:cubicBezTo>
                  <a:cubicBezTo>
                    <a:pt x="83" y="79"/>
                    <a:pt x="78" y="87"/>
                    <a:pt x="71" y="94"/>
                  </a:cubicBezTo>
                  <a:cubicBezTo>
                    <a:pt x="69" y="96"/>
                    <a:pt x="61" y="93"/>
                    <a:pt x="59" y="91"/>
                  </a:cubicBezTo>
                  <a:cubicBezTo>
                    <a:pt x="40" y="66"/>
                    <a:pt x="21" y="41"/>
                    <a:pt x="2" y="16"/>
                  </a:cubicBezTo>
                  <a:cubicBezTo>
                    <a:pt x="0" y="13"/>
                    <a:pt x="0" y="7"/>
                    <a:pt x="1" y="4"/>
                  </a:cubicBezTo>
                  <a:cubicBezTo>
                    <a:pt x="3" y="2"/>
                    <a:pt x="9" y="0"/>
                    <a:pt x="12" y="1"/>
                  </a:cubicBezTo>
                  <a:cubicBezTo>
                    <a:pt x="46" y="6"/>
                    <a:pt x="79" y="12"/>
                    <a:pt x="113" y="18"/>
                  </a:cubicBezTo>
                  <a:close/>
                  <a:moveTo>
                    <a:pt x="22" y="15"/>
                  </a:moveTo>
                  <a:cubicBezTo>
                    <a:pt x="31" y="26"/>
                    <a:pt x="37" y="34"/>
                    <a:pt x="45" y="43"/>
                  </a:cubicBezTo>
                  <a:cubicBezTo>
                    <a:pt x="48" y="35"/>
                    <a:pt x="51" y="29"/>
                    <a:pt x="55" y="23"/>
                  </a:cubicBezTo>
                  <a:cubicBezTo>
                    <a:pt x="44" y="20"/>
                    <a:pt x="35" y="18"/>
                    <a:pt x="2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Freeform 75">
              <a:extLst>
                <a:ext uri="{FF2B5EF4-FFF2-40B4-BE49-F238E27FC236}">
                  <a16:creationId xmlns:a16="http://schemas.microsoft.com/office/drawing/2014/main" id="{68670664-2655-4EA5-AE9B-64A70A67D7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7626" y="3132138"/>
              <a:ext cx="422275" cy="257175"/>
            </a:xfrm>
            <a:custGeom>
              <a:avLst/>
              <a:gdLst>
                <a:gd name="T0" fmla="*/ 23 w 128"/>
                <a:gd name="T1" fmla="*/ 30 h 78"/>
                <a:gd name="T2" fmla="*/ 82 w 128"/>
                <a:gd name="T3" fmla="*/ 22 h 78"/>
                <a:gd name="T4" fmla="*/ 108 w 128"/>
                <a:gd name="T5" fmla="*/ 0 h 78"/>
                <a:gd name="T6" fmla="*/ 119 w 128"/>
                <a:gd name="T7" fmla="*/ 13 h 78"/>
                <a:gd name="T8" fmla="*/ 126 w 128"/>
                <a:gd name="T9" fmla="*/ 39 h 78"/>
                <a:gd name="T10" fmla="*/ 113 w 128"/>
                <a:gd name="T11" fmla="*/ 52 h 78"/>
                <a:gd name="T12" fmla="*/ 46 w 128"/>
                <a:gd name="T13" fmla="*/ 54 h 78"/>
                <a:gd name="T14" fmla="*/ 21 w 128"/>
                <a:gd name="T15" fmla="*/ 70 h 78"/>
                <a:gd name="T16" fmla="*/ 7 w 128"/>
                <a:gd name="T17" fmla="*/ 69 h 78"/>
                <a:gd name="T18" fmla="*/ 1 w 128"/>
                <a:gd name="T19" fmla="*/ 26 h 78"/>
                <a:gd name="T20" fmla="*/ 8 w 128"/>
                <a:gd name="T21" fmla="*/ 16 h 78"/>
                <a:gd name="T22" fmla="*/ 23 w 128"/>
                <a:gd name="T23" fmla="*/ 3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78">
                  <a:moveTo>
                    <a:pt x="23" y="30"/>
                  </a:moveTo>
                  <a:cubicBezTo>
                    <a:pt x="41" y="28"/>
                    <a:pt x="62" y="25"/>
                    <a:pt x="82" y="22"/>
                  </a:cubicBezTo>
                  <a:cubicBezTo>
                    <a:pt x="95" y="21"/>
                    <a:pt x="105" y="18"/>
                    <a:pt x="108" y="0"/>
                  </a:cubicBezTo>
                  <a:cubicBezTo>
                    <a:pt x="113" y="6"/>
                    <a:pt x="118" y="9"/>
                    <a:pt x="119" y="13"/>
                  </a:cubicBezTo>
                  <a:cubicBezTo>
                    <a:pt x="122" y="21"/>
                    <a:pt x="124" y="30"/>
                    <a:pt x="126" y="39"/>
                  </a:cubicBezTo>
                  <a:cubicBezTo>
                    <a:pt x="128" y="49"/>
                    <a:pt x="122" y="56"/>
                    <a:pt x="113" y="52"/>
                  </a:cubicBezTo>
                  <a:cubicBezTo>
                    <a:pt x="90" y="40"/>
                    <a:pt x="68" y="51"/>
                    <a:pt x="46" y="54"/>
                  </a:cubicBezTo>
                  <a:cubicBezTo>
                    <a:pt x="35" y="55"/>
                    <a:pt x="25" y="57"/>
                    <a:pt x="21" y="70"/>
                  </a:cubicBezTo>
                  <a:cubicBezTo>
                    <a:pt x="19" y="77"/>
                    <a:pt x="9" y="78"/>
                    <a:pt x="7" y="69"/>
                  </a:cubicBezTo>
                  <a:cubicBezTo>
                    <a:pt x="3" y="55"/>
                    <a:pt x="2" y="41"/>
                    <a:pt x="1" y="26"/>
                  </a:cubicBezTo>
                  <a:cubicBezTo>
                    <a:pt x="0" y="23"/>
                    <a:pt x="5" y="20"/>
                    <a:pt x="8" y="16"/>
                  </a:cubicBezTo>
                  <a:cubicBezTo>
                    <a:pt x="12" y="20"/>
                    <a:pt x="17" y="24"/>
                    <a:pt x="2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Freeform 76">
              <a:extLst>
                <a:ext uri="{FF2B5EF4-FFF2-40B4-BE49-F238E27FC236}">
                  <a16:creationId xmlns:a16="http://schemas.microsoft.com/office/drawing/2014/main" id="{7196C024-F31A-458F-9950-20B6F54C65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9913" y="4432300"/>
              <a:ext cx="285750" cy="331788"/>
            </a:xfrm>
            <a:custGeom>
              <a:avLst/>
              <a:gdLst>
                <a:gd name="T0" fmla="*/ 19 w 87"/>
                <a:gd name="T1" fmla="*/ 100 h 101"/>
                <a:gd name="T2" fmla="*/ 6 w 87"/>
                <a:gd name="T3" fmla="*/ 81 h 101"/>
                <a:gd name="T4" fmla="*/ 31 w 87"/>
                <a:gd name="T5" fmla="*/ 46 h 101"/>
                <a:gd name="T6" fmla="*/ 29 w 87"/>
                <a:gd name="T7" fmla="*/ 18 h 101"/>
                <a:gd name="T8" fmla="*/ 28 w 87"/>
                <a:gd name="T9" fmla="*/ 6 h 101"/>
                <a:gd name="T10" fmla="*/ 42 w 87"/>
                <a:gd name="T11" fmla="*/ 1 h 101"/>
                <a:gd name="T12" fmla="*/ 64 w 87"/>
                <a:gd name="T13" fmla="*/ 1 h 101"/>
                <a:gd name="T14" fmla="*/ 87 w 87"/>
                <a:gd name="T15" fmla="*/ 3 h 101"/>
                <a:gd name="T16" fmla="*/ 82 w 87"/>
                <a:gd name="T17" fmla="*/ 22 h 101"/>
                <a:gd name="T18" fmla="*/ 32 w 87"/>
                <a:gd name="T19" fmla="*/ 92 h 101"/>
                <a:gd name="T20" fmla="*/ 19 w 87"/>
                <a:gd name="T21" fmla="*/ 10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101">
                  <a:moveTo>
                    <a:pt x="19" y="100"/>
                  </a:moveTo>
                  <a:cubicBezTo>
                    <a:pt x="6" y="101"/>
                    <a:pt x="0" y="90"/>
                    <a:pt x="6" y="81"/>
                  </a:cubicBezTo>
                  <a:cubicBezTo>
                    <a:pt x="13" y="69"/>
                    <a:pt x="22" y="57"/>
                    <a:pt x="31" y="46"/>
                  </a:cubicBezTo>
                  <a:cubicBezTo>
                    <a:pt x="39" y="36"/>
                    <a:pt x="44" y="27"/>
                    <a:pt x="29" y="18"/>
                  </a:cubicBezTo>
                  <a:cubicBezTo>
                    <a:pt x="27" y="17"/>
                    <a:pt x="26" y="8"/>
                    <a:pt x="28" y="6"/>
                  </a:cubicBezTo>
                  <a:cubicBezTo>
                    <a:pt x="31" y="3"/>
                    <a:pt x="37" y="1"/>
                    <a:pt x="42" y="1"/>
                  </a:cubicBezTo>
                  <a:cubicBezTo>
                    <a:pt x="49" y="0"/>
                    <a:pt x="56" y="0"/>
                    <a:pt x="64" y="1"/>
                  </a:cubicBezTo>
                  <a:cubicBezTo>
                    <a:pt x="72" y="1"/>
                    <a:pt x="79" y="2"/>
                    <a:pt x="87" y="3"/>
                  </a:cubicBezTo>
                  <a:cubicBezTo>
                    <a:pt x="86" y="9"/>
                    <a:pt x="86" y="17"/>
                    <a:pt x="82" y="22"/>
                  </a:cubicBezTo>
                  <a:cubicBezTo>
                    <a:pt x="66" y="46"/>
                    <a:pt x="49" y="69"/>
                    <a:pt x="32" y="92"/>
                  </a:cubicBezTo>
                  <a:cubicBezTo>
                    <a:pt x="28" y="97"/>
                    <a:pt x="21" y="99"/>
                    <a:pt x="19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Freeform 77">
              <a:extLst>
                <a:ext uri="{FF2B5EF4-FFF2-40B4-BE49-F238E27FC236}">
                  <a16:creationId xmlns:a16="http://schemas.microsoft.com/office/drawing/2014/main" id="{34E8A59F-56BF-4825-A5F0-D855D97822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6576" y="2082800"/>
              <a:ext cx="300038" cy="366713"/>
            </a:xfrm>
            <a:custGeom>
              <a:avLst/>
              <a:gdLst>
                <a:gd name="T0" fmla="*/ 91 w 91"/>
                <a:gd name="T1" fmla="*/ 27 h 111"/>
                <a:gd name="T2" fmla="*/ 40 w 91"/>
                <a:gd name="T3" fmla="*/ 89 h 111"/>
                <a:gd name="T4" fmla="*/ 16 w 91"/>
                <a:gd name="T5" fmla="*/ 104 h 111"/>
                <a:gd name="T6" fmla="*/ 6 w 91"/>
                <a:gd name="T7" fmla="*/ 78 h 111"/>
                <a:gd name="T8" fmla="*/ 0 w 91"/>
                <a:gd name="T9" fmla="*/ 15 h 111"/>
                <a:gd name="T10" fmla="*/ 4 w 91"/>
                <a:gd name="T11" fmla="*/ 0 h 111"/>
                <a:gd name="T12" fmla="*/ 29 w 91"/>
                <a:gd name="T13" fmla="*/ 5 h 111"/>
                <a:gd name="T14" fmla="*/ 28 w 91"/>
                <a:gd name="T15" fmla="*/ 19 h 111"/>
                <a:gd name="T16" fmla="*/ 25 w 91"/>
                <a:gd name="T17" fmla="*/ 70 h 111"/>
                <a:gd name="T18" fmla="*/ 38 w 91"/>
                <a:gd name="T19" fmla="*/ 72 h 111"/>
                <a:gd name="T20" fmla="*/ 66 w 91"/>
                <a:gd name="T21" fmla="*/ 26 h 111"/>
                <a:gd name="T22" fmla="*/ 91 w 91"/>
                <a:gd name="T23" fmla="*/ 2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1">
                  <a:moveTo>
                    <a:pt x="91" y="27"/>
                  </a:moveTo>
                  <a:cubicBezTo>
                    <a:pt x="74" y="48"/>
                    <a:pt x="57" y="69"/>
                    <a:pt x="40" y="89"/>
                  </a:cubicBezTo>
                  <a:cubicBezTo>
                    <a:pt x="33" y="97"/>
                    <a:pt x="27" y="111"/>
                    <a:pt x="16" y="104"/>
                  </a:cubicBezTo>
                  <a:cubicBezTo>
                    <a:pt x="10" y="101"/>
                    <a:pt x="8" y="87"/>
                    <a:pt x="6" y="78"/>
                  </a:cubicBezTo>
                  <a:cubicBezTo>
                    <a:pt x="4" y="57"/>
                    <a:pt x="2" y="36"/>
                    <a:pt x="0" y="15"/>
                  </a:cubicBezTo>
                  <a:cubicBezTo>
                    <a:pt x="0" y="10"/>
                    <a:pt x="3" y="0"/>
                    <a:pt x="4" y="0"/>
                  </a:cubicBezTo>
                  <a:cubicBezTo>
                    <a:pt x="12" y="0"/>
                    <a:pt x="21" y="2"/>
                    <a:pt x="29" y="5"/>
                  </a:cubicBezTo>
                  <a:cubicBezTo>
                    <a:pt x="30" y="5"/>
                    <a:pt x="28" y="14"/>
                    <a:pt x="28" y="19"/>
                  </a:cubicBezTo>
                  <a:cubicBezTo>
                    <a:pt x="27" y="36"/>
                    <a:pt x="25" y="53"/>
                    <a:pt x="25" y="70"/>
                  </a:cubicBezTo>
                  <a:cubicBezTo>
                    <a:pt x="26" y="78"/>
                    <a:pt x="33" y="80"/>
                    <a:pt x="38" y="72"/>
                  </a:cubicBezTo>
                  <a:cubicBezTo>
                    <a:pt x="47" y="57"/>
                    <a:pt x="63" y="46"/>
                    <a:pt x="66" y="26"/>
                  </a:cubicBezTo>
                  <a:cubicBezTo>
                    <a:pt x="68" y="15"/>
                    <a:pt x="81" y="16"/>
                    <a:pt x="9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Freeform 78">
              <a:extLst>
                <a:ext uri="{FF2B5EF4-FFF2-40B4-BE49-F238E27FC236}">
                  <a16:creationId xmlns:a16="http://schemas.microsoft.com/office/drawing/2014/main" id="{C2BB0D61-EA38-4C77-95D4-CA53D307B9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2576" y="2033588"/>
              <a:ext cx="131763" cy="346075"/>
            </a:xfrm>
            <a:custGeom>
              <a:avLst/>
              <a:gdLst>
                <a:gd name="T0" fmla="*/ 40 w 40"/>
                <a:gd name="T1" fmla="*/ 5 h 105"/>
                <a:gd name="T2" fmla="*/ 30 w 40"/>
                <a:gd name="T3" fmla="*/ 102 h 105"/>
                <a:gd name="T4" fmla="*/ 0 w 40"/>
                <a:gd name="T5" fmla="*/ 105 h 105"/>
                <a:gd name="T6" fmla="*/ 9 w 40"/>
                <a:gd name="T7" fmla="*/ 56 h 105"/>
                <a:gd name="T8" fmla="*/ 8 w 40"/>
                <a:gd name="T9" fmla="*/ 16 h 105"/>
                <a:gd name="T10" fmla="*/ 9 w 40"/>
                <a:gd name="T11" fmla="*/ 3 h 105"/>
                <a:gd name="T12" fmla="*/ 22 w 40"/>
                <a:gd name="T13" fmla="*/ 1 h 105"/>
                <a:gd name="T14" fmla="*/ 40 w 40"/>
                <a:gd name="T15" fmla="*/ 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105">
                  <a:moveTo>
                    <a:pt x="40" y="5"/>
                  </a:moveTo>
                  <a:cubicBezTo>
                    <a:pt x="36" y="38"/>
                    <a:pt x="33" y="69"/>
                    <a:pt x="30" y="102"/>
                  </a:cubicBezTo>
                  <a:cubicBezTo>
                    <a:pt x="23" y="103"/>
                    <a:pt x="12" y="104"/>
                    <a:pt x="0" y="105"/>
                  </a:cubicBezTo>
                  <a:cubicBezTo>
                    <a:pt x="3" y="87"/>
                    <a:pt x="8" y="72"/>
                    <a:pt x="9" y="56"/>
                  </a:cubicBezTo>
                  <a:cubicBezTo>
                    <a:pt x="10" y="43"/>
                    <a:pt x="8" y="30"/>
                    <a:pt x="8" y="16"/>
                  </a:cubicBezTo>
                  <a:cubicBezTo>
                    <a:pt x="8" y="12"/>
                    <a:pt x="7" y="6"/>
                    <a:pt x="9" y="3"/>
                  </a:cubicBezTo>
                  <a:cubicBezTo>
                    <a:pt x="12" y="0"/>
                    <a:pt x="18" y="0"/>
                    <a:pt x="22" y="1"/>
                  </a:cubicBezTo>
                  <a:cubicBezTo>
                    <a:pt x="29" y="2"/>
                    <a:pt x="36" y="4"/>
                    <a:pt x="4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Freeform 79">
              <a:extLst>
                <a:ext uri="{FF2B5EF4-FFF2-40B4-BE49-F238E27FC236}">
                  <a16:creationId xmlns:a16="http://schemas.microsoft.com/office/drawing/2014/main" id="{9C10A56E-33E1-44AA-9AB4-4F62B95181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9551" y="3630613"/>
              <a:ext cx="741363" cy="711200"/>
            </a:xfrm>
            <a:custGeom>
              <a:avLst/>
              <a:gdLst>
                <a:gd name="T0" fmla="*/ 89 w 225"/>
                <a:gd name="T1" fmla="*/ 97 h 216"/>
                <a:gd name="T2" fmla="*/ 47 w 225"/>
                <a:gd name="T3" fmla="*/ 105 h 216"/>
                <a:gd name="T4" fmla="*/ 5 w 225"/>
                <a:gd name="T5" fmla="*/ 116 h 216"/>
                <a:gd name="T6" fmla="*/ 19 w 225"/>
                <a:gd name="T7" fmla="*/ 83 h 216"/>
                <a:gd name="T8" fmla="*/ 83 w 225"/>
                <a:gd name="T9" fmla="*/ 60 h 216"/>
                <a:gd name="T10" fmla="*/ 96 w 225"/>
                <a:gd name="T11" fmla="*/ 57 h 216"/>
                <a:gd name="T12" fmla="*/ 96 w 225"/>
                <a:gd name="T13" fmla="*/ 50 h 216"/>
                <a:gd name="T14" fmla="*/ 65 w 225"/>
                <a:gd name="T15" fmla="*/ 48 h 216"/>
                <a:gd name="T16" fmla="*/ 42 w 225"/>
                <a:gd name="T17" fmla="*/ 39 h 216"/>
                <a:gd name="T18" fmla="*/ 62 w 225"/>
                <a:gd name="T19" fmla="*/ 13 h 216"/>
                <a:gd name="T20" fmla="*/ 152 w 225"/>
                <a:gd name="T21" fmla="*/ 6 h 216"/>
                <a:gd name="T22" fmla="*/ 154 w 225"/>
                <a:gd name="T23" fmla="*/ 12 h 216"/>
                <a:gd name="T24" fmla="*/ 146 w 225"/>
                <a:gd name="T25" fmla="*/ 32 h 216"/>
                <a:gd name="T26" fmla="*/ 145 w 225"/>
                <a:gd name="T27" fmla="*/ 46 h 216"/>
                <a:gd name="T28" fmla="*/ 159 w 225"/>
                <a:gd name="T29" fmla="*/ 45 h 216"/>
                <a:gd name="T30" fmla="*/ 187 w 225"/>
                <a:gd name="T31" fmla="*/ 23 h 216"/>
                <a:gd name="T32" fmla="*/ 203 w 225"/>
                <a:gd name="T33" fmla="*/ 6 h 216"/>
                <a:gd name="T34" fmla="*/ 224 w 225"/>
                <a:gd name="T35" fmla="*/ 17 h 216"/>
                <a:gd name="T36" fmla="*/ 217 w 225"/>
                <a:gd name="T37" fmla="*/ 106 h 216"/>
                <a:gd name="T38" fmla="*/ 171 w 225"/>
                <a:gd name="T39" fmla="*/ 135 h 216"/>
                <a:gd name="T40" fmla="*/ 139 w 225"/>
                <a:gd name="T41" fmla="*/ 141 h 216"/>
                <a:gd name="T42" fmla="*/ 156 w 225"/>
                <a:gd name="T43" fmla="*/ 180 h 216"/>
                <a:gd name="T44" fmla="*/ 161 w 225"/>
                <a:gd name="T45" fmla="*/ 197 h 216"/>
                <a:gd name="T46" fmla="*/ 159 w 225"/>
                <a:gd name="T47" fmla="*/ 214 h 216"/>
                <a:gd name="T48" fmla="*/ 139 w 225"/>
                <a:gd name="T49" fmla="*/ 212 h 216"/>
                <a:gd name="T50" fmla="*/ 97 w 225"/>
                <a:gd name="T51" fmla="*/ 166 h 216"/>
                <a:gd name="T52" fmla="*/ 73 w 225"/>
                <a:gd name="T53" fmla="*/ 159 h 216"/>
                <a:gd name="T54" fmla="*/ 24 w 225"/>
                <a:gd name="T55" fmla="*/ 178 h 216"/>
                <a:gd name="T56" fmla="*/ 2 w 225"/>
                <a:gd name="T57" fmla="*/ 174 h 216"/>
                <a:gd name="T58" fmla="*/ 8 w 225"/>
                <a:gd name="T59" fmla="*/ 154 h 216"/>
                <a:gd name="T60" fmla="*/ 65 w 225"/>
                <a:gd name="T61" fmla="*/ 121 h 216"/>
                <a:gd name="T62" fmla="*/ 89 w 225"/>
                <a:gd name="T63" fmla="*/ 97 h 216"/>
                <a:gd name="T64" fmla="*/ 178 w 225"/>
                <a:gd name="T65" fmla="*/ 75 h 216"/>
                <a:gd name="T66" fmla="*/ 146 w 225"/>
                <a:gd name="T67" fmla="*/ 75 h 216"/>
                <a:gd name="T68" fmla="*/ 138 w 225"/>
                <a:gd name="T69" fmla="*/ 83 h 216"/>
                <a:gd name="T70" fmla="*/ 141 w 225"/>
                <a:gd name="T71" fmla="*/ 94 h 216"/>
                <a:gd name="T72" fmla="*/ 168 w 225"/>
                <a:gd name="T73" fmla="*/ 92 h 216"/>
                <a:gd name="T74" fmla="*/ 178 w 225"/>
                <a:gd name="T75" fmla="*/ 7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5" h="216">
                  <a:moveTo>
                    <a:pt x="89" y="97"/>
                  </a:moveTo>
                  <a:cubicBezTo>
                    <a:pt x="75" y="100"/>
                    <a:pt x="61" y="102"/>
                    <a:pt x="47" y="105"/>
                  </a:cubicBezTo>
                  <a:cubicBezTo>
                    <a:pt x="33" y="108"/>
                    <a:pt x="20" y="112"/>
                    <a:pt x="5" y="116"/>
                  </a:cubicBezTo>
                  <a:cubicBezTo>
                    <a:pt x="0" y="98"/>
                    <a:pt x="11" y="90"/>
                    <a:pt x="19" y="83"/>
                  </a:cubicBezTo>
                  <a:cubicBezTo>
                    <a:pt x="38" y="67"/>
                    <a:pt x="60" y="63"/>
                    <a:pt x="83" y="60"/>
                  </a:cubicBezTo>
                  <a:cubicBezTo>
                    <a:pt x="88" y="60"/>
                    <a:pt x="92" y="58"/>
                    <a:pt x="96" y="57"/>
                  </a:cubicBezTo>
                  <a:cubicBezTo>
                    <a:pt x="96" y="55"/>
                    <a:pt x="96" y="53"/>
                    <a:pt x="96" y="50"/>
                  </a:cubicBezTo>
                  <a:cubicBezTo>
                    <a:pt x="86" y="50"/>
                    <a:pt x="76" y="49"/>
                    <a:pt x="65" y="48"/>
                  </a:cubicBezTo>
                  <a:cubicBezTo>
                    <a:pt x="57" y="47"/>
                    <a:pt x="45" y="52"/>
                    <a:pt x="42" y="39"/>
                  </a:cubicBezTo>
                  <a:cubicBezTo>
                    <a:pt x="39" y="29"/>
                    <a:pt x="51" y="14"/>
                    <a:pt x="62" y="13"/>
                  </a:cubicBezTo>
                  <a:cubicBezTo>
                    <a:pt x="92" y="10"/>
                    <a:pt x="122" y="8"/>
                    <a:pt x="152" y="6"/>
                  </a:cubicBezTo>
                  <a:cubicBezTo>
                    <a:pt x="152" y="8"/>
                    <a:pt x="153" y="10"/>
                    <a:pt x="154" y="12"/>
                  </a:cubicBezTo>
                  <a:cubicBezTo>
                    <a:pt x="151" y="18"/>
                    <a:pt x="148" y="25"/>
                    <a:pt x="146" y="32"/>
                  </a:cubicBezTo>
                  <a:cubicBezTo>
                    <a:pt x="145" y="36"/>
                    <a:pt x="145" y="41"/>
                    <a:pt x="145" y="46"/>
                  </a:cubicBezTo>
                  <a:cubicBezTo>
                    <a:pt x="149" y="46"/>
                    <a:pt x="154" y="47"/>
                    <a:pt x="159" y="45"/>
                  </a:cubicBezTo>
                  <a:cubicBezTo>
                    <a:pt x="171" y="42"/>
                    <a:pt x="181" y="35"/>
                    <a:pt x="187" y="23"/>
                  </a:cubicBezTo>
                  <a:cubicBezTo>
                    <a:pt x="190" y="16"/>
                    <a:pt x="196" y="10"/>
                    <a:pt x="203" y="6"/>
                  </a:cubicBezTo>
                  <a:cubicBezTo>
                    <a:pt x="213" y="0"/>
                    <a:pt x="225" y="6"/>
                    <a:pt x="224" y="17"/>
                  </a:cubicBezTo>
                  <a:cubicBezTo>
                    <a:pt x="223" y="47"/>
                    <a:pt x="222" y="77"/>
                    <a:pt x="217" y="106"/>
                  </a:cubicBezTo>
                  <a:cubicBezTo>
                    <a:pt x="213" y="130"/>
                    <a:pt x="191" y="131"/>
                    <a:pt x="171" y="135"/>
                  </a:cubicBezTo>
                  <a:cubicBezTo>
                    <a:pt x="161" y="136"/>
                    <a:pt x="151" y="139"/>
                    <a:pt x="139" y="141"/>
                  </a:cubicBezTo>
                  <a:cubicBezTo>
                    <a:pt x="145" y="156"/>
                    <a:pt x="150" y="168"/>
                    <a:pt x="156" y="180"/>
                  </a:cubicBezTo>
                  <a:cubicBezTo>
                    <a:pt x="158" y="186"/>
                    <a:pt x="161" y="191"/>
                    <a:pt x="161" y="197"/>
                  </a:cubicBezTo>
                  <a:cubicBezTo>
                    <a:pt x="162" y="203"/>
                    <a:pt x="161" y="214"/>
                    <a:pt x="159" y="214"/>
                  </a:cubicBezTo>
                  <a:cubicBezTo>
                    <a:pt x="153" y="216"/>
                    <a:pt x="143" y="216"/>
                    <a:pt x="139" y="212"/>
                  </a:cubicBezTo>
                  <a:cubicBezTo>
                    <a:pt x="124" y="198"/>
                    <a:pt x="109" y="182"/>
                    <a:pt x="97" y="166"/>
                  </a:cubicBezTo>
                  <a:cubicBezTo>
                    <a:pt x="89" y="156"/>
                    <a:pt x="83" y="155"/>
                    <a:pt x="73" y="159"/>
                  </a:cubicBezTo>
                  <a:cubicBezTo>
                    <a:pt x="57" y="166"/>
                    <a:pt x="41" y="173"/>
                    <a:pt x="24" y="178"/>
                  </a:cubicBezTo>
                  <a:cubicBezTo>
                    <a:pt x="18" y="179"/>
                    <a:pt x="10" y="175"/>
                    <a:pt x="2" y="174"/>
                  </a:cubicBezTo>
                  <a:cubicBezTo>
                    <a:pt x="4" y="167"/>
                    <a:pt x="4" y="157"/>
                    <a:pt x="8" y="154"/>
                  </a:cubicBezTo>
                  <a:cubicBezTo>
                    <a:pt x="26" y="142"/>
                    <a:pt x="45" y="129"/>
                    <a:pt x="65" y="121"/>
                  </a:cubicBezTo>
                  <a:cubicBezTo>
                    <a:pt x="80" y="115"/>
                    <a:pt x="88" y="113"/>
                    <a:pt x="89" y="97"/>
                  </a:cubicBezTo>
                  <a:close/>
                  <a:moveTo>
                    <a:pt x="178" y="75"/>
                  </a:moveTo>
                  <a:cubicBezTo>
                    <a:pt x="164" y="75"/>
                    <a:pt x="155" y="74"/>
                    <a:pt x="146" y="75"/>
                  </a:cubicBezTo>
                  <a:cubicBezTo>
                    <a:pt x="143" y="75"/>
                    <a:pt x="139" y="80"/>
                    <a:pt x="138" y="83"/>
                  </a:cubicBezTo>
                  <a:cubicBezTo>
                    <a:pt x="137" y="86"/>
                    <a:pt x="140" y="94"/>
                    <a:pt x="141" y="94"/>
                  </a:cubicBezTo>
                  <a:cubicBezTo>
                    <a:pt x="150" y="94"/>
                    <a:pt x="160" y="94"/>
                    <a:pt x="168" y="92"/>
                  </a:cubicBezTo>
                  <a:cubicBezTo>
                    <a:pt x="172" y="90"/>
                    <a:pt x="173" y="83"/>
                    <a:pt x="178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Freeform 80">
              <a:extLst>
                <a:ext uri="{FF2B5EF4-FFF2-40B4-BE49-F238E27FC236}">
                  <a16:creationId xmlns:a16="http://schemas.microsoft.com/office/drawing/2014/main" id="{CD188649-0D4C-4A55-A4F1-CD1F20F359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28926" y="3336925"/>
              <a:ext cx="676275" cy="287338"/>
            </a:xfrm>
            <a:custGeom>
              <a:avLst/>
              <a:gdLst>
                <a:gd name="T0" fmla="*/ 60 w 205"/>
                <a:gd name="T1" fmla="*/ 6 h 87"/>
                <a:gd name="T2" fmla="*/ 108 w 205"/>
                <a:gd name="T3" fmla="*/ 0 h 87"/>
                <a:gd name="T4" fmla="*/ 183 w 205"/>
                <a:gd name="T5" fmla="*/ 3 h 87"/>
                <a:gd name="T6" fmla="*/ 200 w 205"/>
                <a:gd name="T7" fmla="*/ 20 h 87"/>
                <a:gd name="T8" fmla="*/ 203 w 205"/>
                <a:gd name="T9" fmla="*/ 47 h 87"/>
                <a:gd name="T10" fmla="*/ 184 w 205"/>
                <a:gd name="T11" fmla="*/ 76 h 87"/>
                <a:gd name="T12" fmla="*/ 129 w 205"/>
                <a:gd name="T13" fmla="*/ 84 h 87"/>
                <a:gd name="T14" fmla="*/ 49 w 205"/>
                <a:gd name="T15" fmla="*/ 85 h 87"/>
                <a:gd name="T16" fmla="*/ 16 w 205"/>
                <a:gd name="T17" fmla="*/ 70 h 87"/>
                <a:gd name="T18" fmla="*/ 15 w 205"/>
                <a:gd name="T19" fmla="*/ 25 h 87"/>
                <a:gd name="T20" fmla="*/ 60 w 205"/>
                <a:gd name="T21" fmla="*/ 6 h 87"/>
                <a:gd name="T22" fmla="*/ 161 w 205"/>
                <a:gd name="T23" fmla="*/ 42 h 87"/>
                <a:gd name="T24" fmla="*/ 59 w 205"/>
                <a:gd name="T25" fmla="*/ 49 h 87"/>
                <a:gd name="T26" fmla="*/ 161 w 205"/>
                <a:gd name="T27" fmla="*/ 4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5" h="87">
                  <a:moveTo>
                    <a:pt x="60" y="6"/>
                  </a:moveTo>
                  <a:cubicBezTo>
                    <a:pt x="76" y="4"/>
                    <a:pt x="92" y="0"/>
                    <a:pt x="108" y="0"/>
                  </a:cubicBezTo>
                  <a:cubicBezTo>
                    <a:pt x="133" y="0"/>
                    <a:pt x="158" y="0"/>
                    <a:pt x="183" y="3"/>
                  </a:cubicBezTo>
                  <a:cubicBezTo>
                    <a:pt x="189" y="4"/>
                    <a:pt x="197" y="13"/>
                    <a:pt x="200" y="20"/>
                  </a:cubicBezTo>
                  <a:cubicBezTo>
                    <a:pt x="203" y="28"/>
                    <a:pt x="203" y="38"/>
                    <a:pt x="203" y="47"/>
                  </a:cubicBezTo>
                  <a:cubicBezTo>
                    <a:pt x="205" y="64"/>
                    <a:pt x="200" y="72"/>
                    <a:pt x="184" y="76"/>
                  </a:cubicBezTo>
                  <a:cubicBezTo>
                    <a:pt x="166" y="80"/>
                    <a:pt x="148" y="83"/>
                    <a:pt x="129" y="84"/>
                  </a:cubicBezTo>
                  <a:cubicBezTo>
                    <a:pt x="103" y="86"/>
                    <a:pt x="76" y="87"/>
                    <a:pt x="49" y="85"/>
                  </a:cubicBezTo>
                  <a:cubicBezTo>
                    <a:pt x="38" y="84"/>
                    <a:pt x="26" y="77"/>
                    <a:pt x="16" y="70"/>
                  </a:cubicBezTo>
                  <a:cubicBezTo>
                    <a:pt x="0" y="58"/>
                    <a:pt x="0" y="38"/>
                    <a:pt x="15" y="25"/>
                  </a:cubicBezTo>
                  <a:cubicBezTo>
                    <a:pt x="28" y="14"/>
                    <a:pt x="40" y="0"/>
                    <a:pt x="60" y="6"/>
                  </a:cubicBezTo>
                  <a:close/>
                  <a:moveTo>
                    <a:pt x="161" y="42"/>
                  </a:moveTo>
                  <a:cubicBezTo>
                    <a:pt x="145" y="30"/>
                    <a:pt x="72" y="35"/>
                    <a:pt x="59" y="49"/>
                  </a:cubicBezTo>
                  <a:cubicBezTo>
                    <a:pt x="95" y="46"/>
                    <a:pt x="128" y="44"/>
                    <a:pt x="161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0" name="文本框 79">
            <a:extLst>
              <a:ext uri="{FF2B5EF4-FFF2-40B4-BE49-F238E27FC236}">
                <a16:creationId xmlns:a16="http://schemas.microsoft.com/office/drawing/2014/main" id="{70842C8F-0721-47ED-B8E2-04DA79ED4415}"/>
              </a:ext>
            </a:extLst>
          </p:cNvPr>
          <p:cNvSpPr txBox="1"/>
          <p:nvPr/>
        </p:nvSpPr>
        <p:spPr>
          <a:xfrm>
            <a:off x="2245360" y="3653176"/>
            <a:ext cx="7701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defTabSz="914377">
              <a:defRPr/>
            </a:pP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FUDAN UNIVERSITY GRADUATION THESIS PPT TEMPLATE</a:t>
            </a:r>
          </a:p>
        </p:txBody>
      </p: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C2C78E5B-1016-4816-98D6-8A6253AFEA51}"/>
              </a:ext>
            </a:extLst>
          </p:cNvPr>
          <p:cNvCxnSpPr/>
          <p:nvPr/>
        </p:nvCxnSpPr>
        <p:spPr>
          <a:xfrm>
            <a:off x="1653777" y="3791675"/>
            <a:ext cx="30915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4D711CCE-96EE-42ED-A202-B2E7B2837813}"/>
              </a:ext>
            </a:extLst>
          </p:cNvPr>
          <p:cNvCxnSpPr/>
          <p:nvPr/>
        </p:nvCxnSpPr>
        <p:spPr>
          <a:xfrm>
            <a:off x="10166561" y="3791675"/>
            <a:ext cx="30915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D690E2CF-1581-4F1A-9312-1B048571BF24}"/>
              </a:ext>
            </a:extLst>
          </p:cNvPr>
          <p:cNvSpPr txBox="1"/>
          <p:nvPr/>
        </p:nvSpPr>
        <p:spPr>
          <a:xfrm>
            <a:off x="5122103" y="5293342"/>
            <a:ext cx="194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>
              <a:defRPr/>
            </a:pPr>
            <a:r>
              <a:rPr lang="zh-CN" altLang="en-US" sz="1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汇报人：宇神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9E4A4143-A6BC-43D1-B72C-54C742531BAE}"/>
              </a:ext>
            </a:extLst>
          </p:cNvPr>
          <p:cNvSpPr txBox="1"/>
          <p:nvPr/>
        </p:nvSpPr>
        <p:spPr>
          <a:xfrm>
            <a:off x="5202910" y="5729293"/>
            <a:ext cx="1786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defTabSz="914377">
              <a:defRPr/>
            </a:pP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20XX</a:t>
            </a: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B9CA4AD6-418A-48F0-B9C3-51EF3986D7DC}"/>
              </a:ext>
            </a:extLst>
          </p:cNvPr>
          <p:cNvSpPr txBox="1"/>
          <p:nvPr/>
        </p:nvSpPr>
        <p:spPr>
          <a:xfrm>
            <a:off x="2023730" y="2936642"/>
            <a:ext cx="81445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复旦大学毕业论文答辩</a:t>
            </a:r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</a:p>
        </p:txBody>
      </p:sp>
    </p:spTree>
    <p:extLst>
      <p:ext uri="{BB962C8B-B14F-4D97-AF65-F5344CB8AC3E}">
        <p14:creationId xmlns:p14="http://schemas.microsoft.com/office/powerpoint/2010/main" val="62693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9A6F7E9-4822-4C55-A853-4C7914B8CB1A}"/>
              </a:ext>
            </a:extLst>
          </p:cNvPr>
          <p:cNvSpPr txBox="1"/>
          <p:nvPr/>
        </p:nvSpPr>
        <p:spPr>
          <a:xfrm>
            <a:off x="2545536" y="393562"/>
            <a:ext cx="2763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altLang="zh-CN" sz="1200">
                <a:solidFill>
                  <a:prstClr val="black"/>
                </a:solidFill>
                <a:latin typeface="Segoe UI Light" panose="020B0502040204020203" pitchFamily="34" charset="0"/>
                <a:ea typeface="微软雅黑 Light" pitchFamily="34" charset="-122"/>
                <a:cs typeface="Segoe UI Light" panose="020B0502040204020203" pitchFamily="34" charset="0"/>
              </a:rPr>
              <a:t>/ THE BACKGROUND AND MEANING</a:t>
            </a:r>
            <a:endParaRPr lang="zh-CN" altLang="en-US" sz="1200">
              <a:solidFill>
                <a:prstClr val="black"/>
              </a:solidFill>
              <a:latin typeface="Segoe UI Light" panose="020B0502040204020203" pitchFamily="34" charset="0"/>
              <a:ea typeface="微软雅黑 Light" pitchFamily="34" charset="-122"/>
              <a:cs typeface="Segoe UI Light" panose="020B0502040204020203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6D7496C-3FE7-4F0E-A35B-9FA40B37DADA}"/>
              </a:ext>
            </a:extLst>
          </p:cNvPr>
          <p:cNvSpPr/>
          <p:nvPr/>
        </p:nvSpPr>
        <p:spPr>
          <a:xfrm>
            <a:off x="302006" y="661134"/>
            <a:ext cx="2134015" cy="50959"/>
          </a:xfrm>
          <a:prstGeom prst="rect">
            <a:avLst/>
          </a:prstGeom>
          <a:solidFill>
            <a:srgbClr val="093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>
              <a:defRPr/>
            </a:pPr>
            <a:endParaRPr lang="zh-CN" altLang="en-US" sz="180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FEC89E0-90D7-48D8-83FC-0C0A4B1FD9BB}"/>
              </a:ext>
            </a:extLst>
          </p:cNvPr>
          <p:cNvCxnSpPr>
            <a:cxnSpLocks/>
          </p:cNvCxnSpPr>
          <p:nvPr/>
        </p:nvCxnSpPr>
        <p:spPr>
          <a:xfrm>
            <a:off x="302006" y="670560"/>
            <a:ext cx="11587991" cy="0"/>
          </a:xfrm>
          <a:prstGeom prst="line">
            <a:avLst/>
          </a:prstGeom>
          <a:ln w="12700">
            <a:solidFill>
              <a:srgbClr val="0939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33">
            <a:extLst>
              <a:ext uri="{FF2B5EF4-FFF2-40B4-BE49-F238E27FC236}">
                <a16:creationId xmlns:a16="http://schemas.microsoft.com/office/drawing/2014/main" id="{BBABDA90-36CD-4BE7-B30F-C864DCC15CD7}"/>
              </a:ext>
            </a:extLst>
          </p:cNvPr>
          <p:cNvSpPr>
            <a:spLocks/>
          </p:cNvSpPr>
          <p:nvPr/>
        </p:nvSpPr>
        <p:spPr bwMode="auto">
          <a:xfrm>
            <a:off x="11058125" y="165793"/>
            <a:ext cx="147429" cy="329596"/>
          </a:xfrm>
          <a:custGeom>
            <a:avLst/>
            <a:gdLst>
              <a:gd name="T0" fmla="*/ 166 w 335"/>
              <a:gd name="T1" fmla="*/ 208 h 749"/>
              <a:gd name="T2" fmla="*/ 262 w 335"/>
              <a:gd name="T3" fmla="*/ 152 h 749"/>
              <a:gd name="T4" fmla="*/ 221 w 335"/>
              <a:gd name="T5" fmla="*/ 478 h 749"/>
              <a:gd name="T6" fmla="*/ 163 w 335"/>
              <a:gd name="T7" fmla="*/ 485 h 749"/>
              <a:gd name="T8" fmla="*/ 122 w 335"/>
              <a:gd name="T9" fmla="*/ 579 h 749"/>
              <a:gd name="T10" fmla="*/ 211 w 335"/>
              <a:gd name="T11" fmla="*/ 529 h 749"/>
              <a:gd name="T12" fmla="*/ 303 w 335"/>
              <a:gd name="T13" fmla="*/ 563 h 749"/>
              <a:gd name="T14" fmla="*/ 282 w 335"/>
              <a:gd name="T15" fmla="*/ 610 h 749"/>
              <a:gd name="T16" fmla="*/ 335 w 335"/>
              <a:gd name="T17" fmla="*/ 718 h 749"/>
              <a:gd name="T18" fmla="*/ 240 w 335"/>
              <a:gd name="T19" fmla="*/ 687 h 749"/>
              <a:gd name="T20" fmla="*/ 167 w 335"/>
              <a:gd name="T21" fmla="*/ 654 h 749"/>
              <a:gd name="T22" fmla="*/ 211 w 335"/>
              <a:gd name="T23" fmla="*/ 605 h 749"/>
              <a:gd name="T24" fmla="*/ 269 w 335"/>
              <a:gd name="T25" fmla="*/ 530 h 749"/>
              <a:gd name="T26" fmla="*/ 51 w 335"/>
              <a:gd name="T27" fmla="*/ 718 h 749"/>
              <a:gd name="T28" fmla="*/ 13 w 335"/>
              <a:gd name="T29" fmla="*/ 747 h 749"/>
              <a:gd name="T30" fmla="*/ 7 w 335"/>
              <a:gd name="T31" fmla="*/ 704 h 749"/>
              <a:gd name="T32" fmla="*/ 145 w 335"/>
              <a:gd name="T33" fmla="*/ 441 h 749"/>
              <a:gd name="T34" fmla="*/ 145 w 335"/>
              <a:gd name="T35" fmla="*/ 338 h 749"/>
              <a:gd name="T36" fmla="*/ 207 w 335"/>
              <a:gd name="T37" fmla="*/ 328 h 749"/>
              <a:gd name="T38" fmla="*/ 255 w 335"/>
              <a:gd name="T39" fmla="*/ 179 h 749"/>
              <a:gd name="T40" fmla="*/ 172 w 335"/>
              <a:gd name="T41" fmla="*/ 256 h 749"/>
              <a:gd name="T42" fmla="*/ 73 w 335"/>
              <a:gd name="T43" fmla="*/ 504 h 749"/>
              <a:gd name="T44" fmla="*/ 39 w 335"/>
              <a:gd name="T45" fmla="*/ 520 h 749"/>
              <a:gd name="T46" fmla="*/ 165 w 335"/>
              <a:gd name="T47" fmla="*/ 160 h 749"/>
              <a:gd name="T48" fmla="*/ 270 w 335"/>
              <a:gd name="T49" fmla="*/ 41 h 749"/>
              <a:gd name="T50" fmla="*/ 74 w 335"/>
              <a:gd name="T51" fmla="*/ 220 h 749"/>
              <a:gd name="T52" fmla="*/ 97 w 335"/>
              <a:gd name="T53" fmla="*/ 19 h 749"/>
              <a:gd name="T54" fmla="*/ 146 w 335"/>
              <a:gd name="T55" fmla="*/ 96 h 749"/>
              <a:gd name="T56" fmla="*/ 145 w 335"/>
              <a:gd name="T57" fmla="*/ 110 h 749"/>
              <a:gd name="T58" fmla="*/ 288 w 335"/>
              <a:gd name="T59" fmla="*/ 7 h 749"/>
              <a:gd name="T60" fmla="*/ 319 w 335"/>
              <a:gd name="T61" fmla="*/ 2 h 749"/>
              <a:gd name="T62" fmla="*/ 262 w 335"/>
              <a:gd name="T63" fmla="*/ 83 h 749"/>
              <a:gd name="T64" fmla="*/ 112 w 335"/>
              <a:gd name="T65" fmla="*/ 279 h 7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35" h="749">
                <a:moveTo>
                  <a:pt x="116" y="283"/>
                </a:moveTo>
                <a:cubicBezTo>
                  <a:pt x="133" y="258"/>
                  <a:pt x="149" y="233"/>
                  <a:pt x="166" y="208"/>
                </a:cubicBezTo>
                <a:cubicBezTo>
                  <a:pt x="185" y="182"/>
                  <a:pt x="209" y="160"/>
                  <a:pt x="243" y="154"/>
                </a:cubicBezTo>
                <a:cubicBezTo>
                  <a:pt x="249" y="152"/>
                  <a:pt x="256" y="152"/>
                  <a:pt x="262" y="152"/>
                </a:cubicBezTo>
                <a:cubicBezTo>
                  <a:pt x="276" y="153"/>
                  <a:pt x="282" y="163"/>
                  <a:pt x="280" y="177"/>
                </a:cubicBezTo>
                <a:cubicBezTo>
                  <a:pt x="260" y="277"/>
                  <a:pt x="241" y="378"/>
                  <a:pt x="221" y="478"/>
                </a:cubicBezTo>
                <a:cubicBezTo>
                  <a:pt x="220" y="487"/>
                  <a:pt x="218" y="496"/>
                  <a:pt x="215" y="505"/>
                </a:cubicBezTo>
                <a:cubicBezTo>
                  <a:pt x="197" y="498"/>
                  <a:pt x="181" y="492"/>
                  <a:pt x="163" y="485"/>
                </a:cubicBezTo>
                <a:cubicBezTo>
                  <a:pt x="148" y="516"/>
                  <a:pt x="134" y="546"/>
                  <a:pt x="120" y="576"/>
                </a:cubicBezTo>
                <a:cubicBezTo>
                  <a:pt x="121" y="577"/>
                  <a:pt x="121" y="578"/>
                  <a:pt x="122" y="579"/>
                </a:cubicBezTo>
                <a:cubicBezTo>
                  <a:pt x="130" y="575"/>
                  <a:pt x="139" y="572"/>
                  <a:pt x="147" y="567"/>
                </a:cubicBezTo>
                <a:cubicBezTo>
                  <a:pt x="169" y="554"/>
                  <a:pt x="189" y="539"/>
                  <a:pt x="211" y="529"/>
                </a:cubicBezTo>
                <a:cubicBezTo>
                  <a:pt x="228" y="521"/>
                  <a:pt x="248" y="515"/>
                  <a:pt x="267" y="513"/>
                </a:cubicBezTo>
                <a:cubicBezTo>
                  <a:pt x="298" y="511"/>
                  <a:pt x="313" y="534"/>
                  <a:pt x="303" y="563"/>
                </a:cubicBezTo>
                <a:cubicBezTo>
                  <a:pt x="300" y="573"/>
                  <a:pt x="295" y="583"/>
                  <a:pt x="290" y="592"/>
                </a:cubicBezTo>
                <a:cubicBezTo>
                  <a:pt x="288" y="598"/>
                  <a:pt x="284" y="603"/>
                  <a:pt x="282" y="610"/>
                </a:cubicBezTo>
                <a:cubicBezTo>
                  <a:pt x="272" y="636"/>
                  <a:pt x="272" y="639"/>
                  <a:pt x="295" y="656"/>
                </a:cubicBezTo>
                <a:cubicBezTo>
                  <a:pt x="316" y="671"/>
                  <a:pt x="332" y="690"/>
                  <a:pt x="335" y="718"/>
                </a:cubicBezTo>
                <a:cubicBezTo>
                  <a:pt x="297" y="718"/>
                  <a:pt x="280" y="686"/>
                  <a:pt x="254" y="667"/>
                </a:cubicBezTo>
                <a:cubicBezTo>
                  <a:pt x="249" y="674"/>
                  <a:pt x="245" y="681"/>
                  <a:pt x="240" y="687"/>
                </a:cubicBezTo>
                <a:cubicBezTo>
                  <a:pt x="228" y="704"/>
                  <a:pt x="214" y="707"/>
                  <a:pt x="199" y="693"/>
                </a:cubicBezTo>
                <a:cubicBezTo>
                  <a:pt x="187" y="682"/>
                  <a:pt x="176" y="668"/>
                  <a:pt x="167" y="654"/>
                </a:cubicBezTo>
                <a:cubicBezTo>
                  <a:pt x="155" y="637"/>
                  <a:pt x="157" y="625"/>
                  <a:pt x="167" y="613"/>
                </a:cubicBezTo>
                <a:cubicBezTo>
                  <a:pt x="178" y="601"/>
                  <a:pt x="193" y="598"/>
                  <a:pt x="211" y="605"/>
                </a:cubicBezTo>
                <a:cubicBezTo>
                  <a:pt x="222" y="609"/>
                  <a:pt x="234" y="612"/>
                  <a:pt x="245" y="616"/>
                </a:cubicBezTo>
                <a:cubicBezTo>
                  <a:pt x="273" y="552"/>
                  <a:pt x="273" y="552"/>
                  <a:pt x="269" y="530"/>
                </a:cubicBezTo>
                <a:cubicBezTo>
                  <a:pt x="231" y="534"/>
                  <a:pt x="200" y="553"/>
                  <a:pt x="174" y="579"/>
                </a:cubicBezTo>
                <a:cubicBezTo>
                  <a:pt x="132" y="624"/>
                  <a:pt x="92" y="672"/>
                  <a:pt x="51" y="718"/>
                </a:cubicBezTo>
                <a:cubicBezTo>
                  <a:pt x="44" y="726"/>
                  <a:pt x="37" y="734"/>
                  <a:pt x="30" y="741"/>
                </a:cubicBezTo>
                <a:cubicBezTo>
                  <a:pt x="25" y="745"/>
                  <a:pt x="17" y="749"/>
                  <a:pt x="13" y="747"/>
                </a:cubicBezTo>
                <a:cubicBezTo>
                  <a:pt x="7" y="744"/>
                  <a:pt x="1" y="736"/>
                  <a:pt x="1" y="730"/>
                </a:cubicBezTo>
                <a:cubicBezTo>
                  <a:pt x="0" y="722"/>
                  <a:pt x="3" y="712"/>
                  <a:pt x="7" y="704"/>
                </a:cubicBezTo>
                <a:cubicBezTo>
                  <a:pt x="35" y="655"/>
                  <a:pt x="64" y="606"/>
                  <a:pt x="91" y="556"/>
                </a:cubicBezTo>
                <a:cubicBezTo>
                  <a:pt x="111" y="519"/>
                  <a:pt x="128" y="480"/>
                  <a:pt x="145" y="441"/>
                </a:cubicBezTo>
                <a:cubicBezTo>
                  <a:pt x="148" y="434"/>
                  <a:pt x="149" y="424"/>
                  <a:pt x="146" y="417"/>
                </a:cubicBezTo>
                <a:cubicBezTo>
                  <a:pt x="138" y="391"/>
                  <a:pt x="141" y="364"/>
                  <a:pt x="145" y="338"/>
                </a:cubicBezTo>
                <a:cubicBezTo>
                  <a:pt x="147" y="320"/>
                  <a:pt x="158" y="309"/>
                  <a:pt x="172" y="306"/>
                </a:cubicBezTo>
                <a:cubicBezTo>
                  <a:pt x="185" y="304"/>
                  <a:pt x="198" y="312"/>
                  <a:pt x="207" y="328"/>
                </a:cubicBezTo>
                <a:cubicBezTo>
                  <a:pt x="211" y="336"/>
                  <a:pt x="215" y="345"/>
                  <a:pt x="222" y="359"/>
                </a:cubicBezTo>
                <a:cubicBezTo>
                  <a:pt x="233" y="298"/>
                  <a:pt x="244" y="241"/>
                  <a:pt x="255" y="179"/>
                </a:cubicBezTo>
                <a:cubicBezTo>
                  <a:pt x="245" y="183"/>
                  <a:pt x="236" y="185"/>
                  <a:pt x="231" y="190"/>
                </a:cubicBezTo>
                <a:cubicBezTo>
                  <a:pt x="210" y="211"/>
                  <a:pt x="188" y="232"/>
                  <a:pt x="172" y="256"/>
                </a:cubicBezTo>
                <a:cubicBezTo>
                  <a:pt x="154" y="284"/>
                  <a:pt x="139" y="316"/>
                  <a:pt x="127" y="347"/>
                </a:cubicBezTo>
                <a:cubicBezTo>
                  <a:pt x="107" y="399"/>
                  <a:pt x="91" y="452"/>
                  <a:pt x="73" y="504"/>
                </a:cubicBezTo>
                <a:cubicBezTo>
                  <a:pt x="70" y="511"/>
                  <a:pt x="77" y="520"/>
                  <a:pt x="67" y="526"/>
                </a:cubicBezTo>
                <a:cubicBezTo>
                  <a:pt x="55" y="532"/>
                  <a:pt x="46" y="531"/>
                  <a:pt x="39" y="520"/>
                </a:cubicBezTo>
                <a:cubicBezTo>
                  <a:pt x="24" y="498"/>
                  <a:pt x="27" y="473"/>
                  <a:pt x="32" y="450"/>
                </a:cubicBezTo>
                <a:cubicBezTo>
                  <a:pt x="55" y="344"/>
                  <a:pt x="100" y="248"/>
                  <a:pt x="165" y="160"/>
                </a:cubicBezTo>
                <a:cubicBezTo>
                  <a:pt x="194" y="119"/>
                  <a:pt x="228" y="84"/>
                  <a:pt x="265" y="51"/>
                </a:cubicBezTo>
                <a:cubicBezTo>
                  <a:pt x="267" y="49"/>
                  <a:pt x="268" y="44"/>
                  <a:pt x="270" y="41"/>
                </a:cubicBezTo>
                <a:cubicBezTo>
                  <a:pt x="268" y="40"/>
                  <a:pt x="267" y="39"/>
                  <a:pt x="266" y="38"/>
                </a:cubicBezTo>
                <a:cubicBezTo>
                  <a:pt x="202" y="99"/>
                  <a:pt x="138" y="160"/>
                  <a:pt x="74" y="220"/>
                </a:cubicBezTo>
                <a:cubicBezTo>
                  <a:pt x="45" y="201"/>
                  <a:pt x="41" y="170"/>
                  <a:pt x="52" y="140"/>
                </a:cubicBezTo>
                <a:cubicBezTo>
                  <a:pt x="67" y="100"/>
                  <a:pt x="82" y="59"/>
                  <a:pt x="97" y="19"/>
                </a:cubicBezTo>
                <a:cubicBezTo>
                  <a:pt x="100" y="10"/>
                  <a:pt x="105" y="10"/>
                  <a:pt x="112" y="12"/>
                </a:cubicBezTo>
                <a:cubicBezTo>
                  <a:pt x="148" y="22"/>
                  <a:pt x="164" y="63"/>
                  <a:pt x="146" y="96"/>
                </a:cubicBezTo>
                <a:cubicBezTo>
                  <a:pt x="144" y="100"/>
                  <a:pt x="143" y="104"/>
                  <a:pt x="141" y="108"/>
                </a:cubicBezTo>
                <a:cubicBezTo>
                  <a:pt x="143" y="109"/>
                  <a:pt x="144" y="109"/>
                  <a:pt x="145" y="110"/>
                </a:cubicBezTo>
                <a:cubicBezTo>
                  <a:pt x="171" y="90"/>
                  <a:pt x="198" y="69"/>
                  <a:pt x="224" y="50"/>
                </a:cubicBezTo>
                <a:cubicBezTo>
                  <a:pt x="245" y="35"/>
                  <a:pt x="266" y="21"/>
                  <a:pt x="288" y="7"/>
                </a:cubicBezTo>
                <a:cubicBezTo>
                  <a:pt x="291" y="5"/>
                  <a:pt x="295" y="1"/>
                  <a:pt x="299" y="1"/>
                </a:cubicBezTo>
                <a:cubicBezTo>
                  <a:pt x="306" y="0"/>
                  <a:pt x="313" y="2"/>
                  <a:pt x="319" y="2"/>
                </a:cubicBezTo>
                <a:cubicBezTo>
                  <a:pt x="319" y="8"/>
                  <a:pt x="320" y="16"/>
                  <a:pt x="317" y="20"/>
                </a:cubicBezTo>
                <a:cubicBezTo>
                  <a:pt x="300" y="42"/>
                  <a:pt x="283" y="65"/>
                  <a:pt x="262" y="83"/>
                </a:cubicBezTo>
                <a:cubicBezTo>
                  <a:pt x="215" y="126"/>
                  <a:pt x="172" y="171"/>
                  <a:pt x="140" y="226"/>
                </a:cubicBezTo>
                <a:cubicBezTo>
                  <a:pt x="130" y="243"/>
                  <a:pt x="121" y="262"/>
                  <a:pt x="112" y="279"/>
                </a:cubicBezTo>
                <a:cubicBezTo>
                  <a:pt x="113" y="280"/>
                  <a:pt x="115" y="281"/>
                  <a:pt x="116" y="283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0" name="Freeform 34">
            <a:extLst>
              <a:ext uri="{FF2B5EF4-FFF2-40B4-BE49-F238E27FC236}">
                <a16:creationId xmlns:a16="http://schemas.microsoft.com/office/drawing/2014/main" id="{00936626-5687-4FB9-8F3A-8F8218CE179F}"/>
              </a:ext>
            </a:extLst>
          </p:cNvPr>
          <p:cNvSpPr>
            <a:spLocks noEditPoints="1"/>
          </p:cNvSpPr>
          <p:nvPr/>
        </p:nvSpPr>
        <p:spPr bwMode="auto">
          <a:xfrm>
            <a:off x="11627715" y="201380"/>
            <a:ext cx="204621" cy="292527"/>
          </a:xfrm>
          <a:custGeom>
            <a:avLst/>
            <a:gdLst>
              <a:gd name="T0" fmla="*/ 73 w 465"/>
              <a:gd name="T1" fmla="*/ 578 h 665"/>
              <a:gd name="T2" fmla="*/ 192 w 465"/>
              <a:gd name="T3" fmla="*/ 621 h 665"/>
              <a:gd name="T4" fmla="*/ 214 w 465"/>
              <a:gd name="T5" fmla="*/ 482 h 665"/>
              <a:gd name="T6" fmla="*/ 108 w 465"/>
              <a:gd name="T7" fmla="*/ 527 h 665"/>
              <a:gd name="T8" fmla="*/ 2 w 465"/>
              <a:gd name="T9" fmla="*/ 514 h 665"/>
              <a:gd name="T10" fmla="*/ 176 w 465"/>
              <a:gd name="T11" fmla="*/ 438 h 665"/>
              <a:gd name="T12" fmla="*/ 172 w 465"/>
              <a:gd name="T13" fmla="*/ 380 h 665"/>
              <a:gd name="T14" fmla="*/ 252 w 465"/>
              <a:gd name="T15" fmla="*/ 303 h 665"/>
              <a:gd name="T16" fmla="*/ 209 w 465"/>
              <a:gd name="T17" fmla="*/ 283 h 665"/>
              <a:gd name="T18" fmla="*/ 103 w 465"/>
              <a:gd name="T19" fmla="*/ 292 h 665"/>
              <a:gd name="T20" fmla="*/ 106 w 465"/>
              <a:gd name="T21" fmla="*/ 168 h 665"/>
              <a:gd name="T22" fmla="*/ 123 w 465"/>
              <a:gd name="T23" fmla="*/ 272 h 665"/>
              <a:gd name="T24" fmla="*/ 246 w 465"/>
              <a:gd name="T25" fmla="*/ 257 h 665"/>
              <a:gd name="T26" fmla="*/ 244 w 465"/>
              <a:gd name="T27" fmla="*/ 242 h 665"/>
              <a:gd name="T28" fmla="*/ 208 w 465"/>
              <a:gd name="T29" fmla="*/ 231 h 665"/>
              <a:gd name="T30" fmla="*/ 230 w 465"/>
              <a:gd name="T31" fmla="*/ 218 h 665"/>
              <a:gd name="T32" fmla="*/ 167 w 465"/>
              <a:gd name="T33" fmla="*/ 245 h 665"/>
              <a:gd name="T34" fmla="*/ 134 w 465"/>
              <a:gd name="T35" fmla="*/ 229 h 665"/>
              <a:gd name="T36" fmla="*/ 154 w 465"/>
              <a:gd name="T37" fmla="*/ 209 h 665"/>
              <a:gd name="T38" fmla="*/ 214 w 465"/>
              <a:gd name="T39" fmla="*/ 147 h 665"/>
              <a:gd name="T40" fmla="*/ 195 w 465"/>
              <a:gd name="T41" fmla="*/ 120 h 665"/>
              <a:gd name="T42" fmla="*/ 215 w 465"/>
              <a:gd name="T43" fmla="*/ 90 h 665"/>
              <a:gd name="T44" fmla="*/ 210 w 465"/>
              <a:gd name="T45" fmla="*/ 72 h 665"/>
              <a:gd name="T46" fmla="*/ 275 w 465"/>
              <a:gd name="T47" fmla="*/ 40 h 665"/>
              <a:gd name="T48" fmla="*/ 329 w 465"/>
              <a:gd name="T49" fmla="*/ 24 h 665"/>
              <a:gd name="T50" fmla="*/ 298 w 465"/>
              <a:gd name="T51" fmla="*/ 81 h 665"/>
              <a:gd name="T52" fmla="*/ 312 w 465"/>
              <a:gd name="T53" fmla="*/ 90 h 665"/>
              <a:gd name="T54" fmla="*/ 307 w 465"/>
              <a:gd name="T55" fmla="*/ 166 h 665"/>
              <a:gd name="T56" fmla="*/ 292 w 465"/>
              <a:gd name="T57" fmla="*/ 224 h 665"/>
              <a:gd name="T58" fmla="*/ 404 w 465"/>
              <a:gd name="T59" fmla="*/ 25 h 665"/>
              <a:gd name="T60" fmla="*/ 334 w 465"/>
              <a:gd name="T61" fmla="*/ 43 h 665"/>
              <a:gd name="T62" fmla="*/ 334 w 465"/>
              <a:gd name="T63" fmla="*/ 30 h 665"/>
              <a:gd name="T64" fmla="*/ 417 w 465"/>
              <a:gd name="T65" fmla="*/ 38 h 665"/>
              <a:gd name="T66" fmla="*/ 336 w 465"/>
              <a:gd name="T67" fmla="*/ 187 h 665"/>
              <a:gd name="T68" fmla="*/ 372 w 465"/>
              <a:gd name="T69" fmla="*/ 223 h 665"/>
              <a:gd name="T70" fmla="*/ 464 w 465"/>
              <a:gd name="T71" fmla="*/ 221 h 665"/>
              <a:gd name="T72" fmla="*/ 429 w 465"/>
              <a:gd name="T73" fmla="*/ 266 h 665"/>
              <a:gd name="T74" fmla="*/ 240 w 465"/>
              <a:gd name="T75" fmla="*/ 326 h 665"/>
              <a:gd name="T76" fmla="*/ 264 w 465"/>
              <a:gd name="T77" fmla="*/ 338 h 665"/>
              <a:gd name="T78" fmla="*/ 237 w 465"/>
              <a:gd name="T79" fmla="*/ 420 h 665"/>
              <a:gd name="T80" fmla="*/ 271 w 465"/>
              <a:gd name="T81" fmla="*/ 421 h 665"/>
              <a:gd name="T82" fmla="*/ 393 w 465"/>
              <a:gd name="T83" fmla="*/ 453 h 665"/>
              <a:gd name="T84" fmla="*/ 346 w 465"/>
              <a:gd name="T85" fmla="*/ 462 h 665"/>
              <a:gd name="T86" fmla="*/ 252 w 465"/>
              <a:gd name="T87" fmla="*/ 469 h 665"/>
              <a:gd name="T88" fmla="*/ 241 w 465"/>
              <a:gd name="T89" fmla="*/ 579 h 665"/>
              <a:gd name="T90" fmla="*/ 252 w 465"/>
              <a:gd name="T91" fmla="*/ 631 h 665"/>
              <a:gd name="T92" fmla="*/ 43 w 465"/>
              <a:gd name="T93" fmla="*/ 568 h 665"/>
              <a:gd name="T94" fmla="*/ 446 w 465"/>
              <a:gd name="T95" fmla="*/ 224 h 665"/>
              <a:gd name="T96" fmla="*/ 330 w 465"/>
              <a:gd name="T97" fmla="*/ 248 h 665"/>
              <a:gd name="T98" fmla="*/ 296 w 465"/>
              <a:gd name="T99" fmla="*/ 102 h 665"/>
              <a:gd name="T100" fmla="*/ 291 w 465"/>
              <a:gd name="T101" fmla="*/ 165 h 665"/>
              <a:gd name="T102" fmla="*/ 296 w 465"/>
              <a:gd name="T103" fmla="*/ 102 h 665"/>
              <a:gd name="T104" fmla="*/ 259 w 465"/>
              <a:gd name="T105" fmla="*/ 198 h 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65" h="665">
                <a:moveTo>
                  <a:pt x="43" y="568"/>
                </a:moveTo>
                <a:cubicBezTo>
                  <a:pt x="54" y="571"/>
                  <a:pt x="64" y="574"/>
                  <a:pt x="73" y="578"/>
                </a:cubicBezTo>
                <a:cubicBezTo>
                  <a:pt x="95" y="588"/>
                  <a:pt x="116" y="600"/>
                  <a:pt x="139" y="608"/>
                </a:cubicBezTo>
                <a:cubicBezTo>
                  <a:pt x="156" y="615"/>
                  <a:pt x="174" y="617"/>
                  <a:pt x="192" y="621"/>
                </a:cubicBezTo>
                <a:cubicBezTo>
                  <a:pt x="206" y="624"/>
                  <a:pt x="213" y="616"/>
                  <a:pt x="214" y="603"/>
                </a:cubicBezTo>
                <a:cubicBezTo>
                  <a:pt x="214" y="564"/>
                  <a:pt x="214" y="525"/>
                  <a:pt x="214" y="482"/>
                </a:cubicBezTo>
                <a:cubicBezTo>
                  <a:pt x="197" y="487"/>
                  <a:pt x="182" y="489"/>
                  <a:pt x="169" y="495"/>
                </a:cubicBezTo>
                <a:cubicBezTo>
                  <a:pt x="148" y="505"/>
                  <a:pt x="129" y="518"/>
                  <a:pt x="108" y="527"/>
                </a:cubicBezTo>
                <a:cubicBezTo>
                  <a:pt x="86" y="536"/>
                  <a:pt x="62" y="543"/>
                  <a:pt x="39" y="549"/>
                </a:cubicBezTo>
                <a:cubicBezTo>
                  <a:pt x="25" y="553"/>
                  <a:pt x="0" y="529"/>
                  <a:pt x="2" y="514"/>
                </a:cubicBezTo>
                <a:cubicBezTo>
                  <a:pt x="2" y="510"/>
                  <a:pt x="7" y="506"/>
                  <a:pt x="11" y="504"/>
                </a:cubicBezTo>
                <a:cubicBezTo>
                  <a:pt x="66" y="482"/>
                  <a:pt x="121" y="459"/>
                  <a:pt x="176" y="438"/>
                </a:cubicBezTo>
                <a:cubicBezTo>
                  <a:pt x="216" y="423"/>
                  <a:pt x="236" y="408"/>
                  <a:pt x="259" y="367"/>
                </a:cubicBezTo>
                <a:cubicBezTo>
                  <a:pt x="229" y="371"/>
                  <a:pt x="202" y="376"/>
                  <a:pt x="172" y="380"/>
                </a:cubicBezTo>
                <a:cubicBezTo>
                  <a:pt x="174" y="360"/>
                  <a:pt x="184" y="346"/>
                  <a:pt x="198" y="335"/>
                </a:cubicBezTo>
                <a:cubicBezTo>
                  <a:pt x="215" y="323"/>
                  <a:pt x="233" y="312"/>
                  <a:pt x="252" y="303"/>
                </a:cubicBezTo>
                <a:cubicBezTo>
                  <a:pt x="274" y="292"/>
                  <a:pt x="275" y="293"/>
                  <a:pt x="269" y="263"/>
                </a:cubicBezTo>
                <a:cubicBezTo>
                  <a:pt x="249" y="270"/>
                  <a:pt x="229" y="276"/>
                  <a:pt x="209" y="283"/>
                </a:cubicBezTo>
                <a:cubicBezTo>
                  <a:pt x="183" y="292"/>
                  <a:pt x="157" y="303"/>
                  <a:pt x="130" y="311"/>
                </a:cubicBezTo>
                <a:cubicBezTo>
                  <a:pt x="112" y="317"/>
                  <a:pt x="104" y="310"/>
                  <a:pt x="103" y="292"/>
                </a:cubicBezTo>
                <a:cubicBezTo>
                  <a:pt x="103" y="268"/>
                  <a:pt x="105" y="243"/>
                  <a:pt x="106" y="219"/>
                </a:cubicBezTo>
                <a:cubicBezTo>
                  <a:pt x="106" y="202"/>
                  <a:pt x="106" y="185"/>
                  <a:pt x="106" y="168"/>
                </a:cubicBezTo>
                <a:cubicBezTo>
                  <a:pt x="119" y="167"/>
                  <a:pt x="124" y="173"/>
                  <a:pt x="124" y="185"/>
                </a:cubicBezTo>
                <a:cubicBezTo>
                  <a:pt x="123" y="214"/>
                  <a:pt x="123" y="243"/>
                  <a:pt x="123" y="272"/>
                </a:cubicBezTo>
                <a:cubicBezTo>
                  <a:pt x="123" y="277"/>
                  <a:pt x="124" y="282"/>
                  <a:pt x="124" y="287"/>
                </a:cubicBezTo>
                <a:cubicBezTo>
                  <a:pt x="166" y="277"/>
                  <a:pt x="206" y="267"/>
                  <a:pt x="246" y="257"/>
                </a:cubicBezTo>
                <a:cubicBezTo>
                  <a:pt x="249" y="256"/>
                  <a:pt x="251" y="252"/>
                  <a:pt x="254" y="249"/>
                </a:cubicBezTo>
                <a:cubicBezTo>
                  <a:pt x="250" y="247"/>
                  <a:pt x="248" y="243"/>
                  <a:pt x="244" y="242"/>
                </a:cubicBezTo>
                <a:cubicBezTo>
                  <a:pt x="236" y="240"/>
                  <a:pt x="227" y="240"/>
                  <a:pt x="219" y="238"/>
                </a:cubicBezTo>
                <a:cubicBezTo>
                  <a:pt x="215" y="237"/>
                  <a:pt x="212" y="233"/>
                  <a:pt x="208" y="231"/>
                </a:cubicBezTo>
                <a:cubicBezTo>
                  <a:pt x="211" y="228"/>
                  <a:pt x="214" y="226"/>
                  <a:pt x="218" y="224"/>
                </a:cubicBezTo>
                <a:cubicBezTo>
                  <a:pt x="221" y="222"/>
                  <a:pt x="225" y="221"/>
                  <a:pt x="230" y="218"/>
                </a:cubicBezTo>
                <a:cubicBezTo>
                  <a:pt x="226" y="210"/>
                  <a:pt x="221" y="202"/>
                  <a:pt x="216" y="192"/>
                </a:cubicBezTo>
                <a:cubicBezTo>
                  <a:pt x="200" y="210"/>
                  <a:pt x="184" y="227"/>
                  <a:pt x="167" y="245"/>
                </a:cubicBezTo>
                <a:cubicBezTo>
                  <a:pt x="166" y="239"/>
                  <a:pt x="166" y="236"/>
                  <a:pt x="166" y="235"/>
                </a:cubicBezTo>
                <a:cubicBezTo>
                  <a:pt x="154" y="233"/>
                  <a:pt x="140" y="235"/>
                  <a:pt x="134" y="229"/>
                </a:cubicBezTo>
                <a:cubicBezTo>
                  <a:pt x="126" y="222"/>
                  <a:pt x="127" y="208"/>
                  <a:pt x="137" y="197"/>
                </a:cubicBezTo>
                <a:cubicBezTo>
                  <a:pt x="142" y="201"/>
                  <a:pt x="147" y="204"/>
                  <a:pt x="154" y="209"/>
                </a:cubicBezTo>
                <a:cubicBezTo>
                  <a:pt x="163" y="198"/>
                  <a:pt x="172" y="186"/>
                  <a:pt x="181" y="176"/>
                </a:cubicBezTo>
                <a:cubicBezTo>
                  <a:pt x="191" y="166"/>
                  <a:pt x="201" y="153"/>
                  <a:pt x="214" y="147"/>
                </a:cubicBezTo>
                <a:cubicBezTo>
                  <a:pt x="234" y="137"/>
                  <a:pt x="246" y="123"/>
                  <a:pt x="253" y="101"/>
                </a:cubicBezTo>
                <a:cubicBezTo>
                  <a:pt x="233" y="107"/>
                  <a:pt x="214" y="113"/>
                  <a:pt x="195" y="120"/>
                </a:cubicBezTo>
                <a:cubicBezTo>
                  <a:pt x="194" y="118"/>
                  <a:pt x="194" y="117"/>
                  <a:pt x="193" y="116"/>
                </a:cubicBezTo>
                <a:cubicBezTo>
                  <a:pt x="200" y="108"/>
                  <a:pt x="206" y="100"/>
                  <a:pt x="215" y="90"/>
                </a:cubicBezTo>
                <a:cubicBezTo>
                  <a:pt x="207" y="89"/>
                  <a:pt x="203" y="88"/>
                  <a:pt x="197" y="87"/>
                </a:cubicBezTo>
                <a:cubicBezTo>
                  <a:pt x="201" y="82"/>
                  <a:pt x="205" y="77"/>
                  <a:pt x="210" y="72"/>
                </a:cubicBezTo>
                <a:cubicBezTo>
                  <a:pt x="210" y="71"/>
                  <a:pt x="212" y="71"/>
                  <a:pt x="213" y="71"/>
                </a:cubicBezTo>
                <a:cubicBezTo>
                  <a:pt x="242" y="79"/>
                  <a:pt x="257" y="56"/>
                  <a:pt x="275" y="40"/>
                </a:cubicBezTo>
                <a:cubicBezTo>
                  <a:pt x="287" y="29"/>
                  <a:pt x="299" y="17"/>
                  <a:pt x="311" y="6"/>
                </a:cubicBezTo>
                <a:cubicBezTo>
                  <a:pt x="317" y="12"/>
                  <a:pt x="323" y="18"/>
                  <a:pt x="329" y="24"/>
                </a:cubicBezTo>
                <a:cubicBezTo>
                  <a:pt x="307" y="43"/>
                  <a:pt x="284" y="61"/>
                  <a:pt x="262" y="80"/>
                </a:cubicBezTo>
                <a:cubicBezTo>
                  <a:pt x="274" y="93"/>
                  <a:pt x="286" y="94"/>
                  <a:pt x="298" y="81"/>
                </a:cubicBezTo>
                <a:cubicBezTo>
                  <a:pt x="300" y="78"/>
                  <a:pt x="305" y="78"/>
                  <a:pt x="309" y="76"/>
                </a:cubicBezTo>
                <a:cubicBezTo>
                  <a:pt x="310" y="81"/>
                  <a:pt x="312" y="85"/>
                  <a:pt x="312" y="90"/>
                </a:cubicBezTo>
                <a:cubicBezTo>
                  <a:pt x="310" y="112"/>
                  <a:pt x="308" y="134"/>
                  <a:pt x="306" y="157"/>
                </a:cubicBezTo>
                <a:cubicBezTo>
                  <a:pt x="306" y="160"/>
                  <a:pt x="305" y="163"/>
                  <a:pt x="307" y="166"/>
                </a:cubicBezTo>
                <a:cubicBezTo>
                  <a:pt x="320" y="189"/>
                  <a:pt x="305" y="205"/>
                  <a:pt x="293" y="222"/>
                </a:cubicBezTo>
                <a:cubicBezTo>
                  <a:pt x="293" y="222"/>
                  <a:pt x="292" y="224"/>
                  <a:pt x="292" y="224"/>
                </a:cubicBezTo>
                <a:cubicBezTo>
                  <a:pt x="292" y="225"/>
                  <a:pt x="292" y="225"/>
                  <a:pt x="294" y="228"/>
                </a:cubicBezTo>
                <a:cubicBezTo>
                  <a:pt x="338" y="164"/>
                  <a:pt x="376" y="98"/>
                  <a:pt x="404" y="25"/>
                </a:cubicBezTo>
                <a:cubicBezTo>
                  <a:pt x="390" y="21"/>
                  <a:pt x="379" y="23"/>
                  <a:pt x="367" y="30"/>
                </a:cubicBezTo>
                <a:cubicBezTo>
                  <a:pt x="357" y="36"/>
                  <a:pt x="345" y="39"/>
                  <a:pt x="334" y="43"/>
                </a:cubicBezTo>
                <a:cubicBezTo>
                  <a:pt x="333" y="42"/>
                  <a:pt x="332" y="40"/>
                  <a:pt x="331" y="39"/>
                </a:cubicBezTo>
                <a:cubicBezTo>
                  <a:pt x="332" y="36"/>
                  <a:pt x="332" y="31"/>
                  <a:pt x="334" y="30"/>
                </a:cubicBezTo>
                <a:cubicBezTo>
                  <a:pt x="352" y="22"/>
                  <a:pt x="370" y="12"/>
                  <a:pt x="389" y="7"/>
                </a:cubicBezTo>
                <a:cubicBezTo>
                  <a:pt x="414" y="0"/>
                  <a:pt x="426" y="13"/>
                  <a:pt x="417" y="38"/>
                </a:cubicBezTo>
                <a:cubicBezTo>
                  <a:pt x="410" y="57"/>
                  <a:pt x="399" y="74"/>
                  <a:pt x="389" y="92"/>
                </a:cubicBezTo>
                <a:cubicBezTo>
                  <a:pt x="371" y="124"/>
                  <a:pt x="352" y="155"/>
                  <a:pt x="336" y="187"/>
                </a:cubicBezTo>
                <a:cubicBezTo>
                  <a:pt x="329" y="200"/>
                  <a:pt x="327" y="214"/>
                  <a:pt x="322" y="233"/>
                </a:cubicBezTo>
                <a:cubicBezTo>
                  <a:pt x="341" y="229"/>
                  <a:pt x="356" y="225"/>
                  <a:pt x="372" y="223"/>
                </a:cubicBezTo>
                <a:cubicBezTo>
                  <a:pt x="396" y="219"/>
                  <a:pt x="421" y="215"/>
                  <a:pt x="445" y="213"/>
                </a:cubicBezTo>
                <a:cubicBezTo>
                  <a:pt x="452" y="213"/>
                  <a:pt x="463" y="217"/>
                  <a:pt x="464" y="221"/>
                </a:cubicBezTo>
                <a:cubicBezTo>
                  <a:pt x="465" y="229"/>
                  <a:pt x="464" y="240"/>
                  <a:pt x="459" y="246"/>
                </a:cubicBezTo>
                <a:cubicBezTo>
                  <a:pt x="451" y="255"/>
                  <a:pt x="440" y="262"/>
                  <a:pt x="429" y="266"/>
                </a:cubicBezTo>
                <a:cubicBezTo>
                  <a:pt x="385" y="279"/>
                  <a:pt x="341" y="291"/>
                  <a:pt x="297" y="305"/>
                </a:cubicBezTo>
                <a:cubicBezTo>
                  <a:pt x="277" y="310"/>
                  <a:pt x="258" y="318"/>
                  <a:pt x="240" y="326"/>
                </a:cubicBezTo>
                <a:cubicBezTo>
                  <a:pt x="232" y="329"/>
                  <a:pt x="226" y="335"/>
                  <a:pt x="222" y="343"/>
                </a:cubicBezTo>
                <a:cubicBezTo>
                  <a:pt x="236" y="341"/>
                  <a:pt x="250" y="341"/>
                  <a:pt x="264" y="338"/>
                </a:cubicBezTo>
                <a:cubicBezTo>
                  <a:pt x="283" y="335"/>
                  <a:pt x="299" y="338"/>
                  <a:pt x="311" y="355"/>
                </a:cubicBezTo>
                <a:cubicBezTo>
                  <a:pt x="300" y="391"/>
                  <a:pt x="262" y="399"/>
                  <a:pt x="237" y="420"/>
                </a:cubicBezTo>
                <a:cubicBezTo>
                  <a:pt x="237" y="422"/>
                  <a:pt x="238" y="423"/>
                  <a:pt x="239" y="425"/>
                </a:cubicBezTo>
                <a:cubicBezTo>
                  <a:pt x="249" y="424"/>
                  <a:pt x="260" y="423"/>
                  <a:pt x="271" y="421"/>
                </a:cubicBezTo>
                <a:cubicBezTo>
                  <a:pt x="301" y="416"/>
                  <a:pt x="331" y="411"/>
                  <a:pt x="361" y="407"/>
                </a:cubicBezTo>
                <a:cubicBezTo>
                  <a:pt x="388" y="404"/>
                  <a:pt x="405" y="429"/>
                  <a:pt x="393" y="453"/>
                </a:cubicBezTo>
                <a:cubicBezTo>
                  <a:pt x="388" y="466"/>
                  <a:pt x="374" y="470"/>
                  <a:pt x="355" y="466"/>
                </a:cubicBezTo>
                <a:cubicBezTo>
                  <a:pt x="352" y="465"/>
                  <a:pt x="348" y="464"/>
                  <a:pt x="346" y="462"/>
                </a:cubicBezTo>
                <a:cubicBezTo>
                  <a:pt x="327" y="448"/>
                  <a:pt x="309" y="452"/>
                  <a:pt x="289" y="461"/>
                </a:cubicBezTo>
                <a:cubicBezTo>
                  <a:pt x="278" y="466"/>
                  <a:pt x="264" y="467"/>
                  <a:pt x="252" y="469"/>
                </a:cubicBezTo>
                <a:cubicBezTo>
                  <a:pt x="242" y="471"/>
                  <a:pt x="237" y="474"/>
                  <a:pt x="237" y="485"/>
                </a:cubicBezTo>
                <a:cubicBezTo>
                  <a:pt x="239" y="516"/>
                  <a:pt x="240" y="548"/>
                  <a:pt x="241" y="579"/>
                </a:cubicBezTo>
                <a:cubicBezTo>
                  <a:pt x="241" y="582"/>
                  <a:pt x="242" y="586"/>
                  <a:pt x="243" y="588"/>
                </a:cubicBezTo>
                <a:cubicBezTo>
                  <a:pt x="257" y="600"/>
                  <a:pt x="254" y="617"/>
                  <a:pt x="252" y="631"/>
                </a:cubicBezTo>
                <a:cubicBezTo>
                  <a:pt x="250" y="641"/>
                  <a:pt x="241" y="651"/>
                  <a:pt x="236" y="660"/>
                </a:cubicBezTo>
                <a:cubicBezTo>
                  <a:pt x="184" y="665"/>
                  <a:pt x="59" y="607"/>
                  <a:pt x="43" y="568"/>
                </a:cubicBezTo>
                <a:close/>
                <a:moveTo>
                  <a:pt x="296" y="283"/>
                </a:moveTo>
                <a:cubicBezTo>
                  <a:pt x="335" y="285"/>
                  <a:pt x="435" y="246"/>
                  <a:pt x="446" y="224"/>
                </a:cubicBezTo>
                <a:cubicBezTo>
                  <a:pt x="442" y="224"/>
                  <a:pt x="439" y="224"/>
                  <a:pt x="436" y="225"/>
                </a:cubicBezTo>
                <a:cubicBezTo>
                  <a:pt x="400" y="233"/>
                  <a:pt x="365" y="240"/>
                  <a:pt x="330" y="248"/>
                </a:cubicBezTo>
                <a:cubicBezTo>
                  <a:pt x="311" y="252"/>
                  <a:pt x="299" y="263"/>
                  <a:pt x="296" y="283"/>
                </a:cubicBezTo>
                <a:close/>
                <a:moveTo>
                  <a:pt x="296" y="102"/>
                </a:moveTo>
                <a:cubicBezTo>
                  <a:pt x="269" y="126"/>
                  <a:pt x="263" y="160"/>
                  <a:pt x="276" y="201"/>
                </a:cubicBezTo>
                <a:cubicBezTo>
                  <a:pt x="289" y="193"/>
                  <a:pt x="298" y="183"/>
                  <a:pt x="291" y="165"/>
                </a:cubicBezTo>
                <a:cubicBezTo>
                  <a:pt x="287" y="155"/>
                  <a:pt x="290" y="142"/>
                  <a:pt x="291" y="131"/>
                </a:cubicBezTo>
                <a:cubicBezTo>
                  <a:pt x="292" y="122"/>
                  <a:pt x="294" y="113"/>
                  <a:pt x="296" y="102"/>
                </a:cubicBezTo>
                <a:close/>
                <a:moveTo>
                  <a:pt x="259" y="138"/>
                </a:moveTo>
                <a:cubicBezTo>
                  <a:pt x="229" y="154"/>
                  <a:pt x="229" y="179"/>
                  <a:pt x="259" y="198"/>
                </a:cubicBezTo>
                <a:cubicBezTo>
                  <a:pt x="259" y="178"/>
                  <a:pt x="259" y="158"/>
                  <a:pt x="259" y="138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1" name="Freeform 35">
            <a:extLst>
              <a:ext uri="{FF2B5EF4-FFF2-40B4-BE49-F238E27FC236}">
                <a16:creationId xmlns:a16="http://schemas.microsoft.com/office/drawing/2014/main" id="{C739F88A-8A6F-4C64-987F-4D273FBEE780}"/>
              </a:ext>
            </a:extLst>
          </p:cNvPr>
          <p:cNvSpPr>
            <a:spLocks noEditPoints="1"/>
          </p:cNvSpPr>
          <p:nvPr/>
        </p:nvSpPr>
        <p:spPr bwMode="auto">
          <a:xfrm>
            <a:off x="10509504" y="160498"/>
            <a:ext cx="438261" cy="434237"/>
          </a:xfrm>
          <a:custGeom>
            <a:avLst/>
            <a:gdLst>
              <a:gd name="T0" fmla="*/ 498 w 996"/>
              <a:gd name="T1" fmla="*/ 985 h 987"/>
              <a:gd name="T2" fmla="*/ 10 w 996"/>
              <a:gd name="T3" fmla="*/ 478 h 987"/>
              <a:gd name="T4" fmla="*/ 515 w 996"/>
              <a:gd name="T5" fmla="*/ 8 h 987"/>
              <a:gd name="T6" fmla="*/ 987 w 996"/>
              <a:gd name="T7" fmla="*/ 514 h 987"/>
              <a:gd name="T8" fmla="*/ 498 w 996"/>
              <a:gd name="T9" fmla="*/ 985 h 987"/>
              <a:gd name="T10" fmla="*/ 27 w 996"/>
              <a:gd name="T11" fmla="*/ 496 h 987"/>
              <a:gd name="T12" fmla="*/ 509 w 996"/>
              <a:gd name="T13" fmla="*/ 967 h 987"/>
              <a:gd name="T14" fmla="*/ 969 w 996"/>
              <a:gd name="T15" fmla="*/ 493 h 987"/>
              <a:gd name="T16" fmla="*/ 473 w 996"/>
              <a:gd name="T17" fmla="*/ 25 h 987"/>
              <a:gd name="T18" fmla="*/ 27 w 996"/>
              <a:gd name="T19" fmla="*/ 496 h 9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6" h="987">
                <a:moveTo>
                  <a:pt x="498" y="985"/>
                </a:moveTo>
                <a:cubicBezTo>
                  <a:pt x="234" y="987"/>
                  <a:pt x="0" y="764"/>
                  <a:pt x="10" y="478"/>
                </a:cubicBezTo>
                <a:cubicBezTo>
                  <a:pt x="19" y="228"/>
                  <a:pt x="228" y="0"/>
                  <a:pt x="515" y="8"/>
                </a:cubicBezTo>
                <a:cubicBezTo>
                  <a:pt x="772" y="15"/>
                  <a:pt x="996" y="231"/>
                  <a:pt x="987" y="514"/>
                </a:cubicBezTo>
                <a:cubicBezTo>
                  <a:pt x="979" y="772"/>
                  <a:pt x="763" y="987"/>
                  <a:pt x="498" y="985"/>
                </a:cubicBezTo>
                <a:close/>
                <a:moveTo>
                  <a:pt x="27" y="496"/>
                </a:moveTo>
                <a:cubicBezTo>
                  <a:pt x="25" y="751"/>
                  <a:pt x="238" y="973"/>
                  <a:pt x="509" y="967"/>
                </a:cubicBezTo>
                <a:cubicBezTo>
                  <a:pt x="762" y="961"/>
                  <a:pt x="970" y="756"/>
                  <a:pt x="969" y="493"/>
                </a:cubicBezTo>
                <a:cubicBezTo>
                  <a:pt x="969" y="233"/>
                  <a:pt x="749" y="10"/>
                  <a:pt x="473" y="25"/>
                </a:cubicBezTo>
                <a:cubicBezTo>
                  <a:pt x="233" y="37"/>
                  <a:pt x="26" y="241"/>
                  <a:pt x="27" y="496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2" name="Freeform 36">
            <a:extLst>
              <a:ext uri="{FF2B5EF4-FFF2-40B4-BE49-F238E27FC236}">
                <a16:creationId xmlns:a16="http://schemas.microsoft.com/office/drawing/2014/main" id="{98843A5E-D8EA-410F-82CD-77A0072C9773}"/>
              </a:ext>
            </a:extLst>
          </p:cNvPr>
          <p:cNvSpPr>
            <a:spLocks/>
          </p:cNvSpPr>
          <p:nvPr/>
        </p:nvSpPr>
        <p:spPr bwMode="auto">
          <a:xfrm>
            <a:off x="10968735" y="137621"/>
            <a:ext cx="116291" cy="373655"/>
          </a:xfrm>
          <a:custGeom>
            <a:avLst/>
            <a:gdLst>
              <a:gd name="T0" fmla="*/ 105 w 264"/>
              <a:gd name="T1" fmla="*/ 594 h 849"/>
              <a:gd name="T2" fmla="*/ 0 w 264"/>
              <a:gd name="T3" fmla="*/ 696 h 849"/>
              <a:gd name="T4" fmla="*/ 10 w 264"/>
              <a:gd name="T5" fmla="*/ 652 h 849"/>
              <a:gd name="T6" fmla="*/ 78 w 264"/>
              <a:gd name="T7" fmla="*/ 529 h 849"/>
              <a:gd name="T8" fmla="*/ 142 w 264"/>
              <a:gd name="T9" fmla="*/ 405 h 849"/>
              <a:gd name="T10" fmla="*/ 151 w 264"/>
              <a:gd name="T11" fmla="*/ 363 h 849"/>
              <a:gd name="T12" fmla="*/ 117 w 264"/>
              <a:gd name="T13" fmla="*/ 368 h 849"/>
              <a:gd name="T14" fmla="*/ 93 w 264"/>
              <a:gd name="T15" fmla="*/ 334 h 849"/>
              <a:gd name="T16" fmla="*/ 142 w 264"/>
              <a:gd name="T17" fmla="*/ 240 h 849"/>
              <a:gd name="T18" fmla="*/ 207 w 264"/>
              <a:gd name="T19" fmla="*/ 123 h 849"/>
              <a:gd name="T20" fmla="*/ 211 w 264"/>
              <a:gd name="T21" fmla="*/ 95 h 849"/>
              <a:gd name="T22" fmla="*/ 200 w 264"/>
              <a:gd name="T23" fmla="*/ 5 h 849"/>
              <a:gd name="T24" fmla="*/ 260 w 264"/>
              <a:gd name="T25" fmla="*/ 57 h 849"/>
              <a:gd name="T26" fmla="*/ 227 w 264"/>
              <a:gd name="T27" fmla="*/ 166 h 849"/>
              <a:gd name="T28" fmla="*/ 165 w 264"/>
              <a:gd name="T29" fmla="*/ 268 h 849"/>
              <a:gd name="T30" fmla="*/ 154 w 264"/>
              <a:gd name="T31" fmla="*/ 297 h 849"/>
              <a:gd name="T32" fmla="*/ 161 w 264"/>
              <a:gd name="T33" fmla="*/ 297 h 849"/>
              <a:gd name="T34" fmla="*/ 194 w 264"/>
              <a:gd name="T35" fmla="*/ 305 h 849"/>
              <a:gd name="T36" fmla="*/ 206 w 264"/>
              <a:gd name="T37" fmla="*/ 341 h 849"/>
              <a:gd name="T38" fmla="*/ 162 w 264"/>
              <a:gd name="T39" fmla="*/ 449 h 849"/>
              <a:gd name="T40" fmla="*/ 135 w 264"/>
              <a:gd name="T41" fmla="*/ 504 h 849"/>
              <a:gd name="T42" fmla="*/ 135 w 264"/>
              <a:gd name="T43" fmla="*/ 518 h 849"/>
              <a:gd name="T44" fmla="*/ 156 w 264"/>
              <a:gd name="T45" fmla="*/ 625 h 849"/>
              <a:gd name="T46" fmla="*/ 140 w 264"/>
              <a:gd name="T47" fmla="*/ 747 h 849"/>
              <a:gd name="T48" fmla="*/ 145 w 264"/>
              <a:gd name="T49" fmla="*/ 815 h 849"/>
              <a:gd name="T50" fmla="*/ 120 w 264"/>
              <a:gd name="T51" fmla="*/ 848 h 849"/>
              <a:gd name="T52" fmla="*/ 90 w 264"/>
              <a:gd name="T53" fmla="*/ 814 h 849"/>
              <a:gd name="T54" fmla="*/ 97 w 264"/>
              <a:gd name="T55" fmla="*/ 692 h 849"/>
              <a:gd name="T56" fmla="*/ 105 w 264"/>
              <a:gd name="T57" fmla="*/ 594 h 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64" h="849">
                <a:moveTo>
                  <a:pt x="105" y="594"/>
                </a:moveTo>
                <a:cubicBezTo>
                  <a:pt x="66" y="626"/>
                  <a:pt x="52" y="677"/>
                  <a:pt x="0" y="696"/>
                </a:cubicBezTo>
                <a:cubicBezTo>
                  <a:pt x="4" y="679"/>
                  <a:pt x="4" y="664"/>
                  <a:pt x="10" y="652"/>
                </a:cubicBezTo>
                <a:cubicBezTo>
                  <a:pt x="32" y="611"/>
                  <a:pt x="54" y="570"/>
                  <a:pt x="78" y="529"/>
                </a:cubicBezTo>
                <a:cubicBezTo>
                  <a:pt x="101" y="489"/>
                  <a:pt x="128" y="451"/>
                  <a:pt x="142" y="405"/>
                </a:cubicBezTo>
                <a:cubicBezTo>
                  <a:pt x="146" y="392"/>
                  <a:pt x="148" y="379"/>
                  <a:pt x="151" y="363"/>
                </a:cubicBezTo>
                <a:cubicBezTo>
                  <a:pt x="138" y="365"/>
                  <a:pt x="127" y="367"/>
                  <a:pt x="117" y="368"/>
                </a:cubicBezTo>
                <a:cubicBezTo>
                  <a:pt x="96" y="371"/>
                  <a:pt x="83" y="354"/>
                  <a:pt x="93" y="334"/>
                </a:cubicBezTo>
                <a:cubicBezTo>
                  <a:pt x="108" y="302"/>
                  <a:pt x="125" y="271"/>
                  <a:pt x="142" y="240"/>
                </a:cubicBezTo>
                <a:cubicBezTo>
                  <a:pt x="163" y="201"/>
                  <a:pt x="185" y="162"/>
                  <a:pt x="207" y="123"/>
                </a:cubicBezTo>
                <a:cubicBezTo>
                  <a:pt x="212" y="113"/>
                  <a:pt x="212" y="105"/>
                  <a:pt x="211" y="95"/>
                </a:cubicBezTo>
                <a:cubicBezTo>
                  <a:pt x="206" y="65"/>
                  <a:pt x="203" y="35"/>
                  <a:pt x="200" y="5"/>
                </a:cubicBezTo>
                <a:cubicBezTo>
                  <a:pt x="233" y="0"/>
                  <a:pt x="257" y="25"/>
                  <a:pt x="260" y="57"/>
                </a:cubicBezTo>
                <a:cubicBezTo>
                  <a:pt x="264" y="99"/>
                  <a:pt x="248" y="133"/>
                  <a:pt x="227" y="166"/>
                </a:cubicBezTo>
                <a:cubicBezTo>
                  <a:pt x="206" y="200"/>
                  <a:pt x="185" y="234"/>
                  <a:pt x="165" y="268"/>
                </a:cubicBezTo>
                <a:cubicBezTo>
                  <a:pt x="161" y="277"/>
                  <a:pt x="158" y="286"/>
                  <a:pt x="154" y="297"/>
                </a:cubicBezTo>
                <a:cubicBezTo>
                  <a:pt x="158" y="297"/>
                  <a:pt x="160" y="298"/>
                  <a:pt x="161" y="297"/>
                </a:cubicBezTo>
                <a:cubicBezTo>
                  <a:pt x="175" y="289"/>
                  <a:pt x="185" y="296"/>
                  <a:pt x="194" y="305"/>
                </a:cubicBezTo>
                <a:cubicBezTo>
                  <a:pt x="205" y="315"/>
                  <a:pt x="211" y="327"/>
                  <a:pt x="206" y="341"/>
                </a:cubicBezTo>
                <a:cubicBezTo>
                  <a:pt x="192" y="377"/>
                  <a:pt x="178" y="414"/>
                  <a:pt x="162" y="449"/>
                </a:cubicBezTo>
                <a:cubicBezTo>
                  <a:pt x="154" y="468"/>
                  <a:pt x="143" y="486"/>
                  <a:pt x="135" y="504"/>
                </a:cubicBezTo>
                <a:cubicBezTo>
                  <a:pt x="133" y="508"/>
                  <a:pt x="133" y="516"/>
                  <a:pt x="135" y="518"/>
                </a:cubicBezTo>
                <a:cubicBezTo>
                  <a:pt x="166" y="549"/>
                  <a:pt x="163" y="586"/>
                  <a:pt x="156" y="625"/>
                </a:cubicBezTo>
                <a:cubicBezTo>
                  <a:pt x="150" y="665"/>
                  <a:pt x="143" y="706"/>
                  <a:pt x="140" y="747"/>
                </a:cubicBezTo>
                <a:cubicBezTo>
                  <a:pt x="138" y="769"/>
                  <a:pt x="144" y="792"/>
                  <a:pt x="145" y="815"/>
                </a:cubicBezTo>
                <a:cubicBezTo>
                  <a:pt x="146" y="836"/>
                  <a:pt x="136" y="848"/>
                  <a:pt x="120" y="848"/>
                </a:cubicBezTo>
                <a:cubicBezTo>
                  <a:pt x="104" y="849"/>
                  <a:pt x="89" y="833"/>
                  <a:pt x="90" y="814"/>
                </a:cubicBezTo>
                <a:cubicBezTo>
                  <a:pt x="91" y="774"/>
                  <a:pt x="94" y="733"/>
                  <a:pt x="97" y="692"/>
                </a:cubicBezTo>
                <a:cubicBezTo>
                  <a:pt x="99" y="661"/>
                  <a:pt x="102" y="629"/>
                  <a:pt x="105" y="594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3" name="Freeform 37">
            <a:extLst>
              <a:ext uri="{FF2B5EF4-FFF2-40B4-BE49-F238E27FC236}">
                <a16:creationId xmlns:a16="http://schemas.microsoft.com/office/drawing/2014/main" id="{0ED1FA98-2971-4A6C-87C7-2260E82540FB}"/>
              </a:ext>
            </a:extLst>
          </p:cNvPr>
          <p:cNvSpPr>
            <a:spLocks/>
          </p:cNvSpPr>
          <p:nvPr/>
        </p:nvSpPr>
        <p:spPr bwMode="auto">
          <a:xfrm>
            <a:off x="11266558" y="243109"/>
            <a:ext cx="105276" cy="135567"/>
          </a:xfrm>
          <a:custGeom>
            <a:avLst/>
            <a:gdLst>
              <a:gd name="T0" fmla="*/ 30 w 239"/>
              <a:gd name="T1" fmla="*/ 300 h 308"/>
              <a:gd name="T2" fmla="*/ 15 w 239"/>
              <a:gd name="T3" fmla="*/ 250 h 308"/>
              <a:gd name="T4" fmla="*/ 0 w 239"/>
              <a:gd name="T5" fmla="*/ 169 h 308"/>
              <a:gd name="T6" fmla="*/ 5 w 239"/>
              <a:gd name="T7" fmla="*/ 159 h 308"/>
              <a:gd name="T8" fmla="*/ 9 w 239"/>
              <a:gd name="T9" fmla="*/ 148 h 308"/>
              <a:gd name="T10" fmla="*/ 44 w 239"/>
              <a:gd name="T11" fmla="*/ 77 h 308"/>
              <a:gd name="T12" fmla="*/ 190 w 239"/>
              <a:gd name="T13" fmla="*/ 3 h 308"/>
              <a:gd name="T14" fmla="*/ 228 w 239"/>
              <a:gd name="T15" fmla="*/ 1 h 308"/>
              <a:gd name="T16" fmla="*/ 239 w 239"/>
              <a:gd name="T17" fmla="*/ 13 h 308"/>
              <a:gd name="T18" fmla="*/ 235 w 239"/>
              <a:gd name="T19" fmla="*/ 50 h 308"/>
              <a:gd name="T20" fmla="*/ 188 w 239"/>
              <a:gd name="T21" fmla="*/ 189 h 308"/>
              <a:gd name="T22" fmla="*/ 170 w 239"/>
              <a:gd name="T23" fmla="*/ 269 h 308"/>
              <a:gd name="T24" fmla="*/ 150 w 239"/>
              <a:gd name="T25" fmla="*/ 301 h 308"/>
              <a:gd name="T26" fmla="*/ 134 w 239"/>
              <a:gd name="T27" fmla="*/ 299 h 308"/>
              <a:gd name="T28" fmla="*/ 104 w 239"/>
              <a:gd name="T29" fmla="*/ 260 h 308"/>
              <a:gd name="T30" fmla="*/ 65 w 239"/>
              <a:gd name="T31" fmla="*/ 294 h 308"/>
              <a:gd name="T32" fmla="*/ 62 w 239"/>
              <a:gd name="T33" fmla="*/ 291 h 308"/>
              <a:gd name="T34" fmla="*/ 77 w 239"/>
              <a:gd name="T35" fmla="*/ 261 h 308"/>
              <a:gd name="T36" fmla="*/ 77 w 239"/>
              <a:gd name="T37" fmla="*/ 205 h 308"/>
              <a:gd name="T38" fmla="*/ 64 w 239"/>
              <a:gd name="T39" fmla="*/ 157 h 308"/>
              <a:gd name="T40" fmla="*/ 90 w 239"/>
              <a:gd name="T41" fmla="*/ 137 h 308"/>
              <a:gd name="T42" fmla="*/ 126 w 239"/>
              <a:gd name="T43" fmla="*/ 167 h 308"/>
              <a:gd name="T44" fmla="*/ 141 w 239"/>
              <a:gd name="T45" fmla="*/ 193 h 308"/>
              <a:gd name="T46" fmla="*/ 205 w 239"/>
              <a:gd name="T47" fmla="*/ 32 h 308"/>
              <a:gd name="T48" fmla="*/ 202 w 239"/>
              <a:gd name="T49" fmla="*/ 28 h 308"/>
              <a:gd name="T50" fmla="*/ 170 w 239"/>
              <a:gd name="T51" fmla="*/ 41 h 308"/>
              <a:gd name="T52" fmla="*/ 45 w 239"/>
              <a:gd name="T53" fmla="*/ 124 h 308"/>
              <a:gd name="T54" fmla="*/ 31 w 239"/>
              <a:gd name="T55" fmla="*/ 169 h 308"/>
              <a:gd name="T56" fmla="*/ 41 w 239"/>
              <a:gd name="T57" fmla="*/ 195 h 308"/>
              <a:gd name="T58" fmla="*/ 47 w 239"/>
              <a:gd name="T59" fmla="*/ 279 h 308"/>
              <a:gd name="T60" fmla="*/ 36 w 239"/>
              <a:gd name="T61" fmla="*/ 300 h 308"/>
              <a:gd name="T62" fmla="*/ 30 w 239"/>
              <a:gd name="T63" fmla="*/ 300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39" h="308">
                <a:moveTo>
                  <a:pt x="30" y="300"/>
                </a:moveTo>
                <a:cubicBezTo>
                  <a:pt x="25" y="283"/>
                  <a:pt x="19" y="267"/>
                  <a:pt x="15" y="250"/>
                </a:cubicBezTo>
                <a:cubicBezTo>
                  <a:pt x="9" y="223"/>
                  <a:pt x="5" y="196"/>
                  <a:pt x="0" y="169"/>
                </a:cubicBezTo>
                <a:cubicBezTo>
                  <a:pt x="0" y="166"/>
                  <a:pt x="4" y="163"/>
                  <a:pt x="5" y="159"/>
                </a:cubicBezTo>
                <a:cubicBezTo>
                  <a:pt x="7" y="155"/>
                  <a:pt x="10" y="151"/>
                  <a:pt x="9" y="148"/>
                </a:cubicBezTo>
                <a:cubicBezTo>
                  <a:pt x="4" y="116"/>
                  <a:pt x="19" y="95"/>
                  <a:pt x="44" y="77"/>
                </a:cubicBezTo>
                <a:cubicBezTo>
                  <a:pt x="89" y="46"/>
                  <a:pt x="137" y="19"/>
                  <a:pt x="190" y="3"/>
                </a:cubicBezTo>
                <a:cubicBezTo>
                  <a:pt x="202" y="0"/>
                  <a:pt x="215" y="0"/>
                  <a:pt x="228" y="1"/>
                </a:cubicBezTo>
                <a:cubicBezTo>
                  <a:pt x="232" y="1"/>
                  <a:pt x="239" y="9"/>
                  <a:pt x="239" y="13"/>
                </a:cubicBezTo>
                <a:cubicBezTo>
                  <a:pt x="239" y="26"/>
                  <a:pt x="239" y="39"/>
                  <a:pt x="235" y="50"/>
                </a:cubicBezTo>
                <a:cubicBezTo>
                  <a:pt x="220" y="97"/>
                  <a:pt x="202" y="142"/>
                  <a:pt x="188" y="189"/>
                </a:cubicBezTo>
                <a:cubicBezTo>
                  <a:pt x="180" y="215"/>
                  <a:pt x="177" y="243"/>
                  <a:pt x="170" y="269"/>
                </a:cubicBezTo>
                <a:cubicBezTo>
                  <a:pt x="166" y="281"/>
                  <a:pt x="158" y="291"/>
                  <a:pt x="150" y="301"/>
                </a:cubicBezTo>
                <a:cubicBezTo>
                  <a:pt x="145" y="308"/>
                  <a:pt x="140" y="306"/>
                  <a:pt x="134" y="299"/>
                </a:cubicBezTo>
                <a:cubicBezTo>
                  <a:pt x="125" y="286"/>
                  <a:pt x="114" y="274"/>
                  <a:pt x="104" y="260"/>
                </a:cubicBezTo>
                <a:cubicBezTo>
                  <a:pt x="90" y="272"/>
                  <a:pt x="78" y="283"/>
                  <a:pt x="65" y="294"/>
                </a:cubicBezTo>
                <a:cubicBezTo>
                  <a:pt x="64" y="293"/>
                  <a:pt x="63" y="292"/>
                  <a:pt x="62" y="291"/>
                </a:cubicBezTo>
                <a:cubicBezTo>
                  <a:pt x="67" y="281"/>
                  <a:pt x="70" y="270"/>
                  <a:pt x="77" y="261"/>
                </a:cubicBezTo>
                <a:cubicBezTo>
                  <a:pt x="92" y="242"/>
                  <a:pt x="86" y="224"/>
                  <a:pt x="77" y="205"/>
                </a:cubicBezTo>
                <a:cubicBezTo>
                  <a:pt x="71" y="189"/>
                  <a:pt x="66" y="173"/>
                  <a:pt x="64" y="157"/>
                </a:cubicBezTo>
                <a:cubicBezTo>
                  <a:pt x="62" y="139"/>
                  <a:pt x="74" y="130"/>
                  <a:pt x="90" y="137"/>
                </a:cubicBezTo>
                <a:cubicBezTo>
                  <a:pt x="104" y="144"/>
                  <a:pt x="115" y="156"/>
                  <a:pt x="126" y="167"/>
                </a:cubicBezTo>
                <a:cubicBezTo>
                  <a:pt x="132" y="174"/>
                  <a:pt x="135" y="183"/>
                  <a:pt x="141" y="193"/>
                </a:cubicBezTo>
                <a:cubicBezTo>
                  <a:pt x="163" y="138"/>
                  <a:pt x="184" y="85"/>
                  <a:pt x="205" y="32"/>
                </a:cubicBezTo>
                <a:cubicBezTo>
                  <a:pt x="204" y="31"/>
                  <a:pt x="203" y="29"/>
                  <a:pt x="202" y="28"/>
                </a:cubicBezTo>
                <a:cubicBezTo>
                  <a:pt x="191" y="32"/>
                  <a:pt x="180" y="35"/>
                  <a:pt x="170" y="41"/>
                </a:cubicBezTo>
                <a:cubicBezTo>
                  <a:pt x="128" y="68"/>
                  <a:pt x="87" y="97"/>
                  <a:pt x="45" y="124"/>
                </a:cubicBezTo>
                <a:cubicBezTo>
                  <a:pt x="27" y="136"/>
                  <a:pt x="24" y="151"/>
                  <a:pt x="31" y="169"/>
                </a:cubicBezTo>
                <a:cubicBezTo>
                  <a:pt x="34" y="178"/>
                  <a:pt x="37" y="187"/>
                  <a:pt x="41" y="195"/>
                </a:cubicBezTo>
                <a:cubicBezTo>
                  <a:pt x="54" y="222"/>
                  <a:pt x="53" y="251"/>
                  <a:pt x="47" y="279"/>
                </a:cubicBezTo>
                <a:cubicBezTo>
                  <a:pt x="46" y="286"/>
                  <a:pt x="40" y="293"/>
                  <a:pt x="36" y="300"/>
                </a:cubicBezTo>
                <a:cubicBezTo>
                  <a:pt x="34" y="300"/>
                  <a:pt x="32" y="300"/>
                  <a:pt x="30" y="300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4" name="Freeform 38">
            <a:extLst>
              <a:ext uri="{FF2B5EF4-FFF2-40B4-BE49-F238E27FC236}">
                <a16:creationId xmlns:a16="http://schemas.microsoft.com/office/drawing/2014/main" id="{387E62C1-622E-4114-8266-D494C33D281A}"/>
              </a:ext>
            </a:extLst>
          </p:cNvPr>
          <p:cNvSpPr>
            <a:spLocks/>
          </p:cNvSpPr>
          <p:nvPr/>
        </p:nvSpPr>
        <p:spPr bwMode="auto">
          <a:xfrm>
            <a:off x="11406149" y="198202"/>
            <a:ext cx="147852" cy="244232"/>
          </a:xfrm>
          <a:custGeom>
            <a:avLst/>
            <a:gdLst>
              <a:gd name="T0" fmla="*/ 216 w 336"/>
              <a:gd name="T1" fmla="*/ 0 h 555"/>
              <a:gd name="T2" fmla="*/ 244 w 336"/>
              <a:gd name="T3" fmla="*/ 5 h 555"/>
              <a:gd name="T4" fmla="*/ 260 w 336"/>
              <a:gd name="T5" fmla="*/ 33 h 555"/>
              <a:gd name="T6" fmla="*/ 205 w 336"/>
              <a:gd name="T7" fmla="*/ 308 h 555"/>
              <a:gd name="T8" fmla="*/ 206 w 336"/>
              <a:gd name="T9" fmla="*/ 313 h 555"/>
              <a:gd name="T10" fmla="*/ 281 w 336"/>
              <a:gd name="T11" fmla="*/ 270 h 555"/>
              <a:gd name="T12" fmla="*/ 255 w 336"/>
              <a:gd name="T13" fmla="*/ 236 h 555"/>
              <a:gd name="T14" fmla="*/ 336 w 336"/>
              <a:gd name="T15" fmla="*/ 260 h 555"/>
              <a:gd name="T16" fmla="*/ 219 w 336"/>
              <a:gd name="T17" fmla="*/ 336 h 555"/>
              <a:gd name="T18" fmla="*/ 192 w 336"/>
              <a:gd name="T19" fmla="*/ 366 h 555"/>
              <a:gd name="T20" fmla="*/ 120 w 336"/>
              <a:gd name="T21" fmla="*/ 507 h 555"/>
              <a:gd name="T22" fmla="*/ 91 w 336"/>
              <a:gd name="T23" fmla="*/ 538 h 555"/>
              <a:gd name="T24" fmla="*/ 23 w 336"/>
              <a:gd name="T25" fmla="*/ 549 h 555"/>
              <a:gd name="T26" fmla="*/ 0 w 336"/>
              <a:gd name="T27" fmla="*/ 525 h 555"/>
              <a:gd name="T28" fmla="*/ 125 w 336"/>
              <a:gd name="T29" fmla="*/ 446 h 555"/>
              <a:gd name="T30" fmla="*/ 154 w 336"/>
              <a:gd name="T31" fmla="*/ 378 h 555"/>
              <a:gd name="T32" fmla="*/ 150 w 336"/>
              <a:gd name="T33" fmla="*/ 375 h 555"/>
              <a:gd name="T34" fmla="*/ 58 w 336"/>
              <a:gd name="T35" fmla="*/ 454 h 555"/>
              <a:gd name="T36" fmla="*/ 42 w 336"/>
              <a:gd name="T37" fmla="*/ 426 h 555"/>
              <a:gd name="T38" fmla="*/ 126 w 336"/>
              <a:gd name="T39" fmla="*/ 370 h 555"/>
              <a:gd name="T40" fmla="*/ 177 w 336"/>
              <a:gd name="T41" fmla="*/ 302 h 555"/>
              <a:gd name="T42" fmla="*/ 203 w 336"/>
              <a:gd name="T43" fmla="*/ 113 h 555"/>
              <a:gd name="T44" fmla="*/ 212 w 336"/>
              <a:gd name="T45" fmla="*/ 13 h 555"/>
              <a:gd name="T46" fmla="*/ 216 w 336"/>
              <a:gd name="T47" fmla="*/ 0 h 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36" h="555">
                <a:moveTo>
                  <a:pt x="216" y="0"/>
                </a:moveTo>
                <a:cubicBezTo>
                  <a:pt x="226" y="2"/>
                  <a:pt x="236" y="3"/>
                  <a:pt x="244" y="5"/>
                </a:cubicBezTo>
                <a:cubicBezTo>
                  <a:pt x="258" y="10"/>
                  <a:pt x="263" y="19"/>
                  <a:pt x="260" y="33"/>
                </a:cubicBezTo>
                <a:cubicBezTo>
                  <a:pt x="242" y="125"/>
                  <a:pt x="223" y="217"/>
                  <a:pt x="205" y="308"/>
                </a:cubicBezTo>
                <a:cubicBezTo>
                  <a:pt x="205" y="309"/>
                  <a:pt x="206" y="310"/>
                  <a:pt x="206" y="313"/>
                </a:cubicBezTo>
                <a:cubicBezTo>
                  <a:pt x="231" y="299"/>
                  <a:pt x="255" y="285"/>
                  <a:pt x="281" y="270"/>
                </a:cubicBezTo>
                <a:cubicBezTo>
                  <a:pt x="271" y="258"/>
                  <a:pt x="263" y="247"/>
                  <a:pt x="255" y="236"/>
                </a:cubicBezTo>
                <a:cubicBezTo>
                  <a:pt x="308" y="228"/>
                  <a:pt x="326" y="234"/>
                  <a:pt x="336" y="260"/>
                </a:cubicBezTo>
                <a:cubicBezTo>
                  <a:pt x="297" y="286"/>
                  <a:pt x="259" y="312"/>
                  <a:pt x="219" y="336"/>
                </a:cubicBezTo>
                <a:cubicBezTo>
                  <a:pt x="207" y="344"/>
                  <a:pt x="197" y="352"/>
                  <a:pt x="192" y="366"/>
                </a:cubicBezTo>
                <a:cubicBezTo>
                  <a:pt x="174" y="416"/>
                  <a:pt x="152" y="465"/>
                  <a:pt x="120" y="507"/>
                </a:cubicBezTo>
                <a:cubicBezTo>
                  <a:pt x="111" y="518"/>
                  <a:pt x="101" y="528"/>
                  <a:pt x="91" y="538"/>
                </a:cubicBezTo>
                <a:cubicBezTo>
                  <a:pt x="71" y="555"/>
                  <a:pt x="46" y="554"/>
                  <a:pt x="23" y="549"/>
                </a:cubicBezTo>
                <a:cubicBezTo>
                  <a:pt x="14" y="546"/>
                  <a:pt x="7" y="535"/>
                  <a:pt x="0" y="525"/>
                </a:cubicBezTo>
                <a:cubicBezTo>
                  <a:pt x="56" y="519"/>
                  <a:pt x="95" y="489"/>
                  <a:pt x="125" y="446"/>
                </a:cubicBezTo>
                <a:cubicBezTo>
                  <a:pt x="139" y="425"/>
                  <a:pt x="151" y="403"/>
                  <a:pt x="154" y="378"/>
                </a:cubicBezTo>
                <a:cubicBezTo>
                  <a:pt x="153" y="377"/>
                  <a:pt x="152" y="376"/>
                  <a:pt x="150" y="375"/>
                </a:cubicBezTo>
                <a:cubicBezTo>
                  <a:pt x="120" y="401"/>
                  <a:pt x="90" y="427"/>
                  <a:pt x="58" y="454"/>
                </a:cubicBezTo>
                <a:cubicBezTo>
                  <a:pt x="53" y="444"/>
                  <a:pt x="48" y="436"/>
                  <a:pt x="42" y="426"/>
                </a:cubicBezTo>
                <a:cubicBezTo>
                  <a:pt x="70" y="407"/>
                  <a:pt x="97" y="387"/>
                  <a:pt x="126" y="370"/>
                </a:cubicBezTo>
                <a:cubicBezTo>
                  <a:pt x="152" y="354"/>
                  <a:pt x="167" y="331"/>
                  <a:pt x="177" y="302"/>
                </a:cubicBezTo>
                <a:cubicBezTo>
                  <a:pt x="196" y="240"/>
                  <a:pt x="201" y="177"/>
                  <a:pt x="203" y="113"/>
                </a:cubicBezTo>
                <a:cubicBezTo>
                  <a:pt x="203" y="80"/>
                  <a:pt x="208" y="46"/>
                  <a:pt x="212" y="13"/>
                </a:cubicBezTo>
                <a:cubicBezTo>
                  <a:pt x="212" y="9"/>
                  <a:pt x="214" y="5"/>
                  <a:pt x="216" y="0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5" name="Freeform 39">
            <a:extLst>
              <a:ext uri="{FF2B5EF4-FFF2-40B4-BE49-F238E27FC236}">
                <a16:creationId xmlns:a16="http://schemas.microsoft.com/office/drawing/2014/main" id="{EA7D0B0A-6CB1-4554-85C4-0898AB8FE007}"/>
              </a:ext>
            </a:extLst>
          </p:cNvPr>
          <p:cNvSpPr>
            <a:spLocks/>
          </p:cNvSpPr>
          <p:nvPr/>
        </p:nvSpPr>
        <p:spPr bwMode="auto">
          <a:xfrm>
            <a:off x="11241987" y="390961"/>
            <a:ext cx="133660" cy="65665"/>
          </a:xfrm>
          <a:custGeom>
            <a:avLst/>
            <a:gdLst>
              <a:gd name="T0" fmla="*/ 200 w 304"/>
              <a:gd name="T1" fmla="*/ 75 h 149"/>
              <a:gd name="T2" fmla="*/ 224 w 304"/>
              <a:gd name="T3" fmla="*/ 53 h 149"/>
              <a:gd name="T4" fmla="*/ 38 w 304"/>
              <a:gd name="T5" fmla="*/ 149 h 149"/>
              <a:gd name="T6" fmla="*/ 2 w 304"/>
              <a:gd name="T7" fmla="*/ 90 h 149"/>
              <a:gd name="T8" fmla="*/ 25 w 304"/>
              <a:gd name="T9" fmla="*/ 66 h 149"/>
              <a:gd name="T10" fmla="*/ 129 w 304"/>
              <a:gd name="T11" fmla="*/ 37 h 149"/>
              <a:gd name="T12" fmla="*/ 242 w 304"/>
              <a:gd name="T13" fmla="*/ 5 h 149"/>
              <a:gd name="T14" fmla="*/ 273 w 304"/>
              <a:gd name="T15" fmla="*/ 1 h 149"/>
              <a:gd name="T16" fmla="*/ 301 w 304"/>
              <a:gd name="T17" fmla="*/ 24 h 149"/>
              <a:gd name="T18" fmla="*/ 287 w 304"/>
              <a:gd name="T19" fmla="*/ 46 h 149"/>
              <a:gd name="T20" fmla="*/ 203 w 304"/>
              <a:gd name="T21" fmla="*/ 80 h 149"/>
              <a:gd name="T22" fmla="*/ 200 w 304"/>
              <a:gd name="T23" fmla="*/ 7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04" h="149">
                <a:moveTo>
                  <a:pt x="200" y="75"/>
                </a:moveTo>
                <a:cubicBezTo>
                  <a:pt x="208" y="68"/>
                  <a:pt x="216" y="61"/>
                  <a:pt x="224" y="53"/>
                </a:cubicBezTo>
                <a:cubicBezTo>
                  <a:pt x="148" y="58"/>
                  <a:pt x="93" y="104"/>
                  <a:pt x="38" y="149"/>
                </a:cubicBezTo>
                <a:cubicBezTo>
                  <a:pt x="14" y="135"/>
                  <a:pt x="0" y="118"/>
                  <a:pt x="2" y="90"/>
                </a:cubicBezTo>
                <a:cubicBezTo>
                  <a:pt x="3" y="74"/>
                  <a:pt x="9" y="69"/>
                  <a:pt x="25" y="66"/>
                </a:cubicBezTo>
                <a:cubicBezTo>
                  <a:pt x="60" y="57"/>
                  <a:pt x="94" y="47"/>
                  <a:pt x="129" y="37"/>
                </a:cubicBezTo>
                <a:cubicBezTo>
                  <a:pt x="167" y="27"/>
                  <a:pt x="204" y="15"/>
                  <a:pt x="242" y="5"/>
                </a:cubicBezTo>
                <a:cubicBezTo>
                  <a:pt x="252" y="2"/>
                  <a:pt x="262" y="2"/>
                  <a:pt x="273" y="1"/>
                </a:cubicBezTo>
                <a:cubicBezTo>
                  <a:pt x="284" y="0"/>
                  <a:pt x="298" y="12"/>
                  <a:pt x="301" y="24"/>
                </a:cubicBezTo>
                <a:cubicBezTo>
                  <a:pt x="304" y="36"/>
                  <a:pt x="296" y="43"/>
                  <a:pt x="287" y="46"/>
                </a:cubicBezTo>
                <a:cubicBezTo>
                  <a:pt x="260" y="59"/>
                  <a:pt x="231" y="69"/>
                  <a:pt x="203" y="80"/>
                </a:cubicBezTo>
                <a:cubicBezTo>
                  <a:pt x="202" y="79"/>
                  <a:pt x="201" y="77"/>
                  <a:pt x="200" y="75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6" name="Freeform 40">
            <a:extLst>
              <a:ext uri="{FF2B5EF4-FFF2-40B4-BE49-F238E27FC236}">
                <a16:creationId xmlns:a16="http://schemas.microsoft.com/office/drawing/2014/main" id="{835D28A5-9A34-4840-A635-16A3E8A56B27}"/>
              </a:ext>
            </a:extLst>
          </p:cNvPr>
          <p:cNvSpPr>
            <a:spLocks/>
          </p:cNvSpPr>
          <p:nvPr/>
        </p:nvSpPr>
        <p:spPr bwMode="auto">
          <a:xfrm>
            <a:off x="11494903" y="358129"/>
            <a:ext cx="85365" cy="87907"/>
          </a:xfrm>
          <a:custGeom>
            <a:avLst/>
            <a:gdLst>
              <a:gd name="T0" fmla="*/ 0 w 194"/>
              <a:gd name="T1" fmla="*/ 0 h 200"/>
              <a:gd name="T2" fmla="*/ 36 w 194"/>
              <a:gd name="T3" fmla="*/ 30 h 200"/>
              <a:gd name="T4" fmla="*/ 58 w 194"/>
              <a:gd name="T5" fmla="*/ 70 h 200"/>
              <a:gd name="T6" fmla="*/ 150 w 194"/>
              <a:gd name="T7" fmla="*/ 150 h 200"/>
              <a:gd name="T8" fmla="*/ 194 w 194"/>
              <a:gd name="T9" fmla="*/ 168 h 200"/>
              <a:gd name="T10" fmla="*/ 114 w 194"/>
              <a:gd name="T11" fmla="*/ 197 h 200"/>
              <a:gd name="T12" fmla="*/ 85 w 194"/>
              <a:gd name="T13" fmla="*/ 199 h 200"/>
              <a:gd name="T14" fmla="*/ 66 w 194"/>
              <a:gd name="T15" fmla="*/ 188 h 200"/>
              <a:gd name="T16" fmla="*/ 16 w 194"/>
              <a:gd name="T17" fmla="*/ 77 h 200"/>
              <a:gd name="T18" fmla="*/ 1 w 194"/>
              <a:gd name="T19" fmla="*/ 12 h 200"/>
              <a:gd name="T20" fmla="*/ 0 w 194"/>
              <a:gd name="T21" fmla="*/ 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4" h="200">
                <a:moveTo>
                  <a:pt x="0" y="0"/>
                </a:moveTo>
                <a:cubicBezTo>
                  <a:pt x="18" y="5"/>
                  <a:pt x="28" y="17"/>
                  <a:pt x="36" y="30"/>
                </a:cubicBezTo>
                <a:cubicBezTo>
                  <a:pt x="44" y="43"/>
                  <a:pt x="52" y="56"/>
                  <a:pt x="58" y="70"/>
                </a:cubicBezTo>
                <a:cubicBezTo>
                  <a:pt x="77" y="111"/>
                  <a:pt x="109" y="135"/>
                  <a:pt x="150" y="150"/>
                </a:cubicBezTo>
                <a:cubicBezTo>
                  <a:pt x="165" y="156"/>
                  <a:pt x="179" y="162"/>
                  <a:pt x="194" y="168"/>
                </a:cubicBezTo>
                <a:cubicBezTo>
                  <a:pt x="172" y="194"/>
                  <a:pt x="143" y="196"/>
                  <a:pt x="114" y="197"/>
                </a:cubicBezTo>
                <a:cubicBezTo>
                  <a:pt x="105" y="198"/>
                  <a:pt x="94" y="200"/>
                  <a:pt x="85" y="199"/>
                </a:cubicBezTo>
                <a:cubicBezTo>
                  <a:pt x="78" y="198"/>
                  <a:pt x="70" y="193"/>
                  <a:pt x="66" y="188"/>
                </a:cubicBezTo>
                <a:cubicBezTo>
                  <a:pt x="41" y="155"/>
                  <a:pt x="28" y="116"/>
                  <a:pt x="16" y="77"/>
                </a:cubicBezTo>
                <a:cubicBezTo>
                  <a:pt x="9" y="56"/>
                  <a:pt x="5" y="34"/>
                  <a:pt x="1" y="12"/>
                </a:cubicBezTo>
                <a:cubicBezTo>
                  <a:pt x="0" y="9"/>
                  <a:pt x="0" y="5"/>
                  <a:pt x="0" y="0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7" name="Freeform 41">
            <a:extLst>
              <a:ext uri="{FF2B5EF4-FFF2-40B4-BE49-F238E27FC236}">
                <a16:creationId xmlns:a16="http://schemas.microsoft.com/office/drawing/2014/main" id="{A22F75F0-C8DD-4A38-9066-179352B4F536}"/>
              </a:ext>
            </a:extLst>
          </p:cNvPr>
          <p:cNvSpPr>
            <a:spLocks noEditPoints="1"/>
          </p:cNvSpPr>
          <p:nvPr/>
        </p:nvSpPr>
        <p:spPr bwMode="auto">
          <a:xfrm>
            <a:off x="11105996" y="530552"/>
            <a:ext cx="37493" cy="65030"/>
          </a:xfrm>
          <a:custGeom>
            <a:avLst/>
            <a:gdLst>
              <a:gd name="T0" fmla="*/ 0 w 85"/>
              <a:gd name="T1" fmla="*/ 141 h 148"/>
              <a:gd name="T2" fmla="*/ 6 w 85"/>
              <a:gd name="T3" fmla="*/ 126 h 148"/>
              <a:gd name="T4" fmla="*/ 6 w 85"/>
              <a:gd name="T5" fmla="*/ 23 h 148"/>
              <a:gd name="T6" fmla="*/ 0 w 85"/>
              <a:gd name="T7" fmla="*/ 7 h 148"/>
              <a:gd name="T8" fmla="*/ 84 w 85"/>
              <a:gd name="T9" fmla="*/ 73 h 148"/>
              <a:gd name="T10" fmla="*/ 0 w 85"/>
              <a:gd name="T11" fmla="*/ 141 h 148"/>
              <a:gd name="T12" fmla="*/ 19 w 85"/>
              <a:gd name="T13" fmla="*/ 74 h 148"/>
              <a:gd name="T14" fmla="*/ 19 w 85"/>
              <a:gd name="T15" fmla="*/ 117 h 148"/>
              <a:gd name="T16" fmla="*/ 25 w 85"/>
              <a:gd name="T17" fmla="*/ 139 h 148"/>
              <a:gd name="T18" fmla="*/ 49 w 85"/>
              <a:gd name="T19" fmla="*/ 131 h 148"/>
              <a:gd name="T20" fmla="*/ 65 w 85"/>
              <a:gd name="T21" fmla="*/ 112 h 148"/>
              <a:gd name="T22" fmla="*/ 65 w 85"/>
              <a:gd name="T23" fmla="*/ 35 h 148"/>
              <a:gd name="T24" fmla="*/ 37 w 85"/>
              <a:gd name="T25" fmla="*/ 11 h 148"/>
              <a:gd name="T26" fmla="*/ 19 w 85"/>
              <a:gd name="T27" fmla="*/ 24 h 148"/>
              <a:gd name="T28" fmla="*/ 19 w 85"/>
              <a:gd name="T29" fmla="*/ 74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5" h="148">
                <a:moveTo>
                  <a:pt x="0" y="141"/>
                </a:moveTo>
                <a:cubicBezTo>
                  <a:pt x="2" y="137"/>
                  <a:pt x="6" y="131"/>
                  <a:pt x="6" y="126"/>
                </a:cubicBezTo>
                <a:cubicBezTo>
                  <a:pt x="7" y="92"/>
                  <a:pt x="7" y="57"/>
                  <a:pt x="6" y="23"/>
                </a:cubicBezTo>
                <a:cubicBezTo>
                  <a:pt x="6" y="18"/>
                  <a:pt x="2" y="12"/>
                  <a:pt x="0" y="7"/>
                </a:cubicBezTo>
                <a:cubicBezTo>
                  <a:pt x="71" y="0"/>
                  <a:pt x="84" y="25"/>
                  <a:pt x="84" y="73"/>
                </a:cubicBezTo>
                <a:cubicBezTo>
                  <a:pt x="85" y="130"/>
                  <a:pt x="61" y="148"/>
                  <a:pt x="0" y="141"/>
                </a:cubicBezTo>
                <a:close/>
                <a:moveTo>
                  <a:pt x="19" y="74"/>
                </a:moveTo>
                <a:cubicBezTo>
                  <a:pt x="19" y="88"/>
                  <a:pt x="19" y="102"/>
                  <a:pt x="19" y="117"/>
                </a:cubicBezTo>
                <a:cubicBezTo>
                  <a:pt x="20" y="124"/>
                  <a:pt x="23" y="131"/>
                  <a:pt x="25" y="139"/>
                </a:cubicBezTo>
                <a:cubicBezTo>
                  <a:pt x="33" y="136"/>
                  <a:pt x="43" y="136"/>
                  <a:pt x="49" y="131"/>
                </a:cubicBezTo>
                <a:cubicBezTo>
                  <a:pt x="56" y="127"/>
                  <a:pt x="62" y="120"/>
                  <a:pt x="65" y="112"/>
                </a:cubicBezTo>
                <a:cubicBezTo>
                  <a:pt x="72" y="87"/>
                  <a:pt x="72" y="60"/>
                  <a:pt x="65" y="35"/>
                </a:cubicBezTo>
                <a:cubicBezTo>
                  <a:pt x="61" y="21"/>
                  <a:pt x="51" y="13"/>
                  <a:pt x="37" y="11"/>
                </a:cubicBezTo>
                <a:cubicBezTo>
                  <a:pt x="24" y="8"/>
                  <a:pt x="19" y="11"/>
                  <a:pt x="19" y="24"/>
                </a:cubicBezTo>
                <a:cubicBezTo>
                  <a:pt x="19" y="41"/>
                  <a:pt x="19" y="57"/>
                  <a:pt x="19" y="74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8" name="Freeform 42">
            <a:extLst>
              <a:ext uri="{FF2B5EF4-FFF2-40B4-BE49-F238E27FC236}">
                <a16:creationId xmlns:a16="http://schemas.microsoft.com/office/drawing/2014/main" id="{64874871-1711-4CCD-AC24-7B5E3951D591}"/>
              </a:ext>
            </a:extLst>
          </p:cNvPr>
          <p:cNvSpPr>
            <a:spLocks noEditPoints="1"/>
          </p:cNvSpPr>
          <p:nvPr/>
        </p:nvSpPr>
        <p:spPr bwMode="auto">
          <a:xfrm>
            <a:off x="11568829" y="532671"/>
            <a:ext cx="35586" cy="61640"/>
          </a:xfrm>
          <a:custGeom>
            <a:avLst/>
            <a:gdLst>
              <a:gd name="T0" fmla="*/ 48 w 81"/>
              <a:gd name="T1" fmla="*/ 70 h 140"/>
              <a:gd name="T2" fmla="*/ 81 w 81"/>
              <a:gd name="T3" fmla="*/ 136 h 140"/>
              <a:gd name="T4" fmla="*/ 57 w 81"/>
              <a:gd name="T5" fmla="*/ 122 h 140"/>
              <a:gd name="T6" fmla="*/ 41 w 81"/>
              <a:gd name="T7" fmla="*/ 81 h 140"/>
              <a:gd name="T8" fmla="*/ 18 w 81"/>
              <a:gd name="T9" fmla="*/ 69 h 140"/>
              <a:gd name="T10" fmla="*/ 22 w 81"/>
              <a:gd name="T11" fmla="*/ 136 h 140"/>
              <a:gd name="T12" fmla="*/ 0 w 81"/>
              <a:gd name="T13" fmla="*/ 136 h 140"/>
              <a:gd name="T14" fmla="*/ 6 w 81"/>
              <a:gd name="T15" fmla="*/ 119 h 140"/>
              <a:gd name="T16" fmla="*/ 6 w 81"/>
              <a:gd name="T17" fmla="*/ 19 h 140"/>
              <a:gd name="T18" fmla="*/ 1 w 81"/>
              <a:gd name="T19" fmla="*/ 2 h 140"/>
              <a:gd name="T20" fmla="*/ 45 w 81"/>
              <a:gd name="T21" fmla="*/ 2 h 140"/>
              <a:gd name="T22" fmla="*/ 77 w 81"/>
              <a:gd name="T23" fmla="*/ 25 h 140"/>
              <a:gd name="T24" fmla="*/ 59 w 81"/>
              <a:gd name="T25" fmla="*/ 64 h 140"/>
              <a:gd name="T26" fmla="*/ 48 w 81"/>
              <a:gd name="T27" fmla="*/ 70 h 140"/>
              <a:gd name="T28" fmla="*/ 18 w 81"/>
              <a:gd name="T29" fmla="*/ 65 h 140"/>
              <a:gd name="T30" fmla="*/ 40 w 81"/>
              <a:gd name="T31" fmla="*/ 65 h 140"/>
              <a:gd name="T32" fmla="*/ 63 w 81"/>
              <a:gd name="T33" fmla="*/ 23 h 140"/>
              <a:gd name="T34" fmla="*/ 25 w 81"/>
              <a:gd name="T35" fmla="*/ 5 h 140"/>
              <a:gd name="T36" fmla="*/ 18 w 81"/>
              <a:gd name="T37" fmla="*/ 15 h 140"/>
              <a:gd name="T38" fmla="*/ 18 w 81"/>
              <a:gd name="T39" fmla="*/ 65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1" h="140">
                <a:moveTo>
                  <a:pt x="48" y="70"/>
                </a:moveTo>
                <a:cubicBezTo>
                  <a:pt x="61" y="91"/>
                  <a:pt x="63" y="118"/>
                  <a:pt x="81" y="136"/>
                </a:cubicBezTo>
                <a:cubicBezTo>
                  <a:pt x="69" y="140"/>
                  <a:pt x="61" y="136"/>
                  <a:pt x="57" y="122"/>
                </a:cubicBezTo>
                <a:cubicBezTo>
                  <a:pt x="53" y="108"/>
                  <a:pt x="46" y="95"/>
                  <a:pt x="41" y="81"/>
                </a:cubicBezTo>
                <a:cubicBezTo>
                  <a:pt x="35" y="68"/>
                  <a:pt x="35" y="68"/>
                  <a:pt x="18" y="69"/>
                </a:cubicBezTo>
                <a:cubicBezTo>
                  <a:pt x="19" y="91"/>
                  <a:pt x="13" y="114"/>
                  <a:pt x="22" y="136"/>
                </a:cubicBezTo>
                <a:cubicBezTo>
                  <a:pt x="17" y="136"/>
                  <a:pt x="8" y="136"/>
                  <a:pt x="0" y="136"/>
                </a:cubicBezTo>
                <a:cubicBezTo>
                  <a:pt x="2" y="131"/>
                  <a:pt x="6" y="125"/>
                  <a:pt x="6" y="119"/>
                </a:cubicBezTo>
                <a:cubicBezTo>
                  <a:pt x="6" y="86"/>
                  <a:pt x="6" y="52"/>
                  <a:pt x="6" y="19"/>
                </a:cubicBezTo>
                <a:cubicBezTo>
                  <a:pt x="6" y="14"/>
                  <a:pt x="3" y="8"/>
                  <a:pt x="1" y="2"/>
                </a:cubicBezTo>
                <a:cubicBezTo>
                  <a:pt x="14" y="2"/>
                  <a:pt x="29" y="2"/>
                  <a:pt x="45" y="2"/>
                </a:cubicBezTo>
                <a:cubicBezTo>
                  <a:pt x="63" y="2"/>
                  <a:pt x="74" y="11"/>
                  <a:pt x="77" y="25"/>
                </a:cubicBezTo>
                <a:cubicBezTo>
                  <a:pt x="81" y="41"/>
                  <a:pt x="73" y="56"/>
                  <a:pt x="59" y="64"/>
                </a:cubicBezTo>
                <a:cubicBezTo>
                  <a:pt x="56" y="66"/>
                  <a:pt x="53" y="67"/>
                  <a:pt x="48" y="70"/>
                </a:cubicBezTo>
                <a:close/>
                <a:moveTo>
                  <a:pt x="18" y="65"/>
                </a:moveTo>
                <a:cubicBezTo>
                  <a:pt x="26" y="65"/>
                  <a:pt x="33" y="66"/>
                  <a:pt x="40" y="65"/>
                </a:cubicBezTo>
                <a:cubicBezTo>
                  <a:pt x="60" y="62"/>
                  <a:pt x="69" y="45"/>
                  <a:pt x="63" y="23"/>
                </a:cubicBezTo>
                <a:cubicBezTo>
                  <a:pt x="60" y="11"/>
                  <a:pt x="38" y="0"/>
                  <a:pt x="25" y="5"/>
                </a:cubicBezTo>
                <a:cubicBezTo>
                  <a:pt x="22" y="7"/>
                  <a:pt x="18" y="11"/>
                  <a:pt x="18" y="15"/>
                </a:cubicBezTo>
                <a:cubicBezTo>
                  <a:pt x="17" y="31"/>
                  <a:pt x="18" y="47"/>
                  <a:pt x="18" y="65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9" name="Freeform 43">
            <a:extLst>
              <a:ext uri="{FF2B5EF4-FFF2-40B4-BE49-F238E27FC236}">
                <a16:creationId xmlns:a16="http://schemas.microsoft.com/office/drawing/2014/main" id="{181C146B-D0E2-44F2-9B76-57C319F8FA6C}"/>
              </a:ext>
            </a:extLst>
          </p:cNvPr>
          <p:cNvSpPr>
            <a:spLocks/>
          </p:cNvSpPr>
          <p:nvPr/>
        </p:nvSpPr>
        <p:spPr bwMode="auto">
          <a:xfrm>
            <a:off x="11200257" y="531823"/>
            <a:ext cx="37704" cy="61217"/>
          </a:xfrm>
          <a:custGeom>
            <a:avLst/>
            <a:gdLst>
              <a:gd name="T0" fmla="*/ 0 w 86"/>
              <a:gd name="T1" fmla="*/ 139 h 139"/>
              <a:gd name="T2" fmla="*/ 7 w 86"/>
              <a:gd name="T3" fmla="*/ 121 h 139"/>
              <a:gd name="T4" fmla="*/ 7 w 86"/>
              <a:gd name="T5" fmla="*/ 22 h 139"/>
              <a:gd name="T6" fmla="*/ 1 w 86"/>
              <a:gd name="T7" fmla="*/ 4 h 139"/>
              <a:gd name="T8" fmla="*/ 28 w 86"/>
              <a:gd name="T9" fmla="*/ 22 h 139"/>
              <a:gd name="T10" fmla="*/ 74 w 86"/>
              <a:gd name="T11" fmla="*/ 104 h 139"/>
              <a:gd name="T12" fmla="*/ 74 w 86"/>
              <a:gd name="T13" fmla="*/ 15 h 139"/>
              <a:gd name="T14" fmla="*/ 66 w 86"/>
              <a:gd name="T15" fmla="*/ 4 h 139"/>
              <a:gd name="T16" fmla="*/ 86 w 86"/>
              <a:gd name="T17" fmla="*/ 4 h 139"/>
              <a:gd name="T18" fmla="*/ 79 w 86"/>
              <a:gd name="T19" fmla="*/ 21 h 139"/>
              <a:gd name="T20" fmla="*/ 79 w 86"/>
              <a:gd name="T21" fmla="*/ 123 h 139"/>
              <a:gd name="T22" fmla="*/ 79 w 86"/>
              <a:gd name="T23" fmla="*/ 137 h 139"/>
              <a:gd name="T24" fmla="*/ 75 w 86"/>
              <a:gd name="T25" fmla="*/ 139 h 139"/>
              <a:gd name="T26" fmla="*/ 15 w 86"/>
              <a:gd name="T27" fmla="*/ 24 h 139"/>
              <a:gd name="T28" fmla="*/ 21 w 86"/>
              <a:gd name="T29" fmla="*/ 139 h 139"/>
              <a:gd name="T30" fmla="*/ 0 w 86"/>
              <a:gd name="T31" fmla="*/ 139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6" h="139">
                <a:moveTo>
                  <a:pt x="0" y="139"/>
                </a:moveTo>
                <a:cubicBezTo>
                  <a:pt x="3" y="133"/>
                  <a:pt x="7" y="127"/>
                  <a:pt x="7" y="121"/>
                </a:cubicBezTo>
                <a:cubicBezTo>
                  <a:pt x="8" y="88"/>
                  <a:pt x="8" y="55"/>
                  <a:pt x="7" y="22"/>
                </a:cubicBezTo>
                <a:cubicBezTo>
                  <a:pt x="7" y="16"/>
                  <a:pt x="3" y="10"/>
                  <a:pt x="1" y="4"/>
                </a:cubicBezTo>
                <a:cubicBezTo>
                  <a:pt x="13" y="0"/>
                  <a:pt x="21" y="7"/>
                  <a:pt x="28" y="22"/>
                </a:cubicBezTo>
                <a:cubicBezTo>
                  <a:pt x="41" y="50"/>
                  <a:pt x="56" y="77"/>
                  <a:pt x="74" y="104"/>
                </a:cubicBezTo>
                <a:cubicBezTo>
                  <a:pt x="74" y="74"/>
                  <a:pt x="74" y="45"/>
                  <a:pt x="74" y="15"/>
                </a:cubicBezTo>
                <a:cubicBezTo>
                  <a:pt x="74" y="11"/>
                  <a:pt x="69" y="8"/>
                  <a:pt x="66" y="4"/>
                </a:cubicBezTo>
                <a:cubicBezTo>
                  <a:pt x="73" y="4"/>
                  <a:pt x="81" y="4"/>
                  <a:pt x="86" y="4"/>
                </a:cubicBezTo>
                <a:cubicBezTo>
                  <a:pt x="84" y="9"/>
                  <a:pt x="79" y="15"/>
                  <a:pt x="79" y="21"/>
                </a:cubicBezTo>
                <a:cubicBezTo>
                  <a:pt x="78" y="55"/>
                  <a:pt x="79" y="89"/>
                  <a:pt x="79" y="123"/>
                </a:cubicBezTo>
                <a:cubicBezTo>
                  <a:pt x="79" y="128"/>
                  <a:pt x="79" y="132"/>
                  <a:pt x="79" y="137"/>
                </a:cubicBezTo>
                <a:cubicBezTo>
                  <a:pt x="77" y="138"/>
                  <a:pt x="76" y="138"/>
                  <a:pt x="75" y="139"/>
                </a:cubicBezTo>
                <a:cubicBezTo>
                  <a:pt x="55" y="101"/>
                  <a:pt x="35" y="62"/>
                  <a:pt x="15" y="24"/>
                </a:cubicBezTo>
                <a:cubicBezTo>
                  <a:pt x="6" y="44"/>
                  <a:pt x="11" y="132"/>
                  <a:pt x="21" y="139"/>
                </a:cubicBezTo>
                <a:cubicBezTo>
                  <a:pt x="13" y="139"/>
                  <a:pt x="5" y="139"/>
                  <a:pt x="0" y="139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0" name="Freeform 44">
            <a:extLst>
              <a:ext uri="{FF2B5EF4-FFF2-40B4-BE49-F238E27FC236}">
                <a16:creationId xmlns:a16="http://schemas.microsoft.com/office/drawing/2014/main" id="{688BC0B8-4D88-49B6-AF33-A03CD65B28E4}"/>
              </a:ext>
            </a:extLst>
          </p:cNvPr>
          <p:cNvSpPr>
            <a:spLocks/>
          </p:cNvSpPr>
          <p:nvPr/>
        </p:nvSpPr>
        <p:spPr bwMode="auto">
          <a:xfrm>
            <a:off x="11376706" y="531400"/>
            <a:ext cx="37281" cy="61640"/>
          </a:xfrm>
          <a:custGeom>
            <a:avLst/>
            <a:gdLst>
              <a:gd name="T0" fmla="*/ 64 w 85"/>
              <a:gd name="T1" fmla="*/ 5 h 140"/>
              <a:gd name="T2" fmla="*/ 85 w 85"/>
              <a:gd name="T3" fmla="*/ 5 h 140"/>
              <a:gd name="T4" fmla="*/ 80 w 85"/>
              <a:gd name="T5" fmla="*/ 23 h 140"/>
              <a:gd name="T6" fmla="*/ 79 w 85"/>
              <a:gd name="T7" fmla="*/ 138 h 140"/>
              <a:gd name="T8" fmla="*/ 75 w 85"/>
              <a:gd name="T9" fmla="*/ 140 h 140"/>
              <a:gd name="T10" fmla="*/ 15 w 85"/>
              <a:gd name="T11" fmla="*/ 24 h 140"/>
              <a:gd name="T12" fmla="*/ 11 w 85"/>
              <a:gd name="T13" fmla="*/ 24 h 140"/>
              <a:gd name="T14" fmla="*/ 11 w 85"/>
              <a:gd name="T15" fmla="*/ 56 h 140"/>
              <a:gd name="T16" fmla="*/ 11 w 85"/>
              <a:gd name="T17" fmla="*/ 122 h 140"/>
              <a:gd name="T18" fmla="*/ 18 w 85"/>
              <a:gd name="T19" fmla="*/ 139 h 140"/>
              <a:gd name="T20" fmla="*/ 1 w 85"/>
              <a:gd name="T21" fmla="*/ 139 h 140"/>
              <a:gd name="T22" fmla="*/ 8 w 85"/>
              <a:gd name="T23" fmla="*/ 121 h 140"/>
              <a:gd name="T24" fmla="*/ 8 w 85"/>
              <a:gd name="T25" fmla="*/ 24 h 140"/>
              <a:gd name="T26" fmla="*/ 0 w 85"/>
              <a:gd name="T27" fmla="*/ 5 h 140"/>
              <a:gd name="T28" fmla="*/ 29 w 85"/>
              <a:gd name="T29" fmla="*/ 23 h 140"/>
              <a:gd name="T30" fmla="*/ 71 w 85"/>
              <a:gd name="T31" fmla="*/ 107 h 140"/>
              <a:gd name="T32" fmla="*/ 64 w 85"/>
              <a:gd name="T33" fmla="*/ 5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5" h="140">
                <a:moveTo>
                  <a:pt x="64" y="5"/>
                </a:moveTo>
                <a:cubicBezTo>
                  <a:pt x="73" y="5"/>
                  <a:pt x="80" y="5"/>
                  <a:pt x="85" y="5"/>
                </a:cubicBezTo>
                <a:cubicBezTo>
                  <a:pt x="83" y="11"/>
                  <a:pt x="80" y="17"/>
                  <a:pt x="80" y="23"/>
                </a:cubicBezTo>
                <a:cubicBezTo>
                  <a:pt x="79" y="62"/>
                  <a:pt x="79" y="100"/>
                  <a:pt x="79" y="138"/>
                </a:cubicBezTo>
                <a:cubicBezTo>
                  <a:pt x="78" y="139"/>
                  <a:pt x="77" y="139"/>
                  <a:pt x="75" y="140"/>
                </a:cubicBezTo>
                <a:cubicBezTo>
                  <a:pt x="55" y="101"/>
                  <a:pt x="35" y="62"/>
                  <a:pt x="15" y="24"/>
                </a:cubicBezTo>
                <a:cubicBezTo>
                  <a:pt x="14" y="24"/>
                  <a:pt x="12" y="24"/>
                  <a:pt x="11" y="24"/>
                </a:cubicBezTo>
                <a:cubicBezTo>
                  <a:pt x="11" y="35"/>
                  <a:pt x="11" y="46"/>
                  <a:pt x="11" y="56"/>
                </a:cubicBezTo>
                <a:cubicBezTo>
                  <a:pt x="11" y="78"/>
                  <a:pt x="10" y="100"/>
                  <a:pt x="11" y="122"/>
                </a:cubicBezTo>
                <a:cubicBezTo>
                  <a:pt x="11" y="128"/>
                  <a:pt x="15" y="134"/>
                  <a:pt x="18" y="139"/>
                </a:cubicBezTo>
                <a:cubicBezTo>
                  <a:pt x="13" y="139"/>
                  <a:pt x="5" y="139"/>
                  <a:pt x="1" y="139"/>
                </a:cubicBezTo>
                <a:cubicBezTo>
                  <a:pt x="3" y="134"/>
                  <a:pt x="7" y="127"/>
                  <a:pt x="8" y="121"/>
                </a:cubicBezTo>
                <a:cubicBezTo>
                  <a:pt x="8" y="88"/>
                  <a:pt x="8" y="56"/>
                  <a:pt x="8" y="24"/>
                </a:cubicBezTo>
                <a:cubicBezTo>
                  <a:pt x="8" y="17"/>
                  <a:pt x="3" y="11"/>
                  <a:pt x="0" y="5"/>
                </a:cubicBezTo>
                <a:cubicBezTo>
                  <a:pt x="13" y="0"/>
                  <a:pt x="22" y="8"/>
                  <a:pt x="29" y="23"/>
                </a:cubicBezTo>
                <a:cubicBezTo>
                  <a:pt x="42" y="51"/>
                  <a:pt x="57" y="79"/>
                  <a:pt x="71" y="107"/>
                </a:cubicBezTo>
                <a:cubicBezTo>
                  <a:pt x="79" y="87"/>
                  <a:pt x="75" y="13"/>
                  <a:pt x="64" y="5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1" name="Freeform 45">
            <a:extLst>
              <a:ext uri="{FF2B5EF4-FFF2-40B4-BE49-F238E27FC236}">
                <a16:creationId xmlns:a16="http://schemas.microsoft.com/office/drawing/2014/main" id="{C54C8310-6A88-46A9-B731-DBF553B090B9}"/>
              </a:ext>
            </a:extLst>
          </p:cNvPr>
          <p:cNvSpPr>
            <a:spLocks/>
          </p:cNvSpPr>
          <p:nvPr/>
        </p:nvSpPr>
        <p:spPr bwMode="auto">
          <a:xfrm>
            <a:off x="11674528" y="206252"/>
            <a:ext cx="34315" cy="52320"/>
          </a:xfrm>
          <a:custGeom>
            <a:avLst/>
            <a:gdLst>
              <a:gd name="T0" fmla="*/ 0 w 78"/>
              <a:gd name="T1" fmla="*/ 119 h 119"/>
              <a:gd name="T2" fmla="*/ 63 w 78"/>
              <a:gd name="T3" fmla="*/ 0 h 119"/>
              <a:gd name="T4" fmla="*/ 76 w 78"/>
              <a:gd name="T5" fmla="*/ 27 h 119"/>
              <a:gd name="T6" fmla="*/ 0 w 78"/>
              <a:gd name="T7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8" h="119">
                <a:moveTo>
                  <a:pt x="0" y="119"/>
                </a:moveTo>
                <a:cubicBezTo>
                  <a:pt x="21" y="79"/>
                  <a:pt x="42" y="40"/>
                  <a:pt x="63" y="0"/>
                </a:cubicBezTo>
                <a:cubicBezTo>
                  <a:pt x="78" y="7"/>
                  <a:pt x="78" y="17"/>
                  <a:pt x="76" y="27"/>
                </a:cubicBezTo>
                <a:cubicBezTo>
                  <a:pt x="69" y="62"/>
                  <a:pt x="40" y="100"/>
                  <a:pt x="0" y="119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2" name="Freeform 46">
            <a:extLst>
              <a:ext uri="{FF2B5EF4-FFF2-40B4-BE49-F238E27FC236}">
                <a16:creationId xmlns:a16="http://schemas.microsoft.com/office/drawing/2014/main" id="{9827545C-C1A7-4363-BA92-91198AA6E715}"/>
              </a:ext>
            </a:extLst>
          </p:cNvPr>
          <p:cNvSpPr>
            <a:spLocks/>
          </p:cNvSpPr>
          <p:nvPr/>
        </p:nvSpPr>
        <p:spPr bwMode="auto">
          <a:xfrm>
            <a:off x="11520110" y="533094"/>
            <a:ext cx="36857" cy="60370"/>
          </a:xfrm>
          <a:custGeom>
            <a:avLst/>
            <a:gdLst>
              <a:gd name="T0" fmla="*/ 0 w 84"/>
              <a:gd name="T1" fmla="*/ 1 h 137"/>
              <a:gd name="T2" fmla="*/ 67 w 84"/>
              <a:gd name="T3" fmla="*/ 1 h 137"/>
              <a:gd name="T4" fmla="*/ 82 w 84"/>
              <a:gd name="T5" fmla="*/ 27 h 137"/>
              <a:gd name="T6" fmla="*/ 33 w 84"/>
              <a:gd name="T7" fmla="*/ 3 h 137"/>
              <a:gd name="T8" fmla="*/ 20 w 84"/>
              <a:gd name="T9" fmla="*/ 16 h 137"/>
              <a:gd name="T10" fmla="*/ 20 w 84"/>
              <a:gd name="T11" fmla="*/ 59 h 137"/>
              <a:gd name="T12" fmla="*/ 62 w 84"/>
              <a:gd name="T13" fmla="*/ 42 h 137"/>
              <a:gd name="T14" fmla="*/ 62 w 84"/>
              <a:gd name="T15" fmla="*/ 83 h 137"/>
              <a:gd name="T16" fmla="*/ 21 w 84"/>
              <a:gd name="T17" fmla="*/ 67 h 137"/>
              <a:gd name="T18" fmla="*/ 21 w 84"/>
              <a:gd name="T19" fmla="*/ 124 h 137"/>
              <a:gd name="T20" fmla="*/ 30 w 84"/>
              <a:gd name="T21" fmla="*/ 133 h 137"/>
              <a:gd name="T22" fmla="*/ 83 w 84"/>
              <a:gd name="T23" fmla="*/ 107 h 137"/>
              <a:gd name="T24" fmla="*/ 56 w 84"/>
              <a:gd name="T25" fmla="*/ 136 h 137"/>
              <a:gd name="T26" fmla="*/ 0 w 84"/>
              <a:gd name="T27" fmla="*/ 136 h 137"/>
              <a:gd name="T28" fmla="*/ 0 w 84"/>
              <a:gd name="T29" fmla="*/ 1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4" h="137">
                <a:moveTo>
                  <a:pt x="0" y="1"/>
                </a:moveTo>
                <a:cubicBezTo>
                  <a:pt x="23" y="1"/>
                  <a:pt x="45" y="0"/>
                  <a:pt x="67" y="1"/>
                </a:cubicBezTo>
                <a:cubicBezTo>
                  <a:pt x="84" y="2"/>
                  <a:pt x="77" y="17"/>
                  <a:pt x="82" y="27"/>
                </a:cubicBezTo>
                <a:cubicBezTo>
                  <a:pt x="70" y="8"/>
                  <a:pt x="54" y="1"/>
                  <a:pt x="33" y="3"/>
                </a:cubicBezTo>
                <a:cubicBezTo>
                  <a:pt x="24" y="4"/>
                  <a:pt x="20" y="7"/>
                  <a:pt x="20" y="16"/>
                </a:cubicBezTo>
                <a:cubicBezTo>
                  <a:pt x="21" y="30"/>
                  <a:pt x="20" y="45"/>
                  <a:pt x="20" y="59"/>
                </a:cubicBezTo>
                <a:cubicBezTo>
                  <a:pt x="49" y="65"/>
                  <a:pt x="54" y="63"/>
                  <a:pt x="62" y="42"/>
                </a:cubicBezTo>
                <a:cubicBezTo>
                  <a:pt x="62" y="57"/>
                  <a:pt x="62" y="70"/>
                  <a:pt x="62" y="83"/>
                </a:cubicBezTo>
                <a:cubicBezTo>
                  <a:pt x="53" y="64"/>
                  <a:pt x="51" y="64"/>
                  <a:pt x="21" y="67"/>
                </a:cubicBezTo>
                <a:cubicBezTo>
                  <a:pt x="21" y="86"/>
                  <a:pt x="20" y="105"/>
                  <a:pt x="21" y="124"/>
                </a:cubicBezTo>
                <a:cubicBezTo>
                  <a:pt x="21" y="127"/>
                  <a:pt x="27" y="132"/>
                  <a:pt x="30" y="133"/>
                </a:cubicBezTo>
                <a:cubicBezTo>
                  <a:pt x="57" y="137"/>
                  <a:pt x="69" y="130"/>
                  <a:pt x="83" y="107"/>
                </a:cubicBezTo>
                <a:cubicBezTo>
                  <a:pt x="84" y="132"/>
                  <a:pt x="80" y="136"/>
                  <a:pt x="56" y="136"/>
                </a:cubicBezTo>
                <a:cubicBezTo>
                  <a:pt x="38" y="136"/>
                  <a:pt x="19" y="136"/>
                  <a:pt x="0" y="136"/>
                </a:cubicBezTo>
                <a:cubicBezTo>
                  <a:pt x="12" y="124"/>
                  <a:pt x="12" y="14"/>
                  <a:pt x="0" y="1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3" name="Freeform 47">
            <a:extLst>
              <a:ext uri="{FF2B5EF4-FFF2-40B4-BE49-F238E27FC236}">
                <a16:creationId xmlns:a16="http://schemas.microsoft.com/office/drawing/2014/main" id="{E9D4DF2F-21F3-4913-92D8-C761D18A5C87}"/>
              </a:ext>
            </a:extLst>
          </p:cNvPr>
          <p:cNvSpPr>
            <a:spLocks/>
          </p:cNvSpPr>
          <p:nvPr/>
        </p:nvSpPr>
        <p:spPr bwMode="auto">
          <a:xfrm>
            <a:off x="11613311" y="530976"/>
            <a:ext cx="39611" cy="64606"/>
          </a:xfrm>
          <a:custGeom>
            <a:avLst/>
            <a:gdLst>
              <a:gd name="T0" fmla="*/ 9 w 90"/>
              <a:gd name="T1" fmla="*/ 138 h 147"/>
              <a:gd name="T2" fmla="*/ 4 w 90"/>
              <a:gd name="T3" fmla="*/ 106 h 147"/>
              <a:gd name="T4" fmla="*/ 7 w 90"/>
              <a:gd name="T5" fmla="*/ 105 h 147"/>
              <a:gd name="T6" fmla="*/ 17 w 90"/>
              <a:gd name="T7" fmla="*/ 124 h 147"/>
              <a:gd name="T8" fmla="*/ 54 w 90"/>
              <a:gd name="T9" fmla="*/ 137 h 147"/>
              <a:gd name="T10" fmla="*/ 72 w 90"/>
              <a:gd name="T11" fmla="*/ 117 h 147"/>
              <a:gd name="T12" fmla="*/ 57 w 90"/>
              <a:gd name="T13" fmla="*/ 84 h 147"/>
              <a:gd name="T14" fmla="*/ 27 w 90"/>
              <a:gd name="T15" fmla="*/ 68 h 147"/>
              <a:gd name="T16" fmla="*/ 8 w 90"/>
              <a:gd name="T17" fmla="*/ 26 h 147"/>
              <a:gd name="T18" fmla="*/ 53 w 90"/>
              <a:gd name="T19" fmla="*/ 5 h 147"/>
              <a:gd name="T20" fmla="*/ 78 w 90"/>
              <a:gd name="T21" fmla="*/ 10 h 147"/>
              <a:gd name="T22" fmla="*/ 79 w 90"/>
              <a:gd name="T23" fmla="*/ 34 h 147"/>
              <a:gd name="T24" fmla="*/ 76 w 90"/>
              <a:gd name="T25" fmla="*/ 34 h 147"/>
              <a:gd name="T26" fmla="*/ 67 w 90"/>
              <a:gd name="T27" fmla="*/ 20 h 147"/>
              <a:gd name="T28" fmla="*/ 31 w 90"/>
              <a:gd name="T29" fmla="*/ 10 h 147"/>
              <a:gd name="T30" fmla="*/ 16 w 90"/>
              <a:gd name="T31" fmla="*/ 37 h 147"/>
              <a:gd name="T32" fmla="*/ 30 w 90"/>
              <a:gd name="T33" fmla="*/ 56 h 147"/>
              <a:gd name="T34" fmla="*/ 65 w 90"/>
              <a:gd name="T35" fmla="*/ 74 h 147"/>
              <a:gd name="T36" fmla="*/ 81 w 90"/>
              <a:gd name="T37" fmla="*/ 122 h 147"/>
              <a:gd name="T38" fmla="*/ 33 w 90"/>
              <a:gd name="T39" fmla="*/ 141 h 147"/>
              <a:gd name="T40" fmla="*/ 9 w 90"/>
              <a:gd name="T41" fmla="*/ 138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0" h="147">
                <a:moveTo>
                  <a:pt x="9" y="138"/>
                </a:moveTo>
                <a:cubicBezTo>
                  <a:pt x="8" y="129"/>
                  <a:pt x="6" y="118"/>
                  <a:pt x="4" y="106"/>
                </a:cubicBezTo>
                <a:cubicBezTo>
                  <a:pt x="5" y="106"/>
                  <a:pt x="6" y="106"/>
                  <a:pt x="7" y="105"/>
                </a:cubicBezTo>
                <a:cubicBezTo>
                  <a:pt x="10" y="112"/>
                  <a:pt x="13" y="118"/>
                  <a:pt x="17" y="124"/>
                </a:cubicBezTo>
                <a:cubicBezTo>
                  <a:pt x="26" y="137"/>
                  <a:pt x="40" y="142"/>
                  <a:pt x="54" y="137"/>
                </a:cubicBezTo>
                <a:cubicBezTo>
                  <a:pt x="62" y="135"/>
                  <a:pt x="70" y="125"/>
                  <a:pt x="72" y="117"/>
                </a:cubicBezTo>
                <a:cubicBezTo>
                  <a:pt x="77" y="103"/>
                  <a:pt x="71" y="91"/>
                  <a:pt x="57" y="84"/>
                </a:cubicBezTo>
                <a:cubicBezTo>
                  <a:pt x="47" y="78"/>
                  <a:pt x="37" y="73"/>
                  <a:pt x="27" y="68"/>
                </a:cubicBezTo>
                <a:cubicBezTo>
                  <a:pt x="7" y="57"/>
                  <a:pt x="0" y="43"/>
                  <a:pt x="8" y="26"/>
                </a:cubicBezTo>
                <a:cubicBezTo>
                  <a:pt x="15" y="8"/>
                  <a:pt x="34" y="0"/>
                  <a:pt x="53" y="5"/>
                </a:cubicBezTo>
                <a:cubicBezTo>
                  <a:pt x="61" y="7"/>
                  <a:pt x="68" y="8"/>
                  <a:pt x="78" y="10"/>
                </a:cubicBezTo>
                <a:cubicBezTo>
                  <a:pt x="78" y="17"/>
                  <a:pt x="78" y="25"/>
                  <a:pt x="79" y="34"/>
                </a:cubicBezTo>
                <a:cubicBezTo>
                  <a:pt x="78" y="34"/>
                  <a:pt x="77" y="34"/>
                  <a:pt x="76" y="34"/>
                </a:cubicBezTo>
                <a:cubicBezTo>
                  <a:pt x="73" y="30"/>
                  <a:pt x="70" y="25"/>
                  <a:pt x="67" y="20"/>
                </a:cubicBezTo>
                <a:cubicBezTo>
                  <a:pt x="59" y="10"/>
                  <a:pt x="43" y="5"/>
                  <a:pt x="31" y="10"/>
                </a:cubicBezTo>
                <a:cubicBezTo>
                  <a:pt x="18" y="15"/>
                  <a:pt x="13" y="25"/>
                  <a:pt x="16" y="37"/>
                </a:cubicBezTo>
                <a:cubicBezTo>
                  <a:pt x="18" y="44"/>
                  <a:pt x="24" y="52"/>
                  <a:pt x="30" y="56"/>
                </a:cubicBezTo>
                <a:cubicBezTo>
                  <a:pt x="41" y="63"/>
                  <a:pt x="53" y="67"/>
                  <a:pt x="65" y="74"/>
                </a:cubicBezTo>
                <a:cubicBezTo>
                  <a:pt x="83" y="85"/>
                  <a:pt x="90" y="105"/>
                  <a:pt x="81" y="122"/>
                </a:cubicBezTo>
                <a:cubicBezTo>
                  <a:pt x="73" y="140"/>
                  <a:pt x="54" y="147"/>
                  <a:pt x="33" y="141"/>
                </a:cubicBezTo>
                <a:cubicBezTo>
                  <a:pt x="26" y="139"/>
                  <a:pt x="19" y="139"/>
                  <a:pt x="9" y="138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4" name="Freeform 48">
            <a:extLst>
              <a:ext uri="{FF2B5EF4-FFF2-40B4-BE49-F238E27FC236}">
                <a16:creationId xmlns:a16="http://schemas.microsoft.com/office/drawing/2014/main" id="{A5D5E63B-4E43-4D6B-95C1-D1C30BDE38EC}"/>
              </a:ext>
            </a:extLst>
          </p:cNvPr>
          <p:cNvSpPr>
            <a:spLocks noEditPoints="1"/>
          </p:cNvSpPr>
          <p:nvPr/>
        </p:nvSpPr>
        <p:spPr bwMode="auto">
          <a:xfrm>
            <a:off x="11152174" y="531823"/>
            <a:ext cx="37493" cy="61217"/>
          </a:xfrm>
          <a:custGeom>
            <a:avLst/>
            <a:gdLst>
              <a:gd name="T0" fmla="*/ 85 w 85"/>
              <a:gd name="T1" fmla="*/ 139 h 139"/>
              <a:gd name="T2" fmla="*/ 62 w 85"/>
              <a:gd name="T3" fmla="*/ 139 h 139"/>
              <a:gd name="T4" fmla="*/ 65 w 85"/>
              <a:gd name="T5" fmla="*/ 124 h 139"/>
              <a:gd name="T6" fmla="*/ 62 w 85"/>
              <a:gd name="T7" fmla="*/ 108 h 139"/>
              <a:gd name="T8" fmla="*/ 26 w 85"/>
              <a:gd name="T9" fmla="*/ 88 h 139"/>
              <a:gd name="T10" fmla="*/ 22 w 85"/>
              <a:gd name="T11" fmla="*/ 90 h 139"/>
              <a:gd name="T12" fmla="*/ 20 w 85"/>
              <a:gd name="T13" fmla="*/ 139 h 139"/>
              <a:gd name="T14" fmla="*/ 0 w 85"/>
              <a:gd name="T15" fmla="*/ 139 h 139"/>
              <a:gd name="T16" fmla="*/ 8 w 85"/>
              <a:gd name="T17" fmla="*/ 116 h 139"/>
              <a:gd name="T18" fmla="*/ 35 w 85"/>
              <a:gd name="T19" fmla="*/ 12 h 139"/>
              <a:gd name="T20" fmla="*/ 44 w 85"/>
              <a:gd name="T21" fmla="*/ 0 h 139"/>
              <a:gd name="T22" fmla="*/ 48 w 85"/>
              <a:gd name="T23" fmla="*/ 1 h 139"/>
              <a:gd name="T24" fmla="*/ 74 w 85"/>
              <a:gd name="T25" fmla="*/ 107 h 139"/>
              <a:gd name="T26" fmla="*/ 85 w 85"/>
              <a:gd name="T27" fmla="*/ 139 h 139"/>
              <a:gd name="T28" fmla="*/ 57 w 85"/>
              <a:gd name="T29" fmla="*/ 84 h 139"/>
              <a:gd name="T30" fmla="*/ 41 w 85"/>
              <a:gd name="T31" fmla="*/ 21 h 139"/>
              <a:gd name="T32" fmla="*/ 39 w 85"/>
              <a:gd name="T33" fmla="*/ 21 h 139"/>
              <a:gd name="T34" fmla="*/ 23 w 85"/>
              <a:gd name="T35" fmla="*/ 84 h 139"/>
              <a:gd name="T36" fmla="*/ 57 w 85"/>
              <a:gd name="T37" fmla="*/ 84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5" h="139">
                <a:moveTo>
                  <a:pt x="85" y="139"/>
                </a:moveTo>
                <a:cubicBezTo>
                  <a:pt x="79" y="139"/>
                  <a:pt x="70" y="139"/>
                  <a:pt x="62" y="139"/>
                </a:cubicBezTo>
                <a:cubicBezTo>
                  <a:pt x="63" y="134"/>
                  <a:pt x="65" y="129"/>
                  <a:pt x="65" y="124"/>
                </a:cubicBezTo>
                <a:cubicBezTo>
                  <a:pt x="65" y="119"/>
                  <a:pt x="63" y="114"/>
                  <a:pt x="62" y="108"/>
                </a:cubicBezTo>
                <a:cubicBezTo>
                  <a:pt x="58" y="89"/>
                  <a:pt x="45" y="82"/>
                  <a:pt x="26" y="88"/>
                </a:cubicBezTo>
                <a:cubicBezTo>
                  <a:pt x="25" y="89"/>
                  <a:pt x="23" y="89"/>
                  <a:pt x="22" y="90"/>
                </a:cubicBezTo>
                <a:cubicBezTo>
                  <a:pt x="15" y="97"/>
                  <a:pt x="13" y="130"/>
                  <a:pt x="20" y="139"/>
                </a:cubicBezTo>
                <a:cubicBezTo>
                  <a:pt x="12" y="139"/>
                  <a:pt x="5" y="139"/>
                  <a:pt x="0" y="139"/>
                </a:cubicBezTo>
                <a:cubicBezTo>
                  <a:pt x="2" y="131"/>
                  <a:pt x="6" y="124"/>
                  <a:pt x="8" y="116"/>
                </a:cubicBezTo>
                <a:cubicBezTo>
                  <a:pt x="17" y="82"/>
                  <a:pt x="26" y="47"/>
                  <a:pt x="35" y="12"/>
                </a:cubicBezTo>
                <a:cubicBezTo>
                  <a:pt x="37" y="7"/>
                  <a:pt x="41" y="4"/>
                  <a:pt x="44" y="0"/>
                </a:cubicBezTo>
                <a:cubicBezTo>
                  <a:pt x="46" y="0"/>
                  <a:pt x="47" y="1"/>
                  <a:pt x="48" y="1"/>
                </a:cubicBezTo>
                <a:cubicBezTo>
                  <a:pt x="57" y="36"/>
                  <a:pt x="65" y="72"/>
                  <a:pt x="74" y="107"/>
                </a:cubicBezTo>
                <a:cubicBezTo>
                  <a:pt x="77" y="118"/>
                  <a:pt x="81" y="128"/>
                  <a:pt x="85" y="139"/>
                </a:cubicBezTo>
                <a:close/>
                <a:moveTo>
                  <a:pt x="57" y="84"/>
                </a:moveTo>
                <a:cubicBezTo>
                  <a:pt x="52" y="62"/>
                  <a:pt x="47" y="41"/>
                  <a:pt x="41" y="21"/>
                </a:cubicBezTo>
                <a:cubicBezTo>
                  <a:pt x="40" y="21"/>
                  <a:pt x="40" y="21"/>
                  <a:pt x="39" y="21"/>
                </a:cubicBezTo>
                <a:cubicBezTo>
                  <a:pt x="33" y="42"/>
                  <a:pt x="28" y="63"/>
                  <a:pt x="23" y="84"/>
                </a:cubicBezTo>
                <a:cubicBezTo>
                  <a:pt x="34" y="84"/>
                  <a:pt x="45" y="84"/>
                  <a:pt x="57" y="84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5" name="Freeform 49">
            <a:extLst>
              <a:ext uri="{FF2B5EF4-FFF2-40B4-BE49-F238E27FC236}">
                <a16:creationId xmlns:a16="http://schemas.microsoft.com/office/drawing/2014/main" id="{2E88298A-F0F3-48F1-9B27-7DEBC835558B}"/>
              </a:ext>
            </a:extLst>
          </p:cNvPr>
          <p:cNvSpPr>
            <a:spLocks/>
          </p:cNvSpPr>
          <p:nvPr/>
        </p:nvSpPr>
        <p:spPr bwMode="auto">
          <a:xfrm>
            <a:off x="11329893" y="533518"/>
            <a:ext cx="35374" cy="60793"/>
          </a:xfrm>
          <a:custGeom>
            <a:avLst/>
            <a:gdLst>
              <a:gd name="T0" fmla="*/ 0 w 80"/>
              <a:gd name="T1" fmla="*/ 0 h 138"/>
              <a:gd name="T2" fmla="*/ 22 w 80"/>
              <a:gd name="T3" fmla="*/ 0 h 138"/>
              <a:gd name="T4" fmla="*/ 17 w 80"/>
              <a:gd name="T5" fmla="*/ 16 h 138"/>
              <a:gd name="T6" fmla="*/ 17 w 80"/>
              <a:gd name="T7" fmla="*/ 106 h 138"/>
              <a:gd name="T8" fmla="*/ 37 w 80"/>
              <a:gd name="T9" fmla="*/ 132 h 138"/>
              <a:gd name="T10" fmla="*/ 69 w 80"/>
              <a:gd name="T11" fmla="*/ 114 h 138"/>
              <a:gd name="T12" fmla="*/ 72 w 80"/>
              <a:gd name="T13" fmla="*/ 96 h 138"/>
              <a:gd name="T14" fmla="*/ 72 w 80"/>
              <a:gd name="T15" fmla="*/ 20 h 138"/>
              <a:gd name="T16" fmla="*/ 66 w 80"/>
              <a:gd name="T17" fmla="*/ 0 h 138"/>
              <a:gd name="T18" fmla="*/ 80 w 80"/>
              <a:gd name="T19" fmla="*/ 0 h 138"/>
              <a:gd name="T20" fmla="*/ 75 w 80"/>
              <a:gd name="T21" fmla="*/ 20 h 138"/>
              <a:gd name="T22" fmla="*/ 75 w 80"/>
              <a:gd name="T23" fmla="*/ 103 h 138"/>
              <a:gd name="T24" fmla="*/ 42 w 80"/>
              <a:gd name="T25" fmla="*/ 137 h 138"/>
              <a:gd name="T26" fmla="*/ 5 w 80"/>
              <a:gd name="T27" fmla="*/ 105 h 138"/>
              <a:gd name="T28" fmla="*/ 4 w 80"/>
              <a:gd name="T29" fmla="*/ 20 h 138"/>
              <a:gd name="T30" fmla="*/ 0 w 80"/>
              <a:gd name="T31" fmla="*/ 0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0" h="138">
                <a:moveTo>
                  <a:pt x="0" y="0"/>
                </a:moveTo>
                <a:cubicBezTo>
                  <a:pt x="6" y="0"/>
                  <a:pt x="15" y="0"/>
                  <a:pt x="22" y="0"/>
                </a:cubicBezTo>
                <a:cubicBezTo>
                  <a:pt x="20" y="6"/>
                  <a:pt x="17" y="11"/>
                  <a:pt x="17" y="16"/>
                </a:cubicBezTo>
                <a:cubicBezTo>
                  <a:pt x="17" y="46"/>
                  <a:pt x="17" y="76"/>
                  <a:pt x="17" y="106"/>
                </a:cubicBezTo>
                <a:cubicBezTo>
                  <a:pt x="17" y="120"/>
                  <a:pt x="23" y="129"/>
                  <a:pt x="37" y="132"/>
                </a:cubicBezTo>
                <a:cubicBezTo>
                  <a:pt x="49" y="135"/>
                  <a:pt x="65" y="126"/>
                  <a:pt x="69" y="114"/>
                </a:cubicBezTo>
                <a:cubicBezTo>
                  <a:pt x="71" y="108"/>
                  <a:pt x="72" y="102"/>
                  <a:pt x="72" y="96"/>
                </a:cubicBezTo>
                <a:cubicBezTo>
                  <a:pt x="72" y="71"/>
                  <a:pt x="72" y="45"/>
                  <a:pt x="72" y="20"/>
                </a:cubicBezTo>
                <a:cubicBezTo>
                  <a:pt x="72" y="13"/>
                  <a:pt x="68" y="7"/>
                  <a:pt x="66" y="0"/>
                </a:cubicBezTo>
                <a:cubicBezTo>
                  <a:pt x="70" y="0"/>
                  <a:pt x="76" y="0"/>
                  <a:pt x="80" y="0"/>
                </a:cubicBezTo>
                <a:cubicBezTo>
                  <a:pt x="78" y="7"/>
                  <a:pt x="75" y="14"/>
                  <a:pt x="75" y="20"/>
                </a:cubicBezTo>
                <a:cubicBezTo>
                  <a:pt x="74" y="48"/>
                  <a:pt x="75" y="75"/>
                  <a:pt x="75" y="103"/>
                </a:cubicBezTo>
                <a:cubicBezTo>
                  <a:pt x="74" y="123"/>
                  <a:pt x="62" y="136"/>
                  <a:pt x="42" y="137"/>
                </a:cubicBezTo>
                <a:cubicBezTo>
                  <a:pt x="20" y="138"/>
                  <a:pt x="6" y="127"/>
                  <a:pt x="5" y="105"/>
                </a:cubicBezTo>
                <a:cubicBezTo>
                  <a:pt x="4" y="77"/>
                  <a:pt x="5" y="49"/>
                  <a:pt x="4" y="20"/>
                </a:cubicBezTo>
                <a:cubicBezTo>
                  <a:pt x="4" y="13"/>
                  <a:pt x="2" y="7"/>
                  <a:pt x="0" y="0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6" name="Freeform 50">
            <a:extLst>
              <a:ext uri="{FF2B5EF4-FFF2-40B4-BE49-F238E27FC236}">
                <a16:creationId xmlns:a16="http://schemas.microsoft.com/office/drawing/2014/main" id="{46A69F70-B12D-4F1C-BC7C-1EDF1F6E5DCC}"/>
              </a:ext>
            </a:extLst>
          </p:cNvPr>
          <p:cNvSpPr>
            <a:spLocks/>
          </p:cNvSpPr>
          <p:nvPr/>
        </p:nvSpPr>
        <p:spPr bwMode="auto">
          <a:xfrm>
            <a:off x="11011100" y="533518"/>
            <a:ext cx="38128" cy="59522"/>
          </a:xfrm>
          <a:custGeom>
            <a:avLst/>
            <a:gdLst>
              <a:gd name="T0" fmla="*/ 65 w 87"/>
              <a:gd name="T1" fmla="*/ 43 h 135"/>
              <a:gd name="T2" fmla="*/ 65 w 87"/>
              <a:gd name="T3" fmla="*/ 82 h 135"/>
              <a:gd name="T4" fmla="*/ 47 w 87"/>
              <a:gd name="T5" fmla="*/ 66 h 135"/>
              <a:gd name="T6" fmla="*/ 19 w 87"/>
              <a:gd name="T7" fmla="*/ 66 h 135"/>
              <a:gd name="T8" fmla="*/ 25 w 87"/>
              <a:gd name="T9" fmla="*/ 135 h 135"/>
              <a:gd name="T10" fmla="*/ 0 w 87"/>
              <a:gd name="T11" fmla="*/ 135 h 135"/>
              <a:gd name="T12" fmla="*/ 7 w 87"/>
              <a:gd name="T13" fmla="*/ 120 h 135"/>
              <a:gd name="T14" fmla="*/ 7 w 87"/>
              <a:gd name="T15" fmla="*/ 16 h 135"/>
              <a:gd name="T16" fmla="*/ 1 w 87"/>
              <a:gd name="T17" fmla="*/ 0 h 135"/>
              <a:gd name="T18" fmla="*/ 78 w 87"/>
              <a:gd name="T19" fmla="*/ 0 h 135"/>
              <a:gd name="T20" fmla="*/ 87 w 87"/>
              <a:gd name="T21" fmla="*/ 26 h 135"/>
              <a:gd name="T22" fmla="*/ 31 w 87"/>
              <a:gd name="T23" fmla="*/ 3 h 135"/>
              <a:gd name="T24" fmla="*/ 20 w 87"/>
              <a:gd name="T25" fmla="*/ 12 h 135"/>
              <a:gd name="T26" fmla="*/ 20 w 87"/>
              <a:gd name="T27" fmla="*/ 60 h 135"/>
              <a:gd name="T28" fmla="*/ 65 w 87"/>
              <a:gd name="T29" fmla="*/ 43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7" h="135">
                <a:moveTo>
                  <a:pt x="65" y="43"/>
                </a:moveTo>
                <a:cubicBezTo>
                  <a:pt x="65" y="59"/>
                  <a:pt x="65" y="71"/>
                  <a:pt x="65" y="82"/>
                </a:cubicBezTo>
                <a:cubicBezTo>
                  <a:pt x="60" y="77"/>
                  <a:pt x="55" y="69"/>
                  <a:pt x="47" y="66"/>
                </a:cubicBezTo>
                <a:cubicBezTo>
                  <a:pt x="40" y="63"/>
                  <a:pt x="30" y="66"/>
                  <a:pt x="19" y="66"/>
                </a:cubicBezTo>
                <a:cubicBezTo>
                  <a:pt x="23" y="89"/>
                  <a:pt x="13" y="113"/>
                  <a:pt x="25" y="135"/>
                </a:cubicBezTo>
                <a:cubicBezTo>
                  <a:pt x="18" y="135"/>
                  <a:pt x="8" y="135"/>
                  <a:pt x="0" y="135"/>
                </a:cubicBezTo>
                <a:cubicBezTo>
                  <a:pt x="3" y="130"/>
                  <a:pt x="7" y="125"/>
                  <a:pt x="7" y="120"/>
                </a:cubicBezTo>
                <a:cubicBezTo>
                  <a:pt x="8" y="85"/>
                  <a:pt x="8" y="51"/>
                  <a:pt x="7" y="16"/>
                </a:cubicBezTo>
                <a:cubicBezTo>
                  <a:pt x="7" y="11"/>
                  <a:pt x="3" y="5"/>
                  <a:pt x="1" y="0"/>
                </a:cubicBezTo>
                <a:cubicBezTo>
                  <a:pt x="25" y="0"/>
                  <a:pt x="51" y="0"/>
                  <a:pt x="78" y="0"/>
                </a:cubicBezTo>
                <a:cubicBezTo>
                  <a:pt x="81" y="9"/>
                  <a:pt x="84" y="17"/>
                  <a:pt x="87" y="26"/>
                </a:cubicBezTo>
                <a:cubicBezTo>
                  <a:pt x="72" y="6"/>
                  <a:pt x="53" y="0"/>
                  <a:pt x="31" y="3"/>
                </a:cubicBezTo>
                <a:cubicBezTo>
                  <a:pt x="27" y="3"/>
                  <a:pt x="20" y="8"/>
                  <a:pt x="20" y="12"/>
                </a:cubicBezTo>
                <a:cubicBezTo>
                  <a:pt x="19" y="28"/>
                  <a:pt x="20" y="44"/>
                  <a:pt x="20" y="60"/>
                </a:cubicBezTo>
                <a:cubicBezTo>
                  <a:pt x="48" y="65"/>
                  <a:pt x="57" y="62"/>
                  <a:pt x="65" y="43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7" name="Freeform 51">
            <a:extLst>
              <a:ext uri="{FF2B5EF4-FFF2-40B4-BE49-F238E27FC236}">
                <a16:creationId xmlns:a16="http://schemas.microsoft.com/office/drawing/2014/main" id="{4F87D4E3-31E9-4D23-8F6A-06DB99FAD591}"/>
              </a:ext>
            </a:extLst>
          </p:cNvPr>
          <p:cNvSpPr>
            <a:spLocks/>
          </p:cNvSpPr>
          <p:nvPr/>
        </p:nvSpPr>
        <p:spPr bwMode="auto">
          <a:xfrm>
            <a:off x="11472026" y="533518"/>
            <a:ext cx="35163" cy="59522"/>
          </a:xfrm>
          <a:custGeom>
            <a:avLst/>
            <a:gdLst>
              <a:gd name="T0" fmla="*/ 66 w 80"/>
              <a:gd name="T1" fmla="*/ 0 h 135"/>
              <a:gd name="T2" fmla="*/ 80 w 80"/>
              <a:gd name="T3" fmla="*/ 0 h 135"/>
              <a:gd name="T4" fmla="*/ 64 w 80"/>
              <a:gd name="T5" fmla="*/ 53 h 135"/>
              <a:gd name="T6" fmla="*/ 38 w 80"/>
              <a:gd name="T7" fmla="*/ 135 h 135"/>
              <a:gd name="T8" fmla="*/ 28 w 80"/>
              <a:gd name="T9" fmla="*/ 101 h 135"/>
              <a:gd name="T10" fmla="*/ 8 w 80"/>
              <a:gd name="T11" fmla="*/ 20 h 135"/>
              <a:gd name="T12" fmla="*/ 0 w 80"/>
              <a:gd name="T13" fmla="*/ 0 h 135"/>
              <a:gd name="T14" fmla="*/ 22 w 80"/>
              <a:gd name="T15" fmla="*/ 0 h 135"/>
              <a:gd name="T16" fmla="*/ 20 w 80"/>
              <a:gd name="T17" fmla="*/ 15 h 135"/>
              <a:gd name="T18" fmla="*/ 42 w 80"/>
              <a:gd name="T19" fmla="*/ 105 h 135"/>
              <a:gd name="T20" fmla="*/ 46 w 80"/>
              <a:gd name="T21" fmla="*/ 94 h 135"/>
              <a:gd name="T22" fmla="*/ 67 w 80"/>
              <a:gd name="T23" fmla="*/ 19 h 135"/>
              <a:gd name="T24" fmla="*/ 66 w 80"/>
              <a:gd name="T25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" h="135">
                <a:moveTo>
                  <a:pt x="66" y="0"/>
                </a:moveTo>
                <a:cubicBezTo>
                  <a:pt x="70" y="0"/>
                  <a:pt x="77" y="0"/>
                  <a:pt x="80" y="0"/>
                </a:cubicBezTo>
                <a:cubicBezTo>
                  <a:pt x="75" y="17"/>
                  <a:pt x="69" y="35"/>
                  <a:pt x="64" y="53"/>
                </a:cubicBezTo>
                <a:cubicBezTo>
                  <a:pt x="56" y="80"/>
                  <a:pt x="49" y="107"/>
                  <a:pt x="38" y="135"/>
                </a:cubicBezTo>
                <a:cubicBezTo>
                  <a:pt x="35" y="123"/>
                  <a:pt x="31" y="112"/>
                  <a:pt x="28" y="101"/>
                </a:cubicBezTo>
                <a:cubicBezTo>
                  <a:pt x="22" y="74"/>
                  <a:pt x="15" y="47"/>
                  <a:pt x="8" y="20"/>
                </a:cubicBezTo>
                <a:cubicBezTo>
                  <a:pt x="7" y="13"/>
                  <a:pt x="3" y="7"/>
                  <a:pt x="0" y="0"/>
                </a:cubicBezTo>
                <a:cubicBezTo>
                  <a:pt x="7" y="0"/>
                  <a:pt x="16" y="0"/>
                  <a:pt x="22" y="0"/>
                </a:cubicBezTo>
                <a:cubicBezTo>
                  <a:pt x="22" y="5"/>
                  <a:pt x="19" y="11"/>
                  <a:pt x="20" y="15"/>
                </a:cubicBezTo>
                <a:cubicBezTo>
                  <a:pt x="27" y="44"/>
                  <a:pt x="34" y="73"/>
                  <a:pt x="42" y="105"/>
                </a:cubicBezTo>
                <a:cubicBezTo>
                  <a:pt x="44" y="99"/>
                  <a:pt x="46" y="97"/>
                  <a:pt x="46" y="94"/>
                </a:cubicBezTo>
                <a:cubicBezTo>
                  <a:pt x="53" y="69"/>
                  <a:pt x="61" y="44"/>
                  <a:pt x="67" y="19"/>
                </a:cubicBezTo>
                <a:cubicBezTo>
                  <a:pt x="68" y="14"/>
                  <a:pt x="66" y="7"/>
                  <a:pt x="66" y="0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8" name="Freeform 52">
            <a:extLst>
              <a:ext uri="{FF2B5EF4-FFF2-40B4-BE49-F238E27FC236}">
                <a16:creationId xmlns:a16="http://schemas.microsoft.com/office/drawing/2014/main" id="{868F80AA-AB36-4C15-9949-21DB82D7D66B}"/>
              </a:ext>
            </a:extLst>
          </p:cNvPr>
          <p:cNvSpPr>
            <a:spLocks/>
          </p:cNvSpPr>
          <p:nvPr/>
        </p:nvSpPr>
        <p:spPr bwMode="auto">
          <a:xfrm>
            <a:off x="11058548" y="533518"/>
            <a:ext cx="34739" cy="60370"/>
          </a:xfrm>
          <a:custGeom>
            <a:avLst/>
            <a:gdLst>
              <a:gd name="T0" fmla="*/ 0 w 79"/>
              <a:gd name="T1" fmla="*/ 0 h 137"/>
              <a:gd name="T2" fmla="*/ 22 w 79"/>
              <a:gd name="T3" fmla="*/ 0 h 137"/>
              <a:gd name="T4" fmla="*/ 17 w 79"/>
              <a:gd name="T5" fmla="*/ 18 h 137"/>
              <a:gd name="T6" fmla="*/ 17 w 79"/>
              <a:gd name="T7" fmla="*/ 103 h 137"/>
              <a:gd name="T8" fmla="*/ 40 w 79"/>
              <a:gd name="T9" fmla="*/ 132 h 137"/>
              <a:gd name="T10" fmla="*/ 71 w 79"/>
              <a:gd name="T11" fmla="*/ 106 h 137"/>
              <a:gd name="T12" fmla="*/ 71 w 79"/>
              <a:gd name="T13" fmla="*/ 12 h 137"/>
              <a:gd name="T14" fmla="*/ 64 w 79"/>
              <a:gd name="T15" fmla="*/ 0 h 137"/>
              <a:gd name="T16" fmla="*/ 79 w 79"/>
              <a:gd name="T17" fmla="*/ 0 h 137"/>
              <a:gd name="T18" fmla="*/ 74 w 79"/>
              <a:gd name="T19" fmla="*/ 22 h 137"/>
              <a:gd name="T20" fmla="*/ 74 w 79"/>
              <a:gd name="T21" fmla="*/ 103 h 137"/>
              <a:gd name="T22" fmla="*/ 39 w 79"/>
              <a:gd name="T23" fmla="*/ 137 h 137"/>
              <a:gd name="T24" fmla="*/ 5 w 79"/>
              <a:gd name="T25" fmla="*/ 103 h 137"/>
              <a:gd name="T26" fmla="*/ 4 w 79"/>
              <a:gd name="T27" fmla="*/ 19 h 137"/>
              <a:gd name="T28" fmla="*/ 0 w 79"/>
              <a:gd name="T29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" h="137">
                <a:moveTo>
                  <a:pt x="0" y="0"/>
                </a:moveTo>
                <a:cubicBezTo>
                  <a:pt x="7" y="0"/>
                  <a:pt x="15" y="0"/>
                  <a:pt x="22" y="0"/>
                </a:cubicBezTo>
                <a:cubicBezTo>
                  <a:pt x="20" y="6"/>
                  <a:pt x="17" y="12"/>
                  <a:pt x="17" y="18"/>
                </a:cubicBezTo>
                <a:cubicBezTo>
                  <a:pt x="16" y="47"/>
                  <a:pt x="16" y="75"/>
                  <a:pt x="17" y="103"/>
                </a:cubicBezTo>
                <a:cubicBezTo>
                  <a:pt x="17" y="122"/>
                  <a:pt x="24" y="131"/>
                  <a:pt x="40" y="132"/>
                </a:cubicBezTo>
                <a:cubicBezTo>
                  <a:pt x="55" y="133"/>
                  <a:pt x="70" y="122"/>
                  <a:pt x="71" y="106"/>
                </a:cubicBezTo>
                <a:cubicBezTo>
                  <a:pt x="72" y="75"/>
                  <a:pt x="71" y="43"/>
                  <a:pt x="71" y="12"/>
                </a:cubicBezTo>
                <a:cubicBezTo>
                  <a:pt x="71" y="8"/>
                  <a:pt x="66" y="4"/>
                  <a:pt x="64" y="0"/>
                </a:cubicBezTo>
                <a:cubicBezTo>
                  <a:pt x="69" y="0"/>
                  <a:pt x="75" y="0"/>
                  <a:pt x="79" y="0"/>
                </a:cubicBezTo>
                <a:cubicBezTo>
                  <a:pt x="78" y="7"/>
                  <a:pt x="74" y="15"/>
                  <a:pt x="74" y="22"/>
                </a:cubicBezTo>
                <a:cubicBezTo>
                  <a:pt x="74" y="49"/>
                  <a:pt x="74" y="76"/>
                  <a:pt x="74" y="103"/>
                </a:cubicBezTo>
                <a:cubicBezTo>
                  <a:pt x="74" y="124"/>
                  <a:pt x="59" y="137"/>
                  <a:pt x="39" y="137"/>
                </a:cubicBezTo>
                <a:cubicBezTo>
                  <a:pt x="17" y="137"/>
                  <a:pt x="5" y="126"/>
                  <a:pt x="5" y="103"/>
                </a:cubicBezTo>
                <a:cubicBezTo>
                  <a:pt x="5" y="75"/>
                  <a:pt x="5" y="47"/>
                  <a:pt x="4" y="19"/>
                </a:cubicBezTo>
                <a:cubicBezTo>
                  <a:pt x="4" y="13"/>
                  <a:pt x="1" y="7"/>
                  <a:pt x="0" y="0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9" name="Freeform 53">
            <a:extLst>
              <a:ext uri="{FF2B5EF4-FFF2-40B4-BE49-F238E27FC236}">
                <a16:creationId xmlns:a16="http://schemas.microsoft.com/office/drawing/2014/main" id="{745D4EC6-ADC6-4D8B-AA33-C548CDF62F83}"/>
              </a:ext>
            </a:extLst>
          </p:cNvPr>
          <p:cNvSpPr>
            <a:spLocks/>
          </p:cNvSpPr>
          <p:nvPr/>
        </p:nvSpPr>
        <p:spPr bwMode="auto">
          <a:xfrm>
            <a:off x="11708843" y="533518"/>
            <a:ext cx="38552" cy="59099"/>
          </a:xfrm>
          <a:custGeom>
            <a:avLst/>
            <a:gdLst>
              <a:gd name="T0" fmla="*/ 88 w 88"/>
              <a:gd name="T1" fmla="*/ 27 h 134"/>
              <a:gd name="T2" fmla="*/ 50 w 88"/>
              <a:gd name="T3" fmla="*/ 6 h 134"/>
              <a:gd name="T4" fmla="*/ 50 w 88"/>
              <a:gd name="T5" fmla="*/ 89 h 134"/>
              <a:gd name="T6" fmla="*/ 51 w 88"/>
              <a:gd name="T7" fmla="*/ 118 h 134"/>
              <a:gd name="T8" fmla="*/ 57 w 88"/>
              <a:gd name="T9" fmla="*/ 134 h 134"/>
              <a:gd name="T10" fmla="*/ 31 w 88"/>
              <a:gd name="T11" fmla="*/ 134 h 134"/>
              <a:gd name="T12" fmla="*/ 38 w 88"/>
              <a:gd name="T13" fmla="*/ 115 h 134"/>
              <a:gd name="T14" fmla="*/ 38 w 88"/>
              <a:gd name="T15" fmla="*/ 20 h 134"/>
              <a:gd name="T16" fmla="*/ 33 w 88"/>
              <a:gd name="T17" fmla="*/ 6 h 134"/>
              <a:gd name="T18" fmla="*/ 12 w 88"/>
              <a:gd name="T19" fmla="*/ 13 h 134"/>
              <a:gd name="T20" fmla="*/ 0 w 88"/>
              <a:gd name="T21" fmla="*/ 28 h 134"/>
              <a:gd name="T22" fmla="*/ 7 w 88"/>
              <a:gd name="T23" fmla="*/ 0 h 134"/>
              <a:gd name="T24" fmla="*/ 82 w 88"/>
              <a:gd name="T25" fmla="*/ 0 h 134"/>
              <a:gd name="T26" fmla="*/ 88 w 88"/>
              <a:gd name="T27" fmla="*/ 27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8" h="134">
                <a:moveTo>
                  <a:pt x="88" y="27"/>
                </a:moveTo>
                <a:cubicBezTo>
                  <a:pt x="73" y="3"/>
                  <a:pt x="73" y="3"/>
                  <a:pt x="50" y="6"/>
                </a:cubicBezTo>
                <a:cubicBezTo>
                  <a:pt x="50" y="34"/>
                  <a:pt x="50" y="61"/>
                  <a:pt x="50" y="89"/>
                </a:cubicBezTo>
                <a:cubicBezTo>
                  <a:pt x="50" y="99"/>
                  <a:pt x="50" y="108"/>
                  <a:pt x="51" y="118"/>
                </a:cubicBezTo>
                <a:cubicBezTo>
                  <a:pt x="51" y="123"/>
                  <a:pt x="55" y="129"/>
                  <a:pt x="57" y="134"/>
                </a:cubicBezTo>
                <a:cubicBezTo>
                  <a:pt x="50" y="134"/>
                  <a:pt x="39" y="134"/>
                  <a:pt x="31" y="134"/>
                </a:cubicBezTo>
                <a:cubicBezTo>
                  <a:pt x="33" y="129"/>
                  <a:pt x="38" y="122"/>
                  <a:pt x="38" y="115"/>
                </a:cubicBezTo>
                <a:cubicBezTo>
                  <a:pt x="39" y="84"/>
                  <a:pt x="39" y="52"/>
                  <a:pt x="38" y="20"/>
                </a:cubicBezTo>
                <a:cubicBezTo>
                  <a:pt x="38" y="15"/>
                  <a:pt x="34" y="5"/>
                  <a:pt x="33" y="6"/>
                </a:cubicBezTo>
                <a:cubicBezTo>
                  <a:pt x="25" y="6"/>
                  <a:pt x="17" y="9"/>
                  <a:pt x="12" y="13"/>
                </a:cubicBezTo>
                <a:cubicBezTo>
                  <a:pt x="7" y="16"/>
                  <a:pt x="6" y="23"/>
                  <a:pt x="0" y="28"/>
                </a:cubicBezTo>
                <a:cubicBezTo>
                  <a:pt x="2" y="19"/>
                  <a:pt x="4" y="10"/>
                  <a:pt x="7" y="0"/>
                </a:cubicBezTo>
                <a:cubicBezTo>
                  <a:pt x="32" y="0"/>
                  <a:pt x="56" y="0"/>
                  <a:pt x="82" y="0"/>
                </a:cubicBezTo>
                <a:cubicBezTo>
                  <a:pt x="84" y="9"/>
                  <a:pt x="86" y="18"/>
                  <a:pt x="88" y="27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0" name="Freeform 54">
            <a:extLst>
              <a:ext uri="{FF2B5EF4-FFF2-40B4-BE49-F238E27FC236}">
                <a16:creationId xmlns:a16="http://schemas.microsoft.com/office/drawing/2014/main" id="{F8F41FEE-093F-4C4C-ABFC-585D6D9ACA3B}"/>
              </a:ext>
            </a:extLst>
          </p:cNvPr>
          <p:cNvSpPr>
            <a:spLocks/>
          </p:cNvSpPr>
          <p:nvPr/>
        </p:nvSpPr>
        <p:spPr bwMode="auto">
          <a:xfrm>
            <a:off x="11757563" y="533518"/>
            <a:ext cx="36645" cy="59522"/>
          </a:xfrm>
          <a:custGeom>
            <a:avLst/>
            <a:gdLst>
              <a:gd name="T0" fmla="*/ 62 w 83"/>
              <a:gd name="T1" fmla="*/ 135 h 135"/>
              <a:gd name="T2" fmla="*/ 28 w 83"/>
              <a:gd name="T3" fmla="*/ 135 h 135"/>
              <a:gd name="T4" fmla="*/ 36 w 83"/>
              <a:gd name="T5" fmla="*/ 115 h 135"/>
              <a:gd name="T6" fmla="*/ 0 w 83"/>
              <a:gd name="T7" fmla="*/ 0 h 135"/>
              <a:gd name="T8" fmla="*/ 21 w 83"/>
              <a:gd name="T9" fmla="*/ 0 h 135"/>
              <a:gd name="T10" fmla="*/ 43 w 83"/>
              <a:gd name="T11" fmla="*/ 71 h 135"/>
              <a:gd name="T12" fmla="*/ 63 w 83"/>
              <a:gd name="T13" fmla="*/ 0 h 135"/>
              <a:gd name="T14" fmla="*/ 83 w 83"/>
              <a:gd name="T15" fmla="*/ 0 h 135"/>
              <a:gd name="T16" fmla="*/ 62 w 83"/>
              <a:gd name="T17" fmla="*/ 135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" h="135">
                <a:moveTo>
                  <a:pt x="62" y="135"/>
                </a:moveTo>
                <a:cubicBezTo>
                  <a:pt x="47" y="135"/>
                  <a:pt x="36" y="135"/>
                  <a:pt x="28" y="135"/>
                </a:cubicBezTo>
                <a:cubicBezTo>
                  <a:pt x="31" y="129"/>
                  <a:pt x="35" y="122"/>
                  <a:pt x="36" y="115"/>
                </a:cubicBezTo>
                <a:cubicBezTo>
                  <a:pt x="37" y="86"/>
                  <a:pt x="17" y="24"/>
                  <a:pt x="0" y="0"/>
                </a:cubicBezTo>
                <a:cubicBezTo>
                  <a:pt x="8" y="0"/>
                  <a:pt x="17" y="0"/>
                  <a:pt x="21" y="0"/>
                </a:cubicBezTo>
                <a:cubicBezTo>
                  <a:pt x="20" y="27"/>
                  <a:pt x="35" y="48"/>
                  <a:pt x="43" y="71"/>
                </a:cubicBezTo>
                <a:cubicBezTo>
                  <a:pt x="51" y="48"/>
                  <a:pt x="69" y="28"/>
                  <a:pt x="63" y="0"/>
                </a:cubicBezTo>
                <a:cubicBezTo>
                  <a:pt x="68" y="0"/>
                  <a:pt x="76" y="0"/>
                  <a:pt x="83" y="0"/>
                </a:cubicBezTo>
                <a:cubicBezTo>
                  <a:pt x="51" y="35"/>
                  <a:pt x="34" y="124"/>
                  <a:pt x="62" y="135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1" name="Freeform 55">
            <a:extLst>
              <a:ext uri="{FF2B5EF4-FFF2-40B4-BE49-F238E27FC236}">
                <a16:creationId xmlns:a16="http://schemas.microsoft.com/office/drawing/2014/main" id="{52E57B61-95FF-44B9-8294-E4F279B45F4A}"/>
              </a:ext>
            </a:extLst>
          </p:cNvPr>
          <p:cNvSpPr>
            <a:spLocks/>
          </p:cNvSpPr>
          <p:nvPr/>
        </p:nvSpPr>
        <p:spPr bwMode="auto">
          <a:xfrm>
            <a:off x="11668385" y="533518"/>
            <a:ext cx="27113" cy="59099"/>
          </a:xfrm>
          <a:custGeom>
            <a:avLst/>
            <a:gdLst>
              <a:gd name="T0" fmla="*/ 0 w 62"/>
              <a:gd name="T1" fmla="*/ 132 h 134"/>
              <a:gd name="T2" fmla="*/ 10 w 62"/>
              <a:gd name="T3" fmla="*/ 132 h 134"/>
              <a:gd name="T4" fmla="*/ 23 w 62"/>
              <a:gd name="T5" fmla="*/ 119 h 134"/>
              <a:gd name="T6" fmla="*/ 23 w 62"/>
              <a:gd name="T7" fmla="*/ 18 h 134"/>
              <a:gd name="T8" fmla="*/ 8 w 62"/>
              <a:gd name="T9" fmla="*/ 2 h 134"/>
              <a:gd name="T10" fmla="*/ 0 w 62"/>
              <a:gd name="T11" fmla="*/ 0 h 134"/>
              <a:gd name="T12" fmla="*/ 58 w 62"/>
              <a:gd name="T13" fmla="*/ 0 h 134"/>
              <a:gd name="T14" fmla="*/ 58 w 62"/>
              <a:gd name="T15" fmla="*/ 2 h 134"/>
              <a:gd name="T16" fmla="*/ 52 w 62"/>
              <a:gd name="T17" fmla="*/ 2 h 134"/>
              <a:gd name="T18" fmla="*/ 34 w 62"/>
              <a:gd name="T19" fmla="*/ 22 h 134"/>
              <a:gd name="T20" fmla="*/ 34 w 62"/>
              <a:gd name="T21" fmla="*/ 104 h 134"/>
              <a:gd name="T22" fmla="*/ 62 w 62"/>
              <a:gd name="T23" fmla="*/ 134 h 134"/>
              <a:gd name="T24" fmla="*/ 0 w 62"/>
              <a:gd name="T25" fmla="*/ 134 h 134"/>
              <a:gd name="T26" fmla="*/ 0 w 62"/>
              <a:gd name="T27" fmla="*/ 132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2" h="134">
                <a:moveTo>
                  <a:pt x="0" y="132"/>
                </a:moveTo>
                <a:cubicBezTo>
                  <a:pt x="3" y="132"/>
                  <a:pt x="7" y="132"/>
                  <a:pt x="10" y="132"/>
                </a:cubicBezTo>
                <a:cubicBezTo>
                  <a:pt x="20" y="133"/>
                  <a:pt x="23" y="128"/>
                  <a:pt x="23" y="119"/>
                </a:cubicBezTo>
                <a:cubicBezTo>
                  <a:pt x="23" y="85"/>
                  <a:pt x="23" y="52"/>
                  <a:pt x="23" y="18"/>
                </a:cubicBezTo>
                <a:cubicBezTo>
                  <a:pt x="24" y="7"/>
                  <a:pt x="20" y="1"/>
                  <a:pt x="8" y="2"/>
                </a:cubicBezTo>
                <a:cubicBezTo>
                  <a:pt x="5" y="3"/>
                  <a:pt x="2" y="2"/>
                  <a:pt x="0" y="0"/>
                </a:cubicBezTo>
                <a:cubicBezTo>
                  <a:pt x="19" y="0"/>
                  <a:pt x="38" y="0"/>
                  <a:pt x="58" y="0"/>
                </a:cubicBezTo>
                <a:cubicBezTo>
                  <a:pt x="58" y="1"/>
                  <a:pt x="58" y="1"/>
                  <a:pt x="58" y="2"/>
                </a:cubicBezTo>
                <a:cubicBezTo>
                  <a:pt x="56" y="2"/>
                  <a:pt x="54" y="3"/>
                  <a:pt x="52" y="2"/>
                </a:cubicBezTo>
                <a:cubicBezTo>
                  <a:pt x="37" y="0"/>
                  <a:pt x="34" y="8"/>
                  <a:pt x="34" y="22"/>
                </a:cubicBezTo>
                <a:cubicBezTo>
                  <a:pt x="35" y="49"/>
                  <a:pt x="34" y="77"/>
                  <a:pt x="34" y="104"/>
                </a:cubicBezTo>
                <a:cubicBezTo>
                  <a:pt x="34" y="130"/>
                  <a:pt x="34" y="130"/>
                  <a:pt x="62" y="134"/>
                </a:cubicBezTo>
                <a:cubicBezTo>
                  <a:pt x="38" y="134"/>
                  <a:pt x="19" y="134"/>
                  <a:pt x="0" y="134"/>
                </a:cubicBezTo>
                <a:cubicBezTo>
                  <a:pt x="0" y="134"/>
                  <a:pt x="0" y="133"/>
                  <a:pt x="0" y="132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2" name="Freeform 56">
            <a:extLst>
              <a:ext uri="{FF2B5EF4-FFF2-40B4-BE49-F238E27FC236}">
                <a16:creationId xmlns:a16="http://schemas.microsoft.com/office/drawing/2014/main" id="{D6F751C4-70EB-4F8E-A251-E208C649E4E8}"/>
              </a:ext>
            </a:extLst>
          </p:cNvPr>
          <p:cNvSpPr>
            <a:spLocks/>
          </p:cNvSpPr>
          <p:nvPr/>
        </p:nvSpPr>
        <p:spPr bwMode="auto">
          <a:xfrm>
            <a:off x="11430297" y="533518"/>
            <a:ext cx="24571" cy="59522"/>
          </a:xfrm>
          <a:custGeom>
            <a:avLst/>
            <a:gdLst>
              <a:gd name="T0" fmla="*/ 56 w 56"/>
              <a:gd name="T1" fmla="*/ 135 h 135"/>
              <a:gd name="T2" fmla="*/ 0 w 56"/>
              <a:gd name="T3" fmla="*/ 135 h 135"/>
              <a:gd name="T4" fmla="*/ 2 w 56"/>
              <a:gd name="T5" fmla="*/ 132 h 135"/>
              <a:gd name="T6" fmla="*/ 24 w 56"/>
              <a:gd name="T7" fmla="*/ 110 h 135"/>
              <a:gd name="T8" fmla="*/ 24 w 56"/>
              <a:gd name="T9" fmla="*/ 27 h 135"/>
              <a:gd name="T10" fmla="*/ 1 w 56"/>
              <a:gd name="T11" fmla="*/ 0 h 135"/>
              <a:gd name="T12" fmla="*/ 28 w 56"/>
              <a:gd name="T13" fmla="*/ 0 h 135"/>
              <a:gd name="T14" fmla="*/ 56 w 56"/>
              <a:gd name="T15" fmla="*/ 0 h 135"/>
              <a:gd name="T16" fmla="*/ 35 w 56"/>
              <a:gd name="T17" fmla="*/ 27 h 135"/>
              <a:gd name="T18" fmla="*/ 35 w 56"/>
              <a:gd name="T19" fmla="*/ 109 h 135"/>
              <a:gd name="T20" fmla="*/ 56 w 56"/>
              <a:gd name="T21" fmla="*/ 135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6" h="135">
                <a:moveTo>
                  <a:pt x="56" y="135"/>
                </a:moveTo>
                <a:cubicBezTo>
                  <a:pt x="37" y="135"/>
                  <a:pt x="19" y="135"/>
                  <a:pt x="0" y="135"/>
                </a:cubicBezTo>
                <a:cubicBezTo>
                  <a:pt x="1" y="133"/>
                  <a:pt x="2" y="132"/>
                  <a:pt x="2" y="132"/>
                </a:cubicBezTo>
                <a:cubicBezTo>
                  <a:pt x="24" y="133"/>
                  <a:pt x="24" y="133"/>
                  <a:pt x="24" y="110"/>
                </a:cubicBezTo>
                <a:cubicBezTo>
                  <a:pt x="24" y="82"/>
                  <a:pt x="24" y="55"/>
                  <a:pt x="24" y="27"/>
                </a:cubicBezTo>
                <a:cubicBezTo>
                  <a:pt x="24" y="4"/>
                  <a:pt x="24" y="4"/>
                  <a:pt x="1" y="0"/>
                </a:cubicBezTo>
                <a:cubicBezTo>
                  <a:pt x="10" y="0"/>
                  <a:pt x="19" y="0"/>
                  <a:pt x="28" y="0"/>
                </a:cubicBezTo>
                <a:cubicBezTo>
                  <a:pt x="37" y="0"/>
                  <a:pt x="47" y="0"/>
                  <a:pt x="56" y="0"/>
                </a:cubicBezTo>
                <a:cubicBezTo>
                  <a:pt x="35" y="5"/>
                  <a:pt x="35" y="5"/>
                  <a:pt x="35" y="27"/>
                </a:cubicBezTo>
                <a:cubicBezTo>
                  <a:pt x="35" y="54"/>
                  <a:pt x="35" y="82"/>
                  <a:pt x="35" y="109"/>
                </a:cubicBezTo>
                <a:cubicBezTo>
                  <a:pt x="35" y="131"/>
                  <a:pt x="35" y="131"/>
                  <a:pt x="56" y="135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3" name="Freeform 57">
            <a:extLst>
              <a:ext uri="{FF2B5EF4-FFF2-40B4-BE49-F238E27FC236}">
                <a16:creationId xmlns:a16="http://schemas.microsoft.com/office/drawing/2014/main" id="{B0FF765A-BF2A-4B09-A712-E73108181748}"/>
              </a:ext>
            </a:extLst>
          </p:cNvPr>
          <p:cNvSpPr>
            <a:spLocks/>
          </p:cNvSpPr>
          <p:nvPr/>
        </p:nvSpPr>
        <p:spPr bwMode="auto">
          <a:xfrm>
            <a:off x="11648474" y="330380"/>
            <a:ext cx="12709" cy="45330"/>
          </a:xfrm>
          <a:custGeom>
            <a:avLst/>
            <a:gdLst>
              <a:gd name="T0" fmla="*/ 29 w 29"/>
              <a:gd name="T1" fmla="*/ 0 h 103"/>
              <a:gd name="T2" fmla="*/ 25 w 29"/>
              <a:gd name="T3" fmla="*/ 47 h 103"/>
              <a:gd name="T4" fmla="*/ 23 w 29"/>
              <a:gd name="T5" fmla="*/ 82 h 103"/>
              <a:gd name="T6" fmla="*/ 0 w 29"/>
              <a:gd name="T7" fmla="*/ 100 h 103"/>
              <a:gd name="T8" fmla="*/ 29 w 29"/>
              <a:gd name="T9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103">
                <a:moveTo>
                  <a:pt x="29" y="0"/>
                </a:moveTo>
                <a:cubicBezTo>
                  <a:pt x="27" y="18"/>
                  <a:pt x="26" y="32"/>
                  <a:pt x="25" y="47"/>
                </a:cubicBezTo>
                <a:cubicBezTo>
                  <a:pt x="24" y="59"/>
                  <a:pt x="23" y="71"/>
                  <a:pt x="23" y="82"/>
                </a:cubicBezTo>
                <a:cubicBezTo>
                  <a:pt x="22" y="101"/>
                  <a:pt x="21" y="103"/>
                  <a:pt x="0" y="100"/>
                </a:cubicBezTo>
                <a:cubicBezTo>
                  <a:pt x="0" y="65"/>
                  <a:pt x="0" y="30"/>
                  <a:pt x="29" y="0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4" name="Freeform 58">
            <a:extLst>
              <a:ext uri="{FF2B5EF4-FFF2-40B4-BE49-F238E27FC236}">
                <a16:creationId xmlns:a16="http://schemas.microsoft.com/office/drawing/2014/main" id="{26E0E8E4-230D-4466-9E93-A64C44816D37}"/>
              </a:ext>
            </a:extLst>
          </p:cNvPr>
          <p:cNvSpPr>
            <a:spLocks/>
          </p:cNvSpPr>
          <p:nvPr/>
        </p:nvSpPr>
        <p:spPr bwMode="auto">
          <a:xfrm>
            <a:off x="11690203" y="252005"/>
            <a:ext cx="18217" cy="24571"/>
          </a:xfrm>
          <a:custGeom>
            <a:avLst/>
            <a:gdLst>
              <a:gd name="T0" fmla="*/ 0 w 41"/>
              <a:gd name="T1" fmla="*/ 56 h 56"/>
              <a:gd name="T2" fmla="*/ 0 w 41"/>
              <a:gd name="T3" fmla="*/ 18 h 56"/>
              <a:gd name="T4" fmla="*/ 20 w 41"/>
              <a:gd name="T5" fmla="*/ 9 h 56"/>
              <a:gd name="T6" fmla="*/ 41 w 41"/>
              <a:gd name="T7" fmla="*/ 31 h 56"/>
              <a:gd name="T8" fmla="*/ 18 w 41"/>
              <a:gd name="T9" fmla="*/ 49 h 56"/>
              <a:gd name="T10" fmla="*/ 0 w 41"/>
              <a:gd name="T11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" h="56">
                <a:moveTo>
                  <a:pt x="0" y="56"/>
                </a:moveTo>
                <a:cubicBezTo>
                  <a:pt x="0" y="42"/>
                  <a:pt x="0" y="30"/>
                  <a:pt x="0" y="18"/>
                </a:cubicBezTo>
                <a:cubicBezTo>
                  <a:pt x="1" y="4"/>
                  <a:pt x="9" y="0"/>
                  <a:pt x="20" y="9"/>
                </a:cubicBezTo>
                <a:cubicBezTo>
                  <a:pt x="28" y="15"/>
                  <a:pt x="34" y="24"/>
                  <a:pt x="41" y="31"/>
                </a:cubicBezTo>
                <a:cubicBezTo>
                  <a:pt x="33" y="37"/>
                  <a:pt x="26" y="44"/>
                  <a:pt x="18" y="49"/>
                </a:cubicBezTo>
                <a:cubicBezTo>
                  <a:pt x="13" y="52"/>
                  <a:pt x="7" y="53"/>
                  <a:pt x="0" y="56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5" name="Freeform 59">
            <a:extLst>
              <a:ext uri="{FF2B5EF4-FFF2-40B4-BE49-F238E27FC236}">
                <a16:creationId xmlns:a16="http://schemas.microsoft.com/office/drawing/2014/main" id="{914E474F-3726-4475-A45F-782F880D65EA}"/>
              </a:ext>
            </a:extLst>
          </p:cNvPr>
          <p:cNvSpPr>
            <a:spLocks noEditPoints="1"/>
          </p:cNvSpPr>
          <p:nvPr/>
        </p:nvSpPr>
        <p:spPr bwMode="auto">
          <a:xfrm>
            <a:off x="10585548" y="235271"/>
            <a:ext cx="287020" cy="287444"/>
          </a:xfrm>
          <a:custGeom>
            <a:avLst/>
            <a:gdLst>
              <a:gd name="T0" fmla="*/ 328 w 652"/>
              <a:gd name="T1" fmla="*/ 1 h 653"/>
              <a:gd name="T2" fmla="*/ 323 w 652"/>
              <a:gd name="T3" fmla="*/ 652 h 653"/>
              <a:gd name="T4" fmla="*/ 349 w 652"/>
              <a:gd name="T5" fmla="*/ 237 h 653"/>
              <a:gd name="T6" fmla="*/ 304 w 652"/>
              <a:gd name="T7" fmla="*/ 430 h 653"/>
              <a:gd name="T8" fmla="*/ 316 w 652"/>
              <a:gd name="T9" fmla="*/ 630 h 653"/>
              <a:gd name="T10" fmla="*/ 345 w 652"/>
              <a:gd name="T11" fmla="*/ 21 h 653"/>
              <a:gd name="T12" fmla="*/ 335 w 652"/>
              <a:gd name="T13" fmla="*/ 106 h 653"/>
              <a:gd name="T14" fmla="*/ 500 w 652"/>
              <a:gd name="T15" fmla="*/ 112 h 653"/>
              <a:gd name="T16" fmla="*/ 551 w 652"/>
              <a:gd name="T17" fmla="*/ 133 h 653"/>
              <a:gd name="T18" fmla="*/ 382 w 652"/>
              <a:gd name="T19" fmla="*/ 161 h 653"/>
              <a:gd name="T20" fmla="*/ 354 w 652"/>
              <a:gd name="T21" fmla="*/ 222 h 653"/>
              <a:gd name="T22" fmla="*/ 417 w 652"/>
              <a:gd name="T23" fmla="*/ 173 h 653"/>
              <a:gd name="T24" fmla="*/ 547 w 652"/>
              <a:gd name="T25" fmla="*/ 201 h 653"/>
              <a:gd name="T26" fmla="*/ 411 w 652"/>
              <a:gd name="T27" fmla="*/ 263 h 653"/>
              <a:gd name="T28" fmla="*/ 49 w 652"/>
              <a:gd name="T29" fmla="*/ 459 h 653"/>
              <a:gd name="T30" fmla="*/ 103 w 652"/>
              <a:gd name="T31" fmla="*/ 419 h 653"/>
              <a:gd name="T32" fmla="*/ 230 w 652"/>
              <a:gd name="T33" fmla="*/ 425 h 653"/>
              <a:gd name="T34" fmla="*/ 266 w 652"/>
              <a:gd name="T35" fmla="*/ 390 h 653"/>
              <a:gd name="T36" fmla="*/ 302 w 652"/>
              <a:gd name="T37" fmla="*/ 243 h 653"/>
              <a:gd name="T38" fmla="*/ 252 w 652"/>
              <a:gd name="T39" fmla="*/ 302 h 653"/>
              <a:gd name="T40" fmla="*/ 199 w 652"/>
              <a:gd name="T41" fmla="*/ 396 h 653"/>
              <a:gd name="T42" fmla="*/ 53 w 652"/>
              <a:gd name="T43" fmla="*/ 329 h 653"/>
              <a:gd name="T44" fmla="*/ 170 w 652"/>
              <a:gd name="T45" fmla="*/ 150 h 653"/>
              <a:gd name="T46" fmla="*/ 243 w 652"/>
              <a:gd name="T47" fmla="*/ 227 h 653"/>
              <a:gd name="T48" fmla="*/ 285 w 652"/>
              <a:gd name="T49" fmla="*/ 200 h 653"/>
              <a:gd name="T50" fmla="*/ 288 w 652"/>
              <a:gd name="T51" fmla="*/ 161 h 653"/>
              <a:gd name="T52" fmla="*/ 262 w 652"/>
              <a:gd name="T53" fmla="*/ 130 h 653"/>
              <a:gd name="T54" fmla="*/ 321 w 652"/>
              <a:gd name="T55" fmla="*/ 19 h 653"/>
              <a:gd name="T56" fmla="*/ 49 w 652"/>
              <a:gd name="T57" fmla="*/ 459 h 653"/>
              <a:gd name="T58" fmla="*/ 301 w 652"/>
              <a:gd name="T59" fmla="*/ 626 h 653"/>
              <a:gd name="T60" fmla="*/ 266 w 652"/>
              <a:gd name="T61" fmla="*/ 478 h 653"/>
              <a:gd name="T62" fmla="*/ 226 w 652"/>
              <a:gd name="T63" fmla="*/ 469 h 653"/>
              <a:gd name="T64" fmla="*/ 101 w 652"/>
              <a:gd name="T65" fmla="*/ 303 h 653"/>
              <a:gd name="T66" fmla="*/ 166 w 652"/>
              <a:gd name="T67" fmla="*/ 349 h 653"/>
              <a:gd name="T68" fmla="*/ 199 w 652"/>
              <a:gd name="T69" fmla="*/ 306 h 653"/>
              <a:gd name="T70" fmla="*/ 101 w 652"/>
              <a:gd name="T71" fmla="*/ 303 h 653"/>
              <a:gd name="T72" fmla="*/ 143 w 652"/>
              <a:gd name="T73" fmla="*/ 208 h 653"/>
              <a:gd name="T74" fmla="*/ 95 w 652"/>
              <a:gd name="T75" fmla="*/ 243 h 653"/>
              <a:gd name="T76" fmla="*/ 191 w 652"/>
              <a:gd name="T77" fmla="*/ 252 h 653"/>
              <a:gd name="T78" fmla="*/ 494 w 652"/>
              <a:gd name="T79" fmla="*/ 216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52" h="653">
                <a:moveTo>
                  <a:pt x="1" y="325"/>
                </a:moveTo>
                <a:cubicBezTo>
                  <a:pt x="0" y="145"/>
                  <a:pt x="153" y="0"/>
                  <a:pt x="328" y="1"/>
                </a:cubicBezTo>
                <a:cubicBezTo>
                  <a:pt x="503" y="3"/>
                  <a:pt x="652" y="149"/>
                  <a:pt x="651" y="327"/>
                </a:cubicBezTo>
                <a:cubicBezTo>
                  <a:pt x="650" y="505"/>
                  <a:pt x="506" y="653"/>
                  <a:pt x="323" y="652"/>
                </a:cubicBezTo>
                <a:cubicBezTo>
                  <a:pt x="140" y="650"/>
                  <a:pt x="0" y="500"/>
                  <a:pt x="1" y="325"/>
                </a:cubicBezTo>
                <a:close/>
                <a:moveTo>
                  <a:pt x="349" y="237"/>
                </a:moveTo>
                <a:cubicBezTo>
                  <a:pt x="341" y="264"/>
                  <a:pt x="333" y="287"/>
                  <a:pt x="326" y="311"/>
                </a:cubicBezTo>
                <a:cubicBezTo>
                  <a:pt x="315" y="350"/>
                  <a:pt x="302" y="388"/>
                  <a:pt x="304" y="430"/>
                </a:cubicBezTo>
                <a:cubicBezTo>
                  <a:pt x="307" y="483"/>
                  <a:pt x="309" y="536"/>
                  <a:pt x="320" y="589"/>
                </a:cubicBezTo>
                <a:cubicBezTo>
                  <a:pt x="323" y="603"/>
                  <a:pt x="329" y="617"/>
                  <a:pt x="316" y="630"/>
                </a:cubicBezTo>
                <a:cubicBezTo>
                  <a:pt x="465" y="636"/>
                  <a:pt x="613" y="527"/>
                  <a:pt x="628" y="357"/>
                </a:cubicBezTo>
                <a:cubicBezTo>
                  <a:pt x="646" y="156"/>
                  <a:pt x="489" y="26"/>
                  <a:pt x="345" y="21"/>
                </a:cubicBezTo>
                <a:cubicBezTo>
                  <a:pt x="345" y="28"/>
                  <a:pt x="346" y="35"/>
                  <a:pt x="345" y="42"/>
                </a:cubicBezTo>
                <a:cubicBezTo>
                  <a:pt x="342" y="63"/>
                  <a:pt x="338" y="85"/>
                  <a:pt x="335" y="106"/>
                </a:cubicBezTo>
                <a:cubicBezTo>
                  <a:pt x="333" y="118"/>
                  <a:pt x="339" y="125"/>
                  <a:pt x="350" y="122"/>
                </a:cubicBezTo>
                <a:cubicBezTo>
                  <a:pt x="399" y="108"/>
                  <a:pt x="450" y="113"/>
                  <a:pt x="500" y="112"/>
                </a:cubicBezTo>
                <a:cubicBezTo>
                  <a:pt x="515" y="111"/>
                  <a:pt x="530" y="119"/>
                  <a:pt x="544" y="124"/>
                </a:cubicBezTo>
                <a:cubicBezTo>
                  <a:pt x="547" y="125"/>
                  <a:pt x="550" y="129"/>
                  <a:pt x="551" y="133"/>
                </a:cubicBezTo>
                <a:cubicBezTo>
                  <a:pt x="555" y="151"/>
                  <a:pt x="548" y="160"/>
                  <a:pt x="529" y="161"/>
                </a:cubicBezTo>
                <a:cubicBezTo>
                  <a:pt x="480" y="161"/>
                  <a:pt x="431" y="160"/>
                  <a:pt x="382" y="161"/>
                </a:cubicBezTo>
                <a:cubicBezTo>
                  <a:pt x="369" y="161"/>
                  <a:pt x="354" y="164"/>
                  <a:pt x="345" y="171"/>
                </a:cubicBezTo>
                <a:cubicBezTo>
                  <a:pt x="332" y="180"/>
                  <a:pt x="339" y="211"/>
                  <a:pt x="354" y="222"/>
                </a:cubicBezTo>
                <a:cubicBezTo>
                  <a:pt x="355" y="220"/>
                  <a:pt x="356" y="218"/>
                  <a:pt x="357" y="216"/>
                </a:cubicBezTo>
                <a:cubicBezTo>
                  <a:pt x="368" y="190"/>
                  <a:pt x="385" y="172"/>
                  <a:pt x="417" y="173"/>
                </a:cubicBezTo>
                <a:cubicBezTo>
                  <a:pt x="451" y="174"/>
                  <a:pt x="486" y="174"/>
                  <a:pt x="521" y="176"/>
                </a:cubicBezTo>
                <a:cubicBezTo>
                  <a:pt x="535" y="177"/>
                  <a:pt x="545" y="188"/>
                  <a:pt x="547" y="201"/>
                </a:cubicBezTo>
                <a:cubicBezTo>
                  <a:pt x="553" y="234"/>
                  <a:pt x="539" y="253"/>
                  <a:pt x="506" y="256"/>
                </a:cubicBezTo>
                <a:cubicBezTo>
                  <a:pt x="474" y="259"/>
                  <a:pt x="442" y="261"/>
                  <a:pt x="411" y="263"/>
                </a:cubicBezTo>
                <a:cubicBezTo>
                  <a:pt x="387" y="264"/>
                  <a:pt x="368" y="256"/>
                  <a:pt x="349" y="237"/>
                </a:cubicBezTo>
                <a:close/>
                <a:moveTo>
                  <a:pt x="49" y="459"/>
                </a:moveTo>
                <a:cubicBezTo>
                  <a:pt x="57" y="449"/>
                  <a:pt x="62" y="442"/>
                  <a:pt x="67" y="435"/>
                </a:cubicBezTo>
                <a:cubicBezTo>
                  <a:pt x="76" y="422"/>
                  <a:pt x="87" y="416"/>
                  <a:pt x="103" y="419"/>
                </a:cubicBezTo>
                <a:cubicBezTo>
                  <a:pt x="117" y="421"/>
                  <a:pt x="132" y="422"/>
                  <a:pt x="146" y="422"/>
                </a:cubicBezTo>
                <a:cubicBezTo>
                  <a:pt x="174" y="423"/>
                  <a:pt x="202" y="423"/>
                  <a:pt x="230" y="425"/>
                </a:cubicBezTo>
                <a:cubicBezTo>
                  <a:pt x="263" y="426"/>
                  <a:pt x="265" y="425"/>
                  <a:pt x="266" y="393"/>
                </a:cubicBezTo>
                <a:cubicBezTo>
                  <a:pt x="266" y="392"/>
                  <a:pt x="266" y="391"/>
                  <a:pt x="266" y="390"/>
                </a:cubicBezTo>
                <a:cubicBezTo>
                  <a:pt x="270" y="344"/>
                  <a:pt x="278" y="300"/>
                  <a:pt x="298" y="259"/>
                </a:cubicBezTo>
                <a:cubicBezTo>
                  <a:pt x="301" y="254"/>
                  <a:pt x="301" y="248"/>
                  <a:pt x="302" y="243"/>
                </a:cubicBezTo>
                <a:cubicBezTo>
                  <a:pt x="300" y="242"/>
                  <a:pt x="299" y="241"/>
                  <a:pt x="297" y="240"/>
                </a:cubicBezTo>
                <a:cubicBezTo>
                  <a:pt x="281" y="261"/>
                  <a:pt x="266" y="281"/>
                  <a:pt x="252" y="302"/>
                </a:cubicBezTo>
                <a:cubicBezTo>
                  <a:pt x="247" y="309"/>
                  <a:pt x="245" y="320"/>
                  <a:pt x="246" y="329"/>
                </a:cubicBezTo>
                <a:cubicBezTo>
                  <a:pt x="249" y="362"/>
                  <a:pt x="232" y="390"/>
                  <a:pt x="199" y="396"/>
                </a:cubicBezTo>
                <a:cubicBezTo>
                  <a:pt x="167" y="402"/>
                  <a:pt x="135" y="404"/>
                  <a:pt x="102" y="392"/>
                </a:cubicBezTo>
                <a:cubicBezTo>
                  <a:pt x="72" y="380"/>
                  <a:pt x="56" y="360"/>
                  <a:pt x="53" y="329"/>
                </a:cubicBezTo>
                <a:cubicBezTo>
                  <a:pt x="51" y="303"/>
                  <a:pt x="51" y="277"/>
                  <a:pt x="50" y="251"/>
                </a:cubicBezTo>
                <a:cubicBezTo>
                  <a:pt x="50" y="191"/>
                  <a:pt x="111" y="139"/>
                  <a:pt x="170" y="150"/>
                </a:cubicBezTo>
                <a:cubicBezTo>
                  <a:pt x="203" y="157"/>
                  <a:pt x="233" y="168"/>
                  <a:pt x="239" y="208"/>
                </a:cubicBezTo>
                <a:cubicBezTo>
                  <a:pt x="240" y="214"/>
                  <a:pt x="241" y="221"/>
                  <a:pt x="243" y="227"/>
                </a:cubicBezTo>
                <a:cubicBezTo>
                  <a:pt x="244" y="231"/>
                  <a:pt x="246" y="234"/>
                  <a:pt x="247" y="237"/>
                </a:cubicBezTo>
                <a:cubicBezTo>
                  <a:pt x="261" y="223"/>
                  <a:pt x="275" y="213"/>
                  <a:pt x="285" y="200"/>
                </a:cubicBezTo>
                <a:cubicBezTo>
                  <a:pt x="292" y="191"/>
                  <a:pt x="296" y="179"/>
                  <a:pt x="299" y="168"/>
                </a:cubicBezTo>
                <a:cubicBezTo>
                  <a:pt x="301" y="160"/>
                  <a:pt x="296" y="155"/>
                  <a:pt x="288" y="161"/>
                </a:cubicBezTo>
                <a:cubicBezTo>
                  <a:pt x="276" y="170"/>
                  <a:pt x="264" y="175"/>
                  <a:pt x="251" y="167"/>
                </a:cubicBezTo>
                <a:cubicBezTo>
                  <a:pt x="243" y="162"/>
                  <a:pt x="251" y="145"/>
                  <a:pt x="262" y="130"/>
                </a:cubicBezTo>
                <a:cubicBezTo>
                  <a:pt x="277" y="108"/>
                  <a:pt x="291" y="86"/>
                  <a:pt x="304" y="63"/>
                </a:cubicBezTo>
                <a:cubicBezTo>
                  <a:pt x="311" y="50"/>
                  <a:pt x="315" y="35"/>
                  <a:pt x="321" y="19"/>
                </a:cubicBezTo>
                <a:cubicBezTo>
                  <a:pt x="212" y="25"/>
                  <a:pt x="125" y="71"/>
                  <a:pt x="67" y="164"/>
                </a:cubicBezTo>
                <a:cubicBezTo>
                  <a:pt x="8" y="257"/>
                  <a:pt x="4" y="355"/>
                  <a:pt x="49" y="459"/>
                </a:cubicBezTo>
                <a:close/>
                <a:moveTo>
                  <a:pt x="62" y="477"/>
                </a:moveTo>
                <a:cubicBezTo>
                  <a:pt x="97" y="556"/>
                  <a:pt x="244" y="647"/>
                  <a:pt x="301" y="626"/>
                </a:cubicBezTo>
                <a:cubicBezTo>
                  <a:pt x="285" y="613"/>
                  <a:pt x="277" y="597"/>
                  <a:pt x="275" y="577"/>
                </a:cubicBezTo>
                <a:cubicBezTo>
                  <a:pt x="272" y="544"/>
                  <a:pt x="269" y="511"/>
                  <a:pt x="266" y="478"/>
                </a:cubicBezTo>
                <a:cubicBezTo>
                  <a:pt x="266" y="468"/>
                  <a:pt x="265" y="462"/>
                  <a:pt x="253" y="466"/>
                </a:cubicBezTo>
                <a:cubicBezTo>
                  <a:pt x="244" y="468"/>
                  <a:pt x="235" y="469"/>
                  <a:pt x="226" y="469"/>
                </a:cubicBezTo>
                <a:cubicBezTo>
                  <a:pt x="172" y="472"/>
                  <a:pt x="118" y="475"/>
                  <a:pt x="62" y="477"/>
                </a:cubicBezTo>
                <a:close/>
                <a:moveTo>
                  <a:pt x="101" y="303"/>
                </a:moveTo>
                <a:cubicBezTo>
                  <a:pt x="101" y="307"/>
                  <a:pt x="101" y="310"/>
                  <a:pt x="101" y="313"/>
                </a:cubicBezTo>
                <a:cubicBezTo>
                  <a:pt x="111" y="344"/>
                  <a:pt x="130" y="355"/>
                  <a:pt x="166" y="349"/>
                </a:cubicBezTo>
                <a:cubicBezTo>
                  <a:pt x="175" y="348"/>
                  <a:pt x="183" y="346"/>
                  <a:pt x="190" y="342"/>
                </a:cubicBezTo>
                <a:cubicBezTo>
                  <a:pt x="206" y="334"/>
                  <a:pt x="201" y="318"/>
                  <a:pt x="199" y="306"/>
                </a:cubicBezTo>
                <a:cubicBezTo>
                  <a:pt x="198" y="302"/>
                  <a:pt x="186" y="296"/>
                  <a:pt x="179" y="296"/>
                </a:cubicBezTo>
                <a:cubicBezTo>
                  <a:pt x="153" y="297"/>
                  <a:pt x="128" y="301"/>
                  <a:pt x="101" y="303"/>
                </a:cubicBezTo>
                <a:close/>
                <a:moveTo>
                  <a:pt x="191" y="252"/>
                </a:moveTo>
                <a:cubicBezTo>
                  <a:pt x="189" y="212"/>
                  <a:pt x="180" y="207"/>
                  <a:pt x="143" y="208"/>
                </a:cubicBezTo>
                <a:cubicBezTo>
                  <a:pt x="141" y="208"/>
                  <a:pt x="139" y="208"/>
                  <a:pt x="137" y="209"/>
                </a:cubicBezTo>
                <a:cubicBezTo>
                  <a:pt x="116" y="212"/>
                  <a:pt x="99" y="226"/>
                  <a:pt x="95" y="243"/>
                </a:cubicBezTo>
                <a:cubicBezTo>
                  <a:pt x="94" y="251"/>
                  <a:pt x="92" y="262"/>
                  <a:pt x="106" y="261"/>
                </a:cubicBezTo>
                <a:cubicBezTo>
                  <a:pt x="134" y="258"/>
                  <a:pt x="162" y="255"/>
                  <a:pt x="191" y="252"/>
                </a:cubicBezTo>
                <a:close/>
                <a:moveTo>
                  <a:pt x="403" y="219"/>
                </a:moveTo>
                <a:cubicBezTo>
                  <a:pt x="433" y="226"/>
                  <a:pt x="464" y="216"/>
                  <a:pt x="494" y="216"/>
                </a:cubicBezTo>
                <a:cubicBezTo>
                  <a:pt x="464" y="210"/>
                  <a:pt x="433" y="211"/>
                  <a:pt x="403" y="219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6" name="Freeform 60">
            <a:extLst>
              <a:ext uri="{FF2B5EF4-FFF2-40B4-BE49-F238E27FC236}">
                <a16:creationId xmlns:a16="http://schemas.microsoft.com/office/drawing/2014/main" id="{AF6547CD-5D11-4962-963F-881957F8C16A}"/>
              </a:ext>
            </a:extLst>
          </p:cNvPr>
          <p:cNvSpPr>
            <a:spLocks noEditPoints="1"/>
          </p:cNvSpPr>
          <p:nvPr/>
        </p:nvSpPr>
        <p:spPr bwMode="auto">
          <a:xfrm>
            <a:off x="10530263" y="316188"/>
            <a:ext cx="52744" cy="47660"/>
          </a:xfrm>
          <a:custGeom>
            <a:avLst/>
            <a:gdLst>
              <a:gd name="T0" fmla="*/ 0 w 120"/>
              <a:gd name="T1" fmla="*/ 90 h 108"/>
              <a:gd name="T2" fmla="*/ 5 w 120"/>
              <a:gd name="T3" fmla="*/ 35 h 108"/>
              <a:gd name="T4" fmla="*/ 53 w 120"/>
              <a:gd name="T5" fmla="*/ 7 h 108"/>
              <a:gd name="T6" fmla="*/ 98 w 120"/>
              <a:gd name="T7" fmla="*/ 17 h 108"/>
              <a:gd name="T8" fmla="*/ 119 w 120"/>
              <a:gd name="T9" fmla="*/ 43 h 108"/>
              <a:gd name="T10" fmla="*/ 116 w 120"/>
              <a:gd name="T11" fmla="*/ 89 h 108"/>
              <a:gd name="T12" fmla="*/ 92 w 120"/>
              <a:gd name="T13" fmla="*/ 106 h 108"/>
              <a:gd name="T14" fmla="*/ 42 w 120"/>
              <a:gd name="T15" fmla="*/ 96 h 108"/>
              <a:gd name="T16" fmla="*/ 0 w 120"/>
              <a:gd name="T17" fmla="*/ 90 h 108"/>
              <a:gd name="T18" fmla="*/ 97 w 120"/>
              <a:gd name="T19" fmla="*/ 76 h 108"/>
              <a:gd name="T20" fmla="*/ 69 w 120"/>
              <a:gd name="T21" fmla="*/ 37 h 108"/>
              <a:gd name="T22" fmla="*/ 39 w 120"/>
              <a:gd name="T23" fmla="*/ 33 h 108"/>
              <a:gd name="T24" fmla="*/ 23 w 120"/>
              <a:gd name="T25" fmla="*/ 41 h 108"/>
              <a:gd name="T26" fmla="*/ 30 w 120"/>
              <a:gd name="T27" fmla="*/ 64 h 108"/>
              <a:gd name="T28" fmla="*/ 97 w 120"/>
              <a:gd name="T29" fmla="*/ 76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0" h="108">
                <a:moveTo>
                  <a:pt x="0" y="90"/>
                </a:moveTo>
                <a:cubicBezTo>
                  <a:pt x="2" y="69"/>
                  <a:pt x="2" y="52"/>
                  <a:pt x="5" y="35"/>
                </a:cubicBezTo>
                <a:cubicBezTo>
                  <a:pt x="10" y="10"/>
                  <a:pt x="28" y="0"/>
                  <a:pt x="53" y="7"/>
                </a:cubicBezTo>
                <a:cubicBezTo>
                  <a:pt x="68" y="10"/>
                  <a:pt x="83" y="13"/>
                  <a:pt x="98" y="17"/>
                </a:cubicBezTo>
                <a:cubicBezTo>
                  <a:pt x="111" y="20"/>
                  <a:pt x="120" y="29"/>
                  <a:pt x="119" y="43"/>
                </a:cubicBezTo>
                <a:cubicBezTo>
                  <a:pt x="118" y="59"/>
                  <a:pt x="116" y="74"/>
                  <a:pt x="116" y="89"/>
                </a:cubicBezTo>
                <a:cubicBezTo>
                  <a:pt x="115" y="106"/>
                  <a:pt x="104" y="108"/>
                  <a:pt x="92" y="106"/>
                </a:cubicBezTo>
                <a:cubicBezTo>
                  <a:pt x="75" y="103"/>
                  <a:pt x="59" y="99"/>
                  <a:pt x="42" y="96"/>
                </a:cubicBezTo>
                <a:cubicBezTo>
                  <a:pt x="28" y="94"/>
                  <a:pt x="15" y="92"/>
                  <a:pt x="0" y="90"/>
                </a:cubicBezTo>
                <a:close/>
                <a:moveTo>
                  <a:pt x="97" y="76"/>
                </a:moveTo>
                <a:cubicBezTo>
                  <a:pt x="100" y="44"/>
                  <a:pt x="96" y="39"/>
                  <a:pt x="69" y="37"/>
                </a:cubicBezTo>
                <a:cubicBezTo>
                  <a:pt x="59" y="36"/>
                  <a:pt x="49" y="35"/>
                  <a:pt x="39" y="33"/>
                </a:cubicBezTo>
                <a:cubicBezTo>
                  <a:pt x="30" y="30"/>
                  <a:pt x="24" y="31"/>
                  <a:pt x="23" y="41"/>
                </a:cubicBezTo>
                <a:cubicBezTo>
                  <a:pt x="21" y="49"/>
                  <a:pt x="13" y="61"/>
                  <a:pt x="30" y="64"/>
                </a:cubicBezTo>
                <a:cubicBezTo>
                  <a:pt x="52" y="69"/>
                  <a:pt x="74" y="72"/>
                  <a:pt x="97" y="76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7" name="Freeform 61">
            <a:extLst>
              <a:ext uri="{FF2B5EF4-FFF2-40B4-BE49-F238E27FC236}">
                <a16:creationId xmlns:a16="http://schemas.microsoft.com/office/drawing/2014/main" id="{16E5D332-5A9F-4F33-9F75-F519CF842263}"/>
              </a:ext>
            </a:extLst>
          </p:cNvPr>
          <p:cNvSpPr>
            <a:spLocks noEditPoints="1"/>
          </p:cNvSpPr>
          <p:nvPr/>
        </p:nvSpPr>
        <p:spPr bwMode="auto">
          <a:xfrm>
            <a:off x="10651637" y="520808"/>
            <a:ext cx="51049" cy="51473"/>
          </a:xfrm>
          <a:custGeom>
            <a:avLst/>
            <a:gdLst>
              <a:gd name="T0" fmla="*/ 23 w 116"/>
              <a:gd name="T1" fmla="*/ 62 h 117"/>
              <a:gd name="T2" fmla="*/ 44 w 116"/>
              <a:gd name="T3" fmla="*/ 7 h 117"/>
              <a:gd name="T4" fmla="*/ 100 w 116"/>
              <a:gd name="T5" fmla="*/ 21 h 117"/>
              <a:gd name="T6" fmla="*/ 105 w 116"/>
              <a:gd name="T7" fmla="*/ 33 h 117"/>
              <a:gd name="T8" fmla="*/ 44 w 116"/>
              <a:gd name="T9" fmla="*/ 114 h 117"/>
              <a:gd name="T10" fmla="*/ 18 w 116"/>
              <a:gd name="T11" fmla="*/ 104 h 117"/>
              <a:gd name="T12" fmla="*/ 23 w 116"/>
              <a:gd name="T13" fmla="*/ 62 h 117"/>
              <a:gd name="T14" fmla="*/ 72 w 116"/>
              <a:gd name="T15" fmla="*/ 55 h 117"/>
              <a:gd name="T16" fmla="*/ 80 w 116"/>
              <a:gd name="T17" fmla="*/ 46 h 117"/>
              <a:gd name="T18" fmla="*/ 58 w 116"/>
              <a:gd name="T19" fmla="*/ 29 h 117"/>
              <a:gd name="T20" fmla="*/ 47 w 116"/>
              <a:gd name="T21" fmla="*/ 39 h 117"/>
              <a:gd name="T22" fmla="*/ 72 w 116"/>
              <a:gd name="T23" fmla="*/ 55 h 117"/>
              <a:gd name="T24" fmla="*/ 26 w 116"/>
              <a:gd name="T25" fmla="*/ 70 h 117"/>
              <a:gd name="T26" fmla="*/ 53 w 116"/>
              <a:gd name="T27" fmla="*/ 93 h 117"/>
              <a:gd name="T28" fmla="*/ 70 w 116"/>
              <a:gd name="T29" fmla="*/ 84 h 117"/>
              <a:gd name="T30" fmla="*/ 26 w 116"/>
              <a:gd name="T31" fmla="*/ 7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6" h="117">
                <a:moveTo>
                  <a:pt x="23" y="62"/>
                </a:moveTo>
                <a:cubicBezTo>
                  <a:pt x="17" y="38"/>
                  <a:pt x="25" y="17"/>
                  <a:pt x="44" y="7"/>
                </a:cubicBezTo>
                <a:cubicBezTo>
                  <a:pt x="58" y="0"/>
                  <a:pt x="89" y="8"/>
                  <a:pt x="100" y="21"/>
                </a:cubicBezTo>
                <a:cubicBezTo>
                  <a:pt x="102" y="24"/>
                  <a:pt x="104" y="29"/>
                  <a:pt x="105" y="33"/>
                </a:cubicBezTo>
                <a:cubicBezTo>
                  <a:pt x="116" y="74"/>
                  <a:pt x="84" y="117"/>
                  <a:pt x="44" y="114"/>
                </a:cubicBezTo>
                <a:cubicBezTo>
                  <a:pt x="35" y="113"/>
                  <a:pt x="26" y="110"/>
                  <a:pt x="18" y="104"/>
                </a:cubicBezTo>
                <a:cubicBezTo>
                  <a:pt x="0" y="91"/>
                  <a:pt x="2" y="73"/>
                  <a:pt x="23" y="62"/>
                </a:cubicBezTo>
                <a:close/>
                <a:moveTo>
                  <a:pt x="72" y="55"/>
                </a:moveTo>
                <a:cubicBezTo>
                  <a:pt x="74" y="53"/>
                  <a:pt x="77" y="49"/>
                  <a:pt x="80" y="46"/>
                </a:cubicBezTo>
                <a:cubicBezTo>
                  <a:pt x="73" y="40"/>
                  <a:pt x="66" y="33"/>
                  <a:pt x="58" y="29"/>
                </a:cubicBezTo>
                <a:cubicBezTo>
                  <a:pt x="57" y="28"/>
                  <a:pt x="47" y="35"/>
                  <a:pt x="47" y="39"/>
                </a:cubicBezTo>
                <a:cubicBezTo>
                  <a:pt x="48" y="52"/>
                  <a:pt x="58" y="53"/>
                  <a:pt x="72" y="55"/>
                </a:cubicBezTo>
                <a:close/>
                <a:moveTo>
                  <a:pt x="26" y="70"/>
                </a:moveTo>
                <a:cubicBezTo>
                  <a:pt x="33" y="85"/>
                  <a:pt x="41" y="92"/>
                  <a:pt x="53" y="93"/>
                </a:cubicBezTo>
                <a:cubicBezTo>
                  <a:pt x="57" y="93"/>
                  <a:pt x="62" y="88"/>
                  <a:pt x="70" y="84"/>
                </a:cubicBezTo>
                <a:cubicBezTo>
                  <a:pt x="53" y="79"/>
                  <a:pt x="42" y="75"/>
                  <a:pt x="26" y="70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8" name="Freeform 62">
            <a:extLst>
              <a:ext uri="{FF2B5EF4-FFF2-40B4-BE49-F238E27FC236}">
                <a16:creationId xmlns:a16="http://schemas.microsoft.com/office/drawing/2014/main" id="{78E94C47-CC95-4AD5-BAA1-DF5EB829312A}"/>
              </a:ext>
            </a:extLst>
          </p:cNvPr>
          <p:cNvSpPr>
            <a:spLocks noEditPoints="1"/>
          </p:cNvSpPr>
          <p:nvPr/>
        </p:nvSpPr>
        <p:spPr bwMode="auto">
          <a:xfrm>
            <a:off x="10725139" y="529281"/>
            <a:ext cx="44483" cy="51897"/>
          </a:xfrm>
          <a:custGeom>
            <a:avLst/>
            <a:gdLst>
              <a:gd name="T0" fmla="*/ 0 w 101"/>
              <a:gd name="T1" fmla="*/ 56 h 118"/>
              <a:gd name="T2" fmla="*/ 58 w 101"/>
              <a:gd name="T3" fmla="*/ 0 h 118"/>
              <a:gd name="T4" fmla="*/ 84 w 101"/>
              <a:gd name="T5" fmla="*/ 14 h 118"/>
              <a:gd name="T6" fmla="*/ 99 w 101"/>
              <a:gd name="T7" fmla="*/ 75 h 118"/>
              <a:gd name="T8" fmla="*/ 68 w 101"/>
              <a:gd name="T9" fmla="*/ 113 h 118"/>
              <a:gd name="T10" fmla="*/ 17 w 101"/>
              <a:gd name="T11" fmla="*/ 94 h 118"/>
              <a:gd name="T12" fmla="*/ 0 w 101"/>
              <a:gd name="T13" fmla="*/ 56 h 118"/>
              <a:gd name="T14" fmla="*/ 31 w 101"/>
              <a:gd name="T15" fmla="*/ 52 h 118"/>
              <a:gd name="T16" fmla="*/ 42 w 101"/>
              <a:gd name="T17" fmla="*/ 80 h 118"/>
              <a:gd name="T18" fmla="*/ 60 w 101"/>
              <a:gd name="T19" fmla="*/ 89 h 118"/>
              <a:gd name="T20" fmla="*/ 72 w 101"/>
              <a:gd name="T21" fmla="*/ 71 h 118"/>
              <a:gd name="T22" fmla="*/ 68 w 101"/>
              <a:gd name="T23" fmla="*/ 46 h 118"/>
              <a:gd name="T24" fmla="*/ 46 w 101"/>
              <a:gd name="T25" fmla="*/ 24 h 118"/>
              <a:gd name="T26" fmla="*/ 31 w 101"/>
              <a:gd name="T27" fmla="*/ 52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1" h="118">
                <a:moveTo>
                  <a:pt x="0" y="56"/>
                </a:moveTo>
                <a:cubicBezTo>
                  <a:pt x="3" y="20"/>
                  <a:pt x="24" y="0"/>
                  <a:pt x="58" y="0"/>
                </a:cubicBezTo>
                <a:cubicBezTo>
                  <a:pt x="69" y="0"/>
                  <a:pt x="78" y="5"/>
                  <a:pt x="84" y="14"/>
                </a:cubicBezTo>
                <a:cubicBezTo>
                  <a:pt x="95" y="33"/>
                  <a:pt x="101" y="53"/>
                  <a:pt x="99" y="75"/>
                </a:cubicBezTo>
                <a:cubicBezTo>
                  <a:pt x="97" y="94"/>
                  <a:pt x="84" y="109"/>
                  <a:pt x="68" y="113"/>
                </a:cubicBezTo>
                <a:cubicBezTo>
                  <a:pt x="49" y="118"/>
                  <a:pt x="26" y="110"/>
                  <a:pt x="17" y="94"/>
                </a:cubicBezTo>
                <a:cubicBezTo>
                  <a:pt x="10" y="82"/>
                  <a:pt x="6" y="68"/>
                  <a:pt x="0" y="56"/>
                </a:cubicBezTo>
                <a:close/>
                <a:moveTo>
                  <a:pt x="31" y="52"/>
                </a:moveTo>
                <a:cubicBezTo>
                  <a:pt x="34" y="60"/>
                  <a:pt x="37" y="71"/>
                  <a:pt x="42" y="80"/>
                </a:cubicBezTo>
                <a:cubicBezTo>
                  <a:pt x="45" y="85"/>
                  <a:pt x="56" y="91"/>
                  <a:pt x="60" y="89"/>
                </a:cubicBezTo>
                <a:cubicBezTo>
                  <a:pt x="65" y="86"/>
                  <a:pt x="71" y="78"/>
                  <a:pt x="72" y="71"/>
                </a:cubicBezTo>
                <a:cubicBezTo>
                  <a:pt x="73" y="63"/>
                  <a:pt x="70" y="54"/>
                  <a:pt x="68" y="46"/>
                </a:cubicBezTo>
                <a:cubicBezTo>
                  <a:pt x="67" y="33"/>
                  <a:pt x="59" y="24"/>
                  <a:pt x="46" y="24"/>
                </a:cubicBezTo>
                <a:cubicBezTo>
                  <a:pt x="31" y="25"/>
                  <a:pt x="35" y="39"/>
                  <a:pt x="31" y="52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9" name="Freeform 63">
            <a:extLst>
              <a:ext uri="{FF2B5EF4-FFF2-40B4-BE49-F238E27FC236}">
                <a16:creationId xmlns:a16="http://schemas.microsoft.com/office/drawing/2014/main" id="{2027E559-AD12-490C-A853-D33854FA1706}"/>
              </a:ext>
            </a:extLst>
          </p:cNvPr>
          <p:cNvSpPr>
            <a:spLocks/>
          </p:cNvSpPr>
          <p:nvPr/>
        </p:nvSpPr>
        <p:spPr bwMode="auto">
          <a:xfrm>
            <a:off x="10785721" y="502803"/>
            <a:ext cx="51897" cy="55074"/>
          </a:xfrm>
          <a:custGeom>
            <a:avLst/>
            <a:gdLst>
              <a:gd name="T0" fmla="*/ 42 w 118"/>
              <a:gd name="T1" fmla="*/ 54 h 125"/>
              <a:gd name="T2" fmla="*/ 51 w 118"/>
              <a:gd name="T3" fmla="*/ 49 h 125"/>
              <a:gd name="T4" fmla="*/ 101 w 118"/>
              <a:gd name="T5" fmla="*/ 48 h 125"/>
              <a:gd name="T6" fmla="*/ 99 w 118"/>
              <a:gd name="T7" fmla="*/ 108 h 125"/>
              <a:gd name="T8" fmla="*/ 50 w 118"/>
              <a:gd name="T9" fmla="*/ 122 h 125"/>
              <a:gd name="T10" fmla="*/ 39 w 118"/>
              <a:gd name="T11" fmla="*/ 108 h 125"/>
              <a:gd name="T12" fmla="*/ 55 w 118"/>
              <a:gd name="T13" fmla="*/ 98 h 125"/>
              <a:gd name="T14" fmla="*/ 84 w 118"/>
              <a:gd name="T15" fmla="*/ 71 h 125"/>
              <a:gd name="T16" fmla="*/ 75 w 118"/>
              <a:gd name="T17" fmla="*/ 60 h 125"/>
              <a:gd name="T18" fmla="*/ 57 w 118"/>
              <a:gd name="T19" fmla="*/ 66 h 125"/>
              <a:gd name="T20" fmla="*/ 12 w 118"/>
              <a:gd name="T21" fmla="*/ 59 h 125"/>
              <a:gd name="T22" fmla="*/ 9 w 118"/>
              <a:gd name="T23" fmla="*/ 49 h 125"/>
              <a:gd name="T24" fmla="*/ 1 w 118"/>
              <a:gd name="T25" fmla="*/ 33 h 125"/>
              <a:gd name="T26" fmla="*/ 17 w 118"/>
              <a:gd name="T27" fmla="*/ 23 h 125"/>
              <a:gd name="T28" fmla="*/ 54 w 118"/>
              <a:gd name="T29" fmla="*/ 2 h 125"/>
              <a:gd name="T30" fmla="*/ 70 w 118"/>
              <a:gd name="T31" fmla="*/ 3 h 125"/>
              <a:gd name="T32" fmla="*/ 67 w 118"/>
              <a:gd name="T33" fmla="*/ 20 h 125"/>
              <a:gd name="T34" fmla="*/ 48 w 118"/>
              <a:gd name="T35" fmla="*/ 32 h 125"/>
              <a:gd name="T36" fmla="*/ 42 w 118"/>
              <a:gd name="T37" fmla="*/ 54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8" h="125">
                <a:moveTo>
                  <a:pt x="42" y="54"/>
                </a:moveTo>
                <a:cubicBezTo>
                  <a:pt x="46" y="52"/>
                  <a:pt x="49" y="51"/>
                  <a:pt x="51" y="49"/>
                </a:cubicBezTo>
                <a:cubicBezTo>
                  <a:pt x="67" y="36"/>
                  <a:pt x="92" y="34"/>
                  <a:pt x="101" y="48"/>
                </a:cubicBezTo>
                <a:cubicBezTo>
                  <a:pt x="118" y="73"/>
                  <a:pt x="118" y="91"/>
                  <a:pt x="99" y="108"/>
                </a:cubicBezTo>
                <a:cubicBezTo>
                  <a:pt x="85" y="120"/>
                  <a:pt x="68" y="125"/>
                  <a:pt x="50" y="122"/>
                </a:cubicBezTo>
                <a:cubicBezTo>
                  <a:pt x="44" y="120"/>
                  <a:pt x="35" y="118"/>
                  <a:pt x="39" y="108"/>
                </a:cubicBezTo>
                <a:cubicBezTo>
                  <a:pt x="42" y="101"/>
                  <a:pt x="44" y="95"/>
                  <a:pt x="55" y="98"/>
                </a:cubicBezTo>
                <a:cubicBezTo>
                  <a:pt x="79" y="104"/>
                  <a:pt x="90" y="94"/>
                  <a:pt x="84" y="71"/>
                </a:cubicBezTo>
                <a:cubicBezTo>
                  <a:pt x="83" y="67"/>
                  <a:pt x="78" y="60"/>
                  <a:pt x="75" y="60"/>
                </a:cubicBezTo>
                <a:cubicBezTo>
                  <a:pt x="69" y="60"/>
                  <a:pt x="60" y="62"/>
                  <a:pt x="57" y="66"/>
                </a:cubicBezTo>
                <a:cubicBezTo>
                  <a:pt x="37" y="95"/>
                  <a:pt x="25" y="87"/>
                  <a:pt x="12" y="59"/>
                </a:cubicBezTo>
                <a:cubicBezTo>
                  <a:pt x="11" y="55"/>
                  <a:pt x="10" y="52"/>
                  <a:pt x="9" y="49"/>
                </a:cubicBezTo>
                <a:cubicBezTo>
                  <a:pt x="6" y="43"/>
                  <a:pt x="0" y="37"/>
                  <a:pt x="1" y="33"/>
                </a:cubicBezTo>
                <a:cubicBezTo>
                  <a:pt x="4" y="29"/>
                  <a:pt x="11" y="27"/>
                  <a:pt x="17" y="23"/>
                </a:cubicBezTo>
                <a:cubicBezTo>
                  <a:pt x="29" y="16"/>
                  <a:pt x="41" y="8"/>
                  <a:pt x="54" y="2"/>
                </a:cubicBezTo>
                <a:cubicBezTo>
                  <a:pt x="58" y="0"/>
                  <a:pt x="65" y="3"/>
                  <a:pt x="70" y="3"/>
                </a:cubicBezTo>
                <a:cubicBezTo>
                  <a:pt x="69" y="9"/>
                  <a:pt x="70" y="17"/>
                  <a:pt x="67" y="20"/>
                </a:cubicBezTo>
                <a:cubicBezTo>
                  <a:pt x="62" y="26"/>
                  <a:pt x="55" y="28"/>
                  <a:pt x="48" y="32"/>
                </a:cubicBezTo>
                <a:cubicBezTo>
                  <a:pt x="41" y="37"/>
                  <a:pt x="35" y="43"/>
                  <a:pt x="42" y="54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0" name="Freeform 64">
            <a:extLst>
              <a:ext uri="{FF2B5EF4-FFF2-40B4-BE49-F238E27FC236}">
                <a16:creationId xmlns:a16="http://schemas.microsoft.com/office/drawing/2014/main" id="{F4B327D5-311B-4128-ABB3-335631DE9E0F}"/>
              </a:ext>
            </a:extLst>
          </p:cNvPr>
          <p:cNvSpPr>
            <a:spLocks noEditPoints="1"/>
          </p:cNvSpPr>
          <p:nvPr/>
        </p:nvSpPr>
        <p:spPr bwMode="auto">
          <a:xfrm>
            <a:off x="10831051" y="231670"/>
            <a:ext cx="59946" cy="58251"/>
          </a:xfrm>
          <a:custGeom>
            <a:avLst/>
            <a:gdLst>
              <a:gd name="T0" fmla="*/ 6 w 136"/>
              <a:gd name="T1" fmla="*/ 68 h 132"/>
              <a:gd name="T2" fmla="*/ 73 w 136"/>
              <a:gd name="T3" fmla="*/ 0 h 132"/>
              <a:gd name="T4" fmla="*/ 120 w 136"/>
              <a:gd name="T5" fmla="*/ 47 h 132"/>
              <a:gd name="T6" fmla="*/ 94 w 136"/>
              <a:gd name="T7" fmla="*/ 91 h 132"/>
              <a:gd name="T8" fmla="*/ 73 w 136"/>
              <a:gd name="T9" fmla="*/ 112 h 132"/>
              <a:gd name="T10" fmla="*/ 73 w 136"/>
              <a:gd name="T11" fmla="*/ 121 h 132"/>
              <a:gd name="T12" fmla="*/ 59 w 136"/>
              <a:gd name="T13" fmla="*/ 132 h 132"/>
              <a:gd name="T14" fmla="*/ 50 w 136"/>
              <a:gd name="T15" fmla="*/ 117 h 132"/>
              <a:gd name="T16" fmla="*/ 59 w 136"/>
              <a:gd name="T17" fmla="*/ 92 h 132"/>
              <a:gd name="T18" fmla="*/ 52 w 136"/>
              <a:gd name="T19" fmla="*/ 71 h 132"/>
              <a:gd name="T20" fmla="*/ 34 w 136"/>
              <a:gd name="T21" fmla="*/ 87 h 132"/>
              <a:gd name="T22" fmla="*/ 28 w 136"/>
              <a:gd name="T23" fmla="*/ 96 h 132"/>
              <a:gd name="T24" fmla="*/ 15 w 136"/>
              <a:gd name="T25" fmla="*/ 92 h 132"/>
              <a:gd name="T26" fmla="*/ 6 w 136"/>
              <a:gd name="T27" fmla="*/ 68 h 132"/>
              <a:gd name="T28" fmla="*/ 87 w 136"/>
              <a:gd name="T29" fmla="*/ 34 h 132"/>
              <a:gd name="T30" fmla="*/ 72 w 136"/>
              <a:gd name="T31" fmla="*/ 55 h 132"/>
              <a:gd name="T32" fmla="*/ 87 w 136"/>
              <a:gd name="T33" fmla="*/ 71 h 132"/>
              <a:gd name="T34" fmla="*/ 101 w 136"/>
              <a:gd name="T35" fmla="*/ 60 h 132"/>
              <a:gd name="T36" fmla="*/ 87 w 136"/>
              <a:gd name="T37" fmla="*/ 34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6" h="132">
                <a:moveTo>
                  <a:pt x="6" y="68"/>
                </a:moveTo>
                <a:cubicBezTo>
                  <a:pt x="41" y="56"/>
                  <a:pt x="62" y="36"/>
                  <a:pt x="73" y="0"/>
                </a:cubicBezTo>
                <a:cubicBezTo>
                  <a:pt x="90" y="17"/>
                  <a:pt x="107" y="30"/>
                  <a:pt x="120" y="47"/>
                </a:cubicBezTo>
                <a:cubicBezTo>
                  <a:pt x="136" y="67"/>
                  <a:pt x="122" y="91"/>
                  <a:pt x="94" y="91"/>
                </a:cubicBezTo>
                <a:cubicBezTo>
                  <a:pt x="76" y="90"/>
                  <a:pt x="73" y="98"/>
                  <a:pt x="73" y="112"/>
                </a:cubicBezTo>
                <a:cubicBezTo>
                  <a:pt x="74" y="115"/>
                  <a:pt x="75" y="119"/>
                  <a:pt x="73" y="121"/>
                </a:cubicBezTo>
                <a:cubicBezTo>
                  <a:pt x="69" y="125"/>
                  <a:pt x="64" y="129"/>
                  <a:pt x="59" y="132"/>
                </a:cubicBezTo>
                <a:cubicBezTo>
                  <a:pt x="56" y="127"/>
                  <a:pt x="49" y="122"/>
                  <a:pt x="50" y="117"/>
                </a:cubicBezTo>
                <a:cubicBezTo>
                  <a:pt x="51" y="109"/>
                  <a:pt x="57" y="101"/>
                  <a:pt x="59" y="92"/>
                </a:cubicBezTo>
                <a:cubicBezTo>
                  <a:pt x="61" y="84"/>
                  <a:pt x="64" y="72"/>
                  <a:pt x="52" y="71"/>
                </a:cubicBezTo>
                <a:cubicBezTo>
                  <a:pt x="46" y="70"/>
                  <a:pt x="39" y="81"/>
                  <a:pt x="34" y="87"/>
                </a:cubicBezTo>
                <a:cubicBezTo>
                  <a:pt x="31" y="89"/>
                  <a:pt x="30" y="96"/>
                  <a:pt x="28" y="96"/>
                </a:cubicBezTo>
                <a:cubicBezTo>
                  <a:pt x="24" y="97"/>
                  <a:pt x="18" y="95"/>
                  <a:pt x="15" y="92"/>
                </a:cubicBezTo>
                <a:cubicBezTo>
                  <a:pt x="9" y="85"/>
                  <a:pt x="0" y="78"/>
                  <a:pt x="6" y="68"/>
                </a:cubicBezTo>
                <a:close/>
                <a:moveTo>
                  <a:pt x="87" y="34"/>
                </a:moveTo>
                <a:cubicBezTo>
                  <a:pt x="80" y="43"/>
                  <a:pt x="71" y="50"/>
                  <a:pt x="72" y="55"/>
                </a:cubicBezTo>
                <a:cubicBezTo>
                  <a:pt x="73" y="61"/>
                  <a:pt x="81" y="68"/>
                  <a:pt x="87" y="71"/>
                </a:cubicBezTo>
                <a:cubicBezTo>
                  <a:pt x="94" y="74"/>
                  <a:pt x="102" y="68"/>
                  <a:pt x="101" y="60"/>
                </a:cubicBezTo>
                <a:cubicBezTo>
                  <a:pt x="99" y="52"/>
                  <a:pt x="93" y="45"/>
                  <a:pt x="87" y="34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1" name="Freeform 65">
            <a:extLst>
              <a:ext uri="{FF2B5EF4-FFF2-40B4-BE49-F238E27FC236}">
                <a16:creationId xmlns:a16="http://schemas.microsoft.com/office/drawing/2014/main" id="{9456987F-7360-4E32-930E-4AE4952619E9}"/>
              </a:ext>
            </a:extLst>
          </p:cNvPr>
          <p:cNvSpPr>
            <a:spLocks/>
          </p:cNvSpPr>
          <p:nvPr/>
        </p:nvSpPr>
        <p:spPr bwMode="auto">
          <a:xfrm>
            <a:off x="10861129" y="280178"/>
            <a:ext cx="54015" cy="47872"/>
          </a:xfrm>
          <a:custGeom>
            <a:avLst/>
            <a:gdLst>
              <a:gd name="T0" fmla="*/ 0 w 123"/>
              <a:gd name="T1" fmla="*/ 34 h 109"/>
              <a:gd name="T2" fmla="*/ 33 w 123"/>
              <a:gd name="T3" fmla="*/ 17 h 109"/>
              <a:gd name="T4" fmla="*/ 36 w 123"/>
              <a:gd name="T5" fmla="*/ 19 h 109"/>
              <a:gd name="T6" fmla="*/ 31 w 123"/>
              <a:gd name="T7" fmla="*/ 31 h 109"/>
              <a:gd name="T8" fmla="*/ 33 w 123"/>
              <a:gd name="T9" fmla="*/ 79 h 109"/>
              <a:gd name="T10" fmla="*/ 46 w 123"/>
              <a:gd name="T11" fmla="*/ 83 h 109"/>
              <a:gd name="T12" fmla="*/ 51 w 123"/>
              <a:gd name="T13" fmla="*/ 72 h 109"/>
              <a:gd name="T14" fmla="*/ 50 w 123"/>
              <a:gd name="T15" fmla="*/ 48 h 109"/>
              <a:gd name="T16" fmla="*/ 79 w 123"/>
              <a:gd name="T17" fmla="*/ 3 h 109"/>
              <a:gd name="T18" fmla="*/ 116 w 123"/>
              <a:gd name="T19" fmla="*/ 38 h 109"/>
              <a:gd name="T20" fmla="*/ 119 w 123"/>
              <a:gd name="T21" fmla="*/ 55 h 109"/>
              <a:gd name="T22" fmla="*/ 98 w 123"/>
              <a:gd name="T23" fmla="*/ 82 h 109"/>
              <a:gd name="T24" fmla="*/ 102 w 123"/>
              <a:gd name="T25" fmla="*/ 49 h 109"/>
              <a:gd name="T26" fmla="*/ 84 w 123"/>
              <a:gd name="T27" fmla="*/ 20 h 109"/>
              <a:gd name="T28" fmla="*/ 75 w 123"/>
              <a:gd name="T29" fmla="*/ 50 h 109"/>
              <a:gd name="T30" fmla="*/ 78 w 123"/>
              <a:gd name="T31" fmla="*/ 79 h 109"/>
              <a:gd name="T32" fmla="*/ 57 w 123"/>
              <a:gd name="T33" fmla="*/ 103 h 109"/>
              <a:gd name="T34" fmla="*/ 6 w 123"/>
              <a:gd name="T35" fmla="*/ 65 h 109"/>
              <a:gd name="T36" fmla="*/ 0 w 123"/>
              <a:gd name="T37" fmla="*/ 34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3" h="109">
                <a:moveTo>
                  <a:pt x="0" y="34"/>
                </a:moveTo>
                <a:cubicBezTo>
                  <a:pt x="10" y="29"/>
                  <a:pt x="21" y="23"/>
                  <a:pt x="33" y="17"/>
                </a:cubicBezTo>
                <a:cubicBezTo>
                  <a:pt x="34" y="17"/>
                  <a:pt x="35" y="18"/>
                  <a:pt x="36" y="19"/>
                </a:cubicBezTo>
                <a:cubicBezTo>
                  <a:pt x="34" y="23"/>
                  <a:pt x="34" y="28"/>
                  <a:pt x="31" y="31"/>
                </a:cubicBezTo>
                <a:cubicBezTo>
                  <a:pt x="19" y="43"/>
                  <a:pt x="20" y="68"/>
                  <a:pt x="33" y="79"/>
                </a:cubicBezTo>
                <a:cubicBezTo>
                  <a:pt x="37" y="82"/>
                  <a:pt x="42" y="84"/>
                  <a:pt x="46" y="83"/>
                </a:cubicBezTo>
                <a:cubicBezTo>
                  <a:pt x="49" y="82"/>
                  <a:pt x="51" y="76"/>
                  <a:pt x="51" y="72"/>
                </a:cubicBezTo>
                <a:cubicBezTo>
                  <a:pt x="52" y="64"/>
                  <a:pt x="51" y="56"/>
                  <a:pt x="50" y="48"/>
                </a:cubicBezTo>
                <a:cubicBezTo>
                  <a:pt x="47" y="26"/>
                  <a:pt x="60" y="5"/>
                  <a:pt x="79" y="3"/>
                </a:cubicBezTo>
                <a:cubicBezTo>
                  <a:pt x="96" y="0"/>
                  <a:pt x="113" y="16"/>
                  <a:pt x="116" y="38"/>
                </a:cubicBezTo>
                <a:cubicBezTo>
                  <a:pt x="117" y="43"/>
                  <a:pt x="117" y="49"/>
                  <a:pt x="119" y="55"/>
                </a:cubicBezTo>
                <a:cubicBezTo>
                  <a:pt x="123" y="73"/>
                  <a:pt x="118" y="80"/>
                  <a:pt x="98" y="82"/>
                </a:cubicBezTo>
                <a:cubicBezTo>
                  <a:pt x="99" y="71"/>
                  <a:pt x="102" y="60"/>
                  <a:pt x="102" y="49"/>
                </a:cubicBezTo>
                <a:cubicBezTo>
                  <a:pt x="102" y="34"/>
                  <a:pt x="91" y="17"/>
                  <a:pt x="84" y="20"/>
                </a:cubicBezTo>
                <a:cubicBezTo>
                  <a:pt x="70" y="26"/>
                  <a:pt x="75" y="40"/>
                  <a:pt x="75" y="50"/>
                </a:cubicBezTo>
                <a:cubicBezTo>
                  <a:pt x="75" y="60"/>
                  <a:pt x="77" y="69"/>
                  <a:pt x="78" y="79"/>
                </a:cubicBezTo>
                <a:cubicBezTo>
                  <a:pt x="79" y="93"/>
                  <a:pt x="71" y="101"/>
                  <a:pt x="57" y="103"/>
                </a:cubicBezTo>
                <a:cubicBezTo>
                  <a:pt x="31" y="109"/>
                  <a:pt x="10" y="93"/>
                  <a:pt x="6" y="65"/>
                </a:cubicBezTo>
                <a:cubicBezTo>
                  <a:pt x="5" y="55"/>
                  <a:pt x="2" y="46"/>
                  <a:pt x="0" y="34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2" name="Freeform 66">
            <a:extLst>
              <a:ext uri="{FF2B5EF4-FFF2-40B4-BE49-F238E27FC236}">
                <a16:creationId xmlns:a16="http://schemas.microsoft.com/office/drawing/2014/main" id="{58299B7B-3F26-43F0-9BE3-CC0D8A7DAA44}"/>
              </a:ext>
            </a:extLst>
          </p:cNvPr>
          <p:cNvSpPr>
            <a:spLocks/>
          </p:cNvSpPr>
          <p:nvPr/>
        </p:nvSpPr>
        <p:spPr bwMode="auto">
          <a:xfrm>
            <a:off x="10684258" y="179350"/>
            <a:ext cx="42576" cy="50202"/>
          </a:xfrm>
          <a:custGeom>
            <a:avLst/>
            <a:gdLst>
              <a:gd name="T0" fmla="*/ 42 w 97"/>
              <a:gd name="T1" fmla="*/ 108 h 114"/>
              <a:gd name="T2" fmla="*/ 15 w 97"/>
              <a:gd name="T3" fmla="*/ 114 h 114"/>
              <a:gd name="T4" fmla="*/ 0 w 97"/>
              <a:gd name="T5" fmla="*/ 16 h 114"/>
              <a:gd name="T6" fmla="*/ 43 w 97"/>
              <a:gd name="T7" fmla="*/ 22 h 114"/>
              <a:gd name="T8" fmla="*/ 63 w 97"/>
              <a:gd name="T9" fmla="*/ 47 h 114"/>
              <a:gd name="T10" fmla="*/ 74 w 97"/>
              <a:gd name="T11" fmla="*/ 54 h 114"/>
              <a:gd name="T12" fmla="*/ 68 w 97"/>
              <a:gd name="T13" fmla="*/ 16 h 114"/>
              <a:gd name="T14" fmla="*/ 77 w 97"/>
              <a:gd name="T15" fmla="*/ 1 h 114"/>
              <a:gd name="T16" fmla="*/ 97 w 97"/>
              <a:gd name="T17" fmla="*/ 1 h 114"/>
              <a:gd name="T18" fmla="*/ 88 w 97"/>
              <a:gd name="T19" fmla="*/ 47 h 114"/>
              <a:gd name="T20" fmla="*/ 94 w 97"/>
              <a:gd name="T21" fmla="*/ 80 h 114"/>
              <a:gd name="T22" fmla="*/ 88 w 97"/>
              <a:gd name="T23" fmla="*/ 94 h 114"/>
              <a:gd name="T24" fmla="*/ 73 w 97"/>
              <a:gd name="T25" fmla="*/ 89 h 114"/>
              <a:gd name="T26" fmla="*/ 51 w 97"/>
              <a:gd name="T27" fmla="*/ 61 h 114"/>
              <a:gd name="T28" fmla="*/ 33 w 97"/>
              <a:gd name="T29" fmla="*/ 42 h 114"/>
              <a:gd name="T30" fmla="*/ 42 w 97"/>
              <a:gd name="T31" fmla="*/ 108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7" h="114">
                <a:moveTo>
                  <a:pt x="42" y="108"/>
                </a:moveTo>
                <a:cubicBezTo>
                  <a:pt x="33" y="110"/>
                  <a:pt x="24" y="112"/>
                  <a:pt x="15" y="114"/>
                </a:cubicBezTo>
                <a:cubicBezTo>
                  <a:pt x="10" y="81"/>
                  <a:pt x="5" y="49"/>
                  <a:pt x="0" y="16"/>
                </a:cubicBezTo>
                <a:cubicBezTo>
                  <a:pt x="11" y="6"/>
                  <a:pt x="31" y="7"/>
                  <a:pt x="43" y="22"/>
                </a:cubicBezTo>
                <a:cubicBezTo>
                  <a:pt x="50" y="31"/>
                  <a:pt x="56" y="39"/>
                  <a:pt x="63" y="47"/>
                </a:cubicBezTo>
                <a:cubicBezTo>
                  <a:pt x="65" y="49"/>
                  <a:pt x="67" y="50"/>
                  <a:pt x="74" y="54"/>
                </a:cubicBezTo>
                <a:cubicBezTo>
                  <a:pt x="72" y="39"/>
                  <a:pt x="73" y="26"/>
                  <a:pt x="68" y="16"/>
                </a:cubicBezTo>
                <a:cubicBezTo>
                  <a:pt x="62" y="4"/>
                  <a:pt x="67" y="1"/>
                  <a:pt x="77" y="1"/>
                </a:cubicBezTo>
                <a:cubicBezTo>
                  <a:pt x="82" y="0"/>
                  <a:pt x="88" y="1"/>
                  <a:pt x="97" y="1"/>
                </a:cubicBezTo>
                <a:cubicBezTo>
                  <a:pt x="82" y="17"/>
                  <a:pt x="86" y="32"/>
                  <a:pt x="88" y="47"/>
                </a:cubicBezTo>
                <a:cubicBezTo>
                  <a:pt x="90" y="58"/>
                  <a:pt x="93" y="69"/>
                  <a:pt x="94" y="80"/>
                </a:cubicBezTo>
                <a:cubicBezTo>
                  <a:pt x="94" y="85"/>
                  <a:pt x="91" y="93"/>
                  <a:pt x="88" y="94"/>
                </a:cubicBezTo>
                <a:cubicBezTo>
                  <a:pt x="84" y="95"/>
                  <a:pt x="76" y="93"/>
                  <a:pt x="73" y="89"/>
                </a:cubicBezTo>
                <a:cubicBezTo>
                  <a:pt x="65" y="81"/>
                  <a:pt x="58" y="71"/>
                  <a:pt x="51" y="61"/>
                </a:cubicBezTo>
                <a:cubicBezTo>
                  <a:pt x="46" y="55"/>
                  <a:pt x="40" y="50"/>
                  <a:pt x="33" y="42"/>
                </a:cubicBezTo>
                <a:cubicBezTo>
                  <a:pt x="26" y="67"/>
                  <a:pt x="31" y="87"/>
                  <a:pt x="42" y="108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3" name="Freeform 67">
            <a:extLst>
              <a:ext uri="{FF2B5EF4-FFF2-40B4-BE49-F238E27FC236}">
                <a16:creationId xmlns:a16="http://schemas.microsoft.com/office/drawing/2014/main" id="{C0C7D655-14DA-4882-A1A3-EBF186CBA95B}"/>
              </a:ext>
            </a:extLst>
          </p:cNvPr>
          <p:cNvSpPr>
            <a:spLocks/>
          </p:cNvSpPr>
          <p:nvPr/>
        </p:nvSpPr>
        <p:spPr bwMode="auto">
          <a:xfrm>
            <a:off x="10572839" y="223409"/>
            <a:ext cx="59522" cy="58463"/>
          </a:xfrm>
          <a:custGeom>
            <a:avLst/>
            <a:gdLst>
              <a:gd name="T0" fmla="*/ 103 w 135"/>
              <a:gd name="T1" fmla="*/ 108 h 133"/>
              <a:gd name="T2" fmla="*/ 88 w 135"/>
              <a:gd name="T3" fmla="*/ 125 h 133"/>
              <a:gd name="T4" fmla="*/ 69 w 135"/>
              <a:gd name="T5" fmla="*/ 122 h 133"/>
              <a:gd name="T6" fmla="*/ 27 w 135"/>
              <a:gd name="T7" fmla="*/ 82 h 133"/>
              <a:gd name="T8" fmla="*/ 0 w 135"/>
              <a:gd name="T9" fmla="*/ 63 h 133"/>
              <a:gd name="T10" fmla="*/ 26 w 135"/>
              <a:gd name="T11" fmla="*/ 41 h 133"/>
              <a:gd name="T12" fmla="*/ 79 w 135"/>
              <a:gd name="T13" fmla="*/ 54 h 133"/>
              <a:gd name="T14" fmla="*/ 47 w 135"/>
              <a:gd name="T15" fmla="*/ 21 h 133"/>
              <a:gd name="T16" fmla="*/ 66 w 135"/>
              <a:gd name="T17" fmla="*/ 0 h 133"/>
              <a:gd name="T18" fmla="*/ 135 w 135"/>
              <a:gd name="T19" fmla="*/ 78 h 133"/>
              <a:gd name="T20" fmla="*/ 41 w 135"/>
              <a:gd name="T21" fmla="*/ 62 h 133"/>
              <a:gd name="T22" fmla="*/ 103 w 135"/>
              <a:gd name="T23" fmla="*/ 108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" h="133">
                <a:moveTo>
                  <a:pt x="103" y="108"/>
                </a:moveTo>
                <a:cubicBezTo>
                  <a:pt x="98" y="115"/>
                  <a:pt x="93" y="120"/>
                  <a:pt x="88" y="125"/>
                </a:cubicBezTo>
                <a:cubicBezTo>
                  <a:pt x="80" y="132"/>
                  <a:pt x="77" y="133"/>
                  <a:pt x="69" y="122"/>
                </a:cubicBezTo>
                <a:cubicBezTo>
                  <a:pt x="58" y="106"/>
                  <a:pt x="42" y="95"/>
                  <a:pt x="27" y="82"/>
                </a:cubicBezTo>
                <a:cubicBezTo>
                  <a:pt x="19" y="75"/>
                  <a:pt x="10" y="70"/>
                  <a:pt x="0" y="63"/>
                </a:cubicBezTo>
                <a:cubicBezTo>
                  <a:pt x="1" y="48"/>
                  <a:pt x="21" y="50"/>
                  <a:pt x="26" y="41"/>
                </a:cubicBezTo>
                <a:cubicBezTo>
                  <a:pt x="45" y="45"/>
                  <a:pt x="62" y="49"/>
                  <a:pt x="79" y="54"/>
                </a:cubicBezTo>
                <a:cubicBezTo>
                  <a:pt x="80" y="38"/>
                  <a:pt x="66" y="24"/>
                  <a:pt x="47" y="21"/>
                </a:cubicBezTo>
                <a:cubicBezTo>
                  <a:pt x="48" y="10"/>
                  <a:pt x="48" y="10"/>
                  <a:pt x="66" y="0"/>
                </a:cubicBezTo>
                <a:cubicBezTo>
                  <a:pt x="83" y="30"/>
                  <a:pt x="109" y="51"/>
                  <a:pt x="135" y="78"/>
                </a:cubicBezTo>
                <a:cubicBezTo>
                  <a:pt x="102" y="83"/>
                  <a:pt x="76" y="61"/>
                  <a:pt x="41" y="62"/>
                </a:cubicBezTo>
                <a:cubicBezTo>
                  <a:pt x="62" y="82"/>
                  <a:pt x="75" y="103"/>
                  <a:pt x="103" y="108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4" name="Freeform 68">
            <a:extLst>
              <a:ext uri="{FF2B5EF4-FFF2-40B4-BE49-F238E27FC236}">
                <a16:creationId xmlns:a16="http://schemas.microsoft.com/office/drawing/2014/main" id="{E8DBB360-EAE5-415E-A1D1-8F2A7CD0F99C}"/>
              </a:ext>
            </a:extLst>
          </p:cNvPr>
          <p:cNvSpPr>
            <a:spLocks/>
          </p:cNvSpPr>
          <p:nvPr/>
        </p:nvSpPr>
        <p:spPr bwMode="auto">
          <a:xfrm>
            <a:off x="10795464" y="204345"/>
            <a:ext cx="55074" cy="56345"/>
          </a:xfrm>
          <a:custGeom>
            <a:avLst/>
            <a:gdLst>
              <a:gd name="T0" fmla="*/ 84 w 125"/>
              <a:gd name="T1" fmla="*/ 113 h 128"/>
              <a:gd name="T2" fmla="*/ 53 w 125"/>
              <a:gd name="T3" fmla="*/ 118 h 128"/>
              <a:gd name="T4" fmla="*/ 0 w 125"/>
              <a:gd name="T5" fmla="*/ 81 h 128"/>
              <a:gd name="T6" fmla="*/ 23 w 125"/>
              <a:gd name="T7" fmla="*/ 64 h 128"/>
              <a:gd name="T8" fmla="*/ 54 w 125"/>
              <a:gd name="T9" fmla="*/ 12 h 128"/>
              <a:gd name="T10" fmla="*/ 68 w 125"/>
              <a:gd name="T11" fmla="*/ 6 h 128"/>
              <a:gd name="T12" fmla="*/ 117 w 125"/>
              <a:gd name="T13" fmla="*/ 37 h 128"/>
              <a:gd name="T14" fmla="*/ 125 w 125"/>
              <a:gd name="T15" fmla="*/ 51 h 128"/>
              <a:gd name="T16" fmla="*/ 120 w 125"/>
              <a:gd name="T17" fmla="*/ 57 h 128"/>
              <a:gd name="T18" fmla="*/ 107 w 125"/>
              <a:gd name="T19" fmla="*/ 49 h 128"/>
              <a:gd name="T20" fmla="*/ 74 w 125"/>
              <a:gd name="T21" fmla="*/ 28 h 128"/>
              <a:gd name="T22" fmla="*/ 56 w 125"/>
              <a:gd name="T23" fmla="*/ 49 h 128"/>
              <a:gd name="T24" fmla="*/ 100 w 125"/>
              <a:gd name="T25" fmla="*/ 72 h 128"/>
              <a:gd name="T26" fmla="*/ 90 w 125"/>
              <a:gd name="T27" fmla="*/ 86 h 128"/>
              <a:gd name="T28" fmla="*/ 76 w 125"/>
              <a:gd name="T29" fmla="*/ 84 h 128"/>
              <a:gd name="T30" fmla="*/ 64 w 125"/>
              <a:gd name="T31" fmla="*/ 72 h 128"/>
              <a:gd name="T32" fmla="*/ 40 w 125"/>
              <a:gd name="T33" fmla="*/ 74 h 128"/>
              <a:gd name="T34" fmla="*/ 45 w 125"/>
              <a:gd name="T35" fmla="*/ 99 h 128"/>
              <a:gd name="T36" fmla="*/ 84 w 125"/>
              <a:gd name="T37" fmla="*/ 113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5" h="128">
                <a:moveTo>
                  <a:pt x="84" y="113"/>
                </a:moveTo>
                <a:cubicBezTo>
                  <a:pt x="80" y="123"/>
                  <a:pt x="68" y="128"/>
                  <a:pt x="53" y="118"/>
                </a:cubicBezTo>
                <a:cubicBezTo>
                  <a:pt x="37" y="108"/>
                  <a:pt x="21" y="96"/>
                  <a:pt x="0" y="81"/>
                </a:cubicBezTo>
                <a:cubicBezTo>
                  <a:pt x="8" y="75"/>
                  <a:pt x="18" y="71"/>
                  <a:pt x="23" y="64"/>
                </a:cubicBezTo>
                <a:cubicBezTo>
                  <a:pt x="35" y="48"/>
                  <a:pt x="44" y="30"/>
                  <a:pt x="54" y="12"/>
                </a:cubicBezTo>
                <a:cubicBezTo>
                  <a:pt x="57" y="6"/>
                  <a:pt x="60" y="0"/>
                  <a:pt x="68" y="6"/>
                </a:cubicBezTo>
                <a:cubicBezTo>
                  <a:pt x="84" y="16"/>
                  <a:pt x="101" y="26"/>
                  <a:pt x="117" y="37"/>
                </a:cubicBezTo>
                <a:cubicBezTo>
                  <a:pt x="121" y="39"/>
                  <a:pt x="123" y="46"/>
                  <a:pt x="125" y="51"/>
                </a:cubicBezTo>
                <a:cubicBezTo>
                  <a:pt x="125" y="52"/>
                  <a:pt x="121" y="57"/>
                  <a:pt x="120" y="57"/>
                </a:cubicBezTo>
                <a:cubicBezTo>
                  <a:pt x="116" y="55"/>
                  <a:pt x="111" y="52"/>
                  <a:pt x="107" y="49"/>
                </a:cubicBezTo>
                <a:cubicBezTo>
                  <a:pt x="96" y="42"/>
                  <a:pt x="85" y="35"/>
                  <a:pt x="74" y="28"/>
                </a:cubicBezTo>
                <a:cubicBezTo>
                  <a:pt x="68" y="35"/>
                  <a:pt x="63" y="41"/>
                  <a:pt x="56" y="49"/>
                </a:cubicBezTo>
                <a:cubicBezTo>
                  <a:pt x="71" y="57"/>
                  <a:pt x="84" y="64"/>
                  <a:pt x="100" y="72"/>
                </a:cubicBezTo>
                <a:cubicBezTo>
                  <a:pt x="98" y="75"/>
                  <a:pt x="96" y="82"/>
                  <a:pt x="90" y="86"/>
                </a:cubicBezTo>
                <a:cubicBezTo>
                  <a:pt x="88" y="88"/>
                  <a:pt x="80" y="87"/>
                  <a:pt x="76" y="84"/>
                </a:cubicBezTo>
                <a:cubicBezTo>
                  <a:pt x="71" y="82"/>
                  <a:pt x="68" y="76"/>
                  <a:pt x="64" y="72"/>
                </a:cubicBezTo>
                <a:cubicBezTo>
                  <a:pt x="55" y="65"/>
                  <a:pt x="48" y="63"/>
                  <a:pt x="40" y="74"/>
                </a:cubicBezTo>
                <a:cubicBezTo>
                  <a:pt x="33" y="85"/>
                  <a:pt x="32" y="94"/>
                  <a:pt x="45" y="99"/>
                </a:cubicBezTo>
                <a:cubicBezTo>
                  <a:pt x="58" y="104"/>
                  <a:pt x="71" y="108"/>
                  <a:pt x="84" y="113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5" name="Freeform 69">
            <a:extLst>
              <a:ext uri="{FF2B5EF4-FFF2-40B4-BE49-F238E27FC236}">
                <a16:creationId xmlns:a16="http://schemas.microsoft.com/office/drawing/2014/main" id="{1D6803C5-CDD1-4715-81A5-4DBD034432D6}"/>
              </a:ext>
            </a:extLst>
          </p:cNvPr>
          <p:cNvSpPr>
            <a:spLocks/>
          </p:cNvSpPr>
          <p:nvPr/>
        </p:nvSpPr>
        <p:spPr bwMode="auto">
          <a:xfrm>
            <a:off x="10529415" y="366813"/>
            <a:ext cx="54438" cy="40458"/>
          </a:xfrm>
          <a:custGeom>
            <a:avLst/>
            <a:gdLst>
              <a:gd name="T0" fmla="*/ 0 w 124"/>
              <a:gd name="T1" fmla="*/ 32 h 92"/>
              <a:gd name="T2" fmla="*/ 11 w 124"/>
              <a:gd name="T3" fmla="*/ 0 h 92"/>
              <a:gd name="T4" fmla="*/ 64 w 124"/>
              <a:gd name="T5" fmla="*/ 8 h 92"/>
              <a:gd name="T6" fmla="*/ 71 w 124"/>
              <a:gd name="T7" fmla="*/ 7 h 92"/>
              <a:gd name="T8" fmla="*/ 113 w 124"/>
              <a:gd name="T9" fmla="*/ 19 h 92"/>
              <a:gd name="T10" fmla="*/ 114 w 124"/>
              <a:gd name="T11" fmla="*/ 70 h 92"/>
              <a:gd name="T12" fmla="*/ 90 w 124"/>
              <a:gd name="T13" fmla="*/ 83 h 92"/>
              <a:gd name="T14" fmla="*/ 41 w 124"/>
              <a:gd name="T15" fmla="*/ 87 h 92"/>
              <a:gd name="T16" fmla="*/ 12 w 124"/>
              <a:gd name="T17" fmla="*/ 92 h 92"/>
              <a:gd name="T18" fmla="*/ 32 w 124"/>
              <a:gd name="T19" fmla="*/ 66 h 92"/>
              <a:gd name="T20" fmla="*/ 85 w 124"/>
              <a:gd name="T21" fmla="*/ 66 h 92"/>
              <a:gd name="T22" fmla="*/ 103 w 124"/>
              <a:gd name="T23" fmla="*/ 51 h 92"/>
              <a:gd name="T24" fmla="*/ 87 w 124"/>
              <a:gd name="T25" fmla="*/ 23 h 92"/>
              <a:gd name="T26" fmla="*/ 16 w 124"/>
              <a:gd name="T27" fmla="*/ 32 h 92"/>
              <a:gd name="T28" fmla="*/ 0 w 124"/>
              <a:gd name="T29" fmla="*/ 32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4" h="92">
                <a:moveTo>
                  <a:pt x="0" y="32"/>
                </a:moveTo>
                <a:cubicBezTo>
                  <a:pt x="4" y="20"/>
                  <a:pt x="7" y="11"/>
                  <a:pt x="11" y="0"/>
                </a:cubicBezTo>
                <a:cubicBezTo>
                  <a:pt x="28" y="20"/>
                  <a:pt x="47" y="7"/>
                  <a:pt x="64" y="8"/>
                </a:cubicBezTo>
                <a:cubicBezTo>
                  <a:pt x="66" y="9"/>
                  <a:pt x="69" y="7"/>
                  <a:pt x="71" y="7"/>
                </a:cubicBezTo>
                <a:cubicBezTo>
                  <a:pt x="87" y="5"/>
                  <a:pt x="104" y="4"/>
                  <a:pt x="113" y="19"/>
                </a:cubicBezTo>
                <a:cubicBezTo>
                  <a:pt x="122" y="35"/>
                  <a:pt x="124" y="54"/>
                  <a:pt x="114" y="70"/>
                </a:cubicBezTo>
                <a:cubicBezTo>
                  <a:pt x="110" y="77"/>
                  <a:pt x="99" y="81"/>
                  <a:pt x="90" y="83"/>
                </a:cubicBezTo>
                <a:cubicBezTo>
                  <a:pt x="74" y="86"/>
                  <a:pt x="57" y="85"/>
                  <a:pt x="41" y="87"/>
                </a:cubicBezTo>
                <a:cubicBezTo>
                  <a:pt x="31" y="88"/>
                  <a:pt x="21" y="90"/>
                  <a:pt x="12" y="92"/>
                </a:cubicBezTo>
                <a:cubicBezTo>
                  <a:pt x="8" y="69"/>
                  <a:pt x="10" y="66"/>
                  <a:pt x="32" y="66"/>
                </a:cubicBezTo>
                <a:cubicBezTo>
                  <a:pt x="50" y="66"/>
                  <a:pt x="68" y="67"/>
                  <a:pt x="85" y="66"/>
                </a:cubicBezTo>
                <a:cubicBezTo>
                  <a:pt x="94" y="65"/>
                  <a:pt x="103" y="65"/>
                  <a:pt x="103" y="51"/>
                </a:cubicBezTo>
                <a:cubicBezTo>
                  <a:pt x="104" y="33"/>
                  <a:pt x="100" y="23"/>
                  <a:pt x="87" y="23"/>
                </a:cubicBezTo>
                <a:cubicBezTo>
                  <a:pt x="63" y="23"/>
                  <a:pt x="39" y="18"/>
                  <a:pt x="16" y="32"/>
                </a:cubicBezTo>
                <a:cubicBezTo>
                  <a:pt x="13" y="34"/>
                  <a:pt x="7" y="32"/>
                  <a:pt x="0" y="32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6" name="Freeform 70">
            <a:extLst>
              <a:ext uri="{FF2B5EF4-FFF2-40B4-BE49-F238E27FC236}">
                <a16:creationId xmlns:a16="http://schemas.microsoft.com/office/drawing/2014/main" id="{86EA058F-1B12-4D75-813E-32F63CFA32A6}"/>
              </a:ext>
            </a:extLst>
          </p:cNvPr>
          <p:cNvSpPr>
            <a:spLocks/>
          </p:cNvSpPr>
          <p:nvPr/>
        </p:nvSpPr>
        <p:spPr bwMode="auto">
          <a:xfrm>
            <a:off x="10536829" y="414897"/>
            <a:ext cx="58039" cy="38128"/>
          </a:xfrm>
          <a:custGeom>
            <a:avLst/>
            <a:gdLst>
              <a:gd name="T0" fmla="*/ 119 w 132"/>
              <a:gd name="T1" fmla="*/ 22 h 87"/>
              <a:gd name="T2" fmla="*/ 131 w 132"/>
              <a:gd name="T3" fmla="*/ 48 h 87"/>
              <a:gd name="T4" fmla="*/ 125 w 132"/>
              <a:gd name="T5" fmla="*/ 58 h 87"/>
              <a:gd name="T6" fmla="*/ 74 w 132"/>
              <a:gd name="T7" fmla="*/ 69 h 87"/>
              <a:gd name="T8" fmla="*/ 33 w 132"/>
              <a:gd name="T9" fmla="*/ 87 h 87"/>
              <a:gd name="T10" fmla="*/ 18 w 132"/>
              <a:gd name="T11" fmla="*/ 63 h 87"/>
              <a:gd name="T12" fmla="*/ 6 w 132"/>
              <a:gd name="T13" fmla="*/ 30 h 87"/>
              <a:gd name="T14" fmla="*/ 19 w 132"/>
              <a:gd name="T15" fmla="*/ 9 h 87"/>
              <a:gd name="T16" fmla="*/ 28 w 132"/>
              <a:gd name="T17" fmla="*/ 49 h 87"/>
              <a:gd name="T18" fmla="*/ 45 w 132"/>
              <a:gd name="T19" fmla="*/ 57 h 87"/>
              <a:gd name="T20" fmla="*/ 59 w 132"/>
              <a:gd name="T21" fmla="*/ 41 h 87"/>
              <a:gd name="T22" fmla="*/ 47 w 132"/>
              <a:gd name="T23" fmla="*/ 18 h 87"/>
              <a:gd name="T24" fmla="*/ 42 w 132"/>
              <a:gd name="T25" fmla="*/ 10 h 87"/>
              <a:gd name="T26" fmla="*/ 52 w 132"/>
              <a:gd name="T27" fmla="*/ 2 h 87"/>
              <a:gd name="T28" fmla="*/ 62 w 132"/>
              <a:gd name="T29" fmla="*/ 0 h 87"/>
              <a:gd name="T30" fmla="*/ 83 w 132"/>
              <a:gd name="T31" fmla="*/ 42 h 87"/>
              <a:gd name="T32" fmla="*/ 119 w 132"/>
              <a:gd name="T33" fmla="*/ 22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2" h="87">
                <a:moveTo>
                  <a:pt x="119" y="22"/>
                </a:moveTo>
                <a:cubicBezTo>
                  <a:pt x="124" y="32"/>
                  <a:pt x="129" y="39"/>
                  <a:pt x="131" y="48"/>
                </a:cubicBezTo>
                <a:cubicBezTo>
                  <a:pt x="132" y="50"/>
                  <a:pt x="126" y="58"/>
                  <a:pt x="125" y="58"/>
                </a:cubicBezTo>
                <a:cubicBezTo>
                  <a:pt x="106" y="52"/>
                  <a:pt x="90" y="64"/>
                  <a:pt x="74" y="69"/>
                </a:cubicBezTo>
                <a:cubicBezTo>
                  <a:pt x="61" y="73"/>
                  <a:pt x="48" y="80"/>
                  <a:pt x="33" y="87"/>
                </a:cubicBezTo>
                <a:cubicBezTo>
                  <a:pt x="29" y="81"/>
                  <a:pt x="22" y="72"/>
                  <a:pt x="18" y="63"/>
                </a:cubicBezTo>
                <a:cubicBezTo>
                  <a:pt x="13" y="52"/>
                  <a:pt x="10" y="41"/>
                  <a:pt x="6" y="30"/>
                </a:cubicBezTo>
                <a:cubicBezTo>
                  <a:pt x="0" y="15"/>
                  <a:pt x="5" y="8"/>
                  <a:pt x="19" y="9"/>
                </a:cubicBezTo>
                <a:cubicBezTo>
                  <a:pt x="22" y="23"/>
                  <a:pt x="25" y="36"/>
                  <a:pt x="28" y="49"/>
                </a:cubicBezTo>
                <a:cubicBezTo>
                  <a:pt x="31" y="59"/>
                  <a:pt x="35" y="60"/>
                  <a:pt x="45" y="57"/>
                </a:cubicBezTo>
                <a:cubicBezTo>
                  <a:pt x="54" y="54"/>
                  <a:pt x="62" y="51"/>
                  <a:pt x="59" y="41"/>
                </a:cubicBezTo>
                <a:cubicBezTo>
                  <a:pt x="56" y="33"/>
                  <a:pt x="51" y="26"/>
                  <a:pt x="47" y="18"/>
                </a:cubicBezTo>
                <a:cubicBezTo>
                  <a:pt x="45" y="15"/>
                  <a:pt x="41" y="11"/>
                  <a:pt x="42" y="10"/>
                </a:cubicBezTo>
                <a:cubicBezTo>
                  <a:pt x="44" y="6"/>
                  <a:pt x="48" y="4"/>
                  <a:pt x="52" y="2"/>
                </a:cubicBezTo>
                <a:cubicBezTo>
                  <a:pt x="56" y="1"/>
                  <a:pt x="62" y="1"/>
                  <a:pt x="62" y="0"/>
                </a:cubicBezTo>
                <a:cubicBezTo>
                  <a:pt x="69" y="15"/>
                  <a:pt x="74" y="30"/>
                  <a:pt x="83" y="42"/>
                </a:cubicBezTo>
                <a:cubicBezTo>
                  <a:pt x="87" y="48"/>
                  <a:pt x="112" y="34"/>
                  <a:pt x="119" y="22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7" name="Freeform 71">
            <a:extLst>
              <a:ext uri="{FF2B5EF4-FFF2-40B4-BE49-F238E27FC236}">
                <a16:creationId xmlns:a16="http://schemas.microsoft.com/office/drawing/2014/main" id="{646E239C-7852-449C-AAEE-D318847D2C6E}"/>
              </a:ext>
            </a:extLst>
          </p:cNvPr>
          <p:cNvSpPr>
            <a:spLocks/>
          </p:cNvSpPr>
          <p:nvPr/>
        </p:nvSpPr>
        <p:spPr bwMode="auto">
          <a:xfrm>
            <a:off x="10869391" y="418710"/>
            <a:ext cx="56345" cy="40458"/>
          </a:xfrm>
          <a:custGeom>
            <a:avLst/>
            <a:gdLst>
              <a:gd name="T0" fmla="*/ 123 w 128"/>
              <a:gd name="T1" fmla="*/ 2 h 92"/>
              <a:gd name="T2" fmla="*/ 98 w 128"/>
              <a:gd name="T3" fmla="*/ 35 h 92"/>
              <a:gd name="T4" fmla="*/ 69 w 128"/>
              <a:gd name="T5" fmla="*/ 36 h 92"/>
              <a:gd name="T6" fmla="*/ 67 w 128"/>
              <a:gd name="T7" fmla="*/ 43 h 92"/>
              <a:gd name="T8" fmla="*/ 100 w 128"/>
              <a:gd name="T9" fmla="*/ 69 h 92"/>
              <a:gd name="T10" fmla="*/ 104 w 128"/>
              <a:gd name="T11" fmla="*/ 66 h 92"/>
              <a:gd name="T12" fmla="*/ 103 w 128"/>
              <a:gd name="T13" fmla="*/ 82 h 92"/>
              <a:gd name="T14" fmla="*/ 96 w 128"/>
              <a:gd name="T15" fmla="*/ 92 h 92"/>
              <a:gd name="T16" fmla="*/ 86 w 128"/>
              <a:gd name="T17" fmla="*/ 88 h 92"/>
              <a:gd name="T18" fmla="*/ 50 w 128"/>
              <a:gd name="T19" fmla="*/ 50 h 92"/>
              <a:gd name="T20" fmla="*/ 0 w 128"/>
              <a:gd name="T21" fmla="*/ 42 h 92"/>
              <a:gd name="T22" fmla="*/ 11 w 128"/>
              <a:gd name="T23" fmla="*/ 3 h 92"/>
              <a:gd name="T24" fmla="*/ 22 w 128"/>
              <a:gd name="T25" fmla="*/ 1 h 92"/>
              <a:gd name="T26" fmla="*/ 65 w 128"/>
              <a:gd name="T27" fmla="*/ 19 h 92"/>
              <a:gd name="T28" fmla="*/ 123 w 128"/>
              <a:gd name="T29" fmla="*/ 2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8" h="92">
                <a:moveTo>
                  <a:pt x="123" y="2"/>
                </a:moveTo>
                <a:cubicBezTo>
                  <a:pt x="128" y="19"/>
                  <a:pt x="117" y="34"/>
                  <a:pt x="98" y="35"/>
                </a:cubicBezTo>
                <a:cubicBezTo>
                  <a:pt x="88" y="35"/>
                  <a:pt x="79" y="36"/>
                  <a:pt x="69" y="36"/>
                </a:cubicBezTo>
                <a:cubicBezTo>
                  <a:pt x="69" y="38"/>
                  <a:pt x="68" y="41"/>
                  <a:pt x="67" y="43"/>
                </a:cubicBezTo>
                <a:cubicBezTo>
                  <a:pt x="78" y="52"/>
                  <a:pt x="89" y="60"/>
                  <a:pt x="100" y="69"/>
                </a:cubicBezTo>
                <a:cubicBezTo>
                  <a:pt x="101" y="68"/>
                  <a:pt x="102" y="67"/>
                  <a:pt x="104" y="66"/>
                </a:cubicBezTo>
                <a:cubicBezTo>
                  <a:pt x="104" y="72"/>
                  <a:pt x="104" y="77"/>
                  <a:pt x="103" y="82"/>
                </a:cubicBezTo>
                <a:cubicBezTo>
                  <a:pt x="102" y="86"/>
                  <a:pt x="99" y="90"/>
                  <a:pt x="96" y="92"/>
                </a:cubicBezTo>
                <a:cubicBezTo>
                  <a:pt x="94" y="92"/>
                  <a:pt x="89" y="90"/>
                  <a:pt x="86" y="88"/>
                </a:cubicBezTo>
                <a:cubicBezTo>
                  <a:pt x="74" y="75"/>
                  <a:pt x="62" y="63"/>
                  <a:pt x="50" y="50"/>
                </a:cubicBezTo>
                <a:cubicBezTo>
                  <a:pt x="37" y="36"/>
                  <a:pt x="21" y="35"/>
                  <a:pt x="0" y="42"/>
                </a:cubicBezTo>
                <a:cubicBezTo>
                  <a:pt x="4" y="27"/>
                  <a:pt x="7" y="15"/>
                  <a:pt x="11" y="3"/>
                </a:cubicBezTo>
                <a:cubicBezTo>
                  <a:pt x="11" y="1"/>
                  <a:pt x="21" y="0"/>
                  <a:pt x="22" y="1"/>
                </a:cubicBezTo>
                <a:cubicBezTo>
                  <a:pt x="36" y="21"/>
                  <a:pt x="44" y="24"/>
                  <a:pt x="65" y="19"/>
                </a:cubicBezTo>
                <a:cubicBezTo>
                  <a:pt x="84" y="14"/>
                  <a:pt x="103" y="8"/>
                  <a:pt x="123" y="2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8" name="Freeform 72">
            <a:extLst>
              <a:ext uri="{FF2B5EF4-FFF2-40B4-BE49-F238E27FC236}">
                <a16:creationId xmlns:a16="http://schemas.microsoft.com/office/drawing/2014/main" id="{94212087-17C1-4F60-B61C-703D306CBCEA}"/>
              </a:ext>
            </a:extLst>
          </p:cNvPr>
          <p:cNvSpPr>
            <a:spLocks/>
          </p:cNvSpPr>
          <p:nvPr/>
        </p:nvSpPr>
        <p:spPr bwMode="auto">
          <a:xfrm>
            <a:off x="10634479" y="191212"/>
            <a:ext cx="47025" cy="50626"/>
          </a:xfrm>
          <a:custGeom>
            <a:avLst/>
            <a:gdLst>
              <a:gd name="T0" fmla="*/ 76 w 107"/>
              <a:gd name="T1" fmla="*/ 0 h 115"/>
              <a:gd name="T2" fmla="*/ 94 w 107"/>
              <a:gd name="T3" fmla="*/ 50 h 115"/>
              <a:gd name="T4" fmla="*/ 97 w 107"/>
              <a:gd name="T5" fmla="*/ 58 h 115"/>
              <a:gd name="T6" fmla="*/ 71 w 107"/>
              <a:gd name="T7" fmla="*/ 109 h 115"/>
              <a:gd name="T8" fmla="*/ 24 w 107"/>
              <a:gd name="T9" fmla="*/ 85 h 115"/>
              <a:gd name="T10" fmla="*/ 2 w 107"/>
              <a:gd name="T11" fmla="*/ 39 h 115"/>
              <a:gd name="T12" fmla="*/ 1 w 107"/>
              <a:gd name="T13" fmla="*/ 30 h 115"/>
              <a:gd name="T14" fmla="*/ 30 w 107"/>
              <a:gd name="T15" fmla="*/ 18 h 115"/>
              <a:gd name="T16" fmla="*/ 49 w 107"/>
              <a:gd name="T17" fmla="*/ 86 h 115"/>
              <a:gd name="T18" fmla="*/ 84 w 107"/>
              <a:gd name="T19" fmla="*/ 94 h 115"/>
              <a:gd name="T20" fmla="*/ 87 w 107"/>
              <a:gd name="T21" fmla="*/ 80 h 115"/>
              <a:gd name="T22" fmla="*/ 62 w 107"/>
              <a:gd name="T23" fmla="*/ 18 h 115"/>
              <a:gd name="T24" fmla="*/ 72 w 107"/>
              <a:gd name="T25" fmla="*/ 0 h 115"/>
              <a:gd name="T26" fmla="*/ 76 w 107"/>
              <a:gd name="T27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7" h="115">
                <a:moveTo>
                  <a:pt x="76" y="0"/>
                </a:moveTo>
                <a:cubicBezTo>
                  <a:pt x="82" y="18"/>
                  <a:pt x="88" y="34"/>
                  <a:pt x="94" y="50"/>
                </a:cubicBezTo>
                <a:cubicBezTo>
                  <a:pt x="95" y="53"/>
                  <a:pt x="96" y="56"/>
                  <a:pt x="97" y="58"/>
                </a:cubicBezTo>
                <a:cubicBezTo>
                  <a:pt x="107" y="98"/>
                  <a:pt x="102" y="101"/>
                  <a:pt x="71" y="109"/>
                </a:cubicBezTo>
                <a:cubicBezTo>
                  <a:pt x="45" y="115"/>
                  <a:pt x="34" y="109"/>
                  <a:pt x="24" y="85"/>
                </a:cubicBezTo>
                <a:cubicBezTo>
                  <a:pt x="17" y="69"/>
                  <a:pt x="9" y="54"/>
                  <a:pt x="2" y="39"/>
                </a:cubicBezTo>
                <a:cubicBezTo>
                  <a:pt x="0" y="36"/>
                  <a:pt x="0" y="30"/>
                  <a:pt x="1" y="30"/>
                </a:cubicBezTo>
                <a:cubicBezTo>
                  <a:pt x="10" y="25"/>
                  <a:pt x="20" y="21"/>
                  <a:pt x="30" y="18"/>
                </a:cubicBezTo>
                <a:cubicBezTo>
                  <a:pt x="24" y="46"/>
                  <a:pt x="41" y="65"/>
                  <a:pt x="49" y="86"/>
                </a:cubicBezTo>
                <a:cubicBezTo>
                  <a:pt x="54" y="100"/>
                  <a:pt x="72" y="103"/>
                  <a:pt x="84" y="94"/>
                </a:cubicBezTo>
                <a:cubicBezTo>
                  <a:pt x="87" y="91"/>
                  <a:pt x="89" y="84"/>
                  <a:pt x="87" y="80"/>
                </a:cubicBezTo>
                <a:cubicBezTo>
                  <a:pt x="80" y="59"/>
                  <a:pt x="71" y="38"/>
                  <a:pt x="62" y="18"/>
                </a:cubicBezTo>
                <a:cubicBezTo>
                  <a:pt x="55" y="3"/>
                  <a:pt x="56" y="1"/>
                  <a:pt x="72" y="0"/>
                </a:cubicBezTo>
                <a:cubicBezTo>
                  <a:pt x="74" y="0"/>
                  <a:pt x="76" y="0"/>
                  <a:pt x="76" y="0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9" name="Freeform 73">
            <a:extLst>
              <a:ext uri="{FF2B5EF4-FFF2-40B4-BE49-F238E27FC236}">
                <a16:creationId xmlns:a16="http://schemas.microsoft.com/office/drawing/2014/main" id="{6E3439DA-CF57-4443-95E5-234B446A4676}"/>
              </a:ext>
            </a:extLst>
          </p:cNvPr>
          <p:cNvSpPr>
            <a:spLocks/>
          </p:cNvSpPr>
          <p:nvPr/>
        </p:nvSpPr>
        <p:spPr bwMode="auto">
          <a:xfrm>
            <a:off x="10876804" y="364695"/>
            <a:ext cx="51473" cy="42576"/>
          </a:xfrm>
          <a:custGeom>
            <a:avLst/>
            <a:gdLst>
              <a:gd name="T0" fmla="*/ 8 w 117"/>
              <a:gd name="T1" fmla="*/ 72 h 97"/>
              <a:gd name="T2" fmla="*/ 14 w 117"/>
              <a:gd name="T3" fmla="*/ 25 h 97"/>
              <a:gd name="T4" fmla="*/ 93 w 117"/>
              <a:gd name="T5" fmla="*/ 40 h 97"/>
              <a:gd name="T6" fmla="*/ 101 w 117"/>
              <a:gd name="T7" fmla="*/ 24 h 97"/>
              <a:gd name="T8" fmla="*/ 94 w 117"/>
              <a:gd name="T9" fmla="*/ 9 h 97"/>
              <a:gd name="T10" fmla="*/ 116 w 117"/>
              <a:gd name="T11" fmla="*/ 0 h 97"/>
              <a:gd name="T12" fmla="*/ 116 w 117"/>
              <a:gd name="T13" fmla="*/ 83 h 97"/>
              <a:gd name="T14" fmla="*/ 93 w 117"/>
              <a:gd name="T15" fmla="*/ 93 h 97"/>
              <a:gd name="T16" fmla="*/ 96 w 117"/>
              <a:gd name="T17" fmla="*/ 82 h 97"/>
              <a:gd name="T18" fmla="*/ 84 w 117"/>
              <a:gd name="T19" fmla="*/ 63 h 97"/>
              <a:gd name="T20" fmla="*/ 62 w 117"/>
              <a:gd name="T21" fmla="*/ 61 h 97"/>
              <a:gd name="T22" fmla="*/ 8 w 117"/>
              <a:gd name="T23" fmla="*/ 72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7" h="97">
                <a:moveTo>
                  <a:pt x="8" y="72"/>
                </a:moveTo>
                <a:cubicBezTo>
                  <a:pt x="0" y="51"/>
                  <a:pt x="2" y="40"/>
                  <a:pt x="14" y="25"/>
                </a:cubicBezTo>
                <a:cubicBezTo>
                  <a:pt x="38" y="42"/>
                  <a:pt x="66" y="37"/>
                  <a:pt x="93" y="40"/>
                </a:cubicBezTo>
                <a:cubicBezTo>
                  <a:pt x="102" y="42"/>
                  <a:pt x="106" y="32"/>
                  <a:pt x="101" y="24"/>
                </a:cubicBezTo>
                <a:cubicBezTo>
                  <a:pt x="99" y="19"/>
                  <a:pt x="97" y="14"/>
                  <a:pt x="94" y="9"/>
                </a:cubicBezTo>
                <a:cubicBezTo>
                  <a:pt x="101" y="6"/>
                  <a:pt x="108" y="3"/>
                  <a:pt x="116" y="0"/>
                </a:cubicBezTo>
                <a:cubicBezTo>
                  <a:pt x="116" y="30"/>
                  <a:pt x="117" y="57"/>
                  <a:pt x="116" y="83"/>
                </a:cubicBezTo>
                <a:cubicBezTo>
                  <a:pt x="115" y="97"/>
                  <a:pt x="102" y="89"/>
                  <a:pt x="93" y="93"/>
                </a:cubicBezTo>
                <a:cubicBezTo>
                  <a:pt x="95" y="88"/>
                  <a:pt x="95" y="85"/>
                  <a:pt x="96" y="82"/>
                </a:cubicBezTo>
                <a:cubicBezTo>
                  <a:pt x="104" y="64"/>
                  <a:pt x="103" y="63"/>
                  <a:pt x="84" y="63"/>
                </a:cubicBezTo>
                <a:cubicBezTo>
                  <a:pt x="77" y="63"/>
                  <a:pt x="69" y="63"/>
                  <a:pt x="62" y="61"/>
                </a:cubicBezTo>
                <a:cubicBezTo>
                  <a:pt x="43" y="56"/>
                  <a:pt x="25" y="57"/>
                  <a:pt x="8" y="72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0" name="Freeform 74">
            <a:extLst>
              <a:ext uri="{FF2B5EF4-FFF2-40B4-BE49-F238E27FC236}">
                <a16:creationId xmlns:a16="http://schemas.microsoft.com/office/drawing/2014/main" id="{5EE211B5-3CF8-43E9-9D34-26599672E9B6}"/>
              </a:ext>
            </a:extLst>
          </p:cNvPr>
          <p:cNvSpPr>
            <a:spLocks noEditPoints="1"/>
          </p:cNvSpPr>
          <p:nvPr/>
        </p:nvSpPr>
        <p:spPr bwMode="auto">
          <a:xfrm>
            <a:off x="10553139" y="278907"/>
            <a:ext cx="49566" cy="42153"/>
          </a:xfrm>
          <a:custGeom>
            <a:avLst/>
            <a:gdLst>
              <a:gd name="T0" fmla="*/ 113 w 113"/>
              <a:gd name="T1" fmla="*/ 18 h 96"/>
              <a:gd name="T2" fmla="*/ 96 w 113"/>
              <a:gd name="T3" fmla="*/ 32 h 96"/>
              <a:gd name="T4" fmla="*/ 70 w 113"/>
              <a:gd name="T5" fmla="*/ 31 h 96"/>
              <a:gd name="T6" fmla="*/ 62 w 113"/>
              <a:gd name="T7" fmla="*/ 52 h 96"/>
              <a:gd name="T8" fmla="*/ 86 w 113"/>
              <a:gd name="T9" fmla="*/ 75 h 96"/>
              <a:gd name="T10" fmla="*/ 71 w 113"/>
              <a:gd name="T11" fmla="*/ 94 h 96"/>
              <a:gd name="T12" fmla="*/ 59 w 113"/>
              <a:gd name="T13" fmla="*/ 91 h 96"/>
              <a:gd name="T14" fmla="*/ 2 w 113"/>
              <a:gd name="T15" fmla="*/ 16 h 96"/>
              <a:gd name="T16" fmla="*/ 1 w 113"/>
              <a:gd name="T17" fmla="*/ 4 h 96"/>
              <a:gd name="T18" fmla="*/ 12 w 113"/>
              <a:gd name="T19" fmla="*/ 1 h 96"/>
              <a:gd name="T20" fmla="*/ 113 w 113"/>
              <a:gd name="T21" fmla="*/ 18 h 96"/>
              <a:gd name="T22" fmla="*/ 22 w 113"/>
              <a:gd name="T23" fmla="*/ 15 h 96"/>
              <a:gd name="T24" fmla="*/ 45 w 113"/>
              <a:gd name="T25" fmla="*/ 43 h 96"/>
              <a:gd name="T26" fmla="*/ 55 w 113"/>
              <a:gd name="T27" fmla="*/ 23 h 96"/>
              <a:gd name="T28" fmla="*/ 22 w 113"/>
              <a:gd name="T29" fmla="*/ 1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3" h="96">
                <a:moveTo>
                  <a:pt x="113" y="18"/>
                </a:moveTo>
                <a:cubicBezTo>
                  <a:pt x="113" y="34"/>
                  <a:pt x="108" y="38"/>
                  <a:pt x="96" y="32"/>
                </a:cubicBezTo>
                <a:cubicBezTo>
                  <a:pt x="87" y="28"/>
                  <a:pt x="78" y="21"/>
                  <a:pt x="70" y="31"/>
                </a:cubicBezTo>
                <a:cubicBezTo>
                  <a:pt x="65" y="37"/>
                  <a:pt x="60" y="47"/>
                  <a:pt x="62" y="52"/>
                </a:cubicBezTo>
                <a:cubicBezTo>
                  <a:pt x="66" y="60"/>
                  <a:pt x="76" y="66"/>
                  <a:pt x="86" y="75"/>
                </a:cubicBezTo>
                <a:cubicBezTo>
                  <a:pt x="83" y="79"/>
                  <a:pt x="78" y="87"/>
                  <a:pt x="71" y="94"/>
                </a:cubicBezTo>
                <a:cubicBezTo>
                  <a:pt x="69" y="96"/>
                  <a:pt x="61" y="93"/>
                  <a:pt x="59" y="91"/>
                </a:cubicBezTo>
                <a:cubicBezTo>
                  <a:pt x="40" y="66"/>
                  <a:pt x="21" y="41"/>
                  <a:pt x="2" y="16"/>
                </a:cubicBezTo>
                <a:cubicBezTo>
                  <a:pt x="0" y="13"/>
                  <a:pt x="0" y="7"/>
                  <a:pt x="1" y="4"/>
                </a:cubicBezTo>
                <a:cubicBezTo>
                  <a:pt x="3" y="2"/>
                  <a:pt x="9" y="0"/>
                  <a:pt x="12" y="1"/>
                </a:cubicBezTo>
                <a:cubicBezTo>
                  <a:pt x="46" y="6"/>
                  <a:pt x="79" y="12"/>
                  <a:pt x="113" y="18"/>
                </a:cubicBezTo>
                <a:close/>
                <a:moveTo>
                  <a:pt x="22" y="15"/>
                </a:moveTo>
                <a:cubicBezTo>
                  <a:pt x="31" y="26"/>
                  <a:pt x="37" y="34"/>
                  <a:pt x="45" y="43"/>
                </a:cubicBezTo>
                <a:cubicBezTo>
                  <a:pt x="48" y="35"/>
                  <a:pt x="51" y="29"/>
                  <a:pt x="55" y="23"/>
                </a:cubicBezTo>
                <a:cubicBezTo>
                  <a:pt x="44" y="20"/>
                  <a:pt x="35" y="18"/>
                  <a:pt x="22" y="15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1" name="Freeform 75">
            <a:extLst>
              <a:ext uri="{FF2B5EF4-FFF2-40B4-BE49-F238E27FC236}">
                <a16:creationId xmlns:a16="http://schemas.microsoft.com/office/drawing/2014/main" id="{3F9204C9-4FAD-4F53-BA29-C12C5BEF171F}"/>
              </a:ext>
            </a:extLst>
          </p:cNvPr>
          <p:cNvSpPr>
            <a:spLocks/>
          </p:cNvSpPr>
          <p:nvPr/>
        </p:nvSpPr>
        <p:spPr bwMode="auto">
          <a:xfrm>
            <a:off x="10874262" y="326779"/>
            <a:ext cx="56345" cy="34315"/>
          </a:xfrm>
          <a:custGeom>
            <a:avLst/>
            <a:gdLst>
              <a:gd name="T0" fmla="*/ 23 w 128"/>
              <a:gd name="T1" fmla="*/ 30 h 78"/>
              <a:gd name="T2" fmla="*/ 82 w 128"/>
              <a:gd name="T3" fmla="*/ 22 h 78"/>
              <a:gd name="T4" fmla="*/ 108 w 128"/>
              <a:gd name="T5" fmla="*/ 0 h 78"/>
              <a:gd name="T6" fmla="*/ 119 w 128"/>
              <a:gd name="T7" fmla="*/ 13 h 78"/>
              <a:gd name="T8" fmla="*/ 126 w 128"/>
              <a:gd name="T9" fmla="*/ 39 h 78"/>
              <a:gd name="T10" fmla="*/ 113 w 128"/>
              <a:gd name="T11" fmla="*/ 52 h 78"/>
              <a:gd name="T12" fmla="*/ 46 w 128"/>
              <a:gd name="T13" fmla="*/ 54 h 78"/>
              <a:gd name="T14" fmla="*/ 21 w 128"/>
              <a:gd name="T15" fmla="*/ 70 h 78"/>
              <a:gd name="T16" fmla="*/ 7 w 128"/>
              <a:gd name="T17" fmla="*/ 69 h 78"/>
              <a:gd name="T18" fmla="*/ 1 w 128"/>
              <a:gd name="T19" fmla="*/ 26 h 78"/>
              <a:gd name="T20" fmla="*/ 8 w 128"/>
              <a:gd name="T21" fmla="*/ 16 h 78"/>
              <a:gd name="T22" fmla="*/ 23 w 128"/>
              <a:gd name="T23" fmla="*/ 3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8" h="78">
                <a:moveTo>
                  <a:pt x="23" y="30"/>
                </a:moveTo>
                <a:cubicBezTo>
                  <a:pt x="41" y="28"/>
                  <a:pt x="62" y="25"/>
                  <a:pt x="82" y="22"/>
                </a:cubicBezTo>
                <a:cubicBezTo>
                  <a:pt x="95" y="21"/>
                  <a:pt x="105" y="18"/>
                  <a:pt x="108" y="0"/>
                </a:cubicBezTo>
                <a:cubicBezTo>
                  <a:pt x="113" y="6"/>
                  <a:pt x="118" y="9"/>
                  <a:pt x="119" y="13"/>
                </a:cubicBezTo>
                <a:cubicBezTo>
                  <a:pt x="122" y="21"/>
                  <a:pt x="124" y="30"/>
                  <a:pt x="126" y="39"/>
                </a:cubicBezTo>
                <a:cubicBezTo>
                  <a:pt x="128" y="49"/>
                  <a:pt x="122" y="56"/>
                  <a:pt x="113" y="52"/>
                </a:cubicBezTo>
                <a:cubicBezTo>
                  <a:pt x="90" y="40"/>
                  <a:pt x="68" y="51"/>
                  <a:pt x="46" y="54"/>
                </a:cubicBezTo>
                <a:cubicBezTo>
                  <a:pt x="35" y="55"/>
                  <a:pt x="25" y="57"/>
                  <a:pt x="21" y="70"/>
                </a:cubicBezTo>
                <a:cubicBezTo>
                  <a:pt x="19" y="77"/>
                  <a:pt x="9" y="78"/>
                  <a:pt x="7" y="69"/>
                </a:cubicBezTo>
                <a:cubicBezTo>
                  <a:pt x="3" y="55"/>
                  <a:pt x="2" y="41"/>
                  <a:pt x="1" y="26"/>
                </a:cubicBezTo>
                <a:cubicBezTo>
                  <a:pt x="0" y="23"/>
                  <a:pt x="5" y="20"/>
                  <a:pt x="8" y="16"/>
                </a:cubicBezTo>
                <a:cubicBezTo>
                  <a:pt x="12" y="20"/>
                  <a:pt x="17" y="24"/>
                  <a:pt x="23" y="30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2" name="Freeform 76">
            <a:extLst>
              <a:ext uri="{FF2B5EF4-FFF2-40B4-BE49-F238E27FC236}">
                <a16:creationId xmlns:a16="http://schemas.microsoft.com/office/drawing/2014/main" id="{73DDF204-267B-4DAA-A55D-1F5C6DDF490E}"/>
              </a:ext>
            </a:extLst>
          </p:cNvPr>
          <p:cNvSpPr>
            <a:spLocks/>
          </p:cNvSpPr>
          <p:nvPr/>
        </p:nvSpPr>
        <p:spPr bwMode="auto">
          <a:xfrm>
            <a:off x="10605036" y="500262"/>
            <a:ext cx="38128" cy="44271"/>
          </a:xfrm>
          <a:custGeom>
            <a:avLst/>
            <a:gdLst>
              <a:gd name="T0" fmla="*/ 19 w 87"/>
              <a:gd name="T1" fmla="*/ 100 h 101"/>
              <a:gd name="T2" fmla="*/ 6 w 87"/>
              <a:gd name="T3" fmla="*/ 81 h 101"/>
              <a:gd name="T4" fmla="*/ 31 w 87"/>
              <a:gd name="T5" fmla="*/ 46 h 101"/>
              <a:gd name="T6" fmla="*/ 29 w 87"/>
              <a:gd name="T7" fmla="*/ 18 h 101"/>
              <a:gd name="T8" fmla="*/ 28 w 87"/>
              <a:gd name="T9" fmla="*/ 6 h 101"/>
              <a:gd name="T10" fmla="*/ 42 w 87"/>
              <a:gd name="T11" fmla="*/ 1 h 101"/>
              <a:gd name="T12" fmla="*/ 64 w 87"/>
              <a:gd name="T13" fmla="*/ 1 h 101"/>
              <a:gd name="T14" fmla="*/ 87 w 87"/>
              <a:gd name="T15" fmla="*/ 3 h 101"/>
              <a:gd name="T16" fmla="*/ 82 w 87"/>
              <a:gd name="T17" fmla="*/ 22 h 101"/>
              <a:gd name="T18" fmla="*/ 32 w 87"/>
              <a:gd name="T19" fmla="*/ 92 h 101"/>
              <a:gd name="T20" fmla="*/ 19 w 87"/>
              <a:gd name="T21" fmla="*/ 10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7" h="101">
                <a:moveTo>
                  <a:pt x="19" y="100"/>
                </a:moveTo>
                <a:cubicBezTo>
                  <a:pt x="6" y="101"/>
                  <a:pt x="0" y="90"/>
                  <a:pt x="6" y="81"/>
                </a:cubicBezTo>
                <a:cubicBezTo>
                  <a:pt x="13" y="69"/>
                  <a:pt x="22" y="57"/>
                  <a:pt x="31" y="46"/>
                </a:cubicBezTo>
                <a:cubicBezTo>
                  <a:pt x="39" y="36"/>
                  <a:pt x="44" y="27"/>
                  <a:pt x="29" y="18"/>
                </a:cubicBezTo>
                <a:cubicBezTo>
                  <a:pt x="27" y="17"/>
                  <a:pt x="26" y="8"/>
                  <a:pt x="28" y="6"/>
                </a:cubicBezTo>
                <a:cubicBezTo>
                  <a:pt x="31" y="3"/>
                  <a:pt x="37" y="1"/>
                  <a:pt x="42" y="1"/>
                </a:cubicBezTo>
                <a:cubicBezTo>
                  <a:pt x="49" y="0"/>
                  <a:pt x="56" y="0"/>
                  <a:pt x="64" y="1"/>
                </a:cubicBezTo>
                <a:cubicBezTo>
                  <a:pt x="72" y="1"/>
                  <a:pt x="79" y="2"/>
                  <a:pt x="87" y="3"/>
                </a:cubicBezTo>
                <a:cubicBezTo>
                  <a:pt x="86" y="9"/>
                  <a:pt x="86" y="17"/>
                  <a:pt x="82" y="22"/>
                </a:cubicBezTo>
                <a:cubicBezTo>
                  <a:pt x="66" y="46"/>
                  <a:pt x="49" y="69"/>
                  <a:pt x="32" y="92"/>
                </a:cubicBezTo>
                <a:cubicBezTo>
                  <a:pt x="28" y="97"/>
                  <a:pt x="21" y="99"/>
                  <a:pt x="19" y="100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3" name="Freeform 77">
            <a:extLst>
              <a:ext uri="{FF2B5EF4-FFF2-40B4-BE49-F238E27FC236}">
                <a16:creationId xmlns:a16="http://schemas.microsoft.com/office/drawing/2014/main" id="{6333112B-A62B-423D-A85C-9ECB30C590F2}"/>
              </a:ext>
            </a:extLst>
          </p:cNvPr>
          <p:cNvSpPr>
            <a:spLocks/>
          </p:cNvSpPr>
          <p:nvPr/>
        </p:nvSpPr>
        <p:spPr bwMode="auto">
          <a:xfrm>
            <a:off x="10770046" y="186764"/>
            <a:ext cx="40035" cy="48931"/>
          </a:xfrm>
          <a:custGeom>
            <a:avLst/>
            <a:gdLst>
              <a:gd name="T0" fmla="*/ 91 w 91"/>
              <a:gd name="T1" fmla="*/ 27 h 111"/>
              <a:gd name="T2" fmla="*/ 40 w 91"/>
              <a:gd name="T3" fmla="*/ 89 h 111"/>
              <a:gd name="T4" fmla="*/ 16 w 91"/>
              <a:gd name="T5" fmla="*/ 104 h 111"/>
              <a:gd name="T6" fmla="*/ 6 w 91"/>
              <a:gd name="T7" fmla="*/ 78 h 111"/>
              <a:gd name="T8" fmla="*/ 0 w 91"/>
              <a:gd name="T9" fmla="*/ 15 h 111"/>
              <a:gd name="T10" fmla="*/ 4 w 91"/>
              <a:gd name="T11" fmla="*/ 0 h 111"/>
              <a:gd name="T12" fmla="*/ 29 w 91"/>
              <a:gd name="T13" fmla="*/ 5 h 111"/>
              <a:gd name="T14" fmla="*/ 28 w 91"/>
              <a:gd name="T15" fmla="*/ 19 h 111"/>
              <a:gd name="T16" fmla="*/ 25 w 91"/>
              <a:gd name="T17" fmla="*/ 70 h 111"/>
              <a:gd name="T18" fmla="*/ 38 w 91"/>
              <a:gd name="T19" fmla="*/ 72 h 111"/>
              <a:gd name="T20" fmla="*/ 66 w 91"/>
              <a:gd name="T21" fmla="*/ 26 h 111"/>
              <a:gd name="T22" fmla="*/ 91 w 91"/>
              <a:gd name="T23" fmla="*/ 27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1" h="111">
                <a:moveTo>
                  <a:pt x="91" y="27"/>
                </a:moveTo>
                <a:cubicBezTo>
                  <a:pt x="74" y="48"/>
                  <a:pt x="57" y="69"/>
                  <a:pt x="40" y="89"/>
                </a:cubicBezTo>
                <a:cubicBezTo>
                  <a:pt x="33" y="97"/>
                  <a:pt x="27" y="111"/>
                  <a:pt x="16" y="104"/>
                </a:cubicBezTo>
                <a:cubicBezTo>
                  <a:pt x="10" y="101"/>
                  <a:pt x="8" y="87"/>
                  <a:pt x="6" y="78"/>
                </a:cubicBezTo>
                <a:cubicBezTo>
                  <a:pt x="4" y="57"/>
                  <a:pt x="2" y="36"/>
                  <a:pt x="0" y="15"/>
                </a:cubicBezTo>
                <a:cubicBezTo>
                  <a:pt x="0" y="10"/>
                  <a:pt x="3" y="0"/>
                  <a:pt x="4" y="0"/>
                </a:cubicBezTo>
                <a:cubicBezTo>
                  <a:pt x="12" y="0"/>
                  <a:pt x="21" y="2"/>
                  <a:pt x="29" y="5"/>
                </a:cubicBezTo>
                <a:cubicBezTo>
                  <a:pt x="30" y="5"/>
                  <a:pt x="28" y="14"/>
                  <a:pt x="28" y="19"/>
                </a:cubicBezTo>
                <a:cubicBezTo>
                  <a:pt x="27" y="36"/>
                  <a:pt x="25" y="53"/>
                  <a:pt x="25" y="70"/>
                </a:cubicBezTo>
                <a:cubicBezTo>
                  <a:pt x="26" y="78"/>
                  <a:pt x="33" y="80"/>
                  <a:pt x="38" y="72"/>
                </a:cubicBezTo>
                <a:cubicBezTo>
                  <a:pt x="47" y="57"/>
                  <a:pt x="63" y="46"/>
                  <a:pt x="66" y="26"/>
                </a:cubicBezTo>
                <a:cubicBezTo>
                  <a:pt x="68" y="15"/>
                  <a:pt x="81" y="16"/>
                  <a:pt x="91" y="27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4" name="Freeform 78">
            <a:extLst>
              <a:ext uri="{FF2B5EF4-FFF2-40B4-BE49-F238E27FC236}">
                <a16:creationId xmlns:a16="http://schemas.microsoft.com/office/drawing/2014/main" id="{7B37ED85-F809-4408-B7A3-2785B5CEEBE4}"/>
              </a:ext>
            </a:extLst>
          </p:cNvPr>
          <p:cNvSpPr>
            <a:spLocks/>
          </p:cNvSpPr>
          <p:nvPr/>
        </p:nvSpPr>
        <p:spPr bwMode="auto">
          <a:xfrm>
            <a:off x="10736154" y="180197"/>
            <a:ext cx="17581" cy="46177"/>
          </a:xfrm>
          <a:custGeom>
            <a:avLst/>
            <a:gdLst>
              <a:gd name="T0" fmla="*/ 40 w 40"/>
              <a:gd name="T1" fmla="*/ 5 h 105"/>
              <a:gd name="T2" fmla="*/ 30 w 40"/>
              <a:gd name="T3" fmla="*/ 102 h 105"/>
              <a:gd name="T4" fmla="*/ 0 w 40"/>
              <a:gd name="T5" fmla="*/ 105 h 105"/>
              <a:gd name="T6" fmla="*/ 9 w 40"/>
              <a:gd name="T7" fmla="*/ 56 h 105"/>
              <a:gd name="T8" fmla="*/ 8 w 40"/>
              <a:gd name="T9" fmla="*/ 16 h 105"/>
              <a:gd name="T10" fmla="*/ 9 w 40"/>
              <a:gd name="T11" fmla="*/ 3 h 105"/>
              <a:gd name="T12" fmla="*/ 22 w 40"/>
              <a:gd name="T13" fmla="*/ 1 h 105"/>
              <a:gd name="T14" fmla="*/ 40 w 40"/>
              <a:gd name="T15" fmla="*/ 5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" h="105">
                <a:moveTo>
                  <a:pt x="40" y="5"/>
                </a:moveTo>
                <a:cubicBezTo>
                  <a:pt x="36" y="38"/>
                  <a:pt x="33" y="69"/>
                  <a:pt x="30" y="102"/>
                </a:cubicBezTo>
                <a:cubicBezTo>
                  <a:pt x="23" y="103"/>
                  <a:pt x="12" y="104"/>
                  <a:pt x="0" y="105"/>
                </a:cubicBezTo>
                <a:cubicBezTo>
                  <a:pt x="3" y="87"/>
                  <a:pt x="8" y="72"/>
                  <a:pt x="9" y="56"/>
                </a:cubicBezTo>
                <a:cubicBezTo>
                  <a:pt x="10" y="43"/>
                  <a:pt x="8" y="30"/>
                  <a:pt x="8" y="16"/>
                </a:cubicBezTo>
                <a:cubicBezTo>
                  <a:pt x="8" y="12"/>
                  <a:pt x="7" y="6"/>
                  <a:pt x="9" y="3"/>
                </a:cubicBezTo>
                <a:cubicBezTo>
                  <a:pt x="12" y="0"/>
                  <a:pt x="18" y="0"/>
                  <a:pt x="22" y="1"/>
                </a:cubicBezTo>
                <a:cubicBezTo>
                  <a:pt x="29" y="2"/>
                  <a:pt x="36" y="4"/>
                  <a:pt x="40" y="5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5" name="Freeform 79">
            <a:extLst>
              <a:ext uri="{FF2B5EF4-FFF2-40B4-BE49-F238E27FC236}">
                <a16:creationId xmlns:a16="http://schemas.microsoft.com/office/drawing/2014/main" id="{7554423C-33AB-4F0C-9740-A5B5D6B4970A}"/>
              </a:ext>
            </a:extLst>
          </p:cNvPr>
          <p:cNvSpPr>
            <a:spLocks noEditPoints="1"/>
          </p:cNvSpPr>
          <p:nvPr/>
        </p:nvSpPr>
        <p:spPr bwMode="auto">
          <a:xfrm>
            <a:off x="10726410" y="393291"/>
            <a:ext cx="98921" cy="94897"/>
          </a:xfrm>
          <a:custGeom>
            <a:avLst/>
            <a:gdLst>
              <a:gd name="T0" fmla="*/ 89 w 225"/>
              <a:gd name="T1" fmla="*/ 97 h 216"/>
              <a:gd name="T2" fmla="*/ 47 w 225"/>
              <a:gd name="T3" fmla="*/ 105 h 216"/>
              <a:gd name="T4" fmla="*/ 5 w 225"/>
              <a:gd name="T5" fmla="*/ 116 h 216"/>
              <a:gd name="T6" fmla="*/ 19 w 225"/>
              <a:gd name="T7" fmla="*/ 83 h 216"/>
              <a:gd name="T8" fmla="*/ 83 w 225"/>
              <a:gd name="T9" fmla="*/ 60 h 216"/>
              <a:gd name="T10" fmla="*/ 96 w 225"/>
              <a:gd name="T11" fmla="*/ 57 h 216"/>
              <a:gd name="T12" fmla="*/ 96 w 225"/>
              <a:gd name="T13" fmla="*/ 50 h 216"/>
              <a:gd name="T14" fmla="*/ 65 w 225"/>
              <a:gd name="T15" fmla="*/ 48 h 216"/>
              <a:gd name="T16" fmla="*/ 42 w 225"/>
              <a:gd name="T17" fmla="*/ 39 h 216"/>
              <a:gd name="T18" fmla="*/ 62 w 225"/>
              <a:gd name="T19" fmla="*/ 13 h 216"/>
              <a:gd name="T20" fmla="*/ 152 w 225"/>
              <a:gd name="T21" fmla="*/ 6 h 216"/>
              <a:gd name="T22" fmla="*/ 154 w 225"/>
              <a:gd name="T23" fmla="*/ 12 h 216"/>
              <a:gd name="T24" fmla="*/ 146 w 225"/>
              <a:gd name="T25" fmla="*/ 32 h 216"/>
              <a:gd name="T26" fmla="*/ 145 w 225"/>
              <a:gd name="T27" fmla="*/ 46 h 216"/>
              <a:gd name="T28" fmla="*/ 159 w 225"/>
              <a:gd name="T29" fmla="*/ 45 h 216"/>
              <a:gd name="T30" fmla="*/ 187 w 225"/>
              <a:gd name="T31" fmla="*/ 23 h 216"/>
              <a:gd name="T32" fmla="*/ 203 w 225"/>
              <a:gd name="T33" fmla="*/ 6 h 216"/>
              <a:gd name="T34" fmla="*/ 224 w 225"/>
              <a:gd name="T35" fmla="*/ 17 h 216"/>
              <a:gd name="T36" fmla="*/ 217 w 225"/>
              <a:gd name="T37" fmla="*/ 106 h 216"/>
              <a:gd name="T38" fmla="*/ 171 w 225"/>
              <a:gd name="T39" fmla="*/ 135 h 216"/>
              <a:gd name="T40" fmla="*/ 139 w 225"/>
              <a:gd name="T41" fmla="*/ 141 h 216"/>
              <a:gd name="T42" fmla="*/ 156 w 225"/>
              <a:gd name="T43" fmla="*/ 180 h 216"/>
              <a:gd name="T44" fmla="*/ 161 w 225"/>
              <a:gd name="T45" fmla="*/ 197 h 216"/>
              <a:gd name="T46" fmla="*/ 159 w 225"/>
              <a:gd name="T47" fmla="*/ 214 h 216"/>
              <a:gd name="T48" fmla="*/ 139 w 225"/>
              <a:gd name="T49" fmla="*/ 212 h 216"/>
              <a:gd name="T50" fmla="*/ 97 w 225"/>
              <a:gd name="T51" fmla="*/ 166 h 216"/>
              <a:gd name="T52" fmla="*/ 73 w 225"/>
              <a:gd name="T53" fmla="*/ 159 h 216"/>
              <a:gd name="T54" fmla="*/ 24 w 225"/>
              <a:gd name="T55" fmla="*/ 178 h 216"/>
              <a:gd name="T56" fmla="*/ 2 w 225"/>
              <a:gd name="T57" fmla="*/ 174 h 216"/>
              <a:gd name="T58" fmla="*/ 8 w 225"/>
              <a:gd name="T59" fmla="*/ 154 h 216"/>
              <a:gd name="T60" fmla="*/ 65 w 225"/>
              <a:gd name="T61" fmla="*/ 121 h 216"/>
              <a:gd name="T62" fmla="*/ 89 w 225"/>
              <a:gd name="T63" fmla="*/ 97 h 216"/>
              <a:gd name="T64" fmla="*/ 178 w 225"/>
              <a:gd name="T65" fmla="*/ 75 h 216"/>
              <a:gd name="T66" fmla="*/ 146 w 225"/>
              <a:gd name="T67" fmla="*/ 75 h 216"/>
              <a:gd name="T68" fmla="*/ 138 w 225"/>
              <a:gd name="T69" fmla="*/ 83 h 216"/>
              <a:gd name="T70" fmla="*/ 141 w 225"/>
              <a:gd name="T71" fmla="*/ 94 h 216"/>
              <a:gd name="T72" fmla="*/ 168 w 225"/>
              <a:gd name="T73" fmla="*/ 92 h 216"/>
              <a:gd name="T74" fmla="*/ 178 w 225"/>
              <a:gd name="T75" fmla="*/ 75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25" h="216">
                <a:moveTo>
                  <a:pt x="89" y="97"/>
                </a:moveTo>
                <a:cubicBezTo>
                  <a:pt x="75" y="100"/>
                  <a:pt x="61" y="102"/>
                  <a:pt x="47" y="105"/>
                </a:cubicBezTo>
                <a:cubicBezTo>
                  <a:pt x="33" y="108"/>
                  <a:pt x="20" y="112"/>
                  <a:pt x="5" y="116"/>
                </a:cubicBezTo>
                <a:cubicBezTo>
                  <a:pt x="0" y="98"/>
                  <a:pt x="11" y="90"/>
                  <a:pt x="19" y="83"/>
                </a:cubicBezTo>
                <a:cubicBezTo>
                  <a:pt x="38" y="67"/>
                  <a:pt x="60" y="63"/>
                  <a:pt x="83" y="60"/>
                </a:cubicBezTo>
                <a:cubicBezTo>
                  <a:pt x="88" y="60"/>
                  <a:pt x="92" y="58"/>
                  <a:pt x="96" y="57"/>
                </a:cubicBezTo>
                <a:cubicBezTo>
                  <a:pt x="96" y="55"/>
                  <a:pt x="96" y="53"/>
                  <a:pt x="96" y="50"/>
                </a:cubicBezTo>
                <a:cubicBezTo>
                  <a:pt x="86" y="50"/>
                  <a:pt x="76" y="49"/>
                  <a:pt x="65" y="48"/>
                </a:cubicBezTo>
                <a:cubicBezTo>
                  <a:pt x="57" y="47"/>
                  <a:pt x="45" y="52"/>
                  <a:pt x="42" y="39"/>
                </a:cubicBezTo>
                <a:cubicBezTo>
                  <a:pt x="39" y="29"/>
                  <a:pt x="51" y="14"/>
                  <a:pt x="62" y="13"/>
                </a:cubicBezTo>
                <a:cubicBezTo>
                  <a:pt x="92" y="10"/>
                  <a:pt x="122" y="8"/>
                  <a:pt x="152" y="6"/>
                </a:cubicBezTo>
                <a:cubicBezTo>
                  <a:pt x="152" y="8"/>
                  <a:pt x="153" y="10"/>
                  <a:pt x="154" y="12"/>
                </a:cubicBezTo>
                <a:cubicBezTo>
                  <a:pt x="151" y="18"/>
                  <a:pt x="148" y="25"/>
                  <a:pt x="146" y="32"/>
                </a:cubicBezTo>
                <a:cubicBezTo>
                  <a:pt x="145" y="36"/>
                  <a:pt x="145" y="41"/>
                  <a:pt x="145" y="46"/>
                </a:cubicBezTo>
                <a:cubicBezTo>
                  <a:pt x="149" y="46"/>
                  <a:pt x="154" y="47"/>
                  <a:pt x="159" y="45"/>
                </a:cubicBezTo>
                <a:cubicBezTo>
                  <a:pt x="171" y="42"/>
                  <a:pt x="181" y="35"/>
                  <a:pt x="187" y="23"/>
                </a:cubicBezTo>
                <a:cubicBezTo>
                  <a:pt x="190" y="16"/>
                  <a:pt x="196" y="10"/>
                  <a:pt x="203" y="6"/>
                </a:cubicBezTo>
                <a:cubicBezTo>
                  <a:pt x="213" y="0"/>
                  <a:pt x="225" y="6"/>
                  <a:pt x="224" y="17"/>
                </a:cubicBezTo>
                <a:cubicBezTo>
                  <a:pt x="223" y="47"/>
                  <a:pt x="222" y="77"/>
                  <a:pt x="217" y="106"/>
                </a:cubicBezTo>
                <a:cubicBezTo>
                  <a:pt x="213" y="130"/>
                  <a:pt x="191" y="131"/>
                  <a:pt x="171" y="135"/>
                </a:cubicBezTo>
                <a:cubicBezTo>
                  <a:pt x="161" y="136"/>
                  <a:pt x="151" y="139"/>
                  <a:pt x="139" y="141"/>
                </a:cubicBezTo>
                <a:cubicBezTo>
                  <a:pt x="145" y="156"/>
                  <a:pt x="150" y="168"/>
                  <a:pt x="156" y="180"/>
                </a:cubicBezTo>
                <a:cubicBezTo>
                  <a:pt x="158" y="186"/>
                  <a:pt x="161" y="191"/>
                  <a:pt x="161" y="197"/>
                </a:cubicBezTo>
                <a:cubicBezTo>
                  <a:pt x="162" y="203"/>
                  <a:pt x="161" y="214"/>
                  <a:pt x="159" y="214"/>
                </a:cubicBezTo>
                <a:cubicBezTo>
                  <a:pt x="153" y="216"/>
                  <a:pt x="143" y="216"/>
                  <a:pt x="139" y="212"/>
                </a:cubicBezTo>
                <a:cubicBezTo>
                  <a:pt x="124" y="198"/>
                  <a:pt x="109" y="182"/>
                  <a:pt x="97" y="166"/>
                </a:cubicBezTo>
                <a:cubicBezTo>
                  <a:pt x="89" y="156"/>
                  <a:pt x="83" y="155"/>
                  <a:pt x="73" y="159"/>
                </a:cubicBezTo>
                <a:cubicBezTo>
                  <a:pt x="57" y="166"/>
                  <a:pt x="41" y="173"/>
                  <a:pt x="24" y="178"/>
                </a:cubicBezTo>
                <a:cubicBezTo>
                  <a:pt x="18" y="179"/>
                  <a:pt x="10" y="175"/>
                  <a:pt x="2" y="174"/>
                </a:cubicBezTo>
                <a:cubicBezTo>
                  <a:pt x="4" y="167"/>
                  <a:pt x="4" y="157"/>
                  <a:pt x="8" y="154"/>
                </a:cubicBezTo>
                <a:cubicBezTo>
                  <a:pt x="26" y="142"/>
                  <a:pt x="45" y="129"/>
                  <a:pt x="65" y="121"/>
                </a:cubicBezTo>
                <a:cubicBezTo>
                  <a:pt x="80" y="115"/>
                  <a:pt x="88" y="113"/>
                  <a:pt x="89" y="97"/>
                </a:cubicBezTo>
                <a:close/>
                <a:moveTo>
                  <a:pt x="178" y="75"/>
                </a:moveTo>
                <a:cubicBezTo>
                  <a:pt x="164" y="75"/>
                  <a:pt x="155" y="74"/>
                  <a:pt x="146" y="75"/>
                </a:cubicBezTo>
                <a:cubicBezTo>
                  <a:pt x="143" y="75"/>
                  <a:pt x="139" y="80"/>
                  <a:pt x="138" y="83"/>
                </a:cubicBezTo>
                <a:cubicBezTo>
                  <a:pt x="137" y="86"/>
                  <a:pt x="140" y="94"/>
                  <a:pt x="141" y="94"/>
                </a:cubicBezTo>
                <a:cubicBezTo>
                  <a:pt x="150" y="94"/>
                  <a:pt x="160" y="94"/>
                  <a:pt x="168" y="92"/>
                </a:cubicBezTo>
                <a:cubicBezTo>
                  <a:pt x="172" y="90"/>
                  <a:pt x="173" y="83"/>
                  <a:pt x="178" y="75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6" name="Freeform 80">
            <a:extLst>
              <a:ext uri="{FF2B5EF4-FFF2-40B4-BE49-F238E27FC236}">
                <a16:creationId xmlns:a16="http://schemas.microsoft.com/office/drawing/2014/main" id="{81671658-C320-4ADB-90B3-065635F3D394}"/>
              </a:ext>
            </a:extLst>
          </p:cNvPr>
          <p:cNvSpPr>
            <a:spLocks noEditPoints="1"/>
          </p:cNvSpPr>
          <p:nvPr/>
        </p:nvSpPr>
        <p:spPr bwMode="auto">
          <a:xfrm>
            <a:off x="10737001" y="354104"/>
            <a:ext cx="90236" cy="38340"/>
          </a:xfrm>
          <a:custGeom>
            <a:avLst/>
            <a:gdLst>
              <a:gd name="T0" fmla="*/ 60 w 205"/>
              <a:gd name="T1" fmla="*/ 6 h 87"/>
              <a:gd name="T2" fmla="*/ 108 w 205"/>
              <a:gd name="T3" fmla="*/ 0 h 87"/>
              <a:gd name="T4" fmla="*/ 183 w 205"/>
              <a:gd name="T5" fmla="*/ 3 h 87"/>
              <a:gd name="T6" fmla="*/ 200 w 205"/>
              <a:gd name="T7" fmla="*/ 20 h 87"/>
              <a:gd name="T8" fmla="*/ 203 w 205"/>
              <a:gd name="T9" fmla="*/ 47 h 87"/>
              <a:gd name="T10" fmla="*/ 184 w 205"/>
              <a:gd name="T11" fmla="*/ 76 h 87"/>
              <a:gd name="T12" fmla="*/ 129 w 205"/>
              <a:gd name="T13" fmla="*/ 84 h 87"/>
              <a:gd name="T14" fmla="*/ 49 w 205"/>
              <a:gd name="T15" fmla="*/ 85 h 87"/>
              <a:gd name="T16" fmla="*/ 16 w 205"/>
              <a:gd name="T17" fmla="*/ 70 h 87"/>
              <a:gd name="T18" fmla="*/ 15 w 205"/>
              <a:gd name="T19" fmla="*/ 25 h 87"/>
              <a:gd name="T20" fmla="*/ 60 w 205"/>
              <a:gd name="T21" fmla="*/ 6 h 87"/>
              <a:gd name="T22" fmla="*/ 161 w 205"/>
              <a:gd name="T23" fmla="*/ 42 h 87"/>
              <a:gd name="T24" fmla="*/ 59 w 205"/>
              <a:gd name="T25" fmla="*/ 49 h 87"/>
              <a:gd name="T26" fmla="*/ 161 w 205"/>
              <a:gd name="T27" fmla="*/ 42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5" h="87">
                <a:moveTo>
                  <a:pt x="60" y="6"/>
                </a:moveTo>
                <a:cubicBezTo>
                  <a:pt x="76" y="4"/>
                  <a:pt x="92" y="0"/>
                  <a:pt x="108" y="0"/>
                </a:cubicBezTo>
                <a:cubicBezTo>
                  <a:pt x="133" y="0"/>
                  <a:pt x="158" y="0"/>
                  <a:pt x="183" y="3"/>
                </a:cubicBezTo>
                <a:cubicBezTo>
                  <a:pt x="189" y="4"/>
                  <a:pt x="197" y="13"/>
                  <a:pt x="200" y="20"/>
                </a:cubicBezTo>
                <a:cubicBezTo>
                  <a:pt x="203" y="28"/>
                  <a:pt x="203" y="38"/>
                  <a:pt x="203" y="47"/>
                </a:cubicBezTo>
                <a:cubicBezTo>
                  <a:pt x="205" y="64"/>
                  <a:pt x="200" y="72"/>
                  <a:pt x="184" y="76"/>
                </a:cubicBezTo>
                <a:cubicBezTo>
                  <a:pt x="166" y="80"/>
                  <a:pt x="148" y="83"/>
                  <a:pt x="129" y="84"/>
                </a:cubicBezTo>
                <a:cubicBezTo>
                  <a:pt x="103" y="86"/>
                  <a:pt x="76" y="87"/>
                  <a:pt x="49" y="85"/>
                </a:cubicBezTo>
                <a:cubicBezTo>
                  <a:pt x="38" y="84"/>
                  <a:pt x="26" y="77"/>
                  <a:pt x="16" y="70"/>
                </a:cubicBezTo>
                <a:cubicBezTo>
                  <a:pt x="0" y="58"/>
                  <a:pt x="0" y="38"/>
                  <a:pt x="15" y="25"/>
                </a:cubicBezTo>
                <a:cubicBezTo>
                  <a:pt x="28" y="14"/>
                  <a:pt x="40" y="0"/>
                  <a:pt x="60" y="6"/>
                </a:cubicBezTo>
                <a:close/>
                <a:moveTo>
                  <a:pt x="161" y="42"/>
                </a:moveTo>
                <a:cubicBezTo>
                  <a:pt x="145" y="30"/>
                  <a:pt x="72" y="35"/>
                  <a:pt x="59" y="49"/>
                </a:cubicBezTo>
                <a:cubicBezTo>
                  <a:pt x="95" y="46"/>
                  <a:pt x="128" y="44"/>
                  <a:pt x="161" y="42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3106" y="229138"/>
            <a:ext cx="24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939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论文框架与内容</a:t>
            </a: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1FEC89E0-90D7-48D8-83FC-0C0A4B1FD9BB}"/>
              </a:ext>
            </a:extLst>
          </p:cNvPr>
          <p:cNvCxnSpPr>
            <a:cxnSpLocks/>
          </p:cNvCxnSpPr>
          <p:nvPr/>
        </p:nvCxnSpPr>
        <p:spPr>
          <a:xfrm>
            <a:off x="302006" y="6584663"/>
            <a:ext cx="10051362" cy="0"/>
          </a:xfrm>
          <a:prstGeom prst="line">
            <a:avLst/>
          </a:prstGeom>
          <a:ln w="12700">
            <a:solidFill>
              <a:srgbClr val="0939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1FEC89E0-90D7-48D8-83FC-0C0A4B1FD9BB}"/>
              </a:ext>
            </a:extLst>
          </p:cNvPr>
          <p:cNvCxnSpPr>
            <a:cxnSpLocks/>
          </p:cNvCxnSpPr>
          <p:nvPr/>
        </p:nvCxnSpPr>
        <p:spPr>
          <a:xfrm>
            <a:off x="11143461" y="6584663"/>
            <a:ext cx="688875" cy="0"/>
          </a:xfrm>
          <a:prstGeom prst="line">
            <a:avLst/>
          </a:prstGeom>
          <a:ln w="12700">
            <a:solidFill>
              <a:srgbClr val="0939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0378768" y="6393877"/>
            <a:ext cx="722549" cy="381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0939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endParaRPr lang="zh-CN" altLang="en-US" b="1" dirty="0">
              <a:solidFill>
                <a:srgbClr val="09397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1029946" y="1503279"/>
            <a:ext cx="1704338" cy="1611768"/>
            <a:chOff x="1017962" y="1558577"/>
            <a:chExt cx="2207996" cy="2088070"/>
          </a:xfrm>
          <a:solidFill>
            <a:srgbClr val="09397E">
              <a:alpha val="80000"/>
            </a:srgbClr>
          </a:solidFill>
        </p:grpSpPr>
        <p:sp>
          <p:nvSpPr>
            <p:cNvPr id="61" name="等腰三角形 60"/>
            <p:cNvSpPr/>
            <p:nvPr/>
          </p:nvSpPr>
          <p:spPr>
            <a:xfrm>
              <a:off x="1017962" y="1743202"/>
              <a:ext cx="2207996" cy="1903445"/>
            </a:xfrm>
            <a:prstGeom prst="triangl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354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2" name="等腰三角形 61"/>
            <p:cNvSpPr/>
            <p:nvPr/>
          </p:nvSpPr>
          <p:spPr>
            <a:xfrm>
              <a:off x="1017962" y="1558577"/>
              <a:ext cx="2207996" cy="1903445"/>
            </a:xfrm>
            <a:prstGeom prst="triangl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354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1697833" y="2248733"/>
            <a:ext cx="368565" cy="357491"/>
            <a:chOff x="287338" y="1931988"/>
            <a:chExt cx="1233488" cy="1162050"/>
          </a:xfrm>
          <a:solidFill>
            <a:schemeClr val="bg1"/>
          </a:solidFill>
        </p:grpSpPr>
        <p:sp>
          <p:nvSpPr>
            <p:cNvPr id="98" name="Freeform 72"/>
            <p:cNvSpPr>
              <a:spLocks/>
            </p:cNvSpPr>
            <p:nvPr/>
          </p:nvSpPr>
          <p:spPr bwMode="auto">
            <a:xfrm>
              <a:off x="287338" y="1931988"/>
              <a:ext cx="788988" cy="947738"/>
            </a:xfrm>
            <a:custGeom>
              <a:avLst/>
              <a:gdLst>
                <a:gd name="T0" fmla="*/ 41 w 497"/>
                <a:gd name="T1" fmla="*/ 45 h 597"/>
                <a:gd name="T2" fmla="*/ 456 w 497"/>
                <a:gd name="T3" fmla="*/ 45 h 597"/>
                <a:gd name="T4" fmla="*/ 456 w 497"/>
                <a:gd name="T5" fmla="*/ 119 h 597"/>
                <a:gd name="T6" fmla="*/ 497 w 497"/>
                <a:gd name="T7" fmla="*/ 119 h 597"/>
                <a:gd name="T8" fmla="*/ 497 w 497"/>
                <a:gd name="T9" fmla="*/ 39 h 597"/>
                <a:gd name="T10" fmla="*/ 497 w 497"/>
                <a:gd name="T11" fmla="*/ 39 h 597"/>
                <a:gd name="T12" fmla="*/ 497 w 497"/>
                <a:gd name="T13" fmla="*/ 33 h 597"/>
                <a:gd name="T14" fmla="*/ 495 w 497"/>
                <a:gd name="T15" fmla="*/ 25 h 597"/>
                <a:gd name="T16" fmla="*/ 491 w 497"/>
                <a:gd name="T17" fmla="*/ 19 h 597"/>
                <a:gd name="T18" fmla="*/ 487 w 497"/>
                <a:gd name="T19" fmla="*/ 12 h 597"/>
                <a:gd name="T20" fmla="*/ 481 w 497"/>
                <a:gd name="T21" fmla="*/ 8 h 597"/>
                <a:gd name="T22" fmla="*/ 477 w 497"/>
                <a:gd name="T23" fmla="*/ 4 h 597"/>
                <a:gd name="T24" fmla="*/ 468 w 497"/>
                <a:gd name="T25" fmla="*/ 2 h 597"/>
                <a:gd name="T26" fmla="*/ 462 w 497"/>
                <a:gd name="T27" fmla="*/ 0 h 597"/>
                <a:gd name="T28" fmla="*/ 35 w 497"/>
                <a:gd name="T29" fmla="*/ 0 h 597"/>
                <a:gd name="T30" fmla="*/ 35 w 497"/>
                <a:gd name="T31" fmla="*/ 0 h 597"/>
                <a:gd name="T32" fmla="*/ 29 w 497"/>
                <a:gd name="T33" fmla="*/ 2 h 597"/>
                <a:gd name="T34" fmla="*/ 23 w 497"/>
                <a:gd name="T35" fmla="*/ 4 h 597"/>
                <a:gd name="T36" fmla="*/ 16 w 497"/>
                <a:gd name="T37" fmla="*/ 8 h 597"/>
                <a:gd name="T38" fmla="*/ 10 w 497"/>
                <a:gd name="T39" fmla="*/ 12 h 597"/>
                <a:gd name="T40" fmla="*/ 6 w 497"/>
                <a:gd name="T41" fmla="*/ 19 h 597"/>
                <a:gd name="T42" fmla="*/ 2 w 497"/>
                <a:gd name="T43" fmla="*/ 25 h 597"/>
                <a:gd name="T44" fmla="*/ 0 w 497"/>
                <a:gd name="T45" fmla="*/ 33 h 597"/>
                <a:gd name="T46" fmla="*/ 0 w 497"/>
                <a:gd name="T47" fmla="*/ 39 h 597"/>
                <a:gd name="T48" fmla="*/ 0 w 497"/>
                <a:gd name="T49" fmla="*/ 559 h 597"/>
                <a:gd name="T50" fmla="*/ 0 w 497"/>
                <a:gd name="T51" fmla="*/ 559 h 597"/>
                <a:gd name="T52" fmla="*/ 0 w 497"/>
                <a:gd name="T53" fmla="*/ 567 h 597"/>
                <a:gd name="T54" fmla="*/ 2 w 497"/>
                <a:gd name="T55" fmla="*/ 573 h 597"/>
                <a:gd name="T56" fmla="*/ 6 w 497"/>
                <a:gd name="T57" fmla="*/ 581 h 597"/>
                <a:gd name="T58" fmla="*/ 10 w 497"/>
                <a:gd name="T59" fmla="*/ 585 h 597"/>
                <a:gd name="T60" fmla="*/ 16 w 497"/>
                <a:gd name="T61" fmla="*/ 591 h 597"/>
                <a:gd name="T62" fmla="*/ 23 w 497"/>
                <a:gd name="T63" fmla="*/ 595 h 597"/>
                <a:gd name="T64" fmla="*/ 29 w 497"/>
                <a:gd name="T65" fmla="*/ 597 h 597"/>
                <a:gd name="T66" fmla="*/ 35 w 497"/>
                <a:gd name="T67" fmla="*/ 597 h 597"/>
                <a:gd name="T68" fmla="*/ 264 w 497"/>
                <a:gd name="T69" fmla="*/ 597 h 597"/>
                <a:gd name="T70" fmla="*/ 264 w 497"/>
                <a:gd name="T71" fmla="*/ 552 h 597"/>
                <a:gd name="T72" fmla="*/ 41 w 497"/>
                <a:gd name="T73" fmla="*/ 552 h 597"/>
                <a:gd name="T74" fmla="*/ 41 w 497"/>
                <a:gd name="T75" fmla="*/ 45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97" h="597">
                  <a:moveTo>
                    <a:pt x="41" y="45"/>
                  </a:moveTo>
                  <a:lnTo>
                    <a:pt x="456" y="45"/>
                  </a:lnTo>
                  <a:lnTo>
                    <a:pt x="456" y="119"/>
                  </a:lnTo>
                  <a:lnTo>
                    <a:pt x="497" y="119"/>
                  </a:lnTo>
                  <a:lnTo>
                    <a:pt x="497" y="39"/>
                  </a:lnTo>
                  <a:lnTo>
                    <a:pt x="497" y="39"/>
                  </a:lnTo>
                  <a:lnTo>
                    <a:pt x="497" y="33"/>
                  </a:lnTo>
                  <a:lnTo>
                    <a:pt x="495" y="25"/>
                  </a:lnTo>
                  <a:lnTo>
                    <a:pt x="491" y="19"/>
                  </a:lnTo>
                  <a:lnTo>
                    <a:pt x="487" y="12"/>
                  </a:lnTo>
                  <a:lnTo>
                    <a:pt x="481" y="8"/>
                  </a:lnTo>
                  <a:lnTo>
                    <a:pt x="477" y="4"/>
                  </a:lnTo>
                  <a:lnTo>
                    <a:pt x="468" y="2"/>
                  </a:lnTo>
                  <a:lnTo>
                    <a:pt x="462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29" y="2"/>
                  </a:lnTo>
                  <a:lnTo>
                    <a:pt x="23" y="4"/>
                  </a:lnTo>
                  <a:lnTo>
                    <a:pt x="16" y="8"/>
                  </a:lnTo>
                  <a:lnTo>
                    <a:pt x="10" y="12"/>
                  </a:lnTo>
                  <a:lnTo>
                    <a:pt x="6" y="19"/>
                  </a:lnTo>
                  <a:lnTo>
                    <a:pt x="2" y="25"/>
                  </a:lnTo>
                  <a:lnTo>
                    <a:pt x="0" y="33"/>
                  </a:lnTo>
                  <a:lnTo>
                    <a:pt x="0" y="39"/>
                  </a:lnTo>
                  <a:lnTo>
                    <a:pt x="0" y="559"/>
                  </a:lnTo>
                  <a:lnTo>
                    <a:pt x="0" y="559"/>
                  </a:lnTo>
                  <a:lnTo>
                    <a:pt x="0" y="567"/>
                  </a:lnTo>
                  <a:lnTo>
                    <a:pt x="2" y="573"/>
                  </a:lnTo>
                  <a:lnTo>
                    <a:pt x="6" y="581"/>
                  </a:lnTo>
                  <a:lnTo>
                    <a:pt x="10" y="585"/>
                  </a:lnTo>
                  <a:lnTo>
                    <a:pt x="16" y="591"/>
                  </a:lnTo>
                  <a:lnTo>
                    <a:pt x="23" y="595"/>
                  </a:lnTo>
                  <a:lnTo>
                    <a:pt x="29" y="597"/>
                  </a:lnTo>
                  <a:lnTo>
                    <a:pt x="35" y="597"/>
                  </a:lnTo>
                  <a:lnTo>
                    <a:pt x="264" y="597"/>
                  </a:lnTo>
                  <a:lnTo>
                    <a:pt x="264" y="552"/>
                  </a:lnTo>
                  <a:lnTo>
                    <a:pt x="41" y="552"/>
                  </a:lnTo>
                  <a:lnTo>
                    <a:pt x="41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73"/>
            <p:cNvSpPr>
              <a:spLocks noEditPoints="1"/>
            </p:cNvSpPr>
            <p:nvPr/>
          </p:nvSpPr>
          <p:spPr bwMode="auto">
            <a:xfrm>
              <a:off x="731838" y="2149475"/>
              <a:ext cx="788988" cy="944563"/>
            </a:xfrm>
            <a:custGeom>
              <a:avLst/>
              <a:gdLst>
                <a:gd name="T0" fmla="*/ 460 w 497"/>
                <a:gd name="T1" fmla="*/ 0 h 595"/>
                <a:gd name="T2" fmla="*/ 35 w 497"/>
                <a:gd name="T3" fmla="*/ 0 h 595"/>
                <a:gd name="T4" fmla="*/ 35 w 497"/>
                <a:gd name="T5" fmla="*/ 0 h 595"/>
                <a:gd name="T6" fmla="*/ 27 w 497"/>
                <a:gd name="T7" fmla="*/ 0 h 595"/>
                <a:gd name="T8" fmla="*/ 21 w 497"/>
                <a:gd name="T9" fmla="*/ 2 h 595"/>
                <a:gd name="T10" fmla="*/ 15 w 497"/>
                <a:gd name="T11" fmla="*/ 6 h 595"/>
                <a:gd name="T12" fmla="*/ 10 w 497"/>
                <a:gd name="T13" fmla="*/ 10 h 595"/>
                <a:gd name="T14" fmla="*/ 4 w 497"/>
                <a:gd name="T15" fmla="*/ 17 h 595"/>
                <a:gd name="T16" fmla="*/ 2 w 497"/>
                <a:gd name="T17" fmla="*/ 23 h 595"/>
                <a:gd name="T18" fmla="*/ 0 w 497"/>
                <a:gd name="T19" fmla="*/ 31 h 595"/>
                <a:gd name="T20" fmla="*/ 0 w 497"/>
                <a:gd name="T21" fmla="*/ 39 h 595"/>
                <a:gd name="T22" fmla="*/ 0 w 497"/>
                <a:gd name="T23" fmla="*/ 557 h 595"/>
                <a:gd name="T24" fmla="*/ 0 w 497"/>
                <a:gd name="T25" fmla="*/ 557 h 595"/>
                <a:gd name="T26" fmla="*/ 0 w 497"/>
                <a:gd name="T27" fmla="*/ 565 h 595"/>
                <a:gd name="T28" fmla="*/ 2 w 497"/>
                <a:gd name="T29" fmla="*/ 573 h 595"/>
                <a:gd name="T30" fmla="*/ 4 w 497"/>
                <a:gd name="T31" fmla="*/ 579 h 595"/>
                <a:gd name="T32" fmla="*/ 10 w 497"/>
                <a:gd name="T33" fmla="*/ 585 h 595"/>
                <a:gd name="T34" fmla="*/ 15 w 497"/>
                <a:gd name="T35" fmla="*/ 589 h 595"/>
                <a:gd name="T36" fmla="*/ 21 w 497"/>
                <a:gd name="T37" fmla="*/ 593 h 595"/>
                <a:gd name="T38" fmla="*/ 27 w 497"/>
                <a:gd name="T39" fmla="*/ 595 h 595"/>
                <a:gd name="T40" fmla="*/ 35 w 497"/>
                <a:gd name="T41" fmla="*/ 595 h 595"/>
                <a:gd name="T42" fmla="*/ 460 w 497"/>
                <a:gd name="T43" fmla="*/ 595 h 595"/>
                <a:gd name="T44" fmla="*/ 460 w 497"/>
                <a:gd name="T45" fmla="*/ 595 h 595"/>
                <a:gd name="T46" fmla="*/ 469 w 497"/>
                <a:gd name="T47" fmla="*/ 595 h 595"/>
                <a:gd name="T48" fmla="*/ 475 w 497"/>
                <a:gd name="T49" fmla="*/ 593 h 595"/>
                <a:gd name="T50" fmla="*/ 481 w 497"/>
                <a:gd name="T51" fmla="*/ 589 h 595"/>
                <a:gd name="T52" fmla="*/ 487 w 497"/>
                <a:gd name="T53" fmla="*/ 585 h 595"/>
                <a:gd name="T54" fmla="*/ 491 w 497"/>
                <a:gd name="T55" fmla="*/ 579 h 595"/>
                <a:gd name="T56" fmla="*/ 493 w 497"/>
                <a:gd name="T57" fmla="*/ 573 h 595"/>
                <a:gd name="T58" fmla="*/ 495 w 497"/>
                <a:gd name="T59" fmla="*/ 565 h 595"/>
                <a:gd name="T60" fmla="*/ 497 w 497"/>
                <a:gd name="T61" fmla="*/ 557 h 595"/>
                <a:gd name="T62" fmla="*/ 497 w 497"/>
                <a:gd name="T63" fmla="*/ 39 h 595"/>
                <a:gd name="T64" fmla="*/ 497 w 497"/>
                <a:gd name="T65" fmla="*/ 39 h 595"/>
                <a:gd name="T66" fmla="*/ 495 w 497"/>
                <a:gd name="T67" fmla="*/ 31 h 595"/>
                <a:gd name="T68" fmla="*/ 493 w 497"/>
                <a:gd name="T69" fmla="*/ 23 h 595"/>
                <a:gd name="T70" fmla="*/ 491 w 497"/>
                <a:gd name="T71" fmla="*/ 17 h 595"/>
                <a:gd name="T72" fmla="*/ 487 w 497"/>
                <a:gd name="T73" fmla="*/ 10 h 595"/>
                <a:gd name="T74" fmla="*/ 481 w 497"/>
                <a:gd name="T75" fmla="*/ 6 h 595"/>
                <a:gd name="T76" fmla="*/ 475 w 497"/>
                <a:gd name="T77" fmla="*/ 2 h 595"/>
                <a:gd name="T78" fmla="*/ 469 w 497"/>
                <a:gd name="T79" fmla="*/ 0 h 595"/>
                <a:gd name="T80" fmla="*/ 460 w 497"/>
                <a:gd name="T81" fmla="*/ 0 h 595"/>
                <a:gd name="T82" fmla="*/ 460 w 497"/>
                <a:gd name="T83" fmla="*/ 0 h 595"/>
                <a:gd name="T84" fmla="*/ 456 w 497"/>
                <a:gd name="T85" fmla="*/ 550 h 595"/>
                <a:gd name="T86" fmla="*/ 39 w 497"/>
                <a:gd name="T87" fmla="*/ 550 h 595"/>
                <a:gd name="T88" fmla="*/ 39 w 497"/>
                <a:gd name="T89" fmla="*/ 45 h 595"/>
                <a:gd name="T90" fmla="*/ 456 w 497"/>
                <a:gd name="T91" fmla="*/ 45 h 595"/>
                <a:gd name="T92" fmla="*/ 456 w 497"/>
                <a:gd name="T93" fmla="*/ 550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97" h="595">
                  <a:moveTo>
                    <a:pt x="460" y="0"/>
                  </a:moveTo>
                  <a:lnTo>
                    <a:pt x="35" y="0"/>
                  </a:lnTo>
                  <a:lnTo>
                    <a:pt x="35" y="0"/>
                  </a:lnTo>
                  <a:lnTo>
                    <a:pt x="27" y="0"/>
                  </a:lnTo>
                  <a:lnTo>
                    <a:pt x="21" y="2"/>
                  </a:lnTo>
                  <a:lnTo>
                    <a:pt x="15" y="6"/>
                  </a:lnTo>
                  <a:lnTo>
                    <a:pt x="10" y="10"/>
                  </a:lnTo>
                  <a:lnTo>
                    <a:pt x="4" y="17"/>
                  </a:lnTo>
                  <a:lnTo>
                    <a:pt x="2" y="23"/>
                  </a:lnTo>
                  <a:lnTo>
                    <a:pt x="0" y="31"/>
                  </a:lnTo>
                  <a:lnTo>
                    <a:pt x="0" y="39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0" y="565"/>
                  </a:lnTo>
                  <a:lnTo>
                    <a:pt x="2" y="573"/>
                  </a:lnTo>
                  <a:lnTo>
                    <a:pt x="4" y="579"/>
                  </a:lnTo>
                  <a:lnTo>
                    <a:pt x="10" y="585"/>
                  </a:lnTo>
                  <a:lnTo>
                    <a:pt x="15" y="589"/>
                  </a:lnTo>
                  <a:lnTo>
                    <a:pt x="21" y="593"/>
                  </a:lnTo>
                  <a:lnTo>
                    <a:pt x="27" y="595"/>
                  </a:lnTo>
                  <a:lnTo>
                    <a:pt x="35" y="595"/>
                  </a:lnTo>
                  <a:lnTo>
                    <a:pt x="460" y="595"/>
                  </a:lnTo>
                  <a:lnTo>
                    <a:pt x="460" y="595"/>
                  </a:lnTo>
                  <a:lnTo>
                    <a:pt x="469" y="595"/>
                  </a:lnTo>
                  <a:lnTo>
                    <a:pt x="475" y="593"/>
                  </a:lnTo>
                  <a:lnTo>
                    <a:pt x="481" y="589"/>
                  </a:lnTo>
                  <a:lnTo>
                    <a:pt x="487" y="585"/>
                  </a:lnTo>
                  <a:lnTo>
                    <a:pt x="491" y="579"/>
                  </a:lnTo>
                  <a:lnTo>
                    <a:pt x="493" y="573"/>
                  </a:lnTo>
                  <a:lnTo>
                    <a:pt x="495" y="565"/>
                  </a:lnTo>
                  <a:lnTo>
                    <a:pt x="497" y="557"/>
                  </a:lnTo>
                  <a:lnTo>
                    <a:pt x="497" y="39"/>
                  </a:lnTo>
                  <a:lnTo>
                    <a:pt x="497" y="39"/>
                  </a:lnTo>
                  <a:lnTo>
                    <a:pt x="495" y="31"/>
                  </a:lnTo>
                  <a:lnTo>
                    <a:pt x="493" y="23"/>
                  </a:lnTo>
                  <a:lnTo>
                    <a:pt x="491" y="17"/>
                  </a:lnTo>
                  <a:lnTo>
                    <a:pt x="487" y="10"/>
                  </a:lnTo>
                  <a:lnTo>
                    <a:pt x="481" y="6"/>
                  </a:lnTo>
                  <a:lnTo>
                    <a:pt x="475" y="2"/>
                  </a:lnTo>
                  <a:lnTo>
                    <a:pt x="469" y="0"/>
                  </a:lnTo>
                  <a:lnTo>
                    <a:pt x="460" y="0"/>
                  </a:lnTo>
                  <a:lnTo>
                    <a:pt x="460" y="0"/>
                  </a:lnTo>
                  <a:close/>
                  <a:moveTo>
                    <a:pt x="456" y="550"/>
                  </a:moveTo>
                  <a:lnTo>
                    <a:pt x="39" y="550"/>
                  </a:lnTo>
                  <a:lnTo>
                    <a:pt x="39" y="45"/>
                  </a:lnTo>
                  <a:lnTo>
                    <a:pt x="456" y="45"/>
                  </a:lnTo>
                  <a:lnTo>
                    <a:pt x="456" y="5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Rectangle 74"/>
            <p:cNvSpPr>
              <a:spLocks noChangeArrowheads="1"/>
            </p:cNvSpPr>
            <p:nvPr/>
          </p:nvSpPr>
          <p:spPr bwMode="auto">
            <a:xfrm>
              <a:off x="852488" y="2379663"/>
              <a:ext cx="558800" cy="523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Rectangle 75"/>
            <p:cNvSpPr>
              <a:spLocks noChangeArrowheads="1"/>
            </p:cNvSpPr>
            <p:nvPr/>
          </p:nvSpPr>
          <p:spPr bwMode="auto">
            <a:xfrm>
              <a:off x="852488" y="2530475"/>
              <a:ext cx="558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Rectangle 76"/>
            <p:cNvSpPr>
              <a:spLocks noChangeArrowheads="1"/>
            </p:cNvSpPr>
            <p:nvPr/>
          </p:nvSpPr>
          <p:spPr bwMode="auto">
            <a:xfrm>
              <a:off x="852488" y="2671763"/>
              <a:ext cx="558800" cy="55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Rectangle 77"/>
            <p:cNvSpPr>
              <a:spLocks noChangeArrowheads="1"/>
            </p:cNvSpPr>
            <p:nvPr/>
          </p:nvSpPr>
          <p:spPr bwMode="auto">
            <a:xfrm>
              <a:off x="852488" y="2822575"/>
              <a:ext cx="558800" cy="539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78"/>
            <p:cNvSpPr>
              <a:spLocks/>
            </p:cNvSpPr>
            <p:nvPr/>
          </p:nvSpPr>
          <p:spPr bwMode="auto">
            <a:xfrm>
              <a:off x="404813" y="2173288"/>
              <a:ext cx="288925" cy="593725"/>
            </a:xfrm>
            <a:custGeom>
              <a:avLst/>
              <a:gdLst>
                <a:gd name="T0" fmla="*/ 182 w 182"/>
                <a:gd name="T1" fmla="*/ 374 h 374"/>
                <a:gd name="T2" fmla="*/ 182 w 182"/>
                <a:gd name="T3" fmla="*/ 300 h 374"/>
                <a:gd name="T4" fmla="*/ 182 w 182"/>
                <a:gd name="T5" fmla="*/ 300 h 374"/>
                <a:gd name="T6" fmla="*/ 182 w 182"/>
                <a:gd name="T7" fmla="*/ 300 h 374"/>
                <a:gd name="T8" fmla="*/ 182 w 182"/>
                <a:gd name="T9" fmla="*/ 300 h 374"/>
                <a:gd name="T10" fmla="*/ 159 w 182"/>
                <a:gd name="T11" fmla="*/ 298 h 374"/>
                <a:gd name="T12" fmla="*/ 139 w 182"/>
                <a:gd name="T13" fmla="*/ 292 h 374"/>
                <a:gd name="T14" fmla="*/ 118 w 182"/>
                <a:gd name="T15" fmla="*/ 280 h 374"/>
                <a:gd name="T16" fmla="*/ 102 w 182"/>
                <a:gd name="T17" fmla="*/ 267 h 374"/>
                <a:gd name="T18" fmla="*/ 88 w 182"/>
                <a:gd name="T19" fmla="*/ 249 h 374"/>
                <a:gd name="T20" fmla="*/ 77 w 182"/>
                <a:gd name="T21" fmla="*/ 231 h 374"/>
                <a:gd name="T22" fmla="*/ 71 w 182"/>
                <a:gd name="T23" fmla="*/ 208 h 374"/>
                <a:gd name="T24" fmla="*/ 69 w 182"/>
                <a:gd name="T25" fmla="*/ 186 h 374"/>
                <a:gd name="T26" fmla="*/ 69 w 182"/>
                <a:gd name="T27" fmla="*/ 186 h 374"/>
                <a:gd name="T28" fmla="*/ 71 w 182"/>
                <a:gd name="T29" fmla="*/ 163 h 374"/>
                <a:gd name="T30" fmla="*/ 77 w 182"/>
                <a:gd name="T31" fmla="*/ 141 h 374"/>
                <a:gd name="T32" fmla="*/ 88 w 182"/>
                <a:gd name="T33" fmla="*/ 122 h 374"/>
                <a:gd name="T34" fmla="*/ 102 w 182"/>
                <a:gd name="T35" fmla="*/ 106 h 374"/>
                <a:gd name="T36" fmla="*/ 118 w 182"/>
                <a:gd name="T37" fmla="*/ 92 h 374"/>
                <a:gd name="T38" fmla="*/ 139 w 182"/>
                <a:gd name="T39" fmla="*/ 81 h 374"/>
                <a:gd name="T40" fmla="*/ 159 w 182"/>
                <a:gd name="T41" fmla="*/ 73 h 374"/>
                <a:gd name="T42" fmla="*/ 182 w 182"/>
                <a:gd name="T43" fmla="*/ 71 h 374"/>
                <a:gd name="T44" fmla="*/ 182 w 182"/>
                <a:gd name="T45" fmla="*/ 71 h 374"/>
                <a:gd name="T46" fmla="*/ 182 w 182"/>
                <a:gd name="T47" fmla="*/ 71 h 374"/>
                <a:gd name="T48" fmla="*/ 182 w 182"/>
                <a:gd name="T49" fmla="*/ 0 h 374"/>
                <a:gd name="T50" fmla="*/ 151 w 182"/>
                <a:gd name="T51" fmla="*/ 0 h 374"/>
                <a:gd name="T52" fmla="*/ 151 w 182"/>
                <a:gd name="T53" fmla="*/ 28 h 374"/>
                <a:gd name="T54" fmla="*/ 151 w 182"/>
                <a:gd name="T55" fmla="*/ 28 h 374"/>
                <a:gd name="T56" fmla="*/ 135 w 182"/>
                <a:gd name="T57" fmla="*/ 32 h 374"/>
                <a:gd name="T58" fmla="*/ 120 w 182"/>
                <a:gd name="T59" fmla="*/ 38 h 374"/>
                <a:gd name="T60" fmla="*/ 108 w 182"/>
                <a:gd name="T61" fmla="*/ 45 h 374"/>
                <a:gd name="T62" fmla="*/ 94 w 182"/>
                <a:gd name="T63" fmla="*/ 53 h 374"/>
                <a:gd name="T64" fmla="*/ 73 w 182"/>
                <a:gd name="T65" fmla="*/ 30 h 374"/>
                <a:gd name="T66" fmla="*/ 26 w 182"/>
                <a:gd name="T67" fmla="*/ 77 h 374"/>
                <a:gd name="T68" fmla="*/ 49 w 182"/>
                <a:gd name="T69" fmla="*/ 100 h 374"/>
                <a:gd name="T70" fmla="*/ 49 w 182"/>
                <a:gd name="T71" fmla="*/ 100 h 374"/>
                <a:gd name="T72" fmla="*/ 41 w 182"/>
                <a:gd name="T73" fmla="*/ 112 h 374"/>
                <a:gd name="T74" fmla="*/ 34 w 182"/>
                <a:gd name="T75" fmla="*/ 126 h 374"/>
                <a:gd name="T76" fmla="*/ 28 w 182"/>
                <a:gd name="T77" fmla="*/ 141 h 374"/>
                <a:gd name="T78" fmla="*/ 26 w 182"/>
                <a:gd name="T79" fmla="*/ 155 h 374"/>
                <a:gd name="T80" fmla="*/ 0 w 182"/>
                <a:gd name="T81" fmla="*/ 155 h 374"/>
                <a:gd name="T82" fmla="*/ 0 w 182"/>
                <a:gd name="T83" fmla="*/ 220 h 374"/>
                <a:gd name="T84" fmla="*/ 26 w 182"/>
                <a:gd name="T85" fmla="*/ 220 h 374"/>
                <a:gd name="T86" fmla="*/ 26 w 182"/>
                <a:gd name="T87" fmla="*/ 220 h 374"/>
                <a:gd name="T88" fmla="*/ 30 w 182"/>
                <a:gd name="T89" fmla="*/ 235 h 374"/>
                <a:gd name="T90" fmla="*/ 34 w 182"/>
                <a:gd name="T91" fmla="*/ 249 h 374"/>
                <a:gd name="T92" fmla="*/ 41 w 182"/>
                <a:gd name="T93" fmla="*/ 261 h 374"/>
                <a:gd name="T94" fmla="*/ 49 w 182"/>
                <a:gd name="T95" fmla="*/ 274 h 374"/>
                <a:gd name="T96" fmla="*/ 26 w 182"/>
                <a:gd name="T97" fmla="*/ 296 h 374"/>
                <a:gd name="T98" fmla="*/ 73 w 182"/>
                <a:gd name="T99" fmla="*/ 343 h 374"/>
                <a:gd name="T100" fmla="*/ 96 w 182"/>
                <a:gd name="T101" fmla="*/ 321 h 374"/>
                <a:gd name="T102" fmla="*/ 96 w 182"/>
                <a:gd name="T103" fmla="*/ 321 h 374"/>
                <a:gd name="T104" fmla="*/ 108 w 182"/>
                <a:gd name="T105" fmla="*/ 329 h 374"/>
                <a:gd name="T106" fmla="*/ 122 w 182"/>
                <a:gd name="T107" fmla="*/ 335 h 374"/>
                <a:gd name="T108" fmla="*/ 135 w 182"/>
                <a:gd name="T109" fmla="*/ 339 h 374"/>
                <a:gd name="T110" fmla="*/ 151 w 182"/>
                <a:gd name="T111" fmla="*/ 343 h 374"/>
                <a:gd name="T112" fmla="*/ 151 w 182"/>
                <a:gd name="T113" fmla="*/ 374 h 374"/>
                <a:gd name="T114" fmla="*/ 182 w 182"/>
                <a:gd name="T115" fmla="*/ 374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82" h="374">
                  <a:moveTo>
                    <a:pt x="182" y="374"/>
                  </a:moveTo>
                  <a:lnTo>
                    <a:pt x="182" y="300"/>
                  </a:lnTo>
                  <a:lnTo>
                    <a:pt x="182" y="300"/>
                  </a:lnTo>
                  <a:lnTo>
                    <a:pt x="182" y="300"/>
                  </a:lnTo>
                  <a:lnTo>
                    <a:pt x="182" y="300"/>
                  </a:lnTo>
                  <a:lnTo>
                    <a:pt x="159" y="298"/>
                  </a:lnTo>
                  <a:lnTo>
                    <a:pt x="139" y="292"/>
                  </a:lnTo>
                  <a:lnTo>
                    <a:pt x="118" y="280"/>
                  </a:lnTo>
                  <a:lnTo>
                    <a:pt x="102" y="267"/>
                  </a:lnTo>
                  <a:lnTo>
                    <a:pt x="88" y="249"/>
                  </a:lnTo>
                  <a:lnTo>
                    <a:pt x="77" y="231"/>
                  </a:lnTo>
                  <a:lnTo>
                    <a:pt x="71" y="208"/>
                  </a:lnTo>
                  <a:lnTo>
                    <a:pt x="69" y="186"/>
                  </a:lnTo>
                  <a:lnTo>
                    <a:pt x="69" y="186"/>
                  </a:lnTo>
                  <a:lnTo>
                    <a:pt x="71" y="163"/>
                  </a:lnTo>
                  <a:lnTo>
                    <a:pt x="77" y="141"/>
                  </a:lnTo>
                  <a:lnTo>
                    <a:pt x="88" y="122"/>
                  </a:lnTo>
                  <a:lnTo>
                    <a:pt x="102" y="106"/>
                  </a:lnTo>
                  <a:lnTo>
                    <a:pt x="118" y="92"/>
                  </a:lnTo>
                  <a:lnTo>
                    <a:pt x="139" y="81"/>
                  </a:lnTo>
                  <a:lnTo>
                    <a:pt x="159" y="73"/>
                  </a:lnTo>
                  <a:lnTo>
                    <a:pt x="182" y="71"/>
                  </a:lnTo>
                  <a:lnTo>
                    <a:pt x="182" y="71"/>
                  </a:lnTo>
                  <a:lnTo>
                    <a:pt x="182" y="71"/>
                  </a:lnTo>
                  <a:lnTo>
                    <a:pt x="182" y="0"/>
                  </a:lnTo>
                  <a:lnTo>
                    <a:pt x="151" y="0"/>
                  </a:lnTo>
                  <a:lnTo>
                    <a:pt x="151" y="28"/>
                  </a:lnTo>
                  <a:lnTo>
                    <a:pt x="151" y="28"/>
                  </a:lnTo>
                  <a:lnTo>
                    <a:pt x="135" y="32"/>
                  </a:lnTo>
                  <a:lnTo>
                    <a:pt x="120" y="38"/>
                  </a:lnTo>
                  <a:lnTo>
                    <a:pt x="108" y="45"/>
                  </a:lnTo>
                  <a:lnTo>
                    <a:pt x="94" y="53"/>
                  </a:lnTo>
                  <a:lnTo>
                    <a:pt x="73" y="30"/>
                  </a:lnTo>
                  <a:lnTo>
                    <a:pt x="26" y="77"/>
                  </a:lnTo>
                  <a:lnTo>
                    <a:pt x="49" y="100"/>
                  </a:lnTo>
                  <a:lnTo>
                    <a:pt x="49" y="100"/>
                  </a:lnTo>
                  <a:lnTo>
                    <a:pt x="41" y="112"/>
                  </a:lnTo>
                  <a:lnTo>
                    <a:pt x="34" y="126"/>
                  </a:lnTo>
                  <a:lnTo>
                    <a:pt x="28" y="141"/>
                  </a:lnTo>
                  <a:lnTo>
                    <a:pt x="26" y="155"/>
                  </a:lnTo>
                  <a:lnTo>
                    <a:pt x="0" y="155"/>
                  </a:lnTo>
                  <a:lnTo>
                    <a:pt x="0" y="220"/>
                  </a:lnTo>
                  <a:lnTo>
                    <a:pt x="26" y="220"/>
                  </a:lnTo>
                  <a:lnTo>
                    <a:pt x="26" y="220"/>
                  </a:lnTo>
                  <a:lnTo>
                    <a:pt x="30" y="235"/>
                  </a:lnTo>
                  <a:lnTo>
                    <a:pt x="34" y="249"/>
                  </a:lnTo>
                  <a:lnTo>
                    <a:pt x="41" y="261"/>
                  </a:lnTo>
                  <a:lnTo>
                    <a:pt x="49" y="274"/>
                  </a:lnTo>
                  <a:lnTo>
                    <a:pt x="26" y="296"/>
                  </a:lnTo>
                  <a:lnTo>
                    <a:pt x="73" y="343"/>
                  </a:lnTo>
                  <a:lnTo>
                    <a:pt x="96" y="321"/>
                  </a:lnTo>
                  <a:lnTo>
                    <a:pt x="96" y="321"/>
                  </a:lnTo>
                  <a:lnTo>
                    <a:pt x="108" y="329"/>
                  </a:lnTo>
                  <a:lnTo>
                    <a:pt x="122" y="335"/>
                  </a:lnTo>
                  <a:lnTo>
                    <a:pt x="135" y="339"/>
                  </a:lnTo>
                  <a:lnTo>
                    <a:pt x="151" y="343"/>
                  </a:lnTo>
                  <a:lnTo>
                    <a:pt x="151" y="374"/>
                  </a:lnTo>
                  <a:lnTo>
                    <a:pt x="182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79"/>
            <p:cNvSpPr>
              <a:spLocks/>
            </p:cNvSpPr>
            <p:nvPr/>
          </p:nvSpPr>
          <p:spPr bwMode="auto">
            <a:xfrm>
              <a:off x="557213" y="2332038"/>
              <a:ext cx="136525" cy="276225"/>
            </a:xfrm>
            <a:custGeom>
              <a:avLst/>
              <a:gdLst>
                <a:gd name="T0" fmla="*/ 86 w 86"/>
                <a:gd name="T1" fmla="*/ 28 h 174"/>
                <a:gd name="T2" fmla="*/ 86 w 86"/>
                <a:gd name="T3" fmla="*/ 0 h 174"/>
                <a:gd name="T4" fmla="*/ 86 w 86"/>
                <a:gd name="T5" fmla="*/ 0 h 174"/>
                <a:gd name="T6" fmla="*/ 86 w 86"/>
                <a:gd name="T7" fmla="*/ 0 h 174"/>
                <a:gd name="T8" fmla="*/ 86 w 86"/>
                <a:gd name="T9" fmla="*/ 0 h 174"/>
                <a:gd name="T10" fmla="*/ 69 w 86"/>
                <a:gd name="T11" fmla="*/ 2 h 174"/>
                <a:gd name="T12" fmla="*/ 53 w 86"/>
                <a:gd name="T13" fmla="*/ 8 h 174"/>
                <a:gd name="T14" fmla="*/ 39 w 86"/>
                <a:gd name="T15" fmla="*/ 16 h 174"/>
                <a:gd name="T16" fmla="*/ 26 w 86"/>
                <a:gd name="T17" fmla="*/ 26 h 174"/>
                <a:gd name="T18" fmla="*/ 16 w 86"/>
                <a:gd name="T19" fmla="*/ 39 h 174"/>
                <a:gd name="T20" fmla="*/ 8 w 86"/>
                <a:gd name="T21" fmla="*/ 53 h 174"/>
                <a:gd name="T22" fmla="*/ 2 w 86"/>
                <a:gd name="T23" fmla="*/ 69 h 174"/>
                <a:gd name="T24" fmla="*/ 0 w 86"/>
                <a:gd name="T25" fmla="*/ 88 h 174"/>
                <a:gd name="T26" fmla="*/ 0 w 86"/>
                <a:gd name="T27" fmla="*/ 88 h 174"/>
                <a:gd name="T28" fmla="*/ 2 w 86"/>
                <a:gd name="T29" fmla="*/ 104 h 174"/>
                <a:gd name="T30" fmla="*/ 8 w 86"/>
                <a:gd name="T31" fmla="*/ 120 h 174"/>
                <a:gd name="T32" fmla="*/ 16 w 86"/>
                <a:gd name="T33" fmla="*/ 135 h 174"/>
                <a:gd name="T34" fmla="*/ 26 w 86"/>
                <a:gd name="T35" fmla="*/ 147 h 174"/>
                <a:gd name="T36" fmla="*/ 39 w 86"/>
                <a:gd name="T37" fmla="*/ 159 h 174"/>
                <a:gd name="T38" fmla="*/ 53 w 86"/>
                <a:gd name="T39" fmla="*/ 167 h 174"/>
                <a:gd name="T40" fmla="*/ 69 w 86"/>
                <a:gd name="T41" fmla="*/ 172 h 174"/>
                <a:gd name="T42" fmla="*/ 86 w 86"/>
                <a:gd name="T43" fmla="*/ 174 h 174"/>
                <a:gd name="T44" fmla="*/ 86 w 86"/>
                <a:gd name="T45" fmla="*/ 174 h 174"/>
                <a:gd name="T46" fmla="*/ 86 w 86"/>
                <a:gd name="T47" fmla="*/ 174 h 174"/>
                <a:gd name="T48" fmla="*/ 86 w 86"/>
                <a:gd name="T49" fmla="*/ 145 h 174"/>
                <a:gd name="T50" fmla="*/ 86 w 86"/>
                <a:gd name="T51" fmla="*/ 145 h 174"/>
                <a:gd name="T52" fmla="*/ 86 w 86"/>
                <a:gd name="T53" fmla="*/ 145 h 174"/>
                <a:gd name="T54" fmla="*/ 86 w 86"/>
                <a:gd name="T55" fmla="*/ 145 h 174"/>
                <a:gd name="T56" fmla="*/ 75 w 86"/>
                <a:gd name="T57" fmla="*/ 145 h 174"/>
                <a:gd name="T58" fmla="*/ 63 w 86"/>
                <a:gd name="T59" fmla="*/ 141 h 174"/>
                <a:gd name="T60" fmla="*/ 53 w 86"/>
                <a:gd name="T61" fmla="*/ 135 h 174"/>
                <a:gd name="T62" fmla="*/ 45 w 86"/>
                <a:gd name="T63" fmla="*/ 129 h 174"/>
                <a:gd name="T64" fmla="*/ 39 w 86"/>
                <a:gd name="T65" fmla="*/ 120 h 174"/>
                <a:gd name="T66" fmla="*/ 33 w 86"/>
                <a:gd name="T67" fmla="*/ 110 h 174"/>
                <a:gd name="T68" fmla="*/ 30 w 86"/>
                <a:gd name="T69" fmla="*/ 98 h 174"/>
                <a:gd name="T70" fmla="*/ 28 w 86"/>
                <a:gd name="T71" fmla="*/ 88 h 174"/>
                <a:gd name="T72" fmla="*/ 28 w 86"/>
                <a:gd name="T73" fmla="*/ 88 h 174"/>
                <a:gd name="T74" fmla="*/ 30 w 86"/>
                <a:gd name="T75" fmla="*/ 75 h 174"/>
                <a:gd name="T76" fmla="*/ 33 w 86"/>
                <a:gd name="T77" fmla="*/ 63 h 174"/>
                <a:gd name="T78" fmla="*/ 39 w 86"/>
                <a:gd name="T79" fmla="*/ 55 h 174"/>
                <a:gd name="T80" fmla="*/ 45 w 86"/>
                <a:gd name="T81" fmla="*/ 45 h 174"/>
                <a:gd name="T82" fmla="*/ 53 w 86"/>
                <a:gd name="T83" fmla="*/ 39 h 174"/>
                <a:gd name="T84" fmla="*/ 63 w 86"/>
                <a:gd name="T85" fmla="*/ 32 h 174"/>
                <a:gd name="T86" fmla="*/ 75 w 86"/>
                <a:gd name="T87" fmla="*/ 30 h 174"/>
                <a:gd name="T88" fmla="*/ 86 w 86"/>
                <a:gd name="T89" fmla="*/ 28 h 174"/>
                <a:gd name="T90" fmla="*/ 86 w 86"/>
                <a:gd name="T91" fmla="*/ 28 h 174"/>
                <a:gd name="T92" fmla="*/ 86 w 86"/>
                <a:gd name="T93" fmla="*/ 28 h 174"/>
                <a:gd name="T94" fmla="*/ 86 w 86"/>
                <a:gd name="T95" fmla="*/ 28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6" h="174">
                  <a:moveTo>
                    <a:pt x="86" y="28"/>
                  </a:moveTo>
                  <a:lnTo>
                    <a:pt x="86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69" y="2"/>
                  </a:lnTo>
                  <a:lnTo>
                    <a:pt x="53" y="8"/>
                  </a:lnTo>
                  <a:lnTo>
                    <a:pt x="39" y="16"/>
                  </a:lnTo>
                  <a:lnTo>
                    <a:pt x="26" y="26"/>
                  </a:lnTo>
                  <a:lnTo>
                    <a:pt x="16" y="39"/>
                  </a:lnTo>
                  <a:lnTo>
                    <a:pt x="8" y="53"/>
                  </a:lnTo>
                  <a:lnTo>
                    <a:pt x="2" y="69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2" y="104"/>
                  </a:lnTo>
                  <a:lnTo>
                    <a:pt x="8" y="120"/>
                  </a:lnTo>
                  <a:lnTo>
                    <a:pt x="16" y="135"/>
                  </a:lnTo>
                  <a:lnTo>
                    <a:pt x="26" y="147"/>
                  </a:lnTo>
                  <a:lnTo>
                    <a:pt x="39" y="159"/>
                  </a:lnTo>
                  <a:lnTo>
                    <a:pt x="53" y="167"/>
                  </a:lnTo>
                  <a:lnTo>
                    <a:pt x="69" y="172"/>
                  </a:lnTo>
                  <a:lnTo>
                    <a:pt x="86" y="174"/>
                  </a:lnTo>
                  <a:lnTo>
                    <a:pt x="86" y="174"/>
                  </a:lnTo>
                  <a:lnTo>
                    <a:pt x="86" y="174"/>
                  </a:lnTo>
                  <a:lnTo>
                    <a:pt x="86" y="145"/>
                  </a:lnTo>
                  <a:lnTo>
                    <a:pt x="86" y="145"/>
                  </a:lnTo>
                  <a:lnTo>
                    <a:pt x="86" y="145"/>
                  </a:lnTo>
                  <a:lnTo>
                    <a:pt x="86" y="145"/>
                  </a:lnTo>
                  <a:lnTo>
                    <a:pt x="75" y="145"/>
                  </a:lnTo>
                  <a:lnTo>
                    <a:pt x="63" y="141"/>
                  </a:lnTo>
                  <a:lnTo>
                    <a:pt x="53" y="135"/>
                  </a:lnTo>
                  <a:lnTo>
                    <a:pt x="45" y="129"/>
                  </a:lnTo>
                  <a:lnTo>
                    <a:pt x="39" y="120"/>
                  </a:lnTo>
                  <a:lnTo>
                    <a:pt x="33" y="110"/>
                  </a:lnTo>
                  <a:lnTo>
                    <a:pt x="30" y="98"/>
                  </a:lnTo>
                  <a:lnTo>
                    <a:pt x="28" y="88"/>
                  </a:lnTo>
                  <a:lnTo>
                    <a:pt x="28" y="88"/>
                  </a:lnTo>
                  <a:lnTo>
                    <a:pt x="30" y="75"/>
                  </a:lnTo>
                  <a:lnTo>
                    <a:pt x="33" y="63"/>
                  </a:lnTo>
                  <a:lnTo>
                    <a:pt x="39" y="55"/>
                  </a:lnTo>
                  <a:lnTo>
                    <a:pt x="45" y="45"/>
                  </a:lnTo>
                  <a:lnTo>
                    <a:pt x="53" y="39"/>
                  </a:lnTo>
                  <a:lnTo>
                    <a:pt x="63" y="32"/>
                  </a:lnTo>
                  <a:lnTo>
                    <a:pt x="75" y="30"/>
                  </a:lnTo>
                  <a:lnTo>
                    <a:pt x="86" y="28"/>
                  </a:lnTo>
                  <a:lnTo>
                    <a:pt x="86" y="28"/>
                  </a:lnTo>
                  <a:lnTo>
                    <a:pt x="86" y="28"/>
                  </a:lnTo>
                  <a:lnTo>
                    <a:pt x="86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80"/>
            <p:cNvSpPr>
              <a:spLocks/>
            </p:cNvSpPr>
            <p:nvPr/>
          </p:nvSpPr>
          <p:spPr bwMode="auto">
            <a:xfrm>
              <a:off x="647700" y="2422525"/>
              <a:ext cx="46038" cy="96838"/>
            </a:xfrm>
            <a:custGeom>
              <a:avLst/>
              <a:gdLst>
                <a:gd name="T0" fmla="*/ 29 w 29"/>
                <a:gd name="T1" fmla="*/ 61 h 61"/>
                <a:gd name="T2" fmla="*/ 29 w 29"/>
                <a:gd name="T3" fmla="*/ 0 h 61"/>
                <a:gd name="T4" fmla="*/ 29 w 29"/>
                <a:gd name="T5" fmla="*/ 0 h 61"/>
                <a:gd name="T6" fmla="*/ 23 w 29"/>
                <a:gd name="T7" fmla="*/ 0 h 61"/>
                <a:gd name="T8" fmla="*/ 18 w 29"/>
                <a:gd name="T9" fmla="*/ 2 h 61"/>
                <a:gd name="T10" fmla="*/ 8 w 29"/>
                <a:gd name="T11" fmla="*/ 8 h 61"/>
                <a:gd name="T12" fmla="*/ 2 w 29"/>
                <a:gd name="T13" fmla="*/ 18 h 61"/>
                <a:gd name="T14" fmla="*/ 0 w 29"/>
                <a:gd name="T15" fmla="*/ 31 h 61"/>
                <a:gd name="T16" fmla="*/ 0 w 29"/>
                <a:gd name="T17" fmla="*/ 31 h 61"/>
                <a:gd name="T18" fmla="*/ 0 w 29"/>
                <a:gd name="T19" fmla="*/ 37 h 61"/>
                <a:gd name="T20" fmla="*/ 2 w 29"/>
                <a:gd name="T21" fmla="*/ 41 h 61"/>
                <a:gd name="T22" fmla="*/ 8 w 29"/>
                <a:gd name="T23" fmla="*/ 51 h 61"/>
                <a:gd name="T24" fmla="*/ 18 w 29"/>
                <a:gd name="T25" fmla="*/ 57 h 61"/>
                <a:gd name="T26" fmla="*/ 23 w 29"/>
                <a:gd name="T27" fmla="*/ 59 h 61"/>
                <a:gd name="T28" fmla="*/ 29 w 29"/>
                <a:gd name="T29" fmla="*/ 61 h 61"/>
                <a:gd name="T30" fmla="*/ 29 w 29"/>
                <a:gd name="T3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61">
                  <a:moveTo>
                    <a:pt x="29" y="61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3" y="0"/>
                  </a:lnTo>
                  <a:lnTo>
                    <a:pt x="18" y="2"/>
                  </a:lnTo>
                  <a:lnTo>
                    <a:pt x="8" y="8"/>
                  </a:lnTo>
                  <a:lnTo>
                    <a:pt x="2" y="18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7"/>
                  </a:lnTo>
                  <a:lnTo>
                    <a:pt x="2" y="41"/>
                  </a:lnTo>
                  <a:lnTo>
                    <a:pt x="8" y="51"/>
                  </a:lnTo>
                  <a:lnTo>
                    <a:pt x="18" y="57"/>
                  </a:lnTo>
                  <a:lnTo>
                    <a:pt x="23" y="59"/>
                  </a:lnTo>
                  <a:lnTo>
                    <a:pt x="29" y="61"/>
                  </a:lnTo>
                  <a:lnTo>
                    <a:pt x="29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65" name="组合 164"/>
          <p:cNvGrpSpPr/>
          <p:nvPr/>
        </p:nvGrpSpPr>
        <p:grpSpPr>
          <a:xfrm>
            <a:off x="979521" y="3831643"/>
            <a:ext cx="1805189" cy="435919"/>
            <a:chOff x="1412060" y="3572521"/>
            <a:chExt cx="1805189" cy="435919"/>
          </a:xfrm>
        </p:grpSpPr>
        <p:sp>
          <p:nvSpPr>
            <p:cNvPr id="160" name="矩形 159"/>
            <p:cNvSpPr/>
            <p:nvPr/>
          </p:nvSpPr>
          <p:spPr>
            <a:xfrm>
              <a:off x="1412060" y="3572521"/>
              <a:ext cx="1805189" cy="435919"/>
            </a:xfrm>
            <a:prstGeom prst="rect">
              <a:avLst/>
            </a:prstGeom>
            <a:solidFill>
              <a:srgbClr val="0939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矩形 158"/>
            <p:cNvSpPr/>
            <p:nvPr/>
          </p:nvSpPr>
          <p:spPr>
            <a:xfrm>
              <a:off x="1543209" y="3590428"/>
              <a:ext cx="1542892" cy="400105"/>
            </a:xfrm>
            <a:prstGeom prst="rect">
              <a:avLst/>
            </a:prstGeom>
          </p:spPr>
          <p:txBody>
            <a:bodyPr wrap="square" lIns="91436" tIns="45718" rIns="91436" bIns="45718">
              <a:spAutoFit/>
            </a:bodyPr>
            <a:lstStyle/>
            <a:p>
              <a:pPr algn="ctr" defTabSz="914354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请输入标题</a:t>
              </a:r>
              <a:endPara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 flipV="1">
            <a:off x="3136888" y="1727790"/>
            <a:ext cx="1704338" cy="1611768"/>
            <a:chOff x="3467180" y="3932342"/>
            <a:chExt cx="2207996" cy="2088070"/>
          </a:xfrm>
          <a:solidFill>
            <a:srgbClr val="09397E">
              <a:alpha val="80000"/>
            </a:srgbClr>
          </a:solidFill>
        </p:grpSpPr>
        <p:sp>
          <p:nvSpPr>
            <p:cNvPr id="67" name="等腰三角形 66"/>
            <p:cNvSpPr/>
            <p:nvPr/>
          </p:nvSpPr>
          <p:spPr>
            <a:xfrm>
              <a:off x="3467180" y="4116967"/>
              <a:ext cx="2207996" cy="1903445"/>
            </a:xfrm>
            <a:prstGeom prst="triangl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354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8" name="等腰三角形 67"/>
            <p:cNvSpPr/>
            <p:nvPr/>
          </p:nvSpPr>
          <p:spPr>
            <a:xfrm>
              <a:off x="3467180" y="3932342"/>
              <a:ext cx="2207996" cy="1903445"/>
            </a:xfrm>
            <a:prstGeom prst="triangl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354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3827861" y="2207360"/>
            <a:ext cx="322393" cy="392302"/>
            <a:chOff x="7250113" y="1931988"/>
            <a:chExt cx="885825" cy="1077913"/>
          </a:xfrm>
          <a:solidFill>
            <a:schemeClr val="bg1"/>
          </a:solidFill>
        </p:grpSpPr>
        <p:sp>
          <p:nvSpPr>
            <p:cNvPr id="108" name="Freeform 31"/>
            <p:cNvSpPr>
              <a:spLocks/>
            </p:cNvSpPr>
            <p:nvPr/>
          </p:nvSpPr>
          <p:spPr bwMode="auto">
            <a:xfrm>
              <a:off x="7554913" y="2844800"/>
              <a:ext cx="106363" cy="100013"/>
            </a:xfrm>
            <a:custGeom>
              <a:avLst/>
              <a:gdLst>
                <a:gd name="T0" fmla="*/ 47 w 67"/>
                <a:gd name="T1" fmla="*/ 0 h 63"/>
                <a:gd name="T2" fmla="*/ 47 w 67"/>
                <a:gd name="T3" fmla="*/ 12 h 63"/>
                <a:gd name="T4" fmla="*/ 47 w 67"/>
                <a:gd name="T5" fmla="*/ 12 h 63"/>
                <a:gd name="T6" fmla="*/ 51 w 67"/>
                <a:gd name="T7" fmla="*/ 16 h 63"/>
                <a:gd name="T8" fmla="*/ 55 w 67"/>
                <a:gd name="T9" fmla="*/ 22 h 63"/>
                <a:gd name="T10" fmla="*/ 57 w 67"/>
                <a:gd name="T11" fmla="*/ 26 h 63"/>
                <a:gd name="T12" fmla="*/ 57 w 67"/>
                <a:gd name="T13" fmla="*/ 33 h 63"/>
                <a:gd name="T14" fmla="*/ 57 w 67"/>
                <a:gd name="T15" fmla="*/ 33 h 63"/>
                <a:gd name="T16" fmla="*/ 53 w 67"/>
                <a:gd name="T17" fmla="*/ 41 h 63"/>
                <a:gd name="T18" fmla="*/ 47 w 67"/>
                <a:gd name="T19" fmla="*/ 49 h 63"/>
                <a:gd name="T20" fmla="*/ 41 w 67"/>
                <a:gd name="T21" fmla="*/ 51 h 63"/>
                <a:gd name="T22" fmla="*/ 31 w 67"/>
                <a:gd name="T23" fmla="*/ 53 h 63"/>
                <a:gd name="T24" fmla="*/ 31 w 67"/>
                <a:gd name="T25" fmla="*/ 53 h 63"/>
                <a:gd name="T26" fmla="*/ 22 w 67"/>
                <a:gd name="T27" fmla="*/ 49 h 63"/>
                <a:gd name="T28" fmla="*/ 16 w 67"/>
                <a:gd name="T29" fmla="*/ 45 h 63"/>
                <a:gd name="T30" fmla="*/ 12 w 67"/>
                <a:gd name="T31" fmla="*/ 37 h 63"/>
                <a:gd name="T32" fmla="*/ 12 w 67"/>
                <a:gd name="T33" fmla="*/ 26 h 63"/>
                <a:gd name="T34" fmla="*/ 12 w 67"/>
                <a:gd name="T35" fmla="*/ 26 h 63"/>
                <a:gd name="T36" fmla="*/ 14 w 67"/>
                <a:gd name="T37" fmla="*/ 20 h 63"/>
                <a:gd name="T38" fmla="*/ 18 w 67"/>
                <a:gd name="T39" fmla="*/ 14 h 63"/>
                <a:gd name="T40" fmla="*/ 18 w 67"/>
                <a:gd name="T41" fmla="*/ 2 h 63"/>
                <a:gd name="T42" fmla="*/ 18 w 67"/>
                <a:gd name="T43" fmla="*/ 2 h 63"/>
                <a:gd name="T44" fmla="*/ 12 w 67"/>
                <a:gd name="T45" fmla="*/ 6 h 63"/>
                <a:gd name="T46" fmla="*/ 6 w 67"/>
                <a:gd name="T47" fmla="*/ 12 h 63"/>
                <a:gd name="T48" fmla="*/ 2 w 67"/>
                <a:gd name="T49" fmla="*/ 20 h 63"/>
                <a:gd name="T50" fmla="*/ 0 w 67"/>
                <a:gd name="T51" fmla="*/ 31 h 63"/>
                <a:gd name="T52" fmla="*/ 0 w 67"/>
                <a:gd name="T53" fmla="*/ 31 h 63"/>
                <a:gd name="T54" fmla="*/ 2 w 67"/>
                <a:gd name="T55" fmla="*/ 37 h 63"/>
                <a:gd name="T56" fmla="*/ 4 w 67"/>
                <a:gd name="T57" fmla="*/ 43 h 63"/>
                <a:gd name="T58" fmla="*/ 6 w 67"/>
                <a:gd name="T59" fmla="*/ 49 h 63"/>
                <a:gd name="T60" fmla="*/ 10 w 67"/>
                <a:gd name="T61" fmla="*/ 53 h 63"/>
                <a:gd name="T62" fmla="*/ 16 w 67"/>
                <a:gd name="T63" fmla="*/ 57 h 63"/>
                <a:gd name="T64" fmla="*/ 20 w 67"/>
                <a:gd name="T65" fmla="*/ 61 h 63"/>
                <a:gd name="T66" fmla="*/ 27 w 67"/>
                <a:gd name="T67" fmla="*/ 63 h 63"/>
                <a:gd name="T68" fmla="*/ 35 w 67"/>
                <a:gd name="T69" fmla="*/ 63 h 63"/>
                <a:gd name="T70" fmla="*/ 35 w 67"/>
                <a:gd name="T71" fmla="*/ 63 h 63"/>
                <a:gd name="T72" fmla="*/ 41 w 67"/>
                <a:gd name="T73" fmla="*/ 63 h 63"/>
                <a:gd name="T74" fmla="*/ 47 w 67"/>
                <a:gd name="T75" fmla="*/ 61 h 63"/>
                <a:gd name="T76" fmla="*/ 53 w 67"/>
                <a:gd name="T77" fmla="*/ 57 h 63"/>
                <a:gd name="T78" fmla="*/ 57 w 67"/>
                <a:gd name="T79" fmla="*/ 53 h 63"/>
                <a:gd name="T80" fmla="*/ 61 w 67"/>
                <a:gd name="T81" fmla="*/ 49 h 63"/>
                <a:gd name="T82" fmla="*/ 65 w 67"/>
                <a:gd name="T83" fmla="*/ 43 h 63"/>
                <a:gd name="T84" fmla="*/ 67 w 67"/>
                <a:gd name="T85" fmla="*/ 37 h 63"/>
                <a:gd name="T86" fmla="*/ 67 w 67"/>
                <a:gd name="T87" fmla="*/ 31 h 63"/>
                <a:gd name="T88" fmla="*/ 67 w 67"/>
                <a:gd name="T89" fmla="*/ 31 h 63"/>
                <a:gd name="T90" fmla="*/ 65 w 67"/>
                <a:gd name="T91" fmla="*/ 20 h 63"/>
                <a:gd name="T92" fmla="*/ 61 w 67"/>
                <a:gd name="T93" fmla="*/ 12 h 63"/>
                <a:gd name="T94" fmla="*/ 55 w 67"/>
                <a:gd name="T95" fmla="*/ 4 h 63"/>
                <a:gd name="T96" fmla="*/ 47 w 67"/>
                <a:gd name="T97" fmla="*/ 0 h 63"/>
                <a:gd name="T98" fmla="*/ 47 w 67"/>
                <a:gd name="T9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7" h="63">
                  <a:moveTo>
                    <a:pt x="47" y="0"/>
                  </a:moveTo>
                  <a:lnTo>
                    <a:pt x="47" y="12"/>
                  </a:lnTo>
                  <a:lnTo>
                    <a:pt x="47" y="12"/>
                  </a:lnTo>
                  <a:lnTo>
                    <a:pt x="51" y="16"/>
                  </a:lnTo>
                  <a:lnTo>
                    <a:pt x="55" y="22"/>
                  </a:lnTo>
                  <a:lnTo>
                    <a:pt x="57" y="26"/>
                  </a:lnTo>
                  <a:lnTo>
                    <a:pt x="57" y="33"/>
                  </a:lnTo>
                  <a:lnTo>
                    <a:pt x="57" y="33"/>
                  </a:lnTo>
                  <a:lnTo>
                    <a:pt x="53" y="41"/>
                  </a:lnTo>
                  <a:lnTo>
                    <a:pt x="47" y="49"/>
                  </a:lnTo>
                  <a:lnTo>
                    <a:pt x="41" y="51"/>
                  </a:lnTo>
                  <a:lnTo>
                    <a:pt x="31" y="53"/>
                  </a:lnTo>
                  <a:lnTo>
                    <a:pt x="31" y="53"/>
                  </a:lnTo>
                  <a:lnTo>
                    <a:pt x="22" y="49"/>
                  </a:lnTo>
                  <a:lnTo>
                    <a:pt x="16" y="45"/>
                  </a:lnTo>
                  <a:lnTo>
                    <a:pt x="12" y="37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14" y="20"/>
                  </a:lnTo>
                  <a:lnTo>
                    <a:pt x="18" y="14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2" y="6"/>
                  </a:lnTo>
                  <a:lnTo>
                    <a:pt x="6" y="12"/>
                  </a:lnTo>
                  <a:lnTo>
                    <a:pt x="2" y="20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2" y="37"/>
                  </a:lnTo>
                  <a:lnTo>
                    <a:pt x="4" y="43"/>
                  </a:lnTo>
                  <a:lnTo>
                    <a:pt x="6" y="49"/>
                  </a:lnTo>
                  <a:lnTo>
                    <a:pt x="10" y="53"/>
                  </a:lnTo>
                  <a:lnTo>
                    <a:pt x="16" y="57"/>
                  </a:lnTo>
                  <a:lnTo>
                    <a:pt x="20" y="61"/>
                  </a:lnTo>
                  <a:lnTo>
                    <a:pt x="27" y="63"/>
                  </a:lnTo>
                  <a:lnTo>
                    <a:pt x="35" y="63"/>
                  </a:lnTo>
                  <a:lnTo>
                    <a:pt x="35" y="63"/>
                  </a:lnTo>
                  <a:lnTo>
                    <a:pt x="41" y="63"/>
                  </a:lnTo>
                  <a:lnTo>
                    <a:pt x="47" y="61"/>
                  </a:lnTo>
                  <a:lnTo>
                    <a:pt x="53" y="57"/>
                  </a:lnTo>
                  <a:lnTo>
                    <a:pt x="57" y="53"/>
                  </a:lnTo>
                  <a:lnTo>
                    <a:pt x="61" y="49"/>
                  </a:lnTo>
                  <a:lnTo>
                    <a:pt x="65" y="43"/>
                  </a:lnTo>
                  <a:lnTo>
                    <a:pt x="67" y="37"/>
                  </a:lnTo>
                  <a:lnTo>
                    <a:pt x="67" y="31"/>
                  </a:lnTo>
                  <a:lnTo>
                    <a:pt x="67" y="31"/>
                  </a:lnTo>
                  <a:lnTo>
                    <a:pt x="65" y="20"/>
                  </a:lnTo>
                  <a:lnTo>
                    <a:pt x="61" y="12"/>
                  </a:lnTo>
                  <a:lnTo>
                    <a:pt x="55" y="4"/>
                  </a:lnTo>
                  <a:lnTo>
                    <a:pt x="47" y="0"/>
                  </a:lnTo>
                  <a:lnTo>
                    <a:pt x="4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Rectangle 32"/>
            <p:cNvSpPr>
              <a:spLocks noChangeArrowheads="1"/>
            </p:cNvSpPr>
            <p:nvPr/>
          </p:nvSpPr>
          <p:spPr bwMode="auto">
            <a:xfrm>
              <a:off x="7597775" y="2825750"/>
              <a:ext cx="19050" cy="746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33"/>
            <p:cNvSpPr>
              <a:spLocks/>
            </p:cNvSpPr>
            <p:nvPr/>
          </p:nvSpPr>
          <p:spPr bwMode="auto">
            <a:xfrm>
              <a:off x="7580313" y="2363788"/>
              <a:ext cx="111125" cy="292100"/>
            </a:xfrm>
            <a:custGeom>
              <a:avLst/>
              <a:gdLst>
                <a:gd name="T0" fmla="*/ 35 w 70"/>
                <a:gd name="T1" fmla="*/ 0 h 184"/>
                <a:gd name="T2" fmla="*/ 0 w 70"/>
                <a:gd name="T3" fmla="*/ 29 h 184"/>
                <a:gd name="T4" fmla="*/ 0 w 70"/>
                <a:gd name="T5" fmla="*/ 184 h 184"/>
                <a:gd name="T6" fmla="*/ 70 w 70"/>
                <a:gd name="T7" fmla="*/ 184 h 184"/>
                <a:gd name="T8" fmla="*/ 70 w 70"/>
                <a:gd name="T9" fmla="*/ 29 h 184"/>
                <a:gd name="T10" fmla="*/ 35 w 70"/>
                <a:gd name="T11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" h="184">
                  <a:moveTo>
                    <a:pt x="35" y="0"/>
                  </a:moveTo>
                  <a:lnTo>
                    <a:pt x="0" y="29"/>
                  </a:lnTo>
                  <a:lnTo>
                    <a:pt x="0" y="184"/>
                  </a:lnTo>
                  <a:lnTo>
                    <a:pt x="70" y="184"/>
                  </a:lnTo>
                  <a:lnTo>
                    <a:pt x="70" y="29"/>
                  </a:lnTo>
                  <a:lnTo>
                    <a:pt x="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34"/>
            <p:cNvSpPr>
              <a:spLocks/>
            </p:cNvSpPr>
            <p:nvPr/>
          </p:nvSpPr>
          <p:spPr bwMode="auto">
            <a:xfrm>
              <a:off x="7766050" y="2416175"/>
              <a:ext cx="112713" cy="239713"/>
            </a:xfrm>
            <a:custGeom>
              <a:avLst/>
              <a:gdLst>
                <a:gd name="T0" fmla="*/ 14 w 71"/>
                <a:gd name="T1" fmla="*/ 47 h 151"/>
                <a:gd name="T2" fmla="*/ 0 w 71"/>
                <a:gd name="T3" fmla="*/ 37 h 151"/>
                <a:gd name="T4" fmla="*/ 0 w 71"/>
                <a:gd name="T5" fmla="*/ 151 h 151"/>
                <a:gd name="T6" fmla="*/ 71 w 71"/>
                <a:gd name="T7" fmla="*/ 151 h 151"/>
                <a:gd name="T8" fmla="*/ 71 w 71"/>
                <a:gd name="T9" fmla="*/ 0 h 151"/>
                <a:gd name="T10" fmla="*/ 14 w 71"/>
                <a:gd name="T11" fmla="*/ 4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" h="151">
                  <a:moveTo>
                    <a:pt x="14" y="47"/>
                  </a:moveTo>
                  <a:lnTo>
                    <a:pt x="0" y="37"/>
                  </a:lnTo>
                  <a:lnTo>
                    <a:pt x="0" y="151"/>
                  </a:lnTo>
                  <a:lnTo>
                    <a:pt x="71" y="151"/>
                  </a:lnTo>
                  <a:lnTo>
                    <a:pt x="71" y="0"/>
                  </a:lnTo>
                  <a:lnTo>
                    <a:pt x="14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35"/>
            <p:cNvSpPr>
              <a:spLocks/>
            </p:cNvSpPr>
            <p:nvPr/>
          </p:nvSpPr>
          <p:spPr bwMode="auto">
            <a:xfrm>
              <a:off x="7396163" y="2471738"/>
              <a:ext cx="109538" cy="184150"/>
            </a:xfrm>
            <a:custGeom>
              <a:avLst/>
              <a:gdLst>
                <a:gd name="T0" fmla="*/ 0 w 69"/>
                <a:gd name="T1" fmla="*/ 57 h 116"/>
                <a:gd name="T2" fmla="*/ 0 w 69"/>
                <a:gd name="T3" fmla="*/ 116 h 116"/>
                <a:gd name="T4" fmla="*/ 69 w 69"/>
                <a:gd name="T5" fmla="*/ 116 h 116"/>
                <a:gd name="T6" fmla="*/ 69 w 69"/>
                <a:gd name="T7" fmla="*/ 0 h 116"/>
                <a:gd name="T8" fmla="*/ 0 w 69"/>
                <a:gd name="T9" fmla="*/ 5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16">
                  <a:moveTo>
                    <a:pt x="0" y="57"/>
                  </a:moveTo>
                  <a:lnTo>
                    <a:pt x="0" y="116"/>
                  </a:lnTo>
                  <a:lnTo>
                    <a:pt x="69" y="116"/>
                  </a:lnTo>
                  <a:lnTo>
                    <a:pt x="69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36"/>
            <p:cNvSpPr>
              <a:spLocks/>
            </p:cNvSpPr>
            <p:nvPr/>
          </p:nvSpPr>
          <p:spPr bwMode="auto">
            <a:xfrm>
              <a:off x="7954963" y="2257425"/>
              <a:ext cx="109538" cy="398463"/>
            </a:xfrm>
            <a:custGeom>
              <a:avLst/>
              <a:gdLst>
                <a:gd name="T0" fmla="*/ 0 w 69"/>
                <a:gd name="T1" fmla="*/ 251 h 251"/>
                <a:gd name="T2" fmla="*/ 69 w 69"/>
                <a:gd name="T3" fmla="*/ 251 h 251"/>
                <a:gd name="T4" fmla="*/ 69 w 69"/>
                <a:gd name="T5" fmla="*/ 0 h 251"/>
                <a:gd name="T6" fmla="*/ 0 w 69"/>
                <a:gd name="T7" fmla="*/ 59 h 251"/>
                <a:gd name="T8" fmla="*/ 0 w 69"/>
                <a:gd name="T9" fmla="*/ 251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251">
                  <a:moveTo>
                    <a:pt x="0" y="251"/>
                  </a:moveTo>
                  <a:lnTo>
                    <a:pt x="69" y="251"/>
                  </a:lnTo>
                  <a:lnTo>
                    <a:pt x="69" y="0"/>
                  </a:lnTo>
                  <a:lnTo>
                    <a:pt x="0" y="59"/>
                  </a:lnTo>
                  <a:lnTo>
                    <a:pt x="0" y="2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37"/>
            <p:cNvSpPr>
              <a:spLocks/>
            </p:cNvSpPr>
            <p:nvPr/>
          </p:nvSpPr>
          <p:spPr bwMode="auto">
            <a:xfrm>
              <a:off x="7905750" y="2084388"/>
              <a:ext cx="58738" cy="111125"/>
            </a:xfrm>
            <a:custGeom>
              <a:avLst/>
              <a:gdLst>
                <a:gd name="T0" fmla="*/ 37 w 37"/>
                <a:gd name="T1" fmla="*/ 37 h 70"/>
                <a:gd name="T2" fmla="*/ 0 w 37"/>
                <a:gd name="T3" fmla="*/ 0 h 70"/>
                <a:gd name="T4" fmla="*/ 0 w 37"/>
                <a:gd name="T5" fmla="*/ 70 h 70"/>
                <a:gd name="T6" fmla="*/ 37 w 37"/>
                <a:gd name="T7" fmla="*/ 3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70">
                  <a:moveTo>
                    <a:pt x="37" y="37"/>
                  </a:moveTo>
                  <a:lnTo>
                    <a:pt x="0" y="0"/>
                  </a:lnTo>
                  <a:lnTo>
                    <a:pt x="0" y="70"/>
                  </a:lnTo>
                  <a:lnTo>
                    <a:pt x="37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38"/>
            <p:cNvSpPr>
              <a:spLocks noEditPoints="1"/>
            </p:cNvSpPr>
            <p:nvPr/>
          </p:nvSpPr>
          <p:spPr bwMode="auto">
            <a:xfrm>
              <a:off x="7250113" y="1931988"/>
              <a:ext cx="730250" cy="1077913"/>
            </a:xfrm>
            <a:custGeom>
              <a:avLst/>
              <a:gdLst>
                <a:gd name="T0" fmla="*/ 417 w 460"/>
                <a:gd name="T1" fmla="*/ 272 h 679"/>
                <a:gd name="T2" fmla="*/ 413 w 460"/>
                <a:gd name="T3" fmla="*/ 477 h 679"/>
                <a:gd name="T4" fmla="*/ 47 w 460"/>
                <a:gd name="T5" fmla="*/ 528 h 679"/>
                <a:gd name="T6" fmla="*/ 413 w 460"/>
                <a:gd name="T7" fmla="*/ 47 h 679"/>
                <a:gd name="T8" fmla="*/ 460 w 460"/>
                <a:gd name="T9" fmla="*/ 57 h 679"/>
                <a:gd name="T10" fmla="*/ 460 w 460"/>
                <a:gd name="T11" fmla="*/ 37 h 679"/>
                <a:gd name="T12" fmla="*/ 456 w 460"/>
                <a:gd name="T13" fmla="*/ 23 h 679"/>
                <a:gd name="T14" fmla="*/ 448 w 460"/>
                <a:gd name="T15" fmla="*/ 10 h 679"/>
                <a:gd name="T16" fmla="*/ 437 w 460"/>
                <a:gd name="T17" fmla="*/ 2 h 679"/>
                <a:gd name="T18" fmla="*/ 421 w 460"/>
                <a:gd name="T19" fmla="*/ 0 h 679"/>
                <a:gd name="T20" fmla="*/ 39 w 460"/>
                <a:gd name="T21" fmla="*/ 0 h 679"/>
                <a:gd name="T22" fmla="*/ 24 w 460"/>
                <a:gd name="T23" fmla="*/ 2 h 679"/>
                <a:gd name="T24" fmla="*/ 12 w 460"/>
                <a:gd name="T25" fmla="*/ 10 h 679"/>
                <a:gd name="T26" fmla="*/ 4 w 460"/>
                <a:gd name="T27" fmla="*/ 23 h 679"/>
                <a:gd name="T28" fmla="*/ 0 w 460"/>
                <a:gd name="T29" fmla="*/ 37 h 679"/>
                <a:gd name="T30" fmla="*/ 0 w 460"/>
                <a:gd name="T31" fmla="*/ 640 h 679"/>
                <a:gd name="T32" fmla="*/ 4 w 460"/>
                <a:gd name="T33" fmla="*/ 655 h 679"/>
                <a:gd name="T34" fmla="*/ 12 w 460"/>
                <a:gd name="T35" fmla="*/ 667 h 679"/>
                <a:gd name="T36" fmla="*/ 24 w 460"/>
                <a:gd name="T37" fmla="*/ 675 h 679"/>
                <a:gd name="T38" fmla="*/ 39 w 460"/>
                <a:gd name="T39" fmla="*/ 679 h 679"/>
                <a:gd name="T40" fmla="*/ 421 w 460"/>
                <a:gd name="T41" fmla="*/ 679 h 679"/>
                <a:gd name="T42" fmla="*/ 437 w 460"/>
                <a:gd name="T43" fmla="*/ 675 h 679"/>
                <a:gd name="T44" fmla="*/ 448 w 460"/>
                <a:gd name="T45" fmla="*/ 667 h 679"/>
                <a:gd name="T46" fmla="*/ 456 w 460"/>
                <a:gd name="T47" fmla="*/ 655 h 679"/>
                <a:gd name="T48" fmla="*/ 460 w 460"/>
                <a:gd name="T49" fmla="*/ 640 h 679"/>
                <a:gd name="T50" fmla="*/ 421 w 460"/>
                <a:gd name="T51" fmla="*/ 477 h 679"/>
                <a:gd name="T52" fmla="*/ 227 w 460"/>
                <a:gd name="T53" fmla="*/ 659 h 679"/>
                <a:gd name="T54" fmla="*/ 214 w 460"/>
                <a:gd name="T55" fmla="*/ 657 h 679"/>
                <a:gd name="T56" fmla="*/ 194 w 460"/>
                <a:gd name="T57" fmla="*/ 649 h 679"/>
                <a:gd name="T58" fmla="*/ 180 w 460"/>
                <a:gd name="T59" fmla="*/ 632 h 679"/>
                <a:gd name="T60" fmla="*/ 169 w 460"/>
                <a:gd name="T61" fmla="*/ 612 h 679"/>
                <a:gd name="T62" fmla="*/ 169 w 460"/>
                <a:gd name="T63" fmla="*/ 601 h 679"/>
                <a:gd name="T64" fmla="*/ 174 w 460"/>
                <a:gd name="T65" fmla="*/ 579 h 679"/>
                <a:gd name="T66" fmla="*/ 186 w 460"/>
                <a:gd name="T67" fmla="*/ 561 h 679"/>
                <a:gd name="T68" fmla="*/ 204 w 460"/>
                <a:gd name="T69" fmla="*/ 548 h 679"/>
                <a:gd name="T70" fmla="*/ 227 w 460"/>
                <a:gd name="T71" fmla="*/ 544 h 679"/>
                <a:gd name="T72" fmla="*/ 237 w 460"/>
                <a:gd name="T73" fmla="*/ 544 h 679"/>
                <a:gd name="T74" fmla="*/ 257 w 460"/>
                <a:gd name="T75" fmla="*/ 554 h 679"/>
                <a:gd name="T76" fmla="*/ 274 w 460"/>
                <a:gd name="T77" fmla="*/ 569 h 679"/>
                <a:gd name="T78" fmla="*/ 282 w 460"/>
                <a:gd name="T79" fmla="*/ 589 h 679"/>
                <a:gd name="T80" fmla="*/ 284 w 460"/>
                <a:gd name="T81" fmla="*/ 601 h 679"/>
                <a:gd name="T82" fmla="*/ 278 w 460"/>
                <a:gd name="T83" fmla="*/ 624 h 679"/>
                <a:gd name="T84" fmla="*/ 266 w 460"/>
                <a:gd name="T85" fmla="*/ 642 h 679"/>
                <a:gd name="T86" fmla="*/ 249 w 460"/>
                <a:gd name="T87" fmla="*/ 655 h 679"/>
                <a:gd name="T88" fmla="*/ 227 w 460"/>
                <a:gd name="T89" fmla="*/ 659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60" h="679">
                  <a:moveTo>
                    <a:pt x="421" y="268"/>
                  </a:moveTo>
                  <a:lnTo>
                    <a:pt x="417" y="272"/>
                  </a:lnTo>
                  <a:lnTo>
                    <a:pt x="417" y="477"/>
                  </a:lnTo>
                  <a:lnTo>
                    <a:pt x="413" y="477"/>
                  </a:lnTo>
                  <a:lnTo>
                    <a:pt x="413" y="528"/>
                  </a:lnTo>
                  <a:lnTo>
                    <a:pt x="47" y="528"/>
                  </a:lnTo>
                  <a:lnTo>
                    <a:pt x="47" y="47"/>
                  </a:lnTo>
                  <a:lnTo>
                    <a:pt x="413" y="47"/>
                  </a:lnTo>
                  <a:lnTo>
                    <a:pt x="413" y="57"/>
                  </a:lnTo>
                  <a:lnTo>
                    <a:pt x="460" y="57"/>
                  </a:lnTo>
                  <a:lnTo>
                    <a:pt x="460" y="37"/>
                  </a:lnTo>
                  <a:lnTo>
                    <a:pt x="460" y="37"/>
                  </a:lnTo>
                  <a:lnTo>
                    <a:pt x="458" y="29"/>
                  </a:lnTo>
                  <a:lnTo>
                    <a:pt x="456" y="23"/>
                  </a:lnTo>
                  <a:lnTo>
                    <a:pt x="454" y="17"/>
                  </a:lnTo>
                  <a:lnTo>
                    <a:pt x="448" y="10"/>
                  </a:lnTo>
                  <a:lnTo>
                    <a:pt x="444" y="6"/>
                  </a:lnTo>
                  <a:lnTo>
                    <a:pt x="437" y="2"/>
                  </a:lnTo>
                  <a:lnTo>
                    <a:pt x="429" y="0"/>
                  </a:lnTo>
                  <a:lnTo>
                    <a:pt x="421" y="0"/>
                  </a:lnTo>
                  <a:lnTo>
                    <a:pt x="39" y="0"/>
                  </a:lnTo>
                  <a:lnTo>
                    <a:pt x="39" y="0"/>
                  </a:lnTo>
                  <a:lnTo>
                    <a:pt x="30" y="0"/>
                  </a:lnTo>
                  <a:lnTo>
                    <a:pt x="24" y="2"/>
                  </a:lnTo>
                  <a:lnTo>
                    <a:pt x="16" y="6"/>
                  </a:lnTo>
                  <a:lnTo>
                    <a:pt x="12" y="10"/>
                  </a:lnTo>
                  <a:lnTo>
                    <a:pt x="8" y="17"/>
                  </a:lnTo>
                  <a:lnTo>
                    <a:pt x="4" y="23"/>
                  </a:lnTo>
                  <a:lnTo>
                    <a:pt x="2" y="29"/>
                  </a:lnTo>
                  <a:lnTo>
                    <a:pt x="0" y="37"/>
                  </a:lnTo>
                  <a:lnTo>
                    <a:pt x="0" y="640"/>
                  </a:lnTo>
                  <a:lnTo>
                    <a:pt x="0" y="640"/>
                  </a:lnTo>
                  <a:lnTo>
                    <a:pt x="2" y="649"/>
                  </a:lnTo>
                  <a:lnTo>
                    <a:pt x="4" y="655"/>
                  </a:lnTo>
                  <a:lnTo>
                    <a:pt x="8" y="661"/>
                  </a:lnTo>
                  <a:lnTo>
                    <a:pt x="12" y="667"/>
                  </a:lnTo>
                  <a:lnTo>
                    <a:pt x="16" y="671"/>
                  </a:lnTo>
                  <a:lnTo>
                    <a:pt x="24" y="675"/>
                  </a:lnTo>
                  <a:lnTo>
                    <a:pt x="30" y="677"/>
                  </a:lnTo>
                  <a:lnTo>
                    <a:pt x="39" y="679"/>
                  </a:lnTo>
                  <a:lnTo>
                    <a:pt x="421" y="679"/>
                  </a:lnTo>
                  <a:lnTo>
                    <a:pt x="421" y="679"/>
                  </a:lnTo>
                  <a:lnTo>
                    <a:pt x="429" y="677"/>
                  </a:lnTo>
                  <a:lnTo>
                    <a:pt x="437" y="675"/>
                  </a:lnTo>
                  <a:lnTo>
                    <a:pt x="444" y="671"/>
                  </a:lnTo>
                  <a:lnTo>
                    <a:pt x="448" y="667"/>
                  </a:lnTo>
                  <a:lnTo>
                    <a:pt x="454" y="661"/>
                  </a:lnTo>
                  <a:lnTo>
                    <a:pt x="456" y="655"/>
                  </a:lnTo>
                  <a:lnTo>
                    <a:pt x="458" y="649"/>
                  </a:lnTo>
                  <a:lnTo>
                    <a:pt x="460" y="640"/>
                  </a:lnTo>
                  <a:lnTo>
                    <a:pt x="460" y="477"/>
                  </a:lnTo>
                  <a:lnTo>
                    <a:pt x="421" y="477"/>
                  </a:lnTo>
                  <a:lnTo>
                    <a:pt x="421" y="268"/>
                  </a:lnTo>
                  <a:close/>
                  <a:moveTo>
                    <a:pt x="227" y="659"/>
                  </a:moveTo>
                  <a:lnTo>
                    <a:pt x="227" y="659"/>
                  </a:lnTo>
                  <a:lnTo>
                    <a:pt x="214" y="657"/>
                  </a:lnTo>
                  <a:lnTo>
                    <a:pt x="204" y="655"/>
                  </a:lnTo>
                  <a:lnTo>
                    <a:pt x="194" y="649"/>
                  </a:lnTo>
                  <a:lnTo>
                    <a:pt x="186" y="642"/>
                  </a:lnTo>
                  <a:lnTo>
                    <a:pt x="180" y="632"/>
                  </a:lnTo>
                  <a:lnTo>
                    <a:pt x="174" y="624"/>
                  </a:lnTo>
                  <a:lnTo>
                    <a:pt x="169" y="612"/>
                  </a:lnTo>
                  <a:lnTo>
                    <a:pt x="169" y="601"/>
                  </a:lnTo>
                  <a:lnTo>
                    <a:pt x="169" y="601"/>
                  </a:lnTo>
                  <a:lnTo>
                    <a:pt x="169" y="589"/>
                  </a:lnTo>
                  <a:lnTo>
                    <a:pt x="174" y="579"/>
                  </a:lnTo>
                  <a:lnTo>
                    <a:pt x="180" y="569"/>
                  </a:lnTo>
                  <a:lnTo>
                    <a:pt x="186" y="561"/>
                  </a:lnTo>
                  <a:lnTo>
                    <a:pt x="194" y="554"/>
                  </a:lnTo>
                  <a:lnTo>
                    <a:pt x="204" y="548"/>
                  </a:lnTo>
                  <a:lnTo>
                    <a:pt x="214" y="544"/>
                  </a:lnTo>
                  <a:lnTo>
                    <a:pt x="227" y="544"/>
                  </a:lnTo>
                  <a:lnTo>
                    <a:pt x="227" y="544"/>
                  </a:lnTo>
                  <a:lnTo>
                    <a:pt x="237" y="544"/>
                  </a:lnTo>
                  <a:lnTo>
                    <a:pt x="249" y="548"/>
                  </a:lnTo>
                  <a:lnTo>
                    <a:pt x="257" y="554"/>
                  </a:lnTo>
                  <a:lnTo>
                    <a:pt x="266" y="561"/>
                  </a:lnTo>
                  <a:lnTo>
                    <a:pt x="274" y="569"/>
                  </a:lnTo>
                  <a:lnTo>
                    <a:pt x="278" y="579"/>
                  </a:lnTo>
                  <a:lnTo>
                    <a:pt x="282" y="589"/>
                  </a:lnTo>
                  <a:lnTo>
                    <a:pt x="284" y="601"/>
                  </a:lnTo>
                  <a:lnTo>
                    <a:pt x="284" y="601"/>
                  </a:lnTo>
                  <a:lnTo>
                    <a:pt x="282" y="612"/>
                  </a:lnTo>
                  <a:lnTo>
                    <a:pt x="278" y="624"/>
                  </a:lnTo>
                  <a:lnTo>
                    <a:pt x="274" y="632"/>
                  </a:lnTo>
                  <a:lnTo>
                    <a:pt x="266" y="642"/>
                  </a:lnTo>
                  <a:lnTo>
                    <a:pt x="257" y="649"/>
                  </a:lnTo>
                  <a:lnTo>
                    <a:pt x="249" y="655"/>
                  </a:lnTo>
                  <a:lnTo>
                    <a:pt x="237" y="657"/>
                  </a:lnTo>
                  <a:lnTo>
                    <a:pt x="227" y="659"/>
                  </a:lnTo>
                  <a:lnTo>
                    <a:pt x="227" y="6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39"/>
            <p:cNvSpPr>
              <a:spLocks/>
            </p:cNvSpPr>
            <p:nvPr/>
          </p:nvSpPr>
          <p:spPr bwMode="auto">
            <a:xfrm>
              <a:off x="7396163" y="2055813"/>
              <a:ext cx="739775" cy="434975"/>
            </a:xfrm>
            <a:custGeom>
              <a:avLst/>
              <a:gdLst>
                <a:gd name="T0" fmla="*/ 333 w 466"/>
                <a:gd name="T1" fmla="*/ 0 h 274"/>
                <a:gd name="T2" fmla="*/ 390 w 466"/>
                <a:gd name="T3" fmla="*/ 57 h 274"/>
                <a:gd name="T4" fmla="*/ 247 w 466"/>
                <a:gd name="T5" fmla="*/ 178 h 274"/>
                <a:gd name="T6" fmla="*/ 151 w 466"/>
                <a:gd name="T7" fmla="*/ 96 h 274"/>
                <a:gd name="T8" fmla="*/ 0 w 466"/>
                <a:gd name="T9" fmla="*/ 221 h 274"/>
                <a:gd name="T10" fmla="*/ 0 w 466"/>
                <a:gd name="T11" fmla="*/ 274 h 274"/>
                <a:gd name="T12" fmla="*/ 151 w 466"/>
                <a:gd name="T13" fmla="*/ 149 h 274"/>
                <a:gd name="T14" fmla="*/ 247 w 466"/>
                <a:gd name="T15" fmla="*/ 231 h 274"/>
                <a:gd name="T16" fmla="*/ 419 w 466"/>
                <a:gd name="T17" fmla="*/ 86 h 274"/>
                <a:gd name="T18" fmla="*/ 466 w 466"/>
                <a:gd name="T19" fmla="*/ 131 h 274"/>
                <a:gd name="T20" fmla="*/ 466 w 466"/>
                <a:gd name="T21" fmla="*/ 0 h 274"/>
                <a:gd name="T22" fmla="*/ 333 w 466"/>
                <a:gd name="T23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6" h="274">
                  <a:moveTo>
                    <a:pt x="333" y="0"/>
                  </a:moveTo>
                  <a:lnTo>
                    <a:pt x="390" y="57"/>
                  </a:lnTo>
                  <a:lnTo>
                    <a:pt x="247" y="178"/>
                  </a:lnTo>
                  <a:lnTo>
                    <a:pt x="151" y="96"/>
                  </a:lnTo>
                  <a:lnTo>
                    <a:pt x="0" y="221"/>
                  </a:lnTo>
                  <a:lnTo>
                    <a:pt x="0" y="274"/>
                  </a:lnTo>
                  <a:lnTo>
                    <a:pt x="151" y="149"/>
                  </a:lnTo>
                  <a:lnTo>
                    <a:pt x="247" y="231"/>
                  </a:lnTo>
                  <a:lnTo>
                    <a:pt x="419" y="86"/>
                  </a:lnTo>
                  <a:lnTo>
                    <a:pt x="466" y="131"/>
                  </a:lnTo>
                  <a:lnTo>
                    <a:pt x="466" y="0"/>
                  </a:lnTo>
                  <a:lnTo>
                    <a:pt x="33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66" name="组合 165"/>
          <p:cNvGrpSpPr/>
          <p:nvPr/>
        </p:nvGrpSpPr>
        <p:grpSpPr>
          <a:xfrm>
            <a:off x="3086463" y="3831643"/>
            <a:ext cx="1805189" cy="435919"/>
            <a:chOff x="1412060" y="3572521"/>
            <a:chExt cx="1805189" cy="435919"/>
          </a:xfrm>
        </p:grpSpPr>
        <p:sp>
          <p:nvSpPr>
            <p:cNvPr id="167" name="矩形 166"/>
            <p:cNvSpPr/>
            <p:nvPr/>
          </p:nvSpPr>
          <p:spPr>
            <a:xfrm>
              <a:off x="1412060" y="3572521"/>
              <a:ext cx="1805189" cy="435919"/>
            </a:xfrm>
            <a:prstGeom prst="rect">
              <a:avLst/>
            </a:prstGeom>
            <a:solidFill>
              <a:srgbClr val="0939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矩形 167"/>
            <p:cNvSpPr/>
            <p:nvPr/>
          </p:nvSpPr>
          <p:spPr>
            <a:xfrm>
              <a:off x="1543209" y="3590428"/>
              <a:ext cx="1542892" cy="400105"/>
            </a:xfrm>
            <a:prstGeom prst="rect">
              <a:avLst/>
            </a:prstGeom>
          </p:spPr>
          <p:txBody>
            <a:bodyPr wrap="square" lIns="91436" tIns="45718" rIns="91436" bIns="45718">
              <a:spAutoFit/>
            </a:bodyPr>
            <a:lstStyle/>
            <a:p>
              <a:pPr algn="ctr" defTabSz="914354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请输入标题</a:t>
              </a:r>
              <a:endPara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5243831" y="1503279"/>
            <a:ext cx="1704338" cy="1611768"/>
            <a:chOff x="6614571" y="3932342"/>
            <a:chExt cx="2207996" cy="2088070"/>
          </a:xfrm>
          <a:solidFill>
            <a:srgbClr val="09397E">
              <a:alpha val="80000"/>
            </a:srgbClr>
          </a:solidFill>
        </p:grpSpPr>
        <p:sp>
          <p:nvSpPr>
            <p:cNvPr id="70" name="等腰三角形 69"/>
            <p:cNvSpPr/>
            <p:nvPr/>
          </p:nvSpPr>
          <p:spPr>
            <a:xfrm>
              <a:off x="6614571" y="4116967"/>
              <a:ext cx="2207996" cy="1903445"/>
            </a:xfrm>
            <a:prstGeom prst="triangl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354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1" name="等腰三角形 70"/>
            <p:cNvSpPr/>
            <p:nvPr/>
          </p:nvSpPr>
          <p:spPr>
            <a:xfrm>
              <a:off x="6614571" y="3932342"/>
              <a:ext cx="2207996" cy="1903445"/>
            </a:xfrm>
            <a:prstGeom prst="triangl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354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17" name="组合 116"/>
          <p:cNvGrpSpPr/>
          <p:nvPr/>
        </p:nvGrpSpPr>
        <p:grpSpPr>
          <a:xfrm>
            <a:off x="5843409" y="2244713"/>
            <a:ext cx="505182" cy="339749"/>
            <a:chOff x="3843338" y="3944938"/>
            <a:chExt cx="1444625" cy="971550"/>
          </a:xfrm>
          <a:solidFill>
            <a:schemeClr val="bg1"/>
          </a:solidFill>
        </p:grpSpPr>
        <p:sp>
          <p:nvSpPr>
            <p:cNvPr id="118" name="Rectangle 51"/>
            <p:cNvSpPr>
              <a:spLocks noChangeArrowheads="1"/>
            </p:cNvSpPr>
            <p:nvPr/>
          </p:nvSpPr>
          <p:spPr bwMode="auto">
            <a:xfrm>
              <a:off x="3983038" y="4659313"/>
              <a:ext cx="106363" cy="968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Rectangle 52"/>
            <p:cNvSpPr>
              <a:spLocks noChangeArrowheads="1"/>
            </p:cNvSpPr>
            <p:nvPr/>
          </p:nvSpPr>
          <p:spPr bwMode="auto">
            <a:xfrm>
              <a:off x="3995738" y="4324350"/>
              <a:ext cx="103188" cy="98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Rectangle 53"/>
            <p:cNvSpPr>
              <a:spLocks noChangeArrowheads="1"/>
            </p:cNvSpPr>
            <p:nvPr/>
          </p:nvSpPr>
          <p:spPr bwMode="auto">
            <a:xfrm>
              <a:off x="4181475" y="4324350"/>
              <a:ext cx="103188" cy="98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Rectangle 54"/>
            <p:cNvSpPr>
              <a:spLocks noChangeArrowheads="1"/>
            </p:cNvSpPr>
            <p:nvPr/>
          </p:nvSpPr>
          <p:spPr bwMode="auto">
            <a:xfrm>
              <a:off x="4365625" y="4324350"/>
              <a:ext cx="107950" cy="98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Rectangle 55"/>
            <p:cNvSpPr>
              <a:spLocks noChangeArrowheads="1"/>
            </p:cNvSpPr>
            <p:nvPr/>
          </p:nvSpPr>
          <p:spPr bwMode="auto">
            <a:xfrm>
              <a:off x="4554538" y="4324350"/>
              <a:ext cx="103188" cy="98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Rectangle 56"/>
            <p:cNvSpPr>
              <a:spLocks noChangeArrowheads="1"/>
            </p:cNvSpPr>
            <p:nvPr/>
          </p:nvSpPr>
          <p:spPr bwMode="auto">
            <a:xfrm>
              <a:off x="4103688" y="4497388"/>
              <a:ext cx="103188" cy="1000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Rectangle 57"/>
            <p:cNvSpPr>
              <a:spLocks noChangeArrowheads="1"/>
            </p:cNvSpPr>
            <p:nvPr/>
          </p:nvSpPr>
          <p:spPr bwMode="auto">
            <a:xfrm>
              <a:off x="4287838" y="4497388"/>
              <a:ext cx="107950" cy="1000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Rectangle 58"/>
            <p:cNvSpPr>
              <a:spLocks noChangeArrowheads="1"/>
            </p:cNvSpPr>
            <p:nvPr/>
          </p:nvSpPr>
          <p:spPr bwMode="auto">
            <a:xfrm>
              <a:off x="4486275" y="4497388"/>
              <a:ext cx="103188" cy="1000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Rectangle 59"/>
            <p:cNvSpPr>
              <a:spLocks noChangeArrowheads="1"/>
            </p:cNvSpPr>
            <p:nvPr/>
          </p:nvSpPr>
          <p:spPr bwMode="auto">
            <a:xfrm>
              <a:off x="4670425" y="4497388"/>
              <a:ext cx="107950" cy="1000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Rectangle 60"/>
            <p:cNvSpPr>
              <a:spLocks noChangeArrowheads="1"/>
            </p:cNvSpPr>
            <p:nvPr/>
          </p:nvSpPr>
          <p:spPr bwMode="auto">
            <a:xfrm>
              <a:off x="4170363" y="4659313"/>
              <a:ext cx="425450" cy="968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Rectangle 61"/>
            <p:cNvSpPr>
              <a:spLocks noChangeArrowheads="1"/>
            </p:cNvSpPr>
            <p:nvPr/>
          </p:nvSpPr>
          <p:spPr bwMode="auto">
            <a:xfrm>
              <a:off x="4862513" y="4324350"/>
              <a:ext cx="104775" cy="98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Rectangle 62"/>
            <p:cNvSpPr>
              <a:spLocks noChangeArrowheads="1"/>
            </p:cNvSpPr>
            <p:nvPr/>
          </p:nvSpPr>
          <p:spPr bwMode="auto">
            <a:xfrm>
              <a:off x="4862513" y="4484688"/>
              <a:ext cx="104775" cy="1000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Rectangle 63"/>
            <p:cNvSpPr>
              <a:spLocks noChangeArrowheads="1"/>
            </p:cNvSpPr>
            <p:nvPr/>
          </p:nvSpPr>
          <p:spPr bwMode="auto">
            <a:xfrm>
              <a:off x="4865688" y="4659313"/>
              <a:ext cx="104775" cy="968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Rectangle 64"/>
            <p:cNvSpPr>
              <a:spLocks noChangeArrowheads="1"/>
            </p:cNvSpPr>
            <p:nvPr/>
          </p:nvSpPr>
          <p:spPr bwMode="auto">
            <a:xfrm>
              <a:off x="4670425" y="4652963"/>
              <a:ext cx="104775" cy="968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65"/>
            <p:cNvSpPr>
              <a:spLocks noEditPoints="1"/>
            </p:cNvSpPr>
            <p:nvPr/>
          </p:nvSpPr>
          <p:spPr bwMode="auto">
            <a:xfrm>
              <a:off x="4924425" y="3987800"/>
              <a:ext cx="344488" cy="333375"/>
            </a:xfrm>
            <a:custGeom>
              <a:avLst/>
              <a:gdLst>
                <a:gd name="T0" fmla="*/ 198 w 217"/>
                <a:gd name="T1" fmla="*/ 167 h 210"/>
                <a:gd name="T2" fmla="*/ 186 w 217"/>
                <a:gd name="T3" fmla="*/ 155 h 210"/>
                <a:gd name="T4" fmla="*/ 200 w 217"/>
                <a:gd name="T5" fmla="*/ 125 h 210"/>
                <a:gd name="T6" fmla="*/ 217 w 217"/>
                <a:gd name="T7" fmla="*/ 86 h 210"/>
                <a:gd name="T8" fmla="*/ 200 w 217"/>
                <a:gd name="T9" fmla="*/ 86 h 210"/>
                <a:gd name="T10" fmla="*/ 186 w 217"/>
                <a:gd name="T11" fmla="*/ 53 h 210"/>
                <a:gd name="T12" fmla="*/ 172 w 217"/>
                <a:gd name="T13" fmla="*/ 14 h 210"/>
                <a:gd name="T14" fmla="*/ 160 w 217"/>
                <a:gd name="T15" fmla="*/ 26 h 210"/>
                <a:gd name="T16" fmla="*/ 127 w 217"/>
                <a:gd name="T17" fmla="*/ 14 h 210"/>
                <a:gd name="T18" fmla="*/ 88 w 217"/>
                <a:gd name="T19" fmla="*/ 0 h 210"/>
                <a:gd name="T20" fmla="*/ 88 w 217"/>
                <a:gd name="T21" fmla="*/ 14 h 210"/>
                <a:gd name="T22" fmla="*/ 57 w 217"/>
                <a:gd name="T23" fmla="*/ 26 h 210"/>
                <a:gd name="T24" fmla="*/ 18 w 217"/>
                <a:gd name="T25" fmla="*/ 41 h 210"/>
                <a:gd name="T26" fmla="*/ 31 w 217"/>
                <a:gd name="T27" fmla="*/ 55 h 210"/>
                <a:gd name="T28" fmla="*/ 18 w 217"/>
                <a:gd name="T29" fmla="*/ 86 h 210"/>
                <a:gd name="T30" fmla="*/ 0 w 217"/>
                <a:gd name="T31" fmla="*/ 125 h 210"/>
                <a:gd name="T32" fmla="*/ 18 w 217"/>
                <a:gd name="T33" fmla="*/ 125 h 210"/>
                <a:gd name="T34" fmla="*/ 31 w 217"/>
                <a:gd name="T35" fmla="*/ 155 h 210"/>
                <a:gd name="T36" fmla="*/ 47 w 217"/>
                <a:gd name="T37" fmla="*/ 194 h 210"/>
                <a:gd name="T38" fmla="*/ 59 w 217"/>
                <a:gd name="T39" fmla="*/ 182 h 210"/>
                <a:gd name="T40" fmla="*/ 88 w 217"/>
                <a:gd name="T41" fmla="*/ 194 h 210"/>
                <a:gd name="T42" fmla="*/ 127 w 217"/>
                <a:gd name="T43" fmla="*/ 210 h 210"/>
                <a:gd name="T44" fmla="*/ 127 w 217"/>
                <a:gd name="T45" fmla="*/ 196 h 210"/>
                <a:gd name="T46" fmla="*/ 160 w 217"/>
                <a:gd name="T47" fmla="*/ 182 h 210"/>
                <a:gd name="T48" fmla="*/ 108 w 217"/>
                <a:gd name="T49" fmla="*/ 170 h 210"/>
                <a:gd name="T50" fmla="*/ 96 w 217"/>
                <a:gd name="T51" fmla="*/ 170 h 210"/>
                <a:gd name="T52" fmla="*/ 72 w 217"/>
                <a:gd name="T53" fmla="*/ 159 h 210"/>
                <a:gd name="T54" fmla="*/ 53 w 217"/>
                <a:gd name="T55" fmla="*/ 141 h 210"/>
                <a:gd name="T56" fmla="*/ 45 w 217"/>
                <a:gd name="T57" fmla="*/ 118 h 210"/>
                <a:gd name="T58" fmla="*/ 43 w 217"/>
                <a:gd name="T59" fmla="*/ 104 h 210"/>
                <a:gd name="T60" fmla="*/ 47 w 217"/>
                <a:gd name="T61" fmla="*/ 80 h 210"/>
                <a:gd name="T62" fmla="*/ 61 w 217"/>
                <a:gd name="T63" fmla="*/ 59 h 210"/>
                <a:gd name="T64" fmla="*/ 84 w 217"/>
                <a:gd name="T65" fmla="*/ 45 h 210"/>
                <a:gd name="T66" fmla="*/ 108 w 217"/>
                <a:gd name="T67" fmla="*/ 39 h 210"/>
                <a:gd name="T68" fmla="*/ 123 w 217"/>
                <a:gd name="T69" fmla="*/ 41 h 210"/>
                <a:gd name="T70" fmla="*/ 145 w 217"/>
                <a:gd name="T71" fmla="*/ 51 h 210"/>
                <a:gd name="T72" fmla="*/ 164 w 217"/>
                <a:gd name="T73" fmla="*/ 67 h 210"/>
                <a:gd name="T74" fmla="*/ 174 w 217"/>
                <a:gd name="T75" fmla="*/ 92 h 210"/>
                <a:gd name="T76" fmla="*/ 176 w 217"/>
                <a:gd name="T77" fmla="*/ 104 h 210"/>
                <a:gd name="T78" fmla="*/ 170 w 217"/>
                <a:gd name="T79" fmla="*/ 131 h 210"/>
                <a:gd name="T80" fmla="*/ 155 w 217"/>
                <a:gd name="T81" fmla="*/ 151 h 210"/>
                <a:gd name="T82" fmla="*/ 135 w 217"/>
                <a:gd name="T83" fmla="*/ 165 h 210"/>
                <a:gd name="T84" fmla="*/ 108 w 217"/>
                <a:gd name="T85" fmla="*/ 17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7" h="210">
                  <a:moveTo>
                    <a:pt x="172" y="194"/>
                  </a:moveTo>
                  <a:lnTo>
                    <a:pt x="198" y="167"/>
                  </a:lnTo>
                  <a:lnTo>
                    <a:pt x="186" y="155"/>
                  </a:lnTo>
                  <a:lnTo>
                    <a:pt x="186" y="155"/>
                  </a:lnTo>
                  <a:lnTo>
                    <a:pt x="194" y="141"/>
                  </a:lnTo>
                  <a:lnTo>
                    <a:pt x="200" y="125"/>
                  </a:lnTo>
                  <a:lnTo>
                    <a:pt x="217" y="125"/>
                  </a:lnTo>
                  <a:lnTo>
                    <a:pt x="217" y="86"/>
                  </a:lnTo>
                  <a:lnTo>
                    <a:pt x="200" y="86"/>
                  </a:lnTo>
                  <a:lnTo>
                    <a:pt x="200" y="86"/>
                  </a:lnTo>
                  <a:lnTo>
                    <a:pt x="194" y="69"/>
                  </a:lnTo>
                  <a:lnTo>
                    <a:pt x="186" y="53"/>
                  </a:lnTo>
                  <a:lnTo>
                    <a:pt x="198" y="41"/>
                  </a:lnTo>
                  <a:lnTo>
                    <a:pt x="172" y="14"/>
                  </a:lnTo>
                  <a:lnTo>
                    <a:pt x="160" y="26"/>
                  </a:lnTo>
                  <a:lnTo>
                    <a:pt x="160" y="26"/>
                  </a:lnTo>
                  <a:lnTo>
                    <a:pt x="145" y="18"/>
                  </a:lnTo>
                  <a:lnTo>
                    <a:pt x="127" y="14"/>
                  </a:lnTo>
                  <a:lnTo>
                    <a:pt x="127" y="0"/>
                  </a:lnTo>
                  <a:lnTo>
                    <a:pt x="88" y="0"/>
                  </a:lnTo>
                  <a:lnTo>
                    <a:pt x="88" y="14"/>
                  </a:lnTo>
                  <a:lnTo>
                    <a:pt x="88" y="14"/>
                  </a:lnTo>
                  <a:lnTo>
                    <a:pt x="74" y="20"/>
                  </a:lnTo>
                  <a:lnTo>
                    <a:pt x="57" y="26"/>
                  </a:lnTo>
                  <a:lnTo>
                    <a:pt x="45" y="14"/>
                  </a:lnTo>
                  <a:lnTo>
                    <a:pt x="18" y="41"/>
                  </a:lnTo>
                  <a:lnTo>
                    <a:pt x="31" y="55"/>
                  </a:lnTo>
                  <a:lnTo>
                    <a:pt x="31" y="55"/>
                  </a:lnTo>
                  <a:lnTo>
                    <a:pt x="23" y="69"/>
                  </a:lnTo>
                  <a:lnTo>
                    <a:pt x="18" y="86"/>
                  </a:lnTo>
                  <a:lnTo>
                    <a:pt x="0" y="86"/>
                  </a:lnTo>
                  <a:lnTo>
                    <a:pt x="0" y="125"/>
                  </a:lnTo>
                  <a:lnTo>
                    <a:pt x="18" y="125"/>
                  </a:lnTo>
                  <a:lnTo>
                    <a:pt x="18" y="125"/>
                  </a:lnTo>
                  <a:lnTo>
                    <a:pt x="23" y="141"/>
                  </a:lnTo>
                  <a:lnTo>
                    <a:pt x="31" y="155"/>
                  </a:lnTo>
                  <a:lnTo>
                    <a:pt x="18" y="167"/>
                  </a:lnTo>
                  <a:lnTo>
                    <a:pt x="47" y="194"/>
                  </a:lnTo>
                  <a:lnTo>
                    <a:pt x="59" y="182"/>
                  </a:lnTo>
                  <a:lnTo>
                    <a:pt x="59" y="182"/>
                  </a:lnTo>
                  <a:lnTo>
                    <a:pt x="74" y="190"/>
                  </a:lnTo>
                  <a:lnTo>
                    <a:pt x="88" y="194"/>
                  </a:lnTo>
                  <a:lnTo>
                    <a:pt x="88" y="210"/>
                  </a:lnTo>
                  <a:lnTo>
                    <a:pt x="127" y="210"/>
                  </a:lnTo>
                  <a:lnTo>
                    <a:pt x="127" y="196"/>
                  </a:lnTo>
                  <a:lnTo>
                    <a:pt x="127" y="196"/>
                  </a:lnTo>
                  <a:lnTo>
                    <a:pt x="143" y="190"/>
                  </a:lnTo>
                  <a:lnTo>
                    <a:pt x="160" y="182"/>
                  </a:lnTo>
                  <a:lnTo>
                    <a:pt x="172" y="194"/>
                  </a:lnTo>
                  <a:close/>
                  <a:moveTo>
                    <a:pt x="108" y="170"/>
                  </a:moveTo>
                  <a:lnTo>
                    <a:pt x="108" y="170"/>
                  </a:lnTo>
                  <a:lnTo>
                    <a:pt x="96" y="170"/>
                  </a:lnTo>
                  <a:lnTo>
                    <a:pt x="84" y="165"/>
                  </a:lnTo>
                  <a:lnTo>
                    <a:pt x="72" y="159"/>
                  </a:lnTo>
                  <a:lnTo>
                    <a:pt x="61" y="151"/>
                  </a:lnTo>
                  <a:lnTo>
                    <a:pt x="53" y="141"/>
                  </a:lnTo>
                  <a:lnTo>
                    <a:pt x="47" y="131"/>
                  </a:lnTo>
                  <a:lnTo>
                    <a:pt x="45" y="118"/>
                  </a:lnTo>
                  <a:lnTo>
                    <a:pt x="43" y="104"/>
                  </a:lnTo>
                  <a:lnTo>
                    <a:pt x="43" y="104"/>
                  </a:lnTo>
                  <a:lnTo>
                    <a:pt x="45" y="92"/>
                  </a:lnTo>
                  <a:lnTo>
                    <a:pt x="47" y="80"/>
                  </a:lnTo>
                  <a:lnTo>
                    <a:pt x="53" y="67"/>
                  </a:lnTo>
                  <a:lnTo>
                    <a:pt x="61" y="59"/>
                  </a:lnTo>
                  <a:lnTo>
                    <a:pt x="72" y="51"/>
                  </a:lnTo>
                  <a:lnTo>
                    <a:pt x="84" y="45"/>
                  </a:lnTo>
                  <a:lnTo>
                    <a:pt x="96" y="41"/>
                  </a:lnTo>
                  <a:lnTo>
                    <a:pt x="108" y="39"/>
                  </a:lnTo>
                  <a:lnTo>
                    <a:pt x="108" y="39"/>
                  </a:lnTo>
                  <a:lnTo>
                    <a:pt x="123" y="41"/>
                  </a:lnTo>
                  <a:lnTo>
                    <a:pt x="135" y="45"/>
                  </a:lnTo>
                  <a:lnTo>
                    <a:pt x="145" y="51"/>
                  </a:lnTo>
                  <a:lnTo>
                    <a:pt x="155" y="59"/>
                  </a:lnTo>
                  <a:lnTo>
                    <a:pt x="164" y="67"/>
                  </a:lnTo>
                  <a:lnTo>
                    <a:pt x="170" y="80"/>
                  </a:lnTo>
                  <a:lnTo>
                    <a:pt x="174" y="92"/>
                  </a:lnTo>
                  <a:lnTo>
                    <a:pt x="176" y="104"/>
                  </a:lnTo>
                  <a:lnTo>
                    <a:pt x="176" y="104"/>
                  </a:lnTo>
                  <a:lnTo>
                    <a:pt x="174" y="118"/>
                  </a:lnTo>
                  <a:lnTo>
                    <a:pt x="170" y="131"/>
                  </a:lnTo>
                  <a:lnTo>
                    <a:pt x="164" y="141"/>
                  </a:lnTo>
                  <a:lnTo>
                    <a:pt x="155" y="151"/>
                  </a:lnTo>
                  <a:lnTo>
                    <a:pt x="145" y="159"/>
                  </a:lnTo>
                  <a:lnTo>
                    <a:pt x="135" y="165"/>
                  </a:lnTo>
                  <a:lnTo>
                    <a:pt x="123" y="170"/>
                  </a:lnTo>
                  <a:lnTo>
                    <a:pt x="108" y="170"/>
                  </a:lnTo>
                  <a:lnTo>
                    <a:pt x="108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66"/>
            <p:cNvSpPr>
              <a:spLocks/>
            </p:cNvSpPr>
            <p:nvPr/>
          </p:nvSpPr>
          <p:spPr bwMode="auto">
            <a:xfrm>
              <a:off x="3843338" y="4168775"/>
              <a:ext cx="1282700" cy="747713"/>
            </a:xfrm>
            <a:custGeom>
              <a:avLst/>
              <a:gdLst>
                <a:gd name="T0" fmla="*/ 749 w 808"/>
                <a:gd name="T1" fmla="*/ 366 h 471"/>
                <a:gd name="T2" fmla="*/ 746 w 808"/>
                <a:gd name="T3" fmla="*/ 385 h 471"/>
                <a:gd name="T4" fmla="*/ 736 w 808"/>
                <a:gd name="T5" fmla="*/ 399 h 471"/>
                <a:gd name="T6" fmla="*/ 722 w 808"/>
                <a:gd name="T7" fmla="*/ 409 h 471"/>
                <a:gd name="T8" fmla="*/ 704 w 808"/>
                <a:gd name="T9" fmla="*/ 413 h 471"/>
                <a:gd name="T10" fmla="*/ 102 w 808"/>
                <a:gd name="T11" fmla="*/ 413 h 471"/>
                <a:gd name="T12" fmla="*/ 86 w 808"/>
                <a:gd name="T13" fmla="*/ 409 h 471"/>
                <a:gd name="T14" fmla="*/ 69 w 808"/>
                <a:gd name="T15" fmla="*/ 399 h 471"/>
                <a:gd name="T16" fmla="*/ 61 w 808"/>
                <a:gd name="T17" fmla="*/ 385 h 471"/>
                <a:gd name="T18" fmla="*/ 57 w 808"/>
                <a:gd name="T19" fmla="*/ 366 h 471"/>
                <a:gd name="T20" fmla="*/ 57 w 808"/>
                <a:gd name="T21" fmla="*/ 103 h 471"/>
                <a:gd name="T22" fmla="*/ 61 w 808"/>
                <a:gd name="T23" fmla="*/ 84 h 471"/>
                <a:gd name="T24" fmla="*/ 69 w 808"/>
                <a:gd name="T25" fmla="*/ 70 h 471"/>
                <a:gd name="T26" fmla="*/ 86 w 808"/>
                <a:gd name="T27" fmla="*/ 60 h 471"/>
                <a:gd name="T28" fmla="*/ 102 w 808"/>
                <a:gd name="T29" fmla="*/ 56 h 471"/>
                <a:gd name="T30" fmla="*/ 669 w 808"/>
                <a:gd name="T31" fmla="*/ 53 h 471"/>
                <a:gd name="T32" fmla="*/ 685 w 808"/>
                <a:gd name="T33" fmla="*/ 37 h 471"/>
                <a:gd name="T34" fmla="*/ 661 w 808"/>
                <a:gd name="T35" fmla="*/ 31 h 471"/>
                <a:gd name="T36" fmla="*/ 86 w 808"/>
                <a:gd name="T37" fmla="*/ 0 h 471"/>
                <a:gd name="T38" fmla="*/ 67 w 808"/>
                <a:gd name="T39" fmla="*/ 4 h 471"/>
                <a:gd name="T40" fmla="*/ 37 w 808"/>
                <a:gd name="T41" fmla="*/ 23 h 471"/>
                <a:gd name="T42" fmla="*/ 14 w 808"/>
                <a:gd name="T43" fmla="*/ 49 h 471"/>
                <a:gd name="T44" fmla="*/ 0 w 808"/>
                <a:gd name="T45" fmla="*/ 82 h 471"/>
                <a:gd name="T46" fmla="*/ 0 w 808"/>
                <a:gd name="T47" fmla="*/ 366 h 471"/>
                <a:gd name="T48" fmla="*/ 2 w 808"/>
                <a:gd name="T49" fmla="*/ 389 h 471"/>
                <a:gd name="T50" fmla="*/ 16 w 808"/>
                <a:gd name="T51" fmla="*/ 426 h 471"/>
                <a:gd name="T52" fmla="*/ 45 w 808"/>
                <a:gd name="T53" fmla="*/ 454 h 471"/>
                <a:gd name="T54" fmla="*/ 82 w 808"/>
                <a:gd name="T55" fmla="*/ 469 h 471"/>
                <a:gd name="T56" fmla="*/ 704 w 808"/>
                <a:gd name="T57" fmla="*/ 471 h 471"/>
                <a:gd name="T58" fmla="*/ 724 w 808"/>
                <a:gd name="T59" fmla="*/ 469 h 471"/>
                <a:gd name="T60" fmla="*/ 761 w 808"/>
                <a:gd name="T61" fmla="*/ 454 h 471"/>
                <a:gd name="T62" fmla="*/ 789 w 808"/>
                <a:gd name="T63" fmla="*/ 426 h 471"/>
                <a:gd name="T64" fmla="*/ 806 w 808"/>
                <a:gd name="T65" fmla="*/ 389 h 471"/>
                <a:gd name="T66" fmla="*/ 808 w 808"/>
                <a:gd name="T67" fmla="*/ 117 h 471"/>
                <a:gd name="T68" fmla="*/ 749 w 808"/>
                <a:gd name="T69" fmla="*/ 366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08" h="471">
                  <a:moveTo>
                    <a:pt x="749" y="366"/>
                  </a:moveTo>
                  <a:lnTo>
                    <a:pt x="749" y="366"/>
                  </a:lnTo>
                  <a:lnTo>
                    <a:pt x="749" y="377"/>
                  </a:lnTo>
                  <a:lnTo>
                    <a:pt x="746" y="385"/>
                  </a:lnTo>
                  <a:lnTo>
                    <a:pt x="740" y="393"/>
                  </a:lnTo>
                  <a:lnTo>
                    <a:pt x="736" y="399"/>
                  </a:lnTo>
                  <a:lnTo>
                    <a:pt x="728" y="405"/>
                  </a:lnTo>
                  <a:lnTo>
                    <a:pt x="722" y="409"/>
                  </a:lnTo>
                  <a:lnTo>
                    <a:pt x="712" y="413"/>
                  </a:lnTo>
                  <a:lnTo>
                    <a:pt x="704" y="413"/>
                  </a:lnTo>
                  <a:lnTo>
                    <a:pt x="102" y="413"/>
                  </a:lnTo>
                  <a:lnTo>
                    <a:pt x="102" y="413"/>
                  </a:lnTo>
                  <a:lnTo>
                    <a:pt x="94" y="413"/>
                  </a:lnTo>
                  <a:lnTo>
                    <a:pt x="86" y="409"/>
                  </a:lnTo>
                  <a:lnTo>
                    <a:pt x="78" y="405"/>
                  </a:lnTo>
                  <a:lnTo>
                    <a:pt x="69" y="399"/>
                  </a:lnTo>
                  <a:lnTo>
                    <a:pt x="65" y="393"/>
                  </a:lnTo>
                  <a:lnTo>
                    <a:pt x="61" y="385"/>
                  </a:lnTo>
                  <a:lnTo>
                    <a:pt x="57" y="377"/>
                  </a:lnTo>
                  <a:lnTo>
                    <a:pt x="57" y="366"/>
                  </a:lnTo>
                  <a:lnTo>
                    <a:pt x="57" y="103"/>
                  </a:lnTo>
                  <a:lnTo>
                    <a:pt x="57" y="103"/>
                  </a:lnTo>
                  <a:lnTo>
                    <a:pt x="57" y="92"/>
                  </a:lnTo>
                  <a:lnTo>
                    <a:pt x="61" y="84"/>
                  </a:lnTo>
                  <a:lnTo>
                    <a:pt x="65" y="76"/>
                  </a:lnTo>
                  <a:lnTo>
                    <a:pt x="69" y="70"/>
                  </a:lnTo>
                  <a:lnTo>
                    <a:pt x="78" y="64"/>
                  </a:lnTo>
                  <a:lnTo>
                    <a:pt x="86" y="60"/>
                  </a:lnTo>
                  <a:lnTo>
                    <a:pt x="94" y="58"/>
                  </a:lnTo>
                  <a:lnTo>
                    <a:pt x="102" y="56"/>
                  </a:lnTo>
                  <a:lnTo>
                    <a:pt x="673" y="56"/>
                  </a:lnTo>
                  <a:lnTo>
                    <a:pt x="669" y="53"/>
                  </a:lnTo>
                  <a:lnTo>
                    <a:pt x="685" y="37"/>
                  </a:lnTo>
                  <a:lnTo>
                    <a:pt x="685" y="37"/>
                  </a:lnTo>
                  <a:lnTo>
                    <a:pt x="683" y="31"/>
                  </a:lnTo>
                  <a:lnTo>
                    <a:pt x="661" y="31"/>
                  </a:lnTo>
                  <a:lnTo>
                    <a:pt x="661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67" y="4"/>
                  </a:lnTo>
                  <a:lnTo>
                    <a:pt x="51" y="13"/>
                  </a:lnTo>
                  <a:lnTo>
                    <a:pt x="37" y="23"/>
                  </a:lnTo>
                  <a:lnTo>
                    <a:pt x="24" y="35"/>
                  </a:lnTo>
                  <a:lnTo>
                    <a:pt x="14" y="49"/>
                  </a:lnTo>
                  <a:lnTo>
                    <a:pt x="6" y="66"/>
                  </a:lnTo>
                  <a:lnTo>
                    <a:pt x="0" y="82"/>
                  </a:lnTo>
                  <a:lnTo>
                    <a:pt x="0" y="103"/>
                  </a:lnTo>
                  <a:lnTo>
                    <a:pt x="0" y="366"/>
                  </a:lnTo>
                  <a:lnTo>
                    <a:pt x="0" y="366"/>
                  </a:lnTo>
                  <a:lnTo>
                    <a:pt x="2" y="389"/>
                  </a:lnTo>
                  <a:lnTo>
                    <a:pt x="8" y="407"/>
                  </a:lnTo>
                  <a:lnTo>
                    <a:pt x="16" y="426"/>
                  </a:lnTo>
                  <a:lnTo>
                    <a:pt x="29" y="440"/>
                  </a:lnTo>
                  <a:lnTo>
                    <a:pt x="45" y="454"/>
                  </a:lnTo>
                  <a:lnTo>
                    <a:pt x="63" y="462"/>
                  </a:lnTo>
                  <a:lnTo>
                    <a:pt x="82" y="469"/>
                  </a:lnTo>
                  <a:lnTo>
                    <a:pt x="102" y="471"/>
                  </a:lnTo>
                  <a:lnTo>
                    <a:pt x="704" y="471"/>
                  </a:lnTo>
                  <a:lnTo>
                    <a:pt x="704" y="471"/>
                  </a:lnTo>
                  <a:lnTo>
                    <a:pt x="724" y="469"/>
                  </a:lnTo>
                  <a:lnTo>
                    <a:pt x="742" y="462"/>
                  </a:lnTo>
                  <a:lnTo>
                    <a:pt x="761" y="454"/>
                  </a:lnTo>
                  <a:lnTo>
                    <a:pt x="777" y="440"/>
                  </a:lnTo>
                  <a:lnTo>
                    <a:pt x="789" y="426"/>
                  </a:lnTo>
                  <a:lnTo>
                    <a:pt x="800" y="407"/>
                  </a:lnTo>
                  <a:lnTo>
                    <a:pt x="806" y="389"/>
                  </a:lnTo>
                  <a:lnTo>
                    <a:pt x="808" y="366"/>
                  </a:lnTo>
                  <a:lnTo>
                    <a:pt x="808" y="117"/>
                  </a:lnTo>
                  <a:lnTo>
                    <a:pt x="749" y="117"/>
                  </a:lnTo>
                  <a:lnTo>
                    <a:pt x="749" y="3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Freeform 67"/>
            <p:cNvSpPr>
              <a:spLocks/>
            </p:cNvSpPr>
            <p:nvPr/>
          </p:nvSpPr>
          <p:spPr bwMode="auto">
            <a:xfrm>
              <a:off x="5067300" y="4127500"/>
              <a:ext cx="58738" cy="53975"/>
            </a:xfrm>
            <a:custGeom>
              <a:avLst/>
              <a:gdLst>
                <a:gd name="T0" fmla="*/ 18 w 37"/>
                <a:gd name="T1" fmla="*/ 0 h 34"/>
                <a:gd name="T2" fmla="*/ 18 w 37"/>
                <a:gd name="T3" fmla="*/ 0 h 34"/>
                <a:gd name="T4" fmla="*/ 12 w 37"/>
                <a:gd name="T5" fmla="*/ 0 h 34"/>
                <a:gd name="T6" fmla="*/ 6 w 37"/>
                <a:gd name="T7" fmla="*/ 4 h 34"/>
                <a:gd name="T8" fmla="*/ 2 w 37"/>
                <a:gd name="T9" fmla="*/ 10 h 34"/>
                <a:gd name="T10" fmla="*/ 0 w 37"/>
                <a:gd name="T11" fmla="*/ 16 h 34"/>
                <a:gd name="T12" fmla="*/ 0 w 37"/>
                <a:gd name="T13" fmla="*/ 16 h 34"/>
                <a:gd name="T14" fmla="*/ 2 w 37"/>
                <a:gd name="T15" fmla="*/ 24 h 34"/>
                <a:gd name="T16" fmla="*/ 6 w 37"/>
                <a:gd name="T17" fmla="*/ 28 h 34"/>
                <a:gd name="T18" fmla="*/ 12 w 37"/>
                <a:gd name="T19" fmla="*/ 32 h 34"/>
                <a:gd name="T20" fmla="*/ 18 w 37"/>
                <a:gd name="T21" fmla="*/ 34 h 34"/>
                <a:gd name="T22" fmla="*/ 18 w 37"/>
                <a:gd name="T23" fmla="*/ 34 h 34"/>
                <a:gd name="T24" fmla="*/ 25 w 37"/>
                <a:gd name="T25" fmla="*/ 32 h 34"/>
                <a:gd name="T26" fmla="*/ 31 w 37"/>
                <a:gd name="T27" fmla="*/ 28 h 34"/>
                <a:gd name="T28" fmla="*/ 35 w 37"/>
                <a:gd name="T29" fmla="*/ 24 h 34"/>
                <a:gd name="T30" fmla="*/ 37 w 37"/>
                <a:gd name="T31" fmla="*/ 16 h 34"/>
                <a:gd name="T32" fmla="*/ 37 w 37"/>
                <a:gd name="T33" fmla="*/ 16 h 34"/>
                <a:gd name="T34" fmla="*/ 35 w 37"/>
                <a:gd name="T35" fmla="*/ 10 h 34"/>
                <a:gd name="T36" fmla="*/ 31 w 37"/>
                <a:gd name="T37" fmla="*/ 4 h 34"/>
                <a:gd name="T38" fmla="*/ 25 w 37"/>
                <a:gd name="T39" fmla="*/ 0 h 34"/>
                <a:gd name="T40" fmla="*/ 18 w 37"/>
                <a:gd name="T41" fmla="*/ 0 h 34"/>
                <a:gd name="T42" fmla="*/ 18 w 37"/>
                <a:gd name="T4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" h="34">
                  <a:moveTo>
                    <a:pt x="18" y="0"/>
                  </a:moveTo>
                  <a:lnTo>
                    <a:pt x="18" y="0"/>
                  </a:lnTo>
                  <a:lnTo>
                    <a:pt x="12" y="0"/>
                  </a:lnTo>
                  <a:lnTo>
                    <a:pt x="6" y="4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4"/>
                  </a:lnTo>
                  <a:lnTo>
                    <a:pt x="6" y="28"/>
                  </a:lnTo>
                  <a:lnTo>
                    <a:pt x="12" y="32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25" y="32"/>
                  </a:lnTo>
                  <a:lnTo>
                    <a:pt x="31" y="28"/>
                  </a:lnTo>
                  <a:lnTo>
                    <a:pt x="35" y="24"/>
                  </a:lnTo>
                  <a:lnTo>
                    <a:pt x="37" y="16"/>
                  </a:lnTo>
                  <a:lnTo>
                    <a:pt x="37" y="16"/>
                  </a:lnTo>
                  <a:lnTo>
                    <a:pt x="35" y="10"/>
                  </a:lnTo>
                  <a:lnTo>
                    <a:pt x="31" y="4"/>
                  </a:lnTo>
                  <a:lnTo>
                    <a:pt x="25" y="0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Freeform 68"/>
            <p:cNvSpPr>
              <a:spLocks noEditPoints="1"/>
            </p:cNvSpPr>
            <p:nvPr/>
          </p:nvSpPr>
          <p:spPr bwMode="auto">
            <a:xfrm>
              <a:off x="4710113" y="3944938"/>
              <a:ext cx="201613" cy="195263"/>
            </a:xfrm>
            <a:custGeom>
              <a:avLst/>
              <a:gdLst>
                <a:gd name="T0" fmla="*/ 10 w 127"/>
                <a:gd name="T1" fmla="*/ 98 h 123"/>
                <a:gd name="T2" fmla="*/ 33 w 127"/>
                <a:gd name="T3" fmla="*/ 107 h 123"/>
                <a:gd name="T4" fmla="*/ 43 w 127"/>
                <a:gd name="T5" fmla="*/ 113 h 123"/>
                <a:gd name="T6" fmla="*/ 51 w 127"/>
                <a:gd name="T7" fmla="*/ 123 h 123"/>
                <a:gd name="T8" fmla="*/ 74 w 127"/>
                <a:gd name="T9" fmla="*/ 115 h 123"/>
                <a:gd name="T10" fmla="*/ 84 w 127"/>
                <a:gd name="T11" fmla="*/ 113 h 123"/>
                <a:gd name="T12" fmla="*/ 98 w 127"/>
                <a:gd name="T13" fmla="*/ 115 h 123"/>
                <a:gd name="T14" fmla="*/ 108 w 127"/>
                <a:gd name="T15" fmla="*/ 92 h 123"/>
                <a:gd name="T16" fmla="*/ 113 w 127"/>
                <a:gd name="T17" fmla="*/ 84 h 123"/>
                <a:gd name="T18" fmla="*/ 127 w 127"/>
                <a:gd name="T19" fmla="*/ 74 h 123"/>
                <a:gd name="T20" fmla="*/ 117 w 127"/>
                <a:gd name="T21" fmla="*/ 51 h 123"/>
                <a:gd name="T22" fmla="*/ 113 w 127"/>
                <a:gd name="T23" fmla="*/ 41 h 123"/>
                <a:gd name="T24" fmla="*/ 117 w 127"/>
                <a:gd name="T25" fmla="*/ 25 h 123"/>
                <a:gd name="T26" fmla="*/ 92 w 127"/>
                <a:gd name="T27" fmla="*/ 17 h 123"/>
                <a:gd name="T28" fmla="*/ 84 w 127"/>
                <a:gd name="T29" fmla="*/ 12 h 123"/>
                <a:gd name="T30" fmla="*/ 74 w 127"/>
                <a:gd name="T31" fmla="*/ 0 h 123"/>
                <a:gd name="T32" fmla="*/ 51 w 127"/>
                <a:gd name="T33" fmla="*/ 8 h 123"/>
                <a:gd name="T34" fmla="*/ 41 w 127"/>
                <a:gd name="T35" fmla="*/ 12 h 123"/>
                <a:gd name="T36" fmla="*/ 27 w 127"/>
                <a:gd name="T37" fmla="*/ 8 h 123"/>
                <a:gd name="T38" fmla="*/ 18 w 127"/>
                <a:gd name="T39" fmla="*/ 33 h 123"/>
                <a:gd name="T40" fmla="*/ 12 w 127"/>
                <a:gd name="T41" fmla="*/ 41 h 123"/>
                <a:gd name="T42" fmla="*/ 0 w 127"/>
                <a:gd name="T43" fmla="*/ 51 h 123"/>
                <a:gd name="T44" fmla="*/ 10 w 127"/>
                <a:gd name="T45" fmla="*/ 74 h 123"/>
                <a:gd name="T46" fmla="*/ 12 w 127"/>
                <a:gd name="T47" fmla="*/ 84 h 123"/>
                <a:gd name="T48" fmla="*/ 18 w 127"/>
                <a:gd name="T49" fmla="*/ 92 h 123"/>
                <a:gd name="T50" fmla="*/ 63 w 127"/>
                <a:gd name="T51" fmla="*/ 25 h 123"/>
                <a:gd name="T52" fmla="*/ 78 w 127"/>
                <a:gd name="T53" fmla="*/ 27 h 123"/>
                <a:gd name="T54" fmla="*/ 90 w 127"/>
                <a:gd name="T55" fmla="*/ 35 h 123"/>
                <a:gd name="T56" fmla="*/ 98 w 127"/>
                <a:gd name="T57" fmla="*/ 47 h 123"/>
                <a:gd name="T58" fmla="*/ 102 w 127"/>
                <a:gd name="T59" fmla="*/ 62 h 123"/>
                <a:gd name="T60" fmla="*/ 100 w 127"/>
                <a:gd name="T61" fmla="*/ 70 h 123"/>
                <a:gd name="T62" fmla="*/ 96 w 127"/>
                <a:gd name="T63" fmla="*/ 84 h 123"/>
                <a:gd name="T64" fmla="*/ 84 w 127"/>
                <a:gd name="T65" fmla="*/ 94 h 123"/>
                <a:gd name="T66" fmla="*/ 72 w 127"/>
                <a:gd name="T67" fmla="*/ 100 h 123"/>
                <a:gd name="T68" fmla="*/ 63 w 127"/>
                <a:gd name="T69" fmla="*/ 100 h 123"/>
                <a:gd name="T70" fmla="*/ 47 w 127"/>
                <a:gd name="T71" fmla="*/ 98 h 123"/>
                <a:gd name="T72" fmla="*/ 35 w 127"/>
                <a:gd name="T73" fmla="*/ 90 h 123"/>
                <a:gd name="T74" fmla="*/ 27 w 127"/>
                <a:gd name="T75" fmla="*/ 78 h 123"/>
                <a:gd name="T76" fmla="*/ 25 w 127"/>
                <a:gd name="T77" fmla="*/ 62 h 123"/>
                <a:gd name="T78" fmla="*/ 25 w 127"/>
                <a:gd name="T79" fmla="*/ 53 h 123"/>
                <a:gd name="T80" fmla="*/ 31 w 127"/>
                <a:gd name="T81" fmla="*/ 41 h 123"/>
                <a:gd name="T82" fmla="*/ 41 w 127"/>
                <a:gd name="T83" fmla="*/ 31 h 123"/>
                <a:gd name="T84" fmla="*/ 55 w 127"/>
                <a:gd name="T85" fmla="*/ 25 h 123"/>
                <a:gd name="T86" fmla="*/ 63 w 127"/>
                <a:gd name="T87" fmla="*/ 25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7" h="123">
                  <a:moveTo>
                    <a:pt x="18" y="92"/>
                  </a:moveTo>
                  <a:lnTo>
                    <a:pt x="10" y="98"/>
                  </a:lnTo>
                  <a:lnTo>
                    <a:pt x="27" y="115"/>
                  </a:lnTo>
                  <a:lnTo>
                    <a:pt x="33" y="107"/>
                  </a:lnTo>
                  <a:lnTo>
                    <a:pt x="33" y="107"/>
                  </a:lnTo>
                  <a:lnTo>
                    <a:pt x="43" y="113"/>
                  </a:lnTo>
                  <a:lnTo>
                    <a:pt x="51" y="115"/>
                  </a:lnTo>
                  <a:lnTo>
                    <a:pt x="51" y="123"/>
                  </a:lnTo>
                  <a:lnTo>
                    <a:pt x="74" y="123"/>
                  </a:lnTo>
                  <a:lnTo>
                    <a:pt x="74" y="115"/>
                  </a:lnTo>
                  <a:lnTo>
                    <a:pt x="74" y="115"/>
                  </a:lnTo>
                  <a:lnTo>
                    <a:pt x="84" y="113"/>
                  </a:lnTo>
                  <a:lnTo>
                    <a:pt x="92" y="109"/>
                  </a:lnTo>
                  <a:lnTo>
                    <a:pt x="98" y="115"/>
                  </a:lnTo>
                  <a:lnTo>
                    <a:pt x="115" y="98"/>
                  </a:lnTo>
                  <a:lnTo>
                    <a:pt x="108" y="92"/>
                  </a:lnTo>
                  <a:lnTo>
                    <a:pt x="108" y="92"/>
                  </a:lnTo>
                  <a:lnTo>
                    <a:pt x="113" y="84"/>
                  </a:lnTo>
                  <a:lnTo>
                    <a:pt x="117" y="74"/>
                  </a:lnTo>
                  <a:lnTo>
                    <a:pt x="127" y="74"/>
                  </a:lnTo>
                  <a:lnTo>
                    <a:pt x="127" y="51"/>
                  </a:lnTo>
                  <a:lnTo>
                    <a:pt x="117" y="51"/>
                  </a:lnTo>
                  <a:lnTo>
                    <a:pt x="117" y="51"/>
                  </a:lnTo>
                  <a:lnTo>
                    <a:pt x="113" y="41"/>
                  </a:lnTo>
                  <a:lnTo>
                    <a:pt x="108" y="33"/>
                  </a:lnTo>
                  <a:lnTo>
                    <a:pt x="117" y="25"/>
                  </a:lnTo>
                  <a:lnTo>
                    <a:pt x="100" y="10"/>
                  </a:lnTo>
                  <a:lnTo>
                    <a:pt x="92" y="17"/>
                  </a:lnTo>
                  <a:lnTo>
                    <a:pt x="92" y="17"/>
                  </a:lnTo>
                  <a:lnTo>
                    <a:pt x="84" y="12"/>
                  </a:lnTo>
                  <a:lnTo>
                    <a:pt x="74" y="8"/>
                  </a:lnTo>
                  <a:lnTo>
                    <a:pt x="74" y="0"/>
                  </a:lnTo>
                  <a:lnTo>
                    <a:pt x="51" y="0"/>
                  </a:lnTo>
                  <a:lnTo>
                    <a:pt x="51" y="8"/>
                  </a:lnTo>
                  <a:lnTo>
                    <a:pt x="51" y="8"/>
                  </a:lnTo>
                  <a:lnTo>
                    <a:pt x="41" y="12"/>
                  </a:lnTo>
                  <a:lnTo>
                    <a:pt x="33" y="17"/>
                  </a:lnTo>
                  <a:lnTo>
                    <a:pt x="27" y="8"/>
                  </a:lnTo>
                  <a:lnTo>
                    <a:pt x="10" y="25"/>
                  </a:lnTo>
                  <a:lnTo>
                    <a:pt x="18" y="33"/>
                  </a:lnTo>
                  <a:lnTo>
                    <a:pt x="18" y="33"/>
                  </a:lnTo>
                  <a:lnTo>
                    <a:pt x="12" y="41"/>
                  </a:lnTo>
                  <a:lnTo>
                    <a:pt x="10" y="51"/>
                  </a:lnTo>
                  <a:lnTo>
                    <a:pt x="0" y="51"/>
                  </a:lnTo>
                  <a:lnTo>
                    <a:pt x="0" y="74"/>
                  </a:lnTo>
                  <a:lnTo>
                    <a:pt x="10" y="74"/>
                  </a:lnTo>
                  <a:lnTo>
                    <a:pt x="10" y="74"/>
                  </a:lnTo>
                  <a:lnTo>
                    <a:pt x="12" y="84"/>
                  </a:lnTo>
                  <a:lnTo>
                    <a:pt x="18" y="92"/>
                  </a:lnTo>
                  <a:lnTo>
                    <a:pt x="18" y="92"/>
                  </a:lnTo>
                  <a:close/>
                  <a:moveTo>
                    <a:pt x="63" y="25"/>
                  </a:moveTo>
                  <a:lnTo>
                    <a:pt x="63" y="25"/>
                  </a:lnTo>
                  <a:lnTo>
                    <a:pt x="72" y="25"/>
                  </a:lnTo>
                  <a:lnTo>
                    <a:pt x="78" y="27"/>
                  </a:lnTo>
                  <a:lnTo>
                    <a:pt x="84" y="31"/>
                  </a:lnTo>
                  <a:lnTo>
                    <a:pt x="90" y="35"/>
                  </a:lnTo>
                  <a:lnTo>
                    <a:pt x="96" y="41"/>
                  </a:lnTo>
                  <a:lnTo>
                    <a:pt x="98" y="47"/>
                  </a:lnTo>
                  <a:lnTo>
                    <a:pt x="100" y="53"/>
                  </a:lnTo>
                  <a:lnTo>
                    <a:pt x="102" y="62"/>
                  </a:lnTo>
                  <a:lnTo>
                    <a:pt x="102" y="62"/>
                  </a:lnTo>
                  <a:lnTo>
                    <a:pt x="100" y="70"/>
                  </a:lnTo>
                  <a:lnTo>
                    <a:pt x="98" y="78"/>
                  </a:lnTo>
                  <a:lnTo>
                    <a:pt x="96" y="84"/>
                  </a:lnTo>
                  <a:lnTo>
                    <a:pt x="90" y="90"/>
                  </a:lnTo>
                  <a:lnTo>
                    <a:pt x="84" y="94"/>
                  </a:lnTo>
                  <a:lnTo>
                    <a:pt x="78" y="98"/>
                  </a:lnTo>
                  <a:lnTo>
                    <a:pt x="72" y="100"/>
                  </a:lnTo>
                  <a:lnTo>
                    <a:pt x="63" y="100"/>
                  </a:lnTo>
                  <a:lnTo>
                    <a:pt x="63" y="100"/>
                  </a:lnTo>
                  <a:lnTo>
                    <a:pt x="55" y="100"/>
                  </a:lnTo>
                  <a:lnTo>
                    <a:pt x="47" y="98"/>
                  </a:lnTo>
                  <a:lnTo>
                    <a:pt x="41" y="94"/>
                  </a:lnTo>
                  <a:lnTo>
                    <a:pt x="35" y="90"/>
                  </a:lnTo>
                  <a:lnTo>
                    <a:pt x="31" y="84"/>
                  </a:lnTo>
                  <a:lnTo>
                    <a:pt x="27" y="78"/>
                  </a:lnTo>
                  <a:lnTo>
                    <a:pt x="25" y="70"/>
                  </a:lnTo>
                  <a:lnTo>
                    <a:pt x="25" y="62"/>
                  </a:lnTo>
                  <a:lnTo>
                    <a:pt x="25" y="62"/>
                  </a:lnTo>
                  <a:lnTo>
                    <a:pt x="25" y="53"/>
                  </a:lnTo>
                  <a:lnTo>
                    <a:pt x="27" y="47"/>
                  </a:lnTo>
                  <a:lnTo>
                    <a:pt x="31" y="41"/>
                  </a:lnTo>
                  <a:lnTo>
                    <a:pt x="35" y="35"/>
                  </a:lnTo>
                  <a:lnTo>
                    <a:pt x="41" y="31"/>
                  </a:lnTo>
                  <a:lnTo>
                    <a:pt x="47" y="27"/>
                  </a:lnTo>
                  <a:lnTo>
                    <a:pt x="55" y="25"/>
                  </a:lnTo>
                  <a:lnTo>
                    <a:pt x="63" y="25"/>
                  </a:lnTo>
                  <a:lnTo>
                    <a:pt x="63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69"/>
            <p:cNvSpPr>
              <a:spLocks/>
            </p:cNvSpPr>
            <p:nvPr/>
          </p:nvSpPr>
          <p:spPr bwMode="auto">
            <a:xfrm>
              <a:off x="4794250" y="4025900"/>
              <a:ext cx="33338" cy="33338"/>
            </a:xfrm>
            <a:custGeom>
              <a:avLst/>
              <a:gdLst>
                <a:gd name="T0" fmla="*/ 10 w 21"/>
                <a:gd name="T1" fmla="*/ 21 h 21"/>
                <a:gd name="T2" fmla="*/ 10 w 21"/>
                <a:gd name="T3" fmla="*/ 21 h 21"/>
                <a:gd name="T4" fmla="*/ 15 w 21"/>
                <a:gd name="T5" fmla="*/ 21 h 21"/>
                <a:gd name="T6" fmla="*/ 17 w 21"/>
                <a:gd name="T7" fmla="*/ 19 h 21"/>
                <a:gd name="T8" fmla="*/ 19 w 21"/>
                <a:gd name="T9" fmla="*/ 15 h 21"/>
                <a:gd name="T10" fmla="*/ 21 w 21"/>
                <a:gd name="T11" fmla="*/ 11 h 21"/>
                <a:gd name="T12" fmla="*/ 21 w 21"/>
                <a:gd name="T13" fmla="*/ 11 h 21"/>
                <a:gd name="T14" fmla="*/ 19 w 21"/>
                <a:gd name="T15" fmla="*/ 6 h 21"/>
                <a:gd name="T16" fmla="*/ 17 w 21"/>
                <a:gd name="T17" fmla="*/ 4 h 21"/>
                <a:gd name="T18" fmla="*/ 15 w 21"/>
                <a:gd name="T19" fmla="*/ 2 h 21"/>
                <a:gd name="T20" fmla="*/ 10 w 21"/>
                <a:gd name="T21" fmla="*/ 0 h 21"/>
                <a:gd name="T22" fmla="*/ 10 w 21"/>
                <a:gd name="T23" fmla="*/ 0 h 21"/>
                <a:gd name="T24" fmla="*/ 6 w 21"/>
                <a:gd name="T25" fmla="*/ 2 h 21"/>
                <a:gd name="T26" fmla="*/ 2 w 21"/>
                <a:gd name="T27" fmla="*/ 4 h 21"/>
                <a:gd name="T28" fmla="*/ 0 w 21"/>
                <a:gd name="T29" fmla="*/ 6 h 21"/>
                <a:gd name="T30" fmla="*/ 0 w 21"/>
                <a:gd name="T31" fmla="*/ 11 h 21"/>
                <a:gd name="T32" fmla="*/ 0 w 21"/>
                <a:gd name="T33" fmla="*/ 11 h 21"/>
                <a:gd name="T34" fmla="*/ 0 w 21"/>
                <a:gd name="T35" fmla="*/ 15 h 21"/>
                <a:gd name="T36" fmla="*/ 2 w 21"/>
                <a:gd name="T37" fmla="*/ 19 h 21"/>
                <a:gd name="T38" fmla="*/ 6 w 21"/>
                <a:gd name="T39" fmla="*/ 21 h 21"/>
                <a:gd name="T40" fmla="*/ 10 w 21"/>
                <a:gd name="T41" fmla="*/ 21 h 21"/>
                <a:gd name="T42" fmla="*/ 10 w 21"/>
                <a:gd name="T4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" h="21">
                  <a:moveTo>
                    <a:pt x="10" y="21"/>
                  </a:moveTo>
                  <a:lnTo>
                    <a:pt x="10" y="21"/>
                  </a:lnTo>
                  <a:lnTo>
                    <a:pt x="15" y="21"/>
                  </a:lnTo>
                  <a:lnTo>
                    <a:pt x="17" y="19"/>
                  </a:lnTo>
                  <a:lnTo>
                    <a:pt x="19" y="15"/>
                  </a:lnTo>
                  <a:lnTo>
                    <a:pt x="21" y="11"/>
                  </a:lnTo>
                  <a:lnTo>
                    <a:pt x="21" y="11"/>
                  </a:lnTo>
                  <a:lnTo>
                    <a:pt x="19" y="6"/>
                  </a:lnTo>
                  <a:lnTo>
                    <a:pt x="17" y="4"/>
                  </a:lnTo>
                  <a:lnTo>
                    <a:pt x="15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6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5"/>
                  </a:lnTo>
                  <a:lnTo>
                    <a:pt x="2" y="19"/>
                  </a:lnTo>
                  <a:lnTo>
                    <a:pt x="6" y="21"/>
                  </a:lnTo>
                  <a:lnTo>
                    <a:pt x="10" y="21"/>
                  </a:lnTo>
                  <a:lnTo>
                    <a:pt x="10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70"/>
            <p:cNvSpPr>
              <a:spLocks noEditPoints="1"/>
            </p:cNvSpPr>
            <p:nvPr/>
          </p:nvSpPr>
          <p:spPr bwMode="auto">
            <a:xfrm>
              <a:off x="5145088" y="4321175"/>
              <a:ext cx="142875" cy="139700"/>
            </a:xfrm>
            <a:custGeom>
              <a:avLst/>
              <a:gdLst>
                <a:gd name="T0" fmla="*/ 84 w 90"/>
                <a:gd name="T1" fmla="*/ 35 h 88"/>
                <a:gd name="T2" fmla="*/ 78 w 90"/>
                <a:gd name="T3" fmla="*/ 23 h 88"/>
                <a:gd name="T4" fmla="*/ 72 w 90"/>
                <a:gd name="T5" fmla="*/ 7 h 88"/>
                <a:gd name="T6" fmla="*/ 66 w 90"/>
                <a:gd name="T7" fmla="*/ 11 h 88"/>
                <a:gd name="T8" fmla="*/ 53 w 90"/>
                <a:gd name="T9" fmla="*/ 7 h 88"/>
                <a:gd name="T10" fmla="*/ 37 w 90"/>
                <a:gd name="T11" fmla="*/ 0 h 88"/>
                <a:gd name="T12" fmla="*/ 37 w 90"/>
                <a:gd name="T13" fmla="*/ 7 h 88"/>
                <a:gd name="T14" fmla="*/ 25 w 90"/>
                <a:gd name="T15" fmla="*/ 11 h 88"/>
                <a:gd name="T16" fmla="*/ 6 w 90"/>
                <a:gd name="T17" fmla="*/ 17 h 88"/>
                <a:gd name="T18" fmla="*/ 12 w 90"/>
                <a:gd name="T19" fmla="*/ 23 h 88"/>
                <a:gd name="T20" fmla="*/ 6 w 90"/>
                <a:gd name="T21" fmla="*/ 35 h 88"/>
                <a:gd name="T22" fmla="*/ 0 w 90"/>
                <a:gd name="T23" fmla="*/ 52 h 88"/>
                <a:gd name="T24" fmla="*/ 8 w 90"/>
                <a:gd name="T25" fmla="*/ 52 h 88"/>
                <a:gd name="T26" fmla="*/ 12 w 90"/>
                <a:gd name="T27" fmla="*/ 64 h 88"/>
                <a:gd name="T28" fmla="*/ 19 w 90"/>
                <a:gd name="T29" fmla="*/ 80 h 88"/>
                <a:gd name="T30" fmla="*/ 25 w 90"/>
                <a:gd name="T31" fmla="*/ 76 h 88"/>
                <a:gd name="T32" fmla="*/ 37 w 90"/>
                <a:gd name="T33" fmla="*/ 80 h 88"/>
                <a:gd name="T34" fmla="*/ 53 w 90"/>
                <a:gd name="T35" fmla="*/ 88 h 88"/>
                <a:gd name="T36" fmla="*/ 53 w 90"/>
                <a:gd name="T37" fmla="*/ 82 h 88"/>
                <a:gd name="T38" fmla="*/ 66 w 90"/>
                <a:gd name="T39" fmla="*/ 76 h 88"/>
                <a:gd name="T40" fmla="*/ 82 w 90"/>
                <a:gd name="T41" fmla="*/ 70 h 88"/>
                <a:gd name="T42" fmla="*/ 78 w 90"/>
                <a:gd name="T43" fmla="*/ 64 h 88"/>
                <a:gd name="T44" fmla="*/ 84 w 90"/>
                <a:gd name="T45" fmla="*/ 52 h 88"/>
                <a:gd name="T46" fmla="*/ 90 w 90"/>
                <a:gd name="T47" fmla="*/ 35 h 88"/>
                <a:gd name="T48" fmla="*/ 45 w 90"/>
                <a:gd name="T49" fmla="*/ 70 h 88"/>
                <a:gd name="T50" fmla="*/ 35 w 90"/>
                <a:gd name="T51" fmla="*/ 68 h 88"/>
                <a:gd name="T52" fmla="*/ 21 w 90"/>
                <a:gd name="T53" fmla="*/ 54 h 88"/>
                <a:gd name="T54" fmla="*/ 19 w 90"/>
                <a:gd name="T55" fmla="*/ 43 h 88"/>
                <a:gd name="T56" fmla="*/ 27 w 90"/>
                <a:gd name="T57" fmla="*/ 25 h 88"/>
                <a:gd name="T58" fmla="*/ 45 w 90"/>
                <a:gd name="T59" fmla="*/ 17 h 88"/>
                <a:gd name="T60" fmla="*/ 55 w 90"/>
                <a:gd name="T61" fmla="*/ 19 h 88"/>
                <a:gd name="T62" fmla="*/ 72 w 90"/>
                <a:gd name="T63" fmla="*/ 33 h 88"/>
                <a:gd name="T64" fmla="*/ 74 w 90"/>
                <a:gd name="T65" fmla="*/ 43 h 88"/>
                <a:gd name="T66" fmla="*/ 66 w 90"/>
                <a:gd name="T67" fmla="*/ 64 h 88"/>
                <a:gd name="T68" fmla="*/ 45 w 90"/>
                <a:gd name="T69" fmla="*/ 7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0" h="88">
                  <a:moveTo>
                    <a:pt x="84" y="35"/>
                  </a:moveTo>
                  <a:lnTo>
                    <a:pt x="84" y="35"/>
                  </a:lnTo>
                  <a:lnTo>
                    <a:pt x="82" y="29"/>
                  </a:lnTo>
                  <a:lnTo>
                    <a:pt x="78" y="23"/>
                  </a:lnTo>
                  <a:lnTo>
                    <a:pt x="82" y="17"/>
                  </a:lnTo>
                  <a:lnTo>
                    <a:pt x="72" y="7"/>
                  </a:lnTo>
                  <a:lnTo>
                    <a:pt x="66" y="11"/>
                  </a:lnTo>
                  <a:lnTo>
                    <a:pt x="66" y="11"/>
                  </a:lnTo>
                  <a:lnTo>
                    <a:pt x="59" y="9"/>
                  </a:lnTo>
                  <a:lnTo>
                    <a:pt x="53" y="7"/>
                  </a:lnTo>
                  <a:lnTo>
                    <a:pt x="53" y="0"/>
                  </a:lnTo>
                  <a:lnTo>
                    <a:pt x="37" y="0"/>
                  </a:lnTo>
                  <a:lnTo>
                    <a:pt x="37" y="7"/>
                  </a:lnTo>
                  <a:lnTo>
                    <a:pt x="37" y="7"/>
                  </a:lnTo>
                  <a:lnTo>
                    <a:pt x="31" y="9"/>
                  </a:lnTo>
                  <a:lnTo>
                    <a:pt x="25" y="11"/>
                  </a:lnTo>
                  <a:lnTo>
                    <a:pt x="19" y="7"/>
                  </a:lnTo>
                  <a:lnTo>
                    <a:pt x="6" y="17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8" y="29"/>
                  </a:lnTo>
                  <a:lnTo>
                    <a:pt x="6" y="35"/>
                  </a:lnTo>
                  <a:lnTo>
                    <a:pt x="0" y="35"/>
                  </a:lnTo>
                  <a:lnTo>
                    <a:pt x="0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10" y="58"/>
                  </a:lnTo>
                  <a:lnTo>
                    <a:pt x="12" y="64"/>
                  </a:lnTo>
                  <a:lnTo>
                    <a:pt x="8" y="70"/>
                  </a:lnTo>
                  <a:lnTo>
                    <a:pt x="19" y="80"/>
                  </a:lnTo>
                  <a:lnTo>
                    <a:pt x="25" y="76"/>
                  </a:lnTo>
                  <a:lnTo>
                    <a:pt x="25" y="76"/>
                  </a:lnTo>
                  <a:lnTo>
                    <a:pt x="31" y="78"/>
                  </a:lnTo>
                  <a:lnTo>
                    <a:pt x="37" y="80"/>
                  </a:lnTo>
                  <a:lnTo>
                    <a:pt x="37" y="88"/>
                  </a:lnTo>
                  <a:lnTo>
                    <a:pt x="53" y="88"/>
                  </a:lnTo>
                  <a:lnTo>
                    <a:pt x="53" y="82"/>
                  </a:lnTo>
                  <a:lnTo>
                    <a:pt x="53" y="82"/>
                  </a:lnTo>
                  <a:lnTo>
                    <a:pt x="59" y="80"/>
                  </a:lnTo>
                  <a:lnTo>
                    <a:pt x="66" y="76"/>
                  </a:lnTo>
                  <a:lnTo>
                    <a:pt x="72" y="80"/>
                  </a:lnTo>
                  <a:lnTo>
                    <a:pt x="82" y="70"/>
                  </a:lnTo>
                  <a:lnTo>
                    <a:pt x="78" y="64"/>
                  </a:lnTo>
                  <a:lnTo>
                    <a:pt x="78" y="64"/>
                  </a:lnTo>
                  <a:lnTo>
                    <a:pt x="82" y="58"/>
                  </a:lnTo>
                  <a:lnTo>
                    <a:pt x="84" y="52"/>
                  </a:lnTo>
                  <a:lnTo>
                    <a:pt x="90" y="52"/>
                  </a:lnTo>
                  <a:lnTo>
                    <a:pt x="90" y="35"/>
                  </a:lnTo>
                  <a:lnTo>
                    <a:pt x="84" y="35"/>
                  </a:lnTo>
                  <a:close/>
                  <a:moveTo>
                    <a:pt x="45" y="70"/>
                  </a:moveTo>
                  <a:lnTo>
                    <a:pt x="45" y="70"/>
                  </a:lnTo>
                  <a:lnTo>
                    <a:pt x="35" y="68"/>
                  </a:lnTo>
                  <a:lnTo>
                    <a:pt x="27" y="64"/>
                  </a:lnTo>
                  <a:lnTo>
                    <a:pt x="21" y="54"/>
                  </a:lnTo>
                  <a:lnTo>
                    <a:pt x="19" y="43"/>
                  </a:lnTo>
                  <a:lnTo>
                    <a:pt x="19" y="43"/>
                  </a:lnTo>
                  <a:lnTo>
                    <a:pt x="21" y="33"/>
                  </a:lnTo>
                  <a:lnTo>
                    <a:pt x="27" y="25"/>
                  </a:lnTo>
                  <a:lnTo>
                    <a:pt x="35" y="19"/>
                  </a:lnTo>
                  <a:lnTo>
                    <a:pt x="45" y="17"/>
                  </a:lnTo>
                  <a:lnTo>
                    <a:pt x="45" y="17"/>
                  </a:lnTo>
                  <a:lnTo>
                    <a:pt x="55" y="19"/>
                  </a:lnTo>
                  <a:lnTo>
                    <a:pt x="66" y="25"/>
                  </a:lnTo>
                  <a:lnTo>
                    <a:pt x="72" y="33"/>
                  </a:lnTo>
                  <a:lnTo>
                    <a:pt x="74" y="43"/>
                  </a:lnTo>
                  <a:lnTo>
                    <a:pt x="74" y="43"/>
                  </a:lnTo>
                  <a:lnTo>
                    <a:pt x="72" y="54"/>
                  </a:lnTo>
                  <a:lnTo>
                    <a:pt x="66" y="64"/>
                  </a:lnTo>
                  <a:lnTo>
                    <a:pt x="55" y="68"/>
                  </a:lnTo>
                  <a:lnTo>
                    <a:pt x="45" y="70"/>
                  </a:lnTo>
                  <a:lnTo>
                    <a:pt x="45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Freeform 71"/>
            <p:cNvSpPr>
              <a:spLocks/>
            </p:cNvSpPr>
            <p:nvPr/>
          </p:nvSpPr>
          <p:spPr bwMode="auto">
            <a:xfrm>
              <a:off x="5203825" y="4379913"/>
              <a:ext cx="25400" cy="23813"/>
            </a:xfrm>
            <a:custGeom>
              <a:avLst/>
              <a:gdLst>
                <a:gd name="T0" fmla="*/ 8 w 16"/>
                <a:gd name="T1" fmla="*/ 0 h 15"/>
                <a:gd name="T2" fmla="*/ 8 w 16"/>
                <a:gd name="T3" fmla="*/ 0 h 15"/>
                <a:gd name="T4" fmla="*/ 2 w 16"/>
                <a:gd name="T5" fmla="*/ 2 h 15"/>
                <a:gd name="T6" fmla="*/ 0 w 16"/>
                <a:gd name="T7" fmla="*/ 6 h 15"/>
                <a:gd name="T8" fmla="*/ 0 w 16"/>
                <a:gd name="T9" fmla="*/ 6 h 15"/>
                <a:gd name="T10" fmla="*/ 2 w 16"/>
                <a:gd name="T11" fmla="*/ 12 h 15"/>
                <a:gd name="T12" fmla="*/ 8 w 16"/>
                <a:gd name="T13" fmla="*/ 15 h 15"/>
                <a:gd name="T14" fmla="*/ 8 w 16"/>
                <a:gd name="T15" fmla="*/ 15 h 15"/>
                <a:gd name="T16" fmla="*/ 14 w 16"/>
                <a:gd name="T17" fmla="*/ 12 h 15"/>
                <a:gd name="T18" fmla="*/ 16 w 16"/>
                <a:gd name="T19" fmla="*/ 6 h 15"/>
                <a:gd name="T20" fmla="*/ 16 w 16"/>
                <a:gd name="T21" fmla="*/ 6 h 15"/>
                <a:gd name="T22" fmla="*/ 14 w 16"/>
                <a:gd name="T23" fmla="*/ 2 h 15"/>
                <a:gd name="T24" fmla="*/ 8 w 16"/>
                <a:gd name="T25" fmla="*/ 0 h 15"/>
                <a:gd name="T26" fmla="*/ 8 w 16"/>
                <a:gd name="T2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15">
                  <a:moveTo>
                    <a:pt x="8" y="0"/>
                  </a:moveTo>
                  <a:lnTo>
                    <a:pt x="8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2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14" y="12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4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69" name="组合 168"/>
          <p:cNvGrpSpPr/>
          <p:nvPr/>
        </p:nvGrpSpPr>
        <p:grpSpPr>
          <a:xfrm>
            <a:off x="5193406" y="3831643"/>
            <a:ext cx="1805189" cy="435919"/>
            <a:chOff x="1412060" y="3572521"/>
            <a:chExt cx="1805189" cy="435919"/>
          </a:xfrm>
        </p:grpSpPr>
        <p:sp>
          <p:nvSpPr>
            <p:cNvPr id="170" name="矩形 169"/>
            <p:cNvSpPr/>
            <p:nvPr/>
          </p:nvSpPr>
          <p:spPr>
            <a:xfrm>
              <a:off x="1412060" y="3572521"/>
              <a:ext cx="1805189" cy="435919"/>
            </a:xfrm>
            <a:prstGeom prst="rect">
              <a:avLst/>
            </a:prstGeom>
            <a:solidFill>
              <a:srgbClr val="0939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矩形 170"/>
            <p:cNvSpPr/>
            <p:nvPr/>
          </p:nvSpPr>
          <p:spPr>
            <a:xfrm>
              <a:off x="1543209" y="3590428"/>
              <a:ext cx="1542892" cy="400105"/>
            </a:xfrm>
            <a:prstGeom prst="rect">
              <a:avLst/>
            </a:prstGeom>
          </p:spPr>
          <p:txBody>
            <a:bodyPr wrap="square" lIns="91436" tIns="45718" rIns="91436" bIns="45718">
              <a:spAutoFit/>
            </a:bodyPr>
            <a:lstStyle/>
            <a:p>
              <a:pPr algn="ctr" defTabSz="914354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请输入标题</a:t>
              </a:r>
              <a:endPara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4" name="等腰三角形 63"/>
          <p:cNvSpPr/>
          <p:nvPr/>
        </p:nvSpPr>
        <p:spPr>
          <a:xfrm flipV="1">
            <a:off x="7350774" y="1726831"/>
            <a:ext cx="1704338" cy="1469257"/>
          </a:xfrm>
          <a:prstGeom prst="triangle">
            <a:avLst/>
          </a:prstGeom>
          <a:solidFill>
            <a:srgbClr val="09397E">
              <a:alpha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5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5" name="等腰三角形 64"/>
          <p:cNvSpPr/>
          <p:nvPr/>
        </p:nvSpPr>
        <p:spPr>
          <a:xfrm flipV="1">
            <a:off x="7350774" y="1869342"/>
            <a:ext cx="1704338" cy="1469257"/>
          </a:xfrm>
          <a:prstGeom prst="triangle">
            <a:avLst/>
          </a:prstGeom>
          <a:solidFill>
            <a:srgbClr val="09397E">
              <a:alpha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5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0" name="Freeform 58"/>
          <p:cNvSpPr>
            <a:spLocks noEditPoints="1"/>
          </p:cNvSpPr>
          <p:nvPr/>
        </p:nvSpPr>
        <p:spPr bwMode="auto">
          <a:xfrm>
            <a:off x="8095849" y="2345302"/>
            <a:ext cx="299865" cy="266485"/>
          </a:xfrm>
          <a:custGeom>
            <a:avLst/>
            <a:gdLst>
              <a:gd name="T0" fmla="*/ 525 w 539"/>
              <a:gd name="T1" fmla="*/ 0 h 479"/>
              <a:gd name="T2" fmla="*/ 14 w 539"/>
              <a:gd name="T3" fmla="*/ 0 h 479"/>
              <a:gd name="T4" fmla="*/ 14 w 539"/>
              <a:gd name="T5" fmla="*/ 0 h 479"/>
              <a:gd name="T6" fmla="*/ 8 w 539"/>
              <a:gd name="T7" fmla="*/ 2 h 479"/>
              <a:gd name="T8" fmla="*/ 4 w 539"/>
              <a:gd name="T9" fmla="*/ 4 h 479"/>
              <a:gd name="T10" fmla="*/ 2 w 539"/>
              <a:gd name="T11" fmla="*/ 10 h 479"/>
              <a:gd name="T12" fmla="*/ 0 w 539"/>
              <a:gd name="T13" fmla="*/ 16 h 479"/>
              <a:gd name="T14" fmla="*/ 0 w 539"/>
              <a:gd name="T15" fmla="*/ 465 h 479"/>
              <a:gd name="T16" fmla="*/ 0 w 539"/>
              <a:gd name="T17" fmla="*/ 465 h 479"/>
              <a:gd name="T18" fmla="*/ 2 w 539"/>
              <a:gd name="T19" fmla="*/ 471 h 479"/>
              <a:gd name="T20" fmla="*/ 4 w 539"/>
              <a:gd name="T21" fmla="*/ 475 h 479"/>
              <a:gd name="T22" fmla="*/ 8 w 539"/>
              <a:gd name="T23" fmla="*/ 479 h 479"/>
              <a:gd name="T24" fmla="*/ 14 w 539"/>
              <a:gd name="T25" fmla="*/ 479 h 479"/>
              <a:gd name="T26" fmla="*/ 525 w 539"/>
              <a:gd name="T27" fmla="*/ 479 h 479"/>
              <a:gd name="T28" fmla="*/ 525 w 539"/>
              <a:gd name="T29" fmla="*/ 479 h 479"/>
              <a:gd name="T30" fmla="*/ 531 w 539"/>
              <a:gd name="T31" fmla="*/ 479 h 479"/>
              <a:gd name="T32" fmla="*/ 535 w 539"/>
              <a:gd name="T33" fmla="*/ 475 h 479"/>
              <a:gd name="T34" fmla="*/ 539 w 539"/>
              <a:gd name="T35" fmla="*/ 471 h 479"/>
              <a:gd name="T36" fmla="*/ 539 w 539"/>
              <a:gd name="T37" fmla="*/ 465 h 479"/>
              <a:gd name="T38" fmla="*/ 539 w 539"/>
              <a:gd name="T39" fmla="*/ 16 h 479"/>
              <a:gd name="T40" fmla="*/ 539 w 539"/>
              <a:gd name="T41" fmla="*/ 16 h 479"/>
              <a:gd name="T42" fmla="*/ 539 w 539"/>
              <a:gd name="T43" fmla="*/ 10 h 479"/>
              <a:gd name="T44" fmla="*/ 535 w 539"/>
              <a:gd name="T45" fmla="*/ 4 h 479"/>
              <a:gd name="T46" fmla="*/ 531 w 539"/>
              <a:gd name="T47" fmla="*/ 2 h 479"/>
              <a:gd name="T48" fmla="*/ 525 w 539"/>
              <a:gd name="T49" fmla="*/ 0 h 479"/>
              <a:gd name="T50" fmla="*/ 525 w 539"/>
              <a:gd name="T51" fmla="*/ 0 h 479"/>
              <a:gd name="T52" fmla="*/ 435 w 539"/>
              <a:gd name="T53" fmla="*/ 18 h 479"/>
              <a:gd name="T54" fmla="*/ 505 w 539"/>
              <a:gd name="T55" fmla="*/ 18 h 479"/>
              <a:gd name="T56" fmla="*/ 505 w 539"/>
              <a:gd name="T57" fmla="*/ 84 h 479"/>
              <a:gd name="T58" fmla="*/ 435 w 539"/>
              <a:gd name="T59" fmla="*/ 84 h 479"/>
              <a:gd name="T60" fmla="*/ 435 w 539"/>
              <a:gd name="T61" fmla="*/ 18 h 479"/>
              <a:gd name="T62" fmla="*/ 341 w 539"/>
              <a:gd name="T63" fmla="*/ 20 h 479"/>
              <a:gd name="T64" fmla="*/ 411 w 539"/>
              <a:gd name="T65" fmla="*/ 20 h 479"/>
              <a:gd name="T66" fmla="*/ 411 w 539"/>
              <a:gd name="T67" fmla="*/ 86 h 479"/>
              <a:gd name="T68" fmla="*/ 341 w 539"/>
              <a:gd name="T69" fmla="*/ 86 h 479"/>
              <a:gd name="T70" fmla="*/ 341 w 539"/>
              <a:gd name="T71" fmla="*/ 20 h 479"/>
              <a:gd name="T72" fmla="*/ 245 w 539"/>
              <a:gd name="T73" fmla="*/ 20 h 479"/>
              <a:gd name="T74" fmla="*/ 315 w 539"/>
              <a:gd name="T75" fmla="*/ 20 h 479"/>
              <a:gd name="T76" fmla="*/ 315 w 539"/>
              <a:gd name="T77" fmla="*/ 86 h 479"/>
              <a:gd name="T78" fmla="*/ 245 w 539"/>
              <a:gd name="T79" fmla="*/ 86 h 479"/>
              <a:gd name="T80" fmla="*/ 245 w 539"/>
              <a:gd name="T81" fmla="*/ 20 h 479"/>
              <a:gd name="T82" fmla="*/ 509 w 539"/>
              <a:gd name="T83" fmla="*/ 449 h 479"/>
              <a:gd name="T84" fmla="*/ 30 w 539"/>
              <a:gd name="T85" fmla="*/ 449 h 479"/>
              <a:gd name="T86" fmla="*/ 30 w 539"/>
              <a:gd name="T87" fmla="*/ 110 h 479"/>
              <a:gd name="T88" fmla="*/ 509 w 539"/>
              <a:gd name="T89" fmla="*/ 110 h 479"/>
              <a:gd name="T90" fmla="*/ 509 w 539"/>
              <a:gd name="T91" fmla="*/ 449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39" h="479">
                <a:moveTo>
                  <a:pt x="525" y="0"/>
                </a:moveTo>
                <a:lnTo>
                  <a:pt x="14" y="0"/>
                </a:lnTo>
                <a:lnTo>
                  <a:pt x="14" y="0"/>
                </a:lnTo>
                <a:lnTo>
                  <a:pt x="8" y="2"/>
                </a:lnTo>
                <a:lnTo>
                  <a:pt x="4" y="4"/>
                </a:lnTo>
                <a:lnTo>
                  <a:pt x="2" y="10"/>
                </a:lnTo>
                <a:lnTo>
                  <a:pt x="0" y="16"/>
                </a:lnTo>
                <a:lnTo>
                  <a:pt x="0" y="465"/>
                </a:lnTo>
                <a:lnTo>
                  <a:pt x="0" y="465"/>
                </a:lnTo>
                <a:lnTo>
                  <a:pt x="2" y="471"/>
                </a:lnTo>
                <a:lnTo>
                  <a:pt x="4" y="475"/>
                </a:lnTo>
                <a:lnTo>
                  <a:pt x="8" y="479"/>
                </a:lnTo>
                <a:lnTo>
                  <a:pt x="14" y="479"/>
                </a:lnTo>
                <a:lnTo>
                  <a:pt x="525" y="479"/>
                </a:lnTo>
                <a:lnTo>
                  <a:pt x="525" y="479"/>
                </a:lnTo>
                <a:lnTo>
                  <a:pt x="531" y="479"/>
                </a:lnTo>
                <a:lnTo>
                  <a:pt x="535" y="475"/>
                </a:lnTo>
                <a:lnTo>
                  <a:pt x="539" y="471"/>
                </a:lnTo>
                <a:lnTo>
                  <a:pt x="539" y="465"/>
                </a:lnTo>
                <a:lnTo>
                  <a:pt x="539" y="16"/>
                </a:lnTo>
                <a:lnTo>
                  <a:pt x="539" y="16"/>
                </a:lnTo>
                <a:lnTo>
                  <a:pt x="539" y="10"/>
                </a:lnTo>
                <a:lnTo>
                  <a:pt x="535" y="4"/>
                </a:lnTo>
                <a:lnTo>
                  <a:pt x="531" y="2"/>
                </a:lnTo>
                <a:lnTo>
                  <a:pt x="525" y="0"/>
                </a:lnTo>
                <a:lnTo>
                  <a:pt x="525" y="0"/>
                </a:lnTo>
                <a:close/>
                <a:moveTo>
                  <a:pt x="435" y="18"/>
                </a:moveTo>
                <a:lnTo>
                  <a:pt x="505" y="18"/>
                </a:lnTo>
                <a:lnTo>
                  <a:pt x="505" y="84"/>
                </a:lnTo>
                <a:lnTo>
                  <a:pt x="435" y="84"/>
                </a:lnTo>
                <a:lnTo>
                  <a:pt x="435" y="18"/>
                </a:lnTo>
                <a:close/>
                <a:moveTo>
                  <a:pt x="341" y="20"/>
                </a:moveTo>
                <a:lnTo>
                  <a:pt x="411" y="20"/>
                </a:lnTo>
                <a:lnTo>
                  <a:pt x="411" y="86"/>
                </a:lnTo>
                <a:lnTo>
                  <a:pt x="341" y="86"/>
                </a:lnTo>
                <a:lnTo>
                  <a:pt x="341" y="20"/>
                </a:lnTo>
                <a:close/>
                <a:moveTo>
                  <a:pt x="245" y="20"/>
                </a:moveTo>
                <a:lnTo>
                  <a:pt x="315" y="20"/>
                </a:lnTo>
                <a:lnTo>
                  <a:pt x="315" y="86"/>
                </a:lnTo>
                <a:lnTo>
                  <a:pt x="245" y="86"/>
                </a:lnTo>
                <a:lnTo>
                  <a:pt x="245" y="20"/>
                </a:lnTo>
                <a:close/>
                <a:moveTo>
                  <a:pt x="509" y="449"/>
                </a:moveTo>
                <a:lnTo>
                  <a:pt x="30" y="449"/>
                </a:lnTo>
                <a:lnTo>
                  <a:pt x="30" y="110"/>
                </a:lnTo>
                <a:lnTo>
                  <a:pt x="509" y="110"/>
                </a:lnTo>
                <a:lnTo>
                  <a:pt x="509" y="4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1" name="Rectangle 59"/>
          <p:cNvSpPr>
            <a:spLocks noChangeArrowheads="1"/>
          </p:cNvSpPr>
          <p:nvPr/>
        </p:nvSpPr>
        <p:spPr bwMode="auto">
          <a:xfrm>
            <a:off x="8129229" y="2416513"/>
            <a:ext cx="50627" cy="4617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2" name="Rectangle 60"/>
          <p:cNvSpPr>
            <a:spLocks noChangeArrowheads="1"/>
          </p:cNvSpPr>
          <p:nvPr/>
        </p:nvSpPr>
        <p:spPr bwMode="auto">
          <a:xfrm>
            <a:off x="8129229" y="2478266"/>
            <a:ext cx="50627" cy="456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3" name="Rectangle 61"/>
          <p:cNvSpPr>
            <a:spLocks noChangeArrowheads="1"/>
          </p:cNvSpPr>
          <p:nvPr/>
        </p:nvSpPr>
        <p:spPr bwMode="auto">
          <a:xfrm>
            <a:off x="8251066" y="2416513"/>
            <a:ext cx="50070" cy="4617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4" name="Rectangle 62"/>
          <p:cNvSpPr>
            <a:spLocks noChangeArrowheads="1"/>
          </p:cNvSpPr>
          <p:nvPr/>
        </p:nvSpPr>
        <p:spPr bwMode="auto">
          <a:xfrm>
            <a:off x="8251066" y="2478266"/>
            <a:ext cx="50070" cy="456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5" name="Rectangle 63"/>
          <p:cNvSpPr>
            <a:spLocks noChangeArrowheads="1"/>
          </p:cNvSpPr>
          <p:nvPr/>
        </p:nvSpPr>
        <p:spPr bwMode="auto">
          <a:xfrm>
            <a:off x="8129229" y="2537238"/>
            <a:ext cx="51739" cy="467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6" name="Rectangle 64"/>
          <p:cNvSpPr>
            <a:spLocks noChangeArrowheads="1"/>
          </p:cNvSpPr>
          <p:nvPr/>
        </p:nvSpPr>
        <p:spPr bwMode="auto">
          <a:xfrm>
            <a:off x="8192095" y="2537238"/>
            <a:ext cx="50070" cy="467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7" name="Rectangle 65"/>
          <p:cNvSpPr>
            <a:spLocks noChangeArrowheads="1"/>
          </p:cNvSpPr>
          <p:nvPr/>
        </p:nvSpPr>
        <p:spPr bwMode="auto">
          <a:xfrm>
            <a:off x="8252179" y="2537238"/>
            <a:ext cx="50070" cy="467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8" name="Rectangle 66"/>
          <p:cNvSpPr>
            <a:spLocks noChangeArrowheads="1"/>
          </p:cNvSpPr>
          <p:nvPr/>
        </p:nvSpPr>
        <p:spPr bwMode="auto">
          <a:xfrm>
            <a:off x="8312263" y="2478266"/>
            <a:ext cx="50070" cy="467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9" name="Freeform 67"/>
          <p:cNvSpPr>
            <a:spLocks/>
          </p:cNvSpPr>
          <p:nvPr/>
        </p:nvSpPr>
        <p:spPr bwMode="auto">
          <a:xfrm>
            <a:off x="8010173" y="2202880"/>
            <a:ext cx="169683" cy="403344"/>
          </a:xfrm>
          <a:custGeom>
            <a:avLst/>
            <a:gdLst>
              <a:gd name="T0" fmla="*/ 132 w 305"/>
              <a:gd name="T1" fmla="*/ 477 h 725"/>
              <a:gd name="T2" fmla="*/ 98 w 305"/>
              <a:gd name="T3" fmla="*/ 477 h 725"/>
              <a:gd name="T4" fmla="*/ 98 w 305"/>
              <a:gd name="T5" fmla="*/ 76 h 725"/>
              <a:gd name="T6" fmla="*/ 208 w 305"/>
              <a:gd name="T7" fmla="*/ 76 h 725"/>
              <a:gd name="T8" fmla="*/ 208 w 305"/>
              <a:gd name="T9" fmla="*/ 236 h 725"/>
              <a:gd name="T10" fmla="*/ 251 w 305"/>
              <a:gd name="T11" fmla="*/ 236 h 725"/>
              <a:gd name="T12" fmla="*/ 251 w 305"/>
              <a:gd name="T13" fmla="*/ 76 h 725"/>
              <a:gd name="T14" fmla="*/ 267 w 305"/>
              <a:gd name="T15" fmla="*/ 76 h 725"/>
              <a:gd name="T16" fmla="*/ 267 w 305"/>
              <a:gd name="T17" fmla="*/ 76 h 725"/>
              <a:gd name="T18" fmla="*/ 273 w 305"/>
              <a:gd name="T19" fmla="*/ 74 h 725"/>
              <a:gd name="T20" fmla="*/ 281 w 305"/>
              <a:gd name="T21" fmla="*/ 72 h 725"/>
              <a:gd name="T22" fmla="*/ 287 w 305"/>
              <a:gd name="T23" fmla="*/ 68 h 725"/>
              <a:gd name="T24" fmla="*/ 293 w 305"/>
              <a:gd name="T25" fmla="*/ 64 h 725"/>
              <a:gd name="T26" fmla="*/ 297 w 305"/>
              <a:gd name="T27" fmla="*/ 58 h 725"/>
              <a:gd name="T28" fmla="*/ 301 w 305"/>
              <a:gd name="T29" fmla="*/ 52 h 725"/>
              <a:gd name="T30" fmla="*/ 303 w 305"/>
              <a:gd name="T31" fmla="*/ 44 h 725"/>
              <a:gd name="T32" fmla="*/ 305 w 305"/>
              <a:gd name="T33" fmla="*/ 38 h 725"/>
              <a:gd name="T34" fmla="*/ 305 w 305"/>
              <a:gd name="T35" fmla="*/ 38 h 725"/>
              <a:gd name="T36" fmla="*/ 303 w 305"/>
              <a:gd name="T37" fmla="*/ 30 h 725"/>
              <a:gd name="T38" fmla="*/ 301 w 305"/>
              <a:gd name="T39" fmla="*/ 22 h 725"/>
              <a:gd name="T40" fmla="*/ 297 w 305"/>
              <a:gd name="T41" fmla="*/ 16 h 725"/>
              <a:gd name="T42" fmla="*/ 293 w 305"/>
              <a:gd name="T43" fmla="*/ 10 h 725"/>
              <a:gd name="T44" fmla="*/ 287 w 305"/>
              <a:gd name="T45" fmla="*/ 6 h 725"/>
              <a:gd name="T46" fmla="*/ 281 w 305"/>
              <a:gd name="T47" fmla="*/ 2 h 725"/>
              <a:gd name="T48" fmla="*/ 273 w 305"/>
              <a:gd name="T49" fmla="*/ 0 h 725"/>
              <a:gd name="T50" fmla="*/ 267 w 305"/>
              <a:gd name="T51" fmla="*/ 0 h 725"/>
              <a:gd name="T52" fmla="*/ 38 w 305"/>
              <a:gd name="T53" fmla="*/ 0 h 725"/>
              <a:gd name="T54" fmla="*/ 38 w 305"/>
              <a:gd name="T55" fmla="*/ 0 h 725"/>
              <a:gd name="T56" fmla="*/ 30 w 305"/>
              <a:gd name="T57" fmla="*/ 0 h 725"/>
              <a:gd name="T58" fmla="*/ 22 w 305"/>
              <a:gd name="T59" fmla="*/ 2 h 725"/>
              <a:gd name="T60" fmla="*/ 16 w 305"/>
              <a:gd name="T61" fmla="*/ 6 h 725"/>
              <a:gd name="T62" fmla="*/ 10 w 305"/>
              <a:gd name="T63" fmla="*/ 10 h 725"/>
              <a:gd name="T64" fmla="*/ 6 w 305"/>
              <a:gd name="T65" fmla="*/ 16 h 725"/>
              <a:gd name="T66" fmla="*/ 2 w 305"/>
              <a:gd name="T67" fmla="*/ 22 h 725"/>
              <a:gd name="T68" fmla="*/ 0 w 305"/>
              <a:gd name="T69" fmla="*/ 30 h 725"/>
              <a:gd name="T70" fmla="*/ 0 w 305"/>
              <a:gd name="T71" fmla="*/ 38 h 725"/>
              <a:gd name="T72" fmla="*/ 0 w 305"/>
              <a:gd name="T73" fmla="*/ 38 h 725"/>
              <a:gd name="T74" fmla="*/ 0 w 305"/>
              <a:gd name="T75" fmla="*/ 44 h 725"/>
              <a:gd name="T76" fmla="*/ 2 w 305"/>
              <a:gd name="T77" fmla="*/ 52 h 725"/>
              <a:gd name="T78" fmla="*/ 6 w 305"/>
              <a:gd name="T79" fmla="*/ 58 h 725"/>
              <a:gd name="T80" fmla="*/ 10 w 305"/>
              <a:gd name="T81" fmla="*/ 64 h 725"/>
              <a:gd name="T82" fmla="*/ 16 w 305"/>
              <a:gd name="T83" fmla="*/ 68 h 725"/>
              <a:gd name="T84" fmla="*/ 22 w 305"/>
              <a:gd name="T85" fmla="*/ 72 h 725"/>
              <a:gd name="T86" fmla="*/ 30 w 305"/>
              <a:gd name="T87" fmla="*/ 74 h 725"/>
              <a:gd name="T88" fmla="*/ 38 w 305"/>
              <a:gd name="T89" fmla="*/ 76 h 725"/>
              <a:gd name="T90" fmla="*/ 54 w 305"/>
              <a:gd name="T91" fmla="*/ 76 h 725"/>
              <a:gd name="T92" fmla="*/ 54 w 305"/>
              <a:gd name="T93" fmla="*/ 665 h 725"/>
              <a:gd name="T94" fmla="*/ 54 w 305"/>
              <a:gd name="T95" fmla="*/ 665 h 725"/>
              <a:gd name="T96" fmla="*/ 56 w 305"/>
              <a:gd name="T97" fmla="*/ 677 h 725"/>
              <a:gd name="T98" fmla="*/ 60 w 305"/>
              <a:gd name="T99" fmla="*/ 689 h 725"/>
              <a:gd name="T100" fmla="*/ 64 w 305"/>
              <a:gd name="T101" fmla="*/ 699 h 725"/>
              <a:gd name="T102" fmla="*/ 72 w 305"/>
              <a:gd name="T103" fmla="*/ 709 h 725"/>
              <a:gd name="T104" fmla="*/ 80 w 305"/>
              <a:gd name="T105" fmla="*/ 715 h 725"/>
              <a:gd name="T106" fmla="*/ 92 w 305"/>
              <a:gd name="T107" fmla="*/ 721 h 725"/>
              <a:gd name="T108" fmla="*/ 102 w 305"/>
              <a:gd name="T109" fmla="*/ 725 h 725"/>
              <a:gd name="T110" fmla="*/ 114 w 305"/>
              <a:gd name="T111" fmla="*/ 725 h 725"/>
              <a:gd name="T112" fmla="*/ 134 w 305"/>
              <a:gd name="T113" fmla="*/ 725 h 725"/>
              <a:gd name="T114" fmla="*/ 134 w 305"/>
              <a:gd name="T115" fmla="*/ 725 h 725"/>
              <a:gd name="T116" fmla="*/ 132 w 305"/>
              <a:gd name="T117" fmla="*/ 721 h 725"/>
              <a:gd name="T118" fmla="*/ 132 w 305"/>
              <a:gd name="T119" fmla="*/ 477 h 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05" h="725">
                <a:moveTo>
                  <a:pt x="132" y="477"/>
                </a:moveTo>
                <a:lnTo>
                  <a:pt x="98" y="477"/>
                </a:lnTo>
                <a:lnTo>
                  <a:pt x="98" y="76"/>
                </a:lnTo>
                <a:lnTo>
                  <a:pt x="208" y="76"/>
                </a:lnTo>
                <a:lnTo>
                  <a:pt x="208" y="236"/>
                </a:lnTo>
                <a:lnTo>
                  <a:pt x="251" y="236"/>
                </a:lnTo>
                <a:lnTo>
                  <a:pt x="251" y="76"/>
                </a:lnTo>
                <a:lnTo>
                  <a:pt x="267" y="76"/>
                </a:lnTo>
                <a:lnTo>
                  <a:pt x="267" y="76"/>
                </a:lnTo>
                <a:lnTo>
                  <a:pt x="273" y="74"/>
                </a:lnTo>
                <a:lnTo>
                  <a:pt x="281" y="72"/>
                </a:lnTo>
                <a:lnTo>
                  <a:pt x="287" y="68"/>
                </a:lnTo>
                <a:lnTo>
                  <a:pt x="293" y="64"/>
                </a:lnTo>
                <a:lnTo>
                  <a:pt x="297" y="58"/>
                </a:lnTo>
                <a:lnTo>
                  <a:pt x="301" y="52"/>
                </a:lnTo>
                <a:lnTo>
                  <a:pt x="303" y="44"/>
                </a:lnTo>
                <a:lnTo>
                  <a:pt x="305" y="38"/>
                </a:lnTo>
                <a:lnTo>
                  <a:pt x="305" y="38"/>
                </a:lnTo>
                <a:lnTo>
                  <a:pt x="303" y="30"/>
                </a:lnTo>
                <a:lnTo>
                  <a:pt x="301" y="22"/>
                </a:lnTo>
                <a:lnTo>
                  <a:pt x="297" y="16"/>
                </a:lnTo>
                <a:lnTo>
                  <a:pt x="293" y="10"/>
                </a:lnTo>
                <a:lnTo>
                  <a:pt x="287" y="6"/>
                </a:lnTo>
                <a:lnTo>
                  <a:pt x="281" y="2"/>
                </a:lnTo>
                <a:lnTo>
                  <a:pt x="273" y="0"/>
                </a:lnTo>
                <a:lnTo>
                  <a:pt x="267" y="0"/>
                </a:lnTo>
                <a:lnTo>
                  <a:pt x="38" y="0"/>
                </a:lnTo>
                <a:lnTo>
                  <a:pt x="38" y="0"/>
                </a:lnTo>
                <a:lnTo>
                  <a:pt x="30" y="0"/>
                </a:lnTo>
                <a:lnTo>
                  <a:pt x="22" y="2"/>
                </a:lnTo>
                <a:lnTo>
                  <a:pt x="16" y="6"/>
                </a:lnTo>
                <a:lnTo>
                  <a:pt x="10" y="10"/>
                </a:lnTo>
                <a:lnTo>
                  <a:pt x="6" y="16"/>
                </a:lnTo>
                <a:lnTo>
                  <a:pt x="2" y="22"/>
                </a:lnTo>
                <a:lnTo>
                  <a:pt x="0" y="30"/>
                </a:lnTo>
                <a:lnTo>
                  <a:pt x="0" y="38"/>
                </a:lnTo>
                <a:lnTo>
                  <a:pt x="0" y="38"/>
                </a:lnTo>
                <a:lnTo>
                  <a:pt x="0" y="44"/>
                </a:lnTo>
                <a:lnTo>
                  <a:pt x="2" y="52"/>
                </a:lnTo>
                <a:lnTo>
                  <a:pt x="6" y="58"/>
                </a:lnTo>
                <a:lnTo>
                  <a:pt x="10" y="64"/>
                </a:lnTo>
                <a:lnTo>
                  <a:pt x="16" y="68"/>
                </a:lnTo>
                <a:lnTo>
                  <a:pt x="22" y="72"/>
                </a:lnTo>
                <a:lnTo>
                  <a:pt x="30" y="74"/>
                </a:lnTo>
                <a:lnTo>
                  <a:pt x="38" y="76"/>
                </a:lnTo>
                <a:lnTo>
                  <a:pt x="54" y="76"/>
                </a:lnTo>
                <a:lnTo>
                  <a:pt x="54" y="665"/>
                </a:lnTo>
                <a:lnTo>
                  <a:pt x="54" y="665"/>
                </a:lnTo>
                <a:lnTo>
                  <a:pt x="56" y="677"/>
                </a:lnTo>
                <a:lnTo>
                  <a:pt x="60" y="689"/>
                </a:lnTo>
                <a:lnTo>
                  <a:pt x="64" y="699"/>
                </a:lnTo>
                <a:lnTo>
                  <a:pt x="72" y="709"/>
                </a:lnTo>
                <a:lnTo>
                  <a:pt x="80" y="715"/>
                </a:lnTo>
                <a:lnTo>
                  <a:pt x="92" y="721"/>
                </a:lnTo>
                <a:lnTo>
                  <a:pt x="102" y="725"/>
                </a:lnTo>
                <a:lnTo>
                  <a:pt x="114" y="725"/>
                </a:lnTo>
                <a:lnTo>
                  <a:pt x="134" y="725"/>
                </a:lnTo>
                <a:lnTo>
                  <a:pt x="134" y="725"/>
                </a:lnTo>
                <a:lnTo>
                  <a:pt x="132" y="721"/>
                </a:lnTo>
                <a:lnTo>
                  <a:pt x="132" y="4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0" name="Rectangle 68"/>
          <p:cNvSpPr>
            <a:spLocks noChangeArrowheads="1"/>
          </p:cNvSpPr>
          <p:nvPr/>
        </p:nvSpPr>
        <p:spPr bwMode="auto">
          <a:xfrm>
            <a:off x="8313376" y="2538351"/>
            <a:ext cx="50070" cy="456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98" name="组合 197"/>
          <p:cNvGrpSpPr/>
          <p:nvPr/>
        </p:nvGrpSpPr>
        <p:grpSpPr>
          <a:xfrm>
            <a:off x="7300349" y="3831643"/>
            <a:ext cx="1805189" cy="435919"/>
            <a:chOff x="7300349" y="4065835"/>
            <a:chExt cx="1805189" cy="435919"/>
          </a:xfrm>
        </p:grpSpPr>
        <p:sp>
          <p:nvSpPr>
            <p:cNvPr id="173" name="矩形 172"/>
            <p:cNvSpPr/>
            <p:nvPr/>
          </p:nvSpPr>
          <p:spPr>
            <a:xfrm>
              <a:off x="7300349" y="4065835"/>
              <a:ext cx="1805189" cy="435919"/>
            </a:xfrm>
            <a:prstGeom prst="rect">
              <a:avLst/>
            </a:prstGeom>
            <a:solidFill>
              <a:srgbClr val="0939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矩形 173"/>
            <p:cNvSpPr/>
            <p:nvPr/>
          </p:nvSpPr>
          <p:spPr>
            <a:xfrm>
              <a:off x="7431498" y="4083742"/>
              <a:ext cx="1542892" cy="400105"/>
            </a:xfrm>
            <a:prstGeom prst="rect">
              <a:avLst/>
            </a:prstGeom>
          </p:spPr>
          <p:txBody>
            <a:bodyPr wrap="square" lIns="91436" tIns="45718" rIns="91436" bIns="45718">
              <a:spAutoFit/>
            </a:bodyPr>
            <a:lstStyle/>
            <a:p>
              <a:pPr algn="ctr" defTabSz="914354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请输入标题</a:t>
              </a:r>
              <a:endPara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9457716" y="1503279"/>
            <a:ext cx="1704338" cy="1611768"/>
            <a:chOff x="6614571" y="3932342"/>
            <a:chExt cx="2207996" cy="2088070"/>
          </a:xfrm>
          <a:solidFill>
            <a:srgbClr val="09397E">
              <a:alpha val="80000"/>
            </a:srgbClr>
          </a:solidFill>
        </p:grpSpPr>
        <p:sp>
          <p:nvSpPr>
            <p:cNvPr id="73" name="等腰三角形 72"/>
            <p:cNvSpPr/>
            <p:nvPr/>
          </p:nvSpPr>
          <p:spPr>
            <a:xfrm>
              <a:off x="6614571" y="4116967"/>
              <a:ext cx="2207996" cy="1903445"/>
            </a:xfrm>
            <a:prstGeom prst="triangl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354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4" name="等腰三角形 73"/>
            <p:cNvSpPr/>
            <p:nvPr/>
          </p:nvSpPr>
          <p:spPr>
            <a:xfrm>
              <a:off x="6614571" y="3932342"/>
              <a:ext cx="2207996" cy="1903445"/>
            </a:xfrm>
            <a:prstGeom prst="triangl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354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51" name="组合 150"/>
          <p:cNvGrpSpPr/>
          <p:nvPr/>
        </p:nvGrpSpPr>
        <p:grpSpPr>
          <a:xfrm>
            <a:off x="10117538" y="2213456"/>
            <a:ext cx="384694" cy="465507"/>
            <a:chOff x="7153275" y="2714625"/>
            <a:chExt cx="1103313" cy="1335088"/>
          </a:xfrm>
          <a:solidFill>
            <a:schemeClr val="bg1"/>
          </a:solidFill>
        </p:grpSpPr>
        <p:sp>
          <p:nvSpPr>
            <p:cNvPr id="152" name="Freeform 45"/>
            <p:cNvSpPr>
              <a:spLocks/>
            </p:cNvSpPr>
            <p:nvPr/>
          </p:nvSpPr>
          <p:spPr bwMode="auto">
            <a:xfrm>
              <a:off x="8021638" y="3400425"/>
              <a:ext cx="234950" cy="252413"/>
            </a:xfrm>
            <a:custGeom>
              <a:avLst/>
              <a:gdLst>
                <a:gd name="T0" fmla="*/ 140 w 148"/>
                <a:gd name="T1" fmla="*/ 97 h 159"/>
                <a:gd name="T2" fmla="*/ 50 w 148"/>
                <a:gd name="T3" fmla="*/ 0 h 159"/>
                <a:gd name="T4" fmla="*/ 0 w 148"/>
                <a:gd name="T5" fmla="*/ 45 h 159"/>
                <a:gd name="T6" fmla="*/ 84 w 148"/>
                <a:gd name="T7" fmla="*/ 147 h 159"/>
                <a:gd name="T8" fmla="*/ 84 w 148"/>
                <a:gd name="T9" fmla="*/ 147 h 159"/>
                <a:gd name="T10" fmla="*/ 88 w 148"/>
                <a:gd name="T11" fmla="*/ 153 h 159"/>
                <a:gd name="T12" fmla="*/ 94 w 148"/>
                <a:gd name="T13" fmla="*/ 155 h 159"/>
                <a:gd name="T14" fmla="*/ 106 w 148"/>
                <a:gd name="T15" fmla="*/ 159 h 159"/>
                <a:gd name="T16" fmla="*/ 118 w 148"/>
                <a:gd name="T17" fmla="*/ 157 h 159"/>
                <a:gd name="T18" fmla="*/ 124 w 148"/>
                <a:gd name="T19" fmla="*/ 155 h 159"/>
                <a:gd name="T20" fmla="*/ 128 w 148"/>
                <a:gd name="T21" fmla="*/ 151 h 159"/>
                <a:gd name="T22" fmla="*/ 138 w 148"/>
                <a:gd name="T23" fmla="*/ 143 h 159"/>
                <a:gd name="T24" fmla="*/ 138 w 148"/>
                <a:gd name="T25" fmla="*/ 143 h 159"/>
                <a:gd name="T26" fmla="*/ 142 w 148"/>
                <a:gd name="T27" fmla="*/ 137 h 159"/>
                <a:gd name="T28" fmla="*/ 146 w 148"/>
                <a:gd name="T29" fmla="*/ 133 h 159"/>
                <a:gd name="T30" fmla="*/ 148 w 148"/>
                <a:gd name="T31" fmla="*/ 121 h 159"/>
                <a:gd name="T32" fmla="*/ 146 w 148"/>
                <a:gd name="T33" fmla="*/ 109 h 159"/>
                <a:gd name="T34" fmla="*/ 144 w 148"/>
                <a:gd name="T35" fmla="*/ 103 h 159"/>
                <a:gd name="T36" fmla="*/ 140 w 148"/>
                <a:gd name="T37" fmla="*/ 97 h 159"/>
                <a:gd name="T38" fmla="*/ 140 w 148"/>
                <a:gd name="T39" fmla="*/ 9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59">
                  <a:moveTo>
                    <a:pt x="140" y="97"/>
                  </a:moveTo>
                  <a:lnTo>
                    <a:pt x="50" y="0"/>
                  </a:lnTo>
                  <a:lnTo>
                    <a:pt x="0" y="45"/>
                  </a:lnTo>
                  <a:lnTo>
                    <a:pt x="84" y="147"/>
                  </a:lnTo>
                  <a:lnTo>
                    <a:pt x="84" y="147"/>
                  </a:lnTo>
                  <a:lnTo>
                    <a:pt x="88" y="153"/>
                  </a:lnTo>
                  <a:lnTo>
                    <a:pt x="94" y="155"/>
                  </a:lnTo>
                  <a:lnTo>
                    <a:pt x="106" y="159"/>
                  </a:lnTo>
                  <a:lnTo>
                    <a:pt x="118" y="157"/>
                  </a:lnTo>
                  <a:lnTo>
                    <a:pt x="124" y="155"/>
                  </a:lnTo>
                  <a:lnTo>
                    <a:pt x="128" y="151"/>
                  </a:lnTo>
                  <a:lnTo>
                    <a:pt x="138" y="143"/>
                  </a:lnTo>
                  <a:lnTo>
                    <a:pt x="138" y="143"/>
                  </a:lnTo>
                  <a:lnTo>
                    <a:pt x="142" y="137"/>
                  </a:lnTo>
                  <a:lnTo>
                    <a:pt x="146" y="133"/>
                  </a:lnTo>
                  <a:lnTo>
                    <a:pt x="148" y="121"/>
                  </a:lnTo>
                  <a:lnTo>
                    <a:pt x="146" y="109"/>
                  </a:lnTo>
                  <a:lnTo>
                    <a:pt x="144" y="103"/>
                  </a:lnTo>
                  <a:lnTo>
                    <a:pt x="140" y="97"/>
                  </a:lnTo>
                  <a:lnTo>
                    <a:pt x="140" y="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Freeform 46"/>
            <p:cNvSpPr>
              <a:spLocks noEditPoints="1"/>
            </p:cNvSpPr>
            <p:nvPr/>
          </p:nvSpPr>
          <p:spPr bwMode="auto">
            <a:xfrm>
              <a:off x="7153275" y="2971800"/>
              <a:ext cx="862013" cy="1077913"/>
            </a:xfrm>
            <a:custGeom>
              <a:avLst/>
              <a:gdLst>
                <a:gd name="T0" fmla="*/ 374 w 543"/>
                <a:gd name="T1" fmla="*/ 278 h 679"/>
                <a:gd name="T2" fmla="*/ 172 w 543"/>
                <a:gd name="T3" fmla="*/ 90 h 679"/>
                <a:gd name="T4" fmla="*/ 272 w 543"/>
                <a:gd name="T5" fmla="*/ 42 h 679"/>
                <a:gd name="T6" fmla="*/ 138 w 543"/>
                <a:gd name="T7" fmla="*/ 0 h 679"/>
                <a:gd name="T8" fmla="*/ 110 w 543"/>
                <a:gd name="T9" fmla="*/ 12 h 679"/>
                <a:gd name="T10" fmla="*/ 98 w 543"/>
                <a:gd name="T11" fmla="*/ 38 h 679"/>
                <a:gd name="T12" fmla="*/ 112 w 543"/>
                <a:gd name="T13" fmla="*/ 68 h 679"/>
                <a:gd name="T14" fmla="*/ 0 w 543"/>
                <a:gd name="T15" fmla="*/ 613 h 679"/>
                <a:gd name="T16" fmla="*/ 20 w 543"/>
                <a:gd name="T17" fmla="*/ 655 h 679"/>
                <a:gd name="T18" fmla="*/ 68 w 543"/>
                <a:gd name="T19" fmla="*/ 677 h 679"/>
                <a:gd name="T20" fmla="*/ 457 w 543"/>
                <a:gd name="T21" fmla="*/ 679 h 679"/>
                <a:gd name="T22" fmla="*/ 505 w 543"/>
                <a:gd name="T23" fmla="*/ 667 h 679"/>
                <a:gd name="T24" fmla="*/ 541 w 543"/>
                <a:gd name="T25" fmla="*/ 627 h 679"/>
                <a:gd name="T26" fmla="*/ 420 w 543"/>
                <a:gd name="T27" fmla="*/ 284 h 679"/>
                <a:gd name="T28" fmla="*/ 142 w 543"/>
                <a:gd name="T29" fmla="*/ 549 h 679"/>
                <a:gd name="T30" fmla="*/ 128 w 543"/>
                <a:gd name="T31" fmla="*/ 531 h 679"/>
                <a:gd name="T32" fmla="*/ 150 w 543"/>
                <a:gd name="T33" fmla="*/ 511 h 679"/>
                <a:gd name="T34" fmla="*/ 170 w 543"/>
                <a:gd name="T35" fmla="*/ 523 h 679"/>
                <a:gd name="T36" fmla="*/ 164 w 543"/>
                <a:gd name="T37" fmla="*/ 545 h 679"/>
                <a:gd name="T38" fmla="*/ 238 w 543"/>
                <a:gd name="T39" fmla="*/ 611 h 679"/>
                <a:gd name="T40" fmla="*/ 218 w 543"/>
                <a:gd name="T41" fmla="*/ 599 h 679"/>
                <a:gd name="T42" fmla="*/ 222 w 543"/>
                <a:gd name="T43" fmla="*/ 575 h 679"/>
                <a:gd name="T44" fmla="*/ 246 w 543"/>
                <a:gd name="T45" fmla="*/ 571 h 679"/>
                <a:gd name="T46" fmla="*/ 258 w 543"/>
                <a:gd name="T47" fmla="*/ 591 h 679"/>
                <a:gd name="T48" fmla="*/ 238 w 543"/>
                <a:gd name="T49" fmla="*/ 611 h 679"/>
                <a:gd name="T50" fmla="*/ 310 w 543"/>
                <a:gd name="T51" fmla="*/ 575 h 679"/>
                <a:gd name="T52" fmla="*/ 282 w 543"/>
                <a:gd name="T53" fmla="*/ 557 h 679"/>
                <a:gd name="T54" fmla="*/ 274 w 543"/>
                <a:gd name="T55" fmla="*/ 533 h 679"/>
                <a:gd name="T56" fmla="*/ 286 w 543"/>
                <a:gd name="T57" fmla="*/ 501 h 679"/>
                <a:gd name="T58" fmla="*/ 318 w 543"/>
                <a:gd name="T59" fmla="*/ 489 h 679"/>
                <a:gd name="T60" fmla="*/ 344 w 543"/>
                <a:gd name="T61" fmla="*/ 497 h 679"/>
                <a:gd name="T62" fmla="*/ 362 w 543"/>
                <a:gd name="T63" fmla="*/ 525 h 679"/>
                <a:gd name="T64" fmla="*/ 360 w 543"/>
                <a:gd name="T65" fmla="*/ 549 h 679"/>
                <a:gd name="T66" fmla="*/ 336 w 543"/>
                <a:gd name="T67" fmla="*/ 573 h 679"/>
                <a:gd name="T68" fmla="*/ 352 w 543"/>
                <a:gd name="T69" fmla="*/ 407 h 679"/>
                <a:gd name="T70" fmla="*/ 332 w 543"/>
                <a:gd name="T71" fmla="*/ 393 h 679"/>
                <a:gd name="T72" fmla="*/ 336 w 543"/>
                <a:gd name="T73" fmla="*/ 371 h 679"/>
                <a:gd name="T74" fmla="*/ 360 w 543"/>
                <a:gd name="T75" fmla="*/ 367 h 679"/>
                <a:gd name="T76" fmla="*/ 372 w 543"/>
                <a:gd name="T77" fmla="*/ 385 h 679"/>
                <a:gd name="T78" fmla="*/ 352 w 543"/>
                <a:gd name="T79" fmla="*/ 407 h 679"/>
                <a:gd name="T80" fmla="*/ 378 w 543"/>
                <a:gd name="T81" fmla="*/ 461 h 679"/>
                <a:gd name="T82" fmla="*/ 398 w 543"/>
                <a:gd name="T83" fmla="*/ 447 h 679"/>
                <a:gd name="T84" fmla="*/ 418 w 543"/>
                <a:gd name="T85" fmla="*/ 469 h 679"/>
                <a:gd name="T86" fmla="*/ 406 w 543"/>
                <a:gd name="T87" fmla="*/ 487 h 679"/>
                <a:gd name="T88" fmla="*/ 382 w 543"/>
                <a:gd name="T89" fmla="*/ 483 h 679"/>
                <a:gd name="T90" fmla="*/ 414 w 543"/>
                <a:gd name="T91" fmla="*/ 609 h 679"/>
                <a:gd name="T92" fmla="*/ 396 w 543"/>
                <a:gd name="T93" fmla="*/ 595 h 679"/>
                <a:gd name="T94" fmla="*/ 400 w 543"/>
                <a:gd name="T95" fmla="*/ 573 h 679"/>
                <a:gd name="T96" fmla="*/ 422 w 543"/>
                <a:gd name="T97" fmla="*/ 569 h 679"/>
                <a:gd name="T98" fmla="*/ 434 w 543"/>
                <a:gd name="T99" fmla="*/ 587 h 679"/>
                <a:gd name="T100" fmla="*/ 414 w 543"/>
                <a:gd name="T101" fmla="*/ 609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43" h="679">
                  <a:moveTo>
                    <a:pt x="420" y="284"/>
                  </a:moveTo>
                  <a:lnTo>
                    <a:pt x="420" y="284"/>
                  </a:lnTo>
                  <a:lnTo>
                    <a:pt x="398" y="284"/>
                  </a:lnTo>
                  <a:lnTo>
                    <a:pt x="374" y="278"/>
                  </a:lnTo>
                  <a:lnTo>
                    <a:pt x="384" y="307"/>
                  </a:lnTo>
                  <a:lnTo>
                    <a:pt x="154" y="307"/>
                  </a:lnTo>
                  <a:lnTo>
                    <a:pt x="172" y="252"/>
                  </a:lnTo>
                  <a:lnTo>
                    <a:pt x="172" y="90"/>
                  </a:lnTo>
                  <a:lnTo>
                    <a:pt x="256" y="90"/>
                  </a:lnTo>
                  <a:lnTo>
                    <a:pt x="256" y="90"/>
                  </a:lnTo>
                  <a:lnTo>
                    <a:pt x="262" y="66"/>
                  </a:lnTo>
                  <a:lnTo>
                    <a:pt x="272" y="42"/>
                  </a:lnTo>
                  <a:lnTo>
                    <a:pt x="286" y="20"/>
                  </a:lnTo>
                  <a:lnTo>
                    <a:pt x="304" y="0"/>
                  </a:lnTo>
                  <a:lnTo>
                    <a:pt x="138" y="0"/>
                  </a:lnTo>
                  <a:lnTo>
                    <a:pt x="138" y="0"/>
                  </a:lnTo>
                  <a:lnTo>
                    <a:pt x="130" y="0"/>
                  </a:lnTo>
                  <a:lnTo>
                    <a:pt x="122" y="2"/>
                  </a:lnTo>
                  <a:lnTo>
                    <a:pt x="116" y="6"/>
                  </a:lnTo>
                  <a:lnTo>
                    <a:pt x="110" y="12"/>
                  </a:lnTo>
                  <a:lnTo>
                    <a:pt x="106" y="16"/>
                  </a:lnTo>
                  <a:lnTo>
                    <a:pt x="102" y="24"/>
                  </a:lnTo>
                  <a:lnTo>
                    <a:pt x="100" y="30"/>
                  </a:lnTo>
                  <a:lnTo>
                    <a:pt x="98" y="38"/>
                  </a:lnTo>
                  <a:lnTo>
                    <a:pt x="98" y="38"/>
                  </a:lnTo>
                  <a:lnTo>
                    <a:pt x="100" y="50"/>
                  </a:lnTo>
                  <a:lnTo>
                    <a:pt x="106" y="60"/>
                  </a:lnTo>
                  <a:lnTo>
                    <a:pt x="112" y="68"/>
                  </a:lnTo>
                  <a:lnTo>
                    <a:pt x="122" y="74"/>
                  </a:lnTo>
                  <a:lnTo>
                    <a:pt x="122" y="244"/>
                  </a:lnTo>
                  <a:lnTo>
                    <a:pt x="0" y="613"/>
                  </a:lnTo>
                  <a:lnTo>
                    <a:pt x="0" y="613"/>
                  </a:lnTo>
                  <a:lnTo>
                    <a:pt x="2" y="625"/>
                  </a:lnTo>
                  <a:lnTo>
                    <a:pt x="4" y="635"/>
                  </a:lnTo>
                  <a:lnTo>
                    <a:pt x="10" y="645"/>
                  </a:lnTo>
                  <a:lnTo>
                    <a:pt x="20" y="655"/>
                  </a:lnTo>
                  <a:lnTo>
                    <a:pt x="28" y="663"/>
                  </a:lnTo>
                  <a:lnTo>
                    <a:pt x="40" y="669"/>
                  </a:lnTo>
                  <a:lnTo>
                    <a:pt x="54" y="673"/>
                  </a:lnTo>
                  <a:lnTo>
                    <a:pt x="68" y="677"/>
                  </a:lnTo>
                  <a:lnTo>
                    <a:pt x="68" y="677"/>
                  </a:lnTo>
                  <a:lnTo>
                    <a:pt x="68" y="677"/>
                  </a:lnTo>
                  <a:lnTo>
                    <a:pt x="86" y="679"/>
                  </a:lnTo>
                  <a:lnTo>
                    <a:pt x="457" y="679"/>
                  </a:lnTo>
                  <a:lnTo>
                    <a:pt x="457" y="679"/>
                  </a:lnTo>
                  <a:lnTo>
                    <a:pt x="475" y="677"/>
                  </a:lnTo>
                  <a:lnTo>
                    <a:pt x="491" y="673"/>
                  </a:lnTo>
                  <a:lnTo>
                    <a:pt x="505" y="667"/>
                  </a:lnTo>
                  <a:lnTo>
                    <a:pt x="519" y="659"/>
                  </a:lnTo>
                  <a:lnTo>
                    <a:pt x="529" y="649"/>
                  </a:lnTo>
                  <a:lnTo>
                    <a:pt x="537" y="639"/>
                  </a:lnTo>
                  <a:lnTo>
                    <a:pt x="541" y="627"/>
                  </a:lnTo>
                  <a:lnTo>
                    <a:pt x="543" y="613"/>
                  </a:lnTo>
                  <a:lnTo>
                    <a:pt x="430" y="284"/>
                  </a:lnTo>
                  <a:lnTo>
                    <a:pt x="430" y="284"/>
                  </a:lnTo>
                  <a:lnTo>
                    <a:pt x="420" y="284"/>
                  </a:lnTo>
                  <a:lnTo>
                    <a:pt x="420" y="284"/>
                  </a:lnTo>
                  <a:close/>
                  <a:moveTo>
                    <a:pt x="150" y="551"/>
                  </a:moveTo>
                  <a:lnTo>
                    <a:pt x="150" y="551"/>
                  </a:lnTo>
                  <a:lnTo>
                    <a:pt x="142" y="549"/>
                  </a:lnTo>
                  <a:lnTo>
                    <a:pt x="134" y="545"/>
                  </a:lnTo>
                  <a:lnTo>
                    <a:pt x="130" y="539"/>
                  </a:lnTo>
                  <a:lnTo>
                    <a:pt x="128" y="531"/>
                  </a:lnTo>
                  <a:lnTo>
                    <a:pt x="128" y="531"/>
                  </a:lnTo>
                  <a:lnTo>
                    <a:pt x="130" y="523"/>
                  </a:lnTo>
                  <a:lnTo>
                    <a:pt x="134" y="517"/>
                  </a:lnTo>
                  <a:lnTo>
                    <a:pt x="142" y="511"/>
                  </a:lnTo>
                  <a:lnTo>
                    <a:pt x="150" y="511"/>
                  </a:lnTo>
                  <a:lnTo>
                    <a:pt x="150" y="511"/>
                  </a:lnTo>
                  <a:lnTo>
                    <a:pt x="158" y="511"/>
                  </a:lnTo>
                  <a:lnTo>
                    <a:pt x="164" y="517"/>
                  </a:lnTo>
                  <a:lnTo>
                    <a:pt x="170" y="523"/>
                  </a:lnTo>
                  <a:lnTo>
                    <a:pt x="170" y="531"/>
                  </a:lnTo>
                  <a:lnTo>
                    <a:pt x="170" y="531"/>
                  </a:lnTo>
                  <a:lnTo>
                    <a:pt x="170" y="539"/>
                  </a:lnTo>
                  <a:lnTo>
                    <a:pt x="164" y="545"/>
                  </a:lnTo>
                  <a:lnTo>
                    <a:pt x="158" y="549"/>
                  </a:lnTo>
                  <a:lnTo>
                    <a:pt x="150" y="551"/>
                  </a:lnTo>
                  <a:lnTo>
                    <a:pt x="150" y="551"/>
                  </a:lnTo>
                  <a:close/>
                  <a:moveTo>
                    <a:pt x="238" y="611"/>
                  </a:moveTo>
                  <a:lnTo>
                    <a:pt x="238" y="611"/>
                  </a:lnTo>
                  <a:lnTo>
                    <a:pt x="230" y="609"/>
                  </a:lnTo>
                  <a:lnTo>
                    <a:pt x="222" y="605"/>
                  </a:lnTo>
                  <a:lnTo>
                    <a:pt x="218" y="599"/>
                  </a:lnTo>
                  <a:lnTo>
                    <a:pt x="216" y="591"/>
                  </a:lnTo>
                  <a:lnTo>
                    <a:pt x="216" y="591"/>
                  </a:lnTo>
                  <a:lnTo>
                    <a:pt x="218" y="583"/>
                  </a:lnTo>
                  <a:lnTo>
                    <a:pt x="222" y="575"/>
                  </a:lnTo>
                  <a:lnTo>
                    <a:pt x="230" y="571"/>
                  </a:lnTo>
                  <a:lnTo>
                    <a:pt x="238" y="569"/>
                  </a:lnTo>
                  <a:lnTo>
                    <a:pt x="238" y="569"/>
                  </a:lnTo>
                  <a:lnTo>
                    <a:pt x="246" y="571"/>
                  </a:lnTo>
                  <a:lnTo>
                    <a:pt x="252" y="575"/>
                  </a:lnTo>
                  <a:lnTo>
                    <a:pt x="258" y="583"/>
                  </a:lnTo>
                  <a:lnTo>
                    <a:pt x="258" y="591"/>
                  </a:lnTo>
                  <a:lnTo>
                    <a:pt x="258" y="591"/>
                  </a:lnTo>
                  <a:lnTo>
                    <a:pt x="258" y="599"/>
                  </a:lnTo>
                  <a:lnTo>
                    <a:pt x="252" y="605"/>
                  </a:lnTo>
                  <a:lnTo>
                    <a:pt x="246" y="609"/>
                  </a:lnTo>
                  <a:lnTo>
                    <a:pt x="238" y="611"/>
                  </a:lnTo>
                  <a:lnTo>
                    <a:pt x="238" y="611"/>
                  </a:lnTo>
                  <a:close/>
                  <a:moveTo>
                    <a:pt x="318" y="577"/>
                  </a:moveTo>
                  <a:lnTo>
                    <a:pt x="318" y="577"/>
                  </a:lnTo>
                  <a:lnTo>
                    <a:pt x="310" y="575"/>
                  </a:lnTo>
                  <a:lnTo>
                    <a:pt x="300" y="573"/>
                  </a:lnTo>
                  <a:lnTo>
                    <a:pt x="294" y="569"/>
                  </a:lnTo>
                  <a:lnTo>
                    <a:pt x="286" y="563"/>
                  </a:lnTo>
                  <a:lnTo>
                    <a:pt x="282" y="557"/>
                  </a:lnTo>
                  <a:lnTo>
                    <a:pt x="276" y="549"/>
                  </a:lnTo>
                  <a:lnTo>
                    <a:pt x="274" y="541"/>
                  </a:lnTo>
                  <a:lnTo>
                    <a:pt x="274" y="533"/>
                  </a:lnTo>
                  <a:lnTo>
                    <a:pt x="274" y="533"/>
                  </a:lnTo>
                  <a:lnTo>
                    <a:pt x="274" y="525"/>
                  </a:lnTo>
                  <a:lnTo>
                    <a:pt x="276" y="515"/>
                  </a:lnTo>
                  <a:lnTo>
                    <a:pt x="282" y="509"/>
                  </a:lnTo>
                  <a:lnTo>
                    <a:pt x="286" y="501"/>
                  </a:lnTo>
                  <a:lnTo>
                    <a:pt x="294" y="497"/>
                  </a:lnTo>
                  <a:lnTo>
                    <a:pt x="300" y="493"/>
                  </a:lnTo>
                  <a:lnTo>
                    <a:pt x="310" y="489"/>
                  </a:lnTo>
                  <a:lnTo>
                    <a:pt x="318" y="489"/>
                  </a:lnTo>
                  <a:lnTo>
                    <a:pt x="318" y="489"/>
                  </a:lnTo>
                  <a:lnTo>
                    <a:pt x="328" y="489"/>
                  </a:lnTo>
                  <a:lnTo>
                    <a:pt x="336" y="493"/>
                  </a:lnTo>
                  <a:lnTo>
                    <a:pt x="344" y="497"/>
                  </a:lnTo>
                  <a:lnTo>
                    <a:pt x="350" y="501"/>
                  </a:lnTo>
                  <a:lnTo>
                    <a:pt x="356" y="509"/>
                  </a:lnTo>
                  <a:lnTo>
                    <a:pt x="360" y="515"/>
                  </a:lnTo>
                  <a:lnTo>
                    <a:pt x="362" y="525"/>
                  </a:lnTo>
                  <a:lnTo>
                    <a:pt x="364" y="533"/>
                  </a:lnTo>
                  <a:lnTo>
                    <a:pt x="364" y="533"/>
                  </a:lnTo>
                  <a:lnTo>
                    <a:pt x="362" y="541"/>
                  </a:lnTo>
                  <a:lnTo>
                    <a:pt x="360" y="549"/>
                  </a:lnTo>
                  <a:lnTo>
                    <a:pt x="356" y="557"/>
                  </a:lnTo>
                  <a:lnTo>
                    <a:pt x="350" y="563"/>
                  </a:lnTo>
                  <a:lnTo>
                    <a:pt x="344" y="569"/>
                  </a:lnTo>
                  <a:lnTo>
                    <a:pt x="336" y="573"/>
                  </a:lnTo>
                  <a:lnTo>
                    <a:pt x="328" y="575"/>
                  </a:lnTo>
                  <a:lnTo>
                    <a:pt x="318" y="577"/>
                  </a:lnTo>
                  <a:lnTo>
                    <a:pt x="318" y="577"/>
                  </a:lnTo>
                  <a:close/>
                  <a:moveTo>
                    <a:pt x="352" y="407"/>
                  </a:moveTo>
                  <a:lnTo>
                    <a:pt x="352" y="407"/>
                  </a:lnTo>
                  <a:lnTo>
                    <a:pt x="344" y="405"/>
                  </a:lnTo>
                  <a:lnTo>
                    <a:pt x="336" y="401"/>
                  </a:lnTo>
                  <a:lnTo>
                    <a:pt x="332" y="393"/>
                  </a:lnTo>
                  <a:lnTo>
                    <a:pt x="330" y="385"/>
                  </a:lnTo>
                  <a:lnTo>
                    <a:pt x="330" y="385"/>
                  </a:lnTo>
                  <a:lnTo>
                    <a:pt x="332" y="377"/>
                  </a:lnTo>
                  <a:lnTo>
                    <a:pt x="336" y="371"/>
                  </a:lnTo>
                  <a:lnTo>
                    <a:pt x="344" y="367"/>
                  </a:lnTo>
                  <a:lnTo>
                    <a:pt x="352" y="365"/>
                  </a:lnTo>
                  <a:lnTo>
                    <a:pt x="352" y="365"/>
                  </a:lnTo>
                  <a:lnTo>
                    <a:pt x="360" y="367"/>
                  </a:lnTo>
                  <a:lnTo>
                    <a:pt x="366" y="371"/>
                  </a:lnTo>
                  <a:lnTo>
                    <a:pt x="370" y="377"/>
                  </a:lnTo>
                  <a:lnTo>
                    <a:pt x="372" y="385"/>
                  </a:lnTo>
                  <a:lnTo>
                    <a:pt x="372" y="385"/>
                  </a:lnTo>
                  <a:lnTo>
                    <a:pt x="370" y="393"/>
                  </a:lnTo>
                  <a:lnTo>
                    <a:pt x="366" y="401"/>
                  </a:lnTo>
                  <a:lnTo>
                    <a:pt x="360" y="405"/>
                  </a:lnTo>
                  <a:lnTo>
                    <a:pt x="352" y="407"/>
                  </a:lnTo>
                  <a:lnTo>
                    <a:pt x="352" y="407"/>
                  </a:lnTo>
                  <a:close/>
                  <a:moveTo>
                    <a:pt x="376" y="469"/>
                  </a:moveTo>
                  <a:lnTo>
                    <a:pt x="376" y="469"/>
                  </a:lnTo>
                  <a:lnTo>
                    <a:pt x="378" y="461"/>
                  </a:lnTo>
                  <a:lnTo>
                    <a:pt x="382" y="453"/>
                  </a:lnTo>
                  <a:lnTo>
                    <a:pt x="390" y="449"/>
                  </a:lnTo>
                  <a:lnTo>
                    <a:pt x="398" y="447"/>
                  </a:lnTo>
                  <a:lnTo>
                    <a:pt x="398" y="447"/>
                  </a:lnTo>
                  <a:lnTo>
                    <a:pt x="406" y="449"/>
                  </a:lnTo>
                  <a:lnTo>
                    <a:pt x="412" y="453"/>
                  </a:lnTo>
                  <a:lnTo>
                    <a:pt x="416" y="461"/>
                  </a:lnTo>
                  <a:lnTo>
                    <a:pt x="418" y="469"/>
                  </a:lnTo>
                  <a:lnTo>
                    <a:pt x="418" y="469"/>
                  </a:lnTo>
                  <a:lnTo>
                    <a:pt x="416" y="477"/>
                  </a:lnTo>
                  <a:lnTo>
                    <a:pt x="412" y="483"/>
                  </a:lnTo>
                  <a:lnTo>
                    <a:pt x="406" y="487"/>
                  </a:lnTo>
                  <a:lnTo>
                    <a:pt x="398" y="489"/>
                  </a:lnTo>
                  <a:lnTo>
                    <a:pt x="398" y="489"/>
                  </a:lnTo>
                  <a:lnTo>
                    <a:pt x="390" y="487"/>
                  </a:lnTo>
                  <a:lnTo>
                    <a:pt x="382" y="483"/>
                  </a:lnTo>
                  <a:lnTo>
                    <a:pt x="378" y="477"/>
                  </a:lnTo>
                  <a:lnTo>
                    <a:pt x="376" y="469"/>
                  </a:lnTo>
                  <a:lnTo>
                    <a:pt x="376" y="469"/>
                  </a:lnTo>
                  <a:close/>
                  <a:moveTo>
                    <a:pt x="414" y="609"/>
                  </a:moveTo>
                  <a:lnTo>
                    <a:pt x="414" y="609"/>
                  </a:lnTo>
                  <a:lnTo>
                    <a:pt x="406" y="607"/>
                  </a:lnTo>
                  <a:lnTo>
                    <a:pt x="400" y="603"/>
                  </a:lnTo>
                  <a:lnTo>
                    <a:pt x="396" y="595"/>
                  </a:lnTo>
                  <a:lnTo>
                    <a:pt x="394" y="587"/>
                  </a:lnTo>
                  <a:lnTo>
                    <a:pt x="394" y="587"/>
                  </a:lnTo>
                  <a:lnTo>
                    <a:pt x="396" y="579"/>
                  </a:lnTo>
                  <a:lnTo>
                    <a:pt x="400" y="573"/>
                  </a:lnTo>
                  <a:lnTo>
                    <a:pt x="406" y="569"/>
                  </a:lnTo>
                  <a:lnTo>
                    <a:pt x="414" y="567"/>
                  </a:lnTo>
                  <a:lnTo>
                    <a:pt x="414" y="567"/>
                  </a:lnTo>
                  <a:lnTo>
                    <a:pt x="422" y="569"/>
                  </a:lnTo>
                  <a:lnTo>
                    <a:pt x="428" y="573"/>
                  </a:lnTo>
                  <a:lnTo>
                    <a:pt x="434" y="579"/>
                  </a:lnTo>
                  <a:lnTo>
                    <a:pt x="434" y="587"/>
                  </a:lnTo>
                  <a:lnTo>
                    <a:pt x="434" y="587"/>
                  </a:lnTo>
                  <a:lnTo>
                    <a:pt x="434" y="595"/>
                  </a:lnTo>
                  <a:lnTo>
                    <a:pt x="428" y="603"/>
                  </a:lnTo>
                  <a:lnTo>
                    <a:pt x="422" y="607"/>
                  </a:lnTo>
                  <a:lnTo>
                    <a:pt x="414" y="609"/>
                  </a:lnTo>
                  <a:lnTo>
                    <a:pt x="414" y="60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Freeform 47"/>
            <p:cNvSpPr>
              <a:spLocks noEditPoints="1"/>
            </p:cNvSpPr>
            <p:nvPr/>
          </p:nvSpPr>
          <p:spPr bwMode="auto">
            <a:xfrm>
              <a:off x="7588250" y="2924175"/>
              <a:ext cx="481013" cy="509588"/>
            </a:xfrm>
            <a:custGeom>
              <a:avLst/>
              <a:gdLst>
                <a:gd name="T0" fmla="*/ 36 w 303"/>
                <a:gd name="T1" fmla="*/ 246 h 321"/>
                <a:gd name="T2" fmla="*/ 56 w 303"/>
                <a:gd name="T3" fmla="*/ 264 h 321"/>
                <a:gd name="T4" fmla="*/ 78 w 303"/>
                <a:gd name="T5" fmla="*/ 278 h 321"/>
                <a:gd name="T6" fmla="*/ 126 w 303"/>
                <a:gd name="T7" fmla="*/ 294 h 321"/>
                <a:gd name="T8" fmla="*/ 179 w 303"/>
                <a:gd name="T9" fmla="*/ 292 h 321"/>
                <a:gd name="T10" fmla="*/ 215 w 303"/>
                <a:gd name="T11" fmla="*/ 278 h 321"/>
                <a:gd name="T12" fmla="*/ 269 w 303"/>
                <a:gd name="T13" fmla="*/ 321 h 321"/>
                <a:gd name="T14" fmla="*/ 259 w 303"/>
                <a:gd name="T15" fmla="*/ 244 h 321"/>
                <a:gd name="T16" fmla="*/ 267 w 303"/>
                <a:gd name="T17" fmla="*/ 234 h 321"/>
                <a:gd name="T18" fmla="*/ 287 w 303"/>
                <a:gd name="T19" fmla="*/ 198 h 321"/>
                <a:gd name="T20" fmla="*/ 295 w 303"/>
                <a:gd name="T21" fmla="*/ 148 h 321"/>
                <a:gd name="T22" fmla="*/ 285 w 303"/>
                <a:gd name="T23" fmla="*/ 96 h 321"/>
                <a:gd name="T24" fmla="*/ 275 w 303"/>
                <a:gd name="T25" fmla="*/ 74 h 321"/>
                <a:gd name="T26" fmla="*/ 259 w 303"/>
                <a:gd name="T27" fmla="*/ 52 h 321"/>
                <a:gd name="T28" fmla="*/ 247 w 303"/>
                <a:gd name="T29" fmla="*/ 40 h 321"/>
                <a:gd name="T30" fmla="*/ 225 w 303"/>
                <a:gd name="T31" fmla="*/ 22 h 321"/>
                <a:gd name="T32" fmla="*/ 199 w 303"/>
                <a:gd name="T33" fmla="*/ 10 h 321"/>
                <a:gd name="T34" fmla="*/ 170 w 303"/>
                <a:gd name="T35" fmla="*/ 2 h 321"/>
                <a:gd name="T36" fmla="*/ 142 w 303"/>
                <a:gd name="T37" fmla="*/ 0 h 321"/>
                <a:gd name="T38" fmla="*/ 114 w 303"/>
                <a:gd name="T39" fmla="*/ 4 h 321"/>
                <a:gd name="T40" fmla="*/ 86 w 303"/>
                <a:gd name="T41" fmla="*/ 14 h 321"/>
                <a:gd name="T42" fmla="*/ 62 w 303"/>
                <a:gd name="T43" fmla="*/ 28 h 321"/>
                <a:gd name="T44" fmla="*/ 50 w 303"/>
                <a:gd name="T45" fmla="*/ 38 h 321"/>
                <a:gd name="T46" fmla="*/ 30 w 303"/>
                <a:gd name="T47" fmla="*/ 60 h 321"/>
                <a:gd name="T48" fmla="*/ 14 w 303"/>
                <a:gd name="T49" fmla="*/ 84 h 321"/>
                <a:gd name="T50" fmla="*/ 4 w 303"/>
                <a:gd name="T51" fmla="*/ 110 h 321"/>
                <a:gd name="T52" fmla="*/ 0 w 303"/>
                <a:gd name="T53" fmla="*/ 138 h 321"/>
                <a:gd name="T54" fmla="*/ 0 w 303"/>
                <a:gd name="T55" fmla="*/ 166 h 321"/>
                <a:gd name="T56" fmla="*/ 6 w 303"/>
                <a:gd name="T57" fmla="*/ 194 h 321"/>
                <a:gd name="T58" fmla="*/ 18 w 303"/>
                <a:gd name="T59" fmla="*/ 220 h 321"/>
                <a:gd name="T60" fmla="*/ 36 w 303"/>
                <a:gd name="T61" fmla="*/ 246 h 321"/>
                <a:gd name="T62" fmla="*/ 70 w 303"/>
                <a:gd name="T63" fmla="*/ 60 h 321"/>
                <a:gd name="T64" fmla="*/ 80 w 303"/>
                <a:gd name="T65" fmla="*/ 54 h 321"/>
                <a:gd name="T66" fmla="*/ 110 w 303"/>
                <a:gd name="T67" fmla="*/ 38 h 321"/>
                <a:gd name="T68" fmla="*/ 154 w 303"/>
                <a:gd name="T69" fmla="*/ 32 h 321"/>
                <a:gd name="T70" fmla="*/ 199 w 303"/>
                <a:gd name="T71" fmla="*/ 44 h 321"/>
                <a:gd name="T72" fmla="*/ 227 w 303"/>
                <a:gd name="T73" fmla="*/ 62 h 321"/>
                <a:gd name="T74" fmla="*/ 235 w 303"/>
                <a:gd name="T75" fmla="*/ 72 h 321"/>
                <a:gd name="T76" fmla="*/ 249 w 303"/>
                <a:gd name="T77" fmla="*/ 90 h 321"/>
                <a:gd name="T78" fmla="*/ 263 w 303"/>
                <a:gd name="T79" fmla="*/ 134 h 321"/>
                <a:gd name="T80" fmla="*/ 261 w 303"/>
                <a:gd name="T81" fmla="*/ 178 h 321"/>
                <a:gd name="T82" fmla="*/ 241 w 303"/>
                <a:gd name="T83" fmla="*/ 218 h 321"/>
                <a:gd name="T84" fmla="*/ 225 w 303"/>
                <a:gd name="T85" fmla="*/ 236 h 321"/>
                <a:gd name="T86" fmla="*/ 215 w 303"/>
                <a:gd name="T87" fmla="*/ 244 h 321"/>
                <a:gd name="T88" fmla="*/ 185 w 303"/>
                <a:gd name="T89" fmla="*/ 258 h 321"/>
                <a:gd name="T90" fmla="*/ 140 w 303"/>
                <a:gd name="T91" fmla="*/ 264 h 321"/>
                <a:gd name="T92" fmla="*/ 96 w 303"/>
                <a:gd name="T93" fmla="*/ 252 h 321"/>
                <a:gd name="T94" fmla="*/ 68 w 303"/>
                <a:gd name="T95" fmla="*/ 234 h 321"/>
                <a:gd name="T96" fmla="*/ 60 w 303"/>
                <a:gd name="T97" fmla="*/ 224 h 321"/>
                <a:gd name="T98" fmla="*/ 46 w 303"/>
                <a:gd name="T99" fmla="*/ 206 h 321"/>
                <a:gd name="T100" fmla="*/ 32 w 303"/>
                <a:gd name="T101" fmla="*/ 162 h 321"/>
                <a:gd name="T102" fmla="*/ 34 w 303"/>
                <a:gd name="T103" fmla="*/ 118 h 321"/>
                <a:gd name="T104" fmla="*/ 54 w 303"/>
                <a:gd name="T105" fmla="*/ 78 h 321"/>
                <a:gd name="T106" fmla="*/ 70 w 303"/>
                <a:gd name="T107" fmla="*/ 6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03" h="321">
                  <a:moveTo>
                    <a:pt x="36" y="246"/>
                  </a:moveTo>
                  <a:lnTo>
                    <a:pt x="36" y="246"/>
                  </a:lnTo>
                  <a:lnTo>
                    <a:pt x="46" y="256"/>
                  </a:lnTo>
                  <a:lnTo>
                    <a:pt x="56" y="264"/>
                  </a:lnTo>
                  <a:lnTo>
                    <a:pt x="66" y="272"/>
                  </a:lnTo>
                  <a:lnTo>
                    <a:pt x="78" y="278"/>
                  </a:lnTo>
                  <a:lnTo>
                    <a:pt x="102" y="288"/>
                  </a:lnTo>
                  <a:lnTo>
                    <a:pt x="126" y="294"/>
                  </a:lnTo>
                  <a:lnTo>
                    <a:pt x="152" y="296"/>
                  </a:lnTo>
                  <a:lnTo>
                    <a:pt x="179" y="292"/>
                  </a:lnTo>
                  <a:lnTo>
                    <a:pt x="203" y="284"/>
                  </a:lnTo>
                  <a:lnTo>
                    <a:pt x="215" y="278"/>
                  </a:lnTo>
                  <a:lnTo>
                    <a:pt x="227" y="272"/>
                  </a:lnTo>
                  <a:lnTo>
                    <a:pt x="269" y="321"/>
                  </a:lnTo>
                  <a:lnTo>
                    <a:pt x="303" y="292"/>
                  </a:lnTo>
                  <a:lnTo>
                    <a:pt x="259" y="244"/>
                  </a:lnTo>
                  <a:lnTo>
                    <a:pt x="259" y="244"/>
                  </a:lnTo>
                  <a:lnTo>
                    <a:pt x="267" y="234"/>
                  </a:lnTo>
                  <a:lnTo>
                    <a:pt x="275" y="222"/>
                  </a:lnTo>
                  <a:lnTo>
                    <a:pt x="287" y="198"/>
                  </a:lnTo>
                  <a:lnTo>
                    <a:pt x="293" y="174"/>
                  </a:lnTo>
                  <a:lnTo>
                    <a:pt x="295" y="148"/>
                  </a:lnTo>
                  <a:lnTo>
                    <a:pt x="293" y="122"/>
                  </a:lnTo>
                  <a:lnTo>
                    <a:pt x="285" y="96"/>
                  </a:lnTo>
                  <a:lnTo>
                    <a:pt x="281" y="84"/>
                  </a:lnTo>
                  <a:lnTo>
                    <a:pt x="275" y="74"/>
                  </a:lnTo>
                  <a:lnTo>
                    <a:pt x="267" y="62"/>
                  </a:lnTo>
                  <a:lnTo>
                    <a:pt x="259" y="52"/>
                  </a:lnTo>
                  <a:lnTo>
                    <a:pt x="259" y="52"/>
                  </a:lnTo>
                  <a:lnTo>
                    <a:pt x="247" y="40"/>
                  </a:lnTo>
                  <a:lnTo>
                    <a:pt x="237" y="30"/>
                  </a:lnTo>
                  <a:lnTo>
                    <a:pt x="225" y="22"/>
                  </a:lnTo>
                  <a:lnTo>
                    <a:pt x="211" y="16"/>
                  </a:lnTo>
                  <a:lnTo>
                    <a:pt x="199" y="10"/>
                  </a:lnTo>
                  <a:lnTo>
                    <a:pt x="185" y="6"/>
                  </a:lnTo>
                  <a:lnTo>
                    <a:pt x="170" y="2"/>
                  </a:lnTo>
                  <a:lnTo>
                    <a:pt x="156" y="2"/>
                  </a:lnTo>
                  <a:lnTo>
                    <a:pt x="142" y="0"/>
                  </a:lnTo>
                  <a:lnTo>
                    <a:pt x="128" y="2"/>
                  </a:lnTo>
                  <a:lnTo>
                    <a:pt x="114" y="4"/>
                  </a:lnTo>
                  <a:lnTo>
                    <a:pt x="100" y="8"/>
                  </a:lnTo>
                  <a:lnTo>
                    <a:pt x="86" y="14"/>
                  </a:lnTo>
                  <a:lnTo>
                    <a:pt x="74" y="20"/>
                  </a:lnTo>
                  <a:lnTo>
                    <a:pt x="62" y="2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38" y="48"/>
                  </a:lnTo>
                  <a:lnTo>
                    <a:pt x="30" y="60"/>
                  </a:lnTo>
                  <a:lnTo>
                    <a:pt x="22" y="72"/>
                  </a:lnTo>
                  <a:lnTo>
                    <a:pt x="14" y="84"/>
                  </a:lnTo>
                  <a:lnTo>
                    <a:pt x="8" y="98"/>
                  </a:lnTo>
                  <a:lnTo>
                    <a:pt x="4" y="110"/>
                  </a:lnTo>
                  <a:lnTo>
                    <a:pt x="2" y="124"/>
                  </a:lnTo>
                  <a:lnTo>
                    <a:pt x="0" y="138"/>
                  </a:lnTo>
                  <a:lnTo>
                    <a:pt x="0" y="152"/>
                  </a:lnTo>
                  <a:lnTo>
                    <a:pt x="0" y="166"/>
                  </a:lnTo>
                  <a:lnTo>
                    <a:pt x="4" y="180"/>
                  </a:lnTo>
                  <a:lnTo>
                    <a:pt x="6" y="194"/>
                  </a:lnTo>
                  <a:lnTo>
                    <a:pt x="12" y="208"/>
                  </a:lnTo>
                  <a:lnTo>
                    <a:pt x="18" y="220"/>
                  </a:lnTo>
                  <a:lnTo>
                    <a:pt x="26" y="234"/>
                  </a:lnTo>
                  <a:lnTo>
                    <a:pt x="36" y="246"/>
                  </a:lnTo>
                  <a:lnTo>
                    <a:pt x="36" y="246"/>
                  </a:lnTo>
                  <a:close/>
                  <a:moveTo>
                    <a:pt x="70" y="60"/>
                  </a:moveTo>
                  <a:lnTo>
                    <a:pt x="70" y="60"/>
                  </a:lnTo>
                  <a:lnTo>
                    <a:pt x="80" y="54"/>
                  </a:lnTo>
                  <a:lnTo>
                    <a:pt x="90" y="46"/>
                  </a:lnTo>
                  <a:lnTo>
                    <a:pt x="110" y="38"/>
                  </a:lnTo>
                  <a:lnTo>
                    <a:pt x="132" y="32"/>
                  </a:lnTo>
                  <a:lnTo>
                    <a:pt x="154" y="32"/>
                  </a:lnTo>
                  <a:lnTo>
                    <a:pt x="177" y="36"/>
                  </a:lnTo>
                  <a:lnTo>
                    <a:pt x="199" y="44"/>
                  </a:lnTo>
                  <a:lnTo>
                    <a:pt x="217" y="56"/>
                  </a:lnTo>
                  <a:lnTo>
                    <a:pt x="227" y="62"/>
                  </a:lnTo>
                  <a:lnTo>
                    <a:pt x="235" y="72"/>
                  </a:lnTo>
                  <a:lnTo>
                    <a:pt x="235" y="72"/>
                  </a:lnTo>
                  <a:lnTo>
                    <a:pt x="243" y="80"/>
                  </a:lnTo>
                  <a:lnTo>
                    <a:pt x="249" y="90"/>
                  </a:lnTo>
                  <a:lnTo>
                    <a:pt x="259" y="112"/>
                  </a:lnTo>
                  <a:lnTo>
                    <a:pt x="263" y="134"/>
                  </a:lnTo>
                  <a:lnTo>
                    <a:pt x="263" y="156"/>
                  </a:lnTo>
                  <a:lnTo>
                    <a:pt x="261" y="178"/>
                  </a:lnTo>
                  <a:lnTo>
                    <a:pt x="253" y="198"/>
                  </a:lnTo>
                  <a:lnTo>
                    <a:pt x="241" y="218"/>
                  </a:lnTo>
                  <a:lnTo>
                    <a:pt x="233" y="228"/>
                  </a:lnTo>
                  <a:lnTo>
                    <a:pt x="225" y="236"/>
                  </a:lnTo>
                  <a:lnTo>
                    <a:pt x="225" y="236"/>
                  </a:lnTo>
                  <a:lnTo>
                    <a:pt x="215" y="244"/>
                  </a:lnTo>
                  <a:lnTo>
                    <a:pt x="205" y="250"/>
                  </a:lnTo>
                  <a:lnTo>
                    <a:pt x="185" y="258"/>
                  </a:lnTo>
                  <a:lnTo>
                    <a:pt x="162" y="264"/>
                  </a:lnTo>
                  <a:lnTo>
                    <a:pt x="140" y="264"/>
                  </a:lnTo>
                  <a:lnTo>
                    <a:pt x="116" y="260"/>
                  </a:lnTo>
                  <a:lnTo>
                    <a:pt x="96" y="252"/>
                  </a:lnTo>
                  <a:lnTo>
                    <a:pt x="76" y="240"/>
                  </a:lnTo>
                  <a:lnTo>
                    <a:pt x="68" y="234"/>
                  </a:lnTo>
                  <a:lnTo>
                    <a:pt x="60" y="224"/>
                  </a:lnTo>
                  <a:lnTo>
                    <a:pt x="60" y="224"/>
                  </a:lnTo>
                  <a:lnTo>
                    <a:pt x="52" y="216"/>
                  </a:lnTo>
                  <a:lnTo>
                    <a:pt x="46" y="206"/>
                  </a:lnTo>
                  <a:lnTo>
                    <a:pt x="36" y="184"/>
                  </a:lnTo>
                  <a:lnTo>
                    <a:pt x="32" y="162"/>
                  </a:lnTo>
                  <a:lnTo>
                    <a:pt x="30" y="140"/>
                  </a:lnTo>
                  <a:lnTo>
                    <a:pt x="34" y="118"/>
                  </a:lnTo>
                  <a:lnTo>
                    <a:pt x="42" y="98"/>
                  </a:lnTo>
                  <a:lnTo>
                    <a:pt x="54" y="78"/>
                  </a:lnTo>
                  <a:lnTo>
                    <a:pt x="62" y="68"/>
                  </a:lnTo>
                  <a:lnTo>
                    <a:pt x="70" y="60"/>
                  </a:lnTo>
                  <a:lnTo>
                    <a:pt x="70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48"/>
            <p:cNvSpPr>
              <a:spLocks/>
            </p:cNvSpPr>
            <p:nvPr/>
          </p:nvSpPr>
          <p:spPr bwMode="auto">
            <a:xfrm>
              <a:off x="7404100" y="2746375"/>
              <a:ext cx="66675" cy="66675"/>
            </a:xfrm>
            <a:custGeom>
              <a:avLst/>
              <a:gdLst>
                <a:gd name="T0" fmla="*/ 20 w 42"/>
                <a:gd name="T1" fmla="*/ 42 h 42"/>
                <a:gd name="T2" fmla="*/ 20 w 42"/>
                <a:gd name="T3" fmla="*/ 42 h 42"/>
                <a:gd name="T4" fmla="*/ 28 w 42"/>
                <a:gd name="T5" fmla="*/ 40 h 42"/>
                <a:gd name="T6" fmla="*/ 36 w 42"/>
                <a:gd name="T7" fmla="*/ 36 h 42"/>
                <a:gd name="T8" fmla="*/ 40 w 42"/>
                <a:gd name="T9" fmla="*/ 30 h 42"/>
                <a:gd name="T10" fmla="*/ 42 w 42"/>
                <a:gd name="T11" fmla="*/ 20 h 42"/>
                <a:gd name="T12" fmla="*/ 42 w 42"/>
                <a:gd name="T13" fmla="*/ 20 h 42"/>
                <a:gd name="T14" fmla="*/ 40 w 42"/>
                <a:gd name="T15" fmla="*/ 12 h 42"/>
                <a:gd name="T16" fmla="*/ 36 w 42"/>
                <a:gd name="T17" fmla="*/ 6 h 42"/>
                <a:gd name="T18" fmla="*/ 28 w 42"/>
                <a:gd name="T19" fmla="*/ 2 h 42"/>
                <a:gd name="T20" fmla="*/ 20 w 42"/>
                <a:gd name="T21" fmla="*/ 0 h 42"/>
                <a:gd name="T22" fmla="*/ 20 w 42"/>
                <a:gd name="T23" fmla="*/ 0 h 42"/>
                <a:gd name="T24" fmla="*/ 12 w 42"/>
                <a:gd name="T25" fmla="*/ 2 h 42"/>
                <a:gd name="T26" fmla="*/ 6 w 42"/>
                <a:gd name="T27" fmla="*/ 6 h 42"/>
                <a:gd name="T28" fmla="*/ 0 w 42"/>
                <a:gd name="T29" fmla="*/ 12 h 42"/>
                <a:gd name="T30" fmla="*/ 0 w 42"/>
                <a:gd name="T31" fmla="*/ 20 h 42"/>
                <a:gd name="T32" fmla="*/ 0 w 42"/>
                <a:gd name="T33" fmla="*/ 20 h 42"/>
                <a:gd name="T34" fmla="*/ 0 w 42"/>
                <a:gd name="T35" fmla="*/ 30 h 42"/>
                <a:gd name="T36" fmla="*/ 6 w 42"/>
                <a:gd name="T37" fmla="*/ 36 h 42"/>
                <a:gd name="T38" fmla="*/ 12 w 42"/>
                <a:gd name="T39" fmla="*/ 40 h 42"/>
                <a:gd name="T40" fmla="*/ 20 w 42"/>
                <a:gd name="T41" fmla="*/ 42 h 42"/>
                <a:gd name="T42" fmla="*/ 20 w 42"/>
                <a:gd name="T43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42">
                  <a:moveTo>
                    <a:pt x="20" y="42"/>
                  </a:moveTo>
                  <a:lnTo>
                    <a:pt x="20" y="42"/>
                  </a:lnTo>
                  <a:lnTo>
                    <a:pt x="28" y="40"/>
                  </a:lnTo>
                  <a:lnTo>
                    <a:pt x="36" y="36"/>
                  </a:lnTo>
                  <a:lnTo>
                    <a:pt x="40" y="30"/>
                  </a:lnTo>
                  <a:lnTo>
                    <a:pt x="42" y="20"/>
                  </a:lnTo>
                  <a:lnTo>
                    <a:pt x="42" y="20"/>
                  </a:lnTo>
                  <a:lnTo>
                    <a:pt x="40" y="12"/>
                  </a:lnTo>
                  <a:lnTo>
                    <a:pt x="36" y="6"/>
                  </a:lnTo>
                  <a:lnTo>
                    <a:pt x="28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2" y="2"/>
                  </a:lnTo>
                  <a:lnTo>
                    <a:pt x="6" y="6"/>
                  </a:lnTo>
                  <a:lnTo>
                    <a:pt x="0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30"/>
                  </a:lnTo>
                  <a:lnTo>
                    <a:pt x="6" y="36"/>
                  </a:lnTo>
                  <a:lnTo>
                    <a:pt x="12" y="40"/>
                  </a:lnTo>
                  <a:lnTo>
                    <a:pt x="20" y="42"/>
                  </a:lnTo>
                  <a:lnTo>
                    <a:pt x="2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49"/>
            <p:cNvSpPr>
              <a:spLocks/>
            </p:cNvSpPr>
            <p:nvPr/>
          </p:nvSpPr>
          <p:spPr bwMode="auto">
            <a:xfrm>
              <a:off x="7543800" y="2841625"/>
              <a:ext cx="66675" cy="63500"/>
            </a:xfrm>
            <a:custGeom>
              <a:avLst/>
              <a:gdLst>
                <a:gd name="T0" fmla="*/ 20 w 42"/>
                <a:gd name="T1" fmla="*/ 40 h 40"/>
                <a:gd name="T2" fmla="*/ 20 w 42"/>
                <a:gd name="T3" fmla="*/ 40 h 40"/>
                <a:gd name="T4" fmla="*/ 28 w 42"/>
                <a:gd name="T5" fmla="*/ 40 h 40"/>
                <a:gd name="T6" fmla="*/ 36 w 42"/>
                <a:gd name="T7" fmla="*/ 34 h 40"/>
                <a:gd name="T8" fmla="*/ 40 w 42"/>
                <a:gd name="T9" fmla="*/ 28 h 40"/>
                <a:gd name="T10" fmla="*/ 42 w 42"/>
                <a:gd name="T11" fmla="*/ 20 h 40"/>
                <a:gd name="T12" fmla="*/ 42 w 42"/>
                <a:gd name="T13" fmla="*/ 20 h 40"/>
                <a:gd name="T14" fmla="*/ 40 w 42"/>
                <a:gd name="T15" fmla="*/ 12 h 40"/>
                <a:gd name="T16" fmla="*/ 36 w 42"/>
                <a:gd name="T17" fmla="*/ 6 h 40"/>
                <a:gd name="T18" fmla="*/ 28 w 42"/>
                <a:gd name="T19" fmla="*/ 2 h 40"/>
                <a:gd name="T20" fmla="*/ 20 w 42"/>
                <a:gd name="T21" fmla="*/ 0 h 40"/>
                <a:gd name="T22" fmla="*/ 20 w 42"/>
                <a:gd name="T23" fmla="*/ 0 h 40"/>
                <a:gd name="T24" fmla="*/ 12 w 42"/>
                <a:gd name="T25" fmla="*/ 2 h 40"/>
                <a:gd name="T26" fmla="*/ 6 w 42"/>
                <a:gd name="T27" fmla="*/ 6 h 40"/>
                <a:gd name="T28" fmla="*/ 0 w 42"/>
                <a:gd name="T29" fmla="*/ 12 h 40"/>
                <a:gd name="T30" fmla="*/ 0 w 42"/>
                <a:gd name="T31" fmla="*/ 20 h 40"/>
                <a:gd name="T32" fmla="*/ 0 w 42"/>
                <a:gd name="T33" fmla="*/ 20 h 40"/>
                <a:gd name="T34" fmla="*/ 0 w 42"/>
                <a:gd name="T35" fmla="*/ 28 h 40"/>
                <a:gd name="T36" fmla="*/ 6 w 42"/>
                <a:gd name="T37" fmla="*/ 34 h 40"/>
                <a:gd name="T38" fmla="*/ 12 w 42"/>
                <a:gd name="T39" fmla="*/ 40 h 40"/>
                <a:gd name="T40" fmla="*/ 20 w 42"/>
                <a:gd name="T41" fmla="*/ 40 h 40"/>
                <a:gd name="T42" fmla="*/ 20 w 42"/>
                <a:gd name="T4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40">
                  <a:moveTo>
                    <a:pt x="20" y="40"/>
                  </a:moveTo>
                  <a:lnTo>
                    <a:pt x="20" y="40"/>
                  </a:lnTo>
                  <a:lnTo>
                    <a:pt x="28" y="40"/>
                  </a:lnTo>
                  <a:lnTo>
                    <a:pt x="36" y="34"/>
                  </a:lnTo>
                  <a:lnTo>
                    <a:pt x="40" y="28"/>
                  </a:lnTo>
                  <a:lnTo>
                    <a:pt x="42" y="20"/>
                  </a:lnTo>
                  <a:lnTo>
                    <a:pt x="42" y="20"/>
                  </a:lnTo>
                  <a:lnTo>
                    <a:pt x="40" y="12"/>
                  </a:lnTo>
                  <a:lnTo>
                    <a:pt x="36" y="6"/>
                  </a:lnTo>
                  <a:lnTo>
                    <a:pt x="28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2" y="2"/>
                  </a:lnTo>
                  <a:lnTo>
                    <a:pt x="6" y="6"/>
                  </a:lnTo>
                  <a:lnTo>
                    <a:pt x="0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8"/>
                  </a:lnTo>
                  <a:lnTo>
                    <a:pt x="6" y="34"/>
                  </a:lnTo>
                  <a:lnTo>
                    <a:pt x="12" y="40"/>
                  </a:lnTo>
                  <a:lnTo>
                    <a:pt x="20" y="40"/>
                  </a:lnTo>
                  <a:lnTo>
                    <a:pt x="2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50"/>
            <p:cNvSpPr>
              <a:spLocks/>
            </p:cNvSpPr>
            <p:nvPr/>
          </p:nvSpPr>
          <p:spPr bwMode="auto">
            <a:xfrm>
              <a:off x="7632700" y="2714625"/>
              <a:ext cx="142875" cy="139700"/>
            </a:xfrm>
            <a:custGeom>
              <a:avLst/>
              <a:gdLst>
                <a:gd name="T0" fmla="*/ 44 w 90"/>
                <a:gd name="T1" fmla="*/ 88 h 88"/>
                <a:gd name="T2" fmla="*/ 44 w 90"/>
                <a:gd name="T3" fmla="*/ 88 h 88"/>
                <a:gd name="T4" fmla="*/ 54 w 90"/>
                <a:gd name="T5" fmla="*/ 86 h 88"/>
                <a:gd name="T6" fmla="*/ 62 w 90"/>
                <a:gd name="T7" fmla="*/ 84 h 88"/>
                <a:gd name="T8" fmla="*/ 70 w 90"/>
                <a:gd name="T9" fmla="*/ 80 h 88"/>
                <a:gd name="T10" fmla="*/ 76 w 90"/>
                <a:gd name="T11" fmla="*/ 74 h 88"/>
                <a:gd name="T12" fmla="*/ 82 w 90"/>
                <a:gd name="T13" fmla="*/ 68 h 88"/>
                <a:gd name="T14" fmla="*/ 86 w 90"/>
                <a:gd name="T15" fmla="*/ 60 h 88"/>
                <a:gd name="T16" fmla="*/ 88 w 90"/>
                <a:gd name="T17" fmla="*/ 52 h 88"/>
                <a:gd name="T18" fmla="*/ 90 w 90"/>
                <a:gd name="T19" fmla="*/ 44 h 88"/>
                <a:gd name="T20" fmla="*/ 90 w 90"/>
                <a:gd name="T21" fmla="*/ 44 h 88"/>
                <a:gd name="T22" fmla="*/ 88 w 90"/>
                <a:gd name="T23" fmla="*/ 34 h 88"/>
                <a:gd name="T24" fmla="*/ 86 w 90"/>
                <a:gd name="T25" fmla="*/ 26 h 88"/>
                <a:gd name="T26" fmla="*/ 82 w 90"/>
                <a:gd name="T27" fmla="*/ 18 h 88"/>
                <a:gd name="T28" fmla="*/ 76 w 90"/>
                <a:gd name="T29" fmla="*/ 12 h 88"/>
                <a:gd name="T30" fmla="*/ 70 w 90"/>
                <a:gd name="T31" fmla="*/ 6 h 88"/>
                <a:gd name="T32" fmla="*/ 62 w 90"/>
                <a:gd name="T33" fmla="*/ 2 h 88"/>
                <a:gd name="T34" fmla="*/ 54 w 90"/>
                <a:gd name="T35" fmla="*/ 0 h 88"/>
                <a:gd name="T36" fmla="*/ 44 w 90"/>
                <a:gd name="T37" fmla="*/ 0 h 88"/>
                <a:gd name="T38" fmla="*/ 44 w 90"/>
                <a:gd name="T39" fmla="*/ 0 h 88"/>
                <a:gd name="T40" fmla="*/ 36 w 90"/>
                <a:gd name="T41" fmla="*/ 0 h 88"/>
                <a:gd name="T42" fmla="*/ 28 w 90"/>
                <a:gd name="T43" fmla="*/ 2 h 88"/>
                <a:gd name="T44" fmla="*/ 20 w 90"/>
                <a:gd name="T45" fmla="*/ 6 h 88"/>
                <a:gd name="T46" fmla="*/ 14 w 90"/>
                <a:gd name="T47" fmla="*/ 12 h 88"/>
                <a:gd name="T48" fmla="*/ 8 w 90"/>
                <a:gd name="T49" fmla="*/ 18 h 88"/>
                <a:gd name="T50" fmla="*/ 4 w 90"/>
                <a:gd name="T51" fmla="*/ 26 h 88"/>
                <a:gd name="T52" fmla="*/ 0 w 90"/>
                <a:gd name="T53" fmla="*/ 34 h 88"/>
                <a:gd name="T54" fmla="*/ 0 w 90"/>
                <a:gd name="T55" fmla="*/ 44 h 88"/>
                <a:gd name="T56" fmla="*/ 0 w 90"/>
                <a:gd name="T57" fmla="*/ 44 h 88"/>
                <a:gd name="T58" fmla="*/ 0 w 90"/>
                <a:gd name="T59" fmla="*/ 52 h 88"/>
                <a:gd name="T60" fmla="*/ 4 w 90"/>
                <a:gd name="T61" fmla="*/ 60 h 88"/>
                <a:gd name="T62" fmla="*/ 8 w 90"/>
                <a:gd name="T63" fmla="*/ 68 h 88"/>
                <a:gd name="T64" fmla="*/ 14 w 90"/>
                <a:gd name="T65" fmla="*/ 74 h 88"/>
                <a:gd name="T66" fmla="*/ 20 w 90"/>
                <a:gd name="T67" fmla="*/ 80 h 88"/>
                <a:gd name="T68" fmla="*/ 28 w 90"/>
                <a:gd name="T69" fmla="*/ 84 h 88"/>
                <a:gd name="T70" fmla="*/ 36 w 90"/>
                <a:gd name="T71" fmla="*/ 86 h 88"/>
                <a:gd name="T72" fmla="*/ 44 w 90"/>
                <a:gd name="T73" fmla="*/ 88 h 88"/>
                <a:gd name="T74" fmla="*/ 44 w 90"/>
                <a:gd name="T7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0" h="88">
                  <a:moveTo>
                    <a:pt x="44" y="88"/>
                  </a:moveTo>
                  <a:lnTo>
                    <a:pt x="44" y="88"/>
                  </a:lnTo>
                  <a:lnTo>
                    <a:pt x="54" y="86"/>
                  </a:lnTo>
                  <a:lnTo>
                    <a:pt x="62" y="84"/>
                  </a:lnTo>
                  <a:lnTo>
                    <a:pt x="70" y="80"/>
                  </a:lnTo>
                  <a:lnTo>
                    <a:pt x="76" y="74"/>
                  </a:lnTo>
                  <a:lnTo>
                    <a:pt x="82" y="68"/>
                  </a:lnTo>
                  <a:lnTo>
                    <a:pt x="86" y="60"/>
                  </a:lnTo>
                  <a:lnTo>
                    <a:pt x="88" y="52"/>
                  </a:lnTo>
                  <a:lnTo>
                    <a:pt x="90" y="44"/>
                  </a:lnTo>
                  <a:lnTo>
                    <a:pt x="90" y="44"/>
                  </a:lnTo>
                  <a:lnTo>
                    <a:pt x="88" y="34"/>
                  </a:lnTo>
                  <a:lnTo>
                    <a:pt x="86" y="26"/>
                  </a:lnTo>
                  <a:lnTo>
                    <a:pt x="82" y="18"/>
                  </a:lnTo>
                  <a:lnTo>
                    <a:pt x="76" y="12"/>
                  </a:lnTo>
                  <a:lnTo>
                    <a:pt x="70" y="6"/>
                  </a:lnTo>
                  <a:lnTo>
                    <a:pt x="62" y="2"/>
                  </a:lnTo>
                  <a:lnTo>
                    <a:pt x="54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36" y="0"/>
                  </a:lnTo>
                  <a:lnTo>
                    <a:pt x="28" y="2"/>
                  </a:lnTo>
                  <a:lnTo>
                    <a:pt x="20" y="6"/>
                  </a:lnTo>
                  <a:lnTo>
                    <a:pt x="14" y="12"/>
                  </a:lnTo>
                  <a:lnTo>
                    <a:pt x="8" y="18"/>
                  </a:lnTo>
                  <a:lnTo>
                    <a:pt x="4" y="26"/>
                  </a:lnTo>
                  <a:lnTo>
                    <a:pt x="0" y="34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0" y="52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4" y="74"/>
                  </a:lnTo>
                  <a:lnTo>
                    <a:pt x="20" y="80"/>
                  </a:lnTo>
                  <a:lnTo>
                    <a:pt x="28" y="84"/>
                  </a:lnTo>
                  <a:lnTo>
                    <a:pt x="36" y="86"/>
                  </a:lnTo>
                  <a:lnTo>
                    <a:pt x="44" y="88"/>
                  </a:lnTo>
                  <a:lnTo>
                    <a:pt x="44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Freeform 51"/>
            <p:cNvSpPr>
              <a:spLocks/>
            </p:cNvSpPr>
            <p:nvPr/>
          </p:nvSpPr>
          <p:spPr bwMode="auto">
            <a:xfrm>
              <a:off x="7823200" y="2838450"/>
              <a:ext cx="68263" cy="63500"/>
            </a:xfrm>
            <a:custGeom>
              <a:avLst/>
              <a:gdLst>
                <a:gd name="T0" fmla="*/ 20 w 43"/>
                <a:gd name="T1" fmla="*/ 40 h 40"/>
                <a:gd name="T2" fmla="*/ 20 w 43"/>
                <a:gd name="T3" fmla="*/ 40 h 40"/>
                <a:gd name="T4" fmla="*/ 29 w 43"/>
                <a:gd name="T5" fmla="*/ 38 h 40"/>
                <a:gd name="T6" fmla="*/ 37 w 43"/>
                <a:gd name="T7" fmla="*/ 34 h 40"/>
                <a:gd name="T8" fmla="*/ 41 w 43"/>
                <a:gd name="T9" fmla="*/ 28 h 40"/>
                <a:gd name="T10" fmla="*/ 43 w 43"/>
                <a:gd name="T11" fmla="*/ 20 h 40"/>
                <a:gd name="T12" fmla="*/ 43 w 43"/>
                <a:gd name="T13" fmla="*/ 20 h 40"/>
                <a:gd name="T14" fmla="*/ 41 w 43"/>
                <a:gd name="T15" fmla="*/ 12 h 40"/>
                <a:gd name="T16" fmla="*/ 37 w 43"/>
                <a:gd name="T17" fmla="*/ 6 h 40"/>
                <a:gd name="T18" fmla="*/ 29 w 43"/>
                <a:gd name="T19" fmla="*/ 2 h 40"/>
                <a:gd name="T20" fmla="*/ 20 w 43"/>
                <a:gd name="T21" fmla="*/ 0 h 40"/>
                <a:gd name="T22" fmla="*/ 20 w 43"/>
                <a:gd name="T23" fmla="*/ 0 h 40"/>
                <a:gd name="T24" fmla="*/ 12 w 43"/>
                <a:gd name="T25" fmla="*/ 2 h 40"/>
                <a:gd name="T26" fmla="*/ 6 w 43"/>
                <a:gd name="T27" fmla="*/ 6 h 40"/>
                <a:gd name="T28" fmla="*/ 2 w 43"/>
                <a:gd name="T29" fmla="*/ 12 h 40"/>
                <a:gd name="T30" fmla="*/ 0 w 43"/>
                <a:gd name="T31" fmla="*/ 20 h 40"/>
                <a:gd name="T32" fmla="*/ 0 w 43"/>
                <a:gd name="T33" fmla="*/ 20 h 40"/>
                <a:gd name="T34" fmla="*/ 2 w 43"/>
                <a:gd name="T35" fmla="*/ 28 h 40"/>
                <a:gd name="T36" fmla="*/ 6 w 43"/>
                <a:gd name="T37" fmla="*/ 34 h 40"/>
                <a:gd name="T38" fmla="*/ 12 w 43"/>
                <a:gd name="T39" fmla="*/ 38 h 40"/>
                <a:gd name="T40" fmla="*/ 20 w 43"/>
                <a:gd name="T41" fmla="*/ 40 h 40"/>
                <a:gd name="T42" fmla="*/ 20 w 43"/>
                <a:gd name="T4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3" h="40">
                  <a:moveTo>
                    <a:pt x="20" y="40"/>
                  </a:moveTo>
                  <a:lnTo>
                    <a:pt x="20" y="40"/>
                  </a:lnTo>
                  <a:lnTo>
                    <a:pt x="29" y="38"/>
                  </a:lnTo>
                  <a:lnTo>
                    <a:pt x="37" y="34"/>
                  </a:lnTo>
                  <a:lnTo>
                    <a:pt x="41" y="28"/>
                  </a:lnTo>
                  <a:lnTo>
                    <a:pt x="43" y="20"/>
                  </a:lnTo>
                  <a:lnTo>
                    <a:pt x="43" y="20"/>
                  </a:lnTo>
                  <a:lnTo>
                    <a:pt x="41" y="12"/>
                  </a:lnTo>
                  <a:lnTo>
                    <a:pt x="37" y="6"/>
                  </a:lnTo>
                  <a:lnTo>
                    <a:pt x="29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2" y="2"/>
                  </a:lnTo>
                  <a:lnTo>
                    <a:pt x="6" y="6"/>
                  </a:lnTo>
                  <a:lnTo>
                    <a:pt x="2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2" y="28"/>
                  </a:lnTo>
                  <a:lnTo>
                    <a:pt x="6" y="34"/>
                  </a:lnTo>
                  <a:lnTo>
                    <a:pt x="12" y="38"/>
                  </a:lnTo>
                  <a:lnTo>
                    <a:pt x="20" y="40"/>
                  </a:lnTo>
                  <a:lnTo>
                    <a:pt x="2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75" name="组合 174"/>
          <p:cNvGrpSpPr/>
          <p:nvPr/>
        </p:nvGrpSpPr>
        <p:grpSpPr>
          <a:xfrm>
            <a:off x="9407291" y="3831643"/>
            <a:ext cx="1805189" cy="435919"/>
            <a:chOff x="1412060" y="3572521"/>
            <a:chExt cx="1805189" cy="435919"/>
          </a:xfrm>
        </p:grpSpPr>
        <p:sp>
          <p:nvSpPr>
            <p:cNvPr id="176" name="矩形 175"/>
            <p:cNvSpPr/>
            <p:nvPr/>
          </p:nvSpPr>
          <p:spPr>
            <a:xfrm>
              <a:off x="1412060" y="3572521"/>
              <a:ext cx="1805189" cy="435919"/>
            </a:xfrm>
            <a:prstGeom prst="rect">
              <a:avLst/>
            </a:prstGeom>
            <a:solidFill>
              <a:srgbClr val="0939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矩形 176"/>
            <p:cNvSpPr/>
            <p:nvPr/>
          </p:nvSpPr>
          <p:spPr>
            <a:xfrm>
              <a:off x="1543209" y="3590428"/>
              <a:ext cx="1542892" cy="400105"/>
            </a:xfrm>
            <a:prstGeom prst="rect">
              <a:avLst/>
            </a:prstGeom>
          </p:spPr>
          <p:txBody>
            <a:bodyPr wrap="square" lIns="91436" tIns="45718" rIns="91436" bIns="45718">
              <a:spAutoFit/>
            </a:bodyPr>
            <a:lstStyle/>
            <a:p>
              <a:pPr algn="ctr" defTabSz="914354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请输入标题</a:t>
              </a:r>
              <a:endPara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0" name="矩形 189"/>
          <p:cNvSpPr/>
          <p:nvPr/>
        </p:nvSpPr>
        <p:spPr>
          <a:xfrm>
            <a:off x="1012730" y="4440594"/>
            <a:ext cx="1841704" cy="1015659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点击此处添加文本内容，如关键词、部分简单介绍等。点击此处添加文本内容，如关键词、部分简单介绍等。</a:t>
            </a:r>
          </a:p>
        </p:txBody>
      </p:sp>
      <p:sp>
        <p:nvSpPr>
          <p:cNvPr id="193" name="矩形 192"/>
          <p:cNvSpPr/>
          <p:nvPr/>
        </p:nvSpPr>
        <p:spPr>
          <a:xfrm>
            <a:off x="3067628" y="4440594"/>
            <a:ext cx="1841704" cy="1015659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点击此处添加文本内容，如关键词、部分简单介绍等。点击此处添加文本内容，如关键词、部分简单介绍等。</a:t>
            </a:r>
          </a:p>
        </p:txBody>
      </p:sp>
      <p:sp>
        <p:nvSpPr>
          <p:cNvPr id="194" name="矩形 193"/>
          <p:cNvSpPr/>
          <p:nvPr/>
        </p:nvSpPr>
        <p:spPr>
          <a:xfrm>
            <a:off x="5183476" y="4440594"/>
            <a:ext cx="1841704" cy="1015659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点击此处添加文本内容，如关键词、部分简单介绍等。点击此处添加文本内容，如关键词、部分简单介绍等。</a:t>
            </a:r>
          </a:p>
        </p:txBody>
      </p:sp>
      <p:sp>
        <p:nvSpPr>
          <p:cNvPr id="195" name="矩形 194"/>
          <p:cNvSpPr/>
          <p:nvPr/>
        </p:nvSpPr>
        <p:spPr>
          <a:xfrm>
            <a:off x="7282091" y="4440594"/>
            <a:ext cx="1841704" cy="1015659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点击此处添加文本内容，如关键词、部分简单介绍等。点击此处添加文本内容，如关键词、部分简单介绍等。</a:t>
            </a:r>
          </a:p>
        </p:txBody>
      </p:sp>
      <p:sp>
        <p:nvSpPr>
          <p:cNvPr id="196" name="矩形 195"/>
          <p:cNvSpPr/>
          <p:nvPr/>
        </p:nvSpPr>
        <p:spPr>
          <a:xfrm>
            <a:off x="9388756" y="4440594"/>
            <a:ext cx="1841704" cy="1015659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点击此处添加文本内容，如关键词、部分简单介绍等。点击此处添加文本内容，如关键词、部分简单介绍等。</a:t>
            </a:r>
          </a:p>
        </p:txBody>
      </p:sp>
    </p:spTree>
    <p:extLst>
      <p:ext uri="{BB962C8B-B14F-4D97-AF65-F5344CB8AC3E}">
        <p14:creationId xmlns:p14="http://schemas.microsoft.com/office/powerpoint/2010/main" val="1350880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棱台 89"/>
          <p:cNvSpPr/>
          <p:nvPr/>
        </p:nvSpPr>
        <p:spPr>
          <a:xfrm>
            <a:off x="6424908" y="1441856"/>
            <a:ext cx="1942105" cy="4146144"/>
          </a:xfrm>
          <a:prstGeom prst="bevel">
            <a:avLst>
              <a:gd name="adj" fmla="val 2038"/>
            </a:avLst>
          </a:prstGeom>
          <a:solidFill>
            <a:srgbClr val="FFFFFF"/>
          </a:solidFill>
          <a:ln w="12700" cap="flat" cmpd="sng" algn="ctr">
            <a:solidFill>
              <a:srgbClr val="FFFFFF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77"/>
            <a:endParaRPr lang="zh-CN" altLang="en-US" sz="3200" kern="0">
              <a:solidFill>
                <a:srgbClr val="FFFFFF"/>
              </a:solidFill>
              <a:latin typeface="Century Gothic"/>
              <a:ea typeface="宋体" panose="02010600030101010101" pitchFamily="2" charset="-122"/>
            </a:endParaRPr>
          </a:p>
        </p:txBody>
      </p:sp>
      <p:sp>
        <p:nvSpPr>
          <p:cNvPr id="91" name="棱台 90"/>
          <p:cNvSpPr/>
          <p:nvPr/>
        </p:nvSpPr>
        <p:spPr>
          <a:xfrm>
            <a:off x="9035070" y="1441856"/>
            <a:ext cx="1942105" cy="4146144"/>
          </a:xfrm>
          <a:prstGeom prst="bevel">
            <a:avLst>
              <a:gd name="adj" fmla="val 2038"/>
            </a:avLst>
          </a:prstGeom>
          <a:solidFill>
            <a:srgbClr val="FFFFFF"/>
          </a:solidFill>
          <a:ln w="12700" cap="flat" cmpd="sng" algn="ctr">
            <a:solidFill>
              <a:srgbClr val="FFFFFF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77"/>
            <a:endParaRPr lang="zh-CN" altLang="en-US" sz="3200" kern="0">
              <a:solidFill>
                <a:srgbClr val="FFFFFF"/>
              </a:solidFill>
              <a:latin typeface="Century Gothic"/>
              <a:ea typeface="宋体" panose="02010600030101010101" pitchFamily="2" charset="-122"/>
            </a:endParaRPr>
          </a:p>
        </p:txBody>
      </p:sp>
      <p:sp>
        <p:nvSpPr>
          <p:cNvPr id="89" name="棱台 88"/>
          <p:cNvSpPr/>
          <p:nvPr/>
        </p:nvSpPr>
        <p:spPr>
          <a:xfrm>
            <a:off x="1213654" y="1441856"/>
            <a:ext cx="1942105" cy="4146144"/>
          </a:xfrm>
          <a:prstGeom prst="bevel">
            <a:avLst>
              <a:gd name="adj" fmla="val 2038"/>
            </a:avLst>
          </a:prstGeom>
          <a:solidFill>
            <a:srgbClr val="FFFFFF"/>
          </a:solidFill>
          <a:ln w="12700" cap="flat" cmpd="sng" algn="ctr">
            <a:solidFill>
              <a:srgbClr val="FFFFFF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77"/>
            <a:endParaRPr lang="zh-CN" altLang="en-US" sz="3200" kern="0">
              <a:solidFill>
                <a:srgbClr val="FFFFFF"/>
              </a:solidFill>
              <a:latin typeface="Century Gothic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9A6F7E9-4822-4C55-A853-4C7914B8CB1A}"/>
              </a:ext>
            </a:extLst>
          </p:cNvPr>
          <p:cNvSpPr txBox="1"/>
          <p:nvPr/>
        </p:nvSpPr>
        <p:spPr>
          <a:xfrm>
            <a:off x="2545536" y="393562"/>
            <a:ext cx="2763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altLang="zh-CN" sz="1200">
                <a:solidFill>
                  <a:prstClr val="black"/>
                </a:solidFill>
                <a:latin typeface="Segoe UI Light" panose="020B0502040204020203" pitchFamily="34" charset="0"/>
                <a:ea typeface="微软雅黑 Light" pitchFamily="34" charset="-122"/>
                <a:cs typeface="Segoe UI Light" panose="020B0502040204020203" pitchFamily="34" charset="0"/>
              </a:rPr>
              <a:t>/ THE BACKGROUND AND MEANING</a:t>
            </a:r>
            <a:endParaRPr lang="zh-CN" altLang="en-US" sz="1200">
              <a:solidFill>
                <a:prstClr val="black"/>
              </a:solidFill>
              <a:latin typeface="Segoe UI Light" panose="020B0502040204020203" pitchFamily="34" charset="0"/>
              <a:ea typeface="微软雅黑 Light" pitchFamily="34" charset="-122"/>
              <a:cs typeface="Segoe UI Light" panose="020B0502040204020203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6D7496C-3FE7-4F0E-A35B-9FA40B37DADA}"/>
              </a:ext>
            </a:extLst>
          </p:cNvPr>
          <p:cNvSpPr/>
          <p:nvPr/>
        </p:nvSpPr>
        <p:spPr>
          <a:xfrm>
            <a:off x="302006" y="661134"/>
            <a:ext cx="2134015" cy="50959"/>
          </a:xfrm>
          <a:prstGeom prst="rect">
            <a:avLst/>
          </a:prstGeom>
          <a:solidFill>
            <a:srgbClr val="093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>
              <a:defRPr/>
            </a:pPr>
            <a:endParaRPr lang="zh-CN" altLang="en-US" sz="180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FEC89E0-90D7-48D8-83FC-0C0A4B1FD9BB}"/>
              </a:ext>
            </a:extLst>
          </p:cNvPr>
          <p:cNvCxnSpPr>
            <a:cxnSpLocks/>
          </p:cNvCxnSpPr>
          <p:nvPr/>
        </p:nvCxnSpPr>
        <p:spPr>
          <a:xfrm>
            <a:off x="302006" y="670560"/>
            <a:ext cx="11587991" cy="0"/>
          </a:xfrm>
          <a:prstGeom prst="line">
            <a:avLst/>
          </a:prstGeom>
          <a:ln w="12700">
            <a:solidFill>
              <a:srgbClr val="0939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33">
            <a:extLst>
              <a:ext uri="{FF2B5EF4-FFF2-40B4-BE49-F238E27FC236}">
                <a16:creationId xmlns:a16="http://schemas.microsoft.com/office/drawing/2014/main" id="{BBABDA90-36CD-4BE7-B30F-C864DCC15CD7}"/>
              </a:ext>
            </a:extLst>
          </p:cNvPr>
          <p:cNvSpPr>
            <a:spLocks/>
          </p:cNvSpPr>
          <p:nvPr/>
        </p:nvSpPr>
        <p:spPr bwMode="auto">
          <a:xfrm>
            <a:off x="11058125" y="165793"/>
            <a:ext cx="147429" cy="329596"/>
          </a:xfrm>
          <a:custGeom>
            <a:avLst/>
            <a:gdLst>
              <a:gd name="T0" fmla="*/ 166 w 335"/>
              <a:gd name="T1" fmla="*/ 208 h 749"/>
              <a:gd name="T2" fmla="*/ 262 w 335"/>
              <a:gd name="T3" fmla="*/ 152 h 749"/>
              <a:gd name="T4" fmla="*/ 221 w 335"/>
              <a:gd name="T5" fmla="*/ 478 h 749"/>
              <a:gd name="T6" fmla="*/ 163 w 335"/>
              <a:gd name="T7" fmla="*/ 485 h 749"/>
              <a:gd name="T8" fmla="*/ 122 w 335"/>
              <a:gd name="T9" fmla="*/ 579 h 749"/>
              <a:gd name="T10" fmla="*/ 211 w 335"/>
              <a:gd name="T11" fmla="*/ 529 h 749"/>
              <a:gd name="T12" fmla="*/ 303 w 335"/>
              <a:gd name="T13" fmla="*/ 563 h 749"/>
              <a:gd name="T14" fmla="*/ 282 w 335"/>
              <a:gd name="T15" fmla="*/ 610 h 749"/>
              <a:gd name="T16" fmla="*/ 335 w 335"/>
              <a:gd name="T17" fmla="*/ 718 h 749"/>
              <a:gd name="T18" fmla="*/ 240 w 335"/>
              <a:gd name="T19" fmla="*/ 687 h 749"/>
              <a:gd name="T20" fmla="*/ 167 w 335"/>
              <a:gd name="T21" fmla="*/ 654 h 749"/>
              <a:gd name="T22" fmla="*/ 211 w 335"/>
              <a:gd name="T23" fmla="*/ 605 h 749"/>
              <a:gd name="T24" fmla="*/ 269 w 335"/>
              <a:gd name="T25" fmla="*/ 530 h 749"/>
              <a:gd name="T26" fmla="*/ 51 w 335"/>
              <a:gd name="T27" fmla="*/ 718 h 749"/>
              <a:gd name="T28" fmla="*/ 13 w 335"/>
              <a:gd name="T29" fmla="*/ 747 h 749"/>
              <a:gd name="T30" fmla="*/ 7 w 335"/>
              <a:gd name="T31" fmla="*/ 704 h 749"/>
              <a:gd name="T32" fmla="*/ 145 w 335"/>
              <a:gd name="T33" fmla="*/ 441 h 749"/>
              <a:gd name="T34" fmla="*/ 145 w 335"/>
              <a:gd name="T35" fmla="*/ 338 h 749"/>
              <a:gd name="T36" fmla="*/ 207 w 335"/>
              <a:gd name="T37" fmla="*/ 328 h 749"/>
              <a:gd name="T38" fmla="*/ 255 w 335"/>
              <a:gd name="T39" fmla="*/ 179 h 749"/>
              <a:gd name="T40" fmla="*/ 172 w 335"/>
              <a:gd name="T41" fmla="*/ 256 h 749"/>
              <a:gd name="T42" fmla="*/ 73 w 335"/>
              <a:gd name="T43" fmla="*/ 504 h 749"/>
              <a:gd name="T44" fmla="*/ 39 w 335"/>
              <a:gd name="T45" fmla="*/ 520 h 749"/>
              <a:gd name="T46" fmla="*/ 165 w 335"/>
              <a:gd name="T47" fmla="*/ 160 h 749"/>
              <a:gd name="T48" fmla="*/ 270 w 335"/>
              <a:gd name="T49" fmla="*/ 41 h 749"/>
              <a:gd name="T50" fmla="*/ 74 w 335"/>
              <a:gd name="T51" fmla="*/ 220 h 749"/>
              <a:gd name="T52" fmla="*/ 97 w 335"/>
              <a:gd name="T53" fmla="*/ 19 h 749"/>
              <a:gd name="T54" fmla="*/ 146 w 335"/>
              <a:gd name="T55" fmla="*/ 96 h 749"/>
              <a:gd name="T56" fmla="*/ 145 w 335"/>
              <a:gd name="T57" fmla="*/ 110 h 749"/>
              <a:gd name="T58" fmla="*/ 288 w 335"/>
              <a:gd name="T59" fmla="*/ 7 h 749"/>
              <a:gd name="T60" fmla="*/ 319 w 335"/>
              <a:gd name="T61" fmla="*/ 2 h 749"/>
              <a:gd name="T62" fmla="*/ 262 w 335"/>
              <a:gd name="T63" fmla="*/ 83 h 749"/>
              <a:gd name="T64" fmla="*/ 112 w 335"/>
              <a:gd name="T65" fmla="*/ 279 h 7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35" h="749">
                <a:moveTo>
                  <a:pt x="116" y="283"/>
                </a:moveTo>
                <a:cubicBezTo>
                  <a:pt x="133" y="258"/>
                  <a:pt x="149" y="233"/>
                  <a:pt x="166" y="208"/>
                </a:cubicBezTo>
                <a:cubicBezTo>
                  <a:pt x="185" y="182"/>
                  <a:pt x="209" y="160"/>
                  <a:pt x="243" y="154"/>
                </a:cubicBezTo>
                <a:cubicBezTo>
                  <a:pt x="249" y="152"/>
                  <a:pt x="256" y="152"/>
                  <a:pt x="262" y="152"/>
                </a:cubicBezTo>
                <a:cubicBezTo>
                  <a:pt x="276" y="153"/>
                  <a:pt x="282" y="163"/>
                  <a:pt x="280" y="177"/>
                </a:cubicBezTo>
                <a:cubicBezTo>
                  <a:pt x="260" y="277"/>
                  <a:pt x="241" y="378"/>
                  <a:pt x="221" y="478"/>
                </a:cubicBezTo>
                <a:cubicBezTo>
                  <a:pt x="220" y="487"/>
                  <a:pt x="218" y="496"/>
                  <a:pt x="215" y="505"/>
                </a:cubicBezTo>
                <a:cubicBezTo>
                  <a:pt x="197" y="498"/>
                  <a:pt x="181" y="492"/>
                  <a:pt x="163" y="485"/>
                </a:cubicBezTo>
                <a:cubicBezTo>
                  <a:pt x="148" y="516"/>
                  <a:pt x="134" y="546"/>
                  <a:pt x="120" y="576"/>
                </a:cubicBezTo>
                <a:cubicBezTo>
                  <a:pt x="121" y="577"/>
                  <a:pt x="121" y="578"/>
                  <a:pt x="122" y="579"/>
                </a:cubicBezTo>
                <a:cubicBezTo>
                  <a:pt x="130" y="575"/>
                  <a:pt x="139" y="572"/>
                  <a:pt x="147" y="567"/>
                </a:cubicBezTo>
                <a:cubicBezTo>
                  <a:pt x="169" y="554"/>
                  <a:pt x="189" y="539"/>
                  <a:pt x="211" y="529"/>
                </a:cubicBezTo>
                <a:cubicBezTo>
                  <a:pt x="228" y="521"/>
                  <a:pt x="248" y="515"/>
                  <a:pt x="267" y="513"/>
                </a:cubicBezTo>
                <a:cubicBezTo>
                  <a:pt x="298" y="511"/>
                  <a:pt x="313" y="534"/>
                  <a:pt x="303" y="563"/>
                </a:cubicBezTo>
                <a:cubicBezTo>
                  <a:pt x="300" y="573"/>
                  <a:pt x="295" y="583"/>
                  <a:pt x="290" y="592"/>
                </a:cubicBezTo>
                <a:cubicBezTo>
                  <a:pt x="288" y="598"/>
                  <a:pt x="284" y="603"/>
                  <a:pt x="282" y="610"/>
                </a:cubicBezTo>
                <a:cubicBezTo>
                  <a:pt x="272" y="636"/>
                  <a:pt x="272" y="639"/>
                  <a:pt x="295" y="656"/>
                </a:cubicBezTo>
                <a:cubicBezTo>
                  <a:pt x="316" y="671"/>
                  <a:pt x="332" y="690"/>
                  <a:pt x="335" y="718"/>
                </a:cubicBezTo>
                <a:cubicBezTo>
                  <a:pt x="297" y="718"/>
                  <a:pt x="280" y="686"/>
                  <a:pt x="254" y="667"/>
                </a:cubicBezTo>
                <a:cubicBezTo>
                  <a:pt x="249" y="674"/>
                  <a:pt x="245" y="681"/>
                  <a:pt x="240" y="687"/>
                </a:cubicBezTo>
                <a:cubicBezTo>
                  <a:pt x="228" y="704"/>
                  <a:pt x="214" y="707"/>
                  <a:pt x="199" y="693"/>
                </a:cubicBezTo>
                <a:cubicBezTo>
                  <a:pt x="187" y="682"/>
                  <a:pt x="176" y="668"/>
                  <a:pt x="167" y="654"/>
                </a:cubicBezTo>
                <a:cubicBezTo>
                  <a:pt x="155" y="637"/>
                  <a:pt x="157" y="625"/>
                  <a:pt x="167" y="613"/>
                </a:cubicBezTo>
                <a:cubicBezTo>
                  <a:pt x="178" y="601"/>
                  <a:pt x="193" y="598"/>
                  <a:pt x="211" y="605"/>
                </a:cubicBezTo>
                <a:cubicBezTo>
                  <a:pt x="222" y="609"/>
                  <a:pt x="234" y="612"/>
                  <a:pt x="245" y="616"/>
                </a:cubicBezTo>
                <a:cubicBezTo>
                  <a:pt x="273" y="552"/>
                  <a:pt x="273" y="552"/>
                  <a:pt x="269" y="530"/>
                </a:cubicBezTo>
                <a:cubicBezTo>
                  <a:pt x="231" y="534"/>
                  <a:pt x="200" y="553"/>
                  <a:pt x="174" y="579"/>
                </a:cubicBezTo>
                <a:cubicBezTo>
                  <a:pt x="132" y="624"/>
                  <a:pt x="92" y="672"/>
                  <a:pt x="51" y="718"/>
                </a:cubicBezTo>
                <a:cubicBezTo>
                  <a:pt x="44" y="726"/>
                  <a:pt x="37" y="734"/>
                  <a:pt x="30" y="741"/>
                </a:cubicBezTo>
                <a:cubicBezTo>
                  <a:pt x="25" y="745"/>
                  <a:pt x="17" y="749"/>
                  <a:pt x="13" y="747"/>
                </a:cubicBezTo>
                <a:cubicBezTo>
                  <a:pt x="7" y="744"/>
                  <a:pt x="1" y="736"/>
                  <a:pt x="1" y="730"/>
                </a:cubicBezTo>
                <a:cubicBezTo>
                  <a:pt x="0" y="722"/>
                  <a:pt x="3" y="712"/>
                  <a:pt x="7" y="704"/>
                </a:cubicBezTo>
                <a:cubicBezTo>
                  <a:pt x="35" y="655"/>
                  <a:pt x="64" y="606"/>
                  <a:pt x="91" y="556"/>
                </a:cubicBezTo>
                <a:cubicBezTo>
                  <a:pt x="111" y="519"/>
                  <a:pt x="128" y="480"/>
                  <a:pt x="145" y="441"/>
                </a:cubicBezTo>
                <a:cubicBezTo>
                  <a:pt x="148" y="434"/>
                  <a:pt x="149" y="424"/>
                  <a:pt x="146" y="417"/>
                </a:cubicBezTo>
                <a:cubicBezTo>
                  <a:pt x="138" y="391"/>
                  <a:pt x="141" y="364"/>
                  <a:pt x="145" y="338"/>
                </a:cubicBezTo>
                <a:cubicBezTo>
                  <a:pt x="147" y="320"/>
                  <a:pt x="158" y="309"/>
                  <a:pt x="172" y="306"/>
                </a:cubicBezTo>
                <a:cubicBezTo>
                  <a:pt x="185" y="304"/>
                  <a:pt x="198" y="312"/>
                  <a:pt x="207" y="328"/>
                </a:cubicBezTo>
                <a:cubicBezTo>
                  <a:pt x="211" y="336"/>
                  <a:pt x="215" y="345"/>
                  <a:pt x="222" y="359"/>
                </a:cubicBezTo>
                <a:cubicBezTo>
                  <a:pt x="233" y="298"/>
                  <a:pt x="244" y="241"/>
                  <a:pt x="255" y="179"/>
                </a:cubicBezTo>
                <a:cubicBezTo>
                  <a:pt x="245" y="183"/>
                  <a:pt x="236" y="185"/>
                  <a:pt x="231" y="190"/>
                </a:cubicBezTo>
                <a:cubicBezTo>
                  <a:pt x="210" y="211"/>
                  <a:pt x="188" y="232"/>
                  <a:pt x="172" y="256"/>
                </a:cubicBezTo>
                <a:cubicBezTo>
                  <a:pt x="154" y="284"/>
                  <a:pt x="139" y="316"/>
                  <a:pt x="127" y="347"/>
                </a:cubicBezTo>
                <a:cubicBezTo>
                  <a:pt x="107" y="399"/>
                  <a:pt x="91" y="452"/>
                  <a:pt x="73" y="504"/>
                </a:cubicBezTo>
                <a:cubicBezTo>
                  <a:pt x="70" y="511"/>
                  <a:pt x="77" y="520"/>
                  <a:pt x="67" y="526"/>
                </a:cubicBezTo>
                <a:cubicBezTo>
                  <a:pt x="55" y="532"/>
                  <a:pt x="46" y="531"/>
                  <a:pt x="39" y="520"/>
                </a:cubicBezTo>
                <a:cubicBezTo>
                  <a:pt x="24" y="498"/>
                  <a:pt x="27" y="473"/>
                  <a:pt x="32" y="450"/>
                </a:cubicBezTo>
                <a:cubicBezTo>
                  <a:pt x="55" y="344"/>
                  <a:pt x="100" y="248"/>
                  <a:pt x="165" y="160"/>
                </a:cubicBezTo>
                <a:cubicBezTo>
                  <a:pt x="194" y="119"/>
                  <a:pt x="228" y="84"/>
                  <a:pt x="265" y="51"/>
                </a:cubicBezTo>
                <a:cubicBezTo>
                  <a:pt x="267" y="49"/>
                  <a:pt x="268" y="44"/>
                  <a:pt x="270" y="41"/>
                </a:cubicBezTo>
                <a:cubicBezTo>
                  <a:pt x="268" y="40"/>
                  <a:pt x="267" y="39"/>
                  <a:pt x="266" y="38"/>
                </a:cubicBezTo>
                <a:cubicBezTo>
                  <a:pt x="202" y="99"/>
                  <a:pt x="138" y="160"/>
                  <a:pt x="74" y="220"/>
                </a:cubicBezTo>
                <a:cubicBezTo>
                  <a:pt x="45" y="201"/>
                  <a:pt x="41" y="170"/>
                  <a:pt x="52" y="140"/>
                </a:cubicBezTo>
                <a:cubicBezTo>
                  <a:pt x="67" y="100"/>
                  <a:pt x="82" y="59"/>
                  <a:pt x="97" y="19"/>
                </a:cubicBezTo>
                <a:cubicBezTo>
                  <a:pt x="100" y="10"/>
                  <a:pt x="105" y="10"/>
                  <a:pt x="112" y="12"/>
                </a:cubicBezTo>
                <a:cubicBezTo>
                  <a:pt x="148" y="22"/>
                  <a:pt x="164" y="63"/>
                  <a:pt x="146" y="96"/>
                </a:cubicBezTo>
                <a:cubicBezTo>
                  <a:pt x="144" y="100"/>
                  <a:pt x="143" y="104"/>
                  <a:pt x="141" y="108"/>
                </a:cubicBezTo>
                <a:cubicBezTo>
                  <a:pt x="143" y="109"/>
                  <a:pt x="144" y="109"/>
                  <a:pt x="145" y="110"/>
                </a:cubicBezTo>
                <a:cubicBezTo>
                  <a:pt x="171" y="90"/>
                  <a:pt x="198" y="69"/>
                  <a:pt x="224" y="50"/>
                </a:cubicBezTo>
                <a:cubicBezTo>
                  <a:pt x="245" y="35"/>
                  <a:pt x="266" y="21"/>
                  <a:pt x="288" y="7"/>
                </a:cubicBezTo>
                <a:cubicBezTo>
                  <a:pt x="291" y="5"/>
                  <a:pt x="295" y="1"/>
                  <a:pt x="299" y="1"/>
                </a:cubicBezTo>
                <a:cubicBezTo>
                  <a:pt x="306" y="0"/>
                  <a:pt x="313" y="2"/>
                  <a:pt x="319" y="2"/>
                </a:cubicBezTo>
                <a:cubicBezTo>
                  <a:pt x="319" y="8"/>
                  <a:pt x="320" y="16"/>
                  <a:pt x="317" y="20"/>
                </a:cubicBezTo>
                <a:cubicBezTo>
                  <a:pt x="300" y="42"/>
                  <a:pt x="283" y="65"/>
                  <a:pt x="262" y="83"/>
                </a:cubicBezTo>
                <a:cubicBezTo>
                  <a:pt x="215" y="126"/>
                  <a:pt x="172" y="171"/>
                  <a:pt x="140" y="226"/>
                </a:cubicBezTo>
                <a:cubicBezTo>
                  <a:pt x="130" y="243"/>
                  <a:pt x="121" y="262"/>
                  <a:pt x="112" y="279"/>
                </a:cubicBezTo>
                <a:cubicBezTo>
                  <a:pt x="113" y="280"/>
                  <a:pt x="115" y="281"/>
                  <a:pt x="116" y="283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0" name="Freeform 34">
            <a:extLst>
              <a:ext uri="{FF2B5EF4-FFF2-40B4-BE49-F238E27FC236}">
                <a16:creationId xmlns:a16="http://schemas.microsoft.com/office/drawing/2014/main" id="{00936626-5687-4FB9-8F3A-8F8218CE179F}"/>
              </a:ext>
            </a:extLst>
          </p:cNvPr>
          <p:cNvSpPr>
            <a:spLocks noEditPoints="1"/>
          </p:cNvSpPr>
          <p:nvPr/>
        </p:nvSpPr>
        <p:spPr bwMode="auto">
          <a:xfrm>
            <a:off x="11627715" y="201380"/>
            <a:ext cx="204621" cy="292527"/>
          </a:xfrm>
          <a:custGeom>
            <a:avLst/>
            <a:gdLst>
              <a:gd name="T0" fmla="*/ 73 w 465"/>
              <a:gd name="T1" fmla="*/ 578 h 665"/>
              <a:gd name="T2" fmla="*/ 192 w 465"/>
              <a:gd name="T3" fmla="*/ 621 h 665"/>
              <a:gd name="T4" fmla="*/ 214 w 465"/>
              <a:gd name="T5" fmla="*/ 482 h 665"/>
              <a:gd name="T6" fmla="*/ 108 w 465"/>
              <a:gd name="T7" fmla="*/ 527 h 665"/>
              <a:gd name="T8" fmla="*/ 2 w 465"/>
              <a:gd name="T9" fmla="*/ 514 h 665"/>
              <a:gd name="T10" fmla="*/ 176 w 465"/>
              <a:gd name="T11" fmla="*/ 438 h 665"/>
              <a:gd name="T12" fmla="*/ 172 w 465"/>
              <a:gd name="T13" fmla="*/ 380 h 665"/>
              <a:gd name="T14" fmla="*/ 252 w 465"/>
              <a:gd name="T15" fmla="*/ 303 h 665"/>
              <a:gd name="T16" fmla="*/ 209 w 465"/>
              <a:gd name="T17" fmla="*/ 283 h 665"/>
              <a:gd name="T18" fmla="*/ 103 w 465"/>
              <a:gd name="T19" fmla="*/ 292 h 665"/>
              <a:gd name="T20" fmla="*/ 106 w 465"/>
              <a:gd name="T21" fmla="*/ 168 h 665"/>
              <a:gd name="T22" fmla="*/ 123 w 465"/>
              <a:gd name="T23" fmla="*/ 272 h 665"/>
              <a:gd name="T24" fmla="*/ 246 w 465"/>
              <a:gd name="T25" fmla="*/ 257 h 665"/>
              <a:gd name="T26" fmla="*/ 244 w 465"/>
              <a:gd name="T27" fmla="*/ 242 h 665"/>
              <a:gd name="T28" fmla="*/ 208 w 465"/>
              <a:gd name="T29" fmla="*/ 231 h 665"/>
              <a:gd name="T30" fmla="*/ 230 w 465"/>
              <a:gd name="T31" fmla="*/ 218 h 665"/>
              <a:gd name="T32" fmla="*/ 167 w 465"/>
              <a:gd name="T33" fmla="*/ 245 h 665"/>
              <a:gd name="T34" fmla="*/ 134 w 465"/>
              <a:gd name="T35" fmla="*/ 229 h 665"/>
              <a:gd name="T36" fmla="*/ 154 w 465"/>
              <a:gd name="T37" fmla="*/ 209 h 665"/>
              <a:gd name="T38" fmla="*/ 214 w 465"/>
              <a:gd name="T39" fmla="*/ 147 h 665"/>
              <a:gd name="T40" fmla="*/ 195 w 465"/>
              <a:gd name="T41" fmla="*/ 120 h 665"/>
              <a:gd name="T42" fmla="*/ 215 w 465"/>
              <a:gd name="T43" fmla="*/ 90 h 665"/>
              <a:gd name="T44" fmla="*/ 210 w 465"/>
              <a:gd name="T45" fmla="*/ 72 h 665"/>
              <a:gd name="T46" fmla="*/ 275 w 465"/>
              <a:gd name="T47" fmla="*/ 40 h 665"/>
              <a:gd name="T48" fmla="*/ 329 w 465"/>
              <a:gd name="T49" fmla="*/ 24 h 665"/>
              <a:gd name="T50" fmla="*/ 298 w 465"/>
              <a:gd name="T51" fmla="*/ 81 h 665"/>
              <a:gd name="T52" fmla="*/ 312 w 465"/>
              <a:gd name="T53" fmla="*/ 90 h 665"/>
              <a:gd name="T54" fmla="*/ 307 w 465"/>
              <a:gd name="T55" fmla="*/ 166 h 665"/>
              <a:gd name="T56" fmla="*/ 292 w 465"/>
              <a:gd name="T57" fmla="*/ 224 h 665"/>
              <a:gd name="T58" fmla="*/ 404 w 465"/>
              <a:gd name="T59" fmla="*/ 25 h 665"/>
              <a:gd name="T60" fmla="*/ 334 w 465"/>
              <a:gd name="T61" fmla="*/ 43 h 665"/>
              <a:gd name="T62" fmla="*/ 334 w 465"/>
              <a:gd name="T63" fmla="*/ 30 h 665"/>
              <a:gd name="T64" fmla="*/ 417 w 465"/>
              <a:gd name="T65" fmla="*/ 38 h 665"/>
              <a:gd name="T66" fmla="*/ 336 w 465"/>
              <a:gd name="T67" fmla="*/ 187 h 665"/>
              <a:gd name="T68" fmla="*/ 372 w 465"/>
              <a:gd name="T69" fmla="*/ 223 h 665"/>
              <a:gd name="T70" fmla="*/ 464 w 465"/>
              <a:gd name="T71" fmla="*/ 221 h 665"/>
              <a:gd name="T72" fmla="*/ 429 w 465"/>
              <a:gd name="T73" fmla="*/ 266 h 665"/>
              <a:gd name="T74" fmla="*/ 240 w 465"/>
              <a:gd name="T75" fmla="*/ 326 h 665"/>
              <a:gd name="T76" fmla="*/ 264 w 465"/>
              <a:gd name="T77" fmla="*/ 338 h 665"/>
              <a:gd name="T78" fmla="*/ 237 w 465"/>
              <a:gd name="T79" fmla="*/ 420 h 665"/>
              <a:gd name="T80" fmla="*/ 271 w 465"/>
              <a:gd name="T81" fmla="*/ 421 h 665"/>
              <a:gd name="T82" fmla="*/ 393 w 465"/>
              <a:gd name="T83" fmla="*/ 453 h 665"/>
              <a:gd name="T84" fmla="*/ 346 w 465"/>
              <a:gd name="T85" fmla="*/ 462 h 665"/>
              <a:gd name="T86" fmla="*/ 252 w 465"/>
              <a:gd name="T87" fmla="*/ 469 h 665"/>
              <a:gd name="T88" fmla="*/ 241 w 465"/>
              <a:gd name="T89" fmla="*/ 579 h 665"/>
              <a:gd name="T90" fmla="*/ 252 w 465"/>
              <a:gd name="T91" fmla="*/ 631 h 665"/>
              <a:gd name="T92" fmla="*/ 43 w 465"/>
              <a:gd name="T93" fmla="*/ 568 h 665"/>
              <a:gd name="T94" fmla="*/ 446 w 465"/>
              <a:gd name="T95" fmla="*/ 224 h 665"/>
              <a:gd name="T96" fmla="*/ 330 w 465"/>
              <a:gd name="T97" fmla="*/ 248 h 665"/>
              <a:gd name="T98" fmla="*/ 296 w 465"/>
              <a:gd name="T99" fmla="*/ 102 h 665"/>
              <a:gd name="T100" fmla="*/ 291 w 465"/>
              <a:gd name="T101" fmla="*/ 165 h 665"/>
              <a:gd name="T102" fmla="*/ 296 w 465"/>
              <a:gd name="T103" fmla="*/ 102 h 665"/>
              <a:gd name="T104" fmla="*/ 259 w 465"/>
              <a:gd name="T105" fmla="*/ 198 h 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65" h="665">
                <a:moveTo>
                  <a:pt x="43" y="568"/>
                </a:moveTo>
                <a:cubicBezTo>
                  <a:pt x="54" y="571"/>
                  <a:pt x="64" y="574"/>
                  <a:pt x="73" y="578"/>
                </a:cubicBezTo>
                <a:cubicBezTo>
                  <a:pt x="95" y="588"/>
                  <a:pt x="116" y="600"/>
                  <a:pt x="139" y="608"/>
                </a:cubicBezTo>
                <a:cubicBezTo>
                  <a:pt x="156" y="615"/>
                  <a:pt x="174" y="617"/>
                  <a:pt x="192" y="621"/>
                </a:cubicBezTo>
                <a:cubicBezTo>
                  <a:pt x="206" y="624"/>
                  <a:pt x="213" y="616"/>
                  <a:pt x="214" y="603"/>
                </a:cubicBezTo>
                <a:cubicBezTo>
                  <a:pt x="214" y="564"/>
                  <a:pt x="214" y="525"/>
                  <a:pt x="214" y="482"/>
                </a:cubicBezTo>
                <a:cubicBezTo>
                  <a:pt x="197" y="487"/>
                  <a:pt x="182" y="489"/>
                  <a:pt x="169" y="495"/>
                </a:cubicBezTo>
                <a:cubicBezTo>
                  <a:pt x="148" y="505"/>
                  <a:pt x="129" y="518"/>
                  <a:pt x="108" y="527"/>
                </a:cubicBezTo>
                <a:cubicBezTo>
                  <a:pt x="86" y="536"/>
                  <a:pt x="62" y="543"/>
                  <a:pt x="39" y="549"/>
                </a:cubicBezTo>
                <a:cubicBezTo>
                  <a:pt x="25" y="553"/>
                  <a:pt x="0" y="529"/>
                  <a:pt x="2" y="514"/>
                </a:cubicBezTo>
                <a:cubicBezTo>
                  <a:pt x="2" y="510"/>
                  <a:pt x="7" y="506"/>
                  <a:pt x="11" y="504"/>
                </a:cubicBezTo>
                <a:cubicBezTo>
                  <a:pt x="66" y="482"/>
                  <a:pt x="121" y="459"/>
                  <a:pt x="176" y="438"/>
                </a:cubicBezTo>
                <a:cubicBezTo>
                  <a:pt x="216" y="423"/>
                  <a:pt x="236" y="408"/>
                  <a:pt x="259" y="367"/>
                </a:cubicBezTo>
                <a:cubicBezTo>
                  <a:pt x="229" y="371"/>
                  <a:pt x="202" y="376"/>
                  <a:pt x="172" y="380"/>
                </a:cubicBezTo>
                <a:cubicBezTo>
                  <a:pt x="174" y="360"/>
                  <a:pt x="184" y="346"/>
                  <a:pt x="198" y="335"/>
                </a:cubicBezTo>
                <a:cubicBezTo>
                  <a:pt x="215" y="323"/>
                  <a:pt x="233" y="312"/>
                  <a:pt x="252" y="303"/>
                </a:cubicBezTo>
                <a:cubicBezTo>
                  <a:pt x="274" y="292"/>
                  <a:pt x="275" y="293"/>
                  <a:pt x="269" y="263"/>
                </a:cubicBezTo>
                <a:cubicBezTo>
                  <a:pt x="249" y="270"/>
                  <a:pt x="229" y="276"/>
                  <a:pt x="209" y="283"/>
                </a:cubicBezTo>
                <a:cubicBezTo>
                  <a:pt x="183" y="292"/>
                  <a:pt x="157" y="303"/>
                  <a:pt x="130" y="311"/>
                </a:cubicBezTo>
                <a:cubicBezTo>
                  <a:pt x="112" y="317"/>
                  <a:pt x="104" y="310"/>
                  <a:pt x="103" y="292"/>
                </a:cubicBezTo>
                <a:cubicBezTo>
                  <a:pt x="103" y="268"/>
                  <a:pt x="105" y="243"/>
                  <a:pt x="106" y="219"/>
                </a:cubicBezTo>
                <a:cubicBezTo>
                  <a:pt x="106" y="202"/>
                  <a:pt x="106" y="185"/>
                  <a:pt x="106" y="168"/>
                </a:cubicBezTo>
                <a:cubicBezTo>
                  <a:pt x="119" y="167"/>
                  <a:pt x="124" y="173"/>
                  <a:pt x="124" y="185"/>
                </a:cubicBezTo>
                <a:cubicBezTo>
                  <a:pt x="123" y="214"/>
                  <a:pt x="123" y="243"/>
                  <a:pt x="123" y="272"/>
                </a:cubicBezTo>
                <a:cubicBezTo>
                  <a:pt x="123" y="277"/>
                  <a:pt x="124" y="282"/>
                  <a:pt x="124" y="287"/>
                </a:cubicBezTo>
                <a:cubicBezTo>
                  <a:pt x="166" y="277"/>
                  <a:pt x="206" y="267"/>
                  <a:pt x="246" y="257"/>
                </a:cubicBezTo>
                <a:cubicBezTo>
                  <a:pt x="249" y="256"/>
                  <a:pt x="251" y="252"/>
                  <a:pt x="254" y="249"/>
                </a:cubicBezTo>
                <a:cubicBezTo>
                  <a:pt x="250" y="247"/>
                  <a:pt x="248" y="243"/>
                  <a:pt x="244" y="242"/>
                </a:cubicBezTo>
                <a:cubicBezTo>
                  <a:pt x="236" y="240"/>
                  <a:pt x="227" y="240"/>
                  <a:pt x="219" y="238"/>
                </a:cubicBezTo>
                <a:cubicBezTo>
                  <a:pt x="215" y="237"/>
                  <a:pt x="212" y="233"/>
                  <a:pt x="208" y="231"/>
                </a:cubicBezTo>
                <a:cubicBezTo>
                  <a:pt x="211" y="228"/>
                  <a:pt x="214" y="226"/>
                  <a:pt x="218" y="224"/>
                </a:cubicBezTo>
                <a:cubicBezTo>
                  <a:pt x="221" y="222"/>
                  <a:pt x="225" y="221"/>
                  <a:pt x="230" y="218"/>
                </a:cubicBezTo>
                <a:cubicBezTo>
                  <a:pt x="226" y="210"/>
                  <a:pt x="221" y="202"/>
                  <a:pt x="216" y="192"/>
                </a:cubicBezTo>
                <a:cubicBezTo>
                  <a:pt x="200" y="210"/>
                  <a:pt x="184" y="227"/>
                  <a:pt x="167" y="245"/>
                </a:cubicBezTo>
                <a:cubicBezTo>
                  <a:pt x="166" y="239"/>
                  <a:pt x="166" y="236"/>
                  <a:pt x="166" y="235"/>
                </a:cubicBezTo>
                <a:cubicBezTo>
                  <a:pt x="154" y="233"/>
                  <a:pt x="140" y="235"/>
                  <a:pt x="134" y="229"/>
                </a:cubicBezTo>
                <a:cubicBezTo>
                  <a:pt x="126" y="222"/>
                  <a:pt x="127" y="208"/>
                  <a:pt x="137" y="197"/>
                </a:cubicBezTo>
                <a:cubicBezTo>
                  <a:pt x="142" y="201"/>
                  <a:pt x="147" y="204"/>
                  <a:pt x="154" y="209"/>
                </a:cubicBezTo>
                <a:cubicBezTo>
                  <a:pt x="163" y="198"/>
                  <a:pt x="172" y="186"/>
                  <a:pt x="181" y="176"/>
                </a:cubicBezTo>
                <a:cubicBezTo>
                  <a:pt x="191" y="166"/>
                  <a:pt x="201" y="153"/>
                  <a:pt x="214" y="147"/>
                </a:cubicBezTo>
                <a:cubicBezTo>
                  <a:pt x="234" y="137"/>
                  <a:pt x="246" y="123"/>
                  <a:pt x="253" y="101"/>
                </a:cubicBezTo>
                <a:cubicBezTo>
                  <a:pt x="233" y="107"/>
                  <a:pt x="214" y="113"/>
                  <a:pt x="195" y="120"/>
                </a:cubicBezTo>
                <a:cubicBezTo>
                  <a:pt x="194" y="118"/>
                  <a:pt x="194" y="117"/>
                  <a:pt x="193" y="116"/>
                </a:cubicBezTo>
                <a:cubicBezTo>
                  <a:pt x="200" y="108"/>
                  <a:pt x="206" y="100"/>
                  <a:pt x="215" y="90"/>
                </a:cubicBezTo>
                <a:cubicBezTo>
                  <a:pt x="207" y="89"/>
                  <a:pt x="203" y="88"/>
                  <a:pt x="197" y="87"/>
                </a:cubicBezTo>
                <a:cubicBezTo>
                  <a:pt x="201" y="82"/>
                  <a:pt x="205" y="77"/>
                  <a:pt x="210" y="72"/>
                </a:cubicBezTo>
                <a:cubicBezTo>
                  <a:pt x="210" y="71"/>
                  <a:pt x="212" y="71"/>
                  <a:pt x="213" y="71"/>
                </a:cubicBezTo>
                <a:cubicBezTo>
                  <a:pt x="242" y="79"/>
                  <a:pt x="257" y="56"/>
                  <a:pt x="275" y="40"/>
                </a:cubicBezTo>
                <a:cubicBezTo>
                  <a:pt x="287" y="29"/>
                  <a:pt x="299" y="17"/>
                  <a:pt x="311" y="6"/>
                </a:cubicBezTo>
                <a:cubicBezTo>
                  <a:pt x="317" y="12"/>
                  <a:pt x="323" y="18"/>
                  <a:pt x="329" y="24"/>
                </a:cubicBezTo>
                <a:cubicBezTo>
                  <a:pt x="307" y="43"/>
                  <a:pt x="284" y="61"/>
                  <a:pt x="262" y="80"/>
                </a:cubicBezTo>
                <a:cubicBezTo>
                  <a:pt x="274" y="93"/>
                  <a:pt x="286" y="94"/>
                  <a:pt x="298" y="81"/>
                </a:cubicBezTo>
                <a:cubicBezTo>
                  <a:pt x="300" y="78"/>
                  <a:pt x="305" y="78"/>
                  <a:pt x="309" y="76"/>
                </a:cubicBezTo>
                <a:cubicBezTo>
                  <a:pt x="310" y="81"/>
                  <a:pt x="312" y="85"/>
                  <a:pt x="312" y="90"/>
                </a:cubicBezTo>
                <a:cubicBezTo>
                  <a:pt x="310" y="112"/>
                  <a:pt x="308" y="134"/>
                  <a:pt x="306" y="157"/>
                </a:cubicBezTo>
                <a:cubicBezTo>
                  <a:pt x="306" y="160"/>
                  <a:pt x="305" y="163"/>
                  <a:pt x="307" y="166"/>
                </a:cubicBezTo>
                <a:cubicBezTo>
                  <a:pt x="320" y="189"/>
                  <a:pt x="305" y="205"/>
                  <a:pt x="293" y="222"/>
                </a:cubicBezTo>
                <a:cubicBezTo>
                  <a:pt x="293" y="222"/>
                  <a:pt x="292" y="224"/>
                  <a:pt x="292" y="224"/>
                </a:cubicBezTo>
                <a:cubicBezTo>
                  <a:pt x="292" y="225"/>
                  <a:pt x="292" y="225"/>
                  <a:pt x="294" y="228"/>
                </a:cubicBezTo>
                <a:cubicBezTo>
                  <a:pt x="338" y="164"/>
                  <a:pt x="376" y="98"/>
                  <a:pt x="404" y="25"/>
                </a:cubicBezTo>
                <a:cubicBezTo>
                  <a:pt x="390" y="21"/>
                  <a:pt x="379" y="23"/>
                  <a:pt x="367" y="30"/>
                </a:cubicBezTo>
                <a:cubicBezTo>
                  <a:pt x="357" y="36"/>
                  <a:pt x="345" y="39"/>
                  <a:pt x="334" y="43"/>
                </a:cubicBezTo>
                <a:cubicBezTo>
                  <a:pt x="333" y="42"/>
                  <a:pt x="332" y="40"/>
                  <a:pt x="331" y="39"/>
                </a:cubicBezTo>
                <a:cubicBezTo>
                  <a:pt x="332" y="36"/>
                  <a:pt x="332" y="31"/>
                  <a:pt x="334" y="30"/>
                </a:cubicBezTo>
                <a:cubicBezTo>
                  <a:pt x="352" y="22"/>
                  <a:pt x="370" y="12"/>
                  <a:pt x="389" y="7"/>
                </a:cubicBezTo>
                <a:cubicBezTo>
                  <a:pt x="414" y="0"/>
                  <a:pt x="426" y="13"/>
                  <a:pt x="417" y="38"/>
                </a:cubicBezTo>
                <a:cubicBezTo>
                  <a:pt x="410" y="57"/>
                  <a:pt x="399" y="74"/>
                  <a:pt x="389" y="92"/>
                </a:cubicBezTo>
                <a:cubicBezTo>
                  <a:pt x="371" y="124"/>
                  <a:pt x="352" y="155"/>
                  <a:pt x="336" y="187"/>
                </a:cubicBezTo>
                <a:cubicBezTo>
                  <a:pt x="329" y="200"/>
                  <a:pt x="327" y="214"/>
                  <a:pt x="322" y="233"/>
                </a:cubicBezTo>
                <a:cubicBezTo>
                  <a:pt x="341" y="229"/>
                  <a:pt x="356" y="225"/>
                  <a:pt x="372" y="223"/>
                </a:cubicBezTo>
                <a:cubicBezTo>
                  <a:pt x="396" y="219"/>
                  <a:pt x="421" y="215"/>
                  <a:pt x="445" y="213"/>
                </a:cubicBezTo>
                <a:cubicBezTo>
                  <a:pt x="452" y="213"/>
                  <a:pt x="463" y="217"/>
                  <a:pt x="464" y="221"/>
                </a:cubicBezTo>
                <a:cubicBezTo>
                  <a:pt x="465" y="229"/>
                  <a:pt x="464" y="240"/>
                  <a:pt x="459" y="246"/>
                </a:cubicBezTo>
                <a:cubicBezTo>
                  <a:pt x="451" y="255"/>
                  <a:pt x="440" y="262"/>
                  <a:pt x="429" y="266"/>
                </a:cubicBezTo>
                <a:cubicBezTo>
                  <a:pt x="385" y="279"/>
                  <a:pt x="341" y="291"/>
                  <a:pt x="297" y="305"/>
                </a:cubicBezTo>
                <a:cubicBezTo>
                  <a:pt x="277" y="310"/>
                  <a:pt x="258" y="318"/>
                  <a:pt x="240" y="326"/>
                </a:cubicBezTo>
                <a:cubicBezTo>
                  <a:pt x="232" y="329"/>
                  <a:pt x="226" y="335"/>
                  <a:pt x="222" y="343"/>
                </a:cubicBezTo>
                <a:cubicBezTo>
                  <a:pt x="236" y="341"/>
                  <a:pt x="250" y="341"/>
                  <a:pt x="264" y="338"/>
                </a:cubicBezTo>
                <a:cubicBezTo>
                  <a:pt x="283" y="335"/>
                  <a:pt x="299" y="338"/>
                  <a:pt x="311" y="355"/>
                </a:cubicBezTo>
                <a:cubicBezTo>
                  <a:pt x="300" y="391"/>
                  <a:pt x="262" y="399"/>
                  <a:pt x="237" y="420"/>
                </a:cubicBezTo>
                <a:cubicBezTo>
                  <a:pt x="237" y="422"/>
                  <a:pt x="238" y="423"/>
                  <a:pt x="239" y="425"/>
                </a:cubicBezTo>
                <a:cubicBezTo>
                  <a:pt x="249" y="424"/>
                  <a:pt x="260" y="423"/>
                  <a:pt x="271" y="421"/>
                </a:cubicBezTo>
                <a:cubicBezTo>
                  <a:pt x="301" y="416"/>
                  <a:pt x="331" y="411"/>
                  <a:pt x="361" y="407"/>
                </a:cubicBezTo>
                <a:cubicBezTo>
                  <a:pt x="388" y="404"/>
                  <a:pt x="405" y="429"/>
                  <a:pt x="393" y="453"/>
                </a:cubicBezTo>
                <a:cubicBezTo>
                  <a:pt x="388" y="466"/>
                  <a:pt x="374" y="470"/>
                  <a:pt x="355" y="466"/>
                </a:cubicBezTo>
                <a:cubicBezTo>
                  <a:pt x="352" y="465"/>
                  <a:pt x="348" y="464"/>
                  <a:pt x="346" y="462"/>
                </a:cubicBezTo>
                <a:cubicBezTo>
                  <a:pt x="327" y="448"/>
                  <a:pt x="309" y="452"/>
                  <a:pt x="289" y="461"/>
                </a:cubicBezTo>
                <a:cubicBezTo>
                  <a:pt x="278" y="466"/>
                  <a:pt x="264" y="467"/>
                  <a:pt x="252" y="469"/>
                </a:cubicBezTo>
                <a:cubicBezTo>
                  <a:pt x="242" y="471"/>
                  <a:pt x="237" y="474"/>
                  <a:pt x="237" y="485"/>
                </a:cubicBezTo>
                <a:cubicBezTo>
                  <a:pt x="239" y="516"/>
                  <a:pt x="240" y="548"/>
                  <a:pt x="241" y="579"/>
                </a:cubicBezTo>
                <a:cubicBezTo>
                  <a:pt x="241" y="582"/>
                  <a:pt x="242" y="586"/>
                  <a:pt x="243" y="588"/>
                </a:cubicBezTo>
                <a:cubicBezTo>
                  <a:pt x="257" y="600"/>
                  <a:pt x="254" y="617"/>
                  <a:pt x="252" y="631"/>
                </a:cubicBezTo>
                <a:cubicBezTo>
                  <a:pt x="250" y="641"/>
                  <a:pt x="241" y="651"/>
                  <a:pt x="236" y="660"/>
                </a:cubicBezTo>
                <a:cubicBezTo>
                  <a:pt x="184" y="665"/>
                  <a:pt x="59" y="607"/>
                  <a:pt x="43" y="568"/>
                </a:cubicBezTo>
                <a:close/>
                <a:moveTo>
                  <a:pt x="296" y="283"/>
                </a:moveTo>
                <a:cubicBezTo>
                  <a:pt x="335" y="285"/>
                  <a:pt x="435" y="246"/>
                  <a:pt x="446" y="224"/>
                </a:cubicBezTo>
                <a:cubicBezTo>
                  <a:pt x="442" y="224"/>
                  <a:pt x="439" y="224"/>
                  <a:pt x="436" y="225"/>
                </a:cubicBezTo>
                <a:cubicBezTo>
                  <a:pt x="400" y="233"/>
                  <a:pt x="365" y="240"/>
                  <a:pt x="330" y="248"/>
                </a:cubicBezTo>
                <a:cubicBezTo>
                  <a:pt x="311" y="252"/>
                  <a:pt x="299" y="263"/>
                  <a:pt x="296" y="283"/>
                </a:cubicBezTo>
                <a:close/>
                <a:moveTo>
                  <a:pt x="296" y="102"/>
                </a:moveTo>
                <a:cubicBezTo>
                  <a:pt x="269" y="126"/>
                  <a:pt x="263" y="160"/>
                  <a:pt x="276" y="201"/>
                </a:cubicBezTo>
                <a:cubicBezTo>
                  <a:pt x="289" y="193"/>
                  <a:pt x="298" y="183"/>
                  <a:pt x="291" y="165"/>
                </a:cubicBezTo>
                <a:cubicBezTo>
                  <a:pt x="287" y="155"/>
                  <a:pt x="290" y="142"/>
                  <a:pt x="291" y="131"/>
                </a:cubicBezTo>
                <a:cubicBezTo>
                  <a:pt x="292" y="122"/>
                  <a:pt x="294" y="113"/>
                  <a:pt x="296" y="102"/>
                </a:cubicBezTo>
                <a:close/>
                <a:moveTo>
                  <a:pt x="259" y="138"/>
                </a:moveTo>
                <a:cubicBezTo>
                  <a:pt x="229" y="154"/>
                  <a:pt x="229" y="179"/>
                  <a:pt x="259" y="198"/>
                </a:cubicBezTo>
                <a:cubicBezTo>
                  <a:pt x="259" y="178"/>
                  <a:pt x="259" y="158"/>
                  <a:pt x="259" y="138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1" name="Freeform 35">
            <a:extLst>
              <a:ext uri="{FF2B5EF4-FFF2-40B4-BE49-F238E27FC236}">
                <a16:creationId xmlns:a16="http://schemas.microsoft.com/office/drawing/2014/main" id="{C739F88A-8A6F-4C64-987F-4D273FBEE780}"/>
              </a:ext>
            </a:extLst>
          </p:cNvPr>
          <p:cNvSpPr>
            <a:spLocks noEditPoints="1"/>
          </p:cNvSpPr>
          <p:nvPr/>
        </p:nvSpPr>
        <p:spPr bwMode="auto">
          <a:xfrm>
            <a:off x="10509504" y="160498"/>
            <a:ext cx="438261" cy="434237"/>
          </a:xfrm>
          <a:custGeom>
            <a:avLst/>
            <a:gdLst>
              <a:gd name="T0" fmla="*/ 498 w 996"/>
              <a:gd name="T1" fmla="*/ 985 h 987"/>
              <a:gd name="T2" fmla="*/ 10 w 996"/>
              <a:gd name="T3" fmla="*/ 478 h 987"/>
              <a:gd name="T4" fmla="*/ 515 w 996"/>
              <a:gd name="T5" fmla="*/ 8 h 987"/>
              <a:gd name="T6" fmla="*/ 987 w 996"/>
              <a:gd name="T7" fmla="*/ 514 h 987"/>
              <a:gd name="T8" fmla="*/ 498 w 996"/>
              <a:gd name="T9" fmla="*/ 985 h 987"/>
              <a:gd name="T10" fmla="*/ 27 w 996"/>
              <a:gd name="T11" fmla="*/ 496 h 987"/>
              <a:gd name="T12" fmla="*/ 509 w 996"/>
              <a:gd name="T13" fmla="*/ 967 h 987"/>
              <a:gd name="T14" fmla="*/ 969 w 996"/>
              <a:gd name="T15" fmla="*/ 493 h 987"/>
              <a:gd name="T16" fmla="*/ 473 w 996"/>
              <a:gd name="T17" fmla="*/ 25 h 987"/>
              <a:gd name="T18" fmla="*/ 27 w 996"/>
              <a:gd name="T19" fmla="*/ 496 h 9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6" h="987">
                <a:moveTo>
                  <a:pt x="498" y="985"/>
                </a:moveTo>
                <a:cubicBezTo>
                  <a:pt x="234" y="987"/>
                  <a:pt x="0" y="764"/>
                  <a:pt x="10" y="478"/>
                </a:cubicBezTo>
                <a:cubicBezTo>
                  <a:pt x="19" y="228"/>
                  <a:pt x="228" y="0"/>
                  <a:pt x="515" y="8"/>
                </a:cubicBezTo>
                <a:cubicBezTo>
                  <a:pt x="772" y="15"/>
                  <a:pt x="996" y="231"/>
                  <a:pt x="987" y="514"/>
                </a:cubicBezTo>
                <a:cubicBezTo>
                  <a:pt x="979" y="772"/>
                  <a:pt x="763" y="987"/>
                  <a:pt x="498" y="985"/>
                </a:cubicBezTo>
                <a:close/>
                <a:moveTo>
                  <a:pt x="27" y="496"/>
                </a:moveTo>
                <a:cubicBezTo>
                  <a:pt x="25" y="751"/>
                  <a:pt x="238" y="973"/>
                  <a:pt x="509" y="967"/>
                </a:cubicBezTo>
                <a:cubicBezTo>
                  <a:pt x="762" y="961"/>
                  <a:pt x="970" y="756"/>
                  <a:pt x="969" y="493"/>
                </a:cubicBezTo>
                <a:cubicBezTo>
                  <a:pt x="969" y="233"/>
                  <a:pt x="749" y="10"/>
                  <a:pt x="473" y="25"/>
                </a:cubicBezTo>
                <a:cubicBezTo>
                  <a:pt x="233" y="37"/>
                  <a:pt x="26" y="241"/>
                  <a:pt x="27" y="496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2" name="Freeform 36">
            <a:extLst>
              <a:ext uri="{FF2B5EF4-FFF2-40B4-BE49-F238E27FC236}">
                <a16:creationId xmlns:a16="http://schemas.microsoft.com/office/drawing/2014/main" id="{98843A5E-D8EA-410F-82CD-77A0072C9773}"/>
              </a:ext>
            </a:extLst>
          </p:cNvPr>
          <p:cNvSpPr>
            <a:spLocks/>
          </p:cNvSpPr>
          <p:nvPr/>
        </p:nvSpPr>
        <p:spPr bwMode="auto">
          <a:xfrm>
            <a:off x="10968735" y="137621"/>
            <a:ext cx="116291" cy="373655"/>
          </a:xfrm>
          <a:custGeom>
            <a:avLst/>
            <a:gdLst>
              <a:gd name="T0" fmla="*/ 105 w 264"/>
              <a:gd name="T1" fmla="*/ 594 h 849"/>
              <a:gd name="T2" fmla="*/ 0 w 264"/>
              <a:gd name="T3" fmla="*/ 696 h 849"/>
              <a:gd name="T4" fmla="*/ 10 w 264"/>
              <a:gd name="T5" fmla="*/ 652 h 849"/>
              <a:gd name="T6" fmla="*/ 78 w 264"/>
              <a:gd name="T7" fmla="*/ 529 h 849"/>
              <a:gd name="T8" fmla="*/ 142 w 264"/>
              <a:gd name="T9" fmla="*/ 405 h 849"/>
              <a:gd name="T10" fmla="*/ 151 w 264"/>
              <a:gd name="T11" fmla="*/ 363 h 849"/>
              <a:gd name="T12" fmla="*/ 117 w 264"/>
              <a:gd name="T13" fmla="*/ 368 h 849"/>
              <a:gd name="T14" fmla="*/ 93 w 264"/>
              <a:gd name="T15" fmla="*/ 334 h 849"/>
              <a:gd name="T16" fmla="*/ 142 w 264"/>
              <a:gd name="T17" fmla="*/ 240 h 849"/>
              <a:gd name="T18" fmla="*/ 207 w 264"/>
              <a:gd name="T19" fmla="*/ 123 h 849"/>
              <a:gd name="T20" fmla="*/ 211 w 264"/>
              <a:gd name="T21" fmla="*/ 95 h 849"/>
              <a:gd name="T22" fmla="*/ 200 w 264"/>
              <a:gd name="T23" fmla="*/ 5 h 849"/>
              <a:gd name="T24" fmla="*/ 260 w 264"/>
              <a:gd name="T25" fmla="*/ 57 h 849"/>
              <a:gd name="T26" fmla="*/ 227 w 264"/>
              <a:gd name="T27" fmla="*/ 166 h 849"/>
              <a:gd name="T28" fmla="*/ 165 w 264"/>
              <a:gd name="T29" fmla="*/ 268 h 849"/>
              <a:gd name="T30" fmla="*/ 154 w 264"/>
              <a:gd name="T31" fmla="*/ 297 h 849"/>
              <a:gd name="T32" fmla="*/ 161 w 264"/>
              <a:gd name="T33" fmla="*/ 297 h 849"/>
              <a:gd name="T34" fmla="*/ 194 w 264"/>
              <a:gd name="T35" fmla="*/ 305 h 849"/>
              <a:gd name="T36" fmla="*/ 206 w 264"/>
              <a:gd name="T37" fmla="*/ 341 h 849"/>
              <a:gd name="T38" fmla="*/ 162 w 264"/>
              <a:gd name="T39" fmla="*/ 449 h 849"/>
              <a:gd name="T40" fmla="*/ 135 w 264"/>
              <a:gd name="T41" fmla="*/ 504 h 849"/>
              <a:gd name="T42" fmla="*/ 135 w 264"/>
              <a:gd name="T43" fmla="*/ 518 h 849"/>
              <a:gd name="T44" fmla="*/ 156 w 264"/>
              <a:gd name="T45" fmla="*/ 625 h 849"/>
              <a:gd name="T46" fmla="*/ 140 w 264"/>
              <a:gd name="T47" fmla="*/ 747 h 849"/>
              <a:gd name="T48" fmla="*/ 145 w 264"/>
              <a:gd name="T49" fmla="*/ 815 h 849"/>
              <a:gd name="T50" fmla="*/ 120 w 264"/>
              <a:gd name="T51" fmla="*/ 848 h 849"/>
              <a:gd name="T52" fmla="*/ 90 w 264"/>
              <a:gd name="T53" fmla="*/ 814 h 849"/>
              <a:gd name="T54" fmla="*/ 97 w 264"/>
              <a:gd name="T55" fmla="*/ 692 h 849"/>
              <a:gd name="T56" fmla="*/ 105 w 264"/>
              <a:gd name="T57" fmla="*/ 594 h 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64" h="849">
                <a:moveTo>
                  <a:pt x="105" y="594"/>
                </a:moveTo>
                <a:cubicBezTo>
                  <a:pt x="66" y="626"/>
                  <a:pt x="52" y="677"/>
                  <a:pt x="0" y="696"/>
                </a:cubicBezTo>
                <a:cubicBezTo>
                  <a:pt x="4" y="679"/>
                  <a:pt x="4" y="664"/>
                  <a:pt x="10" y="652"/>
                </a:cubicBezTo>
                <a:cubicBezTo>
                  <a:pt x="32" y="611"/>
                  <a:pt x="54" y="570"/>
                  <a:pt x="78" y="529"/>
                </a:cubicBezTo>
                <a:cubicBezTo>
                  <a:pt x="101" y="489"/>
                  <a:pt x="128" y="451"/>
                  <a:pt x="142" y="405"/>
                </a:cubicBezTo>
                <a:cubicBezTo>
                  <a:pt x="146" y="392"/>
                  <a:pt x="148" y="379"/>
                  <a:pt x="151" y="363"/>
                </a:cubicBezTo>
                <a:cubicBezTo>
                  <a:pt x="138" y="365"/>
                  <a:pt x="127" y="367"/>
                  <a:pt x="117" y="368"/>
                </a:cubicBezTo>
                <a:cubicBezTo>
                  <a:pt x="96" y="371"/>
                  <a:pt x="83" y="354"/>
                  <a:pt x="93" y="334"/>
                </a:cubicBezTo>
                <a:cubicBezTo>
                  <a:pt x="108" y="302"/>
                  <a:pt x="125" y="271"/>
                  <a:pt x="142" y="240"/>
                </a:cubicBezTo>
                <a:cubicBezTo>
                  <a:pt x="163" y="201"/>
                  <a:pt x="185" y="162"/>
                  <a:pt x="207" y="123"/>
                </a:cubicBezTo>
                <a:cubicBezTo>
                  <a:pt x="212" y="113"/>
                  <a:pt x="212" y="105"/>
                  <a:pt x="211" y="95"/>
                </a:cubicBezTo>
                <a:cubicBezTo>
                  <a:pt x="206" y="65"/>
                  <a:pt x="203" y="35"/>
                  <a:pt x="200" y="5"/>
                </a:cubicBezTo>
                <a:cubicBezTo>
                  <a:pt x="233" y="0"/>
                  <a:pt x="257" y="25"/>
                  <a:pt x="260" y="57"/>
                </a:cubicBezTo>
                <a:cubicBezTo>
                  <a:pt x="264" y="99"/>
                  <a:pt x="248" y="133"/>
                  <a:pt x="227" y="166"/>
                </a:cubicBezTo>
                <a:cubicBezTo>
                  <a:pt x="206" y="200"/>
                  <a:pt x="185" y="234"/>
                  <a:pt x="165" y="268"/>
                </a:cubicBezTo>
                <a:cubicBezTo>
                  <a:pt x="161" y="277"/>
                  <a:pt x="158" y="286"/>
                  <a:pt x="154" y="297"/>
                </a:cubicBezTo>
                <a:cubicBezTo>
                  <a:pt x="158" y="297"/>
                  <a:pt x="160" y="298"/>
                  <a:pt x="161" y="297"/>
                </a:cubicBezTo>
                <a:cubicBezTo>
                  <a:pt x="175" y="289"/>
                  <a:pt x="185" y="296"/>
                  <a:pt x="194" y="305"/>
                </a:cubicBezTo>
                <a:cubicBezTo>
                  <a:pt x="205" y="315"/>
                  <a:pt x="211" y="327"/>
                  <a:pt x="206" y="341"/>
                </a:cubicBezTo>
                <a:cubicBezTo>
                  <a:pt x="192" y="377"/>
                  <a:pt x="178" y="414"/>
                  <a:pt x="162" y="449"/>
                </a:cubicBezTo>
                <a:cubicBezTo>
                  <a:pt x="154" y="468"/>
                  <a:pt x="143" y="486"/>
                  <a:pt x="135" y="504"/>
                </a:cubicBezTo>
                <a:cubicBezTo>
                  <a:pt x="133" y="508"/>
                  <a:pt x="133" y="516"/>
                  <a:pt x="135" y="518"/>
                </a:cubicBezTo>
                <a:cubicBezTo>
                  <a:pt x="166" y="549"/>
                  <a:pt x="163" y="586"/>
                  <a:pt x="156" y="625"/>
                </a:cubicBezTo>
                <a:cubicBezTo>
                  <a:pt x="150" y="665"/>
                  <a:pt x="143" y="706"/>
                  <a:pt x="140" y="747"/>
                </a:cubicBezTo>
                <a:cubicBezTo>
                  <a:pt x="138" y="769"/>
                  <a:pt x="144" y="792"/>
                  <a:pt x="145" y="815"/>
                </a:cubicBezTo>
                <a:cubicBezTo>
                  <a:pt x="146" y="836"/>
                  <a:pt x="136" y="848"/>
                  <a:pt x="120" y="848"/>
                </a:cubicBezTo>
                <a:cubicBezTo>
                  <a:pt x="104" y="849"/>
                  <a:pt x="89" y="833"/>
                  <a:pt x="90" y="814"/>
                </a:cubicBezTo>
                <a:cubicBezTo>
                  <a:pt x="91" y="774"/>
                  <a:pt x="94" y="733"/>
                  <a:pt x="97" y="692"/>
                </a:cubicBezTo>
                <a:cubicBezTo>
                  <a:pt x="99" y="661"/>
                  <a:pt x="102" y="629"/>
                  <a:pt x="105" y="594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3" name="Freeform 37">
            <a:extLst>
              <a:ext uri="{FF2B5EF4-FFF2-40B4-BE49-F238E27FC236}">
                <a16:creationId xmlns:a16="http://schemas.microsoft.com/office/drawing/2014/main" id="{0ED1FA98-2971-4A6C-87C7-2260E82540FB}"/>
              </a:ext>
            </a:extLst>
          </p:cNvPr>
          <p:cNvSpPr>
            <a:spLocks/>
          </p:cNvSpPr>
          <p:nvPr/>
        </p:nvSpPr>
        <p:spPr bwMode="auto">
          <a:xfrm>
            <a:off x="11266558" y="243109"/>
            <a:ext cx="105276" cy="135567"/>
          </a:xfrm>
          <a:custGeom>
            <a:avLst/>
            <a:gdLst>
              <a:gd name="T0" fmla="*/ 30 w 239"/>
              <a:gd name="T1" fmla="*/ 300 h 308"/>
              <a:gd name="T2" fmla="*/ 15 w 239"/>
              <a:gd name="T3" fmla="*/ 250 h 308"/>
              <a:gd name="T4" fmla="*/ 0 w 239"/>
              <a:gd name="T5" fmla="*/ 169 h 308"/>
              <a:gd name="T6" fmla="*/ 5 w 239"/>
              <a:gd name="T7" fmla="*/ 159 h 308"/>
              <a:gd name="T8" fmla="*/ 9 w 239"/>
              <a:gd name="T9" fmla="*/ 148 h 308"/>
              <a:gd name="T10" fmla="*/ 44 w 239"/>
              <a:gd name="T11" fmla="*/ 77 h 308"/>
              <a:gd name="T12" fmla="*/ 190 w 239"/>
              <a:gd name="T13" fmla="*/ 3 h 308"/>
              <a:gd name="T14" fmla="*/ 228 w 239"/>
              <a:gd name="T15" fmla="*/ 1 h 308"/>
              <a:gd name="T16" fmla="*/ 239 w 239"/>
              <a:gd name="T17" fmla="*/ 13 h 308"/>
              <a:gd name="T18" fmla="*/ 235 w 239"/>
              <a:gd name="T19" fmla="*/ 50 h 308"/>
              <a:gd name="T20" fmla="*/ 188 w 239"/>
              <a:gd name="T21" fmla="*/ 189 h 308"/>
              <a:gd name="T22" fmla="*/ 170 w 239"/>
              <a:gd name="T23" fmla="*/ 269 h 308"/>
              <a:gd name="T24" fmla="*/ 150 w 239"/>
              <a:gd name="T25" fmla="*/ 301 h 308"/>
              <a:gd name="T26" fmla="*/ 134 w 239"/>
              <a:gd name="T27" fmla="*/ 299 h 308"/>
              <a:gd name="T28" fmla="*/ 104 w 239"/>
              <a:gd name="T29" fmla="*/ 260 h 308"/>
              <a:gd name="T30" fmla="*/ 65 w 239"/>
              <a:gd name="T31" fmla="*/ 294 h 308"/>
              <a:gd name="T32" fmla="*/ 62 w 239"/>
              <a:gd name="T33" fmla="*/ 291 h 308"/>
              <a:gd name="T34" fmla="*/ 77 w 239"/>
              <a:gd name="T35" fmla="*/ 261 h 308"/>
              <a:gd name="T36" fmla="*/ 77 w 239"/>
              <a:gd name="T37" fmla="*/ 205 h 308"/>
              <a:gd name="T38" fmla="*/ 64 w 239"/>
              <a:gd name="T39" fmla="*/ 157 h 308"/>
              <a:gd name="T40" fmla="*/ 90 w 239"/>
              <a:gd name="T41" fmla="*/ 137 h 308"/>
              <a:gd name="T42" fmla="*/ 126 w 239"/>
              <a:gd name="T43" fmla="*/ 167 h 308"/>
              <a:gd name="T44" fmla="*/ 141 w 239"/>
              <a:gd name="T45" fmla="*/ 193 h 308"/>
              <a:gd name="T46" fmla="*/ 205 w 239"/>
              <a:gd name="T47" fmla="*/ 32 h 308"/>
              <a:gd name="T48" fmla="*/ 202 w 239"/>
              <a:gd name="T49" fmla="*/ 28 h 308"/>
              <a:gd name="T50" fmla="*/ 170 w 239"/>
              <a:gd name="T51" fmla="*/ 41 h 308"/>
              <a:gd name="T52" fmla="*/ 45 w 239"/>
              <a:gd name="T53" fmla="*/ 124 h 308"/>
              <a:gd name="T54" fmla="*/ 31 w 239"/>
              <a:gd name="T55" fmla="*/ 169 h 308"/>
              <a:gd name="T56" fmla="*/ 41 w 239"/>
              <a:gd name="T57" fmla="*/ 195 h 308"/>
              <a:gd name="T58" fmla="*/ 47 w 239"/>
              <a:gd name="T59" fmla="*/ 279 h 308"/>
              <a:gd name="T60" fmla="*/ 36 w 239"/>
              <a:gd name="T61" fmla="*/ 300 h 308"/>
              <a:gd name="T62" fmla="*/ 30 w 239"/>
              <a:gd name="T63" fmla="*/ 300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39" h="308">
                <a:moveTo>
                  <a:pt x="30" y="300"/>
                </a:moveTo>
                <a:cubicBezTo>
                  <a:pt x="25" y="283"/>
                  <a:pt x="19" y="267"/>
                  <a:pt x="15" y="250"/>
                </a:cubicBezTo>
                <a:cubicBezTo>
                  <a:pt x="9" y="223"/>
                  <a:pt x="5" y="196"/>
                  <a:pt x="0" y="169"/>
                </a:cubicBezTo>
                <a:cubicBezTo>
                  <a:pt x="0" y="166"/>
                  <a:pt x="4" y="163"/>
                  <a:pt x="5" y="159"/>
                </a:cubicBezTo>
                <a:cubicBezTo>
                  <a:pt x="7" y="155"/>
                  <a:pt x="10" y="151"/>
                  <a:pt x="9" y="148"/>
                </a:cubicBezTo>
                <a:cubicBezTo>
                  <a:pt x="4" y="116"/>
                  <a:pt x="19" y="95"/>
                  <a:pt x="44" y="77"/>
                </a:cubicBezTo>
                <a:cubicBezTo>
                  <a:pt x="89" y="46"/>
                  <a:pt x="137" y="19"/>
                  <a:pt x="190" y="3"/>
                </a:cubicBezTo>
                <a:cubicBezTo>
                  <a:pt x="202" y="0"/>
                  <a:pt x="215" y="0"/>
                  <a:pt x="228" y="1"/>
                </a:cubicBezTo>
                <a:cubicBezTo>
                  <a:pt x="232" y="1"/>
                  <a:pt x="239" y="9"/>
                  <a:pt x="239" y="13"/>
                </a:cubicBezTo>
                <a:cubicBezTo>
                  <a:pt x="239" y="26"/>
                  <a:pt x="239" y="39"/>
                  <a:pt x="235" y="50"/>
                </a:cubicBezTo>
                <a:cubicBezTo>
                  <a:pt x="220" y="97"/>
                  <a:pt x="202" y="142"/>
                  <a:pt x="188" y="189"/>
                </a:cubicBezTo>
                <a:cubicBezTo>
                  <a:pt x="180" y="215"/>
                  <a:pt x="177" y="243"/>
                  <a:pt x="170" y="269"/>
                </a:cubicBezTo>
                <a:cubicBezTo>
                  <a:pt x="166" y="281"/>
                  <a:pt x="158" y="291"/>
                  <a:pt x="150" y="301"/>
                </a:cubicBezTo>
                <a:cubicBezTo>
                  <a:pt x="145" y="308"/>
                  <a:pt x="140" y="306"/>
                  <a:pt x="134" y="299"/>
                </a:cubicBezTo>
                <a:cubicBezTo>
                  <a:pt x="125" y="286"/>
                  <a:pt x="114" y="274"/>
                  <a:pt x="104" y="260"/>
                </a:cubicBezTo>
                <a:cubicBezTo>
                  <a:pt x="90" y="272"/>
                  <a:pt x="78" y="283"/>
                  <a:pt x="65" y="294"/>
                </a:cubicBezTo>
                <a:cubicBezTo>
                  <a:pt x="64" y="293"/>
                  <a:pt x="63" y="292"/>
                  <a:pt x="62" y="291"/>
                </a:cubicBezTo>
                <a:cubicBezTo>
                  <a:pt x="67" y="281"/>
                  <a:pt x="70" y="270"/>
                  <a:pt x="77" y="261"/>
                </a:cubicBezTo>
                <a:cubicBezTo>
                  <a:pt x="92" y="242"/>
                  <a:pt x="86" y="224"/>
                  <a:pt x="77" y="205"/>
                </a:cubicBezTo>
                <a:cubicBezTo>
                  <a:pt x="71" y="189"/>
                  <a:pt x="66" y="173"/>
                  <a:pt x="64" y="157"/>
                </a:cubicBezTo>
                <a:cubicBezTo>
                  <a:pt x="62" y="139"/>
                  <a:pt x="74" y="130"/>
                  <a:pt x="90" y="137"/>
                </a:cubicBezTo>
                <a:cubicBezTo>
                  <a:pt x="104" y="144"/>
                  <a:pt x="115" y="156"/>
                  <a:pt x="126" y="167"/>
                </a:cubicBezTo>
                <a:cubicBezTo>
                  <a:pt x="132" y="174"/>
                  <a:pt x="135" y="183"/>
                  <a:pt x="141" y="193"/>
                </a:cubicBezTo>
                <a:cubicBezTo>
                  <a:pt x="163" y="138"/>
                  <a:pt x="184" y="85"/>
                  <a:pt x="205" y="32"/>
                </a:cubicBezTo>
                <a:cubicBezTo>
                  <a:pt x="204" y="31"/>
                  <a:pt x="203" y="29"/>
                  <a:pt x="202" y="28"/>
                </a:cubicBezTo>
                <a:cubicBezTo>
                  <a:pt x="191" y="32"/>
                  <a:pt x="180" y="35"/>
                  <a:pt x="170" y="41"/>
                </a:cubicBezTo>
                <a:cubicBezTo>
                  <a:pt x="128" y="68"/>
                  <a:pt x="87" y="97"/>
                  <a:pt x="45" y="124"/>
                </a:cubicBezTo>
                <a:cubicBezTo>
                  <a:pt x="27" y="136"/>
                  <a:pt x="24" y="151"/>
                  <a:pt x="31" y="169"/>
                </a:cubicBezTo>
                <a:cubicBezTo>
                  <a:pt x="34" y="178"/>
                  <a:pt x="37" y="187"/>
                  <a:pt x="41" y="195"/>
                </a:cubicBezTo>
                <a:cubicBezTo>
                  <a:pt x="54" y="222"/>
                  <a:pt x="53" y="251"/>
                  <a:pt x="47" y="279"/>
                </a:cubicBezTo>
                <a:cubicBezTo>
                  <a:pt x="46" y="286"/>
                  <a:pt x="40" y="293"/>
                  <a:pt x="36" y="300"/>
                </a:cubicBezTo>
                <a:cubicBezTo>
                  <a:pt x="34" y="300"/>
                  <a:pt x="32" y="300"/>
                  <a:pt x="30" y="300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4" name="Freeform 38">
            <a:extLst>
              <a:ext uri="{FF2B5EF4-FFF2-40B4-BE49-F238E27FC236}">
                <a16:creationId xmlns:a16="http://schemas.microsoft.com/office/drawing/2014/main" id="{387E62C1-622E-4114-8266-D494C33D281A}"/>
              </a:ext>
            </a:extLst>
          </p:cNvPr>
          <p:cNvSpPr>
            <a:spLocks/>
          </p:cNvSpPr>
          <p:nvPr/>
        </p:nvSpPr>
        <p:spPr bwMode="auto">
          <a:xfrm>
            <a:off x="11406149" y="198202"/>
            <a:ext cx="147852" cy="244232"/>
          </a:xfrm>
          <a:custGeom>
            <a:avLst/>
            <a:gdLst>
              <a:gd name="T0" fmla="*/ 216 w 336"/>
              <a:gd name="T1" fmla="*/ 0 h 555"/>
              <a:gd name="T2" fmla="*/ 244 w 336"/>
              <a:gd name="T3" fmla="*/ 5 h 555"/>
              <a:gd name="T4" fmla="*/ 260 w 336"/>
              <a:gd name="T5" fmla="*/ 33 h 555"/>
              <a:gd name="T6" fmla="*/ 205 w 336"/>
              <a:gd name="T7" fmla="*/ 308 h 555"/>
              <a:gd name="T8" fmla="*/ 206 w 336"/>
              <a:gd name="T9" fmla="*/ 313 h 555"/>
              <a:gd name="T10" fmla="*/ 281 w 336"/>
              <a:gd name="T11" fmla="*/ 270 h 555"/>
              <a:gd name="T12" fmla="*/ 255 w 336"/>
              <a:gd name="T13" fmla="*/ 236 h 555"/>
              <a:gd name="T14" fmla="*/ 336 w 336"/>
              <a:gd name="T15" fmla="*/ 260 h 555"/>
              <a:gd name="T16" fmla="*/ 219 w 336"/>
              <a:gd name="T17" fmla="*/ 336 h 555"/>
              <a:gd name="T18" fmla="*/ 192 w 336"/>
              <a:gd name="T19" fmla="*/ 366 h 555"/>
              <a:gd name="T20" fmla="*/ 120 w 336"/>
              <a:gd name="T21" fmla="*/ 507 h 555"/>
              <a:gd name="T22" fmla="*/ 91 w 336"/>
              <a:gd name="T23" fmla="*/ 538 h 555"/>
              <a:gd name="T24" fmla="*/ 23 w 336"/>
              <a:gd name="T25" fmla="*/ 549 h 555"/>
              <a:gd name="T26" fmla="*/ 0 w 336"/>
              <a:gd name="T27" fmla="*/ 525 h 555"/>
              <a:gd name="T28" fmla="*/ 125 w 336"/>
              <a:gd name="T29" fmla="*/ 446 h 555"/>
              <a:gd name="T30" fmla="*/ 154 w 336"/>
              <a:gd name="T31" fmla="*/ 378 h 555"/>
              <a:gd name="T32" fmla="*/ 150 w 336"/>
              <a:gd name="T33" fmla="*/ 375 h 555"/>
              <a:gd name="T34" fmla="*/ 58 w 336"/>
              <a:gd name="T35" fmla="*/ 454 h 555"/>
              <a:gd name="T36" fmla="*/ 42 w 336"/>
              <a:gd name="T37" fmla="*/ 426 h 555"/>
              <a:gd name="T38" fmla="*/ 126 w 336"/>
              <a:gd name="T39" fmla="*/ 370 h 555"/>
              <a:gd name="T40" fmla="*/ 177 w 336"/>
              <a:gd name="T41" fmla="*/ 302 h 555"/>
              <a:gd name="T42" fmla="*/ 203 w 336"/>
              <a:gd name="T43" fmla="*/ 113 h 555"/>
              <a:gd name="T44" fmla="*/ 212 w 336"/>
              <a:gd name="T45" fmla="*/ 13 h 555"/>
              <a:gd name="T46" fmla="*/ 216 w 336"/>
              <a:gd name="T47" fmla="*/ 0 h 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36" h="555">
                <a:moveTo>
                  <a:pt x="216" y="0"/>
                </a:moveTo>
                <a:cubicBezTo>
                  <a:pt x="226" y="2"/>
                  <a:pt x="236" y="3"/>
                  <a:pt x="244" y="5"/>
                </a:cubicBezTo>
                <a:cubicBezTo>
                  <a:pt x="258" y="10"/>
                  <a:pt x="263" y="19"/>
                  <a:pt x="260" y="33"/>
                </a:cubicBezTo>
                <a:cubicBezTo>
                  <a:pt x="242" y="125"/>
                  <a:pt x="223" y="217"/>
                  <a:pt x="205" y="308"/>
                </a:cubicBezTo>
                <a:cubicBezTo>
                  <a:pt x="205" y="309"/>
                  <a:pt x="206" y="310"/>
                  <a:pt x="206" y="313"/>
                </a:cubicBezTo>
                <a:cubicBezTo>
                  <a:pt x="231" y="299"/>
                  <a:pt x="255" y="285"/>
                  <a:pt x="281" y="270"/>
                </a:cubicBezTo>
                <a:cubicBezTo>
                  <a:pt x="271" y="258"/>
                  <a:pt x="263" y="247"/>
                  <a:pt x="255" y="236"/>
                </a:cubicBezTo>
                <a:cubicBezTo>
                  <a:pt x="308" y="228"/>
                  <a:pt x="326" y="234"/>
                  <a:pt x="336" y="260"/>
                </a:cubicBezTo>
                <a:cubicBezTo>
                  <a:pt x="297" y="286"/>
                  <a:pt x="259" y="312"/>
                  <a:pt x="219" y="336"/>
                </a:cubicBezTo>
                <a:cubicBezTo>
                  <a:pt x="207" y="344"/>
                  <a:pt x="197" y="352"/>
                  <a:pt x="192" y="366"/>
                </a:cubicBezTo>
                <a:cubicBezTo>
                  <a:pt x="174" y="416"/>
                  <a:pt x="152" y="465"/>
                  <a:pt x="120" y="507"/>
                </a:cubicBezTo>
                <a:cubicBezTo>
                  <a:pt x="111" y="518"/>
                  <a:pt x="101" y="528"/>
                  <a:pt x="91" y="538"/>
                </a:cubicBezTo>
                <a:cubicBezTo>
                  <a:pt x="71" y="555"/>
                  <a:pt x="46" y="554"/>
                  <a:pt x="23" y="549"/>
                </a:cubicBezTo>
                <a:cubicBezTo>
                  <a:pt x="14" y="546"/>
                  <a:pt x="7" y="535"/>
                  <a:pt x="0" y="525"/>
                </a:cubicBezTo>
                <a:cubicBezTo>
                  <a:pt x="56" y="519"/>
                  <a:pt x="95" y="489"/>
                  <a:pt x="125" y="446"/>
                </a:cubicBezTo>
                <a:cubicBezTo>
                  <a:pt x="139" y="425"/>
                  <a:pt x="151" y="403"/>
                  <a:pt x="154" y="378"/>
                </a:cubicBezTo>
                <a:cubicBezTo>
                  <a:pt x="153" y="377"/>
                  <a:pt x="152" y="376"/>
                  <a:pt x="150" y="375"/>
                </a:cubicBezTo>
                <a:cubicBezTo>
                  <a:pt x="120" y="401"/>
                  <a:pt x="90" y="427"/>
                  <a:pt x="58" y="454"/>
                </a:cubicBezTo>
                <a:cubicBezTo>
                  <a:pt x="53" y="444"/>
                  <a:pt x="48" y="436"/>
                  <a:pt x="42" y="426"/>
                </a:cubicBezTo>
                <a:cubicBezTo>
                  <a:pt x="70" y="407"/>
                  <a:pt x="97" y="387"/>
                  <a:pt x="126" y="370"/>
                </a:cubicBezTo>
                <a:cubicBezTo>
                  <a:pt x="152" y="354"/>
                  <a:pt x="167" y="331"/>
                  <a:pt x="177" y="302"/>
                </a:cubicBezTo>
                <a:cubicBezTo>
                  <a:pt x="196" y="240"/>
                  <a:pt x="201" y="177"/>
                  <a:pt x="203" y="113"/>
                </a:cubicBezTo>
                <a:cubicBezTo>
                  <a:pt x="203" y="80"/>
                  <a:pt x="208" y="46"/>
                  <a:pt x="212" y="13"/>
                </a:cubicBezTo>
                <a:cubicBezTo>
                  <a:pt x="212" y="9"/>
                  <a:pt x="214" y="5"/>
                  <a:pt x="216" y="0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5" name="Freeform 39">
            <a:extLst>
              <a:ext uri="{FF2B5EF4-FFF2-40B4-BE49-F238E27FC236}">
                <a16:creationId xmlns:a16="http://schemas.microsoft.com/office/drawing/2014/main" id="{EA7D0B0A-6CB1-4554-85C4-0898AB8FE007}"/>
              </a:ext>
            </a:extLst>
          </p:cNvPr>
          <p:cNvSpPr>
            <a:spLocks/>
          </p:cNvSpPr>
          <p:nvPr/>
        </p:nvSpPr>
        <p:spPr bwMode="auto">
          <a:xfrm>
            <a:off x="11241987" y="390961"/>
            <a:ext cx="133660" cy="65665"/>
          </a:xfrm>
          <a:custGeom>
            <a:avLst/>
            <a:gdLst>
              <a:gd name="T0" fmla="*/ 200 w 304"/>
              <a:gd name="T1" fmla="*/ 75 h 149"/>
              <a:gd name="T2" fmla="*/ 224 w 304"/>
              <a:gd name="T3" fmla="*/ 53 h 149"/>
              <a:gd name="T4" fmla="*/ 38 w 304"/>
              <a:gd name="T5" fmla="*/ 149 h 149"/>
              <a:gd name="T6" fmla="*/ 2 w 304"/>
              <a:gd name="T7" fmla="*/ 90 h 149"/>
              <a:gd name="T8" fmla="*/ 25 w 304"/>
              <a:gd name="T9" fmla="*/ 66 h 149"/>
              <a:gd name="T10" fmla="*/ 129 w 304"/>
              <a:gd name="T11" fmla="*/ 37 h 149"/>
              <a:gd name="T12" fmla="*/ 242 w 304"/>
              <a:gd name="T13" fmla="*/ 5 h 149"/>
              <a:gd name="T14" fmla="*/ 273 w 304"/>
              <a:gd name="T15" fmla="*/ 1 h 149"/>
              <a:gd name="T16" fmla="*/ 301 w 304"/>
              <a:gd name="T17" fmla="*/ 24 h 149"/>
              <a:gd name="T18" fmla="*/ 287 w 304"/>
              <a:gd name="T19" fmla="*/ 46 h 149"/>
              <a:gd name="T20" fmla="*/ 203 w 304"/>
              <a:gd name="T21" fmla="*/ 80 h 149"/>
              <a:gd name="T22" fmla="*/ 200 w 304"/>
              <a:gd name="T23" fmla="*/ 7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04" h="149">
                <a:moveTo>
                  <a:pt x="200" y="75"/>
                </a:moveTo>
                <a:cubicBezTo>
                  <a:pt x="208" y="68"/>
                  <a:pt x="216" y="61"/>
                  <a:pt x="224" y="53"/>
                </a:cubicBezTo>
                <a:cubicBezTo>
                  <a:pt x="148" y="58"/>
                  <a:pt x="93" y="104"/>
                  <a:pt x="38" y="149"/>
                </a:cubicBezTo>
                <a:cubicBezTo>
                  <a:pt x="14" y="135"/>
                  <a:pt x="0" y="118"/>
                  <a:pt x="2" y="90"/>
                </a:cubicBezTo>
                <a:cubicBezTo>
                  <a:pt x="3" y="74"/>
                  <a:pt x="9" y="69"/>
                  <a:pt x="25" y="66"/>
                </a:cubicBezTo>
                <a:cubicBezTo>
                  <a:pt x="60" y="57"/>
                  <a:pt x="94" y="47"/>
                  <a:pt x="129" y="37"/>
                </a:cubicBezTo>
                <a:cubicBezTo>
                  <a:pt x="167" y="27"/>
                  <a:pt x="204" y="15"/>
                  <a:pt x="242" y="5"/>
                </a:cubicBezTo>
                <a:cubicBezTo>
                  <a:pt x="252" y="2"/>
                  <a:pt x="262" y="2"/>
                  <a:pt x="273" y="1"/>
                </a:cubicBezTo>
                <a:cubicBezTo>
                  <a:pt x="284" y="0"/>
                  <a:pt x="298" y="12"/>
                  <a:pt x="301" y="24"/>
                </a:cubicBezTo>
                <a:cubicBezTo>
                  <a:pt x="304" y="36"/>
                  <a:pt x="296" y="43"/>
                  <a:pt x="287" y="46"/>
                </a:cubicBezTo>
                <a:cubicBezTo>
                  <a:pt x="260" y="59"/>
                  <a:pt x="231" y="69"/>
                  <a:pt x="203" y="80"/>
                </a:cubicBezTo>
                <a:cubicBezTo>
                  <a:pt x="202" y="79"/>
                  <a:pt x="201" y="77"/>
                  <a:pt x="200" y="75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6" name="Freeform 40">
            <a:extLst>
              <a:ext uri="{FF2B5EF4-FFF2-40B4-BE49-F238E27FC236}">
                <a16:creationId xmlns:a16="http://schemas.microsoft.com/office/drawing/2014/main" id="{835D28A5-9A34-4840-A635-16A3E8A56B27}"/>
              </a:ext>
            </a:extLst>
          </p:cNvPr>
          <p:cNvSpPr>
            <a:spLocks/>
          </p:cNvSpPr>
          <p:nvPr/>
        </p:nvSpPr>
        <p:spPr bwMode="auto">
          <a:xfrm>
            <a:off x="11494903" y="358129"/>
            <a:ext cx="85365" cy="87907"/>
          </a:xfrm>
          <a:custGeom>
            <a:avLst/>
            <a:gdLst>
              <a:gd name="T0" fmla="*/ 0 w 194"/>
              <a:gd name="T1" fmla="*/ 0 h 200"/>
              <a:gd name="T2" fmla="*/ 36 w 194"/>
              <a:gd name="T3" fmla="*/ 30 h 200"/>
              <a:gd name="T4" fmla="*/ 58 w 194"/>
              <a:gd name="T5" fmla="*/ 70 h 200"/>
              <a:gd name="T6" fmla="*/ 150 w 194"/>
              <a:gd name="T7" fmla="*/ 150 h 200"/>
              <a:gd name="T8" fmla="*/ 194 w 194"/>
              <a:gd name="T9" fmla="*/ 168 h 200"/>
              <a:gd name="T10" fmla="*/ 114 w 194"/>
              <a:gd name="T11" fmla="*/ 197 h 200"/>
              <a:gd name="T12" fmla="*/ 85 w 194"/>
              <a:gd name="T13" fmla="*/ 199 h 200"/>
              <a:gd name="T14" fmla="*/ 66 w 194"/>
              <a:gd name="T15" fmla="*/ 188 h 200"/>
              <a:gd name="T16" fmla="*/ 16 w 194"/>
              <a:gd name="T17" fmla="*/ 77 h 200"/>
              <a:gd name="T18" fmla="*/ 1 w 194"/>
              <a:gd name="T19" fmla="*/ 12 h 200"/>
              <a:gd name="T20" fmla="*/ 0 w 194"/>
              <a:gd name="T21" fmla="*/ 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4" h="200">
                <a:moveTo>
                  <a:pt x="0" y="0"/>
                </a:moveTo>
                <a:cubicBezTo>
                  <a:pt x="18" y="5"/>
                  <a:pt x="28" y="17"/>
                  <a:pt x="36" y="30"/>
                </a:cubicBezTo>
                <a:cubicBezTo>
                  <a:pt x="44" y="43"/>
                  <a:pt x="52" y="56"/>
                  <a:pt x="58" y="70"/>
                </a:cubicBezTo>
                <a:cubicBezTo>
                  <a:pt x="77" y="111"/>
                  <a:pt x="109" y="135"/>
                  <a:pt x="150" y="150"/>
                </a:cubicBezTo>
                <a:cubicBezTo>
                  <a:pt x="165" y="156"/>
                  <a:pt x="179" y="162"/>
                  <a:pt x="194" y="168"/>
                </a:cubicBezTo>
                <a:cubicBezTo>
                  <a:pt x="172" y="194"/>
                  <a:pt x="143" y="196"/>
                  <a:pt x="114" y="197"/>
                </a:cubicBezTo>
                <a:cubicBezTo>
                  <a:pt x="105" y="198"/>
                  <a:pt x="94" y="200"/>
                  <a:pt x="85" y="199"/>
                </a:cubicBezTo>
                <a:cubicBezTo>
                  <a:pt x="78" y="198"/>
                  <a:pt x="70" y="193"/>
                  <a:pt x="66" y="188"/>
                </a:cubicBezTo>
                <a:cubicBezTo>
                  <a:pt x="41" y="155"/>
                  <a:pt x="28" y="116"/>
                  <a:pt x="16" y="77"/>
                </a:cubicBezTo>
                <a:cubicBezTo>
                  <a:pt x="9" y="56"/>
                  <a:pt x="5" y="34"/>
                  <a:pt x="1" y="12"/>
                </a:cubicBezTo>
                <a:cubicBezTo>
                  <a:pt x="0" y="9"/>
                  <a:pt x="0" y="5"/>
                  <a:pt x="0" y="0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7" name="Freeform 41">
            <a:extLst>
              <a:ext uri="{FF2B5EF4-FFF2-40B4-BE49-F238E27FC236}">
                <a16:creationId xmlns:a16="http://schemas.microsoft.com/office/drawing/2014/main" id="{A22F75F0-C8DD-4A38-9066-179352B4F536}"/>
              </a:ext>
            </a:extLst>
          </p:cNvPr>
          <p:cNvSpPr>
            <a:spLocks noEditPoints="1"/>
          </p:cNvSpPr>
          <p:nvPr/>
        </p:nvSpPr>
        <p:spPr bwMode="auto">
          <a:xfrm>
            <a:off x="11105996" y="530552"/>
            <a:ext cx="37493" cy="65030"/>
          </a:xfrm>
          <a:custGeom>
            <a:avLst/>
            <a:gdLst>
              <a:gd name="T0" fmla="*/ 0 w 85"/>
              <a:gd name="T1" fmla="*/ 141 h 148"/>
              <a:gd name="T2" fmla="*/ 6 w 85"/>
              <a:gd name="T3" fmla="*/ 126 h 148"/>
              <a:gd name="T4" fmla="*/ 6 w 85"/>
              <a:gd name="T5" fmla="*/ 23 h 148"/>
              <a:gd name="T6" fmla="*/ 0 w 85"/>
              <a:gd name="T7" fmla="*/ 7 h 148"/>
              <a:gd name="T8" fmla="*/ 84 w 85"/>
              <a:gd name="T9" fmla="*/ 73 h 148"/>
              <a:gd name="T10" fmla="*/ 0 w 85"/>
              <a:gd name="T11" fmla="*/ 141 h 148"/>
              <a:gd name="T12" fmla="*/ 19 w 85"/>
              <a:gd name="T13" fmla="*/ 74 h 148"/>
              <a:gd name="T14" fmla="*/ 19 w 85"/>
              <a:gd name="T15" fmla="*/ 117 h 148"/>
              <a:gd name="T16" fmla="*/ 25 w 85"/>
              <a:gd name="T17" fmla="*/ 139 h 148"/>
              <a:gd name="T18" fmla="*/ 49 w 85"/>
              <a:gd name="T19" fmla="*/ 131 h 148"/>
              <a:gd name="T20" fmla="*/ 65 w 85"/>
              <a:gd name="T21" fmla="*/ 112 h 148"/>
              <a:gd name="T22" fmla="*/ 65 w 85"/>
              <a:gd name="T23" fmla="*/ 35 h 148"/>
              <a:gd name="T24" fmla="*/ 37 w 85"/>
              <a:gd name="T25" fmla="*/ 11 h 148"/>
              <a:gd name="T26" fmla="*/ 19 w 85"/>
              <a:gd name="T27" fmla="*/ 24 h 148"/>
              <a:gd name="T28" fmla="*/ 19 w 85"/>
              <a:gd name="T29" fmla="*/ 74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5" h="148">
                <a:moveTo>
                  <a:pt x="0" y="141"/>
                </a:moveTo>
                <a:cubicBezTo>
                  <a:pt x="2" y="137"/>
                  <a:pt x="6" y="131"/>
                  <a:pt x="6" y="126"/>
                </a:cubicBezTo>
                <a:cubicBezTo>
                  <a:pt x="7" y="92"/>
                  <a:pt x="7" y="57"/>
                  <a:pt x="6" y="23"/>
                </a:cubicBezTo>
                <a:cubicBezTo>
                  <a:pt x="6" y="18"/>
                  <a:pt x="2" y="12"/>
                  <a:pt x="0" y="7"/>
                </a:cubicBezTo>
                <a:cubicBezTo>
                  <a:pt x="71" y="0"/>
                  <a:pt x="84" y="25"/>
                  <a:pt x="84" y="73"/>
                </a:cubicBezTo>
                <a:cubicBezTo>
                  <a:pt x="85" y="130"/>
                  <a:pt x="61" y="148"/>
                  <a:pt x="0" y="141"/>
                </a:cubicBezTo>
                <a:close/>
                <a:moveTo>
                  <a:pt x="19" y="74"/>
                </a:moveTo>
                <a:cubicBezTo>
                  <a:pt x="19" y="88"/>
                  <a:pt x="19" y="102"/>
                  <a:pt x="19" y="117"/>
                </a:cubicBezTo>
                <a:cubicBezTo>
                  <a:pt x="20" y="124"/>
                  <a:pt x="23" y="131"/>
                  <a:pt x="25" y="139"/>
                </a:cubicBezTo>
                <a:cubicBezTo>
                  <a:pt x="33" y="136"/>
                  <a:pt x="43" y="136"/>
                  <a:pt x="49" y="131"/>
                </a:cubicBezTo>
                <a:cubicBezTo>
                  <a:pt x="56" y="127"/>
                  <a:pt x="62" y="120"/>
                  <a:pt x="65" y="112"/>
                </a:cubicBezTo>
                <a:cubicBezTo>
                  <a:pt x="72" y="87"/>
                  <a:pt x="72" y="60"/>
                  <a:pt x="65" y="35"/>
                </a:cubicBezTo>
                <a:cubicBezTo>
                  <a:pt x="61" y="21"/>
                  <a:pt x="51" y="13"/>
                  <a:pt x="37" y="11"/>
                </a:cubicBezTo>
                <a:cubicBezTo>
                  <a:pt x="24" y="8"/>
                  <a:pt x="19" y="11"/>
                  <a:pt x="19" y="24"/>
                </a:cubicBezTo>
                <a:cubicBezTo>
                  <a:pt x="19" y="41"/>
                  <a:pt x="19" y="57"/>
                  <a:pt x="19" y="74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8" name="Freeform 42">
            <a:extLst>
              <a:ext uri="{FF2B5EF4-FFF2-40B4-BE49-F238E27FC236}">
                <a16:creationId xmlns:a16="http://schemas.microsoft.com/office/drawing/2014/main" id="{64874871-1711-4CCD-AC24-7B5E3951D591}"/>
              </a:ext>
            </a:extLst>
          </p:cNvPr>
          <p:cNvSpPr>
            <a:spLocks noEditPoints="1"/>
          </p:cNvSpPr>
          <p:nvPr/>
        </p:nvSpPr>
        <p:spPr bwMode="auto">
          <a:xfrm>
            <a:off x="11568829" y="532671"/>
            <a:ext cx="35586" cy="61640"/>
          </a:xfrm>
          <a:custGeom>
            <a:avLst/>
            <a:gdLst>
              <a:gd name="T0" fmla="*/ 48 w 81"/>
              <a:gd name="T1" fmla="*/ 70 h 140"/>
              <a:gd name="T2" fmla="*/ 81 w 81"/>
              <a:gd name="T3" fmla="*/ 136 h 140"/>
              <a:gd name="T4" fmla="*/ 57 w 81"/>
              <a:gd name="T5" fmla="*/ 122 h 140"/>
              <a:gd name="T6" fmla="*/ 41 w 81"/>
              <a:gd name="T7" fmla="*/ 81 h 140"/>
              <a:gd name="T8" fmla="*/ 18 w 81"/>
              <a:gd name="T9" fmla="*/ 69 h 140"/>
              <a:gd name="T10" fmla="*/ 22 w 81"/>
              <a:gd name="T11" fmla="*/ 136 h 140"/>
              <a:gd name="T12" fmla="*/ 0 w 81"/>
              <a:gd name="T13" fmla="*/ 136 h 140"/>
              <a:gd name="T14" fmla="*/ 6 w 81"/>
              <a:gd name="T15" fmla="*/ 119 h 140"/>
              <a:gd name="T16" fmla="*/ 6 w 81"/>
              <a:gd name="T17" fmla="*/ 19 h 140"/>
              <a:gd name="T18" fmla="*/ 1 w 81"/>
              <a:gd name="T19" fmla="*/ 2 h 140"/>
              <a:gd name="T20" fmla="*/ 45 w 81"/>
              <a:gd name="T21" fmla="*/ 2 h 140"/>
              <a:gd name="T22" fmla="*/ 77 w 81"/>
              <a:gd name="T23" fmla="*/ 25 h 140"/>
              <a:gd name="T24" fmla="*/ 59 w 81"/>
              <a:gd name="T25" fmla="*/ 64 h 140"/>
              <a:gd name="T26" fmla="*/ 48 w 81"/>
              <a:gd name="T27" fmla="*/ 70 h 140"/>
              <a:gd name="T28" fmla="*/ 18 w 81"/>
              <a:gd name="T29" fmla="*/ 65 h 140"/>
              <a:gd name="T30" fmla="*/ 40 w 81"/>
              <a:gd name="T31" fmla="*/ 65 h 140"/>
              <a:gd name="T32" fmla="*/ 63 w 81"/>
              <a:gd name="T33" fmla="*/ 23 h 140"/>
              <a:gd name="T34" fmla="*/ 25 w 81"/>
              <a:gd name="T35" fmla="*/ 5 h 140"/>
              <a:gd name="T36" fmla="*/ 18 w 81"/>
              <a:gd name="T37" fmla="*/ 15 h 140"/>
              <a:gd name="T38" fmla="*/ 18 w 81"/>
              <a:gd name="T39" fmla="*/ 65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1" h="140">
                <a:moveTo>
                  <a:pt x="48" y="70"/>
                </a:moveTo>
                <a:cubicBezTo>
                  <a:pt x="61" y="91"/>
                  <a:pt x="63" y="118"/>
                  <a:pt x="81" y="136"/>
                </a:cubicBezTo>
                <a:cubicBezTo>
                  <a:pt x="69" y="140"/>
                  <a:pt x="61" y="136"/>
                  <a:pt x="57" y="122"/>
                </a:cubicBezTo>
                <a:cubicBezTo>
                  <a:pt x="53" y="108"/>
                  <a:pt x="46" y="95"/>
                  <a:pt x="41" y="81"/>
                </a:cubicBezTo>
                <a:cubicBezTo>
                  <a:pt x="35" y="68"/>
                  <a:pt x="35" y="68"/>
                  <a:pt x="18" y="69"/>
                </a:cubicBezTo>
                <a:cubicBezTo>
                  <a:pt x="19" y="91"/>
                  <a:pt x="13" y="114"/>
                  <a:pt x="22" y="136"/>
                </a:cubicBezTo>
                <a:cubicBezTo>
                  <a:pt x="17" y="136"/>
                  <a:pt x="8" y="136"/>
                  <a:pt x="0" y="136"/>
                </a:cubicBezTo>
                <a:cubicBezTo>
                  <a:pt x="2" y="131"/>
                  <a:pt x="6" y="125"/>
                  <a:pt x="6" y="119"/>
                </a:cubicBezTo>
                <a:cubicBezTo>
                  <a:pt x="6" y="86"/>
                  <a:pt x="6" y="52"/>
                  <a:pt x="6" y="19"/>
                </a:cubicBezTo>
                <a:cubicBezTo>
                  <a:pt x="6" y="14"/>
                  <a:pt x="3" y="8"/>
                  <a:pt x="1" y="2"/>
                </a:cubicBezTo>
                <a:cubicBezTo>
                  <a:pt x="14" y="2"/>
                  <a:pt x="29" y="2"/>
                  <a:pt x="45" y="2"/>
                </a:cubicBezTo>
                <a:cubicBezTo>
                  <a:pt x="63" y="2"/>
                  <a:pt x="74" y="11"/>
                  <a:pt x="77" y="25"/>
                </a:cubicBezTo>
                <a:cubicBezTo>
                  <a:pt x="81" y="41"/>
                  <a:pt x="73" y="56"/>
                  <a:pt x="59" y="64"/>
                </a:cubicBezTo>
                <a:cubicBezTo>
                  <a:pt x="56" y="66"/>
                  <a:pt x="53" y="67"/>
                  <a:pt x="48" y="70"/>
                </a:cubicBezTo>
                <a:close/>
                <a:moveTo>
                  <a:pt x="18" y="65"/>
                </a:moveTo>
                <a:cubicBezTo>
                  <a:pt x="26" y="65"/>
                  <a:pt x="33" y="66"/>
                  <a:pt x="40" y="65"/>
                </a:cubicBezTo>
                <a:cubicBezTo>
                  <a:pt x="60" y="62"/>
                  <a:pt x="69" y="45"/>
                  <a:pt x="63" y="23"/>
                </a:cubicBezTo>
                <a:cubicBezTo>
                  <a:pt x="60" y="11"/>
                  <a:pt x="38" y="0"/>
                  <a:pt x="25" y="5"/>
                </a:cubicBezTo>
                <a:cubicBezTo>
                  <a:pt x="22" y="7"/>
                  <a:pt x="18" y="11"/>
                  <a:pt x="18" y="15"/>
                </a:cubicBezTo>
                <a:cubicBezTo>
                  <a:pt x="17" y="31"/>
                  <a:pt x="18" y="47"/>
                  <a:pt x="18" y="65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9" name="Freeform 43">
            <a:extLst>
              <a:ext uri="{FF2B5EF4-FFF2-40B4-BE49-F238E27FC236}">
                <a16:creationId xmlns:a16="http://schemas.microsoft.com/office/drawing/2014/main" id="{181C146B-D0E2-44F2-9B76-57C319F8FA6C}"/>
              </a:ext>
            </a:extLst>
          </p:cNvPr>
          <p:cNvSpPr>
            <a:spLocks/>
          </p:cNvSpPr>
          <p:nvPr/>
        </p:nvSpPr>
        <p:spPr bwMode="auto">
          <a:xfrm>
            <a:off x="11200257" y="531823"/>
            <a:ext cx="37704" cy="61217"/>
          </a:xfrm>
          <a:custGeom>
            <a:avLst/>
            <a:gdLst>
              <a:gd name="T0" fmla="*/ 0 w 86"/>
              <a:gd name="T1" fmla="*/ 139 h 139"/>
              <a:gd name="T2" fmla="*/ 7 w 86"/>
              <a:gd name="T3" fmla="*/ 121 h 139"/>
              <a:gd name="T4" fmla="*/ 7 w 86"/>
              <a:gd name="T5" fmla="*/ 22 h 139"/>
              <a:gd name="T6" fmla="*/ 1 w 86"/>
              <a:gd name="T7" fmla="*/ 4 h 139"/>
              <a:gd name="T8" fmla="*/ 28 w 86"/>
              <a:gd name="T9" fmla="*/ 22 h 139"/>
              <a:gd name="T10" fmla="*/ 74 w 86"/>
              <a:gd name="T11" fmla="*/ 104 h 139"/>
              <a:gd name="T12" fmla="*/ 74 w 86"/>
              <a:gd name="T13" fmla="*/ 15 h 139"/>
              <a:gd name="T14" fmla="*/ 66 w 86"/>
              <a:gd name="T15" fmla="*/ 4 h 139"/>
              <a:gd name="T16" fmla="*/ 86 w 86"/>
              <a:gd name="T17" fmla="*/ 4 h 139"/>
              <a:gd name="T18" fmla="*/ 79 w 86"/>
              <a:gd name="T19" fmla="*/ 21 h 139"/>
              <a:gd name="T20" fmla="*/ 79 w 86"/>
              <a:gd name="T21" fmla="*/ 123 h 139"/>
              <a:gd name="T22" fmla="*/ 79 w 86"/>
              <a:gd name="T23" fmla="*/ 137 h 139"/>
              <a:gd name="T24" fmla="*/ 75 w 86"/>
              <a:gd name="T25" fmla="*/ 139 h 139"/>
              <a:gd name="T26" fmla="*/ 15 w 86"/>
              <a:gd name="T27" fmla="*/ 24 h 139"/>
              <a:gd name="T28" fmla="*/ 21 w 86"/>
              <a:gd name="T29" fmla="*/ 139 h 139"/>
              <a:gd name="T30" fmla="*/ 0 w 86"/>
              <a:gd name="T31" fmla="*/ 139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6" h="139">
                <a:moveTo>
                  <a:pt x="0" y="139"/>
                </a:moveTo>
                <a:cubicBezTo>
                  <a:pt x="3" y="133"/>
                  <a:pt x="7" y="127"/>
                  <a:pt x="7" y="121"/>
                </a:cubicBezTo>
                <a:cubicBezTo>
                  <a:pt x="8" y="88"/>
                  <a:pt x="8" y="55"/>
                  <a:pt x="7" y="22"/>
                </a:cubicBezTo>
                <a:cubicBezTo>
                  <a:pt x="7" y="16"/>
                  <a:pt x="3" y="10"/>
                  <a:pt x="1" y="4"/>
                </a:cubicBezTo>
                <a:cubicBezTo>
                  <a:pt x="13" y="0"/>
                  <a:pt x="21" y="7"/>
                  <a:pt x="28" y="22"/>
                </a:cubicBezTo>
                <a:cubicBezTo>
                  <a:pt x="41" y="50"/>
                  <a:pt x="56" y="77"/>
                  <a:pt x="74" y="104"/>
                </a:cubicBezTo>
                <a:cubicBezTo>
                  <a:pt x="74" y="74"/>
                  <a:pt x="74" y="45"/>
                  <a:pt x="74" y="15"/>
                </a:cubicBezTo>
                <a:cubicBezTo>
                  <a:pt x="74" y="11"/>
                  <a:pt x="69" y="8"/>
                  <a:pt x="66" y="4"/>
                </a:cubicBezTo>
                <a:cubicBezTo>
                  <a:pt x="73" y="4"/>
                  <a:pt x="81" y="4"/>
                  <a:pt x="86" y="4"/>
                </a:cubicBezTo>
                <a:cubicBezTo>
                  <a:pt x="84" y="9"/>
                  <a:pt x="79" y="15"/>
                  <a:pt x="79" y="21"/>
                </a:cubicBezTo>
                <a:cubicBezTo>
                  <a:pt x="78" y="55"/>
                  <a:pt x="79" y="89"/>
                  <a:pt x="79" y="123"/>
                </a:cubicBezTo>
                <a:cubicBezTo>
                  <a:pt x="79" y="128"/>
                  <a:pt x="79" y="132"/>
                  <a:pt x="79" y="137"/>
                </a:cubicBezTo>
                <a:cubicBezTo>
                  <a:pt x="77" y="138"/>
                  <a:pt x="76" y="138"/>
                  <a:pt x="75" y="139"/>
                </a:cubicBezTo>
                <a:cubicBezTo>
                  <a:pt x="55" y="101"/>
                  <a:pt x="35" y="62"/>
                  <a:pt x="15" y="24"/>
                </a:cubicBezTo>
                <a:cubicBezTo>
                  <a:pt x="6" y="44"/>
                  <a:pt x="11" y="132"/>
                  <a:pt x="21" y="139"/>
                </a:cubicBezTo>
                <a:cubicBezTo>
                  <a:pt x="13" y="139"/>
                  <a:pt x="5" y="139"/>
                  <a:pt x="0" y="139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0" name="Freeform 44">
            <a:extLst>
              <a:ext uri="{FF2B5EF4-FFF2-40B4-BE49-F238E27FC236}">
                <a16:creationId xmlns:a16="http://schemas.microsoft.com/office/drawing/2014/main" id="{688BC0B8-4D88-49B6-AF33-A03CD65B28E4}"/>
              </a:ext>
            </a:extLst>
          </p:cNvPr>
          <p:cNvSpPr>
            <a:spLocks/>
          </p:cNvSpPr>
          <p:nvPr/>
        </p:nvSpPr>
        <p:spPr bwMode="auto">
          <a:xfrm>
            <a:off x="11376706" y="531400"/>
            <a:ext cx="37281" cy="61640"/>
          </a:xfrm>
          <a:custGeom>
            <a:avLst/>
            <a:gdLst>
              <a:gd name="T0" fmla="*/ 64 w 85"/>
              <a:gd name="T1" fmla="*/ 5 h 140"/>
              <a:gd name="T2" fmla="*/ 85 w 85"/>
              <a:gd name="T3" fmla="*/ 5 h 140"/>
              <a:gd name="T4" fmla="*/ 80 w 85"/>
              <a:gd name="T5" fmla="*/ 23 h 140"/>
              <a:gd name="T6" fmla="*/ 79 w 85"/>
              <a:gd name="T7" fmla="*/ 138 h 140"/>
              <a:gd name="T8" fmla="*/ 75 w 85"/>
              <a:gd name="T9" fmla="*/ 140 h 140"/>
              <a:gd name="T10" fmla="*/ 15 w 85"/>
              <a:gd name="T11" fmla="*/ 24 h 140"/>
              <a:gd name="T12" fmla="*/ 11 w 85"/>
              <a:gd name="T13" fmla="*/ 24 h 140"/>
              <a:gd name="T14" fmla="*/ 11 w 85"/>
              <a:gd name="T15" fmla="*/ 56 h 140"/>
              <a:gd name="T16" fmla="*/ 11 w 85"/>
              <a:gd name="T17" fmla="*/ 122 h 140"/>
              <a:gd name="T18" fmla="*/ 18 w 85"/>
              <a:gd name="T19" fmla="*/ 139 h 140"/>
              <a:gd name="T20" fmla="*/ 1 w 85"/>
              <a:gd name="T21" fmla="*/ 139 h 140"/>
              <a:gd name="T22" fmla="*/ 8 w 85"/>
              <a:gd name="T23" fmla="*/ 121 h 140"/>
              <a:gd name="T24" fmla="*/ 8 w 85"/>
              <a:gd name="T25" fmla="*/ 24 h 140"/>
              <a:gd name="T26" fmla="*/ 0 w 85"/>
              <a:gd name="T27" fmla="*/ 5 h 140"/>
              <a:gd name="T28" fmla="*/ 29 w 85"/>
              <a:gd name="T29" fmla="*/ 23 h 140"/>
              <a:gd name="T30" fmla="*/ 71 w 85"/>
              <a:gd name="T31" fmla="*/ 107 h 140"/>
              <a:gd name="T32" fmla="*/ 64 w 85"/>
              <a:gd name="T33" fmla="*/ 5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5" h="140">
                <a:moveTo>
                  <a:pt x="64" y="5"/>
                </a:moveTo>
                <a:cubicBezTo>
                  <a:pt x="73" y="5"/>
                  <a:pt x="80" y="5"/>
                  <a:pt x="85" y="5"/>
                </a:cubicBezTo>
                <a:cubicBezTo>
                  <a:pt x="83" y="11"/>
                  <a:pt x="80" y="17"/>
                  <a:pt x="80" y="23"/>
                </a:cubicBezTo>
                <a:cubicBezTo>
                  <a:pt x="79" y="62"/>
                  <a:pt x="79" y="100"/>
                  <a:pt x="79" y="138"/>
                </a:cubicBezTo>
                <a:cubicBezTo>
                  <a:pt x="78" y="139"/>
                  <a:pt x="77" y="139"/>
                  <a:pt x="75" y="140"/>
                </a:cubicBezTo>
                <a:cubicBezTo>
                  <a:pt x="55" y="101"/>
                  <a:pt x="35" y="62"/>
                  <a:pt x="15" y="24"/>
                </a:cubicBezTo>
                <a:cubicBezTo>
                  <a:pt x="14" y="24"/>
                  <a:pt x="12" y="24"/>
                  <a:pt x="11" y="24"/>
                </a:cubicBezTo>
                <a:cubicBezTo>
                  <a:pt x="11" y="35"/>
                  <a:pt x="11" y="46"/>
                  <a:pt x="11" y="56"/>
                </a:cubicBezTo>
                <a:cubicBezTo>
                  <a:pt x="11" y="78"/>
                  <a:pt x="10" y="100"/>
                  <a:pt x="11" y="122"/>
                </a:cubicBezTo>
                <a:cubicBezTo>
                  <a:pt x="11" y="128"/>
                  <a:pt x="15" y="134"/>
                  <a:pt x="18" y="139"/>
                </a:cubicBezTo>
                <a:cubicBezTo>
                  <a:pt x="13" y="139"/>
                  <a:pt x="5" y="139"/>
                  <a:pt x="1" y="139"/>
                </a:cubicBezTo>
                <a:cubicBezTo>
                  <a:pt x="3" y="134"/>
                  <a:pt x="7" y="127"/>
                  <a:pt x="8" y="121"/>
                </a:cubicBezTo>
                <a:cubicBezTo>
                  <a:pt x="8" y="88"/>
                  <a:pt x="8" y="56"/>
                  <a:pt x="8" y="24"/>
                </a:cubicBezTo>
                <a:cubicBezTo>
                  <a:pt x="8" y="17"/>
                  <a:pt x="3" y="11"/>
                  <a:pt x="0" y="5"/>
                </a:cubicBezTo>
                <a:cubicBezTo>
                  <a:pt x="13" y="0"/>
                  <a:pt x="22" y="8"/>
                  <a:pt x="29" y="23"/>
                </a:cubicBezTo>
                <a:cubicBezTo>
                  <a:pt x="42" y="51"/>
                  <a:pt x="57" y="79"/>
                  <a:pt x="71" y="107"/>
                </a:cubicBezTo>
                <a:cubicBezTo>
                  <a:pt x="79" y="87"/>
                  <a:pt x="75" y="13"/>
                  <a:pt x="64" y="5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1" name="Freeform 45">
            <a:extLst>
              <a:ext uri="{FF2B5EF4-FFF2-40B4-BE49-F238E27FC236}">
                <a16:creationId xmlns:a16="http://schemas.microsoft.com/office/drawing/2014/main" id="{C54C8310-6A88-46A9-B731-DBF553B090B9}"/>
              </a:ext>
            </a:extLst>
          </p:cNvPr>
          <p:cNvSpPr>
            <a:spLocks/>
          </p:cNvSpPr>
          <p:nvPr/>
        </p:nvSpPr>
        <p:spPr bwMode="auto">
          <a:xfrm>
            <a:off x="11674528" y="206252"/>
            <a:ext cx="34315" cy="52320"/>
          </a:xfrm>
          <a:custGeom>
            <a:avLst/>
            <a:gdLst>
              <a:gd name="T0" fmla="*/ 0 w 78"/>
              <a:gd name="T1" fmla="*/ 119 h 119"/>
              <a:gd name="T2" fmla="*/ 63 w 78"/>
              <a:gd name="T3" fmla="*/ 0 h 119"/>
              <a:gd name="T4" fmla="*/ 76 w 78"/>
              <a:gd name="T5" fmla="*/ 27 h 119"/>
              <a:gd name="T6" fmla="*/ 0 w 78"/>
              <a:gd name="T7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8" h="119">
                <a:moveTo>
                  <a:pt x="0" y="119"/>
                </a:moveTo>
                <a:cubicBezTo>
                  <a:pt x="21" y="79"/>
                  <a:pt x="42" y="40"/>
                  <a:pt x="63" y="0"/>
                </a:cubicBezTo>
                <a:cubicBezTo>
                  <a:pt x="78" y="7"/>
                  <a:pt x="78" y="17"/>
                  <a:pt x="76" y="27"/>
                </a:cubicBezTo>
                <a:cubicBezTo>
                  <a:pt x="69" y="62"/>
                  <a:pt x="40" y="100"/>
                  <a:pt x="0" y="119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2" name="Freeform 46">
            <a:extLst>
              <a:ext uri="{FF2B5EF4-FFF2-40B4-BE49-F238E27FC236}">
                <a16:creationId xmlns:a16="http://schemas.microsoft.com/office/drawing/2014/main" id="{9827545C-C1A7-4363-BA92-91198AA6E715}"/>
              </a:ext>
            </a:extLst>
          </p:cNvPr>
          <p:cNvSpPr>
            <a:spLocks/>
          </p:cNvSpPr>
          <p:nvPr/>
        </p:nvSpPr>
        <p:spPr bwMode="auto">
          <a:xfrm>
            <a:off x="11520110" y="533094"/>
            <a:ext cx="36857" cy="60370"/>
          </a:xfrm>
          <a:custGeom>
            <a:avLst/>
            <a:gdLst>
              <a:gd name="T0" fmla="*/ 0 w 84"/>
              <a:gd name="T1" fmla="*/ 1 h 137"/>
              <a:gd name="T2" fmla="*/ 67 w 84"/>
              <a:gd name="T3" fmla="*/ 1 h 137"/>
              <a:gd name="T4" fmla="*/ 82 w 84"/>
              <a:gd name="T5" fmla="*/ 27 h 137"/>
              <a:gd name="T6" fmla="*/ 33 w 84"/>
              <a:gd name="T7" fmla="*/ 3 h 137"/>
              <a:gd name="T8" fmla="*/ 20 w 84"/>
              <a:gd name="T9" fmla="*/ 16 h 137"/>
              <a:gd name="T10" fmla="*/ 20 w 84"/>
              <a:gd name="T11" fmla="*/ 59 h 137"/>
              <a:gd name="T12" fmla="*/ 62 w 84"/>
              <a:gd name="T13" fmla="*/ 42 h 137"/>
              <a:gd name="T14" fmla="*/ 62 w 84"/>
              <a:gd name="T15" fmla="*/ 83 h 137"/>
              <a:gd name="T16" fmla="*/ 21 w 84"/>
              <a:gd name="T17" fmla="*/ 67 h 137"/>
              <a:gd name="T18" fmla="*/ 21 w 84"/>
              <a:gd name="T19" fmla="*/ 124 h 137"/>
              <a:gd name="T20" fmla="*/ 30 w 84"/>
              <a:gd name="T21" fmla="*/ 133 h 137"/>
              <a:gd name="T22" fmla="*/ 83 w 84"/>
              <a:gd name="T23" fmla="*/ 107 h 137"/>
              <a:gd name="T24" fmla="*/ 56 w 84"/>
              <a:gd name="T25" fmla="*/ 136 h 137"/>
              <a:gd name="T26" fmla="*/ 0 w 84"/>
              <a:gd name="T27" fmla="*/ 136 h 137"/>
              <a:gd name="T28" fmla="*/ 0 w 84"/>
              <a:gd name="T29" fmla="*/ 1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4" h="137">
                <a:moveTo>
                  <a:pt x="0" y="1"/>
                </a:moveTo>
                <a:cubicBezTo>
                  <a:pt x="23" y="1"/>
                  <a:pt x="45" y="0"/>
                  <a:pt x="67" y="1"/>
                </a:cubicBezTo>
                <a:cubicBezTo>
                  <a:pt x="84" y="2"/>
                  <a:pt x="77" y="17"/>
                  <a:pt x="82" y="27"/>
                </a:cubicBezTo>
                <a:cubicBezTo>
                  <a:pt x="70" y="8"/>
                  <a:pt x="54" y="1"/>
                  <a:pt x="33" y="3"/>
                </a:cubicBezTo>
                <a:cubicBezTo>
                  <a:pt x="24" y="4"/>
                  <a:pt x="20" y="7"/>
                  <a:pt x="20" y="16"/>
                </a:cubicBezTo>
                <a:cubicBezTo>
                  <a:pt x="21" y="30"/>
                  <a:pt x="20" y="45"/>
                  <a:pt x="20" y="59"/>
                </a:cubicBezTo>
                <a:cubicBezTo>
                  <a:pt x="49" y="65"/>
                  <a:pt x="54" y="63"/>
                  <a:pt x="62" y="42"/>
                </a:cubicBezTo>
                <a:cubicBezTo>
                  <a:pt x="62" y="57"/>
                  <a:pt x="62" y="70"/>
                  <a:pt x="62" y="83"/>
                </a:cubicBezTo>
                <a:cubicBezTo>
                  <a:pt x="53" y="64"/>
                  <a:pt x="51" y="64"/>
                  <a:pt x="21" y="67"/>
                </a:cubicBezTo>
                <a:cubicBezTo>
                  <a:pt x="21" y="86"/>
                  <a:pt x="20" y="105"/>
                  <a:pt x="21" y="124"/>
                </a:cubicBezTo>
                <a:cubicBezTo>
                  <a:pt x="21" y="127"/>
                  <a:pt x="27" y="132"/>
                  <a:pt x="30" y="133"/>
                </a:cubicBezTo>
                <a:cubicBezTo>
                  <a:pt x="57" y="137"/>
                  <a:pt x="69" y="130"/>
                  <a:pt x="83" y="107"/>
                </a:cubicBezTo>
                <a:cubicBezTo>
                  <a:pt x="84" y="132"/>
                  <a:pt x="80" y="136"/>
                  <a:pt x="56" y="136"/>
                </a:cubicBezTo>
                <a:cubicBezTo>
                  <a:pt x="38" y="136"/>
                  <a:pt x="19" y="136"/>
                  <a:pt x="0" y="136"/>
                </a:cubicBezTo>
                <a:cubicBezTo>
                  <a:pt x="12" y="124"/>
                  <a:pt x="12" y="14"/>
                  <a:pt x="0" y="1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3" name="Freeform 47">
            <a:extLst>
              <a:ext uri="{FF2B5EF4-FFF2-40B4-BE49-F238E27FC236}">
                <a16:creationId xmlns:a16="http://schemas.microsoft.com/office/drawing/2014/main" id="{E9D4DF2F-21F3-4913-92D8-C761D18A5C87}"/>
              </a:ext>
            </a:extLst>
          </p:cNvPr>
          <p:cNvSpPr>
            <a:spLocks/>
          </p:cNvSpPr>
          <p:nvPr/>
        </p:nvSpPr>
        <p:spPr bwMode="auto">
          <a:xfrm>
            <a:off x="11613311" y="530976"/>
            <a:ext cx="39611" cy="64606"/>
          </a:xfrm>
          <a:custGeom>
            <a:avLst/>
            <a:gdLst>
              <a:gd name="T0" fmla="*/ 9 w 90"/>
              <a:gd name="T1" fmla="*/ 138 h 147"/>
              <a:gd name="T2" fmla="*/ 4 w 90"/>
              <a:gd name="T3" fmla="*/ 106 h 147"/>
              <a:gd name="T4" fmla="*/ 7 w 90"/>
              <a:gd name="T5" fmla="*/ 105 h 147"/>
              <a:gd name="T6" fmla="*/ 17 w 90"/>
              <a:gd name="T7" fmla="*/ 124 h 147"/>
              <a:gd name="T8" fmla="*/ 54 w 90"/>
              <a:gd name="T9" fmla="*/ 137 h 147"/>
              <a:gd name="T10" fmla="*/ 72 w 90"/>
              <a:gd name="T11" fmla="*/ 117 h 147"/>
              <a:gd name="T12" fmla="*/ 57 w 90"/>
              <a:gd name="T13" fmla="*/ 84 h 147"/>
              <a:gd name="T14" fmla="*/ 27 w 90"/>
              <a:gd name="T15" fmla="*/ 68 h 147"/>
              <a:gd name="T16" fmla="*/ 8 w 90"/>
              <a:gd name="T17" fmla="*/ 26 h 147"/>
              <a:gd name="T18" fmla="*/ 53 w 90"/>
              <a:gd name="T19" fmla="*/ 5 h 147"/>
              <a:gd name="T20" fmla="*/ 78 w 90"/>
              <a:gd name="T21" fmla="*/ 10 h 147"/>
              <a:gd name="T22" fmla="*/ 79 w 90"/>
              <a:gd name="T23" fmla="*/ 34 h 147"/>
              <a:gd name="T24" fmla="*/ 76 w 90"/>
              <a:gd name="T25" fmla="*/ 34 h 147"/>
              <a:gd name="T26" fmla="*/ 67 w 90"/>
              <a:gd name="T27" fmla="*/ 20 h 147"/>
              <a:gd name="T28" fmla="*/ 31 w 90"/>
              <a:gd name="T29" fmla="*/ 10 h 147"/>
              <a:gd name="T30" fmla="*/ 16 w 90"/>
              <a:gd name="T31" fmla="*/ 37 h 147"/>
              <a:gd name="T32" fmla="*/ 30 w 90"/>
              <a:gd name="T33" fmla="*/ 56 h 147"/>
              <a:gd name="T34" fmla="*/ 65 w 90"/>
              <a:gd name="T35" fmla="*/ 74 h 147"/>
              <a:gd name="T36" fmla="*/ 81 w 90"/>
              <a:gd name="T37" fmla="*/ 122 h 147"/>
              <a:gd name="T38" fmla="*/ 33 w 90"/>
              <a:gd name="T39" fmla="*/ 141 h 147"/>
              <a:gd name="T40" fmla="*/ 9 w 90"/>
              <a:gd name="T41" fmla="*/ 138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0" h="147">
                <a:moveTo>
                  <a:pt x="9" y="138"/>
                </a:moveTo>
                <a:cubicBezTo>
                  <a:pt x="8" y="129"/>
                  <a:pt x="6" y="118"/>
                  <a:pt x="4" y="106"/>
                </a:cubicBezTo>
                <a:cubicBezTo>
                  <a:pt x="5" y="106"/>
                  <a:pt x="6" y="106"/>
                  <a:pt x="7" y="105"/>
                </a:cubicBezTo>
                <a:cubicBezTo>
                  <a:pt x="10" y="112"/>
                  <a:pt x="13" y="118"/>
                  <a:pt x="17" y="124"/>
                </a:cubicBezTo>
                <a:cubicBezTo>
                  <a:pt x="26" y="137"/>
                  <a:pt x="40" y="142"/>
                  <a:pt x="54" y="137"/>
                </a:cubicBezTo>
                <a:cubicBezTo>
                  <a:pt x="62" y="135"/>
                  <a:pt x="70" y="125"/>
                  <a:pt x="72" y="117"/>
                </a:cubicBezTo>
                <a:cubicBezTo>
                  <a:pt x="77" y="103"/>
                  <a:pt x="71" y="91"/>
                  <a:pt x="57" y="84"/>
                </a:cubicBezTo>
                <a:cubicBezTo>
                  <a:pt x="47" y="78"/>
                  <a:pt x="37" y="73"/>
                  <a:pt x="27" y="68"/>
                </a:cubicBezTo>
                <a:cubicBezTo>
                  <a:pt x="7" y="57"/>
                  <a:pt x="0" y="43"/>
                  <a:pt x="8" y="26"/>
                </a:cubicBezTo>
                <a:cubicBezTo>
                  <a:pt x="15" y="8"/>
                  <a:pt x="34" y="0"/>
                  <a:pt x="53" y="5"/>
                </a:cubicBezTo>
                <a:cubicBezTo>
                  <a:pt x="61" y="7"/>
                  <a:pt x="68" y="8"/>
                  <a:pt x="78" y="10"/>
                </a:cubicBezTo>
                <a:cubicBezTo>
                  <a:pt x="78" y="17"/>
                  <a:pt x="78" y="25"/>
                  <a:pt x="79" y="34"/>
                </a:cubicBezTo>
                <a:cubicBezTo>
                  <a:pt x="78" y="34"/>
                  <a:pt x="77" y="34"/>
                  <a:pt x="76" y="34"/>
                </a:cubicBezTo>
                <a:cubicBezTo>
                  <a:pt x="73" y="30"/>
                  <a:pt x="70" y="25"/>
                  <a:pt x="67" y="20"/>
                </a:cubicBezTo>
                <a:cubicBezTo>
                  <a:pt x="59" y="10"/>
                  <a:pt x="43" y="5"/>
                  <a:pt x="31" y="10"/>
                </a:cubicBezTo>
                <a:cubicBezTo>
                  <a:pt x="18" y="15"/>
                  <a:pt x="13" y="25"/>
                  <a:pt x="16" y="37"/>
                </a:cubicBezTo>
                <a:cubicBezTo>
                  <a:pt x="18" y="44"/>
                  <a:pt x="24" y="52"/>
                  <a:pt x="30" y="56"/>
                </a:cubicBezTo>
                <a:cubicBezTo>
                  <a:pt x="41" y="63"/>
                  <a:pt x="53" y="67"/>
                  <a:pt x="65" y="74"/>
                </a:cubicBezTo>
                <a:cubicBezTo>
                  <a:pt x="83" y="85"/>
                  <a:pt x="90" y="105"/>
                  <a:pt x="81" y="122"/>
                </a:cubicBezTo>
                <a:cubicBezTo>
                  <a:pt x="73" y="140"/>
                  <a:pt x="54" y="147"/>
                  <a:pt x="33" y="141"/>
                </a:cubicBezTo>
                <a:cubicBezTo>
                  <a:pt x="26" y="139"/>
                  <a:pt x="19" y="139"/>
                  <a:pt x="9" y="138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4" name="Freeform 48">
            <a:extLst>
              <a:ext uri="{FF2B5EF4-FFF2-40B4-BE49-F238E27FC236}">
                <a16:creationId xmlns:a16="http://schemas.microsoft.com/office/drawing/2014/main" id="{A5D5E63B-4E43-4D6B-95C1-D1C30BDE38EC}"/>
              </a:ext>
            </a:extLst>
          </p:cNvPr>
          <p:cNvSpPr>
            <a:spLocks noEditPoints="1"/>
          </p:cNvSpPr>
          <p:nvPr/>
        </p:nvSpPr>
        <p:spPr bwMode="auto">
          <a:xfrm>
            <a:off x="11152174" y="531823"/>
            <a:ext cx="37493" cy="61217"/>
          </a:xfrm>
          <a:custGeom>
            <a:avLst/>
            <a:gdLst>
              <a:gd name="T0" fmla="*/ 85 w 85"/>
              <a:gd name="T1" fmla="*/ 139 h 139"/>
              <a:gd name="T2" fmla="*/ 62 w 85"/>
              <a:gd name="T3" fmla="*/ 139 h 139"/>
              <a:gd name="T4" fmla="*/ 65 w 85"/>
              <a:gd name="T5" fmla="*/ 124 h 139"/>
              <a:gd name="T6" fmla="*/ 62 w 85"/>
              <a:gd name="T7" fmla="*/ 108 h 139"/>
              <a:gd name="T8" fmla="*/ 26 w 85"/>
              <a:gd name="T9" fmla="*/ 88 h 139"/>
              <a:gd name="T10" fmla="*/ 22 w 85"/>
              <a:gd name="T11" fmla="*/ 90 h 139"/>
              <a:gd name="T12" fmla="*/ 20 w 85"/>
              <a:gd name="T13" fmla="*/ 139 h 139"/>
              <a:gd name="T14" fmla="*/ 0 w 85"/>
              <a:gd name="T15" fmla="*/ 139 h 139"/>
              <a:gd name="T16" fmla="*/ 8 w 85"/>
              <a:gd name="T17" fmla="*/ 116 h 139"/>
              <a:gd name="T18" fmla="*/ 35 w 85"/>
              <a:gd name="T19" fmla="*/ 12 h 139"/>
              <a:gd name="T20" fmla="*/ 44 w 85"/>
              <a:gd name="T21" fmla="*/ 0 h 139"/>
              <a:gd name="T22" fmla="*/ 48 w 85"/>
              <a:gd name="T23" fmla="*/ 1 h 139"/>
              <a:gd name="T24" fmla="*/ 74 w 85"/>
              <a:gd name="T25" fmla="*/ 107 h 139"/>
              <a:gd name="T26" fmla="*/ 85 w 85"/>
              <a:gd name="T27" fmla="*/ 139 h 139"/>
              <a:gd name="T28" fmla="*/ 57 w 85"/>
              <a:gd name="T29" fmla="*/ 84 h 139"/>
              <a:gd name="T30" fmla="*/ 41 w 85"/>
              <a:gd name="T31" fmla="*/ 21 h 139"/>
              <a:gd name="T32" fmla="*/ 39 w 85"/>
              <a:gd name="T33" fmla="*/ 21 h 139"/>
              <a:gd name="T34" fmla="*/ 23 w 85"/>
              <a:gd name="T35" fmla="*/ 84 h 139"/>
              <a:gd name="T36" fmla="*/ 57 w 85"/>
              <a:gd name="T37" fmla="*/ 84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5" h="139">
                <a:moveTo>
                  <a:pt x="85" y="139"/>
                </a:moveTo>
                <a:cubicBezTo>
                  <a:pt x="79" y="139"/>
                  <a:pt x="70" y="139"/>
                  <a:pt x="62" y="139"/>
                </a:cubicBezTo>
                <a:cubicBezTo>
                  <a:pt x="63" y="134"/>
                  <a:pt x="65" y="129"/>
                  <a:pt x="65" y="124"/>
                </a:cubicBezTo>
                <a:cubicBezTo>
                  <a:pt x="65" y="119"/>
                  <a:pt x="63" y="114"/>
                  <a:pt x="62" y="108"/>
                </a:cubicBezTo>
                <a:cubicBezTo>
                  <a:pt x="58" y="89"/>
                  <a:pt x="45" y="82"/>
                  <a:pt x="26" y="88"/>
                </a:cubicBezTo>
                <a:cubicBezTo>
                  <a:pt x="25" y="89"/>
                  <a:pt x="23" y="89"/>
                  <a:pt x="22" y="90"/>
                </a:cubicBezTo>
                <a:cubicBezTo>
                  <a:pt x="15" y="97"/>
                  <a:pt x="13" y="130"/>
                  <a:pt x="20" y="139"/>
                </a:cubicBezTo>
                <a:cubicBezTo>
                  <a:pt x="12" y="139"/>
                  <a:pt x="5" y="139"/>
                  <a:pt x="0" y="139"/>
                </a:cubicBezTo>
                <a:cubicBezTo>
                  <a:pt x="2" y="131"/>
                  <a:pt x="6" y="124"/>
                  <a:pt x="8" y="116"/>
                </a:cubicBezTo>
                <a:cubicBezTo>
                  <a:pt x="17" y="82"/>
                  <a:pt x="26" y="47"/>
                  <a:pt x="35" y="12"/>
                </a:cubicBezTo>
                <a:cubicBezTo>
                  <a:pt x="37" y="7"/>
                  <a:pt x="41" y="4"/>
                  <a:pt x="44" y="0"/>
                </a:cubicBezTo>
                <a:cubicBezTo>
                  <a:pt x="46" y="0"/>
                  <a:pt x="47" y="1"/>
                  <a:pt x="48" y="1"/>
                </a:cubicBezTo>
                <a:cubicBezTo>
                  <a:pt x="57" y="36"/>
                  <a:pt x="65" y="72"/>
                  <a:pt x="74" y="107"/>
                </a:cubicBezTo>
                <a:cubicBezTo>
                  <a:pt x="77" y="118"/>
                  <a:pt x="81" y="128"/>
                  <a:pt x="85" y="139"/>
                </a:cubicBezTo>
                <a:close/>
                <a:moveTo>
                  <a:pt x="57" y="84"/>
                </a:moveTo>
                <a:cubicBezTo>
                  <a:pt x="52" y="62"/>
                  <a:pt x="47" y="41"/>
                  <a:pt x="41" y="21"/>
                </a:cubicBezTo>
                <a:cubicBezTo>
                  <a:pt x="40" y="21"/>
                  <a:pt x="40" y="21"/>
                  <a:pt x="39" y="21"/>
                </a:cubicBezTo>
                <a:cubicBezTo>
                  <a:pt x="33" y="42"/>
                  <a:pt x="28" y="63"/>
                  <a:pt x="23" y="84"/>
                </a:cubicBezTo>
                <a:cubicBezTo>
                  <a:pt x="34" y="84"/>
                  <a:pt x="45" y="84"/>
                  <a:pt x="57" y="84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5" name="Freeform 49">
            <a:extLst>
              <a:ext uri="{FF2B5EF4-FFF2-40B4-BE49-F238E27FC236}">
                <a16:creationId xmlns:a16="http://schemas.microsoft.com/office/drawing/2014/main" id="{2E88298A-F0F3-48F1-9B27-7DEBC835558B}"/>
              </a:ext>
            </a:extLst>
          </p:cNvPr>
          <p:cNvSpPr>
            <a:spLocks/>
          </p:cNvSpPr>
          <p:nvPr/>
        </p:nvSpPr>
        <p:spPr bwMode="auto">
          <a:xfrm>
            <a:off x="11329893" y="533518"/>
            <a:ext cx="35374" cy="60793"/>
          </a:xfrm>
          <a:custGeom>
            <a:avLst/>
            <a:gdLst>
              <a:gd name="T0" fmla="*/ 0 w 80"/>
              <a:gd name="T1" fmla="*/ 0 h 138"/>
              <a:gd name="T2" fmla="*/ 22 w 80"/>
              <a:gd name="T3" fmla="*/ 0 h 138"/>
              <a:gd name="T4" fmla="*/ 17 w 80"/>
              <a:gd name="T5" fmla="*/ 16 h 138"/>
              <a:gd name="T6" fmla="*/ 17 w 80"/>
              <a:gd name="T7" fmla="*/ 106 h 138"/>
              <a:gd name="T8" fmla="*/ 37 w 80"/>
              <a:gd name="T9" fmla="*/ 132 h 138"/>
              <a:gd name="T10" fmla="*/ 69 w 80"/>
              <a:gd name="T11" fmla="*/ 114 h 138"/>
              <a:gd name="T12" fmla="*/ 72 w 80"/>
              <a:gd name="T13" fmla="*/ 96 h 138"/>
              <a:gd name="T14" fmla="*/ 72 w 80"/>
              <a:gd name="T15" fmla="*/ 20 h 138"/>
              <a:gd name="T16" fmla="*/ 66 w 80"/>
              <a:gd name="T17" fmla="*/ 0 h 138"/>
              <a:gd name="T18" fmla="*/ 80 w 80"/>
              <a:gd name="T19" fmla="*/ 0 h 138"/>
              <a:gd name="T20" fmla="*/ 75 w 80"/>
              <a:gd name="T21" fmla="*/ 20 h 138"/>
              <a:gd name="T22" fmla="*/ 75 w 80"/>
              <a:gd name="T23" fmla="*/ 103 h 138"/>
              <a:gd name="T24" fmla="*/ 42 w 80"/>
              <a:gd name="T25" fmla="*/ 137 h 138"/>
              <a:gd name="T26" fmla="*/ 5 w 80"/>
              <a:gd name="T27" fmla="*/ 105 h 138"/>
              <a:gd name="T28" fmla="*/ 4 w 80"/>
              <a:gd name="T29" fmla="*/ 20 h 138"/>
              <a:gd name="T30" fmla="*/ 0 w 80"/>
              <a:gd name="T31" fmla="*/ 0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0" h="138">
                <a:moveTo>
                  <a:pt x="0" y="0"/>
                </a:moveTo>
                <a:cubicBezTo>
                  <a:pt x="6" y="0"/>
                  <a:pt x="15" y="0"/>
                  <a:pt x="22" y="0"/>
                </a:cubicBezTo>
                <a:cubicBezTo>
                  <a:pt x="20" y="6"/>
                  <a:pt x="17" y="11"/>
                  <a:pt x="17" y="16"/>
                </a:cubicBezTo>
                <a:cubicBezTo>
                  <a:pt x="17" y="46"/>
                  <a:pt x="17" y="76"/>
                  <a:pt x="17" y="106"/>
                </a:cubicBezTo>
                <a:cubicBezTo>
                  <a:pt x="17" y="120"/>
                  <a:pt x="23" y="129"/>
                  <a:pt x="37" y="132"/>
                </a:cubicBezTo>
                <a:cubicBezTo>
                  <a:pt x="49" y="135"/>
                  <a:pt x="65" y="126"/>
                  <a:pt x="69" y="114"/>
                </a:cubicBezTo>
                <a:cubicBezTo>
                  <a:pt x="71" y="108"/>
                  <a:pt x="72" y="102"/>
                  <a:pt x="72" y="96"/>
                </a:cubicBezTo>
                <a:cubicBezTo>
                  <a:pt x="72" y="71"/>
                  <a:pt x="72" y="45"/>
                  <a:pt x="72" y="20"/>
                </a:cubicBezTo>
                <a:cubicBezTo>
                  <a:pt x="72" y="13"/>
                  <a:pt x="68" y="7"/>
                  <a:pt x="66" y="0"/>
                </a:cubicBezTo>
                <a:cubicBezTo>
                  <a:pt x="70" y="0"/>
                  <a:pt x="76" y="0"/>
                  <a:pt x="80" y="0"/>
                </a:cubicBezTo>
                <a:cubicBezTo>
                  <a:pt x="78" y="7"/>
                  <a:pt x="75" y="14"/>
                  <a:pt x="75" y="20"/>
                </a:cubicBezTo>
                <a:cubicBezTo>
                  <a:pt x="74" y="48"/>
                  <a:pt x="75" y="75"/>
                  <a:pt x="75" y="103"/>
                </a:cubicBezTo>
                <a:cubicBezTo>
                  <a:pt x="74" y="123"/>
                  <a:pt x="62" y="136"/>
                  <a:pt x="42" y="137"/>
                </a:cubicBezTo>
                <a:cubicBezTo>
                  <a:pt x="20" y="138"/>
                  <a:pt x="6" y="127"/>
                  <a:pt x="5" y="105"/>
                </a:cubicBezTo>
                <a:cubicBezTo>
                  <a:pt x="4" y="77"/>
                  <a:pt x="5" y="49"/>
                  <a:pt x="4" y="20"/>
                </a:cubicBezTo>
                <a:cubicBezTo>
                  <a:pt x="4" y="13"/>
                  <a:pt x="2" y="7"/>
                  <a:pt x="0" y="0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6" name="Freeform 50">
            <a:extLst>
              <a:ext uri="{FF2B5EF4-FFF2-40B4-BE49-F238E27FC236}">
                <a16:creationId xmlns:a16="http://schemas.microsoft.com/office/drawing/2014/main" id="{46A69F70-B12D-4F1C-BC7C-1EDF1F6E5DCC}"/>
              </a:ext>
            </a:extLst>
          </p:cNvPr>
          <p:cNvSpPr>
            <a:spLocks/>
          </p:cNvSpPr>
          <p:nvPr/>
        </p:nvSpPr>
        <p:spPr bwMode="auto">
          <a:xfrm>
            <a:off x="11011100" y="533518"/>
            <a:ext cx="38128" cy="59522"/>
          </a:xfrm>
          <a:custGeom>
            <a:avLst/>
            <a:gdLst>
              <a:gd name="T0" fmla="*/ 65 w 87"/>
              <a:gd name="T1" fmla="*/ 43 h 135"/>
              <a:gd name="T2" fmla="*/ 65 w 87"/>
              <a:gd name="T3" fmla="*/ 82 h 135"/>
              <a:gd name="T4" fmla="*/ 47 w 87"/>
              <a:gd name="T5" fmla="*/ 66 h 135"/>
              <a:gd name="T6" fmla="*/ 19 w 87"/>
              <a:gd name="T7" fmla="*/ 66 h 135"/>
              <a:gd name="T8" fmla="*/ 25 w 87"/>
              <a:gd name="T9" fmla="*/ 135 h 135"/>
              <a:gd name="T10" fmla="*/ 0 w 87"/>
              <a:gd name="T11" fmla="*/ 135 h 135"/>
              <a:gd name="T12" fmla="*/ 7 w 87"/>
              <a:gd name="T13" fmla="*/ 120 h 135"/>
              <a:gd name="T14" fmla="*/ 7 w 87"/>
              <a:gd name="T15" fmla="*/ 16 h 135"/>
              <a:gd name="T16" fmla="*/ 1 w 87"/>
              <a:gd name="T17" fmla="*/ 0 h 135"/>
              <a:gd name="T18" fmla="*/ 78 w 87"/>
              <a:gd name="T19" fmla="*/ 0 h 135"/>
              <a:gd name="T20" fmla="*/ 87 w 87"/>
              <a:gd name="T21" fmla="*/ 26 h 135"/>
              <a:gd name="T22" fmla="*/ 31 w 87"/>
              <a:gd name="T23" fmla="*/ 3 h 135"/>
              <a:gd name="T24" fmla="*/ 20 w 87"/>
              <a:gd name="T25" fmla="*/ 12 h 135"/>
              <a:gd name="T26" fmla="*/ 20 w 87"/>
              <a:gd name="T27" fmla="*/ 60 h 135"/>
              <a:gd name="T28" fmla="*/ 65 w 87"/>
              <a:gd name="T29" fmla="*/ 43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7" h="135">
                <a:moveTo>
                  <a:pt x="65" y="43"/>
                </a:moveTo>
                <a:cubicBezTo>
                  <a:pt x="65" y="59"/>
                  <a:pt x="65" y="71"/>
                  <a:pt x="65" y="82"/>
                </a:cubicBezTo>
                <a:cubicBezTo>
                  <a:pt x="60" y="77"/>
                  <a:pt x="55" y="69"/>
                  <a:pt x="47" y="66"/>
                </a:cubicBezTo>
                <a:cubicBezTo>
                  <a:pt x="40" y="63"/>
                  <a:pt x="30" y="66"/>
                  <a:pt x="19" y="66"/>
                </a:cubicBezTo>
                <a:cubicBezTo>
                  <a:pt x="23" y="89"/>
                  <a:pt x="13" y="113"/>
                  <a:pt x="25" y="135"/>
                </a:cubicBezTo>
                <a:cubicBezTo>
                  <a:pt x="18" y="135"/>
                  <a:pt x="8" y="135"/>
                  <a:pt x="0" y="135"/>
                </a:cubicBezTo>
                <a:cubicBezTo>
                  <a:pt x="3" y="130"/>
                  <a:pt x="7" y="125"/>
                  <a:pt x="7" y="120"/>
                </a:cubicBezTo>
                <a:cubicBezTo>
                  <a:pt x="8" y="85"/>
                  <a:pt x="8" y="51"/>
                  <a:pt x="7" y="16"/>
                </a:cubicBezTo>
                <a:cubicBezTo>
                  <a:pt x="7" y="11"/>
                  <a:pt x="3" y="5"/>
                  <a:pt x="1" y="0"/>
                </a:cubicBezTo>
                <a:cubicBezTo>
                  <a:pt x="25" y="0"/>
                  <a:pt x="51" y="0"/>
                  <a:pt x="78" y="0"/>
                </a:cubicBezTo>
                <a:cubicBezTo>
                  <a:pt x="81" y="9"/>
                  <a:pt x="84" y="17"/>
                  <a:pt x="87" y="26"/>
                </a:cubicBezTo>
                <a:cubicBezTo>
                  <a:pt x="72" y="6"/>
                  <a:pt x="53" y="0"/>
                  <a:pt x="31" y="3"/>
                </a:cubicBezTo>
                <a:cubicBezTo>
                  <a:pt x="27" y="3"/>
                  <a:pt x="20" y="8"/>
                  <a:pt x="20" y="12"/>
                </a:cubicBezTo>
                <a:cubicBezTo>
                  <a:pt x="19" y="28"/>
                  <a:pt x="20" y="44"/>
                  <a:pt x="20" y="60"/>
                </a:cubicBezTo>
                <a:cubicBezTo>
                  <a:pt x="48" y="65"/>
                  <a:pt x="57" y="62"/>
                  <a:pt x="65" y="43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7" name="Freeform 51">
            <a:extLst>
              <a:ext uri="{FF2B5EF4-FFF2-40B4-BE49-F238E27FC236}">
                <a16:creationId xmlns:a16="http://schemas.microsoft.com/office/drawing/2014/main" id="{4F87D4E3-31E9-4D23-8F6A-06DB99FAD591}"/>
              </a:ext>
            </a:extLst>
          </p:cNvPr>
          <p:cNvSpPr>
            <a:spLocks/>
          </p:cNvSpPr>
          <p:nvPr/>
        </p:nvSpPr>
        <p:spPr bwMode="auto">
          <a:xfrm>
            <a:off x="11472026" y="533518"/>
            <a:ext cx="35163" cy="59522"/>
          </a:xfrm>
          <a:custGeom>
            <a:avLst/>
            <a:gdLst>
              <a:gd name="T0" fmla="*/ 66 w 80"/>
              <a:gd name="T1" fmla="*/ 0 h 135"/>
              <a:gd name="T2" fmla="*/ 80 w 80"/>
              <a:gd name="T3" fmla="*/ 0 h 135"/>
              <a:gd name="T4" fmla="*/ 64 w 80"/>
              <a:gd name="T5" fmla="*/ 53 h 135"/>
              <a:gd name="T6" fmla="*/ 38 w 80"/>
              <a:gd name="T7" fmla="*/ 135 h 135"/>
              <a:gd name="T8" fmla="*/ 28 w 80"/>
              <a:gd name="T9" fmla="*/ 101 h 135"/>
              <a:gd name="T10" fmla="*/ 8 w 80"/>
              <a:gd name="T11" fmla="*/ 20 h 135"/>
              <a:gd name="T12" fmla="*/ 0 w 80"/>
              <a:gd name="T13" fmla="*/ 0 h 135"/>
              <a:gd name="T14" fmla="*/ 22 w 80"/>
              <a:gd name="T15" fmla="*/ 0 h 135"/>
              <a:gd name="T16" fmla="*/ 20 w 80"/>
              <a:gd name="T17" fmla="*/ 15 h 135"/>
              <a:gd name="T18" fmla="*/ 42 w 80"/>
              <a:gd name="T19" fmla="*/ 105 h 135"/>
              <a:gd name="T20" fmla="*/ 46 w 80"/>
              <a:gd name="T21" fmla="*/ 94 h 135"/>
              <a:gd name="T22" fmla="*/ 67 w 80"/>
              <a:gd name="T23" fmla="*/ 19 h 135"/>
              <a:gd name="T24" fmla="*/ 66 w 80"/>
              <a:gd name="T25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" h="135">
                <a:moveTo>
                  <a:pt x="66" y="0"/>
                </a:moveTo>
                <a:cubicBezTo>
                  <a:pt x="70" y="0"/>
                  <a:pt x="77" y="0"/>
                  <a:pt x="80" y="0"/>
                </a:cubicBezTo>
                <a:cubicBezTo>
                  <a:pt x="75" y="17"/>
                  <a:pt x="69" y="35"/>
                  <a:pt x="64" y="53"/>
                </a:cubicBezTo>
                <a:cubicBezTo>
                  <a:pt x="56" y="80"/>
                  <a:pt x="49" y="107"/>
                  <a:pt x="38" y="135"/>
                </a:cubicBezTo>
                <a:cubicBezTo>
                  <a:pt x="35" y="123"/>
                  <a:pt x="31" y="112"/>
                  <a:pt x="28" y="101"/>
                </a:cubicBezTo>
                <a:cubicBezTo>
                  <a:pt x="22" y="74"/>
                  <a:pt x="15" y="47"/>
                  <a:pt x="8" y="20"/>
                </a:cubicBezTo>
                <a:cubicBezTo>
                  <a:pt x="7" y="13"/>
                  <a:pt x="3" y="7"/>
                  <a:pt x="0" y="0"/>
                </a:cubicBezTo>
                <a:cubicBezTo>
                  <a:pt x="7" y="0"/>
                  <a:pt x="16" y="0"/>
                  <a:pt x="22" y="0"/>
                </a:cubicBezTo>
                <a:cubicBezTo>
                  <a:pt x="22" y="5"/>
                  <a:pt x="19" y="11"/>
                  <a:pt x="20" y="15"/>
                </a:cubicBezTo>
                <a:cubicBezTo>
                  <a:pt x="27" y="44"/>
                  <a:pt x="34" y="73"/>
                  <a:pt x="42" y="105"/>
                </a:cubicBezTo>
                <a:cubicBezTo>
                  <a:pt x="44" y="99"/>
                  <a:pt x="46" y="97"/>
                  <a:pt x="46" y="94"/>
                </a:cubicBezTo>
                <a:cubicBezTo>
                  <a:pt x="53" y="69"/>
                  <a:pt x="61" y="44"/>
                  <a:pt x="67" y="19"/>
                </a:cubicBezTo>
                <a:cubicBezTo>
                  <a:pt x="68" y="14"/>
                  <a:pt x="66" y="7"/>
                  <a:pt x="66" y="0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8" name="Freeform 52">
            <a:extLst>
              <a:ext uri="{FF2B5EF4-FFF2-40B4-BE49-F238E27FC236}">
                <a16:creationId xmlns:a16="http://schemas.microsoft.com/office/drawing/2014/main" id="{868F80AA-AB36-4C15-9949-21DB82D7D66B}"/>
              </a:ext>
            </a:extLst>
          </p:cNvPr>
          <p:cNvSpPr>
            <a:spLocks/>
          </p:cNvSpPr>
          <p:nvPr/>
        </p:nvSpPr>
        <p:spPr bwMode="auto">
          <a:xfrm>
            <a:off x="11058548" y="533518"/>
            <a:ext cx="34739" cy="60370"/>
          </a:xfrm>
          <a:custGeom>
            <a:avLst/>
            <a:gdLst>
              <a:gd name="T0" fmla="*/ 0 w 79"/>
              <a:gd name="T1" fmla="*/ 0 h 137"/>
              <a:gd name="T2" fmla="*/ 22 w 79"/>
              <a:gd name="T3" fmla="*/ 0 h 137"/>
              <a:gd name="T4" fmla="*/ 17 w 79"/>
              <a:gd name="T5" fmla="*/ 18 h 137"/>
              <a:gd name="T6" fmla="*/ 17 w 79"/>
              <a:gd name="T7" fmla="*/ 103 h 137"/>
              <a:gd name="T8" fmla="*/ 40 w 79"/>
              <a:gd name="T9" fmla="*/ 132 h 137"/>
              <a:gd name="T10" fmla="*/ 71 w 79"/>
              <a:gd name="T11" fmla="*/ 106 h 137"/>
              <a:gd name="T12" fmla="*/ 71 w 79"/>
              <a:gd name="T13" fmla="*/ 12 h 137"/>
              <a:gd name="T14" fmla="*/ 64 w 79"/>
              <a:gd name="T15" fmla="*/ 0 h 137"/>
              <a:gd name="T16" fmla="*/ 79 w 79"/>
              <a:gd name="T17" fmla="*/ 0 h 137"/>
              <a:gd name="T18" fmla="*/ 74 w 79"/>
              <a:gd name="T19" fmla="*/ 22 h 137"/>
              <a:gd name="T20" fmla="*/ 74 w 79"/>
              <a:gd name="T21" fmla="*/ 103 h 137"/>
              <a:gd name="T22" fmla="*/ 39 w 79"/>
              <a:gd name="T23" fmla="*/ 137 h 137"/>
              <a:gd name="T24" fmla="*/ 5 w 79"/>
              <a:gd name="T25" fmla="*/ 103 h 137"/>
              <a:gd name="T26" fmla="*/ 4 w 79"/>
              <a:gd name="T27" fmla="*/ 19 h 137"/>
              <a:gd name="T28" fmla="*/ 0 w 79"/>
              <a:gd name="T29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" h="137">
                <a:moveTo>
                  <a:pt x="0" y="0"/>
                </a:moveTo>
                <a:cubicBezTo>
                  <a:pt x="7" y="0"/>
                  <a:pt x="15" y="0"/>
                  <a:pt x="22" y="0"/>
                </a:cubicBezTo>
                <a:cubicBezTo>
                  <a:pt x="20" y="6"/>
                  <a:pt x="17" y="12"/>
                  <a:pt x="17" y="18"/>
                </a:cubicBezTo>
                <a:cubicBezTo>
                  <a:pt x="16" y="47"/>
                  <a:pt x="16" y="75"/>
                  <a:pt x="17" y="103"/>
                </a:cubicBezTo>
                <a:cubicBezTo>
                  <a:pt x="17" y="122"/>
                  <a:pt x="24" y="131"/>
                  <a:pt x="40" y="132"/>
                </a:cubicBezTo>
                <a:cubicBezTo>
                  <a:pt x="55" y="133"/>
                  <a:pt x="70" y="122"/>
                  <a:pt x="71" y="106"/>
                </a:cubicBezTo>
                <a:cubicBezTo>
                  <a:pt x="72" y="75"/>
                  <a:pt x="71" y="43"/>
                  <a:pt x="71" y="12"/>
                </a:cubicBezTo>
                <a:cubicBezTo>
                  <a:pt x="71" y="8"/>
                  <a:pt x="66" y="4"/>
                  <a:pt x="64" y="0"/>
                </a:cubicBezTo>
                <a:cubicBezTo>
                  <a:pt x="69" y="0"/>
                  <a:pt x="75" y="0"/>
                  <a:pt x="79" y="0"/>
                </a:cubicBezTo>
                <a:cubicBezTo>
                  <a:pt x="78" y="7"/>
                  <a:pt x="74" y="15"/>
                  <a:pt x="74" y="22"/>
                </a:cubicBezTo>
                <a:cubicBezTo>
                  <a:pt x="74" y="49"/>
                  <a:pt x="74" y="76"/>
                  <a:pt x="74" y="103"/>
                </a:cubicBezTo>
                <a:cubicBezTo>
                  <a:pt x="74" y="124"/>
                  <a:pt x="59" y="137"/>
                  <a:pt x="39" y="137"/>
                </a:cubicBezTo>
                <a:cubicBezTo>
                  <a:pt x="17" y="137"/>
                  <a:pt x="5" y="126"/>
                  <a:pt x="5" y="103"/>
                </a:cubicBezTo>
                <a:cubicBezTo>
                  <a:pt x="5" y="75"/>
                  <a:pt x="5" y="47"/>
                  <a:pt x="4" y="19"/>
                </a:cubicBezTo>
                <a:cubicBezTo>
                  <a:pt x="4" y="13"/>
                  <a:pt x="1" y="7"/>
                  <a:pt x="0" y="0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9" name="Freeform 53">
            <a:extLst>
              <a:ext uri="{FF2B5EF4-FFF2-40B4-BE49-F238E27FC236}">
                <a16:creationId xmlns:a16="http://schemas.microsoft.com/office/drawing/2014/main" id="{745D4EC6-ADC6-4D8B-AA33-C548CDF62F83}"/>
              </a:ext>
            </a:extLst>
          </p:cNvPr>
          <p:cNvSpPr>
            <a:spLocks/>
          </p:cNvSpPr>
          <p:nvPr/>
        </p:nvSpPr>
        <p:spPr bwMode="auto">
          <a:xfrm>
            <a:off x="11708843" y="533518"/>
            <a:ext cx="38552" cy="59099"/>
          </a:xfrm>
          <a:custGeom>
            <a:avLst/>
            <a:gdLst>
              <a:gd name="T0" fmla="*/ 88 w 88"/>
              <a:gd name="T1" fmla="*/ 27 h 134"/>
              <a:gd name="T2" fmla="*/ 50 w 88"/>
              <a:gd name="T3" fmla="*/ 6 h 134"/>
              <a:gd name="T4" fmla="*/ 50 w 88"/>
              <a:gd name="T5" fmla="*/ 89 h 134"/>
              <a:gd name="T6" fmla="*/ 51 w 88"/>
              <a:gd name="T7" fmla="*/ 118 h 134"/>
              <a:gd name="T8" fmla="*/ 57 w 88"/>
              <a:gd name="T9" fmla="*/ 134 h 134"/>
              <a:gd name="T10" fmla="*/ 31 w 88"/>
              <a:gd name="T11" fmla="*/ 134 h 134"/>
              <a:gd name="T12" fmla="*/ 38 w 88"/>
              <a:gd name="T13" fmla="*/ 115 h 134"/>
              <a:gd name="T14" fmla="*/ 38 w 88"/>
              <a:gd name="T15" fmla="*/ 20 h 134"/>
              <a:gd name="T16" fmla="*/ 33 w 88"/>
              <a:gd name="T17" fmla="*/ 6 h 134"/>
              <a:gd name="T18" fmla="*/ 12 w 88"/>
              <a:gd name="T19" fmla="*/ 13 h 134"/>
              <a:gd name="T20" fmla="*/ 0 w 88"/>
              <a:gd name="T21" fmla="*/ 28 h 134"/>
              <a:gd name="T22" fmla="*/ 7 w 88"/>
              <a:gd name="T23" fmla="*/ 0 h 134"/>
              <a:gd name="T24" fmla="*/ 82 w 88"/>
              <a:gd name="T25" fmla="*/ 0 h 134"/>
              <a:gd name="T26" fmla="*/ 88 w 88"/>
              <a:gd name="T27" fmla="*/ 27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8" h="134">
                <a:moveTo>
                  <a:pt x="88" y="27"/>
                </a:moveTo>
                <a:cubicBezTo>
                  <a:pt x="73" y="3"/>
                  <a:pt x="73" y="3"/>
                  <a:pt x="50" y="6"/>
                </a:cubicBezTo>
                <a:cubicBezTo>
                  <a:pt x="50" y="34"/>
                  <a:pt x="50" y="61"/>
                  <a:pt x="50" y="89"/>
                </a:cubicBezTo>
                <a:cubicBezTo>
                  <a:pt x="50" y="99"/>
                  <a:pt x="50" y="108"/>
                  <a:pt x="51" y="118"/>
                </a:cubicBezTo>
                <a:cubicBezTo>
                  <a:pt x="51" y="123"/>
                  <a:pt x="55" y="129"/>
                  <a:pt x="57" y="134"/>
                </a:cubicBezTo>
                <a:cubicBezTo>
                  <a:pt x="50" y="134"/>
                  <a:pt x="39" y="134"/>
                  <a:pt x="31" y="134"/>
                </a:cubicBezTo>
                <a:cubicBezTo>
                  <a:pt x="33" y="129"/>
                  <a:pt x="38" y="122"/>
                  <a:pt x="38" y="115"/>
                </a:cubicBezTo>
                <a:cubicBezTo>
                  <a:pt x="39" y="84"/>
                  <a:pt x="39" y="52"/>
                  <a:pt x="38" y="20"/>
                </a:cubicBezTo>
                <a:cubicBezTo>
                  <a:pt x="38" y="15"/>
                  <a:pt x="34" y="5"/>
                  <a:pt x="33" y="6"/>
                </a:cubicBezTo>
                <a:cubicBezTo>
                  <a:pt x="25" y="6"/>
                  <a:pt x="17" y="9"/>
                  <a:pt x="12" y="13"/>
                </a:cubicBezTo>
                <a:cubicBezTo>
                  <a:pt x="7" y="16"/>
                  <a:pt x="6" y="23"/>
                  <a:pt x="0" y="28"/>
                </a:cubicBezTo>
                <a:cubicBezTo>
                  <a:pt x="2" y="19"/>
                  <a:pt x="4" y="10"/>
                  <a:pt x="7" y="0"/>
                </a:cubicBezTo>
                <a:cubicBezTo>
                  <a:pt x="32" y="0"/>
                  <a:pt x="56" y="0"/>
                  <a:pt x="82" y="0"/>
                </a:cubicBezTo>
                <a:cubicBezTo>
                  <a:pt x="84" y="9"/>
                  <a:pt x="86" y="18"/>
                  <a:pt x="88" y="27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0" name="Freeform 54">
            <a:extLst>
              <a:ext uri="{FF2B5EF4-FFF2-40B4-BE49-F238E27FC236}">
                <a16:creationId xmlns:a16="http://schemas.microsoft.com/office/drawing/2014/main" id="{F8F41FEE-093F-4C4C-ABFC-585D6D9ACA3B}"/>
              </a:ext>
            </a:extLst>
          </p:cNvPr>
          <p:cNvSpPr>
            <a:spLocks/>
          </p:cNvSpPr>
          <p:nvPr/>
        </p:nvSpPr>
        <p:spPr bwMode="auto">
          <a:xfrm>
            <a:off x="11757563" y="533518"/>
            <a:ext cx="36645" cy="59522"/>
          </a:xfrm>
          <a:custGeom>
            <a:avLst/>
            <a:gdLst>
              <a:gd name="T0" fmla="*/ 62 w 83"/>
              <a:gd name="T1" fmla="*/ 135 h 135"/>
              <a:gd name="T2" fmla="*/ 28 w 83"/>
              <a:gd name="T3" fmla="*/ 135 h 135"/>
              <a:gd name="T4" fmla="*/ 36 w 83"/>
              <a:gd name="T5" fmla="*/ 115 h 135"/>
              <a:gd name="T6" fmla="*/ 0 w 83"/>
              <a:gd name="T7" fmla="*/ 0 h 135"/>
              <a:gd name="T8" fmla="*/ 21 w 83"/>
              <a:gd name="T9" fmla="*/ 0 h 135"/>
              <a:gd name="T10" fmla="*/ 43 w 83"/>
              <a:gd name="T11" fmla="*/ 71 h 135"/>
              <a:gd name="T12" fmla="*/ 63 w 83"/>
              <a:gd name="T13" fmla="*/ 0 h 135"/>
              <a:gd name="T14" fmla="*/ 83 w 83"/>
              <a:gd name="T15" fmla="*/ 0 h 135"/>
              <a:gd name="T16" fmla="*/ 62 w 83"/>
              <a:gd name="T17" fmla="*/ 135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" h="135">
                <a:moveTo>
                  <a:pt x="62" y="135"/>
                </a:moveTo>
                <a:cubicBezTo>
                  <a:pt x="47" y="135"/>
                  <a:pt x="36" y="135"/>
                  <a:pt x="28" y="135"/>
                </a:cubicBezTo>
                <a:cubicBezTo>
                  <a:pt x="31" y="129"/>
                  <a:pt x="35" y="122"/>
                  <a:pt x="36" y="115"/>
                </a:cubicBezTo>
                <a:cubicBezTo>
                  <a:pt x="37" y="86"/>
                  <a:pt x="17" y="24"/>
                  <a:pt x="0" y="0"/>
                </a:cubicBezTo>
                <a:cubicBezTo>
                  <a:pt x="8" y="0"/>
                  <a:pt x="17" y="0"/>
                  <a:pt x="21" y="0"/>
                </a:cubicBezTo>
                <a:cubicBezTo>
                  <a:pt x="20" y="27"/>
                  <a:pt x="35" y="48"/>
                  <a:pt x="43" y="71"/>
                </a:cubicBezTo>
                <a:cubicBezTo>
                  <a:pt x="51" y="48"/>
                  <a:pt x="69" y="28"/>
                  <a:pt x="63" y="0"/>
                </a:cubicBezTo>
                <a:cubicBezTo>
                  <a:pt x="68" y="0"/>
                  <a:pt x="76" y="0"/>
                  <a:pt x="83" y="0"/>
                </a:cubicBezTo>
                <a:cubicBezTo>
                  <a:pt x="51" y="35"/>
                  <a:pt x="34" y="124"/>
                  <a:pt x="62" y="135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1" name="Freeform 55">
            <a:extLst>
              <a:ext uri="{FF2B5EF4-FFF2-40B4-BE49-F238E27FC236}">
                <a16:creationId xmlns:a16="http://schemas.microsoft.com/office/drawing/2014/main" id="{52E57B61-95FF-44B9-8294-E4F279B45F4A}"/>
              </a:ext>
            </a:extLst>
          </p:cNvPr>
          <p:cNvSpPr>
            <a:spLocks/>
          </p:cNvSpPr>
          <p:nvPr/>
        </p:nvSpPr>
        <p:spPr bwMode="auto">
          <a:xfrm>
            <a:off x="11668385" y="533518"/>
            <a:ext cx="27113" cy="59099"/>
          </a:xfrm>
          <a:custGeom>
            <a:avLst/>
            <a:gdLst>
              <a:gd name="T0" fmla="*/ 0 w 62"/>
              <a:gd name="T1" fmla="*/ 132 h 134"/>
              <a:gd name="T2" fmla="*/ 10 w 62"/>
              <a:gd name="T3" fmla="*/ 132 h 134"/>
              <a:gd name="T4" fmla="*/ 23 w 62"/>
              <a:gd name="T5" fmla="*/ 119 h 134"/>
              <a:gd name="T6" fmla="*/ 23 w 62"/>
              <a:gd name="T7" fmla="*/ 18 h 134"/>
              <a:gd name="T8" fmla="*/ 8 w 62"/>
              <a:gd name="T9" fmla="*/ 2 h 134"/>
              <a:gd name="T10" fmla="*/ 0 w 62"/>
              <a:gd name="T11" fmla="*/ 0 h 134"/>
              <a:gd name="T12" fmla="*/ 58 w 62"/>
              <a:gd name="T13" fmla="*/ 0 h 134"/>
              <a:gd name="T14" fmla="*/ 58 w 62"/>
              <a:gd name="T15" fmla="*/ 2 h 134"/>
              <a:gd name="T16" fmla="*/ 52 w 62"/>
              <a:gd name="T17" fmla="*/ 2 h 134"/>
              <a:gd name="T18" fmla="*/ 34 w 62"/>
              <a:gd name="T19" fmla="*/ 22 h 134"/>
              <a:gd name="T20" fmla="*/ 34 w 62"/>
              <a:gd name="T21" fmla="*/ 104 h 134"/>
              <a:gd name="T22" fmla="*/ 62 w 62"/>
              <a:gd name="T23" fmla="*/ 134 h 134"/>
              <a:gd name="T24" fmla="*/ 0 w 62"/>
              <a:gd name="T25" fmla="*/ 134 h 134"/>
              <a:gd name="T26" fmla="*/ 0 w 62"/>
              <a:gd name="T27" fmla="*/ 132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2" h="134">
                <a:moveTo>
                  <a:pt x="0" y="132"/>
                </a:moveTo>
                <a:cubicBezTo>
                  <a:pt x="3" y="132"/>
                  <a:pt x="7" y="132"/>
                  <a:pt x="10" y="132"/>
                </a:cubicBezTo>
                <a:cubicBezTo>
                  <a:pt x="20" y="133"/>
                  <a:pt x="23" y="128"/>
                  <a:pt x="23" y="119"/>
                </a:cubicBezTo>
                <a:cubicBezTo>
                  <a:pt x="23" y="85"/>
                  <a:pt x="23" y="52"/>
                  <a:pt x="23" y="18"/>
                </a:cubicBezTo>
                <a:cubicBezTo>
                  <a:pt x="24" y="7"/>
                  <a:pt x="20" y="1"/>
                  <a:pt x="8" y="2"/>
                </a:cubicBezTo>
                <a:cubicBezTo>
                  <a:pt x="5" y="3"/>
                  <a:pt x="2" y="2"/>
                  <a:pt x="0" y="0"/>
                </a:cubicBezTo>
                <a:cubicBezTo>
                  <a:pt x="19" y="0"/>
                  <a:pt x="38" y="0"/>
                  <a:pt x="58" y="0"/>
                </a:cubicBezTo>
                <a:cubicBezTo>
                  <a:pt x="58" y="1"/>
                  <a:pt x="58" y="1"/>
                  <a:pt x="58" y="2"/>
                </a:cubicBezTo>
                <a:cubicBezTo>
                  <a:pt x="56" y="2"/>
                  <a:pt x="54" y="3"/>
                  <a:pt x="52" y="2"/>
                </a:cubicBezTo>
                <a:cubicBezTo>
                  <a:pt x="37" y="0"/>
                  <a:pt x="34" y="8"/>
                  <a:pt x="34" y="22"/>
                </a:cubicBezTo>
                <a:cubicBezTo>
                  <a:pt x="35" y="49"/>
                  <a:pt x="34" y="77"/>
                  <a:pt x="34" y="104"/>
                </a:cubicBezTo>
                <a:cubicBezTo>
                  <a:pt x="34" y="130"/>
                  <a:pt x="34" y="130"/>
                  <a:pt x="62" y="134"/>
                </a:cubicBezTo>
                <a:cubicBezTo>
                  <a:pt x="38" y="134"/>
                  <a:pt x="19" y="134"/>
                  <a:pt x="0" y="134"/>
                </a:cubicBezTo>
                <a:cubicBezTo>
                  <a:pt x="0" y="134"/>
                  <a:pt x="0" y="133"/>
                  <a:pt x="0" y="132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2" name="Freeform 56">
            <a:extLst>
              <a:ext uri="{FF2B5EF4-FFF2-40B4-BE49-F238E27FC236}">
                <a16:creationId xmlns:a16="http://schemas.microsoft.com/office/drawing/2014/main" id="{D6F751C4-70EB-4F8E-A251-E208C649E4E8}"/>
              </a:ext>
            </a:extLst>
          </p:cNvPr>
          <p:cNvSpPr>
            <a:spLocks/>
          </p:cNvSpPr>
          <p:nvPr/>
        </p:nvSpPr>
        <p:spPr bwMode="auto">
          <a:xfrm>
            <a:off x="11430297" y="533518"/>
            <a:ext cx="24571" cy="59522"/>
          </a:xfrm>
          <a:custGeom>
            <a:avLst/>
            <a:gdLst>
              <a:gd name="T0" fmla="*/ 56 w 56"/>
              <a:gd name="T1" fmla="*/ 135 h 135"/>
              <a:gd name="T2" fmla="*/ 0 w 56"/>
              <a:gd name="T3" fmla="*/ 135 h 135"/>
              <a:gd name="T4" fmla="*/ 2 w 56"/>
              <a:gd name="T5" fmla="*/ 132 h 135"/>
              <a:gd name="T6" fmla="*/ 24 w 56"/>
              <a:gd name="T7" fmla="*/ 110 h 135"/>
              <a:gd name="T8" fmla="*/ 24 w 56"/>
              <a:gd name="T9" fmla="*/ 27 h 135"/>
              <a:gd name="T10" fmla="*/ 1 w 56"/>
              <a:gd name="T11" fmla="*/ 0 h 135"/>
              <a:gd name="T12" fmla="*/ 28 w 56"/>
              <a:gd name="T13" fmla="*/ 0 h 135"/>
              <a:gd name="T14" fmla="*/ 56 w 56"/>
              <a:gd name="T15" fmla="*/ 0 h 135"/>
              <a:gd name="T16" fmla="*/ 35 w 56"/>
              <a:gd name="T17" fmla="*/ 27 h 135"/>
              <a:gd name="T18" fmla="*/ 35 w 56"/>
              <a:gd name="T19" fmla="*/ 109 h 135"/>
              <a:gd name="T20" fmla="*/ 56 w 56"/>
              <a:gd name="T21" fmla="*/ 135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6" h="135">
                <a:moveTo>
                  <a:pt x="56" y="135"/>
                </a:moveTo>
                <a:cubicBezTo>
                  <a:pt x="37" y="135"/>
                  <a:pt x="19" y="135"/>
                  <a:pt x="0" y="135"/>
                </a:cubicBezTo>
                <a:cubicBezTo>
                  <a:pt x="1" y="133"/>
                  <a:pt x="2" y="132"/>
                  <a:pt x="2" y="132"/>
                </a:cubicBezTo>
                <a:cubicBezTo>
                  <a:pt x="24" y="133"/>
                  <a:pt x="24" y="133"/>
                  <a:pt x="24" y="110"/>
                </a:cubicBezTo>
                <a:cubicBezTo>
                  <a:pt x="24" y="82"/>
                  <a:pt x="24" y="55"/>
                  <a:pt x="24" y="27"/>
                </a:cubicBezTo>
                <a:cubicBezTo>
                  <a:pt x="24" y="4"/>
                  <a:pt x="24" y="4"/>
                  <a:pt x="1" y="0"/>
                </a:cubicBezTo>
                <a:cubicBezTo>
                  <a:pt x="10" y="0"/>
                  <a:pt x="19" y="0"/>
                  <a:pt x="28" y="0"/>
                </a:cubicBezTo>
                <a:cubicBezTo>
                  <a:pt x="37" y="0"/>
                  <a:pt x="47" y="0"/>
                  <a:pt x="56" y="0"/>
                </a:cubicBezTo>
                <a:cubicBezTo>
                  <a:pt x="35" y="5"/>
                  <a:pt x="35" y="5"/>
                  <a:pt x="35" y="27"/>
                </a:cubicBezTo>
                <a:cubicBezTo>
                  <a:pt x="35" y="54"/>
                  <a:pt x="35" y="82"/>
                  <a:pt x="35" y="109"/>
                </a:cubicBezTo>
                <a:cubicBezTo>
                  <a:pt x="35" y="131"/>
                  <a:pt x="35" y="131"/>
                  <a:pt x="56" y="135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3" name="Freeform 57">
            <a:extLst>
              <a:ext uri="{FF2B5EF4-FFF2-40B4-BE49-F238E27FC236}">
                <a16:creationId xmlns:a16="http://schemas.microsoft.com/office/drawing/2014/main" id="{B0FF765A-BF2A-4B09-A712-E73108181748}"/>
              </a:ext>
            </a:extLst>
          </p:cNvPr>
          <p:cNvSpPr>
            <a:spLocks/>
          </p:cNvSpPr>
          <p:nvPr/>
        </p:nvSpPr>
        <p:spPr bwMode="auto">
          <a:xfrm>
            <a:off x="11648474" y="330380"/>
            <a:ext cx="12709" cy="45330"/>
          </a:xfrm>
          <a:custGeom>
            <a:avLst/>
            <a:gdLst>
              <a:gd name="T0" fmla="*/ 29 w 29"/>
              <a:gd name="T1" fmla="*/ 0 h 103"/>
              <a:gd name="T2" fmla="*/ 25 w 29"/>
              <a:gd name="T3" fmla="*/ 47 h 103"/>
              <a:gd name="T4" fmla="*/ 23 w 29"/>
              <a:gd name="T5" fmla="*/ 82 h 103"/>
              <a:gd name="T6" fmla="*/ 0 w 29"/>
              <a:gd name="T7" fmla="*/ 100 h 103"/>
              <a:gd name="T8" fmla="*/ 29 w 29"/>
              <a:gd name="T9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103">
                <a:moveTo>
                  <a:pt x="29" y="0"/>
                </a:moveTo>
                <a:cubicBezTo>
                  <a:pt x="27" y="18"/>
                  <a:pt x="26" y="32"/>
                  <a:pt x="25" y="47"/>
                </a:cubicBezTo>
                <a:cubicBezTo>
                  <a:pt x="24" y="59"/>
                  <a:pt x="23" y="71"/>
                  <a:pt x="23" y="82"/>
                </a:cubicBezTo>
                <a:cubicBezTo>
                  <a:pt x="22" y="101"/>
                  <a:pt x="21" y="103"/>
                  <a:pt x="0" y="100"/>
                </a:cubicBezTo>
                <a:cubicBezTo>
                  <a:pt x="0" y="65"/>
                  <a:pt x="0" y="30"/>
                  <a:pt x="29" y="0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4" name="Freeform 58">
            <a:extLst>
              <a:ext uri="{FF2B5EF4-FFF2-40B4-BE49-F238E27FC236}">
                <a16:creationId xmlns:a16="http://schemas.microsoft.com/office/drawing/2014/main" id="{26E0E8E4-230D-4466-9E93-A64C44816D37}"/>
              </a:ext>
            </a:extLst>
          </p:cNvPr>
          <p:cNvSpPr>
            <a:spLocks/>
          </p:cNvSpPr>
          <p:nvPr/>
        </p:nvSpPr>
        <p:spPr bwMode="auto">
          <a:xfrm>
            <a:off x="11690203" y="252005"/>
            <a:ext cx="18217" cy="24571"/>
          </a:xfrm>
          <a:custGeom>
            <a:avLst/>
            <a:gdLst>
              <a:gd name="T0" fmla="*/ 0 w 41"/>
              <a:gd name="T1" fmla="*/ 56 h 56"/>
              <a:gd name="T2" fmla="*/ 0 w 41"/>
              <a:gd name="T3" fmla="*/ 18 h 56"/>
              <a:gd name="T4" fmla="*/ 20 w 41"/>
              <a:gd name="T5" fmla="*/ 9 h 56"/>
              <a:gd name="T6" fmla="*/ 41 w 41"/>
              <a:gd name="T7" fmla="*/ 31 h 56"/>
              <a:gd name="T8" fmla="*/ 18 w 41"/>
              <a:gd name="T9" fmla="*/ 49 h 56"/>
              <a:gd name="T10" fmla="*/ 0 w 41"/>
              <a:gd name="T11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" h="56">
                <a:moveTo>
                  <a:pt x="0" y="56"/>
                </a:moveTo>
                <a:cubicBezTo>
                  <a:pt x="0" y="42"/>
                  <a:pt x="0" y="30"/>
                  <a:pt x="0" y="18"/>
                </a:cubicBezTo>
                <a:cubicBezTo>
                  <a:pt x="1" y="4"/>
                  <a:pt x="9" y="0"/>
                  <a:pt x="20" y="9"/>
                </a:cubicBezTo>
                <a:cubicBezTo>
                  <a:pt x="28" y="15"/>
                  <a:pt x="34" y="24"/>
                  <a:pt x="41" y="31"/>
                </a:cubicBezTo>
                <a:cubicBezTo>
                  <a:pt x="33" y="37"/>
                  <a:pt x="26" y="44"/>
                  <a:pt x="18" y="49"/>
                </a:cubicBezTo>
                <a:cubicBezTo>
                  <a:pt x="13" y="52"/>
                  <a:pt x="7" y="53"/>
                  <a:pt x="0" y="56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5" name="Freeform 59">
            <a:extLst>
              <a:ext uri="{FF2B5EF4-FFF2-40B4-BE49-F238E27FC236}">
                <a16:creationId xmlns:a16="http://schemas.microsoft.com/office/drawing/2014/main" id="{914E474F-3726-4475-A45F-782F880D65EA}"/>
              </a:ext>
            </a:extLst>
          </p:cNvPr>
          <p:cNvSpPr>
            <a:spLocks noEditPoints="1"/>
          </p:cNvSpPr>
          <p:nvPr/>
        </p:nvSpPr>
        <p:spPr bwMode="auto">
          <a:xfrm>
            <a:off x="10585548" y="235271"/>
            <a:ext cx="287020" cy="287444"/>
          </a:xfrm>
          <a:custGeom>
            <a:avLst/>
            <a:gdLst>
              <a:gd name="T0" fmla="*/ 328 w 652"/>
              <a:gd name="T1" fmla="*/ 1 h 653"/>
              <a:gd name="T2" fmla="*/ 323 w 652"/>
              <a:gd name="T3" fmla="*/ 652 h 653"/>
              <a:gd name="T4" fmla="*/ 349 w 652"/>
              <a:gd name="T5" fmla="*/ 237 h 653"/>
              <a:gd name="T6" fmla="*/ 304 w 652"/>
              <a:gd name="T7" fmla="*/ 430 h 653"/>
              <a:gd name="T8" fmla="*/ 316 w 652"/>
              <a:gd name="T9" fmla="*/ 630 h 653"/>
              <a:gd name="T10" fmla="*/ 345 w 652"/>
              <a:gd name="T11" fmla="*/ 21 h 653"/>
              <a:gd name="T12" fmla="*/ 335 w 652"/>
              <a:gd name="T13" fmla="*/ 106 h 653"/>
              <a:gd name="T14" fmla="*/ 500 w 652"/>
              <a:gd name="T15" fmla="*/ 112 h 653"/>
              <a:gd name="T16" fmla="*/ 551 w 652"/>
              <a:gd name="T17" fmla="*/ 133 h 653"/>
              <a:gd name="T18" fmla="*/ 382 w 652"/>
              <a:gd name="T19" fmla="*/ 161 h 653"/>
              <a:gd name="T20" fmla="*/ 354 w 652"/>
              <a:gd name="T21" fmla="*/ 222 h 653"/>
              <a:gd name="T22" fmla="*/ 417 w 652"/>
              <a:gd name="T23" fmla="*/ 173 h 653"/>
              <a:gd name="T24" fmla="*/ 547 w 652"/>
              <a:gd name="T25" fmla="*/ 201 h 653"/>
              <a:gd name="T26" fmla="*/ 411 w 652"/>
              <a:gd name="T27" fmla="*/ 263 h 653"/>
              <a:gd name="T28" fmla="*/ 49 w 652"/>
              <a:gd name="T29" fmla="*/ 459 h 653"/>
              <a:gd name="T30" fmla="*/ 103 w 652"/>
              <a:gd name="T31" fmla="*/ 419 h 653"/>
              <a:gd name="T32" fmla="*/ 230 w 652"/>
              <a:gd name="T33" fmla="*/ 425 h 653"/>
              <a:gd name="T34" fmla="*/ 266 w 652"/>
              <a:gd name="T35" fmla="*/ 390 h 653"/>
              <a:gd name="T36" fmla="*/ 302 w 652"/>
              <a:gd name="T37" fmla="*/ 243 h 653"/>
              <a:gd name="T38" fmla="*/ 252 w 652"/>
              <a:gd name="T39" fmla="*/ 302 h 653"/>
              <a:gd name="T40" fmla="*/ 199 w 652"/>
              <a:gd name="T41" fmla="*/ 396 h 653"/>
              <a:gd name="T42" fmla="*/ 53 w 652"/>
              <a:gd name="T43" fmla="*/ 329 h 653"/>
              <a:gd name="T44" fmla="*/ 170 w 652"/>
              <a:gd name="T45" fmla="*/ 150 h 653"/>
              <a:gd name="T46" fmla="*/ 243 w 652"/>
              <a:gd name="T47" fmla="*/ 227 h 653"/>
              <a:gd name="T48" fmla="*/ 285 w 652"/>
              <a:gd name="T49" fmla="*/ 200 h 653"/>
              <a:gd name="T50" fmla="*/ 288 w 652"/>
              <a:gd name="T51" fmla="*/ 161 h 653"/>
              <a:gd name="T52" fmla="*/ 262 w 652"/>
              <a:gd name="T53" fmla="*/ 130 h 653"/>
              <a:gd name="T54" fmla="*/ 321 w 652"/>
              <a:gd name="T55" fmla="*/ 19 h 653"/>
              <a:gd name="T56" fmla="*/ 49 w 652"/>
              <a:gd name="T57" fmla="*/ 459 h 653"/>
              <a:gd name="T58" fmla="*/ 301 w 652"/>
              <a:gd name="T59" fmla="*/ 626 h 653"/>
              <a:gd name="T60" fmla="*/ 266 w 652"/>
              <a:gd name="T61" fmla="*/ 478 h 653"/>
              <a:gd name="T62" fmla="*/ 226 w 652"/>
              <a:gd name="T63" fmla="*/ 469 h 653"/>
              <a:gd name="T64" fmla="*/ 101 w 652"/>
              <a:gd name="T65" fmla="*/ 303 h 653"/>
              <a:gd name="T66" fmla="*/ 166 w 652"/>
              <a:gd name="T67" fmla="*/ 349 h 653"/>
              <a:gd name="T68" fmla="*/ 199 w 652"/>
              <a:gd name="T69" fmla="*/ 306 h 653"/>
              <a:gd name="T70" fmla="*/ 101 w 652"/>
              <a:gd name="T71" fmla="*/ 303 h 653"/>
              <a:gd name="T72" fmla="*/ 143 w 652"/>
              <a:gd name="T73" fmla="*/ 208 h 653"/>
              <a:gd name="T74" fmla="*/ 95 w 652"/>
              <a:gd name="T75" fmla="*/ 243 h 653"/>
              <a:gd name="T76" fmla="*/ 191 w 652"/>
              <a:gd name="T77" fmla="*/ 252 h 653"/>
              <a:gd name="T78" fmla="*/ 494 w 652"/>
              <a:gd name="T79" fmla="*/ 216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52" h="653">
                <a:moveTo>
                  <a:pt x="1" y="325"/>
                </a:moveTo>
                <a:cubicBezTo>
                  <a:pt x="0" y="145"/>
                  <a:pt x="153" y="0"/>
                  <a:pt x="328" y="1"/>
                </a:cubicBezTo>
                <a:cubicBezTo>
                  <a:pt x="503" y="3"/>
                  <a:pt x="652" y="149"/>
                  <a:pt x="651" y="327"/>
                </a:cubicBezTo>
                <a:cubicBezTo>
                  <a:pt x="650" y="505"/>
                  <a:pt x="506" y="653"/>
                  <a:pt x="323" y="652"/>
                </a:cubicBezTo>
                <a:cubicBezTo>
                  <a:pt x="140" y="650"/>
                  <a:pt x="0" y="500"/>
                  <a:pt x="1" y="325"/>
                </a:cubicBezTo>
                <a:close/>
                <a:moveTo>
                  <a:pt x="349" y="237"/>
                </a:moveTo>
                <a:cubicBezTo>
                  <a:pt x="341" y="264"/>
                  <a:pt x="333" y="287"/>
                  <a:pt x="326" y="311"/>
                </a:cubicBezTo>
                <a:cubicBezTo>
                  <a:pt x="315" y="350"/>
                  <a:pt x="302" y="388"/>
                  <a:pt x="304" y="430"/>
                </a:cubicBezTo>
                <a:cubicBezTo>
                  <a:pt x="307" y="483"/>
                  <a:pt x="309" y="536"/>
                  <a:pt x="320" y="589"/>
                </a:cubicBezTo>
                <a:cubicBezTo>
                  <a:pt x="323" y="603"/>
                  <a:pt x="329" y="617"/>
                  <a:pt x="316" y="630"/>
                </a:cubicBezTo>
                <a:cubicBezTo>
                  <a:pt x="465" y="636"/>
                  <a:pt x="613" y="527"/>
                  <a:pt x="628" y="357"/>
                </a:cubicBezTo>
                <a:cubicBezTo>
                  <a:pt x="646" y="156"/>
                  <a:pt x="489" y="26"/>
                  <a:pt x="345" y="21"/>
                </a:cubicBezTo>
                <a:cubicBezTo>
                  <a:pt x="345" y="28"/>
                  <a:pt x="346" y="35"/>
                  <a:pt x="345" y="42"/>
                </a:cubicBezTo>
                <a:cubicBezTo>
                  <a:pt x="342" y="63"/>
                  <a:pt x="338" y="85"/>
                  <a:pt x="335" y="106"/>
                </a:cubicBezTo>
                <a:cubicBezTo>
                  <a:pt x="333" y="118"/>
                  <a:pt x="339" y="125"/>
                  <a:pt x="350" y="122"/>
                </a:cubicBezTo>
                <a:cubicBezTo>
                  <a:pt x="399" y="108"/>
                  <a:pt x="450" y="113"/>
                  <a:pt x="500" y="112"/>
                </a:cubicBezTo>
                <a:cubicBezTo>
                  <a:pt x="515" y="111"/>
                  <a:pt x="530" y="119"/>
                  <a:pt x="544" y="124"/>
                </a:cubicBezTo>
                <a:cubicBezTo>
                  <a:pt x="547" y="125"/>
                  <a:pt x="550" y="129"/>
                  <a:pt x="551" y="133"/>
                </a:cubicBezTo>
                <a:cubicBezTo>
                  <a:pt x="555" y="151"/>
                  <a:pt x="548" y="160"/>
                  <a:pt x="529" y="161"/>
                </a:cubicBezTo>
                <a:cubicBezTo>
                  <a:pt x="480" y="161"/>
                  <a:pt x="431" y="160"/>
                  <a:pt x="382" y="161"/>
                </a:cubicBezTo>
                <a:cubicBezTo>
                  <a:pt x="369" y="161"/>
                  <a:pt x="354" y="164"/>
                  <a:pt x="345" y="171"/>
                </a:cubicBezTo>
                <a:cubicBezTo>
                  <a:pt x="332" y="180"/>
                  <a:pt x="339" y="211"/>
                  <a:pt x="354" y="222"/>
                </a:cubicBezTo>
                <a:cubicBezTo>
                  <a:pt x="355" y="220"/>
                  <a:pt x="356" y="218"/>
                  <a:pt x="357" y="216"/>
                </a:cubicBezTo>
                <a:cubicBezTo>
                  <a:pt x="368" y="190"/>
                  <a:pt x="385" y="172"/>
                  <a:pt x="417" y="173"/>
                </a:cubicBezTo>
                <a:cubicBezTo>
                  <a:pt x="451" y="174"/>
                  <a:pt x="486" y="174"/>
                  <a:pt x="521" y="176"/>
                </a:cubicBezTo>
                <a:cubicBezTo>
                  <a:pt x="535" y="177"/>
                  <a:pt x="545" y="188"/>
                  <a:pt x="547" y="201"/>
                </a:cubicBezTo>
                <a:cubicBezTo>
                  <a:pt x="553" y="234"/>
                  <a:pt x="539" y="253"/>
                  <a:pt x="506" y="256"/>
                </a:cubicBezTo>
                <a:cubicBezTo>
                  <a:pt x="474" y="259"/>
                  <a:pt x="442" y="261"/>
                  <a:pt x="411" y="263"/>
                </a:cubicBezTo>
                <a:cubicBezTo>
                  <a:pt x="387" y="264"/>
                  <a:pt x="368" y="256"/>
                  <a:pt x="349" y="237"/>
                </a:cubicBezTo>
                <a:close/>
                <a:moveTo>
                  <a:pt x="49" y="459"/>
                </a:moveTo>
                <a:cubicBezTo>
                  <a:pt x="57" y="449"/>
                  <a:pt x="62" y="442"/>
                  <a:pt x="67" y="435"/>
                </a:cubicBezTo>
                <a:cubicBezTo>
                  <a:pt x="76" y="422"/>
                  <a:pt x="87" y="416"/>
                  <a:pt x="103" y="419"/>
                </a:cubicBezTo>
                <a:cubicBezTo>
                  <a:pt x="117" y="421"/>
                  <a:pt x="132" y="422"/>
                  <a:pt x="146" y="422"/>
                </a:cubicBezTo>
                <a:cubicBezTo>
                  <a:pt x="174" y="423"/>
                  <a:pt x="202" y="423"/>
                  <a:pt x="230" y="425"/>
                </a:cubicBezTo>
                <a:cubicBezTo>
                  <a:pt x="263" y="426"/>
                  <a:pt x="265" y="425"/>
                  <a:pt x="266" y="393"/>
                </a:cubicBezTo>
                <a:cubicBezTo>
                  <a:pt x="266" y="392"/>
                  <a:pt x="266" y="391"/>
                  <a:pt x="266" y="390"/>
                </a:cubicBezTo>
                <a:cubicBezTo>
                  <a:pt x="270" y="344"/>
                  <a:pt x="278" y="300"/>
                  <a:pt x="298" y="259"/>
                </a:cubicBezTo>
                <a:cubicBezTo>
                  <a:pt x="301" y="254"/>
                  <a:pt x="301" y="248"/>
                  <a:pt x="302" y="243"/>
                </a:cubicBezTo>
                <a:cubicBezTo>
                  <a:pt x="300" y="242"/>
                  <a:pt x="299" y="241"/>
                  <a:pt x="297" y="240"/>
                </a:cubicBezTo>
                <a:cubicBezTo>
                  <a:pt x="281" y="261"/>
                  <a:pt x="266" y="281"/>
                  <a:pt x="252" y="302"/>
                </a:cubicBezTo>
                <a:cubicBezTo>
                  <a:pt x="247" y="309"/>
                  <a:pt x="245" y="320"/>
                  <a:pt x="246" y="329"/>
                </a:cubicBezTo>
                <a:cubicBezTo>
                  <a:pt x="249" y="362"/>
                  <a:pt x="232" y="390"/>
                  <a:pt x="199" y="396"/>
                </a:cubicBezTo>
                <a:cubicBezTo>
                  <a:pt x="167" y="402"/>
                  <a:pt x="135" y="404"/>
                  <a:pt x="102" y="392"/>
                </a:cubicBezTo>
                <a:cubicBezTo>
                  <a:pt x="72" y="380"/>
                  <a:pt x="56" y="360"/>
                  <a:pt x="53" y="329"/>
                </a:cubicBezTo>
                <a:cubicBezTo>
                  <a:pt x="51" y="303"/>
                  <a:pt x="51" y="277"/>
                  <a:pt x="50" y="251"/>
                </a:cubicBezTo>
                <a:cubicBezTo>
                  <a:pt x="50" y="191"/>
                  <a:pt x="111" y="139"/>
                  <a:pt x="170" y="150"/>
                </a:cubicBezTo>
                <a:cubicBezTo>
                  <a:pt x="203" y="157"/>
                  <a:pt x="233" y="168"/>
                  <a:pt x="239" y="208"/>
                </a:cubicBezTo>
                <a:cubicBezTo>
                  <a:pt x="240" y="214"/>
                  <a:pt x="241" y="221"/>
                  <a:pt x="243" y="227"/>
                </a:cubicBezTo>
                <a:cubicBezTo>
                  <a:pt x="244" y="231"/>
                  <a:pt x="246" y="234"/>
                  <a:pt x="247" y="237"/>
                </a:cubicBezTo>
                <a:cubicBezTo>
                  <a:pt x="261" y="223"/>
                  <a:pt x="275" y="213"/>
                  <a:pt x="285" y="200"/>
                </a:cubicBezTo>
                <a:cubicBezTo>
                  <a:pt x="292" y="191"/>
                  <a:pt x="296" y="179"/>
                  <a:pt x="299" y="168"/>
                </a:cubicBezTo>
                <a:cubicBezTo>
                  <a:pt x="301" y="160"/>
                  <a:pt x="296" y="155"/>
                  <a:pt x="288" y="161"/>
                </a:cubicBezTo>
                <a:cubicBezTo>
                  <a:pt x="276" y="170"/>
                  <a:pt x="264" y="175"/>
                  <a:pt x="251" y="167"/>
                </a:cubicBezTo>
                <a:cubicBezTo>
                  <a:pt x="243" y="162"/>
                  <a:pt x="251" y="145"/>
                  <a:pt x="262" y="130"/>
                </a:cubicBezTo>
                <a:cubicBezTo>
                  <a:pt x="277" y="108"/>
                  <a:pt x="291" y="86"/>
                  <a:pt x="304" y="63"/>
                </a:cubicBezTo>
                <a:cubicBezTo>
                  <a:pt x="311" y="50"/>
                  <a:pt x="315" y="35"/>
                  <a:pt x="321" y="19"/>
                </a:cubicBezTo>
                <a:cubicBezTo>
                  <a:pt x="212" y="25"/>
                  <a:pt x="125" y="71"/>
                  <a:pt x="67" y="164"/>
                </a:cubicBezTo>
                <a:cubicBezTo>
                  <a:pt x="8" y="257"/>
                  <a:pt x="4" y="355"/>
                  <a:pt x="49" y="459"/>
                </a:cubicBezTo>
                <a:close/>
                <a:moveTo>
                  <a:pt x="62" y="477"/>
                </a:moveTo>
                <a:cubicBezTo>
                  <a:pt x="97" y="556"/>
                  <a:pt x="244" y="647"/>
                  <a:pt x="301" y="626"/>
                </a:cubicBezTo>
                <a:cubicBezTo>
                  <a:pt x="285" y="613"/>
                  <a:pt x="277" y="597"/>
                  <a:pt x="275" y="577"/>
                </a:cubicBezTo>
                <a:cubicBezTo>
                  <a:pt x="272" y="544"/>
                  <a:pt x="269" y="511"/>
                  <a:pt x="266" y="478"/>
                </a:cubicBezTo>
                <a:cubicBezTo>
                  <a:pt x="266" y="468"/>
                  <a:pt x="265" y="462"/>
                  <a:pt x="253" y="466"/>
                </a:cubicBezTo>
                <a:cubicBezTo>
                  <a:pt x="244" y="468"/>
                  <a:pt x="235" y="469"/>
                  <a:pt x="226" y="469"/>
                </a:cubicBezTo>
                <a:cubicBezTo>
                  <a:pt x="172" y="472"/>
                  <a:pt x="118" y="475"/>
                  <a:pt x="62" y="477"/>
                </a:cubicBezTo>
                <a:close/>
                <a:moveTo>
                  <a:pt x="101" y="303"/>
                </a:moveTo>
                <a:cubicBezTo>
                  <a:pt x="101" y="307"/>
                  <a:pt x="101" y="310"/>
                  <a:pt x="101" y="313"/>
                </a:cubicBezTo>
                <a:cubicBezTo>
                  <a:pt x="111" y="344"/>
                  <a:pt x="130" y="355"/>
                  <a:pt x="166" y="349"/>
                </a:cubicBezTo>
                <a:cubicBezTo>
                  <a:pt x="175" y="348"/>
                  <a:pt x="183" y="346"/>
                  <a:pt x="190" y="342"/>
                </a:cubicBezTo>
                <a:cubicBezTo>
                  <a:pt x="206" y="334"/>
                  <a:pt x="201" y="318"/>
                  <a:pt x="199" y="306"/>
                </a:cubicBezTo>
                <a:cubicBezTo>
                  <a:pt x="198" y="302"/>
                  <a:pt x="186" y="296"/>
                  <a:pt x="179" y="296"/>
                </a:cubicBezTo>
                <a:cubicBezTo>
                  <a:pt x="153" y="297"/>
                  <a:pt x="128" y="301"/>
                  <a:pt x="101" y="303"/>
                </a:cubicBezTo>
                <a:close/>
                <a:moveTo>
                  <a:pt x="191" y="252"/>
                </a:moveTo>
                <a:cubicBezTo>
                  <a:pt x="189" y="212"/>
                  <a:pt x="180" y="207"/>
                  <a:pt x="143" y="208"/>
                </a:cubicBezTo>
                <a:cubicBezTo>
                  <a:pt x="141" y="208"/>
                  <a:pt x="139" y="208"/>
                  <a:pt x="137" y="209"/>
                </a:cubicBezTo>
                <a:cubicBezTo>
                  <a:pt x="116" y="212"/>
                  <a:pt x="99" y="226"/>
                  <a:pt x="95" y="243"/>
                </a:cubicBezTo>
                <a:cubicBezTo>
                  <a:pt x="94" y="251"/>
                  <a:pt x="92" y="262"/>
                  <a:pt x="106" y="261"/>
                </a:cubicBezTo>
                <a:cubicBezTo>
                  <a:pt x="134" y="258"/>
                  <a:pt x="162" y="255"/>
                  <a:pt x="191" y="252"/>
                </a:cubicBezTo>
                <a:close/>
                <a:moveTo>
                  <a:pt x="403" y="219"/>
                </a:moveTo>
                <a:cubicBezTo>
                  <a:pt x="433" y="226"/>
                  <a:pt x="464" y="216"/>
                  <a:pt x="494" y="216"/>
                </a:cubicBezTo>
                <a:cubicBezTo>
                  <a:pt x="464" y="210"/>
                  <a:pt x="433" y="211"/>
                  <a:pt x="403" y="219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6" name="Freeform 60">
            <a:extLst>
              <a:ext uri="{FF2B5EF4-FFF2-40B4-BE49-F238E27FC236}">
                <a16:creationId xmlns:a16="http://schemas.microsoft.com/office/drawing/2014/main" id="{AF6547CD-5D11-4962-963F-881957F8C16A}"/>
              </a:ext>
            </a:extLst>
          </p:cNvPr>
          <p:cNvSpPr>
            <a:spLocks noEditPoints="1"/>
          </p:cNvSpPr>
          <p:nvPr/>
        </p:nvSpPr>
        <p:spPr bwMode="auto">
          <a:xfrm>
            <a:off x="10530263" y="316188"/>
            <a:ext cx="52744" cy="47660"/>
          </a:xfrm>
          <a:custGeom>
            <a:avLst/>
            <a:gdLst>
              <a:gd name="T0" fmla="*/ 0 w 120"/>
              <a:gd name="T1" fmla="*/ 90 h 108"/>
              <a:gd name="T2" fmla="*/ 5 w 120"/>
              <a:gd name="T3" fmla="*/ 35 h 108"/>
              <a:gd name="T4" fmla="*/ 53 w 120"/>
              <a:gd name="T5" fmla="*/ 7 h 108"/>
              <a:gd name="T6" fmla="*/ 98 w 120"/>
              <a:gd name="T7" fmla="*/ 17 h 108"/>
              <a:gd name="T8" fmla="*/ 119 w 120"/>
              <a:gd name="T9" fmla="*/ 43 h 108"/>
              <a:gd name="T10" fmla="*/ 116 w 120"/>
              <a:gd name="T11" fmla="*/ 89 h 108"/>
              <a:gd name="T12" fmla="*/ 92 w 120"/>
              <a:gd name="T13" fmla="*/ 106 h 108"/>
              <a:gd name="T14" fmla="*/ 42 w 120"/>
              <a:gd name="T15" fmla="*/ 96 h 108"/>
              <a:gd name="T16" fmla="*/ 0 w 120"/>
              <a:gd name="T17" fmla="*/ 90 h 108"/>
              <a:gd name="T18" fmla="*/ 97 w 120"/>
              <a:gd name="T19" fmla="*/ 76 h 108"/>
              <a:gd name="T20" fmla="*/ 69 w 120"/>
              <a:gd name="T21" fmla="*/ 37 h 108"/>
              <a:gd name="T22" fmla="*/ 39 w 120"/>
              <a:gd name="T23" fmla="*/ 33 h 108"/>
              <a:gd name="T24" fmla="*/ 23 w 120"/>
              <a:gd name="T25" fmla="*/ 41 h 108"/>
              <a:gd name="T26" fmla="*/ 30 w 120"/>
              <a:gd name="T27" fmla="*/ 64 h 108"/>
              <a:gd name="T28" fmla="*/ 97 w 120"/>
              <a:gd name="T29" fmla="*/ 76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0" h="108">
                <a:moveTo>
                  <a:pt x="0" y="90"/>
                </a:moveTo>
                <a:cubicBezTo>
                  <a:pt x="2" y="69"/>
                  <a:pt x="2" y="52"/>
                  <a:pt x="5" y="35"/>
                </a:cubicBezTo>
                <a:cubicBezTo>
                  <a:pt x="10" y="10"/>
                  <a:pt x="28" y="0"/>
                  <a:pt x="53" y="7"/>
                </a:cubicBezTo>
                <a:cubicBezTo>
                  <a:pt x="68" y="10"/>
                  <a:pt x="83" y="13"/>
                  <a:pt x="98" y="17"/>
                </a:cubicBezTo>
                <a:cubicBezTo>
                  <a:pt x="111" y="20"/>
                  <a:pt x="120" y="29"/>
                  <a:pt x="119" y="43"/>
                </a:cubicBezTo>
                <a:cubicBezTo>
                  <a:pt x="118" y="59"/>
                  <a:pt x="116" y="74"/>
                  <a:pt x="116" y="89"/>
                </a:cubicBezTo>
                <a:cubicBezTo>
                  <a:pt x="115" y="106"/>
                  <a:pt x="104" y="108"/>
                  <a:pt x="92" y="106"/>
                </a:cubicBezTo>
                <a:cubicBezTo>
                  <a:pt x="75" y="103"/>
                  <a:pt x="59" y="99"/>
                  <a:pt x="42" y="96"/>
                </a:cubicBezTo>
                <a:cubicBezTo>
                  <a:pt x="28" y="94"/>
                  <a:pt x="15" y="92"/>
                  <a:pt x="0" y="90"/>
                </a:cubicBezTo>
                <a:close/>
                <a:moveTo>
                  <a:pt x="97" y="76"/>
                </a:moveTo>
                <a:cubicBezTo>
                  <a:pt x="100" y="44"/>
                  <a:pt x="96" y="39"/>
                  <a:pt x="69" y="37"/>
                </a:cubicBezTo>
                <a:cubicBezTo>
                  <a:pt x="59" y="36"/>
                  <a:pt x="49" y="35"/>
                  <a:pt x="39" y="33"/>
                </a:cubicBezTo>
                <a:cubicBezTo>
                  <a:pt x="30" y="30"/>
                  <a:pt x="24" y="31"/>
                  <a:pt x="23" y="41"/>
                </a:cubicBezTo>
                <a:cubicBezTo>
                  <a:pt x="21" y="49"/>
                  <a:pt x="13" y="61"/>
                  <a:pt x="30" y="64"/>
                </a:cubicBezTo>
                <a:cubicBezTo>
                  <a:pt x="52" y="69"/>
                  <a:pt x="74" y="72"/>
                  <a:pt x="97" y="76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7" name="Freeform 61">
            <a:extLst>
              <a:ext uri="{FF2B5EF4-FFF2-40B4-BE49-F238E27FC236}">
                <a16:creationId xmlns:a16="http://schemas.microsoft.com/office/drawing/2014/main" id="{16E5D332-5A9F-4F33-9F75-F519CF842263}"/>
              </a:ext>
            </a:extLst>
          </p:cNvPr>
          <p:cNvSpPr>
            <a:spLocks noEditPoints="1"/>
          </p:cNvSpPr>
          <p:nvPr/>
        </p:nvSpPr>
        <p:spPr bwMode="auto">
          <a:xfrm>
            <a:off x="10651637" y="520808"/>
            <a:ext cx="51049" cy="51473"/>
          </a:xfrm>
          <a:custGeom>
            <a:avLst/>
            <a:gdLst>
              <a:gd name="T0" fmla="*/ 23 w 116"/>
              <a:gd name="T1" fmla="*/ 62 h 117"/>
              <a:gd name="T2" fmla="*/ 44 w 116"/>
              <a:gd name="T3" fmla="*/ 7 h 117"/>
              <a:gd name="T4" fmla="*/ 100 w 116"/>
              <a:gd name="T5" fmla="*/ 21 h 117"/>
              <a:gd name="T6" fmla="*/ 105 w 116"/>
              <a:gd name="T7" fmla="*/ 33 h 117"/>
              <a:gd name="T8" fmla="*/ 44 w 116"/>
              <a:gd name="T9" fmla="*/ 114 h 117"/>
              <a:gd name="T10" fmla="*/ 18 w 116"/>
              <a:gd name="T11" fmla="*/ 104 h 117"/>
              <a:gd name="T12" fmla="*/ 23 w 116"/>
              <a:gd name="T13" fmla="*/ 62 h 117"/>
              <a:gd name="T14" fmla="*/ 72 w 116"/>
              <a:gd name="T15" fmla="*/ 55 h 117"/>
              <a:gd name="T16" fmla="*/ 80 w 116"/>
              <a:gd name="T17" fmla="*/ 46 h 117"/>
              <a:gd name="T18" fmla="*/ 58 w 116"/>
              <a:gd name="T19" fmla="*/ 29 h 117"/>
              <a:gd name="T20" fmla="*/ 47 w 116"/>
              <a:gd name="T21" fmla="*/ 39 h 117"/>
              <a:gd name="T22" fmla="*/ 72 w 116"/>
              <a:gd name="T23" fmla="*/ 55 h 117"/>
              <a:gd name="T24" fmla="*/ 26 w 116"/>
              <a:gd name="T25" fmla="*/ 70 h 117"/>
              <a:gd name="T26" fmla="*/ 53 w 116"/>
              <a:gd name="T27" fmla="*/ 93 h 117"/>
              <a:gd name="T28" fmla="*/ 70 w 116"/>
              <a:gd name="T29" fmla="*/ 84 h 117"/>
              <a:gd name="T30" fmla="*/ 26 w 116"/>
              <a:gd name="T31" fmla="*/ 7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6" h="117">
                <a:moveTo>
                  <a:pt x="23" y="62"/>
                </a:moveTo>
                <a:cubicBezTo>
                  <a:pt x="17" y="38"/>
                  <a:pt x="25" y="17"/>
                  <a:pt x="44" y="7"/>
                </a:cubicBezTo>
                <a:cubicBezTo>
                  <a:pt x="58" y="0"/>
                  <a:pt x="89" y="8"/>
                  <a:pt x="100" y="21"/>
                </a:cubicBezTo>
                <a:cubicBezTo>
                  <a:pt x="102" y="24"/>
                  <a:pt x="104" y="29"/>
                  <a:pt x="105" y="33"/>
                </a:cubicBezTo>
                <a:cubicBezTo>
                  <a:pt x="116" y="74"/>
                  <a:pt x="84" y="117"/>
                  <a:pt x="44" y="114"/>
                </a:cubicBezTo>
                <a:cubicBezTo>
                  <a:pt x="35" y="113"/>
                  <a:pt x="26" y="110"/>
                  <a:pt x="18" y="104"/>
                </a:cubicBezTo>
                <a:cubicBezTo>
                  <a:pt x="0" y="91"/>
                  <a:pt x="2" y="73"/>
                  <a:pt x="23" y="62"/>
                </a:cubicBezTo>
                <a:close/>
                <a:moveTo>
                  <a:pt x="72" y="55"/>
                </a:moveTo>
                <a:cubicBezTo>
                  <a:pt x="74" y="53"/>
                  <a:pt x="77" y="49"/>
                  <a:pt x="80" y="46"/>
                </a:cubicBezTo>
                <a:cubicBezTo>
                  <a:pt x="73" y="40"/>
                  <a:pt x="66" y="33"/>
                  <a:pt x="58" y="29"/>
                </a:cubicBezTo>
                <a:cubicBezTo>
                  <a:pt x="57" y="28"/>
                  <a:pt x="47" y="35"/>
                  <a:pt x="47" y="39"/>
                </a:cubicBezTo>
                <a:cubicBezTo>
                  <a:pt x="48" y="52"/>
                  <a:pt x="58" y="53"/>
                  <a:pt x="72" y="55"/>
                </a:cubicBezTo>
                <a:close/>
                <a:moveTo>
                  <a:pt x="26" y="70"/>
                </a:moveTo>
                <a:cubicBezTo>
                  <a:pt x="33" y="85"/>
                  <a:pt x="41" y="92"/>
                  <a:pt x="53" y="93"/>
                </a:cubicBezTo>
                <a:cubicBezTo>
                  <a:pt x="57" y="93"/>
                  <a:pt x="62" y="88"/>
                  <a:pt x="70" y="84"/>
                </a:cubicBezTo>
                <a:cubicBezTo>
                  <a:pt x="53" y="79"/>
                  <a:pt x="42" y="75"/>
                  <a:pt x="26" y="70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8" name="Freeform 62">
            <a:extLst>
              <a:ext uri="{FF2B5EF4-FFF2-40B4-BE49-F238E27FC236}">
                <a16:creationId xmlns:a16="http://schemas.microsoft.com/office/drawing/2014/main" id="{78E94C47-CC95-4AD5-BAA1-DF5EB829312A}"/>
              </a:ext>
            </a:extLst>
          </p:cNvPr>
          <p:cNvSpPr>
            <a:spLocks noEditPoints="1"/>
          </p:cNvSpPr>
          <p:nvPr/>
        </p:nvSpPr>
        <p:spPr bwMode="auto">
          <a:xfrm>
            <a:off x="10725139" y="529281"/>
            <a:ext cx="44483" cy="51897"/>
          </a:xfrm>
          <a:custGeom>
            <a:avLst/>
            <a:gdLst>
              <a:gd name="T0" fmla="*/ 0 w 101"/>
              <a:gd name="T1" fmla="*/ 56 h 118"/>
              <a:gd name="T2" fmla="*/ 58 w 101"/>
              <a:gd name="T3" fmla="*/ 0 h 118"/>
              <a:gd name="T4" fmla="*/ 84 w 101"/>
              <a:gd name="T5" fmla="*/ 14 h 118"/>
              <a:gd name="T6" fmla="*/ 99 w 101"/>
              <a:gd name="T7" fmla="*/ 75 h 118"/>
              <a:gd name="T8" fmla="*/ 68 w 101"/>
              <a:gd name="T9" fmla="*/ 113 h 118"/>
              <a:gd name="T10" fmla="*/ 17 w 101"/>
              <a:gd name="T11" fmla="*/ 94 h 118"/>
              <a:gd name="T12" fmla="*/ 0 w 101"/>
              <a:gd name="T13" fmla="*/ 56 h 118"/>
              <a:gd name="T14" fmla="*/ 31 w 101"/>
              <a:gd name="T15" fmla="*/ 52 h 118"/>
              <a:gd name="T16" fmla="*/ 42 w 101"/>
              <a:gd name="T17" fmla="*/ 80 h 118"/>
              <a:gd name="T18" fmla="*/ 60 w 101"/>
              <a:gd name="T19" fmla="*/ 89 h 118"/>
              <a:gd name="T20" fmla="*/ 72 w 101"/>
              <a:gd name="T21" fmla="*/ 71 h 118"/>
              <a:gd name="T22" fmla="*/ 68 w 101"/>
              <a:gd name="T23" fmla="*/ 46 h 118"/>
              <a:gd name="T24" fmla="*/ 46 w 101"/>
              <a:gd name="T25" fmla="*/ 24 h 118"/>
              <a:gd name="T26" fmla="*/ 31 w 101"/>
              <a:gd name="T27" fmla="*/ 52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1" h="118">
                <a:moveTo>
                  <a:pt x="0" y="56"/>
                </a:moveTo>
                <a:cubicBezTo>
                  <a:pt x="3" y="20"/>
                  <a:pt x="24" y="0"/>
                  <a:pt x="58" y="0"/>
                </a:cubicBezTo>
                <a:cubicBezTo>
                  <a:pt x="69" y="0"/>
                  <a:pt x="78" y="5"/>
                  <a:pt x="84" y="14"/>
                </a:cubicBezTo>
                <a:cubicBezTo>
                  <a:pt x="95" y="33"/>
                  <a:pt x="101" y="53"/>
                  <a:pt x="99" y="75"/>
                </a:cubicBezTo>
                <a:cubicBezTo>
                  <a:pt x="97" y="94"/>
                  <a:pt x="84" y="109"/>
                  <a:pt x="68" y="113"/>
                </a:cubicBezTo>
                <a:cubicBezTo>
                  <a:pt x="49" y="118"/>
                  <a:pt x="26" y="110"/>
                  <a:pt x="17" y="94"/>
                </a:cubicBezTo>
                <a:cubicBezTo>
                  <a:pt x="10" y="82"/>
                  <a:pt x="6" y="68"/>
                  <a:pt x="0" y="56"/>
                </a:cubicBezTo>
                <a:close/>
                <a:moveTo>
                  <a:pt x="31" y="52"/>
                </a:moveTo>
                <a:cubicBezTo>
                  <a:pt x="34" y="60"/>
                  <a:pt x="37" y="71"/>
                  <a:pt x="42" y="80"/>
                </a:cubicBezTo>
                <a:cubicBezTo>
                  <a:pt x="45" y="85"/>
                  <a:pt x="56" y="91"/>
                  <a:pt x="60" y="89"/>
                </a:cubicBezTo>
                <a:cubicBezTo>
                  <a:pt x="65" y="86"/>
                  <a:pt x="71" y="78"/>
                  <a:pt x="72" y="71"/>
                </a:cubicBezTo>
                <a:cubicBezTo>
                  <a:pt x="73" y="63"/>
                  <a:pt x="70" y="54"/>
                  <a:pt x="68" y="46"/>
                </a:cubicBezTo>
                <a:cubicBezTo>
                  <a:pt x="67" y="33"/>
                  <a:pt x="59" y="24"/>
                  <a:pt x="46" y="24"/>
                </a:cubicBezTo>
                <a:cubicBezTo>
                  <a:pt x="31" y="25"/>
                  <a:pt x="35" y="39"/>
                  <a:pt x="31" y="52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9" name="Freeform 63">
            <a:extLst>
              <a:ext uri="{FF2B5EF4-FFF2-40B4-BE49-F238E27FC236}">
                <a16:creationId xmlns:a16="http://schemas.microsoft.com/office/drawing/2014/main" id="{2027E559-AD12-490C-A853-D33854FA1706}"/>
              </a:ext>
            </a:extLst>
          </p:cNvPr>
          <p:cNvSpPr>
            <a:spLocks/>
          </p:cNvSpPr>
          <p:nvPr/>
        </p:nvSpPr>
        <p:spPr bwMode="auto">
          <a:xfrm>
            <a:off x="10785721" y="502803"/>
            <a:ext cx="51897" cy="55074"/>
          </a:xfrm>
          <a:custGeom>
            <a:avLst/>
            <a:gdLst>
              <a:gd name="T0" fmla="*/ 42 w 118"/>
              <a:gd name="T1" fmla="*/ 54 h 125"/>
              <a:gd name="T2" fmla="*/ 51 w 118"/>
              <a:gd name="T3" fmla="*/ 49 h 125"/>
              <a:gd name="T4" fmla="*/ 101 w 118"/>
              <a:gd name="T5" fmla="*/ 48 h 125"/>
              <a:gd name="T6" fmla="*/ 99 w 118"/>
              <a:gd name="T7" fmla="*/ 108 h 125"/>
              <a:gd name="T8" fmla="*/ 50 w 118"/>
              <a:gd name="T9" fmla="*/ 122 h 125"/>
              <a:gd name="T10" fmla="*/ 39 w 118"/>
              <a:gd name="T11" fmla="*/ 108 h 125"/>
              <a:gd name="T12" fmla="*/ 55 w 118"/>
              <a:gd name="T13" fmla="*/ 98 h 125"/>
              <a:gd name="T14" fmla="*/ 84 w 118"/>
              <a:gd name="T15" fmla="*/ 71 h 125"/>
              <a:gd name="T16" fmla="*/ 75 w 118"/>
              <a:gd name="T17" fmla="*/ 60 h 125"/>
              <a:gd name="T18" fmla="*/ 57 w 118"/>
              <a:gd name="T19" fmla="*/ 66 h 125"/>
              <a:gd name="T20" fmla="*/ 12 w 118"/>
              <a:gd name="T21" fmla="*/ 59 h 125"/>
              <a:gd name="T22" fmla="*/ 9 w 118"/>
              <a:gd name="T23" fmla="*/ 49 h 125"/>
              <a:gd name="T24" fmla="*/ 1 w 118"/>
              <a:gd name="T25" fmla="*/ 33 h 125"/>
              <a:gd name="T26" fmla="*/ 17 w 118"/>
              <a:gd name="T27" fmla="*/ 23 h 125"/>
              <a:gd name="T28" fmla="*/ 54 w 118"/>
              <a:gd name="T29" fmla="*/ 2 h 125"/>
              <a:gd name="T30" fmla="*/ 70 w 118"/>
              <a:gd name="T31" fmla="*/ 3 h 125"/>
              <a:gd name="T32" fmla="*/ 67 w 118"/>
              <a:gd name="T33" fmla="*/ 20 h 125"/>
              <a:gd name="T34" fmla="*/ 48 w 118"/>
              <a:gd name="T35" fmla="*/ 32 h 125"/>
              <a:gd name="T36" fmla="*/ 42 w 118"/>
              <a:gd name="T37" fmla="*/ 54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8" h="125">
                <a:moveTo>
                  <a:pt x="42" y="54"/>
                </a:moveTo>
                <a:cubicBezTo>
                  <a:pt x="46" y="52"/>
                  <a:pt x="49" y="51"/>
                  <a:pt x="51" y="49"/>
                </a:cubicBezTo>
                <a:cubicBezTo>
                  <a:pt x="67" y="36"/>
                  <a:pt x="92" y="34"/>
                  <a:pt x="101" y="48"/>
                </a:cubicBezTo>
                <a:cubicBezTo>
                  <a:pt x="118" y="73"/>
                  <a:pt x="118" y="91"/>
                  <a:pt x="99" y="108"/>
                </a:cubicBezTo>
                <a:cubicBezTo>
                  <a:pt x="85" y="120"/>
                  <a:pt x="68" y="125"/>
                  <a:pt x="50" y="122"/>
                </a:cubicBezTo>
                <a:cubicBezTo>
                  <a:pt x="44" y="120"/>
                  <a:pt x="35" y="118"/>
                  <a:pt x="39" y="108"/>
                </a:cubicBezTo>
                <a:cubicBezTo>
                  <a:pt x="42" y="101"/>
                  <a:pt x="44" y="95"/>
                  <a:pt x="55" y="98"/>
                </a:cubicBezTo>
                <a:cubicBezTo>
                  <a:pt x="79" y="104"/>
                  <a:pt x="90" y="94"/>
                  <a:pt x="84" y="71"/>
                </a:cubicBezTo>
                <a:cubicBezTo>
                  <a:pt x="83" y="67"/>
                  <a:pt x="78" y="60"/>
                  <a:pt x="75" y="60"/>
                </a:cubicBezTo>
                <a:cubicBezTo>
                  <a:pt x="69" y="60"/>
                  <a:pt x="60" y="62"/>
                  <a:pt x="57" y="66"/>
                </a:cubicBezTo>
                <a:cubicBezTo>
                  <a:pt x="37" y="95"/>
                  <a:pt x="25" y="87"/>
                  <a:pt x="12" y="59"/>
                </a:cubicBezTo>
                <a:cubicBezTo>
                  <a:pt x="11" y="55"/>
                  <a:pt x="10" y="52"/>
                  <a:pt x="9" y="49"/>
                </a:cubicBezTo>
                <a:cubicBezTo>
                  <a:pt x="6" y="43"/>
                  <a:pt x="0" y="37"/>
                  <a:pt x="1" y="33"/>
                </a:cubicBezTo>
                <a:cubicBezTo>
                  <a:pt x="4" y="29"/>
                  <a:pt x="11" y="27"/>
                  <a:pt x="17" y="23"/>
                </a:cubicBezTo>
                <a:cubicBezTo>
                  <a:pt x="29" y="16"/>
                  <a:pt x="41" y="8"/>
                  <a:pt x="54" y="2"/>
                </a:cubicBezTo>
                <a:cubicBezTo>
                  <a:pt x="58" y="0"/>
                  <a:pt x="65" y="3"/>
                  <a:pt x="70" y="3"/>
                </a:cubicBezTo>
                <a:cubicBezTo>
                  <a:pt x="69" y="9"/>
                  <a:pt x="70" y="17"/>
                  <a:pt x="67" y="20"/>
                </a:cubicBezTo>
                <a:cubicBezTo>
                  <a:pt x="62" y="26"/>
                  <a:pt x="55" y="28"/>
                  <a:pt x="48" y="32"/>
                </a:cubicBezTo>
                <a:cubicBezTo>
                  <a:pt x="41" y="37"/>
                  <a:pt x="35" y="43"/>
                  <a:pt x="42" y="54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0" name="Freeform 64">
            <a:extLst>
              <a:ext uri="{FF2B5EF4-FFF2-40B4-BE49-F238E27FC236}">
                <a16:creationId xmlns:a16="http://schemas.microsoft.com/office/drawing/2014/main" id="{F4B327D5-311B-4128-ABB3-335631DE9E0F}"/>
              </a:ext>
            </a:extLst>
          </p:cNvPr>
          <p:cNvSpPr>
            <a:spLocks noEditPoints="1"/>
          </p:cNvSpPr>
          <p:nvPr/>
        </p:nvSpPr>
        <p:spPr bwMode="auto">
          <a:xfrm>
            <a:off x="10831051" y="231670"/>
            <a:ext cx="59946" cy="58251"/>
          </a:xfrm>
          <a:custGeom>
            <a:avLst/>
            <a:gdLst>
              <a:gd name="T0" fmla="*/ 6 w 136"/>
              <a:gd name="T1" fmla="*/ 68 h 132"/>
              <a:gd name="T2" fmla="*/ 73 w 136"/>
              <a:gd name="T3" fmla="*/ 0 h 132"/>
              <a:gd name="T4" fmla="*/ 120 w 136"/>
              <a:gd name="T5" fmla="*/ 47 h 132"/>
              <a:gd name="T6" fmla="*/ 94 w 136"/>
              <a:gd name="T7" fmla="*/ 91 h 132"/>
              <a:gd name="T8" fmla="*/ 73 w 136"/>
              <a:gd name="T9" fmla="*/ 112 h 132"/>
              <a:gd name="T10" fmla="*/ 73 w 136"/>
              <a:gd name="T11" fmla="*/ 121 h 132"/>
              <a:gd name="T12" fmla="*/ 59 w 136"/>
              <a:gd name="T13" fmla="*/ 132 h 132"/>
              <a:gd name="T14" fmla="*/ 50 w 136"/>
              <a:gd name="T15" fmla="*/ 117 h 132"/>
              <a:gd name="T16" fmla="*/ 59 w 136"/>
              <a:gd name="T17" fmla="*/ 92 h 132"/>
              <a:gd name="T18" fmla="*/ 52 w 136"/>
              <a:gd name="T19" fmla="*/ 71 h 132"/>
              <a:gd name="T20" fmla="*/ 34 w 136"/>
              <a:gd name="T21" fmla="*/ 87 h 132"/>
              <a:gd name="T22" fmla="*/ 28 w 136"/>
              <a:gd name="T23" fmla="*/ 96 h 132"/>
              <a:gd name="T24" fmla="*/ 15 w 136"/>
              <a:gd name="T25" fmla="*/ 92 h 132"/>
              <a:gd name="T26" fmla="*/ 6 w 136"/>
              <a:gd name="T27" fmla="*/ 68 h 132"/>
              <a:gd name="T28" fmla="*/ 87 w 136"/>
              <a:gd name="T29" fmla="*/ 34 h 132"/>
              <a:gd name="T30" fmla="*/ 72 w 136"/>
              <a:gd name="T31" fmla="*/ 55 h 132"/>
              <a:gd name="T32" fmla="*/ 87 w 136"/>
              <a:gd name="T33" fmla="*/ 71 h 132"/>
              <a:gd name="T34" fmla="*/ 101 w 136"/>
              <a:gd name="T35" fmla="*/ 60 h 132"/>
              <a:gd name="T36" fmla="*/ 87 w 136"/>
              <a:gd name="T37" fmla="*/ 34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6" h="132">
                <a:moveTo>
                  <a:pt x="6" y="68"/>
                </a:moveTo>
                <a:cubicBezTo>
                  <a:pt x="41" y="56"/>
                  <a:pt x="62" y="36"/>
                  <a:pt x="73" y="0"/>
                </a:cubicBezTo>
                <a:cubicBezTo>
                  <a:pt x="90" y="17"/>
                  <a:pt x="107" y="30"/>
                  <a:pt x="120" y="47"/>
                </a:cubicBezTo>
                <a:cubicBezTo>
                  <a:pt x="136" y="67"/>
                  <a:pt x="122" y="91"/>
                  <a:pt x="94" y="91"/>
                </a:cubicBezTo>
                <a:cubicBezTo>
                  <a:pt x="76" y="90"/>
                  <a:pt x="73" y="98"/>
                  <a:pt x="73" y="112"/>
                </a:cubicBezTo>
                <a:cubicBezTo>
                  <a:pt x="74" y="115"/>
                  <a:pt x="75" y="119"/>
                  <a:pt x="73" y="121"/>
                </a:cubicBezTo>
                <a:cubicBezTo>
                  <a:pt x="69" y="125"/>
                  <a:pt x="64" y="129"/>
                  <a:pt x="59" y="132"/>
                </a:cubicBezTo>
                <a:cubicBezTo>
                  <a:pt x="56" y="127"/>
                  <a:pt x="49" y="122"/>
                  <a:pt x="50" y="117"/>
                </a:cubicBezTo>
                <a:cubicBezTo>
                  <a:pt x="51" y="109"/>
                  <a:pt x="57" y="101"/>
                  <a:pt x="59" y="92"/>
                </a:cubicBezTo>
                <a:cubicBezTo>
                  <a:pt x="61" y="84"/>
                  <a:pt x="64" y="72"/>
                  <a:pt x="52" y="71"/>
                </a:cubicBezTo>
                <a:cubicBezTo>
                  <a:pt x="46" y="70"/>
                  <a:pt x="39" y="81"/>
                  <a:pt x="34" y="87"/>
                </a:cubicBezTo>
                <a:cubicBezTo>
                  <a:pt x="31" y="89"/>
                  <a:pt x="30" y="96"/>
                  <a:pt x="28" y="96"/>
                </a:cubicBezTo>
                <a:cubicBezTo>
                  <a:pt x="24" y="97"/>
                  <a:pt x="18" y="95"/>
                  <a:pt x="15" y="92"/>
                </a:cubicBezTo>
                <a:cubicBezTo>
                  <a:pt x="9" y="85"/>
                  <a:pt x="0" y="78"/>
                  <a:pt x="6" y="68"/>
                </a:cubicBezTo>
                <a:close/>
                <a:moveTo>
                  <a:pt x="87" y="34"/>
                </a:moveTo>
                <a:cubicBezTo>
                  <a:pt x="80" y="43"/>
                  <a:pt x="71" y="50"/>
                  <a:pt x="72" y="55"/>
                </a:cubicBezTo>
                <a:cubicBezTo>
                  <a:pt x="73" y="61"/>
                  <a:pt x="81" y="68"/>
                  <a:pt x="87" y="71"/>
                </a:cubicBezTo>
                <a:cubicBezTo>
                  <a:pt x="94" y="74"/>
                  <a:pt x="102" y="68"/>
                  <a:pt x="101" y="60"/>
                </a:cubicBezTo>
                <a:cubicBezTo>
                  <a:pt x="99" y="52"/>
                  <a:pt x="93" y="45"/>
                  <a:pt x="87" y="34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1" name="Freeform 65">
            <a:extLst>
              <a:ext uri="{FF2B5EF4-FFF2-40B4-BE49-F238E27FC236}">
                <a16:creationId xmlns:a16="http://schemas.microsoft.com/office/drawing/2014/main" id="{9456987F-7360-4E32-930E-4AE4952619E9}"/>
              </a:ext>
            </a:extLst>
          </p:cNvPr>
          <p:cNvSpPr>
            <a:spLocks/>
          </p:cNvSpPr>
          <p:nvPr/>
        </p:nvSpPr>
        <p:spPr bwMode="auto">
          <a:xfrm>
            <a:off x="10861129" y="280178"/>
            <a:ext cx="54015" cy="47872"/>
          </a:xfrm>
          <a:custGeom>
            <a:avLst/>
            <a:gdLst>
              <a:gd name="T0" fmla="*/ 0 w 123"/>
              <a:gd name="T1" fmla="*/ 34 h 109"/>
              <a:gd name="T2" fmla="*/ 33 w 123"/>
              <a:gd name="T3" fmla="*/ 17 h 109"/>
              <a:gd name="T4" fmla="*/ 36 w 123"/>
              <a:gd name="T5" fmla="*/ 19 h 109"/>
              <a:gd name="T6" fmla="*/ 31 w 123"/>
              <a:gd name="T7" fmla="*/ 31 h 109"/>
              <a:gd name="T8" fmla="*/ 33 w 123"/>
              <a:gd name="T9" fmla="*/ 79 h 109"/>
              <a:gd name="T10" fmla="*/ 46 w 123"/>
              <a:gd name="T11" fmla="*/ 83 h 109"/>
              <a:gd name="T12" fmla="*/ 51 w 123"/>
              <a:gd name="T13" fmla="*/ 72 h 109"/>
              <a:gd name="T14" fmla="*/ 50 w 123"/>
              <a:gd name="T15" fmla="*/ 48 h 109"/>
              <a:gd name="T16" fmla="*/ 79 w 123"/>
              <a:gd name="T17" fmla="*/ 3 h 109"/>
              <a:gd name="T18" fmla="*/ 116 w 123"/>
              <a:gd name="T19" fmla="*/ 38 h 109"/>
              <a:gd name="T20" fmla="*/ 119 w 123"/>
              <a:gd name="T21" fmla="*/ 55 h 109"/>
              <a:gd name="T22" fmla="*/ 98 w 123"/>
              <a:gd name="T23" fmla="*/ 82 h 109"/>
              <a:gd name="T24" fmla="*/ 102 w 123"/>
              <a:gd name="T25" fmla="*/ 49 h 109"/>
              <a:gd name="T26" fmla="*/ 84 w 123"/>
              <a:gd name="T27" fmla="*/ 20 h 109"/>
              <a:gd name="T28" fmla="*/ 75 w 123"/>
              <a:gd name="T29" fmla="*/ 50 h 109"/>
              <a:gd name="T30" fmla="*/ 78 w 123"/>
              <a:gd name="T31" fmla="*/ 79 h 109"/>
              <a:gd name="T32" fmla="*/ 57 w 123"/>
              <a:gd name="T33" fmla="*/ 103 h 109"/>
              <a:gd name="T34" fmla="*/ 6 w 123"/>
              <a:gd name="T35" fmla="*/ 65 h 109"/>
              <a:gd name="T36" fmla="*/ 0 w 123"/>
              <a:gd name="T37" fmla="*/ 34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3" h="109">
                <a:moveTo>
                  <a:pt x="0" y="34"/>
                </a:moveTo>
                <a:cubicBezTo>
                  <a:pt x="10" y="29"/>
                  <a:pt x="21" y="23"/>
                  <a:pt x="33" y="17"/>
                </a:cubicBezTo>
                <a:cubicBezTo>
                  <a:pt x="34" y="17"/>
                  <a:pt x="35" y="18"/>
                  <a:pt x="36" y="19"/>
                </a:cubicBezTo>
                <a:cubicBezTo>
                  <a:pt x="34" y="23"/>
                  <a:pt x="34" y="28"/>
                  <a:pt x="31" y="31"/>
                </a:cubicBezTo>
                <a:cubicBezTo>
                  <a:pt x="19" y="43"/>
                  <a:pt x="20" y="68"/>
                  <a:pt x="33" y="79"/>
                </a:cubicBezTo>
                <a:cubicBezTo>
                  <a:pt x="37" y="82"/>
                  <a:pt x="42" y="84"/>
                  <a:pt x="46" y="83"/>
                </a:cubicBezTo>
                <a:cubicBezTo>
                  <a:pt x="49" y="82"/>
                  <a:pt x="51" y="76"/>
                  <a:pt x="51" y="72"/>
                </a:cubicBezTo>
                <a:cubicBezTo>
                  <a:pt x="52" y="64"/>
                  <a:pt x="51" y="56"/>
                  <a:pt x="50" y="48"/>
                </a:cubicBezTo>
                <a:cubicBezTo>
                  <a:pt x="47" y="26"/>
                  <a:pt x="60" y="5"/>
                  <a:pt x="79" y="3"/>
                </a:cubicBezTo>
                <a:cubicBezTo>
                  <a:pt x="96" y="0"/>
                  <a:pt x="113" y="16"/>
                  <a:pt x="116" y="38"/>
                </a:cubicBezTo>
                <a:cubicBezTo>
                  <a:pt x="117" y="43"/>
                  <a:pt x="117" y="49"/>
                  <a:pt x="119" y="55"/>
                </a:cubicBezTo>
                <a:cubicBezTo>
                  <a:pt x="123" y="73"/>
                  <a:pt x="118" y="80"/>
                  <a:pt x="98" y="82"/>
                </a:cubicBezTo>
                <a:cubicBezTo>
                  <a:pt x="99" y="71"/>
                  <a:pt x="102" y="60"/>
                  <a:pt x="102" y="49"/>
                </a:cubicBezTo>
                <a:cubicBezTo>
                  <a:pt x="102" y="34"/>
                  <a:pt x="91" y="17"/>
                  <a:pt x="84" y="20"/>
                </a:cubicBezTo>
                <a:cubicBezTo>
                  <a:pt x="70" y="26"/>
                  <a:pt x="75" y="40"/>
                  <a:pt x="75" y="50"/>
                </a:cubicBezTo>
                <a:cubicBezTo>
                  <a:pt x="75" y="60"/>
                  <a:pt x="77" y="69"/>
                  <a:pt x="78" y="79"/>
                </a:cubicBezTo>
                <a:cubicBezTo>
                  <a:pt x="79" y="93"/>
                  <a:pt x="71" y="101"/>
                  <a:pt x="57" y="103"/>
                </a:cubicBezTo>
                <a:cubicBezTo>
                  <a:pt x="31" y="109"/>
                  <a:pt x="10" y="93"/>
                  <a:pt x="6" y="65"/>
                </a:cubicBezTo>
                <a:cubicBezTo>
                  <a:pt x="5" y="55"/>
                  <a:pt x="2" y="46"/>
                  <a:pt x="0" y="34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2" name="Freeform 66">
            <a:extLst>
              <a:ext uri="{FF2B5EF4-FFF2-40B4-BE49-F238E27FC236}">
                <a16:creationId xmlns:a16="http://schemas.microsoft.com/office/drawing/2014/main" id="{58299B7B-3F26-43F0-9BE3-CC0D8A7DAA44}"/>
              </a:ext>
            </a:extLst>
          </p:cNvPr>
          <p:cNvSpPr>
            <a:spLocks/>
          </p:cNvSpPr>
          <p:nvPr/>
        </p:nvSpPr>
        <p:spPr bwMode="auto">
          <a:xfrm>
            <a:off x="10684258" y="179350"/>
            <a:ext cx="42576" cy="50202"/>
          </a:xfrm>
          <a:custGeom>
            <a:avLst/>
            <a:gdLst>
              <a:gd name="T0" fmla="*/ 42 w 97"/>
              <a:gd name="T1" fmla="*/ 108 h 114"/>
              <a:gd name="T2" fmla="*/ 15 w 97"/>
              <a:gd name="T3" fmla="*/ 114 h 114"/>
              <a:gd name="T4" fmla="*/ 0 w 97"/>
              <a:gd name="T5" fmla="*/ 16 h 114"/>
              <a:gd name="T6" fmla="*/ 43 w 97"/>
              <a:gd name="T7" fmla="*/ 22 h 114"/>
              <a:gd name="T8" fmla="*/ 63 w 97"/>
              <a:gd name="T9" fmla="*/ 47 h 114"/>
              <a:gd name="T10" fmla="*/ 74 w 97"/>
              <a:gd name="T11" fmla="*/ 54 h 114"/>
              <a:gd name="T12" fmla="*/ 68 w 97"/>
              <a:gd name="T13" fmla="*/ 16 h 114"/>
              <a:gd name="T14" fmla="*/ 77 w 97"/>
              <a:gd name="T15" fmla="*/ 1 h 114"/>
              <a:gd name="T16" fmla="*/ 97 w 97"/>
              <a:gd name="T17" fmla="*/ 1 h 114"/>
              <a:gd name="T18" fmla="*/ 88 w 97"/>
              <a:gd name="T19" fmla="*/ 47 h 114"/>
              <a:gd name="T20" fmla="*/ 94 w 97"/>
              <a:gd name="T21" fmla="*/ 80 h 114"/>
              <a:gd name="T22" fmla="*/ 88 w 97"/>
              <a:gd name="T23" fmla="*/ 94 h 114"/>
              <a:gd name="T24" fmla="*/ 73 w 97"/>
              <a:gd name="T25" fmla="*/ 89 h 114"/>
              <a:gd name="T26" fmla="*/ 51 w 97"/>
              <a:gd name="T27" fmla="*/ 61 h 114"/>
              <a:gd name="T28" fmla="*/ 33 w 97"/>
              <a:gd name="T29" fmla="*/ 42 h 114"/>
              <a:gd name="T30" fmla="*/ 42 w 97"/>
              <a:gd name="T31" fmla="*/ 108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7" h="114">
                <a:moveTo>
                  <a:pt x="42" y="108"/>
                </a:moveTo>
                <a:cubicBezTo>
                  <a:pt x="33" y="110"/>
                  <a:pt x="24" y="112"/>
                  <a:pt x="15" y="114"/>
                </a:cubicBezTo>
                <a:cubicBezTo>
                  <a:pt x="10" y="81"/>
                  <a:pt x="5" y="49"/>
                  <a:pt x="0" y="16"/>
                </a:cubicBezTo>
                <a:cubicBezTo>
                  <a:pt x="11" y="6"/>
                  <a:pt x="31" y="7"/>
                  <a:pt x="43" y="22"/>
                </a:cubicBezTo>
                <a:cubicBezTo>
                  <a:pt x="50" y="31"/>
                  <a:pt x="56" y="39"/>
                  <a:pt x="63" y="47"/>
                </a:cubicBezTo>
                <a:cubicBezTo>
                  <a:pt x="65" y="49"/>
                  <a:pt x="67" y="50"/>
                  <a:pt x="74" y="54"/>
                </a:cubicBezTo>
                <a:cubicBezTo>
                  <a:pt x="72" y="39"/>
                  <a:pt x="73" y="26"/>
                  <a:pt x="68" y="16"/>
                </a:cubicBezTo>
                <a:cubicBezTo>
                  <a:pt x="62" y="4"/>
                  <a:pt x="67" y="1"/>
                  <a:pt x="77" y="1"/>
                </a:cubicBezTo>
                <a:cubicBezTo>
                  <a:pt x="82" y="0"/>
                  <a:pt x="88" y="1"/>
                  <a:pt x="97" y="1"/>
                </a:cubicBezTo>
                <a:cubicBezTo>
                  <a:pt x="82" y="17"/>
                  <a:pt x="86" y="32"/>
                  <a:pt x="88" y="47"/>
                </a:cubicBezTo>
                <a:cubicBezTo>
                  <a:pt x="90" y="58"/>
                  <a:pt x="93" y="69"/>
                  <a:pt x="94" y="80"/>
                </a:cubicBezTo>
                <a:cubicBezTo>
                  <a:pt x="94" y="85"/>
                  <a:pt x="91" y="93"/>
                  <a:pt x="88" y="94"/>
                </a:cubicBezTo>
                <a:cubicBezTo>
                  <a:pt x="84" y="95"/>
                  <a:pt x="76" y="93"/>
                  <a:pt x="73" y="89"/>
                </a:cubicBezTo>
                <a:cubicBezTo>
                  <a:pt x="65" y="81"/>
                  <a:pt x="58" y="71"/>
                  <a:pt x="51" y="61"/>
                </a:cubicBezTo>
                <a:cubicBezTo>
                  <a:pt x="46" y="55"/>
                  <a:pt x="40" y="50"/>
                  <a:pt x="33" y="42"/>
                </a:cubicBezTo>
                <a:cubicBezTo>
                  <a:pt x="26" y="67"/>
                  <a:pt x="31" y="87"/>
                  <a:pt x="42" y="108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3" name="Freeform 67">
            <a:extLst>
              <a:ext uri="{FF2B5EF4-FFF2-40B4-BE49-F238E27FC236}">
                <a16:creationId xmlns:a16="http://schemas.microsoft.com/office/drawing/2014/main" id="{C0C7D655-14DA-4882-A1A3-EBF186CBA95B}"/>
              </a:ext>
            </a:extLst>
          </p:cNvPr>
          <p:cNvSpPr>
            <a:spLocks/>
          </p:cNvSpPr>
          <p:nvPr/>
        </p:nvSpPr>
        <p:spPr bwMode="auto">
          <a:xfrm>
            <a:off x="10572839" y="223409"/>
            <a:ext cx="59522" cy="58463"/>
          </a:xfrm>
          <a:custGeom>
            <a:avLst/>
            <a:gdLst>
              <a:gd name="T0" fmla="*/ 103 w 135"/>
              <a:gd name="T1" fmla="*/ 108 h 133"/>
              <a:gd name="T2" fmla="*/ 88 w 135"/>
              <a:gd name="T3" fmla="*/ 125 h 133"/>
              <a:gd name="T4" fmla="*/ 69 w 135"/>
              <a:gd name="T5" fmla="*/ 122 h 133"/>
              <a:gd name="T6" fmla="*/ 27 w 135"/>
              <a:gd name="T7" fmla="*/ 82 h 133"/>
              <a:gd name="T8" fmla="*/ 0 w 135"/>
              <a:gd name="T9" fmla="*/ 63 h 133"/>
              <a:gd name="T10" fmla="*/ 26 w 135"/>
              <a:gd name="T11" fmla="*/ 41 h 133"/>
              <a:gd name="T12" fmla="*/ 79 w 135"/>
              <a:gd name="T13" fmla="*/ 54 h 133"/>
              <a:gd name="T14" fmla="*/ 47 w 135"/>
              <a:gd name="T15" fmla="*/ 21 h 133"/>
              <a:gd name="T16" fmla="*/ 66 w 135"/>
              <a:gd name="T17" fmla="*/ 0 h 133"/>
              <a:gd name="T18" fmla="*/ 135 w 135"/>
              <a:gd name="T19" fmla="*/ 78 h 133"/>
              <a:gd name="T20" fmla="*/ 41 w 135"/>
              <a:gd name="T21" fmla="*/ 62 h 133"/>
              <a:gd name="T22" fmla="*/ 103 w 135"/>
              <a:gd name="T23" fmla="*/ 108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" h="133">
                <a:moveTo>
                  <a:pt x="103" y="108"/>
                </a:moveTo>
                <a:cubicBezTo>
                  <a:pt x="98" y="115"/>
                  <a:pt x="93" y="120"/>
                  <a:pt x="88" y="125"/>
                </a:cubicBezTo>
                <a:cubicBezTo>
                  <a:pt x="80" y="132"/>
                  <a:pt x="77" y="133"/>
                  <a:pt x="69" y="122"/>
                </a:cubicBezTo>
                <a:cubicBezTo>
                  <a:pt x="58" y="106"/>
                  <a:pt x="42" y="95"/>
                  <a:pt x="27" y="82"/>
                </a:cubicBezTo>
                <a:cubicBezTo>
                  <a:pt x="19" y="75"/>
                  <a:pt x="10" y="70"/>
                  <a:pt x="0" y="63"/>
                </a:cubicBezTo>
                <a:cubicBezTo>
                  <a:pt x="1" y="48"/>
                  <a:pt x="21" y="50"/>
                  <a:pt x="26" y="41"/>
                </a:cubicBezTo>
                <a:cubicBezTo>
                  <a:pt x="45" y="45"/>
                  <a:pt x="62" y="49"/>
                  <a:pt x="79" y="54"/>
                </a:cubicBezTo>
                <a:cubicBezTo>
                  <a:pt x="80" y="38"/>
                  <a:pt x="66" y="24"/>
                  <a:pt x="47" y="21"/>
                </a:cubicBezTo>
                <a:cubicBezTo>
                  <a:pt x="48" y="10"/>
                  <a:pt x="48" y="10"/>
                  <a:pt x="66" y="0"/>
                </a:cubicBezTo>
                <a:cubicBezTo>
                  <a:pt x="83" y="30"/>
                  <a:pt x="109" y="51"/>
                  <a:pt x="135" y="78"/>
                </a:cubicBezTo>
                <a:cubicBezTo>
                  <a:pt x="102" y="83"/>
                  <a:pt x="76" y="61"/>
                  <a:pt x="41" y="62"/>
                </a:cubicBezTo>
                <a:cubicBezTo>
                  <a:pt x="62" y="82"/>
                  <a:pt x="75" y="103"/>
                  <a:pt x="103" y="108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4" name="Freeform 68">
            <a:extLst>
              <a:ext uri="{FF2B5EF4-FFF2-40B4-BE49-F238E27FC236}">
                <a16:creationId xmlns:a16="http://schemas.microsoft.com/office/drawing/2014/main" id="{E8DBB360-EAE5-415E-A1D1-8F2A7CD0F99C}"/>
              </a:ext>
            </a:extLst>
          </p:cNvPr>
          <p:cNvSpPr>
            <a:spLocks/>
          </p:cNvSpPr>
          <p:nvPr/>
        </p:nvSpPr>
        <p:spPr bwMode="auto">
          <a:xfrm>
            <a:off x="10795464" y="204345"/>
            <a:ext cx="55074" cy="56345"/>
          </a:xfrm>
          <a:custGeom>
            <a:avLst/>
            <a:gdLst>
              <a:gd name="T0" fmla="*/ 84 w 125"/>
              <a:gd name="T1" fmla="*/ 113 h 128"/>
              <a:gd name="T2" fmla="*/ 53 w 125"/>
              <a:gd name="T3" fmla="*/ 118 h 128"/>
              <a:gd name="T4" fmla="*/ 0 w 125"/>
              <a:gd name="T5" fmla="*/ 81 h 128"/>
              <a:gd name="T6" fmla="*/ 23 w 125"/>
              <a:gd name="T7" fmla="*/ 64 h 128"/>
              <a:gd name="T8" fmla="*/ 54 w 125"/>
              <a:gd name="T9" fmla="*/ 12 h 128"/>
              <a:gd name="T10" fmla="*/ 68 w 125"/>
              <a:gd name="T11" fmla="*/ 6 h 128"/>
              <a:gd name="T12" fmla="*/ 117 w 125"/>
              <a:gd name="T13" fmla="*/ 37 h 128"/>
              <a:gd name="T14" fmla="*/ 125 w 125"/>
              <a:gd name="T15" fmla="*/ 51 h 128"/>
              <a:gd name="T16" fmla="*/ 120 w 125"/>
              <a:gd name="T17" fmla="*/ 57 h 128"/>
              <a:gd name="T18" fmla="*/ 107 w 125"/>
              <a:gd name="T19" fmla="*/ 49 h 128"/>
              <a:gd name="T20" fmla="*/ 74 w 125"/>
              <a:gd name="T21" fmla="*/ 28 h 128"/>
              <a:gd name="T22" fmla="*/ 56 w 125"/>
              <a:gd name="T23" fmla="*/ 49 h 128"/>
              <a:gd name="T24" fmla="*/ 100 w 125"/>
              <a:gd name="T25" fmla="*/ 72 h 128"/>
              <a:gd name="T26" fmla="*/ 90 w 125"/>
              <a:gd name="T27" fmla="*/ 86 h 128"/>
              <a:gd name="T28" fmla="*/ 76 w 125"/>
              <a:gd name="T29" fmla="*/ 84 h 128"/>
              <a:gd name="T30" fmla="*/ 64 w 125"/>
              <a:gd name="T31" fmla="*/ 72 h 128"/>
              <a:gd name="T32" fmla="*/ 40 w 125"/>
              <a:gd name="T33" fmla="*/ 74 h 128"/>
              <a:gd name="T34" fmla="*/ 45 w 125"/>
              <a:gd name="T35" fmla="*/ 99 h 128"/>
              <a:gd name="T36" fmla="*/ 84 w 125"/>
              <a:gd name="T37" fmla="*/ 113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5" h="128">
                <a:moveTo>
                  <a:pt x="84" y="113"/>
                </a:moveTo>
                <a:cubicBezTo>
                  <a:pt x="80" y="123"/>
                  <a:pt x="68" y="128"/>
                  <a:pt x="53" y="118"/>
                </a:cubicBezTo>
                <a:cubicBezTo>
                  <a:pt x="37" y="108"/>
                  <a:pt x="21" y="96"/>
                  <a:pt x="0" y="81"/>
                </a:cubicBezTo>
                <a:cubicBezTo>
                  <a:pt x="8" y="75"/>
                  <a:pt x="18" y="71"/>
                  <a:pt x="23" y="64"/>
                </a:cubicBezTo>
                <a:cubicBezTo>
                  <a:pt x="35" y="48"/>
                  <a:pt x="44" y="30"/>
                  <a:pt x="54" y="12"/>
                </a:cubicBezTo>
                <a:cubicBezTo>
                  <a:pt x="57" y="6"/>
                  <a:pt x="60" y="0"/>
                  <a:pt x="68" y="6"/>
                </a:cubicBezTo>
                <a:cubicBezTo>
                  <a:pt x="84" y="16"/>
                  <a:pt x="101" y="26"/>
                  <a:pt x="117" y="37"/>
                </a:cubicBezTo>
                <a:cubicBezTo>
                  <a:pt x="121" y="39"/>
                  <a:pt x="123" y="46"/>
                  <a:pt x="125" y="51"/>
                </a:cubicBezTo>
                <a:cubicBezTo>
                  <a:pt x="125" y="52"/>
                  <a:pt x="121" y="57"/>
                  <a:pt x="120" y="57"/>
                </a:cubicBezTo>
                <a:cubicBezTo>
                  <a:pt x="116" y="55"/>
                  <a:pt x="111" y="52"/>
                  <a:pt x="107" y="49"/>
                </a:cubicBezTo>
                <a:cubicBezTo>
                  <a:pt x="96" y="42"/>
                  <a:pt x="85" y="35"/>
                  <a:pt x="74" y="28"/>
                </a:cubicBezTo>
                <a:cubicBezTo>
                  <a:pt x="68" y="35"/>
                  <a:pt x="63" y="41"/>
                  <a:pt x="56" y="49"/>
                </a:cubicBezTo>
                <a:cubicBezTo>
                  <a:pt x="71" y="57"/>
                  <a:pt x="84" y="64"/>
                  <a:pt x="100" y="72"/>
                </a:cubicBezTo>
                <a:cubicBezTo>
                  <a:pt x="98" y="75"/>
                  <a:pt x="96" y="82"/>
                  <a:pt x="90" y="86"/>
                </a:cubicBezTo>
                <a:cubicBezTo>
                  <a:pt x="88" y="88"/>
                  <a:pt x="80" y="87"/>
                  <a:pt x="76" y="84"/>
                </a:cubicBezTo>
                <a:cubicBezTo>
                  <a:pt x="71" y="82"/>
                  <a:pt x="68" y="76"/>
                  <a:pt x="64" y="72"/>
                </a:cubicBezTo>
                <a:cubicBezTo>
                  <a:pt x="55" y="65"/>
                  <a:pt x="48" y="63"/>
                  <a:pt x="40" y="74"/>
                </a:cubicBezTo>
                <a:cubicBezTo>
                  <a:pt x="33" y="85"/>
                  <a:pt x="32" y="94"/>
                  <a:pt x="45" y="99"/>
                </a:cubicBezTo>
                <a:cubicBezTo>
                  <a:pt x="58" y="104"/>
                  <a:pt x="71" y="108"/>
                  <a:pt x="84" y="113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5" name="Freeform 69">
            <a:extLst>
              <a:ext uri="{FF2B5EF4-FFF2-40B4-BE49-F238E27FC236}">
                <a16:creationId xmlns:a16="http://schemas.microsoft.com/office/drawing/2014/main" id="{1D6803C5-CDD1-4715-81A5-4DBD034432D6}"/>
              </a:ext>
            </a:extLst>
          </p:cNvPr>
          <p:cNvSpPr>
            <a:spLocks/>
          </p:cNvSpPr>
          <p:nvPr/>
        </p:nvSpPr>
        <p:spPr bwMode="auto">
          <a:xfrm>
            <a:off x="10529415" y="366813"/>
            <a:ext cx="54438" cy="40458"/>
          </a:xfrm>
          <a:custGeom>
            <a:avLst/>
            <a:gdLst>
              <a:gd name="T0" fmla="*/ 0 w 124"/>
              <a:gd name="T1" fmla="*/ 32 h 92"/>
              <a:gd name="T2" fmla="*/ 11 w 124"/>
              <a:gd name="T3" fmla="*/ 0 h 92"/>
              <a:gd name="T4" fmla="*/ 64 w 124"/>
              <a:gd name="T5" fmla="*/ 8 h 92"/>
              <a:gd name="T6" fmla="*/ 71 w 124"/>
              <a:gd name="T7" fmla="*/ 7 h 92"/>
              <a:gd name="T8" fmla="*/ 113 w 124"/>
              <a:gd name="T9" fmla="*/ 19 h 92"/>
              <a:gd name="T10" fmla="*/ 114 w 124"/>
              <a:gd name="T11" fmla="*/ 70 h 92"/>
              <a:gd name="T12" fmla="*/ 90 w 124"/>
              <a:gd name="T13" fmla="*/ 83 h 92"/>
              <a:gd name="T14" fmla="*/ 41 w 124"/>
              <a:gd name="T15" fmla="*/ 87 h 92"/>
              <a:gd name="T16" fmla="*/ 12 w 124"/>
              <a:gd name="T17" fmla="*/ 92 h 92"/>
              <a:gd name="T18" fmla="*/ 32 w 124"/>
              <a:gd name="T19" fmla="*/ 66 h 92"/>
              <a:gd name="T20" fmla="*/ 85 w 124"/>
              <a:gd name="T21" fmla="*/ 66 h 92"/>
              <a:gd name="T22" fmla="*/ 103 w 124"/>
              <a:gd name="T23" fmla="*/ 51 h 92"/>
              <a:gd name="T24" fmla="*/ 87 w 124"/>
              <a:gd name="T25" fmla="*/ 23 h 92"/>
              <a:gd name="T26" fmla="*/ 16 w 124"/>
              <a:gd name="T27" fmla="*/ 32 h 92"/>
              <a:gd name="T28" fmla="*/ 0 w 124"/>
              <a:gd name="T29" fmla="*/ 32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4" h="92">
                <a:moveTo>
                  <a:pt x="0" y="32"/>
                </a:moveTo>
                <a:cubicBezTo>
                  <a:pt x="4" y="20"/>
                  <a:pt x="7" y="11"/>
                  <a:pt x="11" y="0"/>
                </a:cubicBezTo>
                <a:cubicBezTo>
                  <a:pt x="28" y="20"/>
                  <a:pt x="47" y="7"/>
                  <a:pt x="64" y="8"/>
                </a:cubicBezTo>
                <a:cubicBezTo>
                  <a:pt x="66" y="9"/>
                  <a:pt x="69" y="7"/>
                  <a:pt x="71" y="7"/>
                </a:cubicBezTo>
                <a:cubicBezTo>
                  <a:pt x="87" y="5"/>
                  <a:pt x="104" y="4"/>
                  <a:pt x="113" y="19"/>
                </a:cubicBezTo>
                <a:cubicBezTo>
                  <a:pt x="122" y="35"/>
                  <a:pt x="124" y="54"/>
                  <a:pt x="114" y="70"/>
                </a:cubicBezTo>
                <a:cubicBezTo>
                  <a:pt x="110" y="77"/>
                  <a:pt x="99" y="81"/>
                  <a:pt x="90" y="83"/>
                </a:cubicBezTo>
                <a:cubicBezTo>
                  <a:pt x="74" y="86"/>
                  <a:pt x="57" y="85"/>
                  <a:pt x="41" y="87"/>
                </a:cubicBezTo>
                <a:cubicBezTo>
                  <a:pt x="31" y="88"/>
                  <a:pt x="21" y="90"/>
                  <a:pt x="12" y="92"/>
                </a:cubicBezTo>
                <a:cubicBezTo>
                  <a:pt x="8" y="69"/>
                  <a:pt x="10" y="66"/>
                  <a:pt x="32" y="66"/>
                </a:cubicBezTo>
                <a:cubicBezTo>
                  <a:pt x="50" y="66"/>
                  <a:pt x="68" y="67"/>
                  <a:pt x="85" y="66"/>
                </a:cubicBezTo>
                <a:cubicBezTo>
                  <a:pt x="94" y="65"/>
                  <a:pt x="103" y="65"/>
                  <a:pt x="103" y="51"/>
                </a:cubicBezTo>
                <a:cubicBezTo>
                  <a:pt x="104" y="33"/>
                  <a:pt x="100" y="23"/>
                  <a:pt x="87" y="23"/>
                </a:cubicBezTo>
                <a:cubicBezTo>
                  <a:pt x="63" y="23"/>
                  <a:pt x="39" y="18"/>
                  <a:pt x="16" y="32"/>
                </a:cubicBezTo>
                <a:cubicBezTo>
                  <a:pt x="13" y="34"/>
                  <a:pt x="7" y="32"/>
                  <a:pt x="0" y="32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6" name="Freeform 70">
            <a:extLst>
              <a:ext uri="{FF2B5EF4-FFF2-40B4-BE49-F238E27FC236}">
                <a16:creationId xmlns:a16="http://schemas.microsoft.com/office/drawing/2014/main" id="{86EA058F-1B12-4D75-813E-32F63CFA32A6}"/>
              </a:ext>
            </a:extLst>
          </p:cNvPr>
          <p:cNvSpPr>
            <a:spLocks/>
          </p:cNvSpPr>
          <p:nvPr/>
        </p:nvSpPr>
        <p:spPr bwMode="auto">
          <a:xfrm>
            <a:off x="10536829" y="414897"/>
            <a:ext cx="58039" cy="38128"/>
          </a:xfrm>
          <a:custGeom>
            <a:avLst/>
            <a:gdLst>
              <a:gd name="T0" fmla="*/ 119 w 132"/>
              <a:gd name="T1" fmla="*/ 22 h 87"/>
              <a:gd name="T2" fmla="*/ 131 w 132"/>
              <a:gd name="T3" fmla="*/ 48 h 87"/>
              <a:gd name="T4" fmla="*/ 125 w 132"/>
              <a:gd name="T5" fmla="*/ 58 h 87"/>
              <a:gd name="T6" fmla="*/ 74 w 132"/>
              <a:gd name="T7" fmla="*/ 69 h 87"/>
              <a:gd name="T8" fmla="*/ 33 w 132"/>
              <a:gd name="T9" fmla="*/ 87 h 87"/>
              <a:gd name="T10" fmla="*/ 18 w 132"/>
              <a:gd name="T11" fmla="*/ 63 h 87"/>
              <a:gd name="T12" fmla="*/ 6 w 132"/>
              <a:gd name="T13" fmla="*/ 30 h 87"/>
              <a:gd name="T14" fmla="*/ 19 w 132"/>
              <a:gd name="T15" fmla="*/ 9 h 87"/>
              <a:gd name="T16" fmla="*/ 28 w 132"/>
              <a:gd name="T17" fmla="*/ 49 h 87"/>
              <a:gd name="T18" fmla="*/ 45 w 132"/>
              <a:gd name="T19" fmla="*/ 57 h 87"/>
              <a:gd name="T20" fmla="*/ 59 w 132"/>
              <a:gd name="T21" fmla="*/ 41 h 87"/>
              <a:gd name="T22" fmla="*/ 47 w 132"/>
              <a:gd name="T23" fmla="*/ 18 h 87"/>
              <a:gd name="T24" fmla="*/ 42 w 132"/>
              <a:gd name="T25" fmla="*/ 10 h 87"/>
              <a:gd name="T26" fmla="*/ 52 w 132"/>
              <a:gd name="T27" fmla="*/ 2 h 87"/>
              <a:gd name="T28" fmla="*/ 62 w 132"/>
              <a:gd name="T29" fmla="*/ 0 h 87"/>
              <a:gd name="T30" fmla="*/ 83 w 132"/>
              <a:gd name="T31" fmla="*/ 42 h 87"/>
              <a:gd name="T32" fmla="*/ 119 w 132"/>
              <a:gd name="T33" fmla="*/ 22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2" h="87">
                <a:moveTo>
                  <a:pt x="119" y="22"/>
                </a:moveTo>
                <a:cubicBezTo>
                  <a:pt x="124" y="32"/>
                  <a:pt x="129" y="39"/>
                  <a:pt x="131" y="48"/>
                </a:cubicBezTo>
                <a:cubicBezTo>
                  <a:pt x="132" y="50"/>
                  <a:pt x="126" y="58"/>
                  <a:pt x="125" y="58"/>
                </a:cubicBezTo>
                <a:cubicBezTo>
                  <a:pt x="106" y="52"/>
                  <a:pt x="90" y="64"/>
                  <a:pt x="74" y="69"/>
                </a:cubicBezTo>
                <a:cubicBezTo>
                  <a:pt x="61" y="73"/>
                  <a:pt x="48" y="80"/>
                  <a:pt x="33" y="87"/>
                </a:cubicBezTo>
                <a:cubicBezTo>
                  <a:pt x="29" y="81"/>
                  <a:pt x="22" y="72"/>
                  <a:pt x="18" y="63"/>
                </a:cubicBezTo>
                <a:cubicBezTo>
                  <a:pt x="13" y="52"/>
                  <a:pt x="10" y="41"/>
                  <a:pt x="6" y="30"/>
                </a:cubicBezTo>
                <a:cubicBezTo>
                  <a:pt x="0" y="15"/>
                  <a:pt x="5" y="8"/>
                  <a:pt x="19" y="9"/>
                </a:cubicBezTo>
                <a:cubicBezTo>
                  <a:pt x="22" y="23"/>
                  <a:pt x="25" y="36"/>
                  <a:pt x="28" y="49"/>
                </a:cubicBezTo>
                <a:cubicBezTo>
                  <a:pt x="31" y="59"/>
                  <a:pt x="35" y="60"/>
                  <a:pt x="45" y="57"/>
                </a:cubicBezTo>
                <a:cubicBezTo>
                  <a:pt x="54" y="54"/>
                  <a:pt x="62" y="51"/>
                  <a:pt x="59" y="41"/>
                </a:cubicBezTo>
                <a:cubicBezTo>
                  <a:pt x="56" y="33"/>
                  <a:pt x="51" y="26"/>
                  <a:pt x="47" y="18"/>
                </a:cubicBezTo>
                <a:cubicBezTo>
                  <a:pt x="45" y="15"/>
                  <a:pt x="41" y="11"/>
                  <a:pt x="42" y="10"/>
                </a:cubicBezTo>
                <a:cubicBezTo>
                  <a:pt x="44" y="6"/>
                  <a:pt x="48" y="4"/>
                  <a:pt x="52" y="2"/>
                </a:cubicBezTo>
                <a:cubicBezTo>
                  <a:pt x="56" y="1"/>
                  <a:pt x="62" y="1"/>
                  <a:pt x="62" y="0"/>
                </a:cubicBezTo>
                <a:cubicBezTo>
                  <a:pt x="69" y="15"/>
                  <a:pt x="74" y="30"/>
                  <a:pt x="83" y="42"/>
                </a:cubicBezTo>
                <a:cubicBezTo>
                  <a:pt x="87" y="48"/>
                  <a:pt x="112" y="34"/>
                  <a:pt x="119" y="22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7" name="Freeform 71">
            <a:extLst>
              <a:ext uri="{FF2B5EF4-FFF2-40B4-BE49-F238E27FC236}">
                <a16:creationId xmlns:a16="http://schemas.microsoft.com/office/drawing/2014/main" id="{646E239C-7852-449C-AAEE-D318847D2C6E}"/>
              </a:ext>
            </a:extLst>
          </p:cNvPr>
          <p:cNvSpPr>
            <a:spLocks/>
          </p:cNvSpPr>
          <p:nvPr/>
        </p:nvSpPr>
        <p:spPr bwMode="auto">
          <a:xfrm>
            <a:off x="10869391" y="418710"/>
            <a:ext cx="56345" cy="40458"/>
          </a:xfrm>
          <a:custGeom>
            <a:avLst/>
            <a:gdLst>
              <a:gd name="T0" fmla="*/ 123 w 128"/>
              <a:gd name="T1" fmla="*/ 2 h 92"/>
              <a:gd name="T2" fmla="*/ 98 w 128"/>
              <a:gd name="T3" fmla="*/ 35 h 92"/>
              <a:gd name="T4" fmla="*/ 69 w 128"/>
              <a:gd name="T5" fmla="*/ 36 h 92"/>
              <a:gd name="T6" fmla="*/ 67 w 128"/>
              <a:gd name="T7" fmla="*/ 43 h 92"/>
              <a:gd name="T8" fmla="*/ 100 w 128"/>
              <a:gd name="T9" fmla="*/ 69 h 92"/>
              <a:gd name="T10" fmla="*/ 104 w 128"/>
              <a:gd name="T11" fmla="*/ 66 h 92"/>
              <a:gd name="T12" fmla="*/ 103 w 128"/>
              <a:gd name="T13" fmla="*/ 82 h 92"/>
              <a:gd name="T14" fmla="*/ 96 w 128"/>
              <a:gd name="T15" fmla="*/ 92 h 92"/>
              <a:gd name="T16" fmla="*/ 86 w 128"/>
              <a:gd name="T17" fmla="*/ 88 h 92"/>
              <a:gd name="T18" fmla="*/ 50 w 128"/>
              <a:gd name="T19" fmla="*/ 50 h 92"/>
              <a:gd name="T20" fmla="*/ 0 w 128"/>
              <a:gd name="T21" fmla="*/ 42 h 92"/>
              <a:gd name="T22" fmla="*/ 11 w 128"/>
              <a:gd name="T23" fmla="*/ 3 h 92"/>
              <a:gd name="T24" fmla="*/ 22 w 128"/>
              <a:gd name="T25" fmla="*/ 1 h 92"/>
              <a:gd name="T26" fmla="*/ 65 w 128"/>
              <a:gd name="T27" fmla="*/ 19 h 92"/>
              <a:gd name="T28" fmla="*/ 123 w 128"/>
              <a:gd name="T29" fmla="*/ 2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8" h="92">
                <a:moveTo>
                  <a:pt x="123" y="2"/>
                </a:moveTo>
                <a:cubicBezTo>
                  <a:pt x="128" y="19"/>
                  <a:pt x="117" y="34"/>
                  <a:pt x="98" y="35"/>
                </a:cubicBezTo>
                <a:cubicBezTo>
                  <a:pt x="88" y="35"/>
                  <a:pt x="79" y="36"/>
                  <a:pt x="69" y="36"/>
                </a:cubicBezTo>
                <a:cubicBezTo>
                  <a:pt x="69" y="38"/>
                  <a:pt x="68" y="41"/>
                  <a:pt x="67" y="43"/>
                </a:cubicBezTo>
                <a:cubicBezTo>
                  <a:pt x="78" y="52"/>
                  <a:pt x="89" y="60"/>
                  <a:pt x="100" y="69"/>
                </a:cubicBezTo>
                <a:cubicBezTo>
                  <a:pt x="101" y="68"/>
                  <a:pt x="102" y="67"/>
                  <a:pt x="104" y="66"/>
                </a:cubicBezTo>
                <a:cubicBezTo>
                  <a:pt x="104" y="72"/>
                  <a:pt x="104" y="77"/>
                  <a:pt x="103" y="82"/>
                </a:cubicBezTo>
                <a:cubicBezTo>
                  <a:pt x="102" y="86"/>
                  <a:pt x="99" y="90"/>
                  <a:pt x="96" y="92"/>
                </a:cubicBezTo>
                <a:cubicBezTo>
                  <a:pt x="94" y="92"/>
                  <a:pt x="89" y="90"/>
                  <a:pt x="86" y="88"/>
                </a:cubicBezTo>
                <a:cubicBezTo>
                  <a:pt x="74" y="75"/>
                  <a:pt x="62" y="63"/>
                  <a:pt x="50" y="50"/>
                </a:cubicBezTo>
                <a:cubicBezTo>
                  <a:pt x="37" y="36"/>
                  <a:pt x="21" y="35"/>
                  <a:pt x="0" y="42"/>
                </a:cubicBezTo>
                <a:cubicBezTo>
                  <a:pt x="4" y="27"/>
                  <a:pt x="7" y="15"/>
                  <a:pt x="11" y="3"/>
                </a:cubicBezTo>
                <a:cubicBezTo>
                  <a:pt x="11" y="1"/>
                  <a:pt x="21" y="0"/>
                  <a:pt x="22" y="1"/>
                </a:cubicBezTo>
                <a:cubicBezTo>
                  <a:pt x="36" y="21"/>
                  <a:pt x="44" y="24"/>
                  <a:pt x="65" y="19"/>
                </a:cubicBezTo>
                <a:cubicBezTo>
                  <a:pt x="84" y="14"/>
                  <a:pt x="103" y="8"/>
                  <a:pt x="123" y="2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8" name="Freeform 72">
            <a:extLst>
              <a:ext uri="{FF2B5EF4-FFF2-40B4-BE49-F238E27FC236}">
                <a16:creationId xmlns:a16="http://schemas.microsoft.com/office/drawing/2014/main" id="{94212087-17C1-4F60-B61C-703D306CBCEA}"/>
              </a:ext>
            </a:extLst>
          </p:cNvPr>
          <p:cNvSpPr>
            <a:spLocks/>
          </p:cNvSpPr>
          <p:nvPr/>
        </p:nvSpPr>
        <p:spPr bwMode="auto">
          <a:xfrm>
            <a:off x="10634479" y="191212"/>
            <a:ext cx="47025" cy="50626"/>
          </a:xfrm>
          <a:custGeom>
            <a:avLst/>
            <a:gdLst>
              <a:gd name="T0" fmla="*/ 76 w 107"/>
              <a:gd name="T1" fmla="*/ 0 h 115"/>
              <a:gd name="T2" fmla="*/ 94 w 107"/>
              <a:gd name="T3" fmla="*/ 50 h 115"/>
              <a:gd name="T4" fmla="*/ 97 w 107"/>
              <a:gd name="T5" fmla="*/ 58 h 115"/>
              <a:gd name="T6" fmla="*/ 71 w 107"/>
              <a:gd name="T7" fmla="*/ 109 h 115"/>
              <a:gd name="T8" fmla="*/ 24 w 107"/>
              <a:gd name="T9" fmla="*/ 85 h 115"/>
              <a:gd name="T10" fmla="*/ 2 w 107"/>
              <a:gd name="T11" fmla="*/ 39 h 115"/>
              <a:gd name="T12" fmla="*/ 1 w 107"/>
              <a:gd name="T13" fmla="*/ 30 h 115"/>
              <a:gd name="T14" fmla="*/ 30 w 107"/>
              <a:gd name="T15" fmla="*/ 18 h 115"/>
              <a:gd name="T16" fmla="*/ 49 w 107"/>
              <a:gd name="T17" fmla="*/ 86 h 115"/>
              <a:gd name="T18" fmla="*/ 84 w 107"/>
              <a:gd name="T19" fmla="*/ 94 h 115"/>
              <a:gd name="T20" fmla="*/ 87 w 107"/>
              <a:gd name="T21" fmla="*/ 80 h 115"/>
              <a:gd name="T22" fmla="*/ 62 w 107"/>
              <a:gd name="T23" fmla="*/ 18 h 115"/>
              <a:gd name="T24" fmla="*/ 72 w 107"/>
              <a:gd name="T25" fmla="*/ 0 h 115"/>
              <a:gd name="T26" fmla="*/ 76 w 107"/>
              <a:gd name="T27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7" h="115">
                <a:moveTo>
                  <a:pt x="76" y="0"/>
                </a:moveTo>
                <a:cubicBezTo>
                  <a:pt x="82" y="18"/>
                  <a:pt x="88" y="34"/>
                  <a:pt x="94" y="50"/>
                </a:cubicBezTo>
                <a:cubicBezTo>
                  <a:pt x="95" y="53"/>
                  <a:pt x="96" y="56"/>
                  <a:pt x="97" y="58"/>
                </a:cubicBezTo>
                <a:cubicBezTo>
                  <a:pt x="107" y="98"/>
                  <a:pt x="102" y="101"/>
                  <a:pt x="71" y="109"/>
                </a:cubicBezTo>
                <a:cubicBezTo>
                  <a:pt x="45" y="115"/>
                  <a:pt x="34" y="109"/>
                  <a:pt x="24" y="85"/>
                </a:cubicBezTo>
                <a:cubicBezTo>
                  <a:pt x="17" y="69"/>
                  <a:pt x="9" y="54"/>
                  <a:pt x="2" y="39"/>
                </a:cubicBezTo>
                <a:cubicBezTo>
                  <a:pt x="0" y="36"/>
                  <a:pt x="0" y="30"/>
                  <a:pt x="1" y="30"/>
                </a:cubicBezTo>
                <a:cubicBezTo>
                  <a:pt x="10" y="25"/>
                  <a:pt x="20" y="21"/>
                  <a:pt x="30" y="18"/>
                </a:cubicBezTo>
                <a:cubicBezTo>
                  <a:pt x="24" y="46"/>
                  <a:pt x="41" y="65"/>
                  <a:pt x="49" y="86"/>
                </a:cubicBezTo>
                <a:cubicBezTo>
                  <a:pt x="54" y="100"/>
                  <a:pt x="72" y="103"/>
                  <a:pt x="84" y="94"/>
                </a:cubicBezTo>
                <a:cubicBezTo>
                  <a:pt x="87" y="91"/>
                  <a:pt x="89" y="84"/>
                  <a:pt x="87" y="80"/>
                </a:cubicBezTo>
                <a:cubicBezTo>
                  <a:pt x="80" y="59"/>
                  <a:pt x="71" y="38"/>
                  <a:pt x="62" y="18"/>
                </a:cubicBezTo>
                <a:cubicBezTo>
                  <a:pt x="55" y="3"/>
                  <a:pt x="56" y="1"/>
                  <a:pt x="72" y="0"/>
                </a:cubicBezTo>
                <a:cubicBezTo>
                  <a:pt x="74" y="0"/>
                  <a:pt x="76" y="0"/>
                  <a:pt x="76" y="0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9" name="Freeform 73">
            <a:extLst>
              <a:ext uri="{FF2B5EF4-FFF2-40B4-BE49-F238E27FC236}">
                <a16:creationId xmlns:a16="http://schemas.microsoft.com/office/drawing/2014/main" id="{6E3439DA-CF57-4443-95E5-234B446A4676}"/>
              </a:ext>
            </a:extLst>
          </p:cNvPr>
          <p:cNvSpPr>
            <a:spLocks/>
          </p:cNvSpPr>
          <p:nvPr/>
        </p:nvSpPr>
        <p:spPr bwMode="auto">
          <a:xfrm>
            <a:off x="10876804" y="364695"/>
            <a:ext cx="51473" cy="42576"/>
          </a:xfrm>
          <a:custGeom>
            <a:avLst/>
            <a:gdLst>
              <a:gd name="T0" fmla="*/ 8 w 117"/>
              <a:gd name="T1" fmla="*/ 72 h 97"/>
              <a:gd name="T2" fmla="*/ 14 w 117"/>
              <a:gd name="T3" fmla="*/ 25 h 97"/>
              <a:gd name="T4" fmla="*/ 93 w 117"/>
              <a:gd name="T5" fmla="*/ 40 h 97"/>
              <a:gd name="T6" fmla="*/ 101 w 117"/>
              <a:gd name="T7" fmla="*/ 24 h 97"/>
              <a:gd name="T8" fmla="*/ 94 w 117"/>
              <a:gd name="T9" fmla="*/ 9 h 97"/>
              <a:gd name="T10" fmla="*/ 116 w 117"/>
              <a:gd name="T11" fmla="*/ 0 h 97"/>
              <a:gd name="T12" fmla="*/ 116 w 117"/>
              <a:gd name="T13" fmla="*/ 83 h 97"/>
              <a:gd name="T14" fmla="*/ 93 w 117"/>
              <a:gd name="T15" fmla="*/ 93 h 97"/>
              <a:gd name="T16" fmla="*/ 96 w 117"/>
              <a:gd name="T17" fmla="*/ 82 h 97"/>
              <a:gd name="T18" fmla="*/ 84 w 117"/>
              <a:gd name="T19" fmla="*/ 63 h 97"/>
              <a:gd name="T20" fmla="*/ 62 w 117"/>
              <a:gd name="T21" fmla="*/ 61 h 97"/>
              <a:gd name="T22" fmla="*/ 8 w 117"/>
              <a:gd name="T23" fmla="*/ 72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7" h="97">
                <a:moveTo>
                  <a:pt x="8" y="72"/>
                </a:moveTo>
                <a:cubicBezTo>
                  <a:pt x="0" y="51"/>
                  <a:pt x="2" y="40"/>
                  <a:pt x="14" y="25"/>
                </a:cubicBezTo>
                <a:cubicBezTo>
                  <a:pt x="38" y="42"/>
                  <a:pt x="66" y="37"/>
                  <a:pt x="93" y="40"/>
                </a:cubicBezTo>
                <a:cubicBezTo>
                  <a:pt x="102" y="42"/>
                  <a:pt x="106" y="32"/>
                  <a:pt x="101" y="24"/>
                </a:cubicBezTo>
                <a:cubicBezTo>
                  <a:pt x="99" y="19"/>
                  <a:pt x="97" y="14"/>
                  <a:pt x="94" y="9"/>
                </a:cubicBezTo>
                <a:cubicBezTo>
                  <a:pt x="101" y="6"/>
                  <a:pt x="108" y="3"/>
                  <a:pt x="116" y="0"/>
                </a:cubicBezTo>
                <a:cubicBezTo>
                  <a:pt x="116" y="30"/>
                  <a:pt x="117" y="57"/>
                  <a:pt x="116" y="83"/>
                </a:cubicBezTo>
                <a:cubicBezTo>
                  <a:pt x="115" y="97"/>
                  <a:pt x="102" y="89"/>
                  <a:pt x="93" y="93"/>
                </a:cubicBezTo>
                <a:cubicBezTo>
                  <a:pt x="95" y="88"/>
                  <a:pt x="95" y="85"/>
                  <a:pt x="96" y="82"/>
                </a:cubicBezTo>
                <a:cubicBezTo>
                  <a:pt x="104" y="64"/>
                  <a:pt x="103" y="63"/>
                  <a:pt x="84" y="63"/>
                </a:cubicBezTo>
                <a:cubicBezTo>
                  <a:pt x="77" y="63"/>
                  <a:pt x="69" y="63"/>
                  <a:pt x="62" y="61"/>
                </a:cubicBezTo>
                <a:cubicBezTo>
                  <a:pt x="43" y="56"/>
                  <a:pt x="25" y="57"/>
                  <a:pt x="8" y="72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0" name="Freeform 74">
            <a:extLst>
              <a:ext uri="{FF2B5EF4-FFF2-40B4-BE49-F238E27FC236}">
                <a16:creationId xmlns:a16="http://schemas.microsoft.com/office/drawing/2014/main" id="{5EE211B5-3CF8-43E9-9D34-26599672E9B6}"/>
              </a:ext>
            </a:extLst>
          </p:cNvPr>
          <p:cNvSpPr>
            <a:spLocks noEditPoints="1"/>
          </p:cNvSpPr>
          <p:nvPr/>
        </p:nvSpPr>
        <p:spPr bwMode="auto">
          <a:xfrm>
            <a:off x="10553139" y="278907"/>
            <a:ext cx="49566" cy="42153"/>
          </a:xfrm>
          <a:custGeom>
            <a:avLst/>
            <a:gdLst>
              <a:gd name="T0" fmla="*/ 113 w 113"/>
              <a:gd name="T1" fmla="*/ 18 h 96"/>
              <a:gd name="T2" fmla="*/ 96 w 113"/>
              <a:gd name="T3" fmla="*/ 32 h 96"/>
              <a:gd name="T4" fmla="*/ 70 w 113"/>
              <a:gd name="T5" fmla="*/ 31 h 96"/>
              <a:gd name="T6" fmla="*/ 62 w 113"/>
              <a:gd name="T7" fmla="*/ 52 h 96"/>
              <a:gd name="T8" fmla="*/ 86 w 113"/>
              <a:gd name="T9" fmla="*/ 75 h 96"/>
              <a:gd name="T10" fmla="*/ 71 w 113"/>
              <a:gd name="T11" fmla="*/ 94 h 96"/>
              <a:gd name="T12" fmla="*/ 59 w 113"/>
              <a:gd name="T13" fmla="*/ 91 h 96"/>
              <a:gd name="T14" fmla="*/ 2 w 113"/>
              <a:gd name="T15" fmla="*/ 16 h 96"/>
              <a:gd name="T16" fmla="*/ 1 w 113"/>
              <a:gd name="T17" fmla="*/ 4 h 96"/>
              <a:gd name="T18" fmla="*/ 12 w 113"/>
              <a:gd name="T19" fmla="*/ 1 h 96"/>
              <a:gd name="T20" fmla="*/ 113 w 113"/>
              <a:gd name="T21" fmla="*/ 18 h 96"/>
              <a:gd name="T22" fmla="*/ 22 w 113"/>
              <a:gd name="T23" fmla="*/ 15 h 96"/>
              <a:gd name="T24" fmla="*/ 45 w 113"/>
              <a:gd name="T25" fmla="*/ 43 h 96"/>
              <a:gd name="T26" fmla="*/ 55 w 113"/>
              <a:gd name="T27" fmla="*/ 23 h 96"/>
              <a:gd name="T28" fmla="*/ 22 w 113"/>
              <a:gd name="T29" fmla="*/ 1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3" h="96">
                <a:moveTo>
                  <a:pt x="113" y="18"/>
                </a:moveTo>
                <a:cubicBezTo>
                  <a:pt x="113" y="34"/>
                  <a:pt x="108" y="38"/>
                  <a:pt x="96" y="32"/>
                </a:cubicBezTo>
                <a:cubicBezTo>
                  <a:pt x="87" y="28"/>
                  <a:pt x="78" y="21"/>
                  <a:pt x="70" y="31"/>
                </a:cubicBezTo>
                <a:cubicBezTo>
                  <a:pt x="65" y="37"/>
                  <a:pt x="60" y="47"/>
                  <a:pt x="62" y="52"/>
                </a:cubicBezTo>
                <a:cubicBezTo>
                  <a:pt x="66" y="60"/>
                  <a:pt x="76" y="66"/>
                  <a:pt x="86" y="75"/>
                </a:cubicBezTo>
                <a:cubicBezTo>
                  <a:pt x="83" y="79"/>
                  <a:pt x="78" y="87"/>
                  <a:pt x="71" y="94"/>
                </a:cubicBezTo>
                <a:cubicBezTo>
                  <a:pt x="69" y="96"/>
                  <a:pt x="61" y="93"/>
                  <a:pt x="59" y="91"/>
                </a:cubicBezTo>
                <a:cubicBezTo>
                  <a:pt x="40" y="66"/>
                  <a:pt x="21" y="41"/>
                  <a:pt x="2" y="16"/>
                </a:cubicBezTo>
                <a:cubicBezTo>
                  <a:pt x="0" y="13"/>
                  <a:pt x="0" y="7"/>
                  <a:pt x="1" y="4"/>
                </a:cubicBezTo>
                <a:cubicBezTo>
                  <a:pt x="3" y="2"/>
                  <a:pt x="9" y="0"/>
                  <a:pt x="12" y="1"/>
                </a:cubicBezTo>
                <a:cubicBezTo>
                  <a:pt x="46" y="6"/>
                  <a:pt x="79" y="12"/>
                  <a:pt x="113" y="18"/>
                </a:cubicBezTo>
                <a:close/>
                <a:moveTo>
                  <a:pt x="22" y="15"/>
                </a:moveTo>
                <a:cubicBezTo>
                  <a:pt x="31" y="26"/>
                  <a:pt x="37" y="34"/>
                  <a:pt x="45" y="43"/>
                </a:cubicBezTo>
                <a:cubicBezTo>
                  <a:pt x="48" y="35"/>
                  <a:pt x="51" y="29"/>
                  <a:pt x="55" y="23"/>
                </a:cubicBezTo>
                <a:cubicBezTo>
                  <a:pt x="44" y="20"/>
                  <a:pt x="35" y="18"/>
                  <a:pt x="22" y="15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1" name="Freeform 75">
            <a:extLst>
              <a:ext uri="{FF2B5EF4-FFF2-40B4-BE49-F238E27FC236}">
                <a16:creationId xmlns:a16="http://schemas.microsoft.com/office/drawing/2014/main" id="{3F9204C9-4FAD-4F53-BA29-C12C5BEF171F}"/>
              </a:ext>
            </a:extLst>
          </p:cNvPr>
          <p:cNvSpPr>
            <a:spLocks/>
          </p:cNvSpPr>
          <p:nvPr/>
        </p:nvSpPr>
        <p:spPr bwMode="auto">
          <a:xfrm>
            <a:off x="10874262" y="326779"/>
            <a:ext cx="56345" cy="34315"/>
          </a:xfrm>
          <a:custGeom>
            <a:avLst/>
            <a:gdLst>
              <a:gd name="T0" fmla="*/ 23 w 128"/>
              <a:gd name="T1" fmla="*/ 30 h 78"/>
              <a:gd name="T2" fmla="*/ 82 w 128"/>
              <a:gd name="T3" fmla="*/ 22 h 78"/>
              <a:gd name="T4" fmla="*/ 108 w 128"/>
              <a:gd name="T5" fmla="*/ 0 h 78"/>
              <a:gd name="T6" fmla="*/ 119 w 128"/>
              <a:gd name="T7" fmla="*/ 13 h 78"/>
              <a:gd name="T8" fmla="*/ 126 w 128"/>
              <a:gd name="T9" fmla="*/ 39 h 78"/>
              <a:gd name="T10" fmla="*/ 113 w 128"/>
              <a:gd name="T11" fmla="*/ 52 h 78"/>
              <a:gd name="T12" fmla="*/ 46 w 128"/>
              <a:gd name="T13" fmla="*/ 54 h 78"/>
              <a:gd name="T14" fmla="*/ 21 w 128"/>
              <a:gd name="T15" fmla="*/ 70 h 78"/>
              <a:gd name="T16" fmla="*/ 7 w 128"/>
              <a:gd name="T17" fmla="*/ 69 h 78"/>
              <a:gd name="T18" fmla="*/ 1 w 128"/>
              <a:gd name="T19" fmla="*/ 26 h 78"/>
              <a:gd name="T20" fmla="*/ 8 w 128"/>
              <a:gd name="T21" fmla="*/ 16 h 78"/>
              <a:gd name="T22" fmla="*/ 23 w 128"/>
              <a:gd name="T23" fmla="*/ 3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8" h="78">
                <a:moveTo>
                  <a:pt x="23" y="30"/>
                </a:moveTo>
                <a:cubicBezTo>
                  <a:pt x="41" y="28"/>
                  <a:pt x="62" y="25"/>
                  <a:pt x="82" y="22"/>
                </a:cubicBezTo>
                <a:cubicBezTo>
                  <a:pt x="95" y="21"/>
                  <a:pt x="105" y="18"/>
                  <a:pt x="108" y="0"/>
                </a:cubicBezTo>
                <a:cubicBezTo>
                  <a:pt x="113" y="6"/>
                  <a:pt x="118" y="9"/>
                  <a:pt x="119" y="13"/>
                </a:cubicBezTo>
                <a:cubicBezTo>
                  <a:pt x="122" y="21"/>
                  <a:pt x="124" y="30"/>
                  <a:pt x="126" y="39"/>
                </a:cubicBezTo>
                <a:cubicBezTo>
                  <a:pt x="128" y="49"/>
                  <a:pt x="122" y="56"/>
                  <a:pt x="113" y="52"/>
                </a:cubicBezTo>
                <a:cubicBezTo>
                  <a:pt x="90" y="40"/>
                  <a:pt x="68" y="51"/>
                  <a:pt x="46" y="54"/>
                </a:cubicBezTo>
                <a:cubicBezTo>
                  <a:pt x="35" y="55"/>
                  <a:pt x="25" y="57"/>
                  <a:pt x="21" y="70"/>
                </a:cubicBezTo>
                <a:cubicBezTo>
                  <a:pt x="19" y="77"/>
                  <a:pt x="9" y="78"/>
                  <a:pt x="7" y="69"/>
                </a:cubicBezTo>
                <a:cubicBezTo>
                  <a:pt x="3" y="55"/>
                  <a:pt x="2" y="41"/>
                  <a:pt x="1" y="26"/>
                </a:cubicBezTo>
                <a:cubicBezTo>
                  <a:pt x="0" y="23"/>
                  <a:pt x="5" y="20"/>
                  <a:pt x="8" y="16"/>
                </a:cubicBezTo>
                <a:cubicBezTo>
                  <a:pt x="12" y="20"/>
                  <a:pt x="17" y="24"/>
                  <a:pt x="23" y="30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2" name="Freeform 76">
            <a:extLst>
              <a:ext uri="{FF2B5EF4-FFF2-40B4-BE49-F238E27FC236}">
                <a16:creationId xmlns:a16="http://schemas.microsoft.com/office/drawing/2014/main" id="{73DDF204-267B-4DAA-A55D-1F5C6DDF490E}"/>
              </a:ext>
            </a:extLst>
          </p:cNvPr>
          <p:cNvSpPr>
            <a:spLocks/>
          </p:cNvSpPr>
          <p:nvPr/>
        </p:nvSpPr>
        <p:spPr bwMode="auto">
          <a:xfrm>
            <a:off x="10605036" y="500262"/>
            <a:ext cx="38128" cy="44271"/>
          </a:xfrm>
          <a:custGeom>
            <a:avLst/>
            <a:gdLst>
              <a:gd name="T0" fmla="*/ 19 w 87"/>
              <a:gd name="T1" fmla="*/ 100 h 101"/>
              <a:gd name="T2" fmla="*/ 6 w 87"/>
              <a:gd name="T3" fmla="*/ 81 h 101"/>
              <a:gd name="T4" fmla="*/ 31 w 87"/>
              <a:gd name="T5" fmla="*/ 46 h 101"/>
              <a:gd name="T6" fmla="*/ 29 w 87"/>
              <a:gd name="T7" fmla="*/ 18 h 101"/>
              <a:gd name="T8" fmla="*/ 28 w 87"/>
              <a:gd name="T9" fmla="*/ 6 h 101"/>
              <a:gd name="T10" fmla="*/ 42 w 87"/>
              <a:gd name="T11" fmla="*/ 1 h 101"/>
              <a:gd name="T12" fmla="*/ 64 w 87"/>
              <a:gd name="T13" fmla="*/ 1 h 101"/>
              <a:gd name="T14" fmla="*/ 87 w 87"/>
              <a:gd name="T15" fmla="*/ 3 h 101"/>
              <a:gd name="T16" fmla="*/ 82 w 87"/>
              <a:gd name="T17" fmla="*/ 22 h 101"/>
              <a:gd name="T18" fmla="*/ 32 w 87"/>
              <a:gd name="T19" fmla="*/ 92 h 101"/>
              <a:gd name="T20" fmla="*/ 19 w 87"/>
              <a:gd name="T21" fmla="*/ 10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7" h="101">
                <a:moveTo>
                  <a:pt x="19" y="100"/>
                </a:moveTo>
                <a:cubicBezTo>
                  <a:pt x="6" y="101"/>
                  <a:pt x="0" y="90"/>
                  <a:pt x="6" y="81"/>
                </a:cubicBezTo>
                <a:cubicBezTo>
                  <a:pt x="13" y="69"/>
                  <a:pt x="22" y="57"/>
                  <a:pt x="31" y="46"/>
                </a:cubicBezTo>
                <a:cubicBezTo>
                  <a:pt x="39" y="36"/>
                  <a:pt x="44" y="27"/>
                  <a:pt x="29" y="18"/>
                </a:cubicBezTo>
                <a:cubicBezTo>
                  <a:pt x="27" y="17"/>
                  <a:pt x="26" y="8"/>
                  <a:pt x="28" y="6"/>
                </a:cubicBezTo>
                <a:cubicBezTo>
                  <a:pt x="31" y="3"/>
                  <a:pt x="37" y="1"/>
                  <a:pt x="42" y="1"/>
                </a:cubicBezTo>
                <a:cubicBezTo>
                  <a:pt x="49" y="0"/>
                  <a:pt x="56" y="0"/>
                  <a:pt x="64" y="1"/>
                </a:cubicBezTo>
                <a:cubicBezTo>
                  <a:pt x="72" y="1"/>
                  <a:pt x="79" y="2"/>
                  <a:pt x="87" y="3"/>
                </a:cubicBezTo>
                <a:cubicBezTo>
                  <a:pt x="86" y="9"/>
                  <a:pt x="86" y="17"/>
                  <a:pt x="82" y="22"/>
                </a:cubicBezTo>
                <a:cubicBezTo>
                  <a:pt x="66" y="46"/>
                  <a:pt x="49" y="69"/>
                  <a:pt x="32" y="92"/>
                </a:cubicBezTo>
                <a:cubicBezTo>
                  <a:pt x="28" y="97"/>
                  <a:pt x="21" y="99"/>
                  <a:pt x="19" y="100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3" name="Freeform 77">
            <a:extLst>
              <a:ext uri="{FF2B5EF4-FFF2-40B4-BE49-F238E27FC236}">
                <a16:creationId xmlns:a16="http://schemas.microsoft.com/office/drawing/2014/main" id="{6333112B-A62B-423D-A85C-9ECB30C590F2}"/>
              </a:ext>
            </a:extLst>
          </p:cNvPr>
          <p:cNvSpPr>
            <a:spLocks/>
          </p:cNvSpPr>
          <p:nvPr/>
        </p:nvSpPr>
        <p:spPr bwMode="auto">
          <a:xfrm>
            <a:off x="10770046" y="186764"/>
            <a:ext cx="40035" cy="48931"/>
          </a:xfrm>
          <a:custGeom>
            <a:avLst/>
            <a:gdLst>
              <a:gd name="T0" fmla="*/ 91 w 91"/>
              <a:gd name="T1" fmla="*/ 27 h 111"/>
              <a:gd name="T2" fmla="*/ 40 w 91"/>
              <a:gd name="T3" fmla="*/ 89 h 111"/>
              <a:gd name="T4" fmla="*/ 16 w 91"/>
              <a:gd name="T5" fmla="*/ 104 h 111"/>
              <a:gd name="T6" fmla="*/ 6 w 91"/>
              <a:gd name="T7" fmla="*/ 78 h 111"/>
              <a:gd name="T8" fmla="*/ 0 w 91"/>
              <a:gd name="T9" fmla="*/ 15 h 111"/>
              <a:gd name="T10" fmla="*/ 4 w 91"/>
              <a:gd name="T11" fmla="*/ 0 h 111"/>
              <a:gd name="T12" fmla="*/ 29 w 91"/>
              <a:gd name="T13" fmla="*/ 5 h 111"/>
              <a:gd name="T14" fmla="*/ 28 w 91"/>
              <a:gd name="T15" fmla="*/ 19 h 111"/>
              <a:gd name="T16" fmla="*/ 25 w 91"/>
              <a:gd name="T17" fmla="*/ 70 h 111"/>
              <a:gd name="T18" fmla="*/ 38 w 91"/>
              <a:gd name="T19" fmla="*/ 72 h 111"/>
              <a:gd name="T20" fmla="*/ 66 w 91"/>
              <a:gd name="T21" fmla="*/ 26 h 111"/>
              <a:gd name="T22" fmla="*/ 91 w 91"/>
              <a:gd name="T23" fmla="*/ 27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1" h="111">
                <a:moveTo>
                  <a:pt x="91" y="27"/>
                </a:moveTo>
                <a:cubicBezTo>
                  <a:pt x="74" y="48"/>
                  <a:pt x="57" y="69"/>
                  <a:pt x="40" y="89"/>
                </a:cubicBezTo>
                <a:cubicBezTo>
                  <a:pt x="33" y="97"/>
                  <a:pt x="27" y="111"/>
                  <a:pt x="16" y="104"/>
                </a:cubicBezTo>
                <a:cubicBezTo>
                  <a:pt x="10" y="101"/>
                  <a:pt x="8" y="87"/>
                  <a:pt x="6" y="78"/>
                </a:cubicBezTo>
                <a:cubicBezTo>
                  <a:pt x="4" y="57"/>
                  <a:pt x="2" y="36"/>
                  <a:pt x="0" y="15"/>
                </a:cubicBezTo>
                <a:cubicBezTo>
                  <a:pt x="0" y="10"/>
                  <a:pt x="3" y="0"/>
                  <a:pt x="4" y="0"/>
                </a:cubicBezTo>
                <a:cubicBezTo>
                  <a:pt x="12" y="0"/>
                  <a:pt x="21" y="2"/>
                  <a:pt x="29" y="5"/>
                </a:cubicBezTo>
                <a:cubicBezTo>
                  <a:pt x="30" y="5"/>
                  <a:pt x="28" y="14"/>
                  <a:pt x="28" y="19"/>
                </a:cubicBezTo>
                <a:cubicBezTo>
                  <a:pt x="27" y="36"/>
                  <a:pt x="25" y="53"/>
                  <a:pt x="25" y="70"/>
                </a:cubicBezTo>
                <a:cubicBezTo>
                  <a:pt x="26" y="78"/>
                  <a:pt x="33" y="80"/>
                  <a:pt x="38" y="72"/>
                </a:cubicBezTo>
                <a:cubicBezTo>
                  <a:pt x="47" y="57"/>
                  <a:pt x="63" y="46"/>
                  <a:pt x="66" y="26"/>
                </a:cubicBezTo>
                <a:cubicBezTo>
                  <a:pt x="68" y="15"/>
                  <a:pt x="81" y="16"/>
                  <a:pt x="91" y="27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4" name="Freeform 78">
            <a:extLst>
              <a:ext uri="{FF2B5EF4-FFF2-40B4-BE49-F238E27FC236}">
                <a16:creationId xmlns:a16="http://schemas.microsoft.com/office/drawing/2014/main" id="{7B37ED85-F809-4408-B7A3-2785B5CEEBE4}"/>
              </a:ext>
            </a:extLst>
          </p:cNvPr>
          <p:cNvSpPr>
            <a:spLocks/>
          </p:cNvSpPr>
          <p:nvPr/>
        </p:nvSpPr>
        <p:spPr bwMode="auto">
          <a:xfrm>
            <a:off x="10736154" y="180197"/>
            <a:ext cx="17581" cy="46177"/>
          </a:xfrm>
          <a:custGeom>
            <a:avLst/>
            <a:gdLst>
              <a:gd name="T0" fmla="*/ 40 w 40"/>
              <a:gd name="T1" fmla="*/ 5 h 105"/>
              <a:gd name="T2" fmla="*/ 30 w 40"/>
              <a:gd name="T3" fmla="*/ 102 h 105"/>
              <a:gd name="T4" fmla="*/ 0 w 40"/>
              <a:gd name="T5" fmla="*/ 105 h 105"/>
              <a:gd name="T6" fmla="*/ 9 w 40"/>
              <a:gd name="T7" fmla="*/ 56 h 105"/>
              <a:gd name="T8" fmla="*/ 8 w 40"/>
              <a:gd name="T9" fmla="*/ 16 h 105"/>
              <a:gd name="T10" fmla="*/ 9 w 40"/>
              <a:gd name="T11" fmla="*/ 3 h 105"/>
              <a:gd name="T12" fmla="*/ 22 w 40"/>
              <a:gd name="T13" fmla="*/ 1 h 105"/>
              <a:gd name="T14" fmla="*/ 40 w 40"/>
              <a:gd name="T15" fmla="*/ 5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" h="105">
                <a:moveTo>
                  <a:pt x="40" y="5"/>
                </a:moveTo>
                <a:cubicBezTo>
                  <a:pt x="36" y="38"/>
                  <a:pt x="33" y="69"/>
                  <a:pt x="30" y="102"/>
                </a:cubicBezTo>
                <a:cubicBezTo>
                  <a:pt x="23" y="103"/>
                  <a:pt x="12" y="104"/>
                  <a:pt x="0" y="105"/>
                </a:cubicBezTo>
                <a:cubicBezTo>
                  <a:pt x="3" y="87"/>
                  <a:pt x="8" y="72"/>
                  <a:pt x="9" y="56"/>
                </a:cubicBezTo>
                <a:cubicBezTo>
                  <a:pt x="10" y="43"/>
                  <a:pt x="8" y="30"/>
                  <a:pt x="8" y="16"/>
                </a:cubicBezTo>
                <a:cubicBezTo>
                  <a:pt x="8" y="12"/>
                  <a:pt x="7" y="6"/>
                  <a:pt x="9" y="3"/>
                </a:cubicBezTo>
                <a:cubicBezTo>
                  <a:pt x="12" y="0"/>
                  <a:pt x="18" y="0"/>
                  <a:pt x="22" y="1"/>
                </a:cubicBezTo>
                <a:cubicBezTo>
                  <a:pt x="29" y="2"/>
                  <a:pt x="36" y="4"/>
                  <a:pt x="40" y="5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5" name="Freeform 79">
            <a:extLst>
              <a:ext uri="{FF2B5EF4-FFF2-40B4-BE49-F238E27FC236}">
                <a16:creationId xmlns:a16="http://schemas.microsoft.com/office/drawing/2014/main" id="{7554423C-33AB-4F0C-9740-A5B5D6B4970A}"/>
              </a:ext>
            </a:extLst>
          </p:cNvPr>
          <p:cNvSpPr>
            <a:spLocks noEditPoints="1"/>
          </p:cNvSpPr>
          <p:nvPr/>
        </p:nvSpPr>
        <p:spPr bwMode="auto">
          <a:xfrm>
            <a:off x="10726410" y="393291"/>
            <a:ext cx="98921" cy="94897"/>
          </a:xfrm>
          <a:custGeom>
            <a:avLst/>
            <a:gdLst>
              <a:gd name="T0" fmla="*/ 89 w 225"/>
              <a:gd name="T1" fmla="*/ 97 h 216"/>
              <a:gd name="T2" fmla="*/ 47 w 225"/>
              <a:gd name="T3" fmla="*/ 105 h 216"/>
              <a:gd name="T4" fmla="*/ 5 w 225"/>
              <a:gd name="T5" fmla="*/ 116 h 216"/>
              <a:gd name="T6" fmla="*/ 19 w 225"/>
              <a:gd name="T7" fmla="*/ 83 h 216"/>
              <a:gd name="T8" fmla="*/ 83 w 225"/>
              <a:gd name="T9" fmla="*/ 60 h 216"/>
              <a:gd name="T10" fmla="*/ 96 w 225"/>
              <a:gd name="T11" fmla="*/ 57 h 216"/>
              <a:gd name="T12" fmla="*/ 96 w 225"/>
              <a:gd name="T13" fmla="*/ 50 h 216"/>
              <a:gd name="T14" fmla="*/ 65 w 225"/>
              <a:gd name="T15" fmla="*/ 48 h 216"/>
              <a:gd name="T16" fmla="*/ 42 w 225"/>
              <a:gd name="T17" fmla="*/ 39 h 216"/>
              <a:gd name="T18" fmla="*/ 62 w 225"/>
              <a:gd name="T19" fmla="*/ 13 h 216"/>
              <a:gd name="T20" fmla="*/ 152 w 225"/>
              <a:gd name="T21" fmla="*/ 6 h 216"/>
              <a:gd name="T22" fmla="*/ 154 w 225"/>
              <a:gd name="T23" fmla="*/ 12 h 216"/>
              <a:gd name="T24" fmla="*/ 146 w 225"/>
              <a:gd name="T25" fmla="*/ 32 h 216"/>
              <a:gd name="T26" fmla="*/ 145 w 225"/>
              <a:gd name="T27" fmla="*/ 46 h 216"/>
              <a:gd name="T28" fmla="*/ 159 w 225"/>
              <a:gd name="T29" fmla="*/ 45 h 216"/>
              <a:gd name="T30" fmla="*/ 187 w 225"/>
              <a:gd name="T31" fmla="*/ 23 h 216"/>
              <a:gd name="T32" fmla="*/ 203 w 225"/>
              <a:gd name="T33" fmla="*/ 6 h 216"/>
              <a:gd name="T34" fmla="*/ 224 w 225"/>
              <a:gd name="T35" fmla="*/ 17 h 216"/>
              <a:gd name="T36" fmla="*/ 217 w 225"/>
              <a:gd name="T37" fmla="*/ 106 h 216"/>
              <a:gd name="T38" fmla="*/ 171 w 225"/>
              <a:gd name="T39" fmla="*/ 135 h 216"/>
              <a:gd name="T40" fmla="*/ 139 w 225"/>
              <a:gd name="T41" fmla="*/ 141 h 216"/>
              <a:gd name="T42" fmla="*/ 156 w 225"/>
              <a:gd name="T43" fmla="*/ 180 h 216"/>
              <a:gd name="T44" fmla="*/ 161 w 225"/>
              <a:gd name="T45" fmla="*/ 197 h 216"/>
              <a:gd name="T46" fmla="*/ 159 w 225"/>
              <a:gd name="T47" fmla="*/ 214 h 216"/>
              <a:gd name="T48" fmla="*/ 139 w 225"/>
              <a:gd name="T49" fmla="*/ 212 h 216"/>
              <a:gd name="T50" fmla="*/ 97 w 225"/>
              <a:gd name="T51" fmla="*/ 166 h 216"/>
              <a:gd name="T52" fmla="*/ 73 w 225"/>
              <a:gd name="T53" fmla="*/ 159 h 216"/>
              <a:gd name="T54" fmla="*/ 24 w 225"/>
              <a:gd name="T55" fmla="*/ 178 h 216"/>
              <a:gd name="T56" fmla="*/ 2 w 225"/>
              <a:gd name="T57" fmla="*/ 174 h 216"/>
              <a:gd name="T58" fmla="*/ 8 w 225"/>
              <a:gd name="T59" fmla="*/ 154 h 216"/>
              <a:gd name="T60" fmla="*/ 65 w 225"/>
              <a:gd name="T61" fmla="*/ 121 h 216"/>
              <a:gd name="T62" fmla="*/ 89 w 225"/>
              <a:gd name="T63" fmla="*/ 97 h 216"/>
              <a:gd name="T64" fmla="*/ 178 w 225"/>
              <a:gd name="T65" fmla="*/ 75 h 216"/>
              <a:gd name="T66" fmla="*/ 146 w 225"/>
              <a:gd name="T67" fmla="*/ 75 h 216"/>
              <a:gd name="T68" fmla="*/ 138 w 225"/>
              <a:gd name="T69" fmla="*/ 83 h 216"/>
              <a:gd name="T70" fmla="*/ 141 w 225"/>
              <a:gd name="T71" fmla="*/ 94 h 216"/>
              <a:gd name="T72" fmla="*/ 168 w 225"/>
              <a:gd name="T73" fmla="*/ 92 h 216"/>
              <a:gd name="T74" fmla="*/ 178 w 225"/>
              <a:gd name="T75" fmla="*/ 75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25" h="216">
                <a:moveTo>
                  <a:pt x="89" y="97"/>
                </a:moveTo>
                <a:cubicBezTo>
                  <a:pt x="75" y="100"/>
                  <a:pt x="61" y="102"/>
                  <a:pt x="47" y="105"/>
                </a:cubicBezTo>
                <a:cubicBezTo>
                  <a:pt x="33" y="108"/>
                  <a:pt x="20" y="112"/>
                  <a:pt x="5" y="116"/>
                </a:cubicBezTo>
                <a:cubicBezTo>
                  <a:pt x="0" y="98"/>
                  <a:pt x="11" y="90"/>
                  <a:pt x="19" y="83"/>
                </a:cubicBezTo>
                <a:cubicBezTo>
                  <a:pt x="38" y="67"/>
                  <a:pt x="60" y="63"/>
                  <a:pt x="83" y="60"/>
                </a:cubicBezTo>
                <a:cubicBezTo>
                  <a:pt x="88" y="60"/>
                  <a:pt x="92" y="58"/>
                  <a:pt x="96" y="57"/>
                </a:cubicBezTo>
                <a:cubicBezTo>
                  <a:pt x="96" y="55"/>
                  <a:pt x="96" y="53"/>
                  <a:pt x="96" y="50"/>
                </a:cubicBezTo>
                <a:cubicBezTo>
                  <a:pt x="86" y="50"/>
                  <a:pt x="76" y="49"/>
                  <a:pt x="65" y="48"/>
                </a:cubicBezTo>
                <a:cubicBezTo>
                  <a:pt x="57" y="47"/>
                  <a:pt x="45" y="52"/>
                  <a:pt x="42" y="39"/>
                </a:cubicBezTo>
                <a:cubicBezTo>
                  <a:pt x="39" y="29"/>
                  <a:pt x="51" y="14"/>
                  <a:pt x="62" y="13"/>
                </a:cubicBezTo>
                <a:cubicBezTo>
                  <a:pt x="92" y="10"/>
                  <a:pt x="122" y="8"/>
                  <a:pt x="152" y="6"/>
                </a:cubicBezTo>
                <a:cubicBezTo>
                  <a:pt x="152" y="8"/>
                  <a:pt x="153" y="10"/>
                  <a:pt x="154" y="12"/>
                </a:cubicBezTo>
                <a:cubicBezTo>
                  <a:pt x="151" y="18"/>
                  <a:pt x="148" y="25"/>
                  <a:pt x="146" y="32"/>
                </a:cubicBezTo>
                <a:cubicBezTo>
                  <a:pt x="145" y="36"/>
                  <a:pt x="145" y="41"/>
                  <a:pt x="145" y="46"/>
                </a:cubicBezTo>
                <a:cubicBezTo>
                  <a:pt x="149" y="46"/>
                  <a:pt x="154" y="47"/>
                  <a:pt x="159" y="45"/>
                </a:cubicBezTo>
                <a:cubicBezTo>
                  <a:pt x="171" y="42"/>
                  <a:pt x="181" y="35"/>
                  <a:pt x="187" y="23"/>
                </a:cubicBezTo>
                <a:cubicBezTo>
                  <a:pt x="190" y="16"/>
                  <a:pt x="196" y="10"/>
                  <a:pt x="203" y="6"/>
                </a:cubicBezTo>
                <a:cubicBezTo>
                  <a:pt x="213" y="0"/>
                  <a:pt x="225" y="6"/>
                  <a:pt x="224" y="17"/>
                </a:cubicBezTo>
                <a:cubicBezTo>
                  <a:pt x="223" y="47"/>
                  <a:pt x="222" y="77"/>
                  <a:pt x="217" y="106"/>
                </a:cubicBezTo>
                <a:cubicBezTo>
                  <a:pt x="213" y="130"/>
                  <a:pt x="191" y="131"/>
                  <a:pt x="171" y="135"/>
                </a:cubicBezTo>
                <a:cubicBezTo>
                  <a:pt x="161" y="136"/>
                  <a:pt x="151" y="139"/>
                  <a:pt x="139" y="141"/>
                </a:cubicBezTo>
                <a:cubicBezTo>
                  <a:pt x="145" y="156"/>
                  <a:pt x="150" y="168"/>
                  <a:pt x="156" y="180"/>
                </a:cubicBezTo>
                <a:cubicBezTo>
                  <a:pt x="158" y="186"/>
                  <a:pt x="161" y="191"/>
                  <a:pt x="161" y="197"/>
                </a:cubicBezTo>
                <a:cubicBezTo>
                  <a:pt x="162" y="203"/>
                  <a:pt x="161" y="214"/>
                  <a:pt x="159" y="214"/>
                </a:cubicBezTo>
                <a:cubicBezTo>
                  <a:pt x="153" y="216"/>
                  <a:pt x="143" y="216"/>
                  <a:pt x="139" y="212"/>
                </a:cubicBezTo>
                <a:cubicBezTo>
                  <a:pt x="124" y="198"/>
                  <a:pt x="109" y="182"/>
                  <a:pt x="97" y="166"/>
                </a:cubicBezTo>
                <a:cubicBezTo>
                  <a:pt x="89" y="156"/>
                  <a:pt x="83" y="155"/>
                  <a:pt x="73" y="159"/>
                </a:cubicBezTo>
                <a:cubicBezTo>
                  <a:pt x="57" y="166"/>
                  <a:pt x="41" y="173"/>
                  <a:pt x="24" y="178"/>
                </a:cubicBezTo>
                <a:cubicBezTo>
                  <a:pt x="18" y="179"/>
                  <a:pt x="10" y="175"/>
                  <a:pt x="2" y="174"/>
                </a:cubicBezTo>
                <a:cubicBezTo>
                  <a:pt x="4" y="167"/>
                  <a:pt x="4" y="157"/>
                  <a:pt x="8" y="154"/>
                </a:cubicBezTo>
                <a:cubicBezTo>
                  <a:pt x="26" y="142"/>
                  <a:pt x="45" y="129"/>
                  <a:pt x="65" y="121"/>
                </a:cubicBezTo>
                <a:cubicBezTo>
                  <a:pt x="80" y="115"/>
                  <a:pt x="88" y="113"/>
                  <a:pt x="89" y="97"/>
                </a:cubicBezTo>
                <a:close/>
                <a:moveTo>
                  <a:pt x="178" y="75"/>
                </a:moveTo>
                <a:cubicBezTo>
                  <a:pt x="164" y="75"/>
                  <a:pt x="155" y="74"/>
                  <a:pt x="146" y="75"/>
                </a:cubicBezTo>
                <a:cubicBezTo>
                  <a:pt x="143" y="75"/>
                  <a:pt x="139" y="80"/>
                  <a:pt x="138" y="83"/>
                </a:cubicBezTo>
                <a:cubicBezTo>
                  <a:pt x="137" y="86"/>
                  <a:pt x="140" y="94"/>
                  <a:pt x="141" y="94"/>
                </a:cubicBezTo>
                <a:cubicBezTo>
                  <a:pt x="150" y="94"/>
                  <a:pt x="160" y="94"/>
                  <a:pt x="168" y="92"/>
                </a:cubicBezTo>
                <a:cubicBezTo>
                  <a:pt x="172" y="90"/>
                  <a:pt x="173" y="83"/>
                  <a:pt x="178" y="75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6" name="Freeform 80">
            <a:extLst>
              <a:ext uri="{FF2B5EF4-FFF2-40B4-BE49-F238E27FC236}">
                <a16:creationId xmlns:a16="http://schemas.microsoft.com/office/drawing/2014/main" id="{81671658-C320-4ADB-90B3-065635F3D394}"/>
              </a:ext>
            </a:extLst>
          </p:cNvPr>
          <p:cNvSpPr>
            <a:spLocks noEditPoints="1"/>
          </p:cNvSpPr>
          <p:nvPr/>
        </p:nvSpPr>
        <p:spPr bwMode="auto">
          <a:xfrm>
            <a:off x="10737001" y="354104"/>
            <a:ext cx="90236" cy="38340"/>
          </a:xfrm>
          <a:custGeom>
            <a:avLst/>
            <a:gdLst>
              <a:gd name="T0" fmla="*/ 60 w 205"/>
              <a:gd name="T1" fmla="*/ 6 h 87"/>
              <a:gd name="T2" fmla="*/ 108 w 205"/>
              <a:gd name="T3" fmla="*/ 0 h 87"/>
              <a:gd name="T4" fmla="*/ 183 w 205"/>
              <a:gd name="T5" fmla="*/ 3 h 87"/>
              <a:gd name="T6" fmla="*/ 200 w 205"/>
              <a:gd name="T7" fmla="*/ 20 h 87"/>
              <a:gd name="T8" fmla="*/ 203 w 205"/>
              <a:gd name="T9" fmla="*/ 47 h 87"/>
              <a:gd name="T10" fmla="*/ 184 w 205"/>
              <a:gd name="T11" fmla="*/ 76 h 87"/>
              <a:gd name="T12" fmla="*/ 129 w 205"/>
              <a:gd name="T13" fmla="*/ 84 h 87"/>
              <a:gd name="T14" fmla="*/ 49 w 205"/>
              <a:gd name="T15" fmla="*/ 85 h 87"/>
              <a:gd name="T16" fmla="*/ 16 w 205"/>
              <a:gd name="T17" fmla="*/ 70 h 87"/>
              <a:gd name="T18" fmla="*/ 15 w 205"/>
              <a:gd name="T19" fmla="*/ 25 h 87"/>
              <a:gd name="T20" fmla="*/ 60 w 205"/>
              <a:gd name="T21" fmla="*/ 6 h 87"/>
              <a:gd name="T22" fmla="*/ 161 w 205"/>
              <a:gd name="T23" fmla="*/ 42 h 87"/>
              <a:gd name="T24" fmla="*/ 59 w 205"/>
              <a:gd name="T25" fmla="*/ 49 h 87"/>
              <a:gd name="T26" fmla="*/ 161 w 205"/>
              <a:gd name="T27" fmla="*/ 42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5" h="87">
                <a:moveTo>
                  <a:pt x="60" y="6"/>
                </a:moveTo>
                <a:cubicBezTo>
                  <a:pt x="76" y="4"/>
                  <a:pt x="92" y="0"/>
                  <a:pt x="108" y="0"/>
                </a:cubicBezTo>
                <a:cubicBezTo>
                  <a:pt x="133" y="0"/>
                  <a:pt x="158" y="0"/>
                  <a:pt x="183" y="3"/>
                </a:cubicBezTo>
                <a:cubicBezTo>
                  <a:pt x="189" y="4"/>
                  <a:pt x="197" y="13"/>
                  <a:pt x="200" y="20"/>
                </a:cubicBezTo>
                <a:cubicBezTo>
                  <a:pt x="203" y="28"/>
                  <a:pt x="203" y="38"/>
                  <a:pt x="203" y="47"/>
                </a:cubicBezTo>
                <a:cubicBezTo>
                  <a:pt x="205" y="64"/>
                  <a:pt x="200" y="72"/>
                  <a:pt x="184" y="76"/>
                </a:cubicBezTo>
                <a:cubicBezTo>
                  <a:pt x="166" y="80"/>
                  <a:pt x="148" y="83"/>
                  <a:pt x="129" y="84"/>
                </a:cubicBezTo>
                <a:cubicBezTo>
                  <a:pt x="103" y="86"/>
                  <a:pt x="76" y="87"/>
                  <a:pt x="49" y="85"/>
                </a:cubicBezTo>
                <a:cubicBezTo>
                  <a:pt x="38" y="84"/>
                  <a:pt x="26" y="77"/>
                  <a:pt x="16" y="70"/>
                </a:cubicBezTo>
                <a:cubicBezTo>
                  <a:pt x="0" y="58"/>
                  <a:pt x="0" y="38"/>
                  <a:pt x="15" y="25"/>
                </a:cubicBezTo>
                <a:cubicBezTo>
                  <a:pt x="28" y="14"/>
                  <a:pt x="40" y="0"/>
                  <a:pt x="60" y="6"/>
                </a:cubicBezTo>
                <a:close/>
                <a:moveTo>
                  <a:pt x="161" y="42"/>
                </a:moveTo>
                <a:cubicBezTo>
                  <a:pt x="145" y="30"/>
                  <a:pt x="72" y="35"/>
                  <a:pt x="59" y="49"/>
                </a:cubicBezTo>
                <a:cubicBezTo>
                  <a:pt x="95" y="46"/>
                  <a:pt x="128" y="44"/>
                  <a:pt x="161" y="42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3106" y="229138"/>
            <a:ext cx="24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939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论文框架与内容</a:t>
            </a: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1FEC89E0-90D7-48D8-83FC-0C0A4B1FD9BB}"/>
              </a:ext>
            </a:extLst>
          </p:cNvPr>
          <p:cNvCxnSpPr>
            <a:cxnSpLocks/>
          </p:cNvCxnSpPr>
          <p:nvPr/>
        </p:nvCxnSpPr>
        <p:spPr>
          <a:xfrm>
            <a:off x="302006" y="6584663"/>
            <a:ext cx="10051362" cy="0"/>
          </a:xfrm>
          <a:prstGeom prst="line">
            <a:avLst/>
          </a:prstGeom>
          <a:ln w="12700">
            <a:solidFill>
              <a:srgbClr val="0939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1FEC89E0-90D7-48D8-83FC-0C0A4B1FD9BB}"/>
              </a:ext>
            </a:extLst>
          </p:cNvPr>
          <p:cNvCxnSpPr>
            <a:cxnSpLocks/>
          </p:cNvCxnSpPr>
          <p:nvPr/>
        </p:nvCxnSpPr>
        <p:spPr>
          <a:xfrm>
            <a:off x="11143461" y="6584663"/>
            <a:ext cx="688875" cy="0"/>
          </a:xfrm>
          <a:prstGeom prst="line">
            <a:avLst/>
          </a:prstGeom>
          <a:ln w="12700">
            <a:solidFill>
              <a:srgbClr val="0939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0378768" y="6393877"/>
            <a:ext cx="722549" cy="381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0939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endParaRPr lang="zh-CN" altLang="en-US" b="1" dirty="0">
              <a:solidFill>
                <a:srgbClr val="09397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等腰三角形 5"/>
          <p:cNvSpPr/>
          <p:nvPr/>
        </p:nvSpPr>
        <p:spPr>
          <a:xfrm rot="5400000">
            <a:off x="1176270" y="1896283"/>
            <a:ext cx="1369980" cy="1181464"/>
          </a:xfrm>
          <a:prstGeom prst="triangle">
            <a:avLst/>
          </a:prstGeom>
          <a:solidFill>
            <a:srgbClr val="09397E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1416969" y="2235351"/>
            <a:ext cx="627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文本框 8"/>
          <p:cNvSpPr txBox="1"/>
          <p:nvPr/>
        </p:nvSpPr>
        <p:spPr>
          <a:xfrm>
            <a:off x="1387100" y="3894133"/>
            <a:ext cx="15952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点击此处添加文本内容，如关键词、部分简单介绍等。点击此处添加文本内容，如关键词、部分简单介绍等。</a:t>
            </a:r>
          </a:p>
        </p:txBody>
      </p:sp>
      <p:sp>
        <p:nvSpPr>
          <p:cNvPr id="64" name="矩形 63"/>
          <p:cNvSpPr/>
          <p:nvPr/>
        </p:nvSpPr>
        <p:spPr>
          <a:xfrm>
            <a:off x="1387100" y="3306853"/>
            <a:ext cx="1467068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zh-CN" altLang="en-US" sz="2000" b="1" kern="0" dirty="0">
                <a:solidFill>
                  <a:srgbClr val="09397E"/>
                </a:solidFill>
                <a:latin typeface="Century Gothic"/>
                <a:ea typeface="微软雅黑" charset="0"/>
              </a:rPr>
              <a:t>请输入标题</a:t>
            </a:r>
          </a:p>
        </p:txBody>
      </p:sp>
      <p:sp>
        <p:nvSpPr>
          <p:cNvPr id="68" name="棱台 67"/>
          <p:cNvSpPr/>
          <p:nvPr/>
        </p:nvSpPr>
        <p:spPr>
          <a:xfrm>
            <a:off x="3823816" y="1441856"/>
            <a:ext cx="1942105" cy="4146144"/>
          </a:xfrm>
          <a:prstGeom prst="bevel">
            <a:avLst>
              <a:gd name="adj" fmla="val 2038"/>
            </a:avLst>
          </a:prstGeom>
          <a:solidFill>
            <a:srgbClr val="FFFFFF"/>
          </a:solidFill>
          <a:ln w="12700" cap="flat" cmpd="sng" algn="ctr">
            <a:solidFill>
              <a:srgbClr val="FFFFFF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77"/>
            <a:endParaRPr lang="zh-CN" altLang="en-US" sz="3200" kern="0">
              <a:solidFill>
                <a:srgbClr val="FFFFFF"/>
              </a:solidFill>
              <a:latin typeface="Century Gothic"/>
              <a:ea typeface="宋体" panose="02010600030101010101" pitchFamily="2" charset="-122"/>
            </a:endParaRPr>
          </a:p>
        </p:txBody>
      </p:sp>
      <p:sp>
        <p:nvSpPr>
          <p:cNvPr id="72" name="等腰三角形 5"/>
          <p:cNvSpPr/>
          <p:nvPr/>
        </p:nvSpPr>
        <p:spPr>
          <a:xfrm rot="5400000">
            <a:off x="3778536" y="1896283"/>
            <a:ext cx="1369980" cy="1181464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4019235" y="2235351"/>
            <a:ext cx="627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文本框 8"/>
          <p:cNvSpPr txBox="1"/>
          <p:nvPr/>
        </p:nvSpPr>
        <p:spPr>
          <a:xfrm>
            <a:off x="3989366" y="3894133"/>
            <a:ext cx="15952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点击此处添加文本内容，如关键词、部分简单介绍等。点击此处添加文本内容，如关键词、部分简单介绍等。</a:t>
            </a:r>
          </a:p>
        </p:txBody>
      </p:sp>
      <p:sp>
        <p:nvSpPr>
          <p:cNvPr id="71" name="矩形 70"/>
          <p:cNvSpPr/>
          <p:nvPr/>
        </p:nvSpPr>
        <p:spPr>
          <a:xfrm>
            <a:off x="3989366" y="3306853"/>
            <a:ext cx="1467068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zh-CN" altLang="en-US" sz="20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ea typeface="微软雅黑" charset="0"/>
              </a:rPr>
              <a:t>请输入标题</a:t>
            </a:r>
          </a:p>
        </p:txBody>
      </p:sp>
      <p:sp>
        <p:nvSpPr>
          <p:cNvPr id="79" name="等腰三角形 5"/>
          <p:cNvSpPr/>
          <p:nvPr/>
        </p:nvSpPr>
        <p:spPr>
          <a:xfrm rot="5400000">
            <a:off x="6380802" y="1896283"/>
            <a:ext cx="1369980" cy="1181464"/>
          </a:xfrm>
          <a:prstGeom prst="triangle">
            <a:avLst/>
          </a:prstGeom>
          <a:solidFill>
            <a:srgbClr val="09397E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6621501" y="2235351"/>
            <a:ext cx="627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文本框 8"/>
          <p:cNvSpPr txBox="1"/>
          <p:nvPr/>
        </p:nvSpPr>
        <p:spPr>
          <a:xfrm>
            <a:off x="6591632" y="3894133"/>
            <a:ext cx="15952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点击此处添加文本内容，如关键词、部分简单介绍等。点击此处添加文本内容，如关键词、部分简单介绍等。</a:t>
            </a:r>
          </a:p>
        </p:txBody>
      </p:sp>
      <p:sp>
        <p:nvSpPr>
          <p:cNvPr id="78" name="矩形 77"/>
          <p:cNvSpPr/>
          <p:nvPr/>
        </p:nvSpPr>
        <p:spPr>
          <a:xfrm>
            <a:off x="6591632" y="3306853"/>
            <a:ext cx="1467068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zh-CN" altLang="en-US" sz="2000" b="1" kern="0" dirty="0">
                <a:solidFill>
                  <a:srgbClr val="09397E"/>
                </a:solidFill>
                <a:latin typeface="Century Gothic"/>
                <a:ea typeface="微软雅黑" charset="0"/>
              </a:rPr>
              <a:t>请输入标题</a:t>
            </a:r>
          </a:p>
        </p:txBody>
      </p:sp>
      <p:sp>
        <p:nvSpPr>
          <p:cNvPr id="86" name="等腰三角形 5"/>
          <p:cNvSpPr/>
          <p:nvPr/>
        </p:nvSpPr>
        <p:spPr>
          <a:xfrm rot="5400000">
            <a:off x="8983068" y="1896283"/>
            <a:ext cx="1369980" cy="1181464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9223767" y="2235351"/>
            <a:ext cx="627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文本框 8"/>
          <p:cNvSpPr txBox="1"/>
          <p:nvPr/>
        </p:nvSpPr>
        <p:spPr>
          <a:xfrm>
            <a:off x="9193898" y="3894133"/>
            <a:ext cx="15952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点击此处添加文本内容，如关键词、部分简单介绍等。点击此处添加文本内容，如关键词、部分简单介绍等。</a:t>
            </a:r>
          </a:p>
        </p:txBody>
      </p:sp>
      <p:sp>
        <p:nvSpPr>
          <p:cNvPr id="85" name="矩形 84"/>
          <p:cNvSpPr/>
          <p:nvPr/>
        </p:nvSpPr>
        <p:spPr>
          <a:xfrm>
            <a:off x="9193898" y="3306853"/>
            <a:ext cx="1467068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zh-CN" altLang="en-US" sz="20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ea typeface="微软雅黑" charset="0"/>
              </a:rPr>
              <a:t>请输入标题</a:t>
            </a:r>
          </a:p>
        </p:txBody>
      </p:sp>
    </p:spTree>
    <p:extLst>
      <p:ext uri="{BB962C8B-B14F-4D97-AF65-F5344CB8AC3E}">
        <p14:creationId xmlns:p14="http://schemas.microsoft.com/office/powerpoint/2010/main" val="789085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9A6F7E9-4822-4C55-A853-4C7914B8CB1A}"/>
              </a:ext>
            </a:extLst>
          </p:cNvPr>
          <p:cNvSpPr txBox="1"/>
          <p:nvPr/>
        </p:nvSpPr>
        <p:spPr>
          <a:xfrm>
            <a:off x="2545536" y="393562"/>
            <a:ext cx="2763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altLang="zh-CN" sz="1200">
                <a:solidFill>
                  <a:prstClr val="black"/>
                </a:solidFill>
                <a:latin typeface="Segoe UI Light" panose="020B0502040204020203" pitchFamily="34" charset="0"/>
                <a:ea typeface="微软雅黑 Light" pitchFamily="34" charset="-122"/>
                <a:cs typeface="Segoe UI Light" panose="020B0502040204020203" pitchFamily="34" charset="0"/>
              </a:rPr>
              <a:t>/ THE BACKGROUND AND MEANING</a:t>
            </a:r>
            <a:endParaRPr lang="zh-CN" altLang="en-US" sz="1200">
              <a:solidFill>
                <a:prstClr val="black"/>
              </a:solidFill>
              <a:latin typeface="Segoe UI Light" panose="020B0502040204020203" pitchFamily="34" charset="0"/>
              <a:ea typeface="微软雅黑 Light" pitchFamily="34" charset="-122"/>
              <a:cs typeface="Segoe UI Light" panose="020B0502040204020203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6D7496C-3FE7-4F0E-A35B-9FA40B37DADA}"/>
              </a:ext>
            </a:extLst>
          </p:cNvPr>
          <p:cNvSpPr/>
          <p:nvPr/>
        </p:nvSpPr>
        <p:spPr>
          <a:xfrm>
            <a:off x="302006" y="661134"/>
            <a:ext cx="2134015" cy="50959"/>
          </a:xfrm>
          <a:prstGeom prst="rect">
            <a:avLst/>
          </a:prstGeom>
          <a:solidFill>
            <a:srgbClr val="093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>
              <a:defRPr/>
            </a:pPr>
            <a:endParaRPr lang="zh-CN" altLang="en-US" sz="180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FEC89E0-90D7-48D8-83FC-0C0A4B1FD9BB}"/>
              </a:ext>
            </a:extLst>
          </p:cNvPr>
          <p:cNvCxnSpPr>
            <a:cxnSpLocks/>
          </p:cNvCxnSpPr>
          <p:nvPr/>
        </p:nvCxnSpPr>
        <p:spPr>
          <a:xfrm>
            <a:off x="302006" y="670560"/>
            <a:ext cx="11587991" cy="0"/>
          </a:xfrm>
          <a:prstGeom prst="line">
            <a:avLst/>
          </a:prstGeom>
          <a:ln w="12700">
            <a:solidFill>
              <a:srgbClr val="0939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8AE13EDB-939A-4E91-AD93-50D9566492E3}"/>
              </a:ext>
            </a:extLst>
          </p:cNvPr>
          <p:cNvGrpSpPr/>
          <p:nvPr/>
        </p:nvGrpSpPr>
        <p:grpSpPr>
          <a:xfrm>
            <a:off x="10509504" y="137621"/>
            <a:ext cx="1322832" cy="457961"/>
            <a:chOff x="1123951" y="1714500"/>
            <a:chExt cx="9913937" cy="3432176"/>
          </a:xfrm>
          <a:solidFill>
            <a:srgbClr val="09397E"/>
          </a:solidFill>
        </p:grpSpPr>
        <p:sp>
          <p:nvSpPr>
            <p:cNvPr id="9" name="Freeform 33">
              <a:extLst>
                <a:ext uri="{FF2B5EF4-FFF2-40B4-BE49-F238E27FC236}">
                  <a16:creationId xmlns:a16="http://schemas.microsoft.com/office/drawing/2014/main" id="{BBABDA90-36CD-4BE7-B30F-C864DCC15C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5576" y="1925638"/>
              <a:ext cx="1104900" cy="2470150"/>
            </a:xfrm>
            <a:custGeom>
              <a:avLst/>
              <a:gdLst>
                <a:gd name="T0" fmla="*/ 166 w 335"/>
                <a:gd name="T1" fmla="*/ 208 h 749"/>
                <a:gd name="T2" fmla="*/ 262 w 335"/>
                <a:gd name="T3" fmla="*/ 152 h 749"/>
                <a:gd name="T4" fmla="*/ 221 w 335"/>
                <a:gd name="T5" fmla="*/ 478 h 749"/>
                <a:gd name="T6" fmla="*/ 163 w 335"/>
                <a:gd name="T7" fmla="*/ 485 h 749"/>
                <a:gd name="T8" fmla="*/ 122 w 335"/>
                <a:gd name="T9" fmla="*/ 579 h 749"/>
                <a:gd name="T10" fmla="*/ 211 w 335"/>
                <a:gd name="T11" fmla="*/ 529 h 749"/>
                <a:gd name="T12" fmla="*/ 303 w 335"/>
                <a:gd name="T13" fmla="*/ 563 h 749"/>
                <a:gd name="T14" fmla="*/ 282 w 335"/>
                <a:gd name="T15" fmla="*/ 610 h 749"/>
                <a:gd name="T16" fmla="*/ 335 w 335"/>
                <a:gd name="T17" fmla="*/ 718 h 749"/>
                <a:gd name="T18" fmla="*/ 240 w 335"/>
                <a:gd name="T19" fmla="*/ 687 h 749"/>
                <a:gd name="T20" fmla="*/ 167 w 335"/>
                <a:gd name="T21" fmla="*/ 654 h 749"/>
                <a:gd name="T22" fmla="*/ 211 w 335"/>
                <a:gd name="T23" fmla="*/ 605 h 749"/>
                <a:gd name="T24" fmla="*/ 269 w 335"/>
                <a:gd name="T25" fmla="*/ 530 h 749"/>
                <a:gd name="T26" fmla="*/ 51 w 335"/>
                <a:gd name="T27" fmla="*/ 718 h 749"/>
                <a:gd name="T28" fmla="*/ 13 w 335"/>
                <a:gd name="T29" fmla="*/ 747 h 749"/>
                <a:gd name="T30" fmla="*/ 7 w 335"/>
                <a:gd name="T31" fmla="*/ 704 h 749"/>
                <a:gd name="T32" fmla="*/ 145 w 335"/>
                <a:gd name="T33" fmla="*/ 441 h 749"/>
                <a:gd name="T34" fmla="*/ 145 w 335"/>
                <a:gd name="T35" fmla="*/ 338 h 749"/>
                <a:gd name="T36" fmla="*/ 207 w 335"/>
                <a:gd name="T37" fmla="*/ 328 h 749"/>
                <a:gd name="T38" fmla="*/ 255 w 335"/>
                <a:gd name="T39" fmla="*/ 179 h 749"/>
                <a:gd name="T40" fmla="*/ 172 w 335"/>
                <a:gd name="T41" fmla="*/ 256 h 749"/>
                <a:gd name="T42" fmla="*/ 73 w 335"/>
                <a:gd name="T43" fmla="*/ 504 h 749"/>
                <a:gd name="T44" fmla="*/ 39 w 335"/>
                <a:gd name="T45" fmla="*/ 520 h 749"/>
                <a:gd name="T46" fmla="*/ 165 w 335"/>
                <a:gd name="T47" fmla="*/ 160 h 749"/>
                <a:gd name="T48" fmla="*/ 270 w 335"/>
                <a:gd name="T49" fmla="*/ 41 h 749"/>
                <a:gd name="T50" fmla="*/ 74 w 335"/>
                <a:gd name="T51" fmla="*/ 220 h 749"/>
                <a:gd name="T52" fmla="*/ 97 w 335"/>
                <a:gd name="T53" fmla="*/ 19 h 749"/>
                <a:gd name="T54" fmla="*/ 146 w 335"/>
                <a:gd name="T55" fmla="*/ 96 h 749"/>
                <a:gd name="T56" fmla="*/ 145 w 335"/>
                <a:gd name="T57" fmla="*/ 110 h 749"/>
                <a:gd name="T58" fmla="*/ 288 w 335"/>
                <a:gd name="T59" fmla="*/ 7 h 749"/>
                <a:gd name="T60" fmla="*/ 319 w 335"/>
                <a:gd name="T61" fmla="*/ 2 h 749"/>
                <a:gd name="T62" fmla="*/ 262 w 335"/>
                <a:gd name="T63" fmla="*/ 83 h 749"/>
                <a:gd name="T64" fmla="*/ 112 w 335"/>
                <a:gd name="T65" fmla="*/ 279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5" h="749">
                  <a:moveTo>
                    <a:pt x="116" y="283"/>
                  </a:moveTo>
                  <a:cubicBezTo>
                    <a:pt x="133" y="258"/>
                    <a:pt x="149" y="233"/>
                    <a:pt x="166" y="208"/>
                  </a:cubicBezTo>
                  <a:cubicBezTo>
                    <a:pt x="185" y="182"/>
                    <a:pt x="209" y="160"/>
                    <a:pt x="243" y="154"/>
                  </a:cubicBezTo>
                  <a:cubicBezTo>
                    <a:pt x="249" y="152"/>
                    <a:pt x="256" y="152"/>
                    <a:pt x="262" y="152"/>
                  </a:cubicBezTo>
                  <a:cubicBezTo>
                    <a:pt x="276" y="153"/>
                    <a:pt x="282" y="163"/>
                    <a:pt x="280" y="177"/>
                  </a:cubicBezTo>
                  <a:cubicBezTo>
                    <a:pt x="260" y="277"/>
                    <a:pt x="241" y="378"/>
                    <a:pt x="221" y="478"/>
                  </a:cubicBezTo>
                  <a:cubicBezTo>
                    <a:pt x="220" y="487"/>
                    <a:pt x="218" y="496"/>
                    <a:pt x="215" y="505"/>
                  </a:cubicBezTo>
                  <a:cubicBezTo>
                    <a:pt x="197" y="498"/>
                    <a:pt x="181" y="492"/>
                    <a:pt x="163" y="485"/>
                  </a:cubicBezTo>
                  <a:cubicBezTo>
                    <a:pt x="148" y="516"/>
                    <a:pt x="134" y="546"/>
                    <a:pt x="120" y="576"/>
                  </a:cubicBezTo>
                  <a:cubicBezTo>
                    <a:pt x="121" y="577"/>
                    <a:pt x="121" y="578"/>
                    <a:pt x="122" y="579"/>
                  </a:cubicBezTo>
                  <a:cubicBezTo>
                    <a:pt x="130" y="575"/>
                    <a:pt x="139" y="572"/>
                    <a:pt x="147" y="567"/>
                  </a:cubicBezTo>
                  <a:cubicBezTo>
                    <a:pt x="169" y="554"/>
                    <a:pt x="189" y="539"/>
                    <a:pt x="211" y="529"/>
                  </a:cubicBezTo>
                  <a:cubicBezTo>
                    <a:pt x="228" y="521"/>
                    <a:pt x="248" y="515"/>
                    <a:pt x="267" y="513"/>
                  </a:cubicBezTo>
                  <a:cubicBezTo>
                    <a:pt x="298" y="511"/>
                    <a:pt x="313" y="534"/>
                    <a:pt x="303" y="563"/>
                  </a:cubicBezTo>
                  <a:cubicBezTo>
                    <a:pt x="300" y="573"/>
                    <a:pt x="295" y="583"/>
                    <a:pt x="290" y="592"/>
                  </a:cubicBezTo>
                  <a:cubicBezTo>
                    <a:pt x="288" y="598"/>
                    <a:pt x="284" y="603"/>
                    <a:pt x="282" y="610"/>
                  </a:cubicBezTo>
                  <a:cubicBezTo>
                    <a:pt x="272" y="636"/>
                    <a:pt x="272" y="639"/>
                    <a:pt x="295" y="656"/>
                  </a:cubicBezTo>
                  <a:cubicBezTo>
                    <a:pt x="316" y="671"/>
                    <a:pt x="332" y="690"/>
                    <a:pt x="335" y="718"/>
                  </a:cubicBezTo>
                  <a:cubicBezTo>
                    <a:pt x="297" y="718"/>
                    <a:pt x="280" y="686"/>
                    <a:pt x="254" y="667"/>
                  </a:cubicBezTo>
                  <a:cubicBezTo>
                    <a:pt x="249" y="674"/>
                    <a:pt x="245" y="681"/>
                    <a:pt x="240" y="687"/>
                  </a:cubicBezTo>
                  <a:cubicBezTo>
                    <a:pt x="228" y="704"/>
                    <a:pt x="214" y="707"/>
                    <a:pt x="199" y="693"/>
                  </a:cubicBezTo>
                  <a:cubicBezTo>
                    <a:pt x="187" y="682"/>
                    <a:pt x="176" y="668"/>
                    <a:pt x="167" y="654"/>
                  </a:cubicBezTo>
                  <a:cubicBezTo>
                    <a:pt x="155" y="637"/>
                    <a:pt x="157" y="625"/>
                    <a:pt x="167" y="613"/>
                  </a:cubicBezTo>
                  <a:cubicBezTo>
                    <a:pt x="178" y="601"/>
                    <a:pt x="193" y="598"/>
                    <a:pt x="211" y="605"/>
                  </a:cubicBezTo>
                  <a:cubicBezTo>
                    <a:pt x="222" y="609"/>
                    <a:pt x="234" y="612"/>
                    <a:pt x="245" y="616"/>
                  </a:cubicBezTo>
                  <a:cubicBezTo>
                    <a:pt x="273" y="552"/>
                    <a:pt x="273" y="552"/>
                    <a:pt x="269" y="530"/>
                  </a:cubicBezTo>
                  <a:cubicBezTo>
                    <a:pt x="231" y="534"/>
                    <a:pt x="200" y="553"/>
                    <a:pt x="174" y="579"/>
                  </a:cubicBezTo>
                  <a:cubicBezTo>
                    <a:pt x="132" y="624"/>
                    <a:pt x="92" y="672"/>
                    <a:pt x="51" y="718"/>
                  </a:cubicBezTo>
                  <a:cubicBezTo>
                    <a:pt x="44" y="726"/>
                    <a:pt x="37" y="734"/>
                    <a:pt x="30" y="741"/>
                  </a:cubicBezTo>
                  <a:cubicBezTo>
                    <a:pt x="25" y="745"/>
                    <a:pt x="17" y="749"/>
                    <a:pt x="13" y="747"/>
                  </a:cubicBezTo>
                  <a:cubicBezTo>
                    <a:pt x="7" y="744"/>
                    <a:pt x="1" y="736"/>
                    <a:pt x="1" y="730"/>
                  </a:cubicBezTo>
                  <a:cubicBezTo>
                    <a:pt x="0" y="722"/>
                    <a:pt x="3" y="712"/>
                    <a:pt x="7" y="704"/>
                  </a:cubicBezTo>
                  <a:cubicBezTo>
                    <a:pt x="35" y="655"/>
                    <a:pt x="64" y="606"/>
                    <a:pt x="91" y="556"/>
                  </a:cubicBezTo>
                  <a:cubicBezTo>
                    <a:pt x="111" y="519"/>
                    <a:pt x="128" y="480"/>
                    <a:pt x="145" y="441"/>
                  </a:cubicBezTo>
                  <a:cubicBezTo>
                    <a:pt x="148" y="434"/>
                    <a:pt x="149" y="424"/>
                    <a:pt x="146" y="417"/>
                  </a:cubicBezTo>
                  <a:cubicBezTo>
                    <a:pt x="138" y="391"/>
                    <a:pt x="141" y="364"/>
                    <a:pt x="145" y="338"/>
                  </a:cubicBezTo>
                  <a:cubicBezTo>
                    <a:pt x="147" y="320"/>
                    <a:pt x="158" y="309"/>
                    <a:pt x="172" y="306"/>
                  </a:cubicBezTo>
                  <a:cubicBezTo>
                    <a:pt x="185" y="304"/>
                    <a:pt x="198" y="312"/>
                    <a:pt x="207" y="328"/>
                  </a:cubicBezTo>
                  <a:cubicBezTo>
                    <a:pt x="211" y="336"/>
                    <a:pt x="215" y="345"/>
                    <a:pt x="222" y="359"/>
                  </a:cubicBezTo>
                  <a:cubicBezTo>
                    <a:pt x="233" y="298"/>
                    <a:pt x="244" y="241"/>
                    <a:pt x="255" y="179"/>
                  </a:cubicBezTo>
                  <a:cubicBezTo>
                    <a:pt x="245" y="183"/>
                    <a:pt x="236" y="185"/>
                    <a:pt x="231" y="190"/>
                  </a:cubicBezTo>
                  <a:cubicBezTo>
                    <a:pt x="210" y="211"/>
                    <a:pt x="188" y="232"/>
                    <a:pt x="172" y="256"/>
                  </a:cubicBezTo>
                  <a:cubicBezTo>
                    <a:pt x="154" y="284"/>
                    <a:pt x="139" y="316"/>
                    <a:pt x="127" y="347"/>
                  </a:cubicBezTo>
                  <a:cubicBezTo>
                    <a:pt x="107" y="399"/>
                    <a:pt x="91" y="452"/>
                    <a:pt x="73" y="504"/>
                  </a:cubicBezTo>
                  <a:cubicBezTo>
                    <a:pt x="70" y="511"/>
                    <a:pt x="77" y="520"/>
                    <a:pt x="67" y="526"/>
                  </a:cubicBezTo>
                  <a:cubicBezTo>
                    <a:pt x="55" y="532"/>
                    <a:pt x="46" y="531"/>
                    <a:pt x="39" y="520"/>
                  </a:cubicBezTo>
                  <a:cubicBezTo>
                    <a:pt x="24" y="498"/>
                    <a:pt x="27" y="473"/>
                    <a:pt x="32" y="450"/>
                  </a:cubicBezTo>
                  <a:cubicBezTo>
                    <a:pt x="55" y="344"/>
                    <a:pt x="100" y="248"/>
                    <a:pt x="165" y="160"/>
                  </a:cubicBezTo>
                  <a:cubicBezTo>
                    <a:pt x="194" y="119"/>
                    <a:pt x="228" y="84"/>
                    <a:pt x="265" y="51"/>
                  </a:cubicBezTo>
                  <a:cubicBezTo>
                    <a:pt x="267" y="49"/>
                    <a:pt x="268" y="44"/>
                    <a:pt x="270" y="41"/>
                  </a:cubicBezTo>
                  <a:cubicBezTo>
                    <a:pt x="268" y="40"/>
                    <a:pt x="267" y="39"/>
                    <a:pt x="266" y="38"/>
                  </a:cubicBezTo>
                  <a:cubicBezTo>
                    <a:pt x="202" y="99"/>
                    <a:pt x="138" y="160"/>
                    <a:pt x="74" y="220"/>
                  </a:cubicBezTo>
                  <a:cubicBezTo>
                    <a:pt x="45" y="201"/>
                    <a:pt x="41" y="170"/>
                    <a:pt x="52" y="140"/>
                  </a:cubicBezTo>
                  <a:cubicBezTo>
                    <a:pt x="67" y="100"/>
                    <a:pt x="82" y="59"/>
                    <a:pt x="97" y="19"/>
                  </a:cubicBezTo>
                  <a:cubicBezTo>
                    <a:pt x="100" y="10"/>
                    <a:pt x="105" y="10"/>
                    <a:pt x="112" y="12"/>
                  </a:cubicBezTo>
                  <a:cubicBezTo>
                    <a:pt x="148" y="22"/>
                    <a:pt x="164" y="63"/>
                    <a:pt x="146" y="96"/>
                  </a:cubicBezTo>
                  <a:cubicBezTo>
                    <a:pt x="144" y="100"/>
                    <a:pt x="143" y="104"/>
                    <a:pt x="141" y="108"/>
                  </a:cubicBezTo>
                  <a:cubicBezTo>
                    <a:pt x="143" y="109"/>
                    <a:pt x="144" y="109"/>
                    <a:pt x="145" y="110"/>
                  </a:cubicBezTo>
                  <a:cubicBezTo>
                    <a:pt x="171" y="90"/>
                    <a:pt x="198" y="69"/>
                    <a:pt x="224" y="50"/>
                  </a:cubicBezTo>
                  <a:cubicBezTo>
                    <a:pt x="245" y="35"/>
                    <a:pt x="266" y="21"/>
                    <a:pt x="288" y="7"/>
                  </a:cubicBezTo>
                  <a:cubicBezTo>
                    <a:pt x="291" y="5"/>
                    <a:pt x="295" y="1"/>
                    <a:pt x="299" y="1"/>
                  </a:cubicBezTo>
                  <a:cubicBezTo>
                    <a:pt x="306" y="0"/>
                    <a:pt x="313" y="2"/>
                    <a:pt x="319" y="2"/>
                  </a:cubicBezTo>
                  <a:cubicBezTo>
                    <a:pt x="319" y="8"/>
                    <a:pt x="320" y="16"/>
                    <a:pt x="317" y="20"/>
                  </a:cubicBezTo>
                  <a:cubicBezTo>
                    <a:pt x="300" y="42"/>
                    <a:pt x="283" y="65"/>
                    <a:pt x="262" y="83"/>
                  </a:cubicBezTo>
                  <a:cubicBezTo>
                    <a:pt x="215" y="126"/>
                    <a:pt x="172" y="171"/>
                    <a:pt x="140" y="226"/>
                  </a:cubicBezTo>
                  <a:cubicBezTo>
                    <a:pt x="130" y="243"/>
                    <a:pt x="121" y="262"/>
                    <a:pt x="112" y="279"/>
                  </a:cubicBezTo>
                  <a:cubicBezTo>
                    <a:pt x="113" y="280"/>
                    <a:pt x="115" y="281"/>
                    <a:pt x="116" y="2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0" name="Freeform 34">
              <a:extLst>
                <a:ext uri="{FF2B5EF4-FFF2-40B4-BE49-F238E27FC236}">
                  <a16:creationId xmlns:a16="http://schemas.microsoft.com/office/drawing/2014/main" id="{00936626-5687-4FB9-8F3A-8F8218CE17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04363" y="2192338"/>
              <a:ext cx="1533525" cy="2192338"/>
            </a:xfrm>
            <a:custGeom>
              <a:avLst/>
              <a:gdLst>
                <a:gd name="T0" fmla="*/ 73 w 465"/>
                <a:gd name="T1" fmla="*/ 578 h 665"/>
                <a:gd name="T2" fmla="*/ 192 w 465"/>
                <a:gd name="T3" fmla="*/ 621 h 665"/>
                <a:gd name="T4" fmla="*/ 214 w 465"/>
                <a:gd name="T5" fmla="*/ 482 h 665"/>
                <a:gd name="T6" fmla="*/ 108 w 465"/>
                <a:gd name="T7" fmla="*/ 527 h 665"/>
                <a:gd name="T8" fmla="*/ 2 w 465"/>
                <a:gd name="T9" fmla="*/ 514 h 665"/>
                <a:gd name="T10" fmla="*/ 176 w 465"/>
                <a:gd name="T11" fmla="*/ 438 h 665"/>
                <a:gd name="T12" fmla="*/ 172 w 465"/>
                <a:gd name="T13" fmla="*/ 380 h 665"/>
                <a:gd name="T14" fmla="*/ 252 w 465"/>
                <a:gd name="T15" fmla="*/ 303 h 665"/>
                <a:gd name="T16" fmla="*/ 209 w 465"/>
                <a:gd name="T17" fmla="*/ 283 h 665"/>
                <a:gd name="T18" fmla="*/ 103 w 465"/>
                <a:gd name="T19" fmla="*/ 292 h 665"/>
                <a:gd name="T20" fmla="*/ 106 w 465"/>
                <a:gd name="T21" fmla="*/ 168 h 665"/>
                <a:gd name="T22" fmla="*/ 123 w 465"/>
                <a:gd name="T23" fmla="*/ 272 h 665"/>
                <a:gd name="T24" fmla="*/ 246 w 465"/>
                <a:gd name="T25" fmla="*/ 257 h 665"/>
                <a:gd name="T26" fmla="*/ 244 w 465"/>
                <a:gd name="T27" fmla="*/ 242 h 665"/>
                <a:gd name="T28" fmla="*/ 208 w 465"/>
                <a:gd name="T29" fmla="*/ 231 h 665"/>
                <a:gd name="T30" fmla="*/ 230 w 465"/>
                <a:gd name="T31" fmla="*/ 218 h 665"/>
                <a:gd name="T32" fmla="*/ 167 w 465"/>
                <a:gd name="T33" fmla="*/ 245 h 665"/>
                <a:gd name="T34" fmla="*/ 134 w 465"/>
                <a:gd name="T35" fmla="*/ 229 h 665"/>
                <a:gd name="T36" fmla="*/ 154 w 465"/>
                <a:gd name="T37" fmla="*/ 209 h 665"/>
                <a:gd name="T38" fmla="*/ 214 w 465"/>
                <a:gd name="T39" fmla="*/ 147 h 665"/>
                <a:gd name="T40" fmla="*/ 195 w 465"/>
                <a:gd name="T41" fmla="*/ 120 h 665"/>
                <a:gd name="T42" fmla="*/ 215 w 465"/>
                <a:gd name="T43" fmla="*/ 90 h 665"/>
                <a:gd name="T44" fmla="*/ 210 w 465"/>
                <a:gd name="T45" fmla="*/ 72 h 665"/>
                <a:gd name="T46" fmla="*/ 275 w 465"/>
                <a:gd name="T47" fmla="*/ 40 h 665"/>
                <a:gd name="T48" fmla="*/ 329 w 465"/>
                <a:gd name="T49" fmla="*/ 24 h 665"/>
                <a:gd name="T50" fmla="*/ 298 w 465"/>
                <a:gd name="T51" fmla="*/ 81 h 665"/>
                <a:gd name="T52" fmla="*/ 312 w 465"/>
                <a:gd name="T53" fmla="*/ 90 h 665"/>
                <a:gd name="T54" fmla="*/ 307 w 465"/>
                <a:gd name="T55" fmla="*/ 166 h 665"/>
                <a:gd name="T56" fmla="*/ 292 w 465"/>
                <a:gd name="T57" fmla="*/ 224 h 665"/>
                <a:gd name="T58" fmla="*/ 404 w 465"/>
                <a:gd name="T59" fmla="*/ 25 h 665"/>
                <a:gd name="T60" fmla="*/ 334 w 465"/>
                <a:gd name="T61" fmla="*/ 43 h 665"/>
                <a:gd name="T62" fmla="*/ 334 w 465"/>
                <a:gd name="T63" fmla="*/ 30 h 665"/>
                <a:gd name="T64" fmla="*/ 417 w 465"/>
                <a:gd name="T65" fmla="*/ 38 h 665"/>
                <a:gd name="T66" fmla="*/ 336 w 465"/>
                <a:gd name="T67" fmla="*/ 187 h 665"/>
                <a:gd name="T68" fmla="*/ 372 w 465"/>
                <a:gd name="T69" fmla="*/ 223 h 665"/>
                <a:gd name="T70" fmla="*/ 464 w 465"/>
                <a:gd name="T71" fmla="*/ 221 h 665"/>
                <a:gd name="T72" fmla="*/ 429 w 465"/>
                <a:gd name="T73" fmla="*/ 266 h 665"/>
                <a:gd name="T74" fmla="*/ 240 w 465"/>
                <a:gd name="T75" fmla="*/ 326 h 665"/>
                <a:gd name="T76" fmla="*/ 264 w 465"/>
                <a:gd name="T77" fmla="*/ 338 h 665"/>
                <a:gd name="T78" fmla="*/ 237 w 465"/>
                <a:gd name="T79" fmla="*/ 420 h 665"/>
                <a:gd name="T80" fmla="*/ 271 w 465"/>
                <a:gd name="T81" fmla="*/ 421 h 665"/>
                <a:gd name="T82" fmla="*/ 393 w 465"/>
                <a:gd name="T83" fmla="*/ 453 h 665"/>
                <a:gd name="T84" fmla="*/ 346 w 465"/>
                <a:gd name="T85" fmla="*/ 462 h 665"/>
                <a:gd name="T86" fmla="*/ 252 w 465"/>
                <a:gd name="T87" fmla="*/ 469 h 665"/>
                <a:gd name="T88" fmla="*/ 241 w 465"/>
                <a:gd name="T89" fmla="*/ 579 h 665"/>
                <a:gd name="T90" fmla="*/ 252 w 465"/>
                <a:gd name="T91" fmla="*/ 631 h 665"/>
                <a:gd name="T92" fmla="*/ 43 w 465"/>
                <a:gd name="T93" fmla="*/ 568 h 665"/>
                <a:gd name="T94" fmla="*/ 446 w 465"/>
                <a:gd name="T95" fmla="*/ 224 h 665"/>
                <a:gd name="T96" fmla="*/ 330 w 465"/>
                <a:gd name="T97" fmla="*/ 248 h 665"/>
                <a:gd name="T98" fmla="*/ 296 w 465"/>
                <a:gd name="T99" fmla="*/ 102 h 665"/>
                <a:gd name="T100" fmla="*/ 291 w 465"/>
                <a:gd name="T101" fmla="*/ 165 h 665"/>
                <a:gd name="T102" fmla="*/ 296 w 465"/>
                <a:gd name="T103" fmla="*/ 102 h 665"/>
                <a:gd name="T104" fmla="*/ 259 w 465"/>
                <a:gd name="T105" fmla="*/ 198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65" h="665">
                  <a:moveTo>
                    <a:pt x="43" y="568"/>
                  </a:moveTo>
                  <a:cubicBezTo>
                    <a:pt x="54" y="571"/>
                    <a:pt x="64" y="574"/>
                    <a:pt x="73" y="578"/>
                  </a:cubicBezTo>
                  <a:cubicBezTo>
                    <a:pt x="95" y="588"/>
                    <a:pt x="116" y="600"/>
                    <a:pt x="139" y="608"/>
                  </a:cubicBezTo>
                  <a:cubicBezTo>
                    <a:pt x="156" y="615"/>
                    <a:pt x="174" y="617"/>
                    <a:pt x="192" y="621"/>
                  </a:cubicBezTo>
                  <a:cubicBezTo>
                    <a:pt x="206" y="624"/>
                    <a:pt x="213" y="616"/>
                    <a:pt x="214" y="603"/>
                  </a:cubicBezTo>
                  <a:cubicBezTo>
                    <a:pt x="214" y="564"/>
                    <a:pt x="214" y="525"/>
                    <a:pt x="214" y="482"/>
                  </a:cubicBezTo>
                  <a:cubicBezTo>
                    <a:pt x="197" y="487"/>
                    <a:pt x="182" y="489"/>
                    <a:pt x="169" y="495"/>
                  </a:cubicBezTo>
                  <a:cubicBezTo>
                    <a:pt x="148" y="505"/>
                    <a:pt x="129" y="518"/>
                    <a:pt x="108" y="527"/>
                  </a:cubicBezTo>
                  <a:cubicBezTo>
                    <a:pt x="86" y="536"/>
                    <a:pt x="62" y="543"/>
                    <a:pt x="39" y="549"/>
                  </a:cubicBezTo>
                  <a:cubicBezTo>
                    <a:pt x="25" y="553"/>
                    <a:pt x="0" y="529"/>
                    <a:pt x="2" y="514"/>
                  </a:cubicBezTo>
                  <a:cubicBezTo>
                    <a:pt x="2" y="510"/>
                    <a:pt x="7" y="506"/>
                    <a:pt x="11" y="504"/>
                  </a:cubicBezTo>
                  <a:cubicBezTo>
                    <a:pt x="66" y="482"/>
                    <a:pt x="121" y="459"/>
                    <a:pt x="176" y="438"/>
                  </a:cubicBezTo>
                  <a:cubicBezTo>
                    <a:pt x="216" y="423"/>
                    <a:pt x="236" y="408"/>
                    <a:pt x="259" y="367"/>
                  </a:cubicBezTo>
                  <a:cubicBezTo>
                    <a:pt x="229" y="371"/>
                    <a:pt x="202" y="376"/>
                    <a:pt x="172" y="380"/>
                  </a:cubicBezTo>
                  <a:cubicBezTo>
                    <a:pt x="174" y="360"/>
                    <a:pt x="184" y="346"/>
                    <a:pt x="198" y="335"/>
                  </a:cubicBezTo>
                  <a:cubicBezTo>
                    <a:pt x="215" y="323"/>
                    <a:pt x="233" y="312"/>
                    <a:pt x="252" y="303"/>
                  </a:cubicBezTo>
                  <a:cubicBezTo>
                    <a:pt x="274" y="292"/>
                    <a:pt x="275" y="293"/>
                    <a:pt x="269" y="263"/>
                  </a:cubicBezTo>
                  <a:cubicBezTo>
                    <a:pt x="249" y="270"/>
                    <a:pt x="229" y="276"/>
                    <a:pt x="209" y="283"/>
                  </a:cubicBezTo>
                  <a:cubicBezTo>
                    <a:pt x="183" y="292"/>
                    <a:pt x="157" y="303"/>
                    <a:pt x="130" y="311"/>
                  </a:cubicBezTo>
                  <a:cubicBezTo>
                    <a:pt x="112" y="317"/>
                    <a:pt x="104" y="310"/>
                    <a:pt x="103" y="292"/>
                  </a:cubicBezTo>
                  <a:cubicBezTo>
                    <a:pt x="103" y="268"/>
                    <a:pt x="105" y="243"/>
                    <a:pt x="106" y="219"/>
                  </a:cubicBezTo>
                  <a:cubicBezTo>
                    <a:pt x="106" y="202"/>
                    <a:pt x="106" y="185"/>
                    <a:pt x="106" y="168"/>
                  </a:cubicBezTo>
                  <a:cubicBezTo>
                    <a:pt x="119" y="167"/>
                    <a:pt x="124" y="173"/>
                    <a:pt x="124" y="185"/>
                  </a:cubicBezTo>
                  <a:cubicBezTo>
                    <a:pt x="123" y="214"/>
                    <a:pt x="123" y="243"/>
                    <a:pt x="123" y="272"/>
                  </a:cubicBezTo>
                  <a:cubicBezTo>
                    <a:pt x="123" y="277"/>
                    <a:pt x="124" y="282"/>
                    <a:pt x="124" y="287"/>
                  </a:cubicBezTo>
                  <a:cubicBezTo>
                    <a:pt x="166" y="277"/>
                    <a:pt x="206" y="267"/>
                    <a:pt x="246" y="257"/>
                  </a:cubicBezTo>
                  <a:cubicBezTo>
                    <a:pt x="249" y="256"/>
                    <a:pt x="251" y="252"/>
                    <a:pt x="254" y="249"/>
                  </a:cubicBezTo>
                  <a:cubicBezTo>
                    <a:pt x="250" y="247"/>
                    <a:pt x="248" y="243"/>
                    <a:pt x="244" y="242"/>
                  </a:cubicBezTo>
                  <a:cubicBezTo>
                    <a:pt x="236" y="240"/>
                    <a:pt x="227" y="240"/>
                    <a:pt x="219" y="238"/>
                  </a:cubicBezTo>
                  <a:cubicBezTo>
                    <a:pt x="215" y="237"/>
                    <a:pt x="212" y="233"/>
                    <a:pt x="208" y="231"/>
                  </a:cubicBezTo>
                  <a:cubicBezTo>
                    <a:pt x="211" y="228"/>
                    <a:pt x="214" y="226"/>
                    <a:pt x="218" y="224"/>
                  </a:cubicBezTo>
                  <a:cubicBezTo>
                    <a:pt x="221" y="222"/>
                    <a:pt x="225" y="221"/>
                    <a:pt x="230" y="218"/>
                  </a:cubicBezTo>
                  <a:cubicBezTo>
                    <a:pt x="226" y="210"/>
                    <a:pt x="221" y="202"/>
                    <a:pt x="216" y="192"/>
                  </a:cubicBezTo>
                  <a:cubicBezTo>
                    <a:pt x="200" y="210"/>
                    <a:pt x="184" y="227"/>
                    <a:pt x="167" y="245"/>
                  </a:cubicBezTo>
                  <a:cubicBezTo>
                    <a:pt x="166" y="239"/>
                    <a:pt x="166" y="236"/>
                    <a:pt x="166" y="235"/>
                  </a:cubicBezTo>
                  <a:cubicBezTo>
                    <a:pt x="154" y="233"/>
                    <a:pt x="140" y="235"/>
                    <a:pt x="134" y="229"/>
                  </a:cubicBezTo>
                  <a:cubicBezTo>
                    <a:pt x="126" y="222"/>
                    <a:pt x="127" y="208"/>
                    <a:pt x="137" y="197"/>
                  </a:cubicBezTo>
                  <a:cubicBezTo>
                    <a:pt x="142" y="201"/>
                    <a:pt x="147" y="204"/>
                    <a:pt x="154" y="209"/>
                  </a:cubicBezTo>
                  <a:cubicBezTo>
                    <a:pt x="163" y="198"/>
                    <a:pt x="172" y="186"/>
                    <a:pt x="181" y="176"/>
                  </a:cubicBezTo>
                  <a:cubicBezTo>
                    <a:pt x="191" y="166"/>
                    <a:pt x="201" y="153"/>
                    <a:pt x="214" y="147"/>
                  </a:cubicBezTo>
                  <a:cubicBezTo>
                    <a:pt x="234" y="137"/>
                    <a:pt x="246" y="123"/>
                    <a:pt x="253" y="101"/>
                  </a:cubicBezTo>
                  <a:cubicBezTo>
                    <a:pt x="233" y="107"/>
                    <a:pt x="214" y="113"/>
                    <a:pt x="195" y="120"/>
                  </a:cubicBezTo>
                  <a:cubicBezTo>
                    <a:pt x="194" y="118"/>
                    <a:pt x="194" y="117"/>
                    <a:pt x="193" y="116"/>
                  </a:cubicBezTo>
                  <a:cubicBezTo>
                    <a:pt x="200" y="108"/>
                    <a:pt x="206" y="100"/>
                    <a:pt x="215" y="90"/>
                  </a:cubicBezTo>
                  <a:cubicBezTo>
                    <a:pt x="207" y="89"/>
                    <a:pt x="203" y="88"/>
                    <a:pt x="197" y="87"/>
                  </a:cubicBezTo>
                  <a:cubicBezTo>
                    <a:pt x="201" y="82"/>
                    <a:pt x="205" y="77"/>
                    <a:pt x="210" y="72"/>
                  </a:cubicBezTo>
                  <a:cubicBezTo>
                    <a:pt x="210" y="71"/>
                    <a:pt x="212" y="71"/>
                    <a:pt x="213" y="71"/>
                  </a:cubicBezTo>
                  <a:cubicBezTo>
                    <a:pt x="242" y="79"/>
                    <a:pt x="257" y="56"/>
                    <a:pt x="275" y="40"/>
                  </a:cubicBezTo>
                  <a:cubicBezTo>
                    <a:pt x="287" y="29"/>
                    <a:pt x="299" y="17"/>
                    <a:pt x="311" y="6"/>
                  </a:cubicBezTo>
                  <a:cubicBezTo>
                    <a:pt x="317" y="12"/>
                    <a:pt x="323" y="18"/>
                    <a:pt x="329" y="24"/>
                  </a:cubicBezTo>
                  <a:cubicBezTo>
                    <a:pt x="307" y="43"/>
                    <a:pt x="284" y="61"/>
                    <a:pt x="262" y="80"/>
                  </a:cubicBezTo>
                  <a:cubicBezTo>
                    <a:pt x="274" y="93"/>
                    <a:pt x="286" y="94"/>
                    <a:pt x="298" y="81"/>
                  </a:cubicBezTo>
                  <a:cubicBezTo>
                    <a:pt x="300" y="78"/>
                    <a:pt x="305" y="78"/>
                    <a:pt x="309" y="76"/>
                  </a:cubicBezTo>
                  <a:cubicBezTo>
                    <a:pt x="310" y="81"/>
                    <a:pt x="312" y="85"/>
                    <a:pt x="312" y="90"/>
                  </a:cubicBezTo>
                  <a:cubicBezTo>
                    <a:pt x="310" y="112"/>
                    <a:pt x="308" y="134"/>
                    <a:pt x="306" y="157"/>
                  </a:cubicBezTo>
                  <a:cubicBezTo>
                    <a:pt x="306" y="160"/>
                    <a:pt x="305" y="163"/>
                    <a:pt x="307" y="166"/>
                  </a:cubicBezTo>
                  <a:cubicBezTo>
                    <a:pt x="320" y="189"/>
                    <a:pt x="305" y="205"/>
                    <a:pt x="293" y="222"/>
                  </a:cubicBezTo>
                  <a:cubicBezTo>
                    <a:pt x="293" y="222"/>
                    <a:pt x="292" y="224"/>
                    <a:pt x="292" y="224"/>
                  </a:cubicBezTo>
                  <a:cubicBezTo>
                    <a:pt x="292" y="225"/>
                    <a:pt x="292" y="225"/>
                    <a:pt x="294" y="228"/>
                  </a:cubicBezTo>
                  <a:cubicBezTo>
                    <a:pt x="338" y="164"/>
                    <a:pt x="376" y="98"/>
                    <a:pt x="404" y="25"/>
                  </a:cubicBezTo>
                  <a:cubicBezTo>
                    <a:pt x="390" y="21"/>
                    <a:pt x="379" y="23"/>
                    <a:pt x="367" y="30"/>
                  </a:cubicBezTo>
                  <a:cubicBezTo>
                    <a:pt x="357" y="36"/>
                    <a:pt x="345" y="39"/>
                    <a:pt x="334" y="43"/>
                  </a:cubicBezTo>
                  <a:cubicBezTo>
                    <a:pt x="333" y="42"/>
                    <a:pt x="332" y="40"/>
                    <a:pt x="331" y="39"/>
                  </a:cubicBezTo>
                  <a:cubicBezTo>
                    <a:pt x="332" y="36"/>
                    <a:pt x="332" y="31"/>
                    <a:pt x="334" y="30"/>
                  </a:cubicBezTo>
                  <a:cubicBezTo>
                    <a:pt x="352" y="22"/>
                    <a:pt x="370" y="12"/>
                    <a:pt x="389" y="7"/>
                  </a:cubicBezTo>
                  <a:cubicBezTo>
                    <a:pt x="414" y="0"/>
                    <a:pt x="426" y="13"/>
                    <a:pt x="417" y="38"/>
                  </a:cubicBezTo>
                  <a:cubicBezTo>
                    <a:pt x="410" y="57"/>
                    <a:pt x="399" y="74"/>
                    <a:pt x="389" y="92"/>
                  </a:cubicBezTo>
                  <a:cubicBezTo>
                    <a:pt x="371" y="124"/>
                    <a:pt x="352" y="155"/>
                    <a:pt x="336" y="187"/>
                  </a:cubicBezTo>
                  <a:cubicBezTo>
                    <a:pt x="329" y="200"/>
                    <a:pt x="327" y="214"/>
                    <a:pt x="322" y="233"/>
                  </a:cubicBezTo>
                  <a:cubicBezTo>
                    <a:pt x="341" y="229"/>
                    <a:pt x="356" y="225"/>
                    <a:pt x="372" y="223"/>
                  </a:cubicBezTo>
                  <a:cubicBezTo>
                    <a:pt x="396" y="219"/>
                    <a:pt x="421" y="215"/>
                    <a:pt x="445" y="213"/>
                  </a:cubicBezTo>
                  <a:cubicBezTo>
                    <a:pt x="452" y="213"/>
                    <a:pt x="463" y="217"/>
                    <a:pt x="464" y="221"/>
                  </a:cubicBezTo>
                  <a:cubicBezTo>
                    <a:pt x="465" y="229"/>
                    <a:pt x="464" y="240"/>
                    <a:pt x="459" y="246"/>
                  </a:cubicBezTo>
                  <a:cubicBezTo>
                    <a:pt x="451" y="255"/>
                    <a:pt x="440" y="262"/>
                    <a:pt x="429" y="266"/>
                  </a:cubicBezTo>
                  <a:cubicBezTo>
                    <a:pt x="385" y="279"/>
                    <a:pt x="341" y="291"/>
                    <a:pt x="297" y="305"/>
                  </a:cubicBezTo>
                  <a:cubicBezTo>
                    <a:pt x="277" y="310"/>
                    <a:pt x="258" y="318"/>
                    <a:pt x="240" y="326"/>
                  </a:cubicBezTo>
                  <a:cubicBezTo>
                    <a:pt x="232" y="329"/>
                    <a:pt x="226" y="335"/>
                    <a:pt x="222" y="343"/>
                  </a:cubicBezTo>
                  <a:cubicBezTo>
                    <a:pt x="236" y="341"/>
                    <a:pt x="250" y="341"/>
                    <a:pt x="264" y="338"/>
                  </a:cubicBezTo>
                  <a:cubicBezTo>
                    <a:pt x="283" y="335"/>
                    <a:pt x="299" y="338"/>
                    <a:pt x="311" y="355"/>
                  </a:cubicBezTo>
                  <a:cubicBezTo>
                    <a:pt x="300" y="391"/>
                    <a:pt x="262" y="399"/>
                    <a:pt x="237" y="420"/>
                  </a:cubicBezTo>
                  <a:cubicBezTo>
                    <a:pt x="237" y="422"/>
                    <a:pt x="238" y="423"/>
                    <a:pt x="239" y="425"/>
                  </a:cubicBezTo>
                  <a:cubicBezTo>
                    <a:pt x="249" y="424"/>
                    <a:pt x="260" y="423"/>
                    <a:pt x="271" y="421"/>
                  </a:cubicBezTo>
                  <a:cubicBezTo>
                    <a:pt x="301" y="416"/>
                    <a:pt x="331" y="411"/>
                    <a:pt x="361" y="407"/>
                  </a:cubicBezTo>
                  <a:cubicBezTo>
                    <a:pt x="388" y="404"/>
                    <a:pt x="405" y="429"/>
                    <a:pt x="393" y="453"/>
                  </a:cubicBezTo>
                  <a:cubicBezTo>
                    <a:pt x="388" y="466"/>
                    <a:pt x="374" y="470"/>
                    <a:pt x="355" y="466"/>
                  </a:cubicBezTo>
                  <a:cubicBezTo>
                    <a:pt x="352" y="465"/>
                    <a:pt x="348" y="464"/>
                    <a:pt x="346" y="462"/>
                  </a:cubicBezTo>
                  <a:cubicBezTo>
                    <a:pt x="327" y="448"/>
                    <a:pt x="309" y="452"/>
                    <a:pt x="289" y="461"/>
                  </a:cubicBezTo>
                  <a:cubicBezTo>
                    <a:pt x="278" y="466"/>
                    <a:pt x="264" y="467"/>
                    <a:pt x="252" y="469"/>
                  </a:cubicBezTo>
                  <a:cubicBezTo>
                    <a:pt x="242" y="471"/>
                    <a:pt x="237" y="474"/>
                    <a:pt x="237" y="485"/>
                  </a:cubicBezTo>
                  <a:cubicBezTo>
                    <a:pt x="239" y="516"/>
                    <a:pt x="240" y="548"/>
                    <a:pt x="241" y="579"/>
                  </a:cubicBezTo>
                  <a:cubicBezTo>
                    <a:pt x="241" y="582"/>
                    <a:pt x="242" y="586"/>
                    <a:pt x="243" y="588"/>
                  </a:cubicBezTo>
                  <a:cubicBezTo>
                    <a:pt x="257" y="600"/>
                    <a:pt x="254" y="617"/>
                    <a:pt x="252" y="631"/>
                  </a:cubicBezTo>
                  <a:cubicBezTo>
                    <a:pt x="250" y="641"/>
                    <a:pt x="241" y="651"/>
                    <a:pt x="236" y="660"/>
                  </a:cubicBezTo>
                  <a:cubicBezTo>
                    <a:pt x="184" y="665"/>
                    <a:pt x="59" y="607"/>
                    <a:pt x="43" y="568"/>
                  </a:cubicBezTo>
                  <a:close/>
                  <a:moveTo>
                    <a:pt x="296" y="283"/>
                  </a:moveTo>
                  <a:cubicBezTo>
                    <a:pt x="335" y="285"/>
                    <a:pt x="435" y="246"/>
                    <a:pt x="446" y="224"/>
                  </a:cubicBezTo>
                  <a:cubicBezTo>
                    <a:pt x="442" y="224"/>
                    <a:pt x="439" y="224"/>
                    <a:pt x="436" y="225"/>
                  </a:cubicBezTo>
                  <a:cubicBezTo>
                    <a:pt x="400" y="233"/>
                    <a:pt x="365" y="240"/>
                    <a:pt x="330" y="248"/>
                  </a:cubicBezTo>
                  <a:cubicBezTo>
                    <a:pt x="311" y="252"/>
                    <a:pt x="299" y="263"/>
                    <a:pt x="296" y="283"/>
                  </a:cubicBezTo>
                  <a:close/>
                  <a:moveTo>
                    <a:pt x="296" y="102"/>
                  </a:moveTo>
                  <a:cubicBezTo>
                    <a:pt x="269" y="126"/>
                    <a:pt x="263" y="160"/>
                    <a:pt x="276" y="201"/>
                  </a:cubicBezTo>
                  <a:cubicBezTo>
                    <a:pt x="289" y="193"/>
                    <a:pt x="298" y="183"/>
                    <a:pt x="291" y="165"/>
                  </a:cubicBezTo>
                  <a:cubicBezTo>
                    <a:pt x="287" y="155"/>
                    <a:pt x="290" y="142"/>
                    <a:pt x="291" y="131"/>
                  </a:cubicBezTo>
                  <a:cubicBezTo>
                    <a:pt x="292" y="122"/>
                    <a:pt x="294" y="113"/>
                    <a:pt x="296" y="102"/>
                  </a:cubicBezTo>
                  <a:close/>
                  <a:moveTo>
                    <a:pt x="259" y="138"/>
                  </a:moveTo>
                  <a:cubicBezTo>
                    <a:pt x="229" y="154"/>
                    <a:pt x="229" y="179"/>
                    <a:pt x="259" y="198"/>
                  </a:cubicBezTo>
                  <a:cubicBezTo>
                    <a:pt x="259" y="178"/>
                    <a:pt x="259" y="158"/>
                    <a:pt x="259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1" name="Freeform 35">
              <a:extLst>
                <a:ext uri="{FF2B5EF4-FFF2-40B4-BE49-F238E27FC236}">
                  <a16:creationId xmlns:a16="http://schemas.microsoft.com/office/drawing/2014/main" id="{C739F88A-8A6F-4C64-987F-4D273FBEE7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3951" y="1885950"/>
              <a:ext cx="3284538" cy="3254375"/>
            </a:xfrm>
            <a:custGeom>
              <a:avLst/>
              <a:gdLst>
                <a:gd name="T0" fmla="*/ 498 w 996"/>
                <a:gd name="T1" fmla="*/ 985 h 987"/>
                <a:gd name="T2" fmla="*/ 10 w 996"/>
                <a:gd name="T3" fmla="*/ 478 h 987"/>
                <a:gd name="T4" fmla="*/ 515 w 996"/>
                <a:gd name="T5" fmla="*/ 8 h 987"/>
                <a:gd name="T6" fmla="*/ 987 w 996"/>
                <a:gd name="T7" fmla="*/ 514 h 987"/>
                <a:gd name="T8" fmla="*/ 498 w 996"/>
                <a:gd name="T9" fmla="*/ 985 h 987"/>
                <a:gd name="T10" fmla="*/ 27 w 996"/>
                <a:gd name="T11" fmla="*/ 496 h 987"/>
                <a:gd name="T12" fmla="*/ 509 w 996"/>
                <a:gd name="T13" fmla="*/ 967 h 987"/>
                <a:gd name="T14" fmla="*/ 969 w 996"/>
                <a:gd name="T15" fmla="*/ 493 h 987"/>
                <a:gd name="T16" fmla="*/ 473 w 996"/>
                <a:gd name="T17" fmla="*/ 25 h 987"/>
                <a:gd name="T18" fmla="*/ 27 w 996"/>
                <a:gd name="T19" fmla="*/ 496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6" h="987">
                  <a:moveTo>
                    <a:pt x="498" y="985"/>
                  </a:moveTo>
                  <a:cubicBezTo>
                    <a:pt x="234" y="987"/>
                    <a:pt x="0" y="764"/>
                    <a:pt x="10" y="478"/>
                  </a:cubicBezTo>
                  <a:cubicBezTo>
                    <a:pt x="19" y="228"/>
                    <a:pt x="228" y="0"/>
                    <a:pt x="515" y="8"/>
                  </a:cubicBezTo>
                  <a:cubicBezTo>
                    <a:pt x="772" y="15"/>
                    <a:pt x="996" y="231"/>
                    <a:pt x="987" y="514"/>
                  </a:cubicBezTo>
                  <a:cubicBezTo>
                    <a:pt x="979" y="772"/>
                    <a:pt x="763" y="987"/>
                    <a:pt x="498" y="985"/>
                  </a:cubicBezTo>
                  <a:close/>
                  <a:moveTo>
                    <a:pt x="27" y="496"/>
                  </a:moveTo>
                  <a:cubicBezTo>
                    <a:pt x="25" y="751"/>
                    <a:pt x="238" y="973"/>
                    <a:pt x="509" y="967"/>
                  </a:cubicBezTo>
                  <a:cubicBezTo>
                    <a:pt x="762" y="961"/>
                    <a:pt x="970" y="756"/>
                    <a:pt x="969" y="493"/>
                  </a:cubicBezTo>
                  <a:cubicBezTo>
                    <a:pt x="969" y="233"/>
                    <a:pt x="749" y="10"/>
                    <a:pt x="473" y="25"/>
                  </a:cubicBezTo>
                  <a:cubicBezTo>
                    <a:pt x="233" y="37"/>
                    <a:pt x="26" y="241"/>
                    <a:pt x="27" y="4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2" name="Freeform 36">
              <a:extLst>
                <a:ext uri="{FF2B5EF4-FFF2-40B4-BE49-F238E27FC236}">
                  <a16:creationId xmlns:a16="http://schemas.microsoft.com/office/drawing/2014/main" id="{98843A5E-D8EA-410F-82CD-77A0072C9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5651" y="1714500"/>
              <a:ext cx="871538" cy="2800350"/>
            </a:xfrm>
            <a:custGeom>
              <a:avLst/>
              <a:gdLst>
                <a:gd name="T0" fmla="*/ 105 w 264"/>
                <a:gd name="T1" fmla="*/ 594 h 849"/>
                <a:gd name="T2" fmla="*/ 0 w 264"/>
                <a:gd name="T3" fmla="*/ 696 h 849"/>
                <a:gd name="T4" fmla="*/ 10 w 264"/>
                <a:gd name="T5" fmla="*/ 652 h 849"/>
                <a:gd name="T6" fmla="*/ 78 w 264"/>
                <a:gd name="T7" fmla="*/ 529 h 849"/>
                <a:gd name="T8" fmla="*/ 142 w 264"/>
                <a:gd name="T9" fmla="*/ 405 h 849"/>
                <a:gd name="T10" fmla="*/ 151 w 264"/>
                <a:gd name="T11" fmla="*/ 363 h 849"/>
                <a:gd name="T12" fmla="*/ 117 w 264"/>
                <a:gd name="T13" fmla="*/ 368 h 849"/>
                <a:gd name="T14" fmla="*/ 93 w 264"/>
                <a:gd name="T15" fmla="*/ 334 h 849"/>
                <a:gd name="T16" fmla="*/ 142 w 264"/>
                <a:gd name="T17" fmla="*/ 240 h 849"/>
                <a:gd name="T18" fmla="*/ 207 w 264"/>
                <a:gd name="T19" fmla="*/ 123 h 849"/>
                <a:gd name="T20" fmla="*/ 211 w 264"/>
                <a:gd name="T21" fmla="*/ 95 h 849"/>
                <a:gd name="T22" fmla="*/ 200 w 264"/>
                <a:gd name="T23" fmla="*/ 5 h 849"/>
                <a:gd name="T24" fmla="*/ 260 w 264"/>
                <a:gd name="T25" fmla="*/ 57 h 849"/>
                <a:gd name="T26" fmla="*/ 227 w 264"/>
                <a:gd name="T27" fmla="*/ 166 h 849"/>
                <a:gd name="T28" fmla="*/ 165 w 264"/>
                <a:gd name="T29" fmla="*/ 268 h 849"/>
                <a:gd name="T30" fmla="*/ 154 w 264"/>
                <a:gd name="T31" fmla="*/ 297 h 849"/>
                <a:gd name="T32" fmla="*/ 161 w 264"/>
                <a:gd name="T33" fmla="*/ 297 h 849"/>
                <a:gd name="T34" fmla="*/ 194 w 264"/>
                <a:gd name="T35" fmla="*/ 305 h 849"/>
                <a:gd name="T36" fmla="*/ 206 w 264"/>
                <a:gd name="T37" fmla="*/ 341 h 849"/>
                <a:gd name="T38" fmla="*/ 162 w 264"/>
                <a:gd name="T39" fmla="*/ 449 h 849"/>
                <a:gd name="T40" fmla="*/ 135 w 264"/>
                <a:gd name="T41" fmla="*/ 504 h 849"/>
                <a:gd name="T42" fmla="*/ 135 w 264"/>
                <a:gd name="T43" fmla="*/ 518 h 849"/>
                <a:gd name="T44" fmla="*/ 156 w 264"/>
                <a:gd name="T45" fmla="*/ 625 h 849"/>
                <a:gd name="T46" fmla="*/ 140 w 264"/>
                <a:gd name="T47" fmla="*/ 747 h 849"/>
                <a:gd name="T48" fmla="*/ 145 w 264"/>
                <a:gd name="T49" fmla="*/ 815 h 849"/>
                <a:gd name="T50" fmla="*/ 120 w 264"/>
                <a:gd name="T51" fmla="*/ 848 h 849"/>
                <a:gd name="T52" fmla="*/ 90 w 264"/>
                <a:gd name="T53" fmla="*/ 814 h 849"/>
                <a:gd name="T54" fmla="*/ 97 w 264"/>
                <a:gd name="T55" fmla="*/ 692 h 849"/>
                <a:gd name="T56" fmla="*/ 105 w 264"/>
                <a:gd name="T57" fmla="*/ 594 h 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4" h="849">
                  <a:moveTo>
                    <a:pt x="105" y="594"/>
                  </a:moveTo>
                  <a:cubicBezTo>
                    <a:pt x="66" y="626"/>
                    <a:pt x="52" y="677"/>
                    <a:pt x="0" y="696"/>
                  </a:cubicBezTo>
                  <a:cubicBezTo>
                    <a:pt x="4" y="679"/>
                    <a:pt x="4" y="664"/>
                    <a:pt x="10" y="652"/>
                  </a:cubicBezTo>
                  <a:cubicBezTo>
                    <a:pt x="32" y="611"/>
                    <a:pt x="54" y="570"/>
                    <a:pt x="78" y="529"/>
                  </a:cubicBezTo>
                  <a:cubicBezTo>
                    <a:pt x="101" y="489"/>
                    <a:pt x="128" y="451"/>
                    <a:pt x="142" y="405"/>
                  </a:cubicBezTo>
                  <a:cubicBezTo>
                    <a:pt x="146" y="392"/>
                    <a:pt x="148" y="379"/>
                    <a:pt x="151" y="363"/>
                  </a:cubicBezTo>
                  <a:cubicBezTo>
                    <a:pt x="138" y="365"/>
                    <a:pt x="127" y="367"/>
                    <a:pt x="117" y="368"/>
                  </a:cubicBezTo>
                  <a:cubicBezTo>
                    <a:pt x="96" y="371"/>
                    <a:pt x="83" y="354"/>
                    <a:pt x="93" y="334"/>
                  </a:cubicBezTo>
                  <a:cubicBezTo>
                    <a:pt x="108" y="302"/>
                    <a:pt x="125" y="271"/>
                    <a:pt x="142" y="240"/>
                  </a:cubicBezTo>
                  <a:cubicBezTo>
                    <a:pt x="163" y="201"/>
                    <a:pt x="185" y="162"/>
                    <a:pt x="207" y="123"/>
                  </a:cubicBezTo>
                  <a:cubicBezTo>
                    <a:pt x="212" y="113"/>
                    <a:pt x="212" y="105"/>
                    <a:pt x="211" y="95"/>
                  </a:cubicBezTo>
                  <a:cubicBezTo>
                    <a:pt x="206" y="65"/>
                    <a:pt x="203" y="35"/>
                    <a:pt x="200" y="5"/>
                  </a:cubicBezTo>
                  <a:cubicBezTo>
                    <a:pt x="233" y="0"/>
                    <a:pt x="257" y="25"/>
                    <a:pt x="260" y="57"/>
                  </a:cubicBezTo>
                  <a:cubicBezTo>
                    <a:pt x="264" y="99"/>
                    <a:pt x="248" y="133"/>
                    <a:pt x="227" y="166"/>
                  </a:cubicBezTo>
                  <a:cubicBezTo>
                    <a:pt x="206" y="200"/>
                    <a:pt x="185" y="234"/>
                    <a:pt x="165" y="268"/>
                  </a:cubicBezTo>
                  <a:cubicBezTo>
                    <a:pt x="161" y="277"/>
                    <a:pt x="158" y="286"/>
                    <a:pt x="154" y="297"/>
                  </a:cubicBezTo>
                  <a:cubicBezTo>
                    <a:pt x="158" y="297"/>
                    <a:pt x="160" y="298"/>
                    <a:pt x="161" y="297"/>
                  </a:cubicBezTo>
                  <a:cubicBezTo>
                    <a:pt x="175" y="289"/>
                    <a:pt x="185" y="296"/>
                    <a:pt x="194" y="305"/>
                  </a:cubicBezTo>
                  <a:cubicBezTo>
                    <a:pt x="205" y="315"/>
                    <a:pt x="211" y="327"/>
                    <a:pt x="206" y="341"/>
                  </a:cubicBezTo>
                  <a:cubicBezTo>
                    <a:pt x="192" y="377"/>
                    <a:pt x="178" y="414"/>
                    <a:pt x="162" y="449"/>
                  </a:cubicBezTo>
                  <a:cubicBezTo>
                    <a:pt x="154" y="468"/>
                    <a:pt x="143" y="486"/>
                    <a:pt x="135" y="504"/>
                  </a:cubicBezTo>
                  <a:cubicBezTo>
                    <a:pt x="133" y="508"/>
                    <a:pt x="133" y="516"/>
                    <a:pt x="135" y="518"/>
                  </a:cubicBezTo>
                  <a:cubicBezTo>
                    <a:pt x="166" y="549"/>
                    <a:pt x="163" y="586"/>
                    <a:pt x="156" y="625"/>
                  </a:cubicBezTo>
                  <a:cubicBezTo>
                    <a:pt x="150" y="665"/>
                    <a:pt x="143" y="706"/>
                    <a:pt x="140" y="747"/>
                  </a:cubicBezTo>
                  <a:cubicBezTo>
                    <a:pt x="138" y="769"/>
                    <a:pt x="144" y="792"/>
                    <a:pt x="145" y="815"/>
                  </a:cubicBezTo>
                  <a:cubicBezTo>
                    <a:pt x="146" y="836"/>
                    <a:pt x="136" y="848"/>
                    <a:pt x="120" y="848"/>
                  </a:cubicBezTo>
                  <a:cubicBezTo>
                    <a:pt x="104" y="849"/>
                    <a:pt x="89" y="833"/>
                    <a:pt x="90" y="814"/>
                  </a:cubicBezTo>
                  <a:cubicBezTo>
                    <a:pt x="91" y="774"/>
                    <a:pt x="94" y="733"/>
                    <a:pt x="97" y="692"/>
                  </a:cubicBezTo>
                  <a:cubicBezTo>
                    <a:pt x="99" y="661"/>
                    <a:pt x="102" y="629"/>
                    <a:pt x="105" y="5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3" name="Freeform 37">
              <a:extLst>
                <a:ext uri="{FF2B5EF4-FFF2-40B4-BE49-F238E27FC236}">
                  <a16:creationId xmlns:a16="http://schemas.microsoft.com/office/drawing/2014/main" id="{0ED1FA98-2971-4A6C-87C7-2260E8254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7676" y="2505075"/>
              <a:ext cx="788988" cy="1016000"/>
            </a:xfrm>
            <a:custGeom>
              <a:avLst/>
              <a:gdLst>
                <a:gd name="T0" fmla="*/ 30 w 239"/>
                <a:gd name="T1" fmla="*/ 300 h 308"/>
                <a:gd name="T2" fmla="*/ 15 w 239"/>
                <a:gd name="T3" fmla="*/ 250 h 308"/>
                <a:gd name="T4" fmla="*/ 0 w 239"/>
                <a:gd name="T5" fmla="*/ 169 h 308"/>
                <a:gd name="T6" fmla="*/ 5 w 239"/>
                <a:gd name="T7" fmla="*/ 159 h 308"/>
                <a:gd name="T8" fmla="*/ 9 w 239"/>
                <a:gd name="T9" fmla="*/ 148 h 308"/>
                <a:gd name="T10" fmla="*/ 44 w 239"/>
                <a:gd name="T11" fmla="*/ 77 h 308"/>
                <a:gd name="T12" fmla="*/ 190 w 239"/>
                <a:gd name="T13" fmla="*/ 3 h 308"/>
                <a:gd name="T14" fmla="*/ 228 w 239"/>
                <a:gd name="T15" fmla="*/ 1 h 308"/>
                <a:gd name="T16" fmla="*/ 239 w 239"/>
                <a:gd name="T17" fmla="*/ 13 h 308"/>
                <a:gd name="T18" fmla="*/ 235 w 239"/>
                <a:gd name="T19" fmla="*/ 50 h 308"/>
                <a:gd name="T20" fmla="*/ 188 w 239"/>
                <a:gd name="T21" fmla="*/ 189 h 308"/>
                <a:gd name="T22" fmla="*/ 170 w 239"/>
                <a:gd name="T23" fmla="*/ 269 h 308"/>
                <a:gd name="T24" fmla="*/ 150 w 239"/>
                <a:gd name="T25" fmla="*/ 301 h 308"/>
                <a:gd name="T26" fmla="*/ 134 w 239"/>
                <a:gd name="T27" fmla="*/ 299 h 308"/>
                <a:gd name="T28" fmla="*/ 104 w 239"/>
                <a:gd name="T29" fmla="*/ 260 h 308"/>
                <a:gd name="T30" fmla="*/ 65 w 239"/>
                <a:gd name="T31" fmla="*/ 294 h 308"/>
                <a:gd name="T32" fmla="*/ 62 w 239"/>
                <a:gd name="T33" fmla="*/ 291 h 308"/>
                <a:gd name="T34" fmla="*/ 77 w 239"/>
                <a:gd name="T35" fmla="*/ 261 h 308"/>
                <a:gd name="T36" fmla="*/ 77 w 239"/>
                <a:gd name="T37" fmla="*/ 205 h 308"/>
                <a:gd name="T38" fmla="*/ 64 w 239"/>
                <a:gd name="T39" fmla="*/ 157 h 308"/>
                <a:gd name="T40" fmla="*/ 90 w 239"/>
                <a:gd name="T41" fmla="*/ 137 h 308"/>
                <a:gd name="T42" fmla="*/ 126 w 239"/>
                <a:gd name="T43" fmla="*/ 167 h 308"/>
                <a:gd name="T44" fmla="*/ 141 w 239"/>
                <a:gd name="T45" fmla="*/ 193 h 308"/>
                <a:gd name="T46" fmla="*/ 205 w 239"/>
                <a:gd name="T47" fmla="*/ 32 h 308"/>
                <a:gd name="T48" fmla="*/ 202 w 239"/>
                <a:gd name="T49" fmla="*/ 28 h 308"/>
                <a:gd name="T50" fmla="*/ 170 w 239"/>
                <a:gd name="T51" fmla="*/ 41 h 308"/>
                <a:gd name="T52" fmla="*/ 45 w 239"/>
                <a:gd name="T53" fmla="*/ 124 h 308"/>
                <a:gd name="T54" fmla="*/ 31 w 239"/>
                <a:gd name="T55" fmla="*/ 169 h 308"/>
                <a:gd name="T56" fmla="*/ 41 w 239"/>
                <a:gd name="T57" fmla="*/ 195 h 308"/>
                <a:gd name="T58" fmla="*/ 47 w 239"/>
                <a:gd name="T59" fmla="*/ 279 h 308"/>
                <a:gd name="T60" fmla="*/ 36 w 239"/>
                <a:gd name="T61" fmla="*/ 300 h 308"/>
                <a:gd name="T62" fmla="*/ 30 w 239"/>
                <a:gd name="T63" fmla="*/ 30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9" h="308">
                  <a:moveTo>
                    <a:pt x="30" y="300"/>
                  </a:moveTo>
                  <a:cubicBezTo>
                    <a:pt x="25" y="283"/>
                    <a:pt x="19" y="267"/>
                    <a:pt x="15" y="250"/>
                  </a:cubicBezTo>
                  <a:cubicBezTo>
                    <a:pt x="9" y="223"/>
                    <a:pt x="5" y="196"/>
                    <a:pt x="0" y="169"/>
                  </a:cubicBezTo>
                  <a:cubicBezTo>
                    <a:pt x="0" y="166"/>
                    <a:pt x="4" y="163"/>
                    <a:pt x="5" y="159"/>
                  </a:cubicBezTo>
                  <a:cubicBezTo>
                    <a:pt x="7" y="155"/>
                    <a:pt x="10" y="151"/>
                    <a:pt x="9" y="148"/>
                  </a:cubicBezTo>
                  <a:cubicBezTo>
                    <a:pt x="4" y="116"/>
                    <a:pt x="19" y="95"/>
                    <a:pt x="44" y="77"/>
                  </a:cubicBezTo>
                  <a:cubicBezTo>
                    <a:pt x="89" y="46"/>
                    <a:pt x="137" y="19"/>
                    <a:pt x="190" y="3"/>
                  </a:cubicBezTo>
                  <a:cubicBezTo>
                    <a:pt x="202" y="0"/>
                    <a:pt x="215" y="0"/>
                    <a:pt x="228" y="1"/>
                  </a:cubicBezTo>
                  <a:cubicBezTo>
                    <a:pt x="232" y="1"/>
                    <a:pt x="239" y="9"/>
                    <a:pt x="239" y="13"/>
                  </a:cubicBezTo>
                  <a:cubicBezTo>
                    <a:pt x="239" y="26"/>
                    <a:pt x="239" y="39"/>
                    <a:pt x="235" y="50"/>
                  </a:cubicBezTo>
                  <a:cubicBezTo>
                    <a:pt x="220" y="97"/>
                    <a:pt x="202" y="142"/>
                    <a:pt x="188" y="189"/>
                  </a:cubicBezTo>
                  <a:cubicBezTo>
                    <a:pt x="180" y="215"/>
                    <a:pt x="177" y="243"/>
                    <a:pt x="170" y="269"/>
                  </a:cubicBezTo>
                  <a:cubicBezTo>
                    <a:pt x="166" y="281"/>
                    <a:pt x="158" y="291"/>
                    <a:pt x="150" y="301"/>
                  </a:cubicBezTo>
                  <a:cubicBezTo>
                    <a:pt x="145" y="308"/>
                    <a:pt x="140" y="306"/>
                    <a:pt x="134" y="299"/>
                  </a:cubicBezTo>
                  <a:cubicBezTo>
                    <a:pt x="125" y="286"/>
                    <a:pt x="114" y="274"/>
                    <a:pt x="104" y="260"/>
                  </a:cubicBezTo>
                  <a:cubicBezTo>
                    <a:pt x="90" y="272"/>
                    <a:pt x="78" y="283"/>
                    <a:pt x="65" y="294"/>
                  </a:cubicBezTo>
                  <a:cubicBezTo>
                    <a:pt x="64" y="293"/>
                    <a:pt x="63" y="292"/>
                    <a:pt x="62" y="291"/>
                  </a:cubicBezTo>
                  <a:cubicBezTo>
                    <a:pt x="67" y="281"/>
                    <a:pt x="70" y="270"/>
                    <a:pt x="77" y="261"/>
                  </a:cubicBezTo>
                  <a:cubicBezTo>
                    <a:pt x="92" y="242"/>
                    <a:pt x="86" y="224"/>
                    <a:pt x="77" y="205"/>
                  </a:cubicBezTo>
                  <a:cubicBezTo>
                    <a:pt x="71" y="189"/>
                    <a:pt x="66" y="173"/>
                    <a:pt x="64" y="157"/>
                  </a:cubicBezTo>
                  <a:cubicBezTo>
                    <a:pt x="62" y="139"/>
                    <a:pt x="74" y="130"/>
                    <a:pt x="90" y="137"/>
                  </a:cubicBezTo>
                  <a:cubicBezTo>
                    <a:pt x="104" y="144"/>
                    <a:pt x="115" y="156"/>
                    <a:pt x="126" y="167"/>
                  </a:cubicBezTo>
                  <a:cubicBezTo>
                    <a:pt x="132" y="174"/>
                    <a:pt x="135" y="183"/>
                    <a:pt x="141" y="193"/>
                  </a:cubicBezTo>
                  <a:cubicBezTo>
                    <a:pt x="163" y="138"/>
                    <a:pt x="184" y="85"/>
                    <a:pt x="205" y="32"/>
                  </a:cubicBezTo>
                  <a:cubicBezTo>
                    <a:pt x="204" y="31"/>
                    <a:pt x="203" y="29"/>
                    <a:pt x="202" y="28"/>
                  </a:cubicBezTo>
                  <a:cubicBezTo>
                    <a:pt x="191" y="32"/>
                    <a:pt x="180" y="35"/>
                    <a:pt x="170" y="41"/>
                  </a:cubicBezTo>
                  <a:cubicBezTo>
                    <a:pt x="128" y="68"/>
                    <a:pt x="87" y="97"/>
                    <a:pt x="45" y="124"/>
                  </a:cubicBezTo>
                  <a:cubicBezTo>
                    <a:pt x="27" y="136"/>
                    <a:pt x="24" y="151"/>
                    <a:pt x="31" y="169"/>
                  </a:cubicBezTo>
                  <a:cubicBezTo>
                    <a:pt x="34" y="178"/>
                    <a:pt x="37" y="187"/>
                    <a:pt x="41" y="195"/>
                  </a:cubicBezTo>
                  <a:cubicBezTo>
                    <a:pt x="54" y="222"/>
                    <a:pt x="53" y="251"/>
                    <a:pt x="47" y="279"/>
                  </a:cubicBezTo>
                  <a:cubicBezTo>
                    <a:pt x="46" y="286"/>
                    <a:pt x="40" y="293"/>
                    <a:pt x="36" y="300"/>
                  </a:cubicBezTo>
                  <a:cubicBezTo>
                    <a:pt x="34" y="300"/>
                    <a:pt x="32" y="300"/>
                    <a:pt x="30" y="3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4" name="Freeform 38">
              <a:extLst>
                <a:ext uri="{FF2B5EF4-FFF2-40B4-BE49-F238E27FC236}">
                  <a16:creationId xmlns:a16="http://schemas.microsoft.com/office/drawing/2014/main" id="{387E62C1-622E-4114-8266-D494C33D28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3838" y="2168525"/>
              <a:ext cx="1108075" cy="1830388"/>
            </a:xfrm>
            <a:custGeom>
              <a:avLst/>
              <a:gdLst>
                <a:gd name="T0" fmla="*/ 216 w 336"/>
                <a:gd name="T1" fmla="*/ 0 h 555"/>
                <a:gd name="T2" fmla="*/ 244 w 336"/>
                <a:gd name="T3" fmla="*/ 5 h 555"/>
                <a:gd name="T4" fmla="*/ 260 w 336"/>
                <a:gd name="T5" fmla="*/ 33 h 555"/>
                <a:gd name="T6" fmla="*/ 205 w 336"/>
                <a:gd name="T7" fmla="*/ 308 h 555"/>
                <a:gd name="T8" fmla="*/ 206 w 336"/>
                <a:gd name="T9" fmla="*/ 313 h 555"/>
                <a:gd name="T10" fmla="*/ 281 w 336"/>
                <a:gd name="T11" fmla="*/ 270 h 555"/>
                <a:gd name="T12" fmla="*/ 255 w 336"/>
                <a:gd name="T13" fmla="*/ 236 h 555"/>
                <a:gd name="T14" fmla="*/ 336 w 336"/>
                <a:gd name="T15" fmla="*/ 260 h 555"/>
                <a:gd name="T16" fmla="*/ 219 w 336"/>
                <a:gd name="T17" fmla="*/ 336 h 555"/>
                <a:gd name="T18" fmla="*/ 192 w 336"/>
                <a:gd name="T19" fmla="*/ 366 h 555"/>
                <a:gd name="T20" fmla="*/ 120 w 336"/>
                <a:gd name="T21" fmla="*/ 507 h 555"/>
                <a:gd name="T22" fmla="*/ 91 w 336"/>
                <a:gd name="T23" fmla="*/ 538 h 555"/>
                <a:gd name="T24" fmla="*/ 23 w 336"/>
                <a:gd name="T25" fmla="*/ 549 h 555"/>
                <a:gd name="T26" fmla="*/ 0 w 336"/>
                <a:gd name="T27" fmla="*/ 525 h 555"/>
                <a:gd name="T28" fmla="*/ 125 w 336"/>
                <a:gd name="T29" fmla="*/ 446 h 555"/>
                <a:gd name="T30" fmla="*/ 154 w 336"/>
                <a:gd name="T31" fmla="*/ 378 h 555"/>
                <a:gd name="T32" fmla="*/ 150 w 336"/>
                <a:gd name="T33" fmla="*/ 375 h 555"/>
                <a:gd name="T34" fmla="*/ 58 w 336"/>
                <a:gd name="T35" fmla="*/ 454 h 555"/>
                <a:gd name="T36" fmla="*/ 42 w 336"/>
                <a:gd name="T37" fmla="*/ 426 h 555"/>
                <a:gd name="T38" fmla="*/ 126 w 336"/>
                <a:gd name="T39" fmla="*/ 370 h 555"/>
                <a:gd name="T40" fmla="*/ 177 w 336"/>
                <a:gd name="T41" fmla="*/ 302 h 555"/>
                <a:gd name="T42" fmla="*/ 203 w 336"/>
                <a:gd name="T43" fmla="*/ 113 h 555"/>
                <a:gd name="T44" fmla="*/ 212 w 336"/>
                <a:gd name="T45" fmla="*/ 13 h 555"/>
                <a:gd name="T46" fmla="*/ 216 w 336"/>
                <a:gd name="T47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36" h="555">
                  <a:moveTo>
                    <a:pt x="216" y="0"/>
                  </a:moveTo>
                  <a:cubicBezTo>
                    <a:pt x="226" y="2"/>
                    <a:pt x="236" y="3"/>
                    <a:pt x="244" y="5"/>
                  </a:cubicBezTo>
                  <a:cubicBezTo>
                    <a:pt x="258" y="10"/>
                    <a:pt x="263" y="19"/>
                    <a:pt x="260" y="33"/>
                  </a:cubicBezTo>
                  <a:cubicBezTo>
                    <a:pt x="242" y="125"/>
                    <a:pt x="223" y="217"/>
                    <a:pt x="205" y="308"/>
                  </a:cubicBezTo>
                  <a:cubicBezTo>
                    <a:pt x="205" y="309"/>
                    <a:pt x="206" y="310"/>
                    <a:pt x="206" y="313"/>
                  </a:cubicBezTo>
                  <a:cubicBezTo>
                    <a:pt x="231" y="299"/>
                    <a:pt x="255" y="285"/>
                    <a:pt x="281" y="270"/>
                  </a:cubicBezTo>
                  <a:cubicBezTo>
                    <a:pt x="271" y="258"/>
                    <a:pt x="263" y="247"/>
                    <a:pt x="255" y="236"/>
                  </a:cubicBezTo>
                  <a:cubicBezTo>
                    <a:pt x="308" y="228"/>
                    <a:pt x="326" y="234"/>
                    <a:pt x="336" y="260"/>
                  </a:cubicBezTo>
                  <a:cubicBezTo>
                    <a:pt x="297" y="286"/>
                    <a:pt x="259" y="312"/>
                    <a:pt x="219" y="336"/>
                  </a:cubicBezTo>
                  <a:cubicBezTo>
                    <a:pt x="207" y="344"/>
                    <a:pt x="197" y="352"/>
                    <a:pt x="192" y="366"/>
                  </a:cubicBezTo>
                  <a:cubicBezTo>
                    <a:pt x="174" y="416"/>
                    <a:pt x="152" y="465"/>
                    <a:pt x="120" y="507"/>
                  </a:cubicBezTo>
                  <a:cubicBezTo>
                    <a:pt x="111" y="518"/>
                    <a:pt x="101" y="528"/>
                    <a:pt x="91" y="538"/>
                  </a:cubicBezTo>
                  <a:cubicBezTo>
                    <a:pt x="71" y="555"/>
                    <a:pt x="46" y="554"/>
                    <a:pt x="23" y="549"/>
                  </a:cubicBezTo>
                  <a:cubicBezTo>
                    <a:pt x="14" y="546"/>
                    <a:pt x="7" y="535"/>
                    <a:pt x="0" y="525"/>
                  </a:cubicBezTo>
                  <a:cubicBezTo>
                    <a:pt x="56" y="519"/>
                    <a:pt x="95" y="489"/>
                    <a:pt x="125" y="446"/>
                  </a:cubicBezTo>
                  <a:cubicBezTo>
                    <a:pt x="139" y="425"/>
                    <a:pt x="151" y="403"/>
                    <a:pt x="154" y="378"/>
                  </a:cubicBezTo>
                  <a:cubicBezTo>
                    <a:pt x="153" y="377"/>
                    <a:pt x="152" y="376"/>
                    <a:pt x="150" y="375"/>
                  </a:cubicBezTo>
                  <a:cubicBezTo>
                    <a:pt x="120" y="401"/>
                    <a:pt x="90" y="427"/>
                    <a:pt x="58" y="454"/>
                  </a:cubicBezTo>
                  <a:cubicBezTo>
                    <a:pt x="53" y="444"/>
                    <a:pt x="48" y="436"/>
                    <a:pt x="42" y="426"/>
                  </a:cubicBezTo>
                  <a:cubicBezTo>
                    <a:pt x="70" y="407"/>
                    <a:pt x="97" y="387"/>
                    <a:pt x="126" y="370"/>
                  </a:cubicBezTo>
                  <a:cubicBezTo>
                    <a:pt x="152" y="354"/>
                    <a:pt x="167" y="331"/>
                    <a:pt x="177" y="302"/>
                  </a:cubicBezTo>
                  <a:cubicBezTo>
                    <a:pt x="196" y="240"/>
                    <a:pt x="201" y="177"/>
                    <a:pt x="203" y="113"/>
                  </a:cubicBezTo>
                  <a:cubicBezTo>
                    <a:pt x="203" y="80"/>
                    <a:pt x="208" y="46"/>
                    <a:pt x="212" y="13"/>
                  </a:cubicBezTo>
                  <a:cubicBezTo>
                    <a:pt x="212" y="9"/>
                    <a:pt x="214" y="5"/>
                    <a:pt x="2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5" name="Freeform 39">
              <a:extLst>
                <a:ext uri="{FF2B5EF4-FFF2-40B4-BE49-F238E27FC236}">
                  <a16:creationId xmlns:a16="http://schemas.microsoft.com/office/drawing/2014/main" id="{EA7D0B0A-6CB1-4554-85C4-0898AB8FE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3526" y="3613150"/>
              <a:ext cx="1001713" cy="492125"/>
            </a:xfrm>
            <a:custGeom>
              <a:avLst/>
              <a:gdLst>
                <a:gd name="T0" fmla="*/ 200 w 304"/>
                <a:gd name="T1" fmla="*/ 75 h 149"/>
                <a:gd name="T2" fmla="*/ 224 w 304"/>
                <a:gd name="T3" fmla="*/ 53 h 149"/>
                <a:gd name="T4" fmla="*/ 38 w 304"/>
                <a:gd name="T5" fmla="*/ 149 h 149"/>
                <a:gd name="T6" fmla="*/ 2 w 304"/>
                <a:gd name="T7" fmla="*/ 90 h 149"/>
                <a:gd name="T8" fmla="*/ 25 w 304"/>
                <a:gd name="T9" fmla="*/ 66 h 149"/>
                <a:gd name="T10" fmla="*/ 129 w 304"/>
                <a:gd name="T11" fmla="*/ 37 h 149"/>
                <a:gd name="T12" fmla="*/ 242 w 304"/>
                <a:gd name="T13" fmla="*/ 5 h 149"/>
                <a:gd name="T14" fmla="*/ 273 w 304"/>
                <a:gd name="T15" fmla="*/ 1 h 149"/>
                <a:gd name="T16" fmla="*/ 301 w 304"/>
                <a:gd name="T17" fmla="*/ 24 h 149"/>
                <a:gd name="T18" fmla="*/ 287 w 304"/>
                <a:gd name="T19" fmla="*/ 46 h 149"/>
                <a:gd name="T20" fmla="*/ 203 w 304"/>
                <a:gd name="T21" fmla="*/ 80 h 149"/>
                <a:gd name="T22" fmla="*/ 200 w 304"/>
                <a:gd name="T23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4" h="149">
                  <a:moveTo>
                    <a:pt x="200" y="75"/>
                  </a:moveTo>
                  <a:cubicBezTo>
                    <a:pt x="208" y="68"/>
                    <a:pt x="216" y="61"/>
                    <a:pt x="224" y="53"/>
                  </a:cubicBezTo>
                  <a:cubicBezTo>
                    <a:pt x="148" y="58"/>
                    <a:pt x="93" y="104"/>
                    <a:pt x="38" y="149"/>
                  </a:cubicBezTo>
                  <a:cubicBezTo>
                    <a:pt x="14" y="135"/>
                    <a:pt x="0" y="118"/>
                    <a:pt x="2" y="90"/>
                  </a:cubicBezTo>
                  <a:cubicBezTo>
                    <a:pt x="3" y="74"/>
                    <a:pt x="9" y="69"/>
                    <a:pt x="25" y="66"/>
                  </a:cubicBezTo>
                  <a:cubicBezTo>
                    <a:pt x="60" y="57"/>
                    <a:pt x="94" y="47"/>
                    <a:pt x="129" y="37"/>
                  </a:cubicBezTo>
                  <a:cubicBezTo>
                    <a:pt x="167" y="27"/>
                    <a:pt x="204" y="15"/>
                    <a:pt x="242" y="5"/>
                  </a:cubicBezTo>
                  <a:cubicBezTo>
                    <a:pt x="252" y="2"/>
                    <a:pt x="262" y="2"/>
                    <a:pt x="273" y="1"/>
                  </a:cubicBezTo>
                  <a:cubicBezTo>
                    <a:pt x="284" y="0"/>
                    <a:pt x="298" y="12"/>
                    <a:pt x="301" y="24"/>
                  </a:cubicBezTo>
                  <a:cubicBezTo>
                    <a:pt x="304" y="36"/>
                    <a:pt x="296" y="43"/>
                    <a:pt x="287" y="46"/>
                  </a:cubicBezTo>
                  <a:cubicBezTo>
                    <a:pt x="260" y="59"/>
                    <a:pt x="231" y="69"/>
                    <a:pt x="203" y="80"/>
                  </a:cubicBezTo>
                  <a:cubicBezTo>
                    <a:pt x="202" y="79"/>
                    <a:pt x="201" y="77"/>
                    <a:pt x="200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6" name="Freeform 40">
              <a:extLst>
                <a:ext uri="{FF2B5EF4-FFF2-40B4-BE49-F238E27FC236}">
                  <a16:creationId xmlns:a16="http://schemas.microsoft.com/office/drawing/2014/main" id="{835D28A5-9A34-4840-A635-16A3E8A56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9001" y="3367088"/>
              <a:ext cx="639763" cy="658813"/>
            </a:xfrm>
            <a:custGeom>
              <a:avLst/>
              <a:gdLst>
                <a:gd name="T0" fmla="*/ 0 w 194"/>
                <a:gd name="T1" fmla="*/ 0 h 200"/>
                <a:gd name="T2" fmla="*/ 36 w 194"/>
                <a:gd name="T3" fmla="*/ 30 h 200"/>
                <a:gd name="T4" fmla="*/ 58 w 194"/>
                <a:gd name="T5" fmla="*/ 70 h 200"/>
                <a:gd name="T6" fmla="*/ 150 w 194"/>
                <a:gd name="T7" fmla="*/ 150 h 200"/>
                <a:gd name="T8" fmla="*/ 194 w 194"/>
                <a:gd name="T9" fmla="*/ 168 h 200"/>
                <a:gd name="T10" fmla="*/ 114 w 194"/>
                <a:gd name="T11" fmla="*/ 197 h 200"/>
                <a:gd name="T12" fmla="*/ 85 w 194"/>
                <a:gd name="T13" fmla="*/ 199 h 200"/>
                <a:gd name="T14" fmla="*/ 66 w 194"/>
                <a:gd name="T15" fmla="*/ 188 h 200"/>
                <a:gd name="T16" fmla="*/ 16 w 194"/>
                <a:gd name="T17" fmla="*/ 77 h 200"/>
                <a:gd name="T18" fmla="*/ 1 w 194"/>
                <a:gd name="T19" fmla="*/ 12 h 200"/>
                <a:gd name="T20" fmla="*/ 0 w 194"/>
                <a:gd name="T21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" h="200">
                  <a:moveTo>
                    <a:pt x="0" y="0"/>
                  </a:moveTo>
                  <a:cubicBezTo>
                    <a:pt x="18" y="5"/>
                    <a:pt x="28" y="17"/>
                    <a:pt x="36" y="30"/>
                  </a:cubicBezTo>
                  <a:cubicBezTo>
                    <a:pt x="44" y="43"/>
                    <a:pt x="52" y="56"/>
                    <a:pt x="58" y="70"/>
                  </a:cubicBezTo>
                  <a:cubicBezTo>
                    <a:pt x="77" y="111"/>
                    <a:pt x="109" y="135"/>
                    <a:pt x="150" y="150"/>
                  </a:cubicBezTo>
                  <a:cubicBezTo>
                    <a:pt x="165" y="156"/>
                    <a:pt x="179" y="162"/>
                    <a:pt x="194" y="168"/>
                  </a:cubicBezTo>
                  <a:cubicBezTo>
                    <a:pt x="172" y="194"/>
                    <a:pt x="143" y="196"/>
                    <a:pt x="114" y="197"/>
                  </a:cubicBezTo>
                  <a:cubicBezTo>
                    <a:pt x="105" y="198"/>
                    <a:pt x="94" y="200"/>
                    <a:pt x="85" y="199"/>
                  </a:cubicBezTo>
                  <a:cubicBezTo>
                    <a:pt x="78" y="198"/>
                    <a:pt x="70" y="193"/>
                    <a:pt x="66" y="188"/>
                  </a:cubicBezTo>
                  <a:cubicBezTo>
                    <a:pt x="41" y="155"/>
                    <a:pt x="28" y="116"/>
                    <a:pt x="16" y="77"/>
                  </a:cubicBezTo>
                  <a:cubicBezTo>
                    <a:pt x="9" y="56"/>
                    <a:pt x="5" y="34"/>
                    <a:pt x="1" y="12"/>
                  </a:cubicBezTo>
                  <a:cubicBezTo>
                    <a:pt x="0" y="9"/>
                    <a:pt x="0" y="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7" name="Freeform 41">
              <a:extLst>
                <a:ext uri="{FF2B5EF4-FFF2-40B4-BE49-F238E27FC236}">
                  <a16:creationId xmlns:a16="http://schemas.microsoft.com/office/drawing/2014/main" id="{A22F75F0-C8DD-4A38-9066-179352B4F5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94351" y="4659313"/>
              <a:ext cx="280988" cy="487363"/>
            </a:xfrm>
            <a:custGeom>
              <a:avLst/>
              <a:gdLst>
                <a:gd name="T0" fmla="*/ 0 w 85"/>
                <a:gd name="T1" fmla="*/ 141 h 148"/>
                <a:gd name="T2" fmla="*/ 6 w 85"/>
                <a:gd name="T3" fmla="*/ 126 h 148"/>
                <a:gd name="T4" fmla="*/ 6 w 85"/>
                <a:gd name="T5" fmla="*/ 23 h 148"/>
                <a:gd name="T6" fmla="*/ 0 w 85"/>
                <a:gd name="T7" fmla="*/ 7 h 148"/>
                <a:gd name="T8" fmla="*/ 84 w 85"/>
                <a:gd name="T9" fmla="*/ 73 h 148"/>
                <a:gd name="T10" fmla="*/ 0 w 85"/>
                <a:gd name="T11" fmla="*/ 141 h 148"/>
                <a:gd name="T12" fmla="*/ 19 w 85"/>
                <a:gd name="T13" fmla="*/ 74 h 148"/>
                <a:gd name="T14" fmla="*/ 19 w 85"/>
                <a:gd name="T15" fmla="*/ 117 h 148"/>
                <a:gd name="T16" fmla="*/ 25 w 85"/>
                <a:gd name="T17" fmla="*/ 139 h 148"/>
                <a:gd name="T18" fmla="*/ 49 w 85"/>
                <a:gd name="T19" fmla="*/ 131 h 148"/>
                <a:gd name="T20" fmla="*/ 65 w 85"/>
                <a:gd name="T21" fmla="*/ 112 h 148"/>
                <a:gd name="T22" fmla="*/ 65 w 85"/>
                <a:gd name="T23" fmla="*/ 35 h 148"/>
                <a:gd name="T24" fmla="*/ 37 w 85"/>
                <a:gd name="T25" fmla="*/ 11 h 148"/>
                <a:gd name="T26" fmla="*/ 19 w 85"/>
                <a:gd name="T27" fmla="*/ 24 h 148"/>
                <a:gd name="T28" fmla="*/ 19 w 85"/>
                <a:gd name="T29" fmla="*/ 7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" h="148">
                  <a:moveTo>
                    <a:pt x="0" y="141"/>
                  </a:moveTo>
                  <a:cubicBezTo>
                    <a:pt x="2" y="137"/>
                    <a:pt x="6" y="131"/>
                    <a:pt x="6" y="126"/>
                  </a:cubicBezTo>
                  <a:cubicBezTo>
                    <a:pt x="7" y="92"/>
                    <a:pt x="7" y="57"/>
                    <a:pt x="6" y="23"/>
                  </a:cubicBezTo>
                  <a:cubicBezTo>
                    <a:pt x="6" y="18"/>
                    <a:pt x="2" y="12"/>
                    <a:pt x="0" y="7"/>
                  </a:cubicBezTo>
                  <a:cubicBezTo>
                    <a:pt x="71" y="0"/>
                    <a:pt x="84" y="25"/>
                    <a:pt x="84" y="73"/>
                  </a:cubicBezTo>
                  <a:cubicBezTo>
                    <a:pt x="85" y="130"/>
                    <a:pt x="61" y="148"/>
                    <a:pt x="0" y="141"/>
                  </a:cubicBezTo>
                  <a:close/>
                  <a:moveTo>
                    <a:pt x="19" y="74"/>
                  </a:moveTo>
                  <a:cubicBezTo>
                    <a:pt x="19" y="88"/>
                    <a:pt x="19" y="102"/>
                    <a:pt x="19" y="117"/>
                  </a:cubicBezTo>
                  <a:cubicBezTo>
                    <a:pt x="20" y="124"/>
                    <a:pt x="23" y="131"/>
                    <a:pt x="25" y="139"/>
                  </a:cubicBezTo>
                  <a:cubicBezTo>
                    <a:pt x="33" y="136"/>
                    <a:pt x="43" y="136"/>
                    <a:pt x="49" y="131"/>
                  </a:cubicBezTo>
                  <a:cubicBezTo>
                    <a:pt x="56" y="127"/>
                    <a:pt x="62" y="120"/>
                    <a:pt x="65" y="112"/>
                  </a:cubicBezTo>
                  <a:cubicBezTo>
                    <a:pt x="72" y="87"/>
                    <a:pt x="72" y="60"/>
                    <a:pt x="65" y="35"/>
                  </a:cubicBezTo>
                  <a:cubicBezTo>
                    <a:pt x="61" y="21"/>
                    <a:pt x="51" y="13"/>
                    <a:pt x="37" y="11"/>
                  </a:cubicBezTo>
                  <a:cubicBezTo>
                    <a:pt x="24" y="8"/>
                    <a:pt x="19" y="11"/>
                    <a:pt x="19" y="24"/>
                  </a:cubicBezTo>
                  <a:cubicBezTo>
                    <a:pt x="19" y="41"/>
                    <a:pt x="19" y="57"/>
                    <a:pt x="19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8" name="Freeform 42">
              <a:extLst>
                <a:ext uri="{FF2B5EF4-FFF2-40B4-BE49-F238E27FC236}">
                  <a16:creationId xmlns:a16="http://schemas.microsoft.com/office/drawing/2014/main" id="{64874871-1711-4CCD-AC24-7B5E3951D5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63038" y="4675188"/>
              <a:ext cx="266700" cy="461963"/>
            </a:xfrm>
            <a:custGeom>
              <a:avLst/>
              <a:gdLst>
                <a:gd name="T0" fmla="*/ 48 w 81"/>
                <a:gd name="T1" fmla="*/ 70 h 140"/>
                <a:gd name="T2" fmla="*/ 81 w 81"/>
                <a:gd name="T3" fmla="*/ 136 h 140"/>
                <a:gd name="T4" fmla="*/ 57 w 81"/>
                <a:gd name="T5" fmla="*/ 122 h 140"/>
                <a:gd name="T6" fmla="*/ 41 w 81"/>
                <a:gd name="T7" fmla="*/ 81 h 140"/>
                <a:gd name="T8" fmla="*/ 18 w 81"/>
                <a:gd name="T9" fmla="*/ 69 h 140"/>
                <a:gd name="T10" fmla="*/ 22 w 81"/>
                <a:gd name="T11" fmla="*/ 136 h 140"/>
                <a:gd name="T12" fmla="*/ 0 w 81"/>
                <a:gd name="T13" fmla="*/ 136 h 140"/>
                <a:gd name="T14" fmla="*/ 6 w 81"/>
                <a:gd name="T15" fmla="*/ 119 h 140"/>
                <a:gd name="T16" fmla="*/ 6 w 81"/>
                <a:gd name="T17" fmla="*/ 19 h 140"/>
                <a:gd name="T18" fmla="*/ 1 w 81"/>
                <a:gd name="T19" fmla="*/ 2 h 140"/>
                <a:gd name="T20" fmla="*/ 45 w 81"/>
                <a:gd name="T21" fmla="*/ 2 h 140"/>
                <a:gd name="T22" fmla="*/ 77 w 81"/>
                <a:gd name="T23" fmla="*/ 25 h 140"/>
                <a:gd name="T24" fmla="*/ 59 w 81"/>
                <a:gd name="T25" fmla="*/ 64 h 140"/>
                <a:gd name="T26" fmla="*/ 48 w 81"/>
                <a:gd name="T27" fmla="*/ 70 h 140"/>
                <a:gd name="T28" fmla="*/ 18 w 81"/>
                <a:gd name="T29" fmla="*/ 65 h 140"/>
                <a:gd name="T30" fmla="*/ 40 w 81"/>
                <a:gd name="T31" fmla="*/ 65 h 140"/>
                <a:gd name="T32" fmla="*/ 63 w 81"/>
                <a:gd name="T33" fmla="*/ 23 h 140"/>
                <a:gd name="T34" fmla="*/ 25 w 81"/>
                <a:gd name="T35" fmla="*/ 5 h 140"/>
                <a:gd name="T36" fmla="*/ 18 w 81"/>
                <a:gd name="T37" fmla="*/ 15 h 140"/>
                <a:gd name="T38" fmla="*/ 18 w 81"/>
                <a:gd name="T39" fmla="*/ 6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1" h="140">
                  <a:moveTo>
                    <a:pt x="48" y="70"/>
                  </a:moveTo>
                  <a:cubicBezTo>
                    <a:pt x="61" y="91"/>
                    <a:pt x="63" y="118"/>
                    <a:pt x="81" y="136"/>
                  </a:cubicBezTo>
                  <a:cubicBezTo>
                    <a:pt x="69" y="140"/>
                    <a:pt x="61" y="136"/>
                    <a:pt x="57" y="122"/>
                  </a:cubicBezTo>
                  <a:cubicBezTo>
                    <a:pt x="53" y="108"/>
                    <a:pt x="46" y="95"/>
                    <a:pt x="41" y="81"/>
                  </a:cubicBezTo>
                  <a:cubicBezTo>
                    <a:pt x="35" y="68"/>
                    <a:pt x="35" y="68"/>
                    <a:pt x="18" y="69"/>
                  </a:cubicBezTo>
                  <a:cubicBezTo>
                    <a:pt x="19" y="91"/>
                    <a:pt x="13" y="114"/>
                    <a:pt x="22" y="136"/>
                  </a:cubicBezTo>
                  <a:cubicBezTo>
                    <a:pt x="17" y="136"/>
                    <a:pt x="8" y="136"/>
                    <a:pt x="0" y="136"/>
                  </a:cubicBezTo>
                  <a:cubicBezTo>
                    <a:pt x="2" y="131"/>
                    <a:pt x="6" y="125"/>
                    <a:pt x="6" y="119"/>
                  </a:cubicBezTo>
                  <a:cubicBezTo>
                    <a:pt x="6" y="86"/>
                    <a:pt x="6" y="52"/>
                    <a:pt x="6" y="19"/>
                  </a:cubicBezTo>
                  <a:cubicBezTo>
                    <a:pt x="6" y="14"/>
                    <a:pt x="3" y="8"/>
                    <a:pt x="1" y="2"/>
                  </a:cubicBezTo>
                  <a:cubicBezTo>
                    <a:pt x="14" y="2"/>
                    <a:pt x="29" y="2"/>
                    <a:pt x="45" y="2"/>
                  </a:cubicBezTo>
                  <a:cubicBezTo>
                    <a:pt x="63" y="2"/>
                    <a:pt x="74" y="11"/>
                    <a:pt x="77" y="25"/>
                  </a:cubicBezTo>
                  <a:cubicBezTo>
                    <a:pt x="81" y="41"/>
                    <a:pt x="73" y="56"/>
                    <a:pt x="59" y="64"/>
                  </a:cubicBezTo>
                  <a:cubicBezTo>
                    <a:pt x="56" y="66"/>
                    <a:pt x="53" y="67"/>
                    <a:pt x="48" y="70"/>
                  </a:cubicBezTo>
                  <a:close/>
                  <a:moveTo>
                    <a:pt x="18" y="65"/>
                  </a:moveTo>
                  <a:cubicBezTo>
                    <a:pt x="26" y="65"/>
                    <a:pt x="33" y="66"/>
                    <a:pt x="40" y="65"/>
                  </a:cubicBezTo>
                  <a:cubicBezTo>
                    <a:pt x="60" y="62"/>
                    <a:pt x="69" y="45"/>
                    <a:pt x="63" y="23"/>
                  </a:cubicBezTo>
                  <a:cubicBezTo>
                    <a:pt x="60" y="11"/>
                    <a:pt x="38" y="0"/>
                    <a:pt x="25" y="5"/>
                  </a:cubicBezTo>
                  <a:cubicBezTo>
                    <a:pt x="22" y="7"/>
                    <a:pt x="18" y="11"/>
                    <a:pt x="18" y="15"/>
                  </a:cubicBezTo>
                  <a:cubicBezTo>
                    <a:pt x="17" y="31"/>
                    <a:pt x="18" y="47"/>
                    <a:pt x="18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9" name="Freeform 43">
              <a:extLst>
                <a:ext uri="{FF2B5EF4-FFF2-40B4-BE49-F238E27FC236}">
                  <a16:creationId xmlns:a16="http://schemas.microsoft.com/office/drawing/2014/main" id="{181C146B-D0E2-44F2-9B76-57C319F8F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0788" y="4668838"/>
              <a:ext cx="282575" cy="458788"/>
            </a:xfrm>
            <a:custGeom>
              <a:avLst/>
              <a:gdLst>
                <a:gd name="T0" fmla="*/ 0 w 86"/>
                <a:gd name="T1" fmla="*/ 139 h 139"/>
                <a:gd name="T2" fmla="*/ 7 w 86"/>
                <a:gd name="T3" fmla="*/ 121 h 139"/>
                <a:gd name="T4" fmla="*/ 7 w 86"/>
                <a:gd name="T5" fmla="*/ 22 h 139"/>
                <a:gd name="T6" fmla="*/ 1 w 86"/>
                <a:gd name="T7" fmla="*/ 4 h 139"/>
                <a:gd name="T8" fmla="*/ 28 w 86"/>
                <a:gd name="T9" fmla="*/ 22 h 139"/>
                <a:gd name="T10" fmla="*/ 74 w 86"/>
                <a:gd name="T11" fmla="*/ 104 h 139"/>
                <a:gd name="T12" fmla="*/ 74 w 86"/>
                <a:gd name="T13" fmla="*/ 15 h 139"/>
                <a:gd name="T14" fmla="*/ 66 w 86"/>
                <a:gd name="T15" fmla="*/ 4 h 139"/>
                <a:gd name="T16" fmla="*/ 86 w 86"/>
                <a:gd name="T17" fmla="*/ 4 h 139"/>
                <a:gd name="T18" fmla="*/ 79 w 86"/>
                <a:gd name="T19" fmla="*/ 21 h 139"/>
                <a:gd name="T20" fmla="*/ 79 w 86"/>
                <a:gd name="T21" fmla="*/ 123 h 139"/>
                <a:gd name="T22" fmla="*/ 79 w 86"/>
                <a:gd name="T23" fmla="*/ 137 h 139"/>
                <a:gd name="T24" fmla="*/ 75 w 86"/>
                <a:gd name="T25" fmla="*/ 139 h 139"/>
                <a:gd name="T26" fmla="*/ 15 w 86"/>
                <a:gd name="T27" fmla="*/ 24 h 139"/>
                <a:gd name="T28" fmla="*/ 21 w 86"/>
                <a:gd name="T29" fmla="*/ 139 h 139"/>
                <a:gd name="T30" fmla="*/ 0 w 86"/>
                <a:gd name="T31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" h="139">
                  <a:moveTo>
                    <a:pt x="0" y="139"/>
                  </a:moveTo>
                  <a:cubicBezTo>
                    <a:pt x="3" y="133"/>
                    <a:pt x="7" y="127"/>
                    <a:pt x="7" y="121"/>
                  </a:cubicBezTo>
                  <a:cubicBezTo>
                    <a:pt x="8" y="88"/>
                    <a:pt x="8" y="55"/>
                    <a:pt x="7" y="22"/>
                  </a:cubicBezTo>
                  <a:cubicBezTo>
                    <a:pt x="7" y="16"/>
                    <a:pt x="3" y="10"/>
                    <a:pt x="1" y="4"/>
                  </a:cubicBezTo>
                  <a:cubicBezTo>
                    <a:pt x="13" y="0"/>
                    <a:pt x="21" y="7"/>
                    <a:pt x="28" y="22"/>
                  </a:cubicBezTo>
                  <a:cubicBezTo>
                    <a:pt x="41" y="50"/>
                    <a:pt x="56" y="77"/>
                    <a:pt x="74" y="104"/>
                  </a:cubicBezTo>
                  <a:cubicBezTo>
                    <a:pt x="74" y="74"/>
                    <a:pt x="74" y="45"/>
                    <a:pt x="74" y="15"/>
                  </a:cubicBezTo>
                  <a:cubicBezTo>
                    <a:pt x="74" y="11"/>
                    <a:pt x="69" y="8"/>
                    <a:pt x="66" y="4"/>
                  </a:cubicBezTo>
                  <a:cubicBezTo>
                    <a:pt x="73" y="4"/>
                    <a:pt x="81" y="4"/>
                    <a:pt x="86" y="4"/>
                  </a:cubicBezTo>
                  <a:cubicBezTo>
                    <a:pt x="84" y="9"/>
                    <a:pt x="79" y="15"/>
                    <a:pt x="79" y="21"/>
                  </a:cubicBezTo>
                  <a:cubicBezTo>
                    <a:pt x="78" y="55"/>
                    <a:pt x="79" y="89"/>
                    <a:pt x="79" y="123"/>
                  </a:cubicBezTo>
                  <a:cubicBezTo>
                    <a:pt x="79" y="128"/>
                    <a:pt x="79" y="132"/>
                    <a:pt x="79" y="137"/>
                  </a:cubicBezTo>
                  <a:cubicBezTo>
                    <a:pt x="77" y="138"/>
                    <a:pt x="76" y="138"/>
                    <a:pt x="75" y="139"/>
                  </a:cubicBezTo>
                  <a:cubicBezTo>
                    <a:pt x="55" y="101"/>
                    <a:pt x="35" y="62"/>
                    <a:pt x="15" y="24"/>
                  </a:cubicBezTo>
                  <a:cubicBezTo>
                    <a:pt x="6" y="44"/>
                    <a:pt x="11" y="132"/>
                    <a:pt x="21" y="139"/>
                  </a:cubicBezTo>
                  <a:cubicBezTo>
                    <a:pt x="13" y="139"/>
                    <a:pt x="5" y="139"/>
                    <a:pt x="0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0" name="Freeform 44">
              <a:extLst>
                <a:ext uri="{FF2B5EF4-FFF2-40B4-BE49-F238E27FC236}">
                  <a16:creationId xmlns:a16="http://schemas.microsoft.com/office/drawing/2014/main" id="{688BC0B8-4D88-49B6-AF33-A03CD65B2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3176" y="4665663"/>
              <a:ext cx="279400" cy="461963"/>
            </a:xfrm>
            <a:custGeom>
              <a:avLst/>
              <a:gdLst>
                <a:gd name="T0" fmla="*/ 64 w 85"/>
                <a:gd name="T1" fmla="*/ 5 h 140"/>
                <a:gd name="T2" fmla="*/ 85 w 85"/>
                <a:gd name="T3" fmla="*/ 5 h 140"/>
                <a:gd name="T4" fmla="*/ 80 w 85"/>
                <a:gd name="T5" fmla="*/ 23 h 140"/>
                <a:gd name="T6" fmla="*/ 79 w 85"/>
                <a:gd name="T7" fmla="*/ 138 h 140"/>
                <a:gd name="T8" fmla="*/ 75 w 85"/>
                <a:gd name="T9" fmla="*/ 140 h 140"/>
                <a:gd name="T10" fmla="*/ 15 w 85"/>
                <a:gd name="T11" fmla="*/ 24 h 140"/>
                <a:gd name="T12" fmla="*/ 11 w 85"/>
                <a:gd name="T13" fmla="*/ 24 h 140"/>
                <a:gd name="T14" fmla="*/ 11 w 85"/>
                <a:gd name="T15" fmla="*/ 56 h 140"/>
                <a:gd name="T16" fmla="*/ 11 w 85"/>
                <a:gd name="T17" fmla="*/ 122 h 140"/>
                <a:gd name="T18" fmla="*/ 18 w 85"/>
                <a:gd name="T19" fmla="*/ 139 h 140"/>
                <a:gd name="T20" fmla="*/ 1 w 85"/>
                <a:gd name="T21" fmla="*/ 139 h 140"/>
                <a:gd name="T22" fmla="*/ 8 w 85"/>
                <a:gd name="T23" fmla="*/ 121 h 140"/>
                <a:gd name="T24" fmla="*/ 8 w 85"/>
                <a:gd name="T25" fmla="*/ 24 h 140"/>
                <a:gd name="T26" fmla="*/ 0 w 85"/>
                <a:gd name="T27" fmla="*/ 5 h 140"/>
                <a:gd name="T28" fmla="*/ 29 w 85"/>
                <a:gd name="T29" fmla="*/ 23 h 140"/>
                <a:gd name="T30" fmla="*/ 71 w 85"/>
                <a:gd name="T31" fmla="*/ 107 h 140"/>
                <a:gd name="T32" fmla="*/ 64 w 85"/>
                <a:gd name="T33" fmla="*/ 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5" h="140">
                  <a:moveTo>
                    <a:pt x="64" y="5"/>
                  </a:moveTo>
                  <a:cubicBezTo>
                    <a:pt x="73" y="5"/>
                    <a:pt x="80" y="5"/>
                    <a:pt x="85" y="5"/>
                  </a:cubicBezTo>
                  <a:cubicBezTo>
                    <a:pt x="83" y="11"/>
                    <a:pt x="80" y="17"/>
                    <a:pt x="80" y="23"/>
                  </a:cubicBezTo>
                  <a:cubicBezTo>
                    <a:pt x="79" y="62"/>
                    <a:pt x="79" y="100"/>
                    <a:pt x="79" y="138"/>
                  </a:cubicBezTo>
                  <a:cubicBezTo>
                    <a:pt x="78" y="139"/>
                    <a:pt x="77" y="139"/>
                    <a:pt x="75" y="140"/>
                  </a:cubicBezTo>
                  <a:cubicBezTo>
                    <a:pt x="55" y="101"/>
                    <a:pt x="35" y="62"/>
                    <a:pt x="15" y="24"/>
                  </a:cubicBezTo>
                  <a:cubicBezTo>
                    <a:pt x="14" y="24"/>
                    <a:pt x="12" y="24"/>
                    <a:pt x="11" y="24"/>
                  </a:cubicBezTo>
                  <a:cubicBezTo>
                    <a:pt x="11" y="35"/>
                    <a:pt x="11" y="46"/>
                    <a:pt x="11" y="56"/>
                  </a:cubicBezTo>
                  <a:cubicBezTo>
                    <a:pt x="11" y="78"/>
                    <a:pt x="10" y="100"/>
                    <a:pt x="11" y="122"/>
                  </a:cubicBezTo>
                  <a:cubicBezTo>
                    <a:pt x="11" y="128"/>
                    <a:pt x="15" y="134"/>
                    <a:pt x="18" y="139"/>
                  </a:cubicBezTo>
                  <a:cubicBezTo>
                    <a:pt x="13" y="139"/>
                    <a:pt x="5" y="139"/>
                    <a:pt x="1" y="139"/>
                  </a:cubicBezTo>
                  <a:cubicBezTo>
                    <a:pt x="3" y="134"/>
                    <a:pt x="7" y="127"/>
                    <a:pt x="8" y="121"/>
                  </a:cubicBezTo>
                  <a:cubicBezTo>
                    <a:pt x="8" y="88"/>
                    <a:pt x="8" y="56"/>
                    <a:pt x="8" y="24"/>
                  </a:cubicBezTo>
                  <a:cubicBezTo>
                    <a:pt x="8" y="17"/>
                    <a:pt x="3" y="11"/>
                    <a:pt x="0" y="5"/>
                  </a:cubicBezTo>
                  <a:cubicBezTo>
                    <a:pt x="13" y="0"/>
                    <a:pt x="22" y="8"/>
                    <a:pt x="29" y="23"/>
                  </a:cubicBezTo>
                  <a:cubicBezTo>
                    <a:pt x="42" y="51"/>
                    <a:pt x="57" y="79"/>
                    <a:pt x="71" y="107"/>
                  </a:cubicBezTo>
                  <a:cubicBezTo>
                    <a:pt x="79" y="87"/>
                    <a:pt x="75" y="13"/>
                    <a:pt x="6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C54C8310-6A88-46A9-B731-DBF553B090B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5201" y="2228850"/>
              <a:ext cx="257175" cy="392113"/>
            </a:xfrm>
            <a:custGeom>
              <a:avLst/>
              <a:gdLst>
                <a:gd name="T0" fmla="*/ 0 w 78"/>
                <a:gd name="T1" fmla="*/ 119 h 119"/>
                <a:gd name="T2" fmla="*/ 63 w 78"/>
                <a:gd name="T3" fmla="*/ 0 h 119"/>
                <a:gd name="T4" fmla="*/ 76 w 78"/>
                <a:gd name="T5" fmla="*/ 27 h 119"/>
                <a:gd name="T6" fmla="*/ 0 w 78"/>
                <a:gd name="T7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" h="119">
                  <a:moveTo>
                    <a:pt x="0" y="119"/>
                  </a:moveTo>
                  <a:cubicBezTo>
                    <a:pt x="21" y="79"/>
                    <a:pt x="42" y="40"/>
                    <a:pt x="63" y="0"/>
                  </a:cubicBezTo>
                  <a:cubicBezTo>
                    <a:pt x="78" y="7"/>
                    <a:pt x="78" y="17"/>
                    <a:pt x="76" y="27"/>
                  </a:cubicBezTo>
                  <a:cubicBezTo>
                    <a:pt x="69" y="62"/>
                    <a:pt x="40" y="100"/>
                    <a:pt x="0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2" name="Freeform 46">
              <a:extLst>
                <a:ext uri="{FF2B5EF4-FFF2-40B4-BE49-F238E27FC236}">
                  <a16:creationId xmlns:a16="http://schemas.microsoft.com/office/drawing/2014/main" id="{9827545C-C1A7-4363-BA92-91198AA6E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7913" y="4678363"/>
              <a:ext cx="276225" cy="452438"/>
            </a:xfrm>
            <a:custGeom>
              <a:avLst/>
              <a:gdLst>
                <a:gd name="T0" fmla="*/ 0 w 84"/>
                <a:gd name="T1" fmla="*/ 1 h 137"/>
                <a:gd name="T2" fmla="*/ 67 w 84"/>
                <a:gd name="T3" fmla="*/ 1 h 137"/>
                <a:gd name="T4" fmla="*/ 82 w 84"/>
                <a:gd name="T5" fmla="*/ 27 h 137"/>
                <a:gd name="T6" fmla="*/ 33 w 84"/>
                <a:gd name="T7" fmla="*/ 3 h 137"/>
                <a:gd name="T8" fmla="*/ 20 w 84"/>
                <a:gd name="T9" fmla="*/ 16 h 137"/>
                <a:gd name="T10" fmla="*/ 20 w 84"/>
                <a:gd name="T11" fmla="*/ 59 h 137"/>
                <a:gd name="T12" fmla="*/ 62 w 84"/>
                <a:gd name="T13" fmla="*/ 42 h 137"/>
                <a:gd name="T14" fmla="*/ 62 w 84"/>
                <a:gd name="T15" fmla="*/ 83 h 137"/>
                <a:gd name="T16" fmla="*/ 21 w 84"/>
                <a:gd name="T17" fmla="*/ 67 h 137"/>
                <a:gd name="T18" fmla="*/ 21 w 84"/>
                <a:gd name="T19" fmla="*/ 124 h 137"/>
                <a:gd name="T20" fmla="*/ 30 w 84"/>
                <a:gd name="T21" fmla="*/ 133 h 137"/>
                <a:gd name="T22" fmla="*/ 83 w 84"/>
                <a:gd name="T23" fmla="*/ 107 h 137"/>
                <a:gd name="T24" fmla="*/ 56 w 84"/>
                <a:gd name="T25" fmla="*/ 136 h 137"/>
                <a:gd name="T26" fmla="*/ 0 w 84"/>
                <a:gd name="T27" fmla="*/ 136 h 137"/>
                <a:gd name="T28" fmla="*/ 0 w 84"/>
                <a:gd name="T29" fmla="*/ 1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137">
                  <a:moveTo>
                    <a:pt x="0" y="1"/>
                  </a:moveTo>
                  <a:cubicBezTo>
                    <a:pt x="23" y="1"/>
                    <a:pt x="45" y="0"/>
                    <a:pt x="67" y="1"/>
                  </a:cubicBezTo>
                  <a:cubicBezTo>
                    <a:pt x="84" y="2"/>
                    <a:pt x="77" y="17"/>
                    <a:pt x="82" y="27"/>
                  </a:cubicBezTo>
                  <a:cubicBezTo>
                    <a:pt x="70" y="8"/>
                    <a:pt x="54" y="1"/>
                    <a:pt x="33" y="3"/>
                  </a:cubicBezTo>
                  <a:cubicBezTo>
                    <a:pt x="24" y="4"/>
                    <a:pt x="20" y="7"/>
                    <a:pt x="20" y="16"/>
                  </a:cubicBezTo>
                  <a:cubicBezTo>
                    <a:pt x="21" y="30"/>
                    <a:pt x="20" y="45"/>
                    <a:pt x="20" y="59"/>
                  </a:cubicBezTo>
                  <a:cubicBezTo>
                    <a:pt x="49" y="65"/>
                    <a:pt x="54" y="63"/>
                    <a:pt x="62" y="42"/>
                  </a:cubicBezTo>
                  <a:cubicBezTo>
                    <a:pt x="62" y="57"/>
                    <a:pt x="62" y="70"/>
                    <a:pt x="62" y="83"/>
                  </a:cubicBezTo>
                  <a:cubicBezTo>
                    <a:pt x="53" y="64"/>
                    <a:pt x="51" y="64"/>
                    <a:pt x="21" y="67"/>
                  </a:cubicBezTo>
                  <a:cubicBezTo>
                    <a:pt x="21" y="86"/>
                    <a:pt x="20" y="105"/>
                    <a:pt x="21" y="124"/>
                  </a:cubicBezTo>
                  <a:cubicBezTo>
                    <a:pt x="21" y="127"/>
                    <a:pt x="27" y="132"/>
                    <a:pt x="30" y="133"/>
                  </a:cubicBezTo>
                  <a:cubicBezTo>
                    <a:pt x="57" y="137"/>
                    <a:pt x="69" y="130"/>
                    <a:pt x="83" y="107"/>
                  </a:cubicBezTo>
                  <a:cubicBezTo>
                    <a:pt x="84" y="132"/>
                    <a:pt x="80" y="136"/>
                    <a:pt x="56" y="136"/>
                  </a:cubicBezTo>
                  <a:cubicBezTo>
                    <a:pt x="38" y="136"/>
                    <a:pt x="19" y="136"/>
                    <a:pt x="0" y="136"/>
                  </a:cubicBezTo>
                  <a:cubicBezTo>
                    <a:pt x="12" y="124"/>
                    <a:pt x="12" y="14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3" name="Freeform 47">
              <a:extLst>
                <a:ext uri="{FF2B5EF4-FFF2-40B4-BE49-F238E27FC236}">
                  <a16:creationId xmlns:a16="http://schemas.microsoft.com/office/drawing/2014/main" id="{E9D4DF2F-21F3-4913-92D8-C761D18A5C87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6413" y="4662488"/>
              <a:ext cx="296863" cy="484188"/>
            </a:xfrm>
            <a:custGeom>
              <a:avLst/>
              <a:gdLst>
                <a:gd name="T0" fmla="*/ 9 w 90"/>
                <a:gd name="T1" fmla="*/ 138 h 147"/>
                <a:gd name="T2" fmla="*/ 4 w 90"/>
                <a:gd name="T3" fmla="*/ 106 h 147"/>
                <a:gd name="T4" fmla="*/ 7 w 90"/>
                <a:gd name="T5" fmla="*/ 105 h 147"/>
                <a:gd name="T6" fmla="*/ 17 w 90"/>
                <a:gd name="T7" fmla="*/ 124 h 147"/>
                <a:gd name="T8" fmla="*/ 54 w 90"/>
                <a:gd name="T9" fmla="*/ 137 h 147"/>
                <a:gd name="T10" fmla="*/ 72 w 90"/>
                <a:gd name="T11" fmla="*/ 117 h 147"/>
                <a:gd name="T12" fmla="*/ 57 w 90"/>
                <a:gd name="T13" fmla="*/ 84 h 147"/>
                <a:gd name="T14" fmla="*/ 27 w 90"/>
                <a:gd name="T15" fmla="*/ 68 h 147"/>
                <a:gd name="T16" fmla="*/ 8 w 90"/>
                <a:gd name="T17" fmla="*/ 26 h 147"/>
                <a:gd name="T18" fmla="*/ 53 w 90"/>
                <a:gd name="T19" fmla="*/ 5 h 147"/>
                <a:gd name="T20" fmla="*/ 78 w 90"/>
                <a:gd name="T21" fmla="*/ 10 h 147"/>
                <a:gd name="T22" fmla="*/ 79 w 90"/>
                <a:gd name="T23" fmla="*/ 34 h 147"/>
                <a:gd name="T24" fmla="*/ 76 w 90"/>
                <a:gd name="T25" fmla="*/ 34 h 147"/>
                <a:gd name="T26" fmla="*/ 67 w 90"/>
                <a:gd name="T27" fmla="*/ 20 h 147"/>
                <a:gd name="T28" fmla="*/ 31 w 90"/>
                <a:gd name="T29" fmla="*/ 10 h 147"/>
                <a:gd name="T30" fmla="*/ 16 w 90"/>
                <a:gd name="T31" fmla="*/ 37 h 147"/>
                <a:gd name="T32" fmla="*/ 30 w 90"/>
                <a:gd name="T33" fmla="*/ 56 h 147"/>
                <a:gd name="T34" fmla="*/ 65 w 90"/>
                <a:gd name="T35" fmla="*/ 74 h 147"/>
                <a:gd name="T36" fmla="*/ 81 w 90"/>
                <a:gd name="T37" fmla="*/ 122 h 147"/>
                <a:gd name="T38" fmla="*/ 33 w 90"/>
                <a:gd name="T39" fmla="*/ 141 h 147"/>
                <a:gd name="T40" fmla="*/ 9 w 90"/>
                <a:gd name="T41" fmla="*/ 138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0" h="147">
                  <a:moveTo>
                    <a:pt x="9" y="138"/>
                  </a:moveTo>
                  <a:cubicBezTo>
                    <a:pt x="8" y="129"/>
                    <a:pt x="6" y="118"/>
                    <a:pt x="4" y="106"/>
                  </a:cubicBezTo>
                  <a:cubicBezTo>
                    <a:pt x="5" y="106"/>
                    <a:pt x="6" y="106"/>
                    <a:pt x="7" y="105"/>
                  </a:cubicBezTo>
                  <a:cubicBezTo>
                    <a:pt x="10" y="112"/>
                    <a:pt x="13" y="118"/>
                    <a:pt x="17" y="124"/>
                  </a:cubicBezTo>
                  <a:cubicBezTo>
                    <a:pt x="26" y="137"/>
                    <a:pt x="40" y="142"/>
                    <a:pt x="54" y="137"/>
                  </a:cubicBezTo>
                  <a:cubicBezTo>
                    <a:pt x="62" y="135"/>
                    <a:pt x="70" y="125"/>
                    <a:pt x="72" y="117"/>
                  </a:cubicBezTo>
                  <a:cubicBezTo>
                    <a:pt x="77" y="103"/>
                    <a:pt x="71" y="91"/>
                    <a:pt x="57" y="84"/>
                  </a:cubicBezTo>
                  <a:cubicBezTo>
                    <a:pt x="47" y="78"/>
                    <a:pt x="37" y="73"/>
                    <a:pt x="27" y="68"/>
                  </a:cubicBezTo>
                  <a:cubicBezTo>
                    <a:pt x="7" y="57"/>
                    <a:pt x="0" y="43"/>
                    <a:pt x="8" y="26"/>
                  </a:cubicBezTo>
                  <a:cubicBezTo>
                    <a:pt x="15" y="8"/>
                    <a:pt x="34" y="0"/>
                    <a:pt x="53" y="5"/>
                  </a:cubicBezTo>
                  <a:cubicBezTo>
                    <a:pt x="61" y="7"/>
                    <a:pt x="68" y="8"/>
                    <a:pt x="78" y="10"/>
                  </a:cubicBezTo>
                  <a:cubicBezTo>
                    <a:pt x="78" y="17"/>
                    <a:pt x="78" y="25"/>
                    <a:pt x="79" y="34"/>
                  </a:cubicBezTo>
                  <a:cubicBezTo>
                    <a:pt x="78" y="34"/>
                    <a:pt x="77" y="34"/>
                    <a:pt x="76" y="34"/>
                  </a:cubicBezTo>
                  <a:cubicBezTo>
                    <a:pt x="73" y="30"/>
                    <a:pt x="70" y="25"/>
                    <a:pt x="67" y="20"/>
                  </a:cubicBezTo>
                  <a:cubicBezTo>
                    <a:pt x="59" y="10"/>
                    <a:pt x="43" y="5"/>
                    <a:pt x="31" y="10"/>
                  </a:cubicBezTo>
                  <a:cubicBezTo>
                    <a:pt x="18" y="15"/>
                    <a:pt x="13" y="25"/>
                    <a:pt x="16" y="37"/>
                  </a:cubicBezTo>
                  <a:cubicBezTo>
                    <a:pt x="18" y="44"/>
                    <a:pt x="24" y="52"/>
                    <a:pt x="30" y="56"/>
                  </a:cubicBezTo>
                  <a:cubicBezTo>
                    <a:pt x="41" y="63"/>
                    <a:pt x="53" y="67"/>
                    <a:pt x="65" y="74"/>
                  </a:cubicBezTo>
                  <a:cubicBezTo>
                    <a:pt x="83" y="85"/>
                    <a:pt x="90" y="105"/>
                    <a:pt x="81" y="122"/>
                  </a:cubicBezTo>
                  <a:cubicBezTo>
                    <a:pt x="73" y="140"/>
                    <a:pt x="54" y="147"/>
                    <a:pt x="33" y="141"/>
                  </a:cubicBezTo>
                  <a:cubicBezTo>
                    <a:pt x="26" y="139"/>
                    <a:pt x="19" y="139"/>
                    <a:pt x="9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4" name="Freeform 48">
              <a:extLst>
                <a:ext uri="{FF2B5EF4-FFF2-40B4-BE49-F238E27FC236}">
                  <a16:creationId xmlns:a16="http://schemas.microsoft.com/office/drawing/2014/main" id="{A5D5E63B-4E43-4D6B-95C1-D1C30BDE38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0426" y="4668838"/>
              <a:ext cx="280988" cy="458788"/>
            </a:xfrm>
            <a:custGeom>
              <a:avLst/>
              <a:gdLst>
                <a:gd name="T0" fmla="*/ 85 w 85"/>
                <a:gd name="T1" fmla="*/ 139 h 139"/>
                <a:gd name="T2" fmla="*/ 62 w 85"/>
                <a:gd name="T3" fmla="*/ 139 h 139"/>
                <a:gd name="T4" fmla="*/ 65 w 85"/>
                <a:gd name="T5" fmla="*/ 124 h 139"/>
                <a:gd name="T6" fmla="*/ 62 w 85"/>
                <a:gd name="T7" fmla="*/ 108 h 139"/>
                <a:gd name="T8" fmla="*/ 26 w 85"/>
                <a:gd name="T9" fmla="*/ 88 h 139"/>
                <a:gd name="T10" fmla="*/ 22 w 85"/>
                <a:gd name="T11" fmla="*/ 90 h 139"/>
                <a:gd name="T12" fmla="*/ 20 w 85"/>
                <a:gd name="T13" fmla="*/ 139 h 139"/>
                <a:gd name="T14" fmla="*/ 0 w 85"/>
                <a:gd name="T15" fmla="*/ 139 h 139"/>
                <a:gd name="T16" fmla="*/ 8 w 85"/>
                <a:gd name="T17" fmla="*/ 116 h 139"/>
                <a:gd name="T18" fmla="*/ 35 w 85"/>
                <a:gd name="T19" fmla="*/ 12 h 139"/>
                <a:gd name="T20" fmla="*/ 44 w 85"/>
                <a:gd name="T21" fmla="*/ 0 h 139"/>
                <a:gd name="T22" fmla="*/ 48 w 85"/>
                <a:gd name="T23" fmla="*/ 1 h 139"/>
                <a:gd name="T24" fmla="*/ 74 w 85"/>
                <a:gd name="T25" fmla="*/ 107 h 139"/>
                <a:gd name="T26" fmla="*/ 85 w 85"/>
                <a:gd name="T27" fmla="*/ 139 h 139"/>
                <a:gd name="T28" fmla="*/ 57 w 85"/>
                <a:gd name="T29" fmla="*/ 84 h 139"/>
                <a:gd name="T30" fmla="*/ 41 w 85"/>
                <a:gd name="T31" fmla="*/ 21 h 139"/>
                <a:gd name="T32" fmla="*/ 39 w 85"/>
                <a:gd name="T33" fmla="*/ 21 h 139"/>
                <a:gd name="T34" fmla="*/ 23 w 85"/>
                <a:gd name="T35" fmla="*/ 84 h 139"/>
                <a:gd name="T36" fmla="*/ 57 w 85"/>
                <a:gd name="T37" fmla="*/ 84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5" h="139">
                  <a:moveTo>
                    <a:pt x="85" y="139"/>
                  </a:moveTo>
                  <a:cubicBezTo>
                    <a:pt x="79" y="139"/>
                    <a:pt x="70" y="139"/>
                    <a:pt x="62" y="139"/>
                  </a:cubicBezTo>
                  <a:cubicBezTo>
                    <a:pt x="63" y="134"/>
                    <a:pt x="65" y="129"/>
                    <a:pt x="65" y="124"/>
                  </a:cubicBezTo>
                  <a:cubicBezTo>
                    <a:pt x="65" y="119"/>
                    <a:pt x="63" y="114"/>
                    <a:pt x="62" y="108"/>
                  </a:cubicBezTo>
                  <a:cubicBezTo>
                    <a:pt x="58" y="89"/>
                    <a:pt x="45" y="82"/>
                    <a:pt x="26" y="88"/>
                  </a:cubicBezTo>
                  <a:cubicBezTo>
                    <a:pt x="25" y="89"/>
                    <a:pt x="23" y="89"/>
                    <a:pt x="22" y="90"/>
                  </a:cubicBezTo>
                  <a:cubicBezTo>
                    <a:pt x="15" y="97"/>
                    <a:pt x="13" y="130"/>
                    <a:pt x="20" y="139"/>
                  </a:cubicBezTo>
                  <a:cubicBezTo>
                    <a:pt x="12" y="139"/>
                    <a:pt x="5" y="139"/>
                    <a:pt x="0" y="139"/>
                  </a:cubicBezTo>
                  <a:cubicBezTo>
                    <a:pt x="2" y="131"/>
                    <a:pt x="6" y="124"/>
                    <a:pt x="8" y="116"/>
                  </a:cubicBezTo>
                  <a:cubicBezTo>
                    <a:pt x="17" y="82"/>
                    <a:pt x="26" y="47"/>
                    <a:pt x="35" y="12"/>
                  </a:cubicBezTo>
                  <a:cubicBezTo>
                    <a:pt x="37" y="7"/>
                    <a:pt x="41" y="4"/>
                    <a:pt x="44" y="0"/>
                  </a:cubicBezTo>
                  <a:cubicBezTo>
                    <a:pt x="46" y="0"/>
                    <a:pt x="47" y="1"/>
                    <a:pt x="48" y="1"/>
                  </a:cubicBezTo>
                  <a:cubicBezTo>
                    <a:pt x="57" y="36"/>
                    <a:pt x="65" y="72"/>
                    <a:pt x="74" y="107"/>
                  </a:cubicBezTo>
                  <a:cubicBezTo>
                    <a:pt x="77" y="118"/>
                    <a:pt x="81" y="128"/>
                    <a:pt x="85" y="139"/>
                  </a:cubicBezTo>
                  <a:close/>
                  <a:moveTo>
                    <a:pt x="57" y="84"/>
                  </a:moveTo>
                  <a:cubicBezTo>
                    <a:pt x="52" y="62"/>
                    <a:pt x="47" y="41"/>
                    <a:pt x="41" y="21"/>
                  </a:cubicBezTo>
                  <a:cubicBezTo>
                    <a:pt x="40" y="21"/>
                    <a:pt x="40" y="21"/>
                    <a:pt x="39" y="21"/>
                  </a:cubicBezTo>
                  <a:cubicBezTo>
                    <a:pt x="33" y="42"/>
                    <a:pt x="28" y="63"/>
                    <a:pt x="23" y="84"/>
                  </a:cubicBezTo>
                  <a:cubicBezTo>
                    <a:pt x="34" y="84"/>
                    <a:pt x="45" y="84"/>
                    <a:pt x="57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5" name="Freeform 49">
              <a:extLst>
                <a:ext uri="{FF2B5EF4-FFF2-40B4-BE49-F238E27FC236}">
                  <a16:creationId xmlns:a16="http://schemas.microsoft.com/office/drawing/2014/main" id="{2E88298A-F0F3-48F1-9B27-7DEBC835558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2338" y="4681538"/>
              <a:ext cx="265113" cy="455613"/>
            </a:xfrm>
            <a:custGeom>
              <a:avLst/>
              <a:gdLst>
                <a:gd name="T0" fmla="*/ 0 w 80"/>
                <a:gd name="T1" fmla="*/ 0 h 138"/>
                <a:gd name="T2" fmla="*/ 22 w 80"/>
                <a:gd name="T3" fmla="*/ 0 h 138"/>
                <a:gd name="T4" fmla="*/ 17 w 80"/>
                <a:gd name="T5" fmla="*/ 16 h 138"/>
                <a:gd name="T6" fmla="*/ 17 w 80"/>
                <a:gd name="T7" fmla="*/ 106 h 138"/>
                <a:gd name="T8" fmla="*/ 37 w 80"/>
                <a:gd name="T9" fmla="*/ 132 h 138"/>
                <a:gd name="T10" fmla="*/ 69 w 80"/>
                <a:gd name="T11" fmla="*/ 114 h 138"/>
                <a:gd name="T12" fmla="*/ 72 w 80"/>
                <a:gd name="T13" fmla="*/ 96 h 138"/>
                <a:gd name="T14" fmla="*/ 72 w 80"/>
                <a:gd name="T15" fmla="*/ 20 h 138"/>
                <a:gd name="T16" fmla="*/ 66 w 80"/>
                <a:gd name="T17" fmla="*/ 0 h 138"/>
                <a:gd name="T18" fmla="*/ 80 w 80"/>
                <a:gd name="T19" fmla="*/ 0 h 138"/>
                <a:gd name="T20" fmla="*/ 75 w 80"/>
                <a:gd name="T21" fmla="*/ 20 h 138"/>
                <a:gd name="T22" fmla="*/ 75 w 80"/>
                <a:gd name="T23" fmla="*/ 103 h 138"/>
                <a:gd name="T24" fmla="*/ 42 w 80"/>
                <a:gd name="T25" fmla="*/ 137 h 138"/>
                <a:gd name="T26" fmla="*/ 5 w 80"/>
                <a:gd name="T27" fmla="*/ 105 h 138"/>
                <a:gd name="T28" fmla="*/ 4 w 80"/>
                <a:gd name="T29" fmla="*/ 20 h 138"/>
                <a:gd name="T30" fmla="*/ 0 w 80"/>
                <a:gd name="T31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138">
                  <a:moveTo>
                    <a:pt x="0" y="0"/>
                  </a:moveTo>
                  <a:cubicBezTo>
                    <a:pt x="6" y="0"/>
                    <a:pt x="15" y="0"/>
                    <a:pt x="22" y="0"/>
                  </a:cubicBezTo>
                  <a:cubicBezTo>
                    <a:pt x="20" y="6"/>
                    <a:pt x="17" y="11"/>
                    <a:pt x="17" y="16"/>
                  </a:cubicBezTo>
                  <a:cubicBezTo>
                    <a:pt x="17" y="46"/>
                    <a:pt x="17" y="76"/>
                    <a:pt x="17" y="106"/>
                  </a:cubicBezTo>
                  <a:cubicBezTo>
                    <a:pt x="17" y="120"/>
                    <a:pt x="23" y="129"/>
                    <a:pt x="37" y="132"/>
                  </a:cubicBezTo>
                  <a:cubicBezTo>
                    <a:pt x="49" y="135"/>
                    <a:pt x="65" y="126"/>
                    <a:pt x="69" y="114"/>
                  </a:cubicBezTo>
                  <a:cubicBezTo>
                    <a:pt x="71" y="108"/>
                    <a:pt x="72" y="102"/>
                    <a:pt x="72" y="96"/>
                  </a:cubicBezTo>
                  <a:cubicBezTo>
                    <a:pt x="72" y="71"/>
                    <a:pt x="72" y="45"/>
                    <a:pt x="72" y="20"/>
                  </a:cubicBezTo>
                  <a:cubicBezTo>
                    <a:pt x="72" y="13"/>
                    <a:pt x="68" y="7"/>
                    <a:pt x="66" y="0"/>
                  </a:cubicBezTo>
                  <a:cubicBezTo>
                    <a:pt x="70" y="0"/>
                    <a:pt x="76" y="0"/>
                    <a:pt x="80" y="0"/>
                  </a:cubicBezTo>
                  <a:cubicBezTo>
                    <a:pt x="78" y="7"/>
                    <a:pt x="75" y="14"/>
                    <a:pt x="75" y="20"/>
                  </a:cubicBezTo>
                  <a:cubicBezTo>
                    <a:pt x="74" y="48"/>
                    <a:pt x="75" y="75"/>
                    <a:pt x="75" y="103"/>
                  </a:cubicBezTo>
                  <a:cubicBezTo>
                    <a:pt x="74" y="123"/>
                    <a:pt x="62" y="136"/>
                    <a:pt x="42" y="137"/>
                  </a:cubicBezTo>
                  <a:cubicBezTo>
                    <a:pt x="20" y="138"/>
                    <a:pt x="6" y="127"/>
                    <a:pt x="5" y="105"/>
                  </a:cubicBezTo>
                  <a:cubicBezTo>
                    <a:pt x="4" y="77"/>
                    <a:pt x="5" y="49"/>
                    <a:pt x="4" y="20"/>
                  </a:cubicBezTo>
                  <a:cubicBezTo>
                    <a:pt x="4" y="13"/>
                    <a:pt x="2" y="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6" name="Freeform 50">
              <a:extLst>
                <a:ext uri="{FF2B5EF4-FFF2-40B4-BE49-F238E27FC236}">
                  <a16:creationId xmlns:a16="http://schemas.microsoft.com/office/drawing/2014/main" id="{46A69F70-B12D-4F1C-BC7C-1EDF1F6E5D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151" y="4681538"/>
              <a:ext cx="285750" cy="446088"/>
            </a:xfrm>
            <a:custGeom>
              <a:avLst/>
              <a:gdLst>
                <a:gd name="T0" fmla="*/ 65 w 87"/>
                <a:gd name="T1" fmla="*/ 43 h 135"/>
                <a:gd name="T2" fmla="*/ 65 w 87"/>
                <a:gd name="T3" fmla="*/ 82 h 135"/>
                <a:gd name="T4" fmla="*/ 47 w 87"/>
                <a:gd name="T5" fmla="*/ 66 h 135"/>
                <a:gd name="T6" fmla="*/ 19 w 87"/>
                <a:gd name="T7" fmla="*/ 66 h 135"/>
                <a:gd name="T8" fmla="*/ 25 w 87"/>
                <a:gd name="T9" fmla="*/ 135 h 135"/>
                <a:gd name="T10" fmla="*/ 0 w 87"/>
                <a:gd name="T11" fmla="*/ 135 h 135"/>
                <a:gd name="T12" fmla="*/ 7 w 87"/>
                <a:gd name="T13" fmla="*/ 120 h 135"/>
                <a:gd name="T14" fmla="*/ 7 w 87"/>
                <a:gd name="T15" fmla="*/ 16 h 135"/>
                <a:gd name="T16" fmla="*/ 1 w 87"/>
                <a:gd name="T17" fmla="*/ 0 h 135"/>
                <a:gd name="T18" fmla="*/ 78 w 87"/>
                <a:gd name="T19" fmla="*/ 0 h 135"/>
                <a:gd name="T20" fmla="*/ 87 w 87"/>
                <a:gd name="T21" fmla="*/ 26 h 135"/>
                <a:gd name="T22" fmla="*/ 31 w 87"/>
                <a:gd name="T23" fmla="*/ 3 h 135"/>
                <a:gd name="T24" fmla="*/ 20 w 87"/>
                <a:gd name="T25" fmla="*/ 12 h 135"/>
                <a:gd name="T26" fmla="*/ 20 w 87"/>
                <a:gd name="T27" fmla="*/ 60 h 135"/>
                <a:gd name="T28" fmla="*/ 65 w 87"/>
                <a:gd name="T29" fmla="*/ 43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7" h="135">
                  <a:moveTo>
                    <a:pt x="65" y="43"/>
                  </a:moveTo>
                  <a:cubicBezTo>
                    <a:pt x="65" y="59"/>
                    <a:pt x="65" y="71"/>
                    <a:pt x="65" y="82"/>
                  </a:cubicBezTo>
                  <a:cubicBezTo>
                    <a:pt x="60" y="77"/>
                    <a:pt x="55" y="69"/>
                    <a:pt x="47" y="66"/>
                  </a:cubicBezTo>
                  <a:cubicBezTo>
                    <a:pt x="40" y="63"/>
                    <a:pt x="30" y="66"/>
                    <a:pt x="19" y="66"/>
                  </a:cubicBezTo>
                  <a:cubicBezTo>
                    <a:pt x="23" y="89"/>
                    <a:pt x="13" y="113"/>
                    <a:pt x="25" y="135"/>
                  </a:cubicBezTo>
                  <a:cubicBezTo>
                    <a:pt x="18" y="135"/>
                    <a:pt x="8" y="135"/>
                    <a:pt x="0" y="135"/>
                  </a:cubicBezTo>
                  <a:cubicBezTo>
                    <a:pt x="3" y="130"/>
                    <a:pt x="7" y="125"/>
                    <a:pt x="7" y="120"/>
                  </a:cubicBezTo>
                  <a:cubicBezTo>
                    <a:pt x="8" y="85"/>
                    <a:pt x="8" y="51"/>
                    <a:pt x="7" y="16"/>
                  </a:cubicBezTo>
                  <a:cubicBezTo>
                    <a:pt x="7" y="11"/>
                    <a:pt x="3" y="5"/>
                    <a:pt x="1" y="0"/>
                  </a:cubicBezTo>
                  <a:cubicBezTo>
                    <a:pt x="25" y="0"/>
                    <a:pt x="51" y="0"/>
                    <a:pt x="78" y="0"/>
                  </a:cubicBezTo>
                  <a:cubicBezTo>
                    <a:pt x="81" y="9"/>
                    <a:pt x="84" y="17"/>
                    <a:pt x="87" y="26"/>
                  </a:cubicBezTo>
                  <a:cubicBezTo>
                    <a:pt x="72" y="6"/>
                    <a:pt x="53" y="0"/>
                    <a:pt x="31" y="3"/>
                  </a:cubicBezTo>
                  <a:cubicBezTo>
                    <a:pt x="27" y="3"/>
                    <a:pt x="20" y="8"/>
                    <a:pt x="20" y="12"/>
                  </a:cubicBezTo>
                  <a:cubicBezTo>
                    <a:pt x="19" y="28"/>
                    <a:pt x="20" y="44"/>
                    <a:pt x="20" y="60"/>
                  </a:cubicBezTo>
                  <a:cubicBezTo>
                    <a:pt x="48" y="65"/>
                    <a:pt x="57" y="62"/>
                    <a:pt x="65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7" name="Freeform 51">
              <a:extLst>
                <a:ext uri="{FF2B5EF4-FFF2-40B4-BE49-F238E27FC236}">
                  <a16:creationId xmlns:a16="http://schemas.microsoft.com/office/drawing/2014/main" id="{4F87D4E3-31E9-4D23-8F6A-06DB99FAD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7551" y="4681538"/>
              <a:ext cx="263525" cy="446088"/>
            </a:xfrm>
            <a:custGeom>
              <a:avLst/>
              <a:gdLst>
                <a:gd name="T0" fmla="*/ 66 w 80"/>
                <a:gd name="T1" fmla="*/ 0 h 135"/>
                <a:gd name="T2" fmla="*/ 80 w 80"/>
                <a:gd name="T3" fmla="*/ 0 h 135"/>
                <a:gd name="T4" fmla="*/ 64 w 80"/>
                <a:gd name="T5" fmla="*/ 53 h 135"/>
                <a:gd name="T6" fmla="*/ 38 w 80"/>
                <a:gd name="T7" fmla="*/ 135 h 135"/>
                <a:gd name="T8" fmla="*/ 28 w 80"/>
                <a:gd name="T9" fmla="*/ 101 h 135"/>
                <a:gd name="T10" fmla="*/ 8 w 80"/>
                <a:gd name="T11" fmla="*/ 20 h 135"/>
                <a:gd name="T12" fmla="*/ 0 w 80"/>
                <a:gd name="T13" fmla="*/ 0 h 135"/>
                <a:gd name="T14" fmla="*/ 22 w 80"/>
                <a:gd name="T15" fmla="*/ 0 h 135"/>
                <a:gd name="T16" fmla="*/ 20 w 80"/>
                <a:gd name="T17" fmla="*/ 15 h 135"/>
                <a:gd name="T18" fmla="*/ 42 w 80"/>
                <a:gd name="T19" fmla="*/ 105 h 135"/>
                <a:gd name="T20" fmla="*/ 46 w 80"/>
                <a:gd name="T21" fmla="*/ 94 h 135"/>
                <a:gd name="T22" fmla="*/ 67 w 80"/>
                <a:gd name="T23" fmla="*/ 19 h 135"/>
                <a:gd name="T24" fmla="*/ 66 w 80"/>
                <a:gd name="T25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135">
                  <a:moveTo>
                    <a:pt x="66" y="0"/>
                  </a:moveTo>
                  <a:cubicBezTo>
                    <a:pt x="70" y="0"/>
                    <a:pt x="77" y="0"/>
                    <a:pt x="80" y="0"/>
                  </a:cubicBezTo>
                  <a:cubicBezTo>
                    <a:pt x="75" y="17"/>
                    <a:pt x="69" y="35"/>
                    <a:pt x="64" y="53"/>
                  </a:cubicBezTo>
                  <a:cubicBezTo>
                    <a:pt x="56" y="80"/>
                    <a:pt x="49" y="107"/>
                    <a:pt x="38" y="135"/>
                  </a:cubicBezTo>
                  <a:cubicBezTo>
                    <a:pt x="35" y="123"/>
                    <a:pt x="31" y="112"/>
                    <a:pt x="28" y="101"/>
                  </a:cubicBezTo>
                  <a:cubicBezTo>
                    <a:pt x="22" y="74"/>
                    <a:pt x="15" y="47"/>
                    <a:pt x="8" y="20"/>
                  </a:cubicBezTo>
                  <a:cubicBezTo>
                    <a:pt x="7" y="13"/>
                    <a:pt x="3" y="7"/>
                    <a:pt x="0" y="0"/>
                  </a:cubicBezTo>
                  <a:cubicBezTo>
                    <a:pt x="7" y="0"/>
                    <a:pt x="16" y="0"/>
                    <a:pt x="22" y="0"/>
                  </a:cubicBezTo>
                  <a:cubicBezTo>
                    <a:pt x="22" y="5"/>
                    <a:pt x="19" y="11"/>
                    <a:pt x="20" y="15"/>
                  </a:cubicBezTo>
                  <a:cubicBezTo>
                    <a:pt x="27" y="44"/>
                    <a:pt x="34" y="73"/>
                    <a:pt x="42" y="105"/>
                  </a:cubicBezTo>
                  <a:cubicBezTo>
                    <a:pt x="44" y="99"/>
                    <a:pt x="46" y="97"/>
                    <a:pt x="46" y="94"/>
                  </a:cubicBezTo>
                  <a:cubicBezTo>
                    <a:pt x="53" y="69"/>
                    <a:pt x="61" y="44"/>
                    <a:pt x="67" y="19"/>
                  </a:cubicBezTo>
                  <a:cubicBezTo>
                    <a:pt x="68" y="14"/>
                    <a:pt x="66" y="7"/>
                    <a:pt x="6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8" name="Freeform 52">
              <a:extLst>
                <a:ext uri="{FF2B5EF4-FFF2-40B4-BE49-F238E27FC236}">
                  <a16:creationId xmlns:a16="http://schemas.microsoft.com/office/drawing/2014/main" id="{868F80AA-AB36-4C15-9949-21DB82D7D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8751" y="4681538"/>
              <a:ext cx="260350" cy="452438"/>
            </a:xfrm>
            <a:custGeom>
              <a:avLst/>
              <a:gdLst>
                <a:gd name="T0" fmla="*/ 0 w 79"/>
                <a:gd name="T1" fmla="*/ 0 h 137"/>
                <a:gd name="T2" fmla="*/ 22 w 79"/>
                <a:gd name="T3" fmla="*/ 0 h 137"/>
                <a:gd name="T4" fmla="*/ 17 w 79"/>
                <a:gd name="T5" fmla="*/ 18 h 137"/>
                <a:gd name="T6" fmla="*/ 17 w 79"/>
                <a:gd name="T7" fmla="*/ 103 h 137"/>
                <a:gd name="T8" fmla="*/ 40 w 79"/>
                <a:gd name="T9" fmla="*/ 132 h 137"/>
                <a:gd name="T10" fmla="*/ 71 w 79"/>
                <a:gd name="T11" fmla="*/ 106 h 137"/>
                <a:gd name="T12" fmla="*/ 71 w 79"/>
                <a:gd name="T13" fmla="*/ 12 h 137"/>
                <a:gd name="T14" fmla="*/ 64 w 79"/>
                <a:gd name="T15" fmla="*/ 0 h 137"/>
                <a:gd name="T16" fmla="*/ 79 w 79"/>
                <a:gd name="T17" fmla="*/ 0 h 137"/>
                <a:gd name="T18" fmla="*/ 74 w 79"/>
                <a:gd name="T19" fmla="*/ 22 h 137"/>
                <a:gd name="T20" fmla="*/ 74 w 79"/>
                <a:gd name="T21" fmla="*/ 103 h 137"/>
                <a:gd name="T22" fmla="*/ 39 w 79"/>
                <a:gd name="T23" fmla="*/ 137 h 137"/>
                <a:gd name="T24" fmla="*/ 5 w 79"/>
                <a:gd name="T25" fmla="*/ 103 h 137"/>
                <a:gd name="T26" fmla="*/ 4 w 79"/>
                <a:gd name="T27" fmla="*/ 19 h 137"/>
                <a:gd name="T28" fmla="*/ 0 w 79"/>
                <a:gd name="T2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" h="137">
                  <a:moveTo>
                    <a:pt x="0" y="0"/>
                  </a:moveTo>
                  <a:cubicBezTo>
                    <a:pt x="7" y="0"/>
                    <a:pt x="15" y="0"/>
                    <a:pt x="22" y="0"/>
                  </a:cubicBezTo>
                  <a:cubicBezTo>
                    <a:pt x="20" y="6"/>
                    <a:pt x="17" y="12"/>
                    <a:pt x="17" y="18"/>
                  </a:cubicBezTo>
                  <a:cubicBezTo>
                    <a:pt x="16" y="47"/>
                    <a:pt x="16" y="75"/>
                    <a:pt x="17" y="103"/>
                  </a:cubicBezTo>
                  <a:cubicBezTo>
                    <a:pt x="17" y="122"/>
                    <a:pt x="24" y="131"/>
                    <a:pt x="40" y="132"/>
                  </a:cubicBezTo>
                  <a:cubicBezTo>
                    <a:pt x="55" y="133"/>
                    <a:pt x="70" y="122"/>
                    <a:pt x="71" y="106"/>
                  </a:cubicBezTo>
                  <a:cubicBezTo>
                    <a:pt x="72" y="75"/>
                    <a:pt x="71" y="43"/>
                    <a:pt x="71" y="12"/>
                  </a:cubicBezTo>
                  <a:cubicBezTo>
                    <a:pt x="71" y="8"/>
                    <a:pt x="66" y="4"/>
                    <a:pt x="64" y="0"/>
                  </a:cubicBezTo>
                  <a:cubicBezTo>
                    <a:pt x="69" y="0"/>
                    <a:pt x="75" y="0"/>
                    <a:pt x="79" y="0"/>
                  </a:cubicBezTo>
                  <a:cubicBezTo>
                    <a:pt x="78" y="7"/>
                    <a:pt x="74" y="15"/>
                    <a:pt x="74" y="22"/>
                  </a:cubicBezTo>
                  <a:cubicBezTo>
                    <a:pt x="74" y="49"/>
                    <a:pt x="74" y="76"/>
                    <a:pt x="74" y="103"/>
                  </a:cubicBezTo>
                  <a:cubicBezTo>
                    <a:pt x="74" y="124"/>
                    <a:pt x="59" y="137"/>
                    <a:pt x="39" y="137"/>
                  </a:cubicBezTo>
                  <a:cubicBezTo>
                    <a:pt x="17" y="137"/>
                    <a:pt x="5" y="126"/>
                    <a:pt x="5" y="103"/>
                  </a:cubicBezTo>
                  <a:cubicBezTo>
                    <a:pt x="5" y="75"/>
                    <a:pt x="5" y="47"/>
                    <a:pt x="4" y="19"/>
                  </a:cubicBezTo>
                  <a:cubicBezTo>
                    <a:pt x="4" y="13"/>
                    <a:pt x="1" y="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9" name="Freeform 53">
              <a:extLst>
                <a:ext uri="{FF2B5EF4-FFF2-40B4-BE49-F238E27FC236}">
                  <a16:creationId xmlns:a16="http://schemas.microsoft.com/office/drawing/2014/main" id="{745D4EC6-ADC6-4D8B-AA33-C548CDF62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2376" y="4681538"/>
              <a:ext cx="288925" cy="442913"/>
            </a:xfrm>
            <a:custGeom>
              <a:avLst/>
              <a:gdLst>
                <a:gd name="T0" fmla="*/ 88 w 88"/>
                <a:gd name="T1" fmla="*/ 27 h 134"/>
                <a:gd name="T2" fmla="*/ 50 w 88"/>
                <a:gd name="T3" fmla="*/ 6 h 134"/>
                <a:gd name="T4" fmla="*/ 50 w 88"/>
                <a:gd name="T5" fmla="*/ 89 h 134"/>
                <a:gd name="T6" fmla="*/ 51 w 88"/>
                <a:gd name="T7" fmla="*/ 118 h 134"/>
                <a:gd name="T8" fmla="*/ 57 w 88"/>
                <a:gd name="T9" fmla="*/ 134 h 134"/>
                <a:gd name="T10" fmla="*/ 31 w 88"/>
                <a:gd name="T11" fmla="*/ 134 h 134"/>
                <a:gd name="T12" fmla="*/ 38 w 88"/>
                <a:gd name="T13" fmla="*/ 115 h 134"/>
                <a:gd name="T14" fmla="*/ 38 w 88"/>
                <a:gd name="T15" fmla="*/ 20 h 134"/>
                <a:gd name="T16" fmla="*/ 33 w 88"/>
                <a:gd name="T17" fmla="*/ 6 h 134"/>
                <a:gd name="T18" fmla="*/ 12 w 88"/>
                <a:gd name="T19" fmla="*/ 13 h 134"/>
                <a:gd name="T20" fmla="*/ 0 w 88"/>
                <a:gd name="T21" fmla="*/ 28 h 134"/>
                <a:gd name="T22" fmla="*/ 7 w 88"/>
                <a:gd name="T23" fmla="*/ 0 h 134"/>
                <a:gd name="T24" fmla="*/ 82 w 88"/>
                <a:gd name="T25" fmla="*/ 0 h 134"/>
                <a:gd name="T26" fmla="*/ 88 w 88"/>
                <a:gd name="T27" fmla="*/ 27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8" h="134">
                  <a:moveTo>
                    <a:pt x="88" y="27"/>
                  </a:moveTo>
                  <a:cubicBezTo>
                    <a:pt x="73" y="3"/>
                    <a:pt x="73" y="3"/>
                    <a:pt x="50" y="6"/>
                  </a:cubicBezTo>
                  <a:cubicBezTo>
                    <a:pt x="50" y="34"/>
                    <a:pt x="50" y="61"/>
                    <a:pt x="50" y="89"/>
                  </a:cubicBezTo>
                  <a:cubicBezTo>
                    <a:pt x="50" y="99"/>
                    <a:pt x="50" y="108"/>
                    <a:pt x="51" y="118"/>
                  </a:cubicBezTo>
                  <a:cubicBezTo>
                    <a:pt x="51" y="123"/>
                    <a:pt x="55" y="129"/>
                    <a:pt x="57" y="134"/>
                  </a:cubicBezTo>
                  <a:cubicBezTo>
                    <a:pt x="50" y="134"/>
                    <a:pt x="39" y="134"/>
                    <a:pt x="31" y="134"/>
                  </a:cubicBezTo>
                  <a:cubicBezTo>
                    <a:pt x="33" y="129"/>
                    <a:pt x="38" y="122"/>
                    <a:pt x="38" y="115"/>
                  </a:cubicBezTo>
                  <a:cubicBezTo>
                    <a:pt x="39" y="84"/>
                    <a:pt x="39" y="52"/>
                    <a:pt x="38" y="20"/>
                  </a:cubicBezTo>
                  <a:cubicBezTo>
                    <a:pt x="38" y="15"/>
                    <a:pt x="34" y="5"/>
                    <a:pt x="33" y="6"/>
                  </a:cubicBezTo>
                  <a:cubicBezTo>
                    <a:pt x="25" y="6"/>
                    <a:pt x="17" y="9"/>
                    <a:pt x="12" y="13"/>
                  </a:cubicBezTo>
                  <a:cubicBezTo>
                    <a:pt x="7" y="16"/>
                    <a:pt x="6" y="23"/>
                    <a:pt x="0" y="28"/>
                  </a:cubicBezTo>
                  <a:cubicBezTo>
                    <a:pt x="2" y="19"/>
                    <a:pt x="4" y="10"/>
                    <a:pt x="7" y="0"/>
                  </a:cubicBezTo>
                  <a:cubicBezTo>
                    <a:pt x="32" y="0"/>
                    <a:pt x="56" y="0"/>
                    <a:pt x="82" y="0"/>
                  </a:cubicBezTo>
                  <a:cubicBezTo>
                    <a:pt x="84" y="9"/>
                    <a:pt x="86" y="18"/>
                    <a:pt x="88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0" name="Freeform 54">
              <a:extLst>
                <a:ext uri="{FF2B5EF4-FFF2-40B4-BE49-F238E27FC236}">
                  <a16:creationId xmlns:a16="http://schemas.microsoft.com/office/drawing/2014/main" id="{F8F41FEE-093F-4C4C-ABFC-585D6D9ACA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7501" y="4681538"/>
              <a:ext cx="274638" cy="446088"/>
            </a:xfrm>
            <a:custGeom>
              <a:avLst/>
              <a:gdLst>
                <a:gd name="T0" fmla="*/ 62 w 83"/>
                <a:gd name="T1" fmla="*/ 135 h 135"/>
                <a:gd name="T2" fmla="*/ 28 w 83"/>
                <a:gd name="T3" fmla="*/ 135 h 135"/>
                <a:gd name="T4" fmla="*/ 36 w 83"/>
                <a:gd name="T5" fmla="*/ 115 h 135"/>
                <a:gd name="T6" fmla="*/ 0 w 83"/>
                <a:gd name="T7" fmla="*/ 0 h 135"/>
                <a:gd name="T8" fmla="*/ 21 w 83"/>
                <a:gd name="T9" fmla="*/ 0 h 135"/>
                <a:gd name="T10" fmla="*/ 43 w 83"/>
                <a:gd name="T11" fmla="*/ 71 h 135"/>
                <a:gd name="T12" fmla="*/ 63 w 83"/>
                <a:gd name="T13" fmla="*/ 0 h 135"/>
                <a:gd name="T14" fmla="*/ 83 w 83"/>
                <a:gd name="T15" fmla="*/ 0 h 135"/>
                <a:gd name="T16" fmla="*/ 62 w 83"/>
                <a:gd name="T17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135">
                  <a:moveTo>
                    <a:pt x="62" y="135"/>
                  </a:moveTo>
                  <a:cubicBezTo>
                    <a:pt x="47" y="135"/>
                    <a:pt x="36" y="135"/>
                    <a:pt x="28" y="135"/>
                  </a:cubicBezTo>
                  <a:cubicBezTo>
                    <a:pt x="31" y="129"/>
                    <a:pt x="35" y="122"/>
                    <a:pt x="36" y="115"/>
                  </a:cubicBezTo>
                  <a:cubicBezTo>
                    <a:pt x="37" y="86"/>
                    <a:pt x="17" y="24"/>
                    <a:pt x="0" y="0"/>
                  </a:cubicBezTo>
                  <a:cubicBezTo>
                    <a:pt x="8" y="0"/>
                    <a:pt x="17" y="0"/>
                    <a:pt x="21" y="0"/>
                  </a:cubicBezTo>
                  <a:cubicBezTo>
                    <a:pt x="20" y="27"/>
                    <a:pt x="35" y="48"/>
                    <a:pt x="43" y="71"/>
                  </a:cubicBezTo>
                  <a:cubicBezTo>
                    <a:pt x="51" y="48"/>
                    <a:pt x="69" y="28"/>
                    <a:pt x="63" y="0"/>
                  </a:cubicBezTo>
                  <a:cubicBezTo>
                    <a:pt x="68" y="0"/>
                    <a:pt x="76" y="0"/>
                    <a:pt x="83" y="0"/>
                  </a:cubicBezTo>
                  <a:cubicBezTo>
                    <a:pt x="51" y="35"/>
                    <a:pt x="34" y="124"/>
                    <a:pt x="62" y="1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1" name="Freeform 55">
              <a:extLst>
                <a:ext uri="{FF2B5EF4-FFF2-40B4-BE49-F238E27FC236}">
                  <a16:creationId xmlns:a16="http://schemas.microsoft.com/office/drawing/2014/main" id="{52E57B61-95FF-44B9-8294-E4F279B45F4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9163" y="4681538"/>
              <a:ext cx="203200" cy="442913"/>
            </a:xfrm>
            <a:custGeom>
              <a:avLst/>
              <a:gdLst>
                <a:gd name="T0" fmla="*/ 0 w 62"/>
                <a:gd name="T1" fmla="*/ 132 h 134"/>
                <a:gd name="T2" fmla="*/ 10 w 62"/>
                <a:gd name="T3" fmla="*/ 132 h 134"/>
                <a:gd name="T4" fmla="*/ 23 w 62"/>
                <a:gd name="T5" fmla="*/ 119 h 134"/>
                <a:gd name="T6" fmla="*/ 23 w 62"/>
                <a:gd name="T7" fmla="*/ 18 h 134"/>
                <a:gd name="T8" fmla="*/ 8 w 62"/>
                <a:gd name="T9" fmla="*/ 2 h 134"/>
                <a:gd name="T10" fmla="*/ 0 w 62"/>
                <a:gd name="T11" fmla="*/ 0 h 134"/>
                <a:gd name="T12" fmla="*/ 58 w 62"/>
                <a:gd name="T13" fmla="*/ 0 h 134"/>
                <a:gd name="T14" fmla="*/ 58 w 62"/>
                <a:gd name="T15" fmla="*/ 2 h 134"/>
                <a:gd name="T16" fmla="*/ 52 w 62"/>
                <a:gd name="T17" fmla="*/ 2 h 134"/>
                <a:gd name="T18" fmla="*/ 34 w 62"/>
                <a:gd name="T19" fmla="*/ 22 h 134"/>
                <a:gd name="T20" fmla="*/ 34 w 62"/>
                <a:gd name="T21" fmla="*/ 104 h 134"/>
                <a:gd name="T22" fmla="*/ 62 w 62"/>
                <a:gd name="T23" fmla="*/ 134 h 134"/>
                <a:gd name="T24" fmla="*/ 0 w 62"/>
                <a:gd name="T25" fmla="*/ 134 h 134"/>
                <a:gd name="T26" fmla="*/ 0 w 62"/>
                <a:gd name="T27" fmla="*/ 132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2" h="134">
                  <a:moveTo>
                    <a:pt x="0" y="132"/>
                  </a:moveTo>
                  <a:cubicBezTo>
                    <a:pt x="3" y="132"/>
                    <a:pt x="7" y="132"/>
                    <a:pt x="10" y="132"/>
                  </a:cubicBezTo>
                  <a:cubicBezTo>
                    <a:pt x="20" y="133"/>
                    <a:pt x="23" y="128"/>
                    <a:pt x="23" y="119"/>
                  </a:cubicBezTo>
                  <a:cubicBezTo>
                    <a:pt x="23" y="85"/>
                    <a:pt x="23" y="52"/>
                    <a:pt x="23" y="18"/>
                  </a:cubicBezTo>
                  <a:cubicBezTo>
                    <a:pt x="24" y="7"/>
                    <a:pt x="20" y="1"/>
                    <a:pt x="8" y="2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19" y="0"/>
                    <a:pt x="38" y="0"/>
                    <a:pt x="58" y="0"/>
                  </a:cubicBezTo>
                  <a:cubicBezTo>
                    <a:pt x="58" y="1"/>
                    <a:pt x="58" y="1"/>
                    <a:pt x="58" y="2"/>
                  </a:cubicBezTo>
                  <a:cubicBezTo>
                    <a:pt x="56" y="2"/>
                    <a:pt x="54" y="3"/>
                    <a:pt x="52" y="2"/>
                  </a:cubicBezTo>
                  <a:cubicBezTo>
                    <a:pt x="37" y="0"/>
                    <a:pt x="34" y="8"/>
                    <a:pt x="34" y="22"/>
                  </a:cubicBezTo>
                  <a:cubicBezTo>
                    <a:pt x="35" y="49"/>
                    <a:pt x="34" y="77"/>
                    <a:pt x="34" y="104"/>
                  </a:cubicBezTo>
                  <a:cubicBezTo>
                    <a:pt x="34" y="130"/>
                    <a:pt x="34" y="130"/>
                    <a:pt x="62" y="134"/>
                  </a:cubicBezTo>
                  <a:cubicBezTo>
                    <a:pt x="38" y="134"/>
                    <a:pt x="19" y="134"/>
                    <a:pt x="0" y="134"/>
                  </a:cubicBezTo>
                  <a:cubicBezTo>
                    <a:pt x="0" y="134"/>
                    <a:pt x="0" y="133"/>
                    <a:pt x="0" y="1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2" name="Freeform 56">
              <a:extLst>
                <a:ext uri="{FF2B5EF4-FFF2-40B4-BE49-F238E27FC236}">
                  <a16:creationId xmlns:a16="http://schemas.microsoft.com/office/drawing/2014/main" id="{D6F751C4-70EB-4F8E-A251-E208C649E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4813" y="4681538"/>
              <a:ext cx="184150" cy="446088"/>
            </a:xfrm>
            <a:custGeom>
              <a:avLst/>
              <a:gdLst>
                <a:gd name="T0" fmla="*/ 56 w 56"/>
                <a:gd name="T1" fmla="*/ 135 h 135"/>
                <a:gd name="T2" fmla="*/ 0 w 56"/>
                <a:gd name="T3" fmla="*/ 135 h 135"/>
                <a:gd name="T4" fmla="*/ 2 w 56"/>
                <a:gd name="T5" fmla="*/ 132 h 135"/>
                <a:gd name="T6" fmla="*/ 24 w 56"/>
                <a:gd name="T7" fmla="*/ 110 h 135"/>
                <a:gd name="T8" fmla="*/ 24 w 56"/>
                <a:gd name="T9" fmla="*/ 27 h 135"/>
                <a:gd name="T10" fmla="*/ 1 w 56"/>
                <a:gd name="T11" fmla="*/ 0 h 135"/>
                <a:gd name="T12" fmla="*/ 28 w 56"/>
                <a:gd name="T13" fmla="*/ 0 h 135"/>
                <a:gd name="T14" fmla="*/ 56 w 56"/>
                <a:gd name="T15" fmla="*/ 0 h 135"/>
                <a:gd name="T16" fmla="*/ 35 w 56"/>
                <a:gd name="T17" fmla="*/ 27 h 135"/>
                <a:gd name="T18" fmla="*/ 35 w 56"/>
                <a:gd name="T19" fmla="*/ 109 h 135"/>
                <a:gd name="T20" fmla="*/ 56 w 56"/>
                <a:gd name="T2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35">
                  <a:moveTo>
                    <a:pt x="56" y="135"/>
                  </a:moveTo>
                  <a:cubicBezTo>
                    <a:pt x="37" y="135"/>
                    <a:pt x="19" y="135"/>
                    <a:pt x="0" y="135"/>
                  </a:cubicBezTo>
                  <a:cubicBezTo>
                    <a:pt x="1" y="133"/>
                    <a:pt x="2" y="132"/>
                    <a:pt x="2" y="132"/>
                  </a:cubicBezTo>
                  <a:cubicBezTo>
                    <a:pt x="24" y="133"/>
                    <a:pt x="24" y="133"/>
                    <a:pt x="24" y="110"/>
                  </a:cubicBezTo>
                  <a:cubicBezTo>
                    <a:pt x="24" y="82"/>
                    <a:pt x="24" y="55"/>
                    <a:pt x="24" y="27"/>
                  </a:cubicBezTo>
                  <a:cubicBezTo>
                    <a:pt x="24" y="4"/>
                    <a:pt x="24" y="4"/>
                    <a:pt x="1" y="0"/>
                  </a:cubicBezTo>
                  <a:cubicBezTo>
                    <a:pt x="10" y="0"/>
                    <a:pt x="19" y="0"/>
                    <a:pt x="28" y="0"/>
                  </a:cubicBezTo>
                  <a:cubicBezTo>
                    <a:pt x="37" y="0"/>
                    <a:pt x="47" y="0"/>
                    <a:pt x="56" y="0"/>
                  </a:cubicBezTo>
                  <a:cubicBezTo>
                    <a:pt x="35" y="5"/>
                    <a:pt x="35" y="5"/>
                    <a:pt x="35" y="27"/>
                  </a:cubicBezTo>
                  <a:cubicBezTo>
                    <a:pt x="35" y="54"/>
                    <a:pt x="35" y="82"/>
                    <a:pt x="35" y="109"/>
                  </a:cubicBezTo>
                  <a:cubicBezTo>
                    <a:pt x="35" y="131"/>
                    <a:pt x="35" y="131"/>
                    <a:pt x="56" y="1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3" name="Freeform 57">
              <a:extLst>
                <a:ext uri="{FF2B5EF4-FFF2-40B4-BE49-F238E27FC236}">
                  <a16:creationId xmlns:a16="http://schemas.microsoft.com/office/drawing/2014/main" id="{B0FF765A-BF2A-4B09-A712-E7310818174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9938" y="3159125"/>
              <a:ext cx="95250" cy="339725"/>
            </a:xfrm>
            <a:custGeom>
              <a:avLst/>
              <a:gdLst>
                <a:gd name="T0" fmla="*/ 29 w 29"/>
                <a:gd name="T1" fmla="*/ 0 h 103"/>
                <a:gd name="T2" fmla="*/ 25 w 29"/>
                <a:gd name="T3" fmla="*/ 47 h 103"/>
                <a:gd name="T4" fmla="*/ 23 w 29"/>
                <a:gd name="T5" fmla="*/ 82 h 103"/>
                <a:gd name="T6" fmla="*/ 0 w 29"/>
                <a:gd name="T7" fmla="*/ 100 h 103"/>
                <a:gd name="T8" fmla="*/ 29 w 29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03">
                  <a:moveTo>
                    <a:pt x="29" y="0"/>
                  </a:moveTo>
                  <a:cubicBezTo>
                    <a:pt x="27" y="18"/>
                    <a:pt x="26" y="32"/>
                    <a:pt x="25" y="47"/>
                  </a:cubicBezTo>
                  <a:cubicBezTo>
                    <a:pt x="24" y="59"/>
                    <a:pt x="23" y="71"/>
                    <a:pt x="23" y="82"/>
                  </a:cubicBezTo>
                  <a:cubicBezTo>
                    <a:pt x="22" y="101"/>
                    <a:pt x="21" y="103"/>
                    <a:pt x="0" y="100"/>
                  </a:cubicBezTo>
                  <a:cubicBezTo>
                    <a:pt x="0" y="65"/>
                    <a:pt x="0" y="30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4" name="Freeform 58">
              <a:extLst>
                <a:ext uri="{FF2B5EF4-FFF2-40B4-BE49-F238E27FC236}">
                  <a16:creationId xmlns:a16="http://schemas.microsoft.com/office/drawing/2014/main" id="{26E0E8E4-230D-4466-9E93-A64C44816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9972676" y="2571750"/>
              <a:ext cx="136525" cy="184150"/>
            </a:xfrm>
            <a:custGeom>
              <a:avLst/>
              <a:gdLst>
                <a:gd name="T0" fmla="*/ 0 w 41"/>
                <a:gd name="T1" fmla="*/ 56 h 56"/>
                <a:gd name="T2" fmla="*/ 0 w 41"/>
                <a:gd name="T3" fmla="*/ 18 h 56"/>
                <a:gd name="T4" fmla="*/ 20 w 41"/>
                <a:gd name="T5" fmla="*/ 9 h 56"/>
                <a:gd name="T6" fmla="*/ 41 w 41"/>
                <a:gd name="T7" fmla="*/ 31 h 56"/>
                <a:gd name="T8" fmla="*/ 18 w 41"/>
                <a:gd name="T9" fmla="*/ 49 h 56"/>
                <a:gd name="T10" fmla="*/ 0 w 41"/>
                <a:gd name="T11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56">
                  <a:moveTo>
                    <a:pt x="0" y="56"/>
                  </a:moveTo>
                  <a:cubicBezTo>
                    <a:pt x="0" y="42"/>
                    <a:pt x="0" y="30"/>
                    <a:pt x="0" y="18"/>
                  </a:cubicBezTo>
                  <a:cubicBezTo>
                    <a:pt x="1" y="4"/>
                    <a:pt x="9" y="0"/>
                    <a:pt x="20" y="9"/>
                  </a:cubicBezTo>
                  <a:cubicBezTo>
                    <a:pt x="28" y="15"/>
                    <a:pt x="34" y="24"/>
                    <a:pt x="41" y="31"/>
                  </a:cubicBezTo>
                  <a:cubicBezTo>
                    <a:pt x="33" y="37"/>
                    <a:pt x="26" y="44"/>
                    <a:pt x="18" y="49"/>
                  </a:cubicBezTo>
                  <a:cubicBezTo>
                    <a:pt x="13" y="52"/>
                    <a:pt x="7" y="53"/>
                    <a:pt x="0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5" name="Freeform 59">
              <a:extLst>
                <a:ext uri="{FF2B5EF4-FFF2-40B4-BE49-F238E27FC236}">
                  <a16:creationId xmlns:a16="http://schemas.microsoft.com/office/drawing/2014/main" id="{914E474F-3726-4475-A45F-782F880D65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93863" y="2446338"/>
              <a:ext cx="2151063" cy="2154238"/>
            </a:xfrm>
            <a:custGeom>
              <a:avLst/>
              <a:gdLst>
                <a:gd name="T0" fmla="*/ 328 w 652"/>
                <a:gd name="T1" fmla="*/ 1 h 653"/>
                <a:gd name="T2" fmla="*/ 323 w 652"/>
                <a:gd name="T3" fmla="*/ 652 h 653"/>
                <a:gd name="T4" fmla="*/ 349 w 652"/>
                <a:gd name="T5" fmla="*/ 237 h 653"/>
                <a:gd name="T6" fmla="*/ 304 w 652"/>
                <a:gd name="T7" fmla="*/ 430 h 653"/>
                <a:gd name="T8" fmla="*/ 316 w 652"/>
                <a:gd name="T9" fmla="*/ 630 h 653"/>
                <a:gd name="T10" fmla="*/ 345 w 652"/>
                <a:gd name="T11" fmla="*/ 21 h 653"/>
                <a:gd name="T12" fmla="*/ 335 w 652"/>
                <a:gd name="T13" fmla="*/ 106 h 653"/>
                <a:gd name="T14" fmla="*/ 500 w 652"/>
                <a:gd name="T15" fmla="*/ 112 h 653"/>
                <a:gd name="T16" fmla="*/ 551 w 652"/>
                <a:gd name="T17" fmla="*/ 133 h 653"/>
                <a:gd name="T18" fmla="*/ 382 w 652"/>
                <a:gd name="T19" fmla="*/ 161 h 653"/>
                <a:gd name="T20" fmla="*/ 354 w 652"/>
                <a:gd name="T21" fmla="*/ 222 h 653"/>
                <a:gd name="T22" fmla="*/ 417 w 652"/>
                <a:gd name="T23" fmla="*/ 173 h 653"/>
                <a:gd name="T24" fmla="*/ 547 w 652"/>
                <a:gd name="T25" fmla="*/ 201 h 653"/>
                <a:gd name="T26" fmla="*/ 411 w 652"/>
                <a:gd name="T27" fmla="*/ 263 h 653"/>
                <a:gd name="T28" fmla="*/ 49 w 652"/>
                <a:gd name="T29" fmla="*/ 459 h 653"/>
                <a:gd name="T30" fmla="*/ 103 w 652"/>
                <a:gd name="T31" fmla="*/ 419 h 653"/>
                <a:gd name="T32" fmla="*/ 230 w 652"/>
                <a:gd name="T33" fmla="*/ 425 h 653"/>
                <a:gd name="T34" fmla="*/ 266 w 652"/>
                <a:gd name="T35" fmla="*/ 390 h 653"/>
                <a:gd name="T36" fmla="*/ 302 w 652"/>
                <a:gd name="T37" fmla="*/ 243 h 653"/>
                <a:gd name="T38" fmla="*/ 252 w 652"/>
                <a:gd name="T39" fmla="*/ 302 h 653"/>
                <a:gd name="T40" fmla="*/ 199 w 652"/>
                <a:gd name="T41" fmla="*/ 396 h 653"/>
                <a:gd name="T42" fmla="*/ 53 w 652"/>
                <a:gd name="T43" fmla="*/ 329 h 653"/>
                <a:gd name="T44" fmla="*/ 170 w 652"/>
                <a:gd name="T45" fmla="*/ 150 h 653"/>
                <a:gd name="T46" fmla="*/ 243 w 652"/>
                <a:gd name="T47" fmla="*/ 227 h 653"/>
                <a:gd name="T48" fmla="*/ 285 w 652"/>
                <a:gd name="T49" fmla="*/ 200 h 653"/>
                <a:gd name="T50" fmla="*/ 288 w 652"/>
                <a:gd name="T51" fmla="*/ 161 h 653"/>
                <a:gd name="T52" fmla="*/ 262 w 652"/>
                <a:gd name="T53" fmla="*/ 130 h 653"/>
                <a:gd name="T54" fmla="*/ 321 w 652"/>
                <a:gd name="T55" fmla="*/ 19 h 653"/>
                <a:gd name="T56" fmla="*/ 49 w 652"/>
                <a:gd name="T57" fmla="*/ 459 h 653"/>
                <a:gd name="T58" fmla="*/ 301 w 652"/>
                <a:gd name="T59" fmla="*/ 626 h 653"/>
                <a:gd name="T60" fmla="*/ 266 w 652"/>
                <a:gd name="T61" fmla="*/ 478 h 653"/>
                <a:gd name="T62" fmla="*/ 226 w 652"/>
                <a:gd name="T63" fmla="*/ 469 h 653"/>
                <a:gd name="T64" fmla="*/ 101 w 652"/>
                <a:gd name="T65" fmla="*/ 303 h 653"/>
                <a:gd name="T66" fmla="*/ 166 w 652"/>
                <a:gd name="T67" fmla="*/ 349 h 653"/>
                <a:gd name="T68" fmla="*/ 199 w 652"/>
                <a:gd name="T69" fmla="*/ 306 h 653"/>
                <a:gd name="T70" fmla="*/ 101 w 652"/>
                <a:gd name="T71" fmla="*/ 303 h 653"/>
                <a:gd name="T72" fmla="*/ 143 w 652"/>
                <a:gd name="T73" fmla="*/ 208 h 653"/>
                <a:gd name="T74" fmla="*/ 95 w 652"/>
                <a:gd name="T75" fmla="*/ 243 h 653"/>
                <a:gd name="T76" fmla="*/ 191 w 652"/>
                <a:gd name="T77" fmla="*/ 252 h 653"/>
                <a:gd name="T78" fmla="*/ 494 w 652"/>
                <a:gd name="T79" fmla="*/ 216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52" h="653">
                  <a:moveTo>
                    <a:pt x="1" y="325"/>
                  </a:moveTo>
                  <a:cubicBezTo>
                    <a:pt x="0" y="145"/>
                    <a:pt x="153" y="0"/>
                    <a:pt x="328" y="1"/>
                  </a:cubicBezTo>
                  <a:cubicBezTo>
                    <a:pt x="503" y="3"/>
                    <a:pt x="652" y="149"/>
                    <a:pt x="651" y="327"/>
                  </a:cubicBezTo>
                  <a:cubicBezTo>
                    <a:pt x="650" y="505"/>
                    <a:pt x="506" y="653"/>
                    <a:pt x="323" y="652"/>
                  </a:cubicBezTo>
                  <a:cubicBezTo>
                    <a:pt x="140" y="650"/>
                    <a:pt x="0" y="500"/>
                    <a:pt x="1" y="325"/>
                  </a:cubicBezTo>
                  <a:close/>
                  <a:moveTo>
                    <a:pt x="349" y="237"/>
                  </a:moveTo>
                  <a:cubicBezTo>
                    <a:pt x="341" y="264"/>
                    <a:pt x="333" y="287"/>
                    <a:pt x="326" y="311"/>
                  </a:cubicBezTo>
                  <a:cubicBezTo>
                    <a:pt x="315" y="350"/>
                    <a:pt x="302" y="388"/>
                    <a:pt x="304" y="430"/>
                  </a:cubicBezTo>
                  <a:cubicBezTo>
                    <a:pt x="307" y="483"/>
                    <a:pt x="309" y="536"/>
                    <a:pt x="320" y="589"/>
                  </a:cubicBezTo>
                  <a:cubicBezTo>
                    <a:pt x="323" y="603"/>
                    <a:pt x="329" y="617"/>
                    <a:pt x="316" y="630"/>
                  </a:cubicBezTo>
                  <a:cubicBezTo>
                    <a:pt x="465" y="636"/>
                    <a:pt x="613" y="527"/>
                    <a:pt x="628" y="357"/>
                  </a:cubicBezTo>
                  <a:cubicBezTo>
                    <a:pt x="646" y="156"/>
                    <a:pt x="489" y="26"/>
                    <a:pt x="345" y="21"/>
                  </a:cubicBezTo>
                  <a:cubicBezTo>
                    <a:pt x="345" y="28"/>
                    <a:pt x="346" y="35"/>
                    <a:pt x="345" y="42"/>
                  </a:cubicBezTo>
                  <a:cubicBezTo>
                    <a:pt x="342" y="63"/>
                    <a:pt x="338" y="85"/>
                    <a:pt x="335" y="106"/>
                  </a:cubicBezTo>
                  <a:cubicBezTo>
                    <a:pt x="333" y="118"/>
                    <a:pt x="339" y="125"/>
                    <a:pt x="350" y="122"/>
                  </a:cubicBezTo>
                  <a:cubicBezTo>
                    <a:pt x="399" y="108"/>
                    <a:pt x="450" y="113"/>
                    <a:pt x="500" y="112"/>
                  </a:cubicBezTo>
                  <a:cubicBezTo>
                    <a:pt x="515" y="111"/>
                    <a:pt x="530" y="119"/>
                    <a:pt x="544" y="124"/>
                  </a:cubicBezTo>
                  <a:cubicBezTo>
                    <a:pt x="547" y="125"/>
                    <a:pt x="550" y="129"/>
                    <a:pt x="551" y="133"/>
                  </a:cubicBezTo>
                  <a:cubicBezTo>
                    <a:pt x="555" y="151"/>
                    <a:pt x="548" y="160"/>
                    <a:pt x="529" y="161"/>
                  </a:cubicBezTo>
                  <a:cubicBezTo>
                    <a:pt x="480" y="161"/>
                    <a:pt x="431" y="160"/>
                    <a:pt x="382" y="161"/>
                  </a:cubicBezTo>
                  <a:cubicBezTo>
                    <a:pt x="369" y="161"/>
                    <a:pt x="354" y="164"/>
                    <a:pt x="345" y="171"/>
                  </a:cubicBezTo>
                  <a:cubicBezTo>
                    <a:pt x="332" y="180"/>
                    <a:pt x="339" y="211"/>
                    <a:pt x="354" y="222"/>
                  </a:cubicBezTo>
                  <a:cubicBezTo>
                    <a:pt x="355" y="220"/>
                    <a:pt x="356" y="218"/>
                    <a:pt x="357" y="216"/>
                  </a:cubicBezTo>
                  <a:cubicBezTo>
                    <a:pt x="368" y="190"/>
                    <a:pt x="385" y="172"/>
                    <a:pt x="417" y="173"/>
                  </a:cubicBezTo>
                  <a:cubicBezTo>
                    <a:pt x="451" y="174"/>
                    <a:pt x="486" y="174"/>
                    <a:pt x="521" y="176"/>
                  </a:cubicBezTo>
                  <a:cubicBezTo>
                    <a:pt x="535" y="177"/>
                    <a:pt x="545" y="188"/>
                    <a:pt x="547" y="201"/>
                  </a:cubicBezTo>
                  <a:cubicBezTo>
                    <a:pt x="553" y="234"/>
                    <a:pt x="539" y="253"/>
                    <a:pt x="506" y="256"/>
                  </a:cubicBezTo>
                  <a:cubicBezTo>
                    <a:pt x="474" y="259"/>
                    <a:pt x="442" y="261"/>
                    <a:pt x="411" y="263"/>
                  </a:cubicBezTo>
                  <a:cubicBezTo>
                    <a:pt x="387" y="264"/>
                    <a:pt x="368" y="256"/>
                    <a:pt x="349" y="237"/>
                  </a:cubicBezTo>
                  <a:close/>
                  <a:moveTo>
                    <a:pt x="49" y="459"/>
                  </a:moveTo>
                  <a:cubicBezTo>
                    <a:pt x="57" y="449"/>
                    <a:pt x="62" y="442"/>
                    <a:pt x="67" y="435"/>
                  </a:cubicBezTo>
                  <a:cubicBezTo>
                    <a:pt x="76" y="422"/>
                    <a:pt x="87" y="416"/>
                    <a:pt x="103" y="419"/>
                  </a:cubicBezTo>
                  <a:cubicBezTo>
                    <a:pt x="117" y="421"/>
                    <a:pt x="132" y="422"/>
                    <a:pt x="146" y="422"/>
                  </a:cubicBezTo>
                  <a:cubicBezTo>
                    <a:pt x="174" y="423"/>
                    <a:pt x="202" y="423"/>
                    <a:pt x="230" y="425"/>
                  </a:cubicBezTo>
                  <a:cubicBezTo>
                    <a:pt x="263" y="426"/>
                    <a:pt x="265" y="425"/>
                    <a:pt x="266" y="393"/>
                  </a:cubicBezTo>
                  <a:cubicBezTo>
                    <a:pt x="266" y="392"/>
                    <a:pt x="266" y="391"/>
                    <a:pt x="266" y="390"/>
                  </a:cubicBezTo>
                  <a:cubicBezTo>
                    <a:pt x="270" y="344"/>
                    <a:pt x="278" y="300"/>
                    <a:pt x="298" y="259"/>
                  </a:cubicBezTo>
                  <a:cubicBezTo>
                    <a:pt x="301" y="254"/>
                    <a:pt x="301" y="248"/>
                    <a:pt x="302" y="243"/>
                  </a:cubicBezTo>
                  <a:cubicBezTo>
                    <a:pt x="300" y="242"/>
                    <a:pt x="299" y="241"/>
                    <a:pt x="297" y="240"/>
                  </a:cubicBezTo>
                  <a:cubicBezTo>
                    <a:pt x="281" y="261"/>
                    <a:pt x="266" y="281"/>
                    <a:pt x="252" y="302"/>
                  </a:cubicBezTo>
                  <a:cubicBezTo>
                    <a:pt x="247" y="309"/>
                    <a:pt x="245" y="320"/>
                    <a:pt x="246" y="329"/>
                  </a:cubicBezTo>
                  <a:cubicBezTo>
                    <a:pt x="249" y="362"/>
                    <a:pt x="232" y="390"/>
                    <a:pt x="199" y="396"/>
                  </a:cubicBezTo>
                  <a:cubicBezTo>
                    <a:pt x="167" y="402"/>
                    <a:pt x="135" y="404"/>
                    <a:pt x="102" y="392"/>
                  </a:cubicBezTo>
                  <a:cubicBezTo>
                    <a:pt x="72" y="380"/>
                    <a:pt x="56" y="360"/>
                    <a:pt x="53" y="329"/>
                  </a:cubicBezTo>
                  <a:cubicBezTo>
                    <a:pt x="51" y="303"/>
                    <a:pt x="51" y="277"/>
                    <a:pt x="50" y="251"/>
                  </a:cubicBezTo>
                  <a:cubicBezTo>
                    <a:pt x="50" y="191"/>
                    <a:pt x="111" y="139"/>
                    <a:pt x="170" y="150"/>
                  </a:cubicBezTo>
                  <a:cubicBezTo>
                    <a:pt x="203" y="157"/>
                    <a:pt x="233" y="168"/>
                    <a:pt x="239" y="208"/>
                  </a:cubicBezTo>
                  <a:cubicBezTo>
                    <a:pt x="240" y="214"/>
                    <a:pt x="241" y="221"/>
                    <a:pt x="243" y="227"/>
                  </a:cubicBezTo>
                  <a:cubicBezTo>
                    <a:pt x="244" y="231"/>
                    <a:pt x="246" y="234"/>
                    <a:pt x="247" y="237"/>
                  </a:cubicBezTo>
                  <a:cubicBezTo>
                    <a:pt x="261" y="223"/>
                    <a:pt x="275" y="213"/>
                    <a:pt x="285" y="200"/>
                  </a:cubicBezTo>
                  <a:cubicBezTo>
                    <a:pt x="292" y="191"/>
                    <a:pt x="296" y="179"/>
                    <a:pt x="299" y="168"/>
                  </a:cubicBezTo>
                  <a:cubicBezTo>
                    <a:pt x="301" y="160"/>
                    <a:pt x="296" y="155"/>
                    <a:pt x="288" y="161"/>
                  </a:cubicBezTo>
                  <a:cubicBezTo>
                    <a:pt x="276" y="170"/>
                    <a:pt x="264" y="175"/>
                    <a:pt x="251" y="167"/>
                  </a:cubicBezTo>
                  <a:cubicBezTo>
                    <a:pt x="243" y="162"/>
                    <a:pt x="251" y="145"/>
                    <a:pt x="262" y="130"/>
                  </a:cubicBezTo>
                  <a:cubicBezTo>
                    <a:pt x="277" y="108"/>
                    <a:pt x="291" y="86"/>
                    <a:pt x="304" y="63"/>
                  </a:cubicBezTo>
                  <a:cubicBezTo>
                    <a:pt x="311" y="50"/>
                    <a:pt x="315" y="35"/>
                    <a:pt x="321" y="19"/>
                  </a:cubicBezTo>
                  <a:cubicBezTo>
                    <a:pt x="212" y="25"/>
                    <a:pt x="125" y="71"/>
                    <a:pt x="67" y="164"/>
                  </a:cubicBezTo>
                  <a:cubicBezTo>
                    <a:pt x="8" y="257"/>
                    <a:pt x="4" y="355"/>
                    <a:pt x="49" y="459"/>
                  </a:cubicBezTo>
                  <a:close/>
                  <a:moveTo>
                    <a:pt x="62" y="477"/>
                  </a:moveTo>
                  <a:cubicBezTo>
                    <a:pt x="97" y="556"/>
                    <a:pt x="244" y="647"/>
                    <a:pt x="301" y="626"/>
                  </a:cubicBezTo>
                  <a:cubicBezTo>
                    <a:pt x="285" y="613"/>
                    <a:pt x="277" y="597"/>
                    <a:pt x="275" y="577"/>
                  </a:cubicBezTo>
                  <a:cubicBezTo>
                    <a:pt x="272" y="544"/>
                    <a:pt x="269" y="511"/>
                    <a:pt x="266" y="478"/>
                  </a:cubicBezTo>
                  <a:cubicBezTo>
                    <a:pt x="266" y="468"/>
                    <a:pt x="265" y="462"/>
                    <a:pt x="253" y="466"/>
                  </a:cubicBezTo>
                  <a:cubicBezTo>
                    <a:pt x="244" y="468"/>
                    <a:pt x="235" y="469"/>
                    <a:pt x="226" y="469"/>
                  </a:cubicBezTo>
                  <a:cubicBezTo>
                    <a:pt x="172" y="472"/>
                    <a:pt x="118" y="475"/>
                    <a:pt x="62" y="477"/>
                  </a:cubicBezTo>
                  <a:close/>
                  <a:moveTo>
                    <a:pt x="101" y="303"/>
                  </a:moveTo>
                  <a:cubicBezTo>
                    <a:pt x="101" y="307"/>
                    <a:pt x="101" y="310"/>
                    <a:pt x="101" y="313"/>
                  </a:cubicBezTo>
                  <a:cubicBezTo>
                    <a:pt x="111" y="344"/>
                    <a:pt x="130" y="355"/>
                    <a:pt x="166" y="349"/>
                  </a:cubicBezTo>
                  <a:cubicBezTo>
                    <a:pt x="175" y="348"/>
                    <a:pt x="183" y="346"/>
                    <a:pt x="190" y="342"/>
                  </a:cubicBezTo>
                  <a:cubicBezTo>
                    <a:pt x="206" y="334"/>
                    <a:pt x="201" y="318"/>
                    <a:pt x="199" y="306"/>
                  </a:cubicBezTo>
                  <a:cubicBezTo>
                    <a:pt x="198" y="302"/>
                    <a:pt x="186" y="296"/>
                    <a:pt x="179" y="296"/>
                  </a:cubicBezTo>
                  <a:cubicBezTo>
                    <a:pt x="153" y="297"/>
                    <a:pt x="128" y="301"/>
                    <a:pt x="101" y="303"/>
                  </a:cubicBezTo>
                  <a:close/>
                  <a:moveTo>
                    <a:pt x="191" y="252"/>
                  </a:moveTo>
                  <a:cubicBezTo>
                    <a:pt x="189" y="212"/>
                    <a:pt x="180" y="207"/>
                    <a:pt x="143" y="208"/>
                  </a:cubicBezTo>
                  <a:cubicBezTo>
                    <a:pt x="141" y="208"/>
                    <a:pt x="139" y="208"/>
                    <a:pt x="137" y="209"/>
                  </a:cubicBezTo>
                  <a:cubicBezTo>
                    <a:pt x="116" y="212"/>
                    <a:pt x="99" y="226"/>
                    <a:pt x="95" y="243"/>
                  </a:cubicBezTo>
                  <a:cubicBezTo>
                    <a:pt x="94" y="251"/>
                    <a:pt x="92" y="262"/>
                    <a:pt x="106" y="261"/>
                  </a:cubicBezTo>
                  <a:cubicBezTo>
                    <a:pt x="134" y="258"/>
                    <a:pt x="162" y="255"/>
                    <a:pt x="191" y="252"/>
                  </a:cubicBezTo>
                  <a:close/>
                  <a:moveTo>
                    <a:pt x="403" y="219"/>
                  </a:moveTo>
                  <a:cubicBezTo>
                    <a:pt x="433" y="226"/>
                    <a:pt x="464" y="216"/>
                    <a:pt x="494" y="216"/>
                  </a:cubicBezTo>
                  <a:cubicBezTo>
                    <a:pt x="464" y="210"/>
                    <a:pt x="433" y="211"/>
                    <a:pt x="403" y="2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6" name="Freeform 60">
              <a:extLst>
                <a:ext uri="{FF2B5EF4-FFF2-40B4-BE49-F238E27FC236}">
                  <a16:creationId xmlns:a16="http://schemas.microsoft.com/office/drawing/2014/main" id="{AF6547CD-5D11-4962-963F-881957F8C1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526" y="3052763"/>
              <a:ext cx="395288" cy="357188"/>
            </a:xfrm>
            <a:custGeom>
              <a:avLst/>
              <a:gdLst>
                <a:gd name="T0" fmla="*/ 0 w 120"/>
                <a:gd name="T1" fmla="*/ 90 h 108"/>
                <a:gd name="T2" fmla="*/ 5 w 120"/>
                <a:gd name="T3" fmla="*/ 35 h 108"/>
                <a:gd name="T4" fmla="*/ 53 w 120"/>
                <a:gd name="T5" fmla="*/ 7 h 108"/>
                <a:gd name="T6" fmla="*/ 98 w 120"/>
                <a:gd name="T7" fmla="*/ 17 h 108"/>
                <a:gd name="T8" fmla="*/ 119 w 120"/>
                <a:gd name="T9" fmla="*/ 43 h 108"/>
                <a:gd name="T10" fmla="*/ 116 w 120"/>
                <a:gd name="T11" fmla="*/ 89 h 108"/>
                <a:gd name="T12" fmla="*/ 92 w 120"/>
                <a:gd name="T13" fmla="*/ 106 h 108"/>
                <a:gd name="T14" fmla="*/ 42 w 120"/>
                <a:gd name="T15" fmla="*/ 96 h 108"/>
                <a:gd name="T16" fmla="*/ 0 w 120"/>
                <a:gd name="T17" fmla="*/ 90 h 108"/>
                <a:gd name="T18" fmla="*/ 97 w 120"/>
                <a:gd name="T19" fmla="*/ 76 h 108"/>
                <a:gd name="T20" fmla="*/ 69 w 120"/>
                <a:gd name="T21" fmla="*/ 37 h 108"/>
                <a:gd name="T22" fmla="*/ 39 w 120"/>
                <a:gd name="T23" fmla="*/ 33 h 108"/>
                <a:gd name="T24" fmla="*/ 23 w 120"/>
                <a:gd name="T25" fmla="*/ 41 h 108"/>
                <a:gd name="T26" fmla="*/ 30 w 120"/>
                <a:gd name="T27" fmla="*/ 64 h 108"/>
                <a:gd name="T28" fmla="*/ 97 w 120"/>
                <a:gd name="T29" fmla="*/ 7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108">
                  <a:moveTo>
                    <a:pt x="0" y="90"/>
                  </a:moveTo>
                  <a:cubicBezTo>
                    <a:pt x="2" y="69"/>
                    <a:pt x="2" y="52"/>
                    <a:pt x="5" y="35"/>
                  </a:cubicBezTo>
                  <a:cubicBezTo>
                    <a:pt x="10" y="10"/>
                    <a:pt x="28" y="0"/>
                    <a:pt x="53" y="7"/>
                  </a:cubicBezTo>
                  <a:cubicBezTo>
                    <a:pt x="68" y="10"/>
                    <a:pt x="83" y="13"/>
                    <a:pt x="98" y="17"/>
                  </a:cubicBezTo>
                  <a:cubicBezTo>
                    <a:pt x="111" y="20"/>
                    <a:pt x="120" y="29"/>
                    <a:pt x="119" y="43"/>
                  </a:cubicBezTo>
                  <a:cubicBezTo>
                    <a:pt x="118" y="59"/>
                    <a:pt x="116" y="74"/>
                    <a:pt x="116" y="89"/>
                  </a:cubicBezTo>
                  <a:cubicBezTo>
                    <a:pt x="115" y="106"/>
                    <a:pt x="104" y="108"/>
                    <a:pt x="92" y="106"/>
                  </a:cubicBezTo>
                  <a:cubicBezTo>
                    <a:pt x="75" y="103"/>
                    <a:pt x="59" y="99"/>
                    <a:pt x="42" y="96"/>
                  </a:cubicBezTo>
                  <a:cubicBezTo>
                    <a:pt x="28" y="94"/>
                    <a:pt x="15" y="92"/>
                    <a:pt x="0" y="90"/>
                  </a:cubicBezTo>
                  <a:close/>
                  <a:moveTo>
                    <a:pt x="97" y="76"/>
                  </a:moveTo>
                  <a:cubicBezTo>
                    <a:pt x="100" y="44"/>
                    <a:pt x="96" y="39"/>
                    <a:pt x="69" y="37"/>
                  </a:cubicBezTo>
                  <a:cubicBezTo>
                    <a:pt x="59" y="36"/>
                    <a:pt x="49" y="35"/>
                    <a:pt x="39" y="33"/>
                  </a:cubicBezTo>
                  <a:cubicBezTo>
                    <a:pt x="30" y="30"/>
                    <a:pt x="24" y="31"/>
                    <a:pt x="23" y="41"/>
                  </a:cubicBezTo>
                  <a:cubicBezTo>
                    <a:pt x="21" y="49"/>
                    <a:pt x="13" y="61"/>
                    <a:pt x="30" y="64"/>
                  </a:cubicBezTo>
                  <a:cubicBezTo>
                    <a:pt x="52" y="69"/>
                    <a:pt x="74" y="72"/>
                    <a:pt x="97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7" name="Freeform 61">
              <a:extLst>
                <a:ext uri="{FF2B5EF4-FFF2-40B4-BE49-F238E27FC236}">
                  <a16:creationId xmlns:a16="http://schemas.microsoft.com/office/drawing/2014/main" id="{16E5D332-5A9F-4F33-9F75-F519CF8422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9163" y="4586288"/>
              <a:ext cx="382588" cy="385763"/>
            </a:xfrm>
            <a:custGeom>
              <a:avLst/>
              <a:gdLst>
                <a:gd name="T0" fmla="*/ 23 w 116"/>
                <a:gd name="T1" fmla="*/ 62 h 117"/>
                <a:gd name="T2" fmla="*/ 44 w 116"/>
                <a:gd name="T3" fmla="*/ 7 h 117"/>
                <a:gd name="T4" fmla="*/ 100 w 116"/>
                <a:gd name="T5" fmla="*/ 21 h 117"/>
                <a:gd name="T6" fmla="*/ 105 w 116"/>
                <a:gd name="T7" fmla="*/ 33 h 117"/>
                <a:gd name="T8" fmla="*/ 44 w 116"/>
                <a:gd name="T9" fmla="*/ 114 h 117"/>
                <a:gd name="T10" fmla="*/ 18 w 116"/>
                <a:gd name="T11" fmla="*/ 104 h 117"/>
                <a:gd name="T12" fmla="*/ 23 w 116"/>
                <a:gd name="T13" fmla="*/ 62 h 117"/>
                <a:gd name="T14" fmla="*/ 72 w 116"/>
                <a:gd name="T15" fmla="*/ 55 h 117"/>
                <a:gd name="T16" fmla="*/ 80 w 116"/>
                <a:gd name="T17" fmla="*/ 46 h 117"/>
                <a:gd name="T18" fmla="*/ 58 w 116"/>
                <a:gd name="T19" fmla="*/ 29 h 117"/>
                <a:gd name="T20" fmla="*/ 47 w 116"/>
                <a:gd name="T21" fmla="*/ 39 h 117"/>
                <a:gd name="T22" fmla="*/ 72 w 116"/>
                <a:gd name="T23" fmla="*/ 55 h 117"/>
                <a:gd name="T24" fmla="*/ 26 w 116"/>
                <a:gd name="T25" fmla="*/ 70 h 117"/>
                <a:gd name="T26" fmla="*/ 53 w 116"/>
                <a:gd name="T27" fmla="*/ 93 h 117"/>
                <a:gd name="T28" fmla="*/ 70 w 116"/>
                <a:gd name="T29" fmla="*/ 84 h 117"/>
                <a:gd name="T30" fmla="*/ 26 w 116"/>
                <a:gd name="T31" fmla="*/ 7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6" h="117">
                  <a:moveTo>
                    <a:pt x="23" y="62"/>
                  </a:moveTo>
                  <a:cubicBezTo>
                    <a:pt x="17" y="38"/>
                    <a:pt x="25" y="17"/>
                    <a:pt x="44" y="7"/>
                  </a:cubicBezTo>
                  <a:cubicBezTo>
                    <a:pt x="58" y="0"/>
                    <a:pt x="89" y="8"/>
                    <a:pt x="100" y="21"/>
                  </a:cubicBezTo>
                  <a:cubicBezTo>
                    <a:pt x="102" y="24"/>
                    <a:pt x="104" y="29"/>
                    <a:pt x="105" y="33"/>
                  </a:cubicBezTo>
                  <a:cubicBezTo>
                    <a:pt x="116" y="74"/>
                    <a:pt x="84" y="117"/>
                    <a:pt x="44" y="114"/>
                  </a:cubicBezTo>
                  <a:cubicBezTo>
                    <a:pt x="35" y="113"/>
                    <a:pt x="26" y="110"/>
                    <a:pt x="18" y="104"/>
                  </a:cubicBezTo>
                  <a:cubicBezTo>
                    <a:pt x="0" y="91"/>
                    <a:pt x="2" y="73"/>
                    <a:pt x="23" y="62"/>
                  </a:cubicBezTo>
                  <a:close/>
                  <a:moveTo>
                    <a:pt x="72" y="55"/>
                  </a:moveTo>
                  <a:cubicBezTo>
                    <a:pt x="74" y="53"/>
                    <a:pt x="77" y="49"/>
                    <a:pt x="80" y="46"/>
                  </a:cubicBezTo>
                  <a:cubicBezTo>
                    <a:pt x="73" y="40"/>
                    <a:pt x="66" y="33"/>
                    <a:pt x="58" y="29"/>
                  </a:cubicBezTo>
                  <a:cubicBezTo>
                    <a:pt x="57" y="28"/>
                    <a:pt x="47" y="35"/>
                    <a:pt x="47" y="39"/>
                  </a:cubicBezTo>
                  <a:cubicBezTo>
                    <a:pt x="48" y="52"/>
                    <a:pt x="58" y="53"/>
                    <a:pt x="72" y="55"/>
                  </a:cubicBezTo>
                  <a:close/>
                  <a:moveTo>
                    <a:pt x="26" y="70"/>
                  </a:moveTo>
                  <a:cubicBezTo>
                    <a:pt x="33" y="85"/>
                    <a:pt x="41" y="92"/>
                    <a:pt x="53" y="93"/>
                  </a:cubicBezTo>
                  <a:cubicBezTo>
                    <a:pt x="57" y="93"/>
                    <a:pt x="62" y="88"/>
                    <a:pt x="70" y="84"/>
                  </a:cubicBezTo>
                  <a:cubicBezTo>
                    <a:pt x="53" y="79"/>
                    <a:pt x="42" y="75"/>
                    <a:pt x="26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8" name="Freeform 62">
              <a:extLst>
                <a:ext uri="{FF2B5EF4-FFF2-40B4-BE49-F238E27FC236}">
                  <a16:creationId xmlns:a16="http://schemas.microsoft.com/office/drawing/2014/main" id="{78E94C47-CC95-4AD5-BAA1-DF5EB82931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0026" y="4649788"/>
              <a:ext cx="333375" cy="388938"/>
            </a:xfrm>
            <a:custGeom>
              <a:avLst/>
              <a:gdLst>
                <a:gd name="T0" fmla="*/ 0 w 101"/>
                <a:gd name="T1" fmla="*/ 56 h 118"/>
                <a:gd name="T2" fmla="*/ 58 w 101"/>
                <a:gd name="T3" fmla="*/ 0 h 118"/>
                <a:gd name="T4" fmla="*/ 84 w 101"/>
                <a:gd name="T5" fmla="*/ 14 h 118"/>
                <a:gd name="T6" fmla="*/ 99 w 101"/>
                <a:gd name="T7" fmla="*/ 75 h 118"/>
                <a:gd name="T8" fmla="*/ 68 w 101"/>
                <a:gd name="T9" fmla="*/ 113 h 118"/>
                <a:gd name="T10" fmla="*/ 17 w 101"/>
                <a:gd name="T11" fmla="*/ 94 h 118"/>
                <a:gd name="T12" fmla="*/ 0 w 101"/>
                <a:gd name="T13" fmla="*/ 56 h 118"/>
                <a:gd name="T14" fmla="*/ 31 w 101"/>
                <a:gd name="T15" fmla="*/ 52 h 118"/>
                <a:gd name="T16" fmla="*/ 42 w 101"/>
                <a:gd name="T17" fmla="*/ 80 h 118"/>
                <a:gd name="T18" fmla="*/ 60 w 101"/>
                <a:gd name="T19" fmla="*/ 89 h 118"/>
                <a:gd name="T20" fmla="*/ 72 w 101"/>
                <a:gd name="T21" fmla="*/ 71 h 118"/>
                <a:gd name="T22" fmla="*/ 68 w 101"/>
                <a:gd name="T23" fmla="*/ 46 h 118"/>
                <a:gd name="T24" fmla="*/ 46 w 101"/>
                <a:gd name="T25" fmla="*/ 24 h 118"/>
                <a:gd name="T26" fmla="*/ 31 w 101"/>
                <a:gd name="T27" fmla="*/ 52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1" h="118">
                  <a:moveTo>
                    <a:pt x="0" y="56"/>
                  </a:moveTo>
                  <a:cubicBezTo>
                    <a:pt x="3" y="20"/>
                    <a:pt x="24" y="0"/>
                    <a:pt x="58" y="0"/>
                  </a:cubicBezTo>
                  <a:cubicBezTo>
                    <a:pt x="69" y="0"/>
                    <a:pt x="78" y="5"/>
                    <a:pt x="84" y="14"/>
                  </a:cubicBezTo>
                  <a:cubicBezTo>
                    <a:pt x="95" y="33"/>
                    <a:pt x="101" y="53"/>
                    <a:pt x="99" y="75"/>
                  </a:cubicBezTo>
                  <a:cubicBezTo>
                    <a:pt x="97" y="94"/>
                    <a:pt x="84" y="109"/>
                    <a:pt x="68" y="113"/>
                  </a:cubicBezTo>
                  <a:cubicBezTo>
                    <a:pt x="49" y="118"/>
                    <a:pt x="26" y="110"/>
                    <a:pt x="17" y="94"/>
                  </a:cubicBezTo>
                  <a:cubicBezTo>
                    <a:pt x="10" y="82"/>
                    <a:pt x="6" y="68"/>
                    <a:pt x="0" y="56"/>
                  </a:cubicBezTo>
                  <a:close/>
                  <a:moveTo>
                    <a:pt x="31" y="52"/>
                  </a:moveTo>
                  <a:cubicBezTo>
                    <a:pt x="34" y="60"/>
                    <a:pt x="37" y="71"/>
                    <a:pt x="42" y="80"/>
                  </a:cubicBezTo>
                  <a:cubicBezTo>
                    <a:pt x="45" y="85"/>
                    <a:pt x="56" y="91"/>
                    <a:pt x="60" y="89"/>
                  </a:cubicBezTo>
                  <a:cubicBezTo>
                    <a:pt x="65" y="86"/>
                    <a:pt x="71" y="78"/>
                    <a:pt x="72" y="71"/>
                  </a:cubicBezTo>
                  <a:cubicBezTo>
                    <a:pt x="73" y="63"/>
                    <a:pt x="70" y="54"/>
                    <a:pt x="68" y="46"/>
                  </a:cubicBezTo>
                  <a:cubicBezTo>
                    <a:pt x="67" y="33"/>
                    <a:pt x="59" y="24"/>
                    <a:pt x="46" y="24"/>
                  </a:cubicBezTo>
                  <a:cubicBezTo>
                    <a:pt x="31" y="25"/>
                    <a:pt x="35" y="39"/>
                    <a:pt x="31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9" name="Freeform 63">
              <a:extLst>
                <a:ext uri="{FF2B5EF4-FFF2-40B4-BE49-F238E27FC236}">
                  <a16:creationId xmlns:a16="http://schemas.microsoft.com/office/drawing/2014/main" id="{2027E559-AD12-490C-A853-D33854FA17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4051" y="4451350"/>
              <a:ext cx="388938" cy="412750"/>
            </a:xfrm>
            <a:custGeom>
              <a:avLst/>
              <a:gdLst>
                <a:gd name="T0" fmla="*/ 42 w 118"/>
                <a:gd name="T1" fmla="*/ 54 h 125"/>
                <a:gd name="T2" fmla="*/ 51 w 118"/>
                <a:gd name="T3" fmla="*/ 49 h 125"/>
                <a:gd name="T4" fmla="*/ 101 w 118"/>
                <a:gd name="T5" fmla="*/ 48 h 125"/>
                <a:gd name="T6" fmla="*/ 99 w 118"/>
                <a:gd name="T7" fmla="*/ 108 h 125"/>
                <a:gd name="T8" fmla="*/ 50 w 118"/>
                <a:gd name="T9" fmla="*/ 122 h 125"/>
                <a:gd name="T10" fmla="*/ 39 w 118"/>
                <a:gd name="T11" fmla="*/ 108 h 125"/>
                <a:gd name="T12" fmla="*/ 55 w 118"/>
                <a:gd name="T13" fmla="*/ 98 h 125"/>
                <a:gd name="T14" fmla="*/ 84 w 118"/>
                <a:gd name="T15" fmla="*/ 71 h 125"/>
                <a:gd name="T16" fmla="*/ 75 w 118"/>
                <a:gd name="T17" fmla="*/ 60 h 125"/>
                <a:gd name="T18" fmla="*/ 57 w 118"/>
                <a:gd name="T19" fmla="*/ 66 h 125"/>
                <a:gd name="T20" fmla="*/ 12 w 118"/>
                <a:gd name="T21" fmla="*/ 59 h 125"/>
                <a:gd name="T22" fmla="*/ 9 w 118"/>
                <a:gd name="T23" fmla="*/ 49 h 125"/>
                <a:gd name="T24" fmla="*/ 1 w 118"/>
                <a:gd name="T25" fmla="*/ 33 h 125"/>
                <a:gd name="T26" fmla="*/ 17 w 118"/>
                <a:gd name="T27" fmla="*/ 23 h 125"/>
                <a:gd name="T28" fmla="*/ 54 w 118"/>
                <a:gd name="T29" fmla="*/ 2 h 125"/>
                <a:gd name="T30" fmla="*/ 70 w 118"/>
                <a:gd name="T31" fmla="*/ 3 h 125"/>
                <a:gd name="T32" fmla="*/ 67 w 118"/>
                <a:gd name="T33" fmla="*/ 20 h 125"/>
                <a:gd name="T34" fmla="*/ 48 w 118"/>
                <a:gd name="T35" fmla="*/ 32 h 125"/>
                <a:gd name="T36" fmla="*/ 42 w 118"/>
                <a:gd name="T37" fmla="*/ 5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8" h="125">
                  <a:moveTo>
                    <a:pt x="42" y="54"/>
                  </a:moveTo>
                  <a:cubicBezTo>
                    <a:pt x="46" y="52"/>
                    <a:pt x="49" y="51"/>
                    <a:pt x="51" y="49"/>
                  </a:cubicBezTo>
                  <a:cubicBezTo>
                    <a:pt x="67" y="36"/>
                    <a:pt x="92" y="34"/>
                    <a:pt x="101" y="48"/>
                  </a:cubicBezTo>
                  <a:cubicBezTo>
                    <a:pt x="118" y="73"/>
                    <a:pt x="118" y="91"/>
                    <a:pt x="99" y="108"/>
                  </a:cubicBezTo>
                  <a:cubicBezTo>
                    <a:pt x="85" y="120"/>
                    <a:pt x="68" y="125"/>
                    <a:pt x="50" y="122"/>
                  </a:cubicBezTo>
                  <a:cubicBezTo>
                    <a:pt x="44" y="120"/>
                    <a:pt x="35" y="118"/>
                    <a:pt x="39" y="108"/>
                  </a:cubicBezTo>
                  <a:cubicBezTo>
                    <a:pt x="42" y="101"/>
                    <a:pt x="44" y="95"/>
                    <a:pt x="55" y="98"/>
                  </a:cubicBezTo>
                  <a:cubicBezTo>
                    <a:pt x="79" y="104"/>
                    <a:pt x="90" y="94"/>
                    <a:pt x="84" y="71"/>
                  </a:cubicBezTo>
                  <a:cubicBezTo>
                    <a:pt x="83" y="67"/>
                    <a:pt x="78" y="60"/>
                    <a:pt x="75" y="60"/>
                  </a:cubicBezTo>
                  <a:cubicBezTo>
                    <a:pt x="69" y="60"/>
                    <a:pt x="60" y="62"/>
                    <a:pt x="57" y="66"/>
                  </a:cubicBezTo>
                  <a:cubicBezTo>
                    <a:pt x="37" y="95"/>
                    <a:pt x="25" y="87"/>
                    <a:pt x="12" y="59"/>
                  </a:cubicBezTo>
                  <a:cubicBezTo>
                    <a:pt x="11" y="55"/>
                    <a:pt x="10" y="52"/>
                    <a:pt x="9" y="49"/>
                  </a:cubicBezTo>
                  <a:cubicBezTo>
                    <a:pt x="6" y="43"/>
                    <a:pt x="0" y="37"/>
                    <a:pt x="1" y="33"/>
                  </a:cubicBezTo>
                  <a:cubicBezTo>
                    <a:pt x="4" y="29"/>
                    <a:pt x="11" y="27"/>
                    <a:pt x="17" y="23"/>
                  </a:cubicBezTo>
                  <a:cubicBezTo>
                    <a:pt x="29" y="16"/>
                    <a:pt x="41" y="8"/>
                    <a:pt x="54" y="2"/>
                  </a:cubicBezTo>
                  <a:cubicBezTo>
                    <a:pt x="58" y="0"/>
                    <a:pt x="65" y="3"/>
                    <a:pt x="70" y="3"/>
                  </a:cubicBezTo>
                  <a:cubicBezTo>
                    <a:pt x="69" y="9"/>
                    <a:pt x="70" y="17"/>
                    <a:pt x="67" y="20"/>
                  </a:cubicBezTo>
                  <a:cubicBezTo>
                    <a:pt x="62" y="26"/>
                    <a:pt x="55" y="28"/>
                    <a:pt x="48" y="32"/>
                  </a:cubicBezTo>
                  <a:cubicBezTo>
                    <a:pt x="41" y="37"/>
                    <a:pt x="35" y="43"/>
                    <a:pt x="42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0" name="Freeform 64">
              <a:extLst>
                <a:ext uri="{FF2B5EF4-FFF2-40B4-BE49-F238E27FC236}">
                  <a16:creationId xmlns:a16="http://schemas.microsoft.com/office/drawing/2014/main" id="{F4B327D5-311B-4128-ABB3-335631DE9E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33776" y="2419350"/>
              <a:ext cx="449263" cy="436563"/>
            </a:xfrm>
            <a:custGeom>
              <a:avLst/>
              <a:gdLst>
                <a:gd name="T0" fmla="*/ 6 w 136"/>
                <a:gd name="T1" fmla="*/ 68 h 132"/>
                <a:gd name="T2" fmla="*/ 73 w 136"/>
                <a:gd name="T3" fmla="*/ 0 h 132"/>
                <a:gd name="T4" fmla="*/ 120 w 136"/>
                <a:gd name="T5" fmla="*/ 47 h 132"/>
                <a:gd name="T6" fmla="*/ 94 w 136"/>
                <a:gd name="T7" fmla="*/ 91 h 132"/>
                <a:gd name="T8" fmla="*/ 73 w 136"/>
                <a:gd name="T9" fmla="*/ 112 h 132"/>
                <a:gd name="T10" fmla="*/ 73 w 136"/>
                <a:gd name="T11" fmla="*/ 121 h 132"/>
                <a:gd name="T12" fmla="*/ 59 w 136"/>
                <a:gd name="T13" fmla="*/ 132 h 132"/>
                <a:gd name="T14" fmla="*/ 50 w 136"/>
                <a:gd name="T15" fmla="*/ 117 h 132"/>
                <a:gd name="T16" fmla="*/ 59 w 136"/>
                <a:gd name="T17" fmla="*/ 92 h 132"/>
                <a:gd name="T18" fmla="*/ 52 w 136"/>
                <a:gd name="T19" fmla="*/ 71 h 132"/>
                <a:gd name="T20" fmla="*/ 34 w 136"/>
                <a:gd name="T21" fmla="*/ 87 h 132"/>
                <a:gd name="T22" fmla="*/ 28 w 136"/>
                <a:gd name="T23" fmla="*/ 96 h 132"/>
                <a:gd name="T24" fmla="*/ 15 w 136"/>
                <a:gd name="T25" fmla="*/ 92 h 132"/>
                <a:gd name="T26" fmla="*/ 6 w 136"/>
                <a:gd name="T27" fmla="*/ 68 h 132"/>
                <a:gd name="T28" fmla="*/ 87 w 136"/>
                <a:gd name="T29" fmla="*/ 34 h 132"/>
                <a:gd name="T30" fmla="*/ 72 w 136"/>
                <a:gd name="T31" fmla="*/ 55 h 132"/>
                <a:gd name="T32" fmla="*/ 87 w 136"/>
                <a:gd name="T33" fmla="*/ 71 h 132"/>
                <a:gd name="T34" fmla="*/ 101 w 136"/>
                <a:gd name="T35" fmla="*/ 60 h 132"/>
                <a:gd name="T36" fmla="*/ 87 w 136"/>
                <a:gd name="T37" fmla="*/ 3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32">
                  <a:moveTo>
                    <a:pt x="6" y="68"/>
                  </a:moveTo>
                  <a:cubicBezTo>
                    <a:pt x="41" y="56"/>
                    <a:pt x="62" y="36"/>
                    <a:pt x="73" y="0"/>
                  </a:cubicBezTo>
                  <a:cubicBezTo>
                    <a:pt x="90" y="17"/>
                    <a:pt x="107" y="30"/>
                    <a:pt x="120" y="47"/>
                  </a:cubicBezTo>
                  <a:cubicBezTo>
                    <a:pt x="136" y="67"/>
                    <a:pt x="122" y="91"/>
                    <a:pt x="94" y="91"/>
                  </a:cubicBezTo>
                  <a:cubicBezTo>
                    <a:pt x="76" y="90"/>
                    <a:pt x="73" y="98"/>
                    <a:pt x="73" y="112"/>
                  </a:cubicBezTo>
                  <a:cubicBezTo>
                    <a:pt x="74" y="115"/>
                    <a:pt x="75" y="119"/>
                    <a:pt x="73" y="121"/>
                  </a:cubicBezTo>
                  <a:cubicBezTo>
                    <a:pt x="69" y="125"/>
                    <a:pt x="64" y="129"/>
                    <a:pt x="59" y="132"/>
                  </a:cubicBezTo>
                  <a:cubicBezTo>
                    <a:pt x="56" y="127"/>
                    <a:pt x="49" y="122"/>
                    <a:pt x="50" y="117"/>
                  </a:cubicBezTo>
                  <a:cubicBezTo>
                    <a:pt x="51" y="109"/>
                    <a:pt x="57" y="101"/>
                    <a:pt x="59" y="92"/>
                  </a:cubicBezTo>
                  <a:cubicBezTo>
                    <a:pt x="61" y="84"/>
                    <a:pt x="64" y="72"/>
                    <a:pt x="52" y="71"/>
                  </a:cubicBezTo>
                  <a:cubicBezTo>
                    <a:pt x="46" y="70"/>
                    <a:pt x="39" y="81"/>
                    <a:pt x="34" y="87"/>
                  </a:cubicBezTo>
                  <a:cubicBezTo>
                    <a:pt x="31" y="89"/>
                    <a:pt x="30" y="96"/>
                    <a:pt x="28" y="96"/>
                  </a:cubicBezTo>
                  <a:cubicBezTo>
                    <a:pt x="24" y="97"/>
                    <a:pt x="18" y="95"/>
                    <a:pt x="15" y="92"/>
                  </a:cubicBezTo>
                  <a:cubicBezTo>
                    <a:pt x="9" y="85"/>
                    <a:pt x="0" y="78"/>
                    <a:pt x="6" y="68"/>
                  </a:cubicBezTo>
                  <a:close/>
                  <a:moveTo>
                    <a:pt x="87" y="34"/>
                  </a:moveTo>
                  <a:cubicBezTo>
                    <a:pt x="80" y="43"/>
                    <a:pt x="71" y="50"/>
                    <a:pt x="72" y="55"/>
                  </a:cubicBezTo>
                  <a:cubicBezTo>
                    <a:pt x="73" y="61"/>
                    <a:pt x="81" y="68"/>
                    <a:pt x="87" y="71"/>
                  </a:cubicBezTo>
                  <a:cubicBezTo>
                    <a:pt x="94" y="74"/>
                    <a:pt x="102" y="68"/>
                    <a:pt x="101" y="60"/>
                  </a:cubicBezTo>
                  <a:cubicBezTo>
                    <a:pt x="99" y="52"/>
                    <a:pt x="93" y="45"/>
                    <a:pt x="87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1" name="Freeform 65">
              <a:extLst>
                <a:ext uri="{FF2B5EF4-FFF2-40B4-BE49-F238E27FC236}">
                  <a16:creationId xmlns:a16="http://schemas.microsoft.com/office/drawing/2014/main" id="{9456987F-7360-4E32-930E-4AE4952619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201" y="2782888"/>
              <a:ext cx="404813" cy="358775"/>
            </a:xfrm>
            <a:custGeom>
              <a:avLst/>
              <a:gdLst>
                <a:gd name="T0" fmla="*/ 0 w 123"/>
                <a:gd name="T1" fmla="*/ 34 h 109"/>
                <a:gd name="T2" fmla="*/ 33 w 123"/>
                <a:gd name="T3" fmla="*/ 17 h 109"/>
                <a:gd name="T4" fmla="*/ 36 w 123"/>
                <a:gd name="T5" fmla="*/ 19 h 109"/>
                <a:gd name="T6" fmla="*/ 31 w 123"/>
                <a:gd name="T7" fmla="*/ 31 h 109"/>
                <a:gd name="T8" fmla="*/ 33 w 123"/>
                <a:gd name="T9" fmla="*/ 79 h 109"/>
                <a:gd name="T10" fmla="*/ 46 w 123"/>
                <a:gd name="T11" fmla="*/ 83 h 109"/>
                <a:gd name="T12" fmla="*/ 51 w 123"/>
                <a:gd name="T13" fmla="*/ 72 h 109"/>
                <a:gd name="T14" fmla="*/ 50 w 123"/>
                <a:gd name="T15" fmla="*/ 48 h 109"/>
                <a:gd name="T16" fmla="*/ 79 w 123"/>
                <a:gd name="T17" fmla="*/ 3 h 109"/>
                <a:gd name="T18" fmla="*/ 116 w 123"/>
                <a:gd name="T19" fmla="*/ 38 h 109"/>
                <a:gd name="T20" fmla="*/ 119 w 123"/>
                <a:gd name="T21" fmla="*/ 55 h 109"/>
                <a:gd name="T22" fmla="*/ 98 w 123"/>
                <a:gd name="T23" fmla="*/ 82 h 109"/>
                <a:gd name="T24" fmla="*/ 102 w 123"/>
                <a:gd name="T25" fmla="*/ 49 h 109"/>
                <a:gd name="T26" fmla="*/ 84 w 123"/>
                <a:gd name="T27" fmla="*/ 20 h 109"/>
                <a:gd name="T28" fmla="*/ 75 w 123"/>
                <a:gd name="T29" fmla="*/ 50 h 109"/>
                <a:gd name="T30" fmla="*/ 78 w 123"/>
                <a:gd name="T31" fmla="*/ 79 h 109"/>
                <a:gd name="T32" fmla="*/ 57 w 123"/>
                <a:gd name="T33" fmla="*/ 103 h 109"/>
                <a:gd name="T34" fmla="*/ 6 w 123"/>
                <a:gd name="T35" fmla="*/ 65 h 109"/>
                <a:gd name="T36" fmla="*/ 0 w 123"/>
                <a:gd name="T37" fmla="*/ 3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3" h="109">
                  <a:moveTo>
                    <a:pt x="0" y="34"/>
                  </a:moveTo>
                  <a:cubicBezTo>
                    <a:pt x="10" y="29"/>
                    <a:pt x="21" y="23"/>
                    <a:pt x="33" y="17"/>
                  </a:cubicBezTo>
                  <a:cubicBezTo>
                    <a:pt x="34" y="17"/>
                    <a:pt x="35" y="18"/>
                    <a:pt x="36" y="19"/>
                  </a:cubicBezTo>
                  <a:cubicBezTo>
                    <a:pt x="34" y="23"/>
                    <a:pt x="34" y="28"/>
                    <a:pt x="31" y="31"/>
                  </a:cubicBezTo>
                  <a:cubicBezTo>
                    <a:pt x="19" y="43"/>
                    <a:pt x="20" y="68"/>
                    <a:pt x="33" y="79"/>
                  </a:cubicBezTo>
                  <a:cubicBezTo>
                    <a:pt x="37" y="82"/>
                    <a:pt x="42" y="84"/>
                    <a:pt x="46" y="83"/>
                  </a:cubicBezTo>
                  <a:cubicBezTo>
                    <a:pt x="49" y="82"/>
                    <a:pt x="51" y="76"/>
                    <a:pt x="51" y="72"/>
                  </a:cubicBezTo>
                  <a:cubicBezTo>
                    <a:pt x="52" y="64"/>
                    <a:pt x="51" y="56"/>
                    <a:pt x="50" y="48"/>
                  </a:cubicBezTo>
                  <a:cubicBezTo>
                    <a:pt x="47" y="26"/>
                    <a:pt x="60" y="5"/>
                    <a:pt x="79" y="3"/>
                  </a:cubicBezTo>
                  <a:cubicBezTo>
                    <a:pt x="96" y="0"/>
                    <a:pt x="113" y="16"/>
                    <a:pt x="116" y="38"/>
                  </a:cubicBezTo>
                  <a:cubicBezTo>
                    <a:pt x="117" y="43"/>
                    <a:pt x="117" y="49"/>
                    <a:pt x="119" y="55"/>
                  </a:cubicBezTo>
                  <a:cubicBezTo>
                    <a:pt x="123" y="73"/>
                    <a:pt x="118" y="80"/>
                    <a:pt x="98" y="82"/>
                  </a:cubicBezTo>
                  <a:cubicBezTo>
                    <a:pt x="99" y="71"/>
                    <a:pt x="102" y="60"/>
                    <a:pt x="102" y="49"/>
                  </a:cubicBezTo>
                  <a:cubicBezTo>
                    <a:pt x="102" y="34"/>
                    <a:pt x="91" y="17"/>
                    <a:pt x="84" y="20"/>
                  </a:cubicBezTo>
                  <a:cubicBezTo>
                    <a:pt x="70" y="26"/>
                    <a:pt x="75" y="40"/>
                    <a:pt x="75" y="50"/>
                  </a:cubicBezTo>
                  <a:cubicBezTo>
                    <a:pt x="75" y="60"/>
                    <a:pt x="77" y="69"/>
                    <a:pt x="78" y="79"/>
                  </a:cubicBezTo>
                  <a:cubicBezTo>
                    <a:pt x="79" y="93"/>
                    <a:pt x="71" y="101"/>
                    <a:pt x="57" y="103"/>
                  </a:cubicBezTo>
                  <a:cubicBezTo>
                    <a:pt x="31" y="109"/>
                    <a:pt x="10" y="93"/>
                    <a:pt x="6" y="65"/>
                  </a:cubicBezTo>
                  <a:cubicBezTo>
                    <a:pt x="5" y="55"/>
                    <a:pt x="2" y="46"/>
                    <a:pt x="0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2" name="Freeform 66">
              <a:extLst>
                <a:ext uri="{FF2B5EF4-FFF2-40B4-BE49-F238E27FC236}">
                  <a16:creationId xmlns:a16="http://schemas.microsoft.com/office/drawing/2014/main" id="{58299B7B-3F26-43F0-9BE3-CC0D8A7DAA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3638" y="2027238"/>
              <a:ext cx="319088" cy="376238"/>
            </a:xfrm>
            <a:custGeom>
              <a:avLst/>
              <a:gdLst>
                <a:gd name="T0" fmla="*/ 42 w 97"/>
                <a:gd name="T1" fmla="*/ 108 h 114"/>
                <a:gd name="T2" fmla="*/ 15 w 97"/>
                <a:gd name="T3" fmla="*/ 114 h 114"/>
                <a:gd name="T4" fmla="*/ 0 w 97"/>
                <a:gd name="T5" fmla="*/ 16 h 114"/>
                <a:gd name="T6" fmla="*/ 43 w 97"/>
                <a:gd name="T7" fmla="*/ 22 h 114"/>
                <a:gd name="T8" fmla="*/ 63 w 97"/>
                <a:gd name="T9" fmla="*/ 47 h 114"/>
                <a:gd name="T10" fmla="*/ 74 w 97"/>
                <a:gd name="T11" fmla="*/ 54 h 114"/>
                <a:gd name="T12" fmla="*/ 68 w 97"/>
                <a:gd name="T13" fmla="*/ 16 h 114"/>
                <a:gd name="T14" fmla="*/ 77 w 97"/>
                <a:gd name="T15" fmla="*/ 1 h 114"/>
                <a:gd name="T16" fmla="*/ 97 w 97"/>
                <a:gd name="T17" fmla="*/ 1 h 114"/>
                <a:gd name="T18" fmla="*/ 88 w 97"/>
                <a:gd name="T19" fmla="*/ 47 h 114"/>
                <a:gd name="T20" fmla="*/ 94 w 97"/>
                <a:gd name="T21" fmla="*/ 80 h 114"/>
                <a:gd name="T22" fmla="*/ 88 w 97"/>
                <a:gd name="T23" fmla="*/ 94 h 114"/>
                <a:gd name="T24" fmla="*/ 73 w 97"/>
                <a:gd name="T25" fmla="*/ 89 h 114"/>
                <a:gd name="T26" fmla="*/ 51 w 97"/>
                <a:gd name="T27" fmla="*/ 61 h 114"/>
                <a:gd name="T28" fmla="*/ 33 w 97"/>
                <a:gd name="T29" fmla="*/ 42 h 114"/>
                <a:gd name="T30" fmla="*/ 42 w 97"/>
                <a:gd name="T31" fmla="*/ 10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7" h="114">
                  <a:moveTo>
                    <a:pt x="42" y="108"/>
                  </a:moveTo>
                  <a:cubicBezTo>
                    <a:pt x="33" y="110"/>
                    <a:pt x="24" y="112"/>
                    <a:pt x="15" y="114"/>
                  </a:cubicBezTo>
                  <a:cubicBezTo>
                    <a:pt x="10" y="81"/>
                    <a:pt x="5" y="49"/>
                    <a:pt x="0" y="16"/>
                  </a:cubicBezTo>
                  <a:cubicBezTo>
                    <a:pt x="11" y="6"/>
                    <a:pt x="31" y="7"/>
                    <a:pt x="43" y="22"/>
                  </a:cubicBezTo>
                  <a:cubicBezTo>
                    <a:pt x="50" y="31"/>
                    <a:pt x="56" y="39"/>
                    <a:pt x="63" y="47"/>
                  </a:cubicBezTo>
                  <a:cubicBezTo>
                    <a:pt x="65" y="49"/>
                    <a:pt x="67" y="50"/>
                    <a:pt x="74" y="54"/>
                  </a:cubicBezTo>
                  <a:cubicBezTo>
                    <a:pt x="72" y="39"/>
                    <a:pt x="73" y="26"/>
                    <a:pt x="68" y="16"/>
                  </a:cubicBezTo>
                  <a:cubicBezTo>
                    <a:pt x="62" y="4"/>
                    <a:pt x="67" y="1"/>
                    <a:pt x="77" y="1"/>
                  </a:cubicBezTo>
                  <a:cubicBezTo>
                    <a:pt x="82" y="0"/>
                    <a:pt x="88" y="1"/>
                    <a:pt x="97" y="1"/>
                  </a:cubicBezTo>
                  <a:cubicBezTo>
                    <a:pt x="82" y="17"/>
                    <a:pt x="86" y="32"/>
                    <a:pt x="88" y="47"/>
                  </a:cubicBezTo>
                  <a:cubicBezTo>
                    <a:pt x="90" y="58"/>
                    <a:pt x="93" y="69"/>
                    <a:pt x="94" y="80"/>
                  </a:cubicBezTo>
                  <a:cubicBezTo>
                    <a:pt x="94" y="85"/>
                    <a:pt x="91" y="93"/>
                    <a:pt x="88" y="94"/>
                  </a:cubicBezTo>
                  <a:cubicBezTo>
                    <a:pt x="84" y="95"/>
                    <a:pt x="76" y="93"/>
                    <a:pt x="73" y="89"/>
                  </a:cubicBezTo>
                  <a:cubicBezTo>
                    <a:pt x="65" y="81"/>
                    <a:pt x="58" y="71"/>
                    <a:pt x="51" y="61"/>
                  </a:cubicBezTo>
                  <a:cubicBezTo>
                    <a:pt x="46" y="55"/>
                    <a:pt x="40" y="50"/>
                    <a:pt x="33" y="42"/>
                  </a:cubicBezTo>
                  <a:cubicBezTo>
                    <a:pt x="26" y="67"/>
                    <a:pt x="31" y="87"/>
                    <a:pt x="42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3" name="Freeform 67">
              <a:extLst>
                <a:ext uri="{FF2B5EF4-FFF2-40B4-BE49-F238E27FC236}">
                  <a16:creationId xmlns:a16="http://schemas.microsoft.com/office/drawing/2014/main" id="{C0C7D655-14DA-4882-A1A3-EBF186CBA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8613" y="2357438"/>
              <a:ext cx="446088" cy="438150"/>
            </a:xfrm>
            <a:custGeom>
              <a:avLst/>
              <a:gdLst>
                <a:gd name="T0" fmla="*/ 103 w 135"/>
                <a:gd name="T1" fmla="*/ 108 h 133"/>
                <a:gd name="T2" fmla="*/ 88 w 135"/>
                <a:gd name="T3" fmla="*/ 125 h 133"/>
                <a:gd name="T4" fmla="*/ 69 w 135"/>
                <a:gd name="T5" fmla="*/ 122 h 133"/>
                <a:gd name="T6" fmla="*/ 27 w 135"/>
                <a:gd name="T7" fmla="*/ 82 h 133"/>
                <a:gd name="T8" fmla="*/ 0 w 135"/>
                <a:gd name="T9" fmla="*/ 63 h 133"/>
                <a:gd name="T10" fmla="*/ 26 w 135"/>
                <a:gd name="T11" fmla="*/ 41 h 133"/>
                <a:gd name="T12" fmla="*/ 79 w 135"/>
                <a:gd name="T13" fmla="*/ 54 h 133"/>
                <a:gd name="T14" fmla="*/ 47 w 135"/>
                <a:gd name="T15" fmla="*/ 21 h 133"/>
                <a:gd name="T16" fmla="*/ 66 w 135"/>
                <a:gd name="T17" fmla="*/ 0 h 133"/>
                <a:gd name="T18" fmla="*/ 135 w 135"/>
                <a:gd name="T19" fmla="*/ 78 h 133"/>
                <a:gd name="T20" fmla="*/ 41 w 135"/>
                <a:gd name="T21" fmla="*/ 62 h 133"/>
                <a:gd name="T22" fmla="*/ 103 w 135"/>
                <a:gd name="T23" fmla="*/ 10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33">
                  <a:moveTo>
                    <a:pt x="103" y="108"/>
                  </a:moveTo>
                  <a:cubicBezTo>
                    <a:pt x="98" y="115"/>
                    <a:pt x="93" y="120"/>
                    <a:pt x="88" y="125"/>
                  </a:cubicBezTo>
                  <a:cubicBezTo>
                    <a:pt x="80" y="132"/>
                    <a:pt x="77" y="133"/>
                    <a:pt x="69" y="122"/>
                  </a:cubicBezTo>
                  <a:cubicBezTo>
                    <a:pt x="58" y="106"/>
                    <a:pt x="42" y="95"/>
                    <a:pt x="27" y="82"/>
                  </a:cubicBezTo>
                  <a:cubicBezTo>
                    <a:pt x="19" y="75"/>
                    <a:pt x="10" y="70"/>
                    <a:pt x="0" y="63"/>
                  </a:cubicBezTo>
                  <a:cubicBezTo>
                    <a:pt x="1" y="48"/>
                    <a:pt x="21" y="50"/>
                    <a:pt x="26" y="41"/>
                  </a:cubicBezTo>
                  <a:cubicBezTo>
                    <a:pt x="45" y="45"/>
                    <a:pt x="62" y="49"/>
                    <a:pt x="79" y="54"/>
                  </a:cubicBezTo>
                  <a:cubicBezTo>
                    <a:pt x="80" y="38"/>
                    <a:pt x="66" y="24"/>
                    <a:pt x="47" y="21"/>
                  </a:cubicBezTo>
                  <a:cubicBezTo>
                    <a:pt x="48" y="10"/>
                    <a:pt x="48" y="10"/>
                    <a:pt x="66" y="0"/>
                  </a:cubicBezTo>
                  <a:cubicBezTo>
                    <a:pt x="83" y="30"/>
                    <a:pt x="109" y="51"/>
                    <a:pt x="135" y="78"/>
                  </a:cubicBezTo>
                  <a:cubicBezTo>
                    <a:pt x="102" y="83"/>
                    <a:pt x="76" y="61"/>
                    <a:pt x="41" y="62"/>
                  </a:cubicBezTo>
                  <a:cubicBezTo>
                    <a:pt x="62" y="82"/>
                    <a:pt x="75" y="103"/>
                    <a:pt x="10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4" name="Freeform 68">
              <a:extLst>
                <a:ext uri="{FF2B5EF4-FFF2-40B4-BE49-F238E27FC236}">
                  <a16:creationId xmlns:a16="http://schemas.microsoft.com/office/drawing/2014/main" id="{E8DBB360-EAE5-415E-A1D1-8F2A7CD0F9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7076" y="2214563"/>
              <a:ext cx="412750" cy="422275"/>
            </a:xfrm>
            <a:custGeom>
              <a:avLst/>
              <a:gdLst>
                <a:gd name="T0" fmla="*/ 84 w 125"/>
                <a:gd name="T1" fmla="*/ 113 h 128"/>
                <a:gd name="T2" fmla="*/ 53 w 125"/>
                <a:gd name="T3" fmla="*/ 118 h 128"/>
                <a:gd name="T4" fmla="*/ 0 w 125"/>
                <a:gd name="T5" fmla="*/ 81 h 128"/>
                <a:gd name="T6" fmla="*/ 23 w 125"/>
                <a:gd name="T7" fmla="*/ 64 h 128"/>
                <a:gd name="T8" fmla="*/ 54 w 125"/>
                <a:gd name="T9" fmla="*/ 12 h 128"/>
                <a:gd name="T10" fmla="*/ 68 w 125"/>
                <a:gd name="T11" fmla="*/ 6 h 128"/>
                <a:gd name="T12" fmla="*/ 117 w 125"/>
                <a:gd name="T13" fmla="*/ 37 h 128"/>
                <a:gd name="T14" fmla="*/ 125 w 125"/>
                <a:gd name="T15" fmla="*/ 51 h 128"/>
                <a:gd name="T16" fmla="*/ 120 w 125"/>
                <a:gd name="T17" fmla="*/ 57 h 128"/>
                <a:gd name="T18" fmla="*/ 107 w 125"/>
                <a:gd name="T19" fmla="*/ 49 h 128"/>
                <a:gd name="T20" fmla="*/ 74 w 125"/>
                <a:gd name="T21" fmla="*/ 28 h 128"/>
                <a:gd name="T22" fmla="*/ 56 w 125"/>
                <a:gd name="T23" fmla="*/ 49 h 128"/>
                <a:gd name="T24" fmla="*/ 100 w 125"/>
                <a:gd name="T25" fmla="*/ 72 h 128"/>
                <a:gd name="T26" fmla="*/ 90 w 125"/>
                <a:gd name="T27" fmla="*/ 86 h 128"/>
                <a:gd name="T28" fmla="*/ 76 w 125"/>
                <a:gd name="T29" fmla="*/ 84 h 128"/>
                <a:gd name="T30" fmla="*/ 64 w 125"/>
                <a:gd name="T31" fmla="*/ 72 h 128"/>
                <a:gd name="T32" fmla="*/ 40 w 125"/>
                <a:gd name="T33" fmla="*/ 74 h 128"/>
                <a:gd name="T34" fmla="*/ 45 w 125"/>
                <a:gd name="T35" fmla="*/ 99 h 128"/>
                <a:gd name="T36" fmla="*/ 84 w 125"/>
                <a:gd name="T37" fmla="*/ 11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5" h="128">
                  <a:moveTo>
                    <a:pt x="84" y="113"/>
                  </a:moveTo>
                  <a:cubicBezTo>
                    <a:pt x="80" y="123"/>
                    <a:pt x="68" y="128"/>
                    <a:pt x="53" y="118"/>
                  </a:cubicBezTo>
                  <a:cubicBezTo>
                    <a:pt x="37" y="108"/>
                    <a:pt x="21" y="96"/>
                    <a:pt x="0" y="81"/>
                  </a:cubicBezTo>
                  <a:cubicBezTo>
                    <a:pt x="8" y="75"/>
                    <a:pt x="18" y="71"/>
                    <a:pt x="23" y="64"/>
                  </a:cubicBezTo>
                  <a:cubicBezTo>
                    <a:pt x="35" y="48"/>
                    <a:pt x="44" y="30"/>
                    <a:pt x="54" y="12"/>
                  </a:cubicBezTo>
                  <a:cubicBezTo>
                    <a:pt x="57" y="6"/>
                    <a:pt x="60" y="0"/>
                    <a:pt x="68" y="6"/>
                  </a:cubicBezTo>
                  <a:cubicBezTo>
                    <a:pt x="84" y="16"/>
                    <a:pt x="101" y="26"/>
                    <a:pt x="117" y="37"/>
                  </a:cubicBezTo>
                  <a:cubicBezTo>
                    <a:pt x="121" y="39"/>
                    <a:pt x="123" y="46"/>
                    <a:pt x="125" y="51"/>
                  </a:cubicBezTo>
                  <a:cubicBezTo>
                    <a:pt x="125" y="52"/>
                    <a:pt x="121" y="57"/>
                    <a:pt x="120" y="57"/>
                  </a:cubicBezTo>
                  <a:cubicBezTo>
                    <a:pt x="116" y="55"/>
                    <a:pt x="111" y="52"/>
                    <a:pt x="107" y="49"/>
                  </a:cubicBezTo>
                  <a:cubicBezTo>
                    <a:pt x="96" y="42"/>
                    <a:pt x="85" y="35"/>
                    <a:pt x="74" y="28"/>
                  </a:cubicBezTo>
                  <a:cubicBezTo>
                    <a:pt x="68" y="35"/>
                    <a:pt x="63" y="41"/>
                    <a:pt x="56" y="49"/>
                  </a:cubicBezTo>
                  <a:cubicBezTo>
                    <a:pt x="71" y="57"/>
                    <a:pt x="84" y="64"/>
                    <a:pt x="100" y="72"/>
                  </a:cubicBezTo>
                  <a:cubicBezTo>
                    <a:pt x="98" y="75"/>
                    <a:pt x="96" y="82"/>
                    <a:pt x="90" y="86"/>
                  </a:cubicBezTo>
                  <a:cubicBezTo>
                    <a:pt x="88" y="88"/>
                    <a:pt x="80" y="87"/>
                    <a:pt x="76" y="84"/>
                  </a:cubicBezTo>
                  <a:cubicBezTo>
                    <a:pt x="71" y="82"/>
                    <a:pt x="68" y="76"/>
                    <a:pt x="64" y="72"/>
                  </a:cubicBezTo>
                  <a:cubicBezTo>
                    <a:pt x="55" y="65"/>
                    <a:pt x="48" y="63"/>
                    <a:pt x="40" y="74"/>
                  </a:cubicBezTo>
                  <a:cubicBezTo>
                    <a:pt x="33" y="85"/>
                    <a:pt x="32" y="94"/>
                    <a:pt x="45" y="99"/>
                  </a:cubicBezTo>
                  <a:cubicBezTo>
                    <a:pt x="58" y="104"/>
                    <a:pt x="71" y="108"/>
                    <a:pt x="8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5" name="Freeform 69">
              <a:extLst>
                <a:ext uri="{FF2B5EF4-FFF2-40B4-BE49-F238E27FC236}">
                  <a16:creationId xmlns:a16="http://schemas.microsoft.com/office/drawing/2014/main" id="{1D6803C5-CDD1-4715-81A5-4DBD034432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3176" y="3432175"/>
              <a:ext cx="407988" cy="303213"/>
            </a:xfrm>
            <a:custGeom>
              <a:avLst/>
              <a:gdLst>
                <a:gd name="T0" fmla="*/ 0 w 124"/>
                <a:gd name="T1" fmla="*/ 32 h 92"/>
                <a:gd name="T2" fmla="*/ 11 w 124"/>
                <a:gd name="T3" fmla="*/ 0 h 92"/>
                <a:gd name="T4" fmla="*/ 64 w 124"/>
                <a:gd name="T5" fmla="*/ 8 h 92"/>
                <a:gd name="T6" fmla="*/ 71 w 124"/>
                <a:gd name="T7" fmla="*/ 7 h 92"/>
                <a:gd name="T8" fmla="*/ 113 w 124"/>
                <a:gd name="T9" fmla="*/ 19 h 92"/>
                <a:gd name="T10" fmla="*/ 114 w 124"/>
                <a:gd name="T11" fmla="*/ 70 h 92"/>
                <a:gd name="T12" fmla="*/ 90 w 124"/>
                <a:gd name="T13" fmla="*/ 83 h 92"/>
                <a:gd name="T14" fmla="*/ 41 w 124"/>
                <a:gd name="T15" fmla="*/ 87 h 92"/>
                <a:gd name="T16" fmla="*/ 12 w 124"/>
                <a:gd name="T17" fmla="*/ 92 h 92"/>
                <a:gd name="T18" fmla="*/ 32 w 124"/>
                <a:gd name="T19" fmla="*/ 66 h 92"/>
                <a:gd name="T20" fmla="*/ 85 w 124"/>
                <a:gd name="T21" fmla="*/ 66 h 92"/>
                <a:gd name="T22" fmla="*/ 103 w 124"/>
                <a:gd name="T23" fmla="*/ 51 h 92"/>
                <a:gd name="T24" fmla="*/ 87 w 124"/>
                <a:gd name="T25" fmla="*/ 23 h 92"/>
                <a:gd name="T26" fmla="*/ 16 w 124"/>
                <a:gd name="T27" fmla="*/ 32 h 92"/>
                <a:gd name="T28" fmla="*/ 0 w 124"/>
                <a:gd name="T29" fmla="*/ 3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92">
                  <a:moveTo>
                    <a:pt x="0" y="32"/>
                  </a:moveTo>
                  <a:cubicBezTo>
                    <a:pt x="4" y="20"/>
                    <a:pt x="7" y="11"/>
                    <a:pt x="11" y="0"/>
                  </a:cubicBezTo>
                  <a:cubicBezTo>
                    <a:pt x="28" y="20"/>
                    <a:pt x="47" y="7"/>
                    <a:pt x="64" y="8"/>
                  </a:cubicBezTo>
                  <a:cubicBezTo>
                    <a:pt x="66" y="9"/>
                    <a:pt x="69" y="7"/>
                    <a:pt x="71" y="7"/>
                  </a:cubicBezTo>
                  <a:cubicBezTo>
                    <a:pt x="87" y="5"/>
                    <a:pt x="104" y="4"/>
                    <a:pt x="113" y="19"/>
                  </a:cubicBezTo>
                  <a:cubicBezTo>
                    <a:pt x="122" y="35"/>
                    <a:pt x="124" y="54"/>
                    <a:pt x="114" y="70"/>
                  </a:cubicBezTo>
                  <a:cubicBezTo>
                    <a:pt x="110" y="77"/>
                    <a:pt x="99" y="81"/>
                    <a:pt x="90" y="83"/>
                  </a:cubicBezTo>
                  <a:cubicBezTo>
                    <a:pt x="74" y="86"/>
                    <a:pt x="57" y="85"/>
                    <a:pt x="41" y="87"/>
                  </a:cubicBezTo>
                  <a:cubicBezTo>
                    <a:pt x="31" y="88"/>
                    <a:pt x="21" y="90"/>
                    <a:pt x="12" y="92"/>
                  </a:cubicBezTo>
                  <a:cubicBezTo>
                    <a:pt x="8" y="69"/>
                    <a:pt x="10" y="66"/>
                    <a:pt x="32" y="66"/>
                  </a:cubicBezTo>
                  <a:cubicBezTo>
                    <a:pt x="50" y="66"/>
                    <a:pt x="68" y="67"/>
                    <a:pt x="85" y="66"/>
                  </a:cubicBezTo>
                  <a:cubicBezTo>
                    <a:pt x="94" y="65"/>
                    <a:pt x="103" y="65"/>
                    <a:pt x="103" y="51"/>
                  </a:cubicBezTo>
                  <a:cubicBezTo>
                    <a:pt x="104" y="33"/>
                    <a:pt x="100" y="23"/>
                    <a:pt x="87" y="23"/>
                  </a:cubicBezTo>
                  <a:cubicBezTo>
                    <a:pt x="63" y="23"/>
                    <a:pt x="39" y="18"/>
                    <a:pt x="16" y="32"/>
                  </a:cubicBezTo>
                  <a:cubicBezTo>
                    <a:pt x="13" y="34"/>
                    <a:pt x="7" y="32"/>
                    <a:pt x="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6" name="Freeform 70">
              <a:extLst>
                <a:ext uri="{FF2B5EF4-FFF2-40B4-BE49-F238E27FC236}">
                  <a16:creationId xmlns:a16="http://schemas.microsoft.com/office/drawing/2014/main" id="{86EA058F-1B12-4D75-813E-32F63CFA32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8738" y="3792538"/>
              <a:ext cx="434975" cy="285750"/>
            </a:xfrm>
            <a:custGeom>
              <a:avLst/>
              <a:gdLst>
                <a:gd name="T0" fmla="*/ 119 w 132"/>
                <a:gd name="T1" fmla="*/ 22 h 87"/>
                <a:gd name="T2" fmla="*/ 131 w 132"/>
                <a:gd name="T3" fmla="*/ 48 h 87"/>
                <a:gd name="T4" fmla="*/ 125 w 132"/>
                <a:gd name="T5" fmla="*/ 58 h 87"/>
                <a:gd name="T6" fmla="*/ 74 w 132"/>
                <a:gd name="T7" fmla="*/ 69 h 87"/>
                <a:gd name="T8" fmla="*/ 33 w 132"/>
                <a:gd name="T9" fmla="*/ 87 h 87"/>
                <a:gd name="T10" fmla="*/ 18 w 132"/>
                <a:gd name="T11" fmla="*/ 63 h 87"/>
                <a:gd name="T12" fmla="*/ 6 w 132"/>
                <a:gd name="T13" fmla="*/ 30 h 87"/>
                <a:gd name="T14" fmla="*/ 19 w 132"/>
                <a:gd name="T15" fmla="*/ 9 h 87"/>
                <a:gd name="T16" fmla="*/ 28 w 132"/>
                <a:gd name="T17" fmla="*/ 49 h 87"/>
                <a:gd name="T18" fmla="*/ 45 w 132"/>
                <a:gd name="T19" fmla="*/ 57 h 87"/>
                <a:gd name="T20" fmla="*/ 59 w 132"/>
                <a:gd name="T21" fmla="*/ 41 h 87"/>
                <a:gd name="T22" fmla="*/ 47 w 132"/>
                <a:gd name="T23" fmla="*/ 18 h 87"/>
                <a:gd name="T24" fmla="*/ 42 w 132"/>
                <a:gd name="T25" fmla="*/ 10 h 87"/>
                <a:gd name="T26" fmla="*/ 52 w 132"/>
                <a:gd name="T27" fmla="*/ 2 h 87"/>
                <a:gd name="T28" fmla="*/ 62 w 132"/>
                <a:gd name="T29" fmla="*/ 0 h 87"/>
                <a:gd name="T30" fmla="*/ 83 w 132"/>
                <a:gd name="T31" fmla="*/ 42 h 87"/>
                <a:gd name="T32" fmla="*/ 119 w 132"/>
                <a:gd name="T33" fmla="*/ 2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2" h="87">
                  <a:moveTo>
                    <a:pt x="119" y="22"/>
                  </a:moveTo>
                  <a:cubicBezTo>
                    <a:pt x="124" y="32"/>
                    <a:pt x="129" y="39"/>
                    <a:pt x="131" y="48"/>
                  </a:cubicBezTo>
                  <a:cubicBezTo>
                    <a:pt x="132" y="50"/>
                    <a:pt x="126" y="58"/>
                    <a:pt x="125" y="58"/>
                  </a:cubicBezTo>
                  <a:cubicBezTo>
                    <a:pt x="106" y="52"/>
                    <a:pt x="90" y="64"/>
                    <a:pt x="74" y="69"/>
                  </a:cubicBezTo>
                  <a:cubicBezTo>
                    <a:pt x="61" y="73"/>
                    <a:pt x="48" y="80"/>
                    <a:pt x="33" y="87"/>
                  </a:cubicBezTo>
                  <a:cubicBezTo>
                    <a:pt x="29" y="81"/>
                    <a:pt x="22" y="72"/>
                    <a:pt x="18" y="63"/>
                  </a:cubicBezTo>
                  <a:cubicBezTo>
                    <a:pt x="13" y="52"/>
                    <a:pt x="10" y="41"/>
                    <a:pt x="6" y="30"/>
                  </a:cubicBezTo>
                  <a:cubicBezTo>
                    <a:pt x="0" y="15"/>
                    <a:pt x="5" y="8"/>
                    <a:pt x="19" y="9"/>
                  </a:cubicBezTo>
                  <a:cubicBezTo>
                    <a:pt x="22" y="23"/>
                    <a:pt x="25" y="36"/>
                    <a:pt x="28" y="49"/>
                  </a:cubicBezTo>
                  <a:cubicBezTo>
                    <a:pt x="31" y="59"/>
                    <a:pt x="35" y="60"/>
                    <a:pt x="45" y="57"/>
                  </a:cubicBezTo>
                  <a:cubicBezTo>
                    <a:pt x="54" y="54"/>
                    <a:pt x="62" y="51"/>
                    <a:pt x="59" y="41"/>
                  </a:cubicBezTo>
                  <a:cubicBezTo>
                    <a:pt x="56" y="33"/>
                    <a:pt x="51" y="26"/>
                    <a:pt x="47" y="18"/>
                  </a:cubicBezTo>
                  <a:cubicBezTo>
                    <a:pt x="45" y="15"/>
                    <a:pt x="41" y="11"/>
                    <a:pt x="42" y="10"/>
                  </a:cubicBezTo>
                  <a:cubicBezTo>
                    <a:pt x="44" y="6"/>
                    <a:pt x="48" y="4"/>
                    <a:pt x="52" y="2"/>
                  </a:cubicBezTo>
                  <a:cubicBezTo>
                    <a:pt x="56" y="1"/>
                    <a:pt x="62" y="1"/>
                    <a:pt x="62" y="0"/>
                  </a:cubicBezTo>
                  <a:cubicBezTo>
                    <a:pt x="69" y="15"/>
                    <a:pt x="74" y="30"/>
                    <a:pt x="83" y="42"/>
                  </a:cubicBezTo>
                  <a:cubicBezTo>
                    <a:pt x="87" y="48"/>
                    <a:pt x="112" y="34"/>
                    <a:pt x="11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7" name="Freeform 71">
              <a:extLst>
                <a:ext uri="{FF2B5EF4-FFF2-40B4-BE49-F238E27FC236}">
                  <a16:creationId xmlns:a16="http://schemas.microsoft.com/office/drawing/2014/main" id="{646E239C-7852-449C-AAEE-D318847D2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1113" y="3821113"/>
              <a:ext cx="422275" cy="303213"/>
            </a:xfrm>
            <a:custGeom>
              <a:avLst/>
              <a:gdLst>
                <a:gd name="T0" fmla="*/ 123 w 128"/>
                <a:gd name="T1" fmla="*/ 2 h 92"/>
                <a:gd name="T2" fmla="*/ 98 w 128"/>
                <a:gd name="T3" fmla="*/ 35 h 92"/>
                <a:gd name="T4" fmla="*/ 69 w 128"/>
                <a:gd name="T5" fmla="*/ 36 h 92"/>
                <a:gd name="T6" fmla="*/ 67 w 128"/>
                <a:gd name="T7" fmla="*/ 43 h 92"/>
                <a:gd name="T8" fmla="*/ 100 w 128"/>
                <a:gd name="T9" fmla="*/ 69 h 92"/>
                <a:gd name="T10" fmla="*/ 104 w 128"/>
                <a:gd name="T11" fmla="*/ 66 h 92"/>
                <a:gd name="T12" fmla="*/ 103 w 128"/>
                <a:gd name="T13" fmla="*/ 82 h 92"/>
                <a:gd name="T14" fmla="*/ 96 w 128"/>
                <a:gd name="T15" fmla="*/ 92 h 92"/>
                <a:gd name="T16" fmla="*/ 86 w 128"/>
                <a:gd name="T17" fmla="*/ 88 h 92"/>
                <a:gd name="T18" fmla="*/ 50 w 128"/>
                <a:gd name="T19" fmla="*/ 50 h 92"/>
                <a:gd name="T20" fmla="*/ 0 w 128"/>
                <a:gd name="T21" fmla="*/ 42 h 92"/>
                <a:gd name="T22" fmla="*/ 11 w 128"/>
                <a:gd name="T23" fmla="*/ 3 h 92"/>
                <a:gd name="T24" fmla="*/ 22 w 128"/>
                <a:gd name="T25" fmla="*/ 1 h 92"/>
                <a:gd name="T26" fmla="*/ 65 w 128"/>
                <a:gd name="T27" fmla="*/ 19 h 92"/>
                <a:gd name="T28" fmla="*/ 123 w 128"/>
                <a:gd name="T29" fmla="*/ 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8" h="92">
                  <a:moveTo>
                    <a:pt x="123" y="2"/>
                  </a:moveTo>
                  <a:cubicBezTo>
                    <a:pt x="128" y="19"/>
                    <a:pt x="117" y="34"/>
                    <a:pt x="98" y="35"/>
                  </a:cubicBezTo>
                  <a:cubicBezTo>
                    <a:pt x="88" y="35"/>
                    <a:pt x="79" y="36"/>
                    <a:pt x="69" y="36"/>
                  </a:cubicBezTo>
                  <a:cubicBezTo>
                    <a:pt x="69" y="38"/>
                    <a:pt x="68" y="41"/>
                    <a:pt x="67" y="43"/>
                  </a:cubicBezTo>
                  <a:cubicBezTo>
                    <a:pt x="78" y="52"/>
                    <a:pt x="89" y="60"/>
                    <a:pt x="100" y="69"/>
                  </a:cubicBezTo>
                  <a:cubicBezTo>
                    <a:pt x="101" y="68"/>
                    <a:pt x="102" y="67"/>
                    <a:pt x="104" y="66"/>
                  </a:cubicBezTo>
                  <a:cubicBezTo>
                    <a:pt x="104" y="72"/>
                    <a:pt x="104" y="77"/>
                    <a:pt x="103" y="82"/>
                  </a:cubicBezTo>
                  <a:cubicBezTo>
                    <a:pt x="102" y="86"/>
                    <a:pt x="99" y="90"/>
                    <a:pt x="96" y="92"/>
                  </a:cubicBezTo>
                  <a:cubicBezTo>
                    <a:pt x="94" y="92"/>
                    <a:pt x="89" y="90"/>
                    <a:pt x="86" y="88"/>
                  </a:cubicBezTo>
                  <a:cubicBezTo>
                    <a:pt x="74" y="75"/>
                    <a:pt x="62" y="63"/>
                    <a:pt x="50" y="50"/>
                  </a:cubicBezTo>
                  <a:cubicBezTo>
                    <a:pt x="37" y="36"/>
                    <a:pt x="21" y="35"/>
                    <a:pt x="0" y="42"/>
                  </a:cubicBezTo>
                  <a:cubicBezTo>
                    <a:pt x="4" y="27"/>
                    <a:pt x="7" y="15"/>
                    <a:pt x="11" y="3"/>
                  </a:cubicBezTo>
                  <a:cubicBezTo>
                    <a:pt x="11" y="1"/>
                    <a:pt x="21" y="0"/>
                    <a:pt x="22" y="1"/>
                  </a:cubicBezTo>
                  <a:cubicBezTo>
                    <a:pt x="36" y="21"/>
                    <a:pt x="44" y="24"/>
                    <a:pt x="65" y="19"/>
                  </a:cubicBezTo>
                  <a:cubicBezTo>
                    <a:pt x="84" y="14"/>
                    <a:pt x="103" y="8"/>
                    <a:pt x="1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8" name="Freeform 72">
              <a:extLst>
                <a:ext uri="{FF2B5EF4-FFF2-40B4-BE49-F238E27FC236}">
                  <a16:creationId xmlns:a16="http://schemas.microsoft.com/office/drawing/2014/main" id="{94212087-17C1-4F60-B61C-703D306CBC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0576" y="2116138"/>
              <a:ext cx="352425" cy="379413"/>
            </a:xfrm>
            <a:custGeom>
              <a:avLst/>
              <a:gdLst>
                <a:gd name="T0" fmla="*/ 76 w 107"/>
                <a:gd name="T1" fmla="*/ 0 h 115"/>
                <a:gd name="T2" fmla="*/ 94 w 107"/>
                <a:gd name="T3" fmla="*/ 50 h 115"/>
                <a:gd name="T4" fmla="*/ 97 w 107"/>
                <a:gd name="T5" fmla="*/ 58 h 115"/>
                <a:gd name="T6" fmla="*/ 71 w 107"/>
                <a:gd name="T7" fmla="*/ 109 h 115"/>
                <a:gd name="T8" fmla="*/ 24 w 107"/>
                <a:gd name="T9" fmla="*/ 85 h 115"/>
                <a:gd name="T10" fmla="*/ 2 w 107"/>
                <a:gd name="T11" fmla="*/ 39 h 115"/>
                <a:gd name="T12" fmla="*/ 1 w 107"/>
                <a:gd name="T13" fmla="*/ 30 h 115"/>
                <a:gd name="T14" fmla="*/ 30 w 107"/>
                <a:gd name="T15" fmla="*/ 18 h 115"/>
                <a:gd name="T16" fmla="*/ 49 w 107"/>
                <a:gd name="T17" fmla="*/ 86 h 115"/>
                <a:gd name="T18" fmla="*/ 84 w 107"/>
                <a:gd name="T19" fmla="*/ 94 h 115"/>
                <a:gd name="T20" fmla="*/ 87 w 107"/>
                <a:gd name="T21" fmla="*/ 80 h 115"/>
                <a:gd name="T22" fmla="*/ 62 w 107"/>
                <a:gd name="T23" fmla="*/ 18 h 115"/>
                <a:gd name="T24" fmla="*/ 72 w 107"/>
                <a:gd name="T25" fmla="*/ 0 h 115"/>
                <a:gd name="T26" fmla="*/ 76 w 107"/>
                <a:gd name="T2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7" h="115">
                  <a:moveTo>
                    <a:pt x="76" y="0"/>
                  </a:moveTo>
                  <a:cubicBezTo>
                    <a:pt x="82" y="18"/>
                    <a:pt x="88" y="34"/>
                    <a:pt x="94" y="50"/>
                  </a:cubicBezTo>
                  <a:cubicBezTo>
                    <a:pt x="95" y="53"/>
                    <a:pt x="96" y="56"/>
                    <a:pt x="97" y="58"/>
                  </a:cubicBezTo>
                  <a:cubicBezTo>
                    <a:pt x="107" y="98"/>
                    <a:pt x="102" y="101"/>
                    <a:pt x="71" y="109"/>
                  </a:cubicBezTo>
                  <a:cubicBezTo>
                    <a:pt x="45" y="115"/>
                    <a:pt x="34" y="109"/>
                    <a:pt x="24" y="85"/>
                  </a:cubicBezTo>
                  <a:cubicBezTo>
                    <a:pt x="17" y="69"/>
                    <a:pt x="9" y="54"/>
                    <a:pt x="2" y="39"/>
                  </a:cubicBezTo>
                  <a:cubicBezTo>
                    <a:pt x="0" y="36"/>
                    <a:pt x="0" y="30"/>
                    <a:pt x="1" y="30"/>
                  </a:cubicBezTo>
                  <a:cubicBezTo>
                    <a:pt x="10" y="25"/>
                    <a:pt x="20" y="21"/>
                    <a:pt x="30" y="18"/>
                  </a:cubicBezTo>
                  <a:cubicBezTo>
                    <a:pt x="24" y="46"/>
                    <a:pt x="41" y="65"/>
                    <a:pt x="49" y="86"/>
                  </a:cubicBezTo>
                  <a:cubicBezTo>
                    <a:pt x="54" y="100"/>
                    <a:pt x="72" y="103"/>
                    <a:pt x="84" y="94"/>
                  </a:cubicBezTo>
                  <a:cubicBezTo>
                    <a:pt x="87" y="91"/>
                    <a:pt x="89" y="84"/>
                    <a:pt x="87" y="80"/>
                  </a:cubicBezTo>
                  <a:cubicBezTo>
                    <a:pt x="80" y="59"/>
                    <a:pt x="71" y="38"/>
                    <a:pt x="62" y="18"/>
                  </a:cubicBezTo>
                  <a:cubicBezTo>
                    <a:pt x="55" y="3"/>
                    <a:pt x="56" y="1"/>
                    <a:pt x="72" y="0"/>
                  </a:cubicBezTo>
                  <a:cubicBezTo>
                    <a:pt x="74" y="0"/>
                    <a:pt x="76" y="0"/>
                    <a:pt x="7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9" name="Freeform 73">
              <a:extLst>
                <a:ext uri="{FF2B5EF4-FFF2-40B4-BE49-F238E27FC236}">
                  <a16:creationId xmlns:a16="http://schemas.microsoft.com/office/drawing/2014/main" id="{6E3439DA-CF57-4443-95E5-234B446A46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6676" y="3416300"/>
              <a:ext cx="385763" cy="319088"/>
            </a:xfrm>
            <a:custGeom>
              <a:avLst/>
              <a:gdLst>
                <a:gd name="T0" fmla="*/ 8 w 117"/>
                <a:gd name="T1" fmla="*/ 72 h 97"/>
                <a:gd name="T2" fmla="*/ 14 w 117"/>
                <a:gd name="T3" fmla="*/ 25 h 97"/>
                <a:gd name="T4" fmla="*/ 93 w 117"/>
                <a:gd name="T5" fmla="*/ 40 h 97"/>
                <a:gd name="T6" fmla="*/ 101 w 117"/>
                <a:gd name="T7" fmla="*/ 24 h 97"/>
                <a:gd name="T8" fmla="*/ 94 w 117"/>
                <a:gd name="T9" fmla="*/ 9 h 97"/>
                <a:gd name="T10" fmla="*/ 116 w 117"/>
                <a:gd name="T11" fmla="*/ 0 h 97"/>
                <a:gd name="T12" fmla="*/ 116 w 117"/>
                <a:gd name="T13" fmla="*/ 83 h 97"/>
                <a:gd name="T14" fmla="*/ 93 w 117"/>
                <a:gd name="T15" fmla="*/ 93 h 97"/>
                <a:gd name="T16" fmla="*/ 96 w 117"/>
                <a:gd name="T17" fmla="*/ 82 h 97"/>
                <a:gd name="T18" fmla="*/ 84 w 117"/>
                <a:gd name="T19" fmla="*/ 63 h 97"/>
                <a:gd name="T20" fmla="*/ 62 w 117"/>
                <a:gd name="T21" fmla="*/ 61 h 97"/>
                <a:gd name="T22" fmla="*/ 8 w 117"/>
                <a:gd name="T23" fmla="*/ 72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" h="97">
                  <a:moveTo>
                    <a:pt x="8" y="72"/>
                  </a:moveTo>
                  <a:cubicBezTo>
                    <a:pt x="0" y="51"/>
                    <a:pt x="2" y="40"/>
                    <a:pt x="14" y="25"/>
                  </a:cubicBezTo>
                  <a:cubicBezTo>
                    <a:pt x="38" y="42"/>
                    <a:pt x="66" y="37"/>
                    <a:pt x="93" y="40"/>
                  </a:cubicBezTo>
                  <a:cubicBezTo>
                    <a:pt x="102" y="42"/>
                    <a:pt x="106" y="32"/>
                    <a:pt x="101" y="24"/>
                  </a:cubicBezTo>
                  <a:cubicBezTo>
                    <a:pt x="99" y="19"/>
                    <a:pt x="97" y="14"/>
                    <a:pt x="94" y="9"/>
                  </a:cubicBezTo>
                  <a:cubicBezTo>
                    <a:pt x="101" y="6"/>
                    <a:pt x="108" y="3"/>
                    <a:pt x="116" y="0"/>
                  </a:cubicBezTo>
                  <a:cubicBezTo>
                    <a:pt x="116" y="30"/>
                    <a:pt x="117" y="57"/>
                    <a:pt x="116" y="83"/>
                  </a:cubicBezTo>
                  <a:cubicBezTo>
                    <a:pt x="115" y="97"/>
                    <a:pt x="102" y="89"/>
                    <a:pt x="93" y="93"/>
                  </a:cubicBezTo>
                  <a:cubicBezTo>
                    <a:pt x="95" y="88"/>
                    <a:pt x="95" y="85"/>
                    <a:pt x="96" y="82"/>
                  </a:cubicBezTo>
                  <a:cubicBezTo>
                    <a:pt x="104" y="64"/>
                    <a:pt x="103" y="63"/>
                    <a:pt x="84" y="63"/>
                  </a:cubicBezTo>
                  <a:cubicBezTo>
                    <a:pt x="77" y="63"/>
                    <a:pt x="69" y="63"/>
                    <a:pt x="62" y="61"/>
                  </a:cubicBezTo>
                  <a:cubicBezTo>
                    <a:pt x="43" y="56"/>
                    <a:pt x="25" y="57"/>
                    <a:pt x="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0" name="Freeform 74">
              <a:extLst>
                <a:ext uri="{FF2B5EF4-FFF2-40B4-BE49-F238E27FC236}">
                  <a16:creationId xmlns:a16="http://schemas.microsoft.com/office/drawing/2014/main" id="{5EE211B5-3CF8-43E9-9D34-26599672E9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0976" y="2773363"/>
              <a:ext cx="371475" cy="315913"/>
            </a:xfrm>
            <a:custGeom>
              <a:avLst/>
              <a:gdLst>
                <a:gd name="T0" fmla="*/ 113 w 113"/>
                <a:gd name="T1" fmla="*/ 18 h 96"/>
                <a:gd name="T2" fmla="*/ 96 w 113"/>
                <a:gd name="T3" fmla="*/ 32 h 96"/>
                <a:gd name="T4" fmla="*/ 70 w 113"/>
                <a:gd name="T5" fmla="*/ 31 h 96"/>
                <a:gd name="T6" fmla="*/ 62 w 113"/>
                <a:gd name="T7" fmla="*/ 52 h 96"/>
                <a:gd name="T8" fmla="*/ 86 w 113"/>
                <a:gd name="T9" fmla="*/ 75 h 96"/>
                <a:gd name="T10" fmla="*/ 71 w 113"/>
                <a:gd name="T11" fmla="*/ 94 h 96"/>
                <a:gd name="T12" fmla="*/ 59 w 113"/>
                <a:gd name="T13" fmla="*/ 91 h 96"/>
                <a:gd name="T14" fmla="*/ 2 w 113"/>
                <a:gd name="T15" fmla="*/ 16 h 96"/>
                <a:gd name="T16" fmla="*/ 1 w 113"/>
                <a:gd name="T17" fmla="*/ 4 h 96"/>
                <a:gd name="T18" fmla="*/ 12 w 113"/>
                <a:gd name="T19" fmla="*/ 1 h 96"/>
                <a:gd name="T20" fmla="*/ 113 w 113"/>
                <a:gd name="T21" fmla="*/ 18 h 96"/>
                <a:gd name="T22" fmla="*/ 22 w 113"/>
                <a:gd name="T23" fmla="*/ 15 h 96"/>
                <a:gd name="T24" fmla="*/ 45 w 113"/>
                <a:gd name="T25" fmla="*/ 43 h 96"/>
                <a:gd name="T26" fmla="*/ 55 w 113"/>
                <a:gd name="T27" fmla="*/ 23 h 96"/>
                <a:gd name="T28" fmla="*/ 22 w 113"/>
                <a:gd name="T29" fmla="*/ 1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3" h="96">
                  <a:moveTo>
                    <a:pt x="113" y="18"/>
                  </a:moveTo>
                  <a:cubicBezTo>
                    <a:pt x="113" y="34"/>
                    <a:pt x="108" y="38"/>
                    <a:pt x="96" y="32"/>
                  </a:cubicBezTo>
                  <a:cubicBezTo>
                    <a:pt x="87" y="28"/>
                    <a:pt x="78" y="21"/>
                    <a:pt x="70" y="31"/>
                  </a:cubicBezTo>
                  <a:cubicBezTo>
                    <a:pt x="65" y="37"/>
                    <a:pt x="60" y="47"/>
                    <a:pt x="62" y="52"/>
                  </a:cubicBezTo>
                  <a:cubicBezTo>
                    <a:pt x="66" y="60"/>
                    <a:pt x="76" y="66"/>
                    <a:pt x="86" y="75"/>
                  </a:cubicBezTo>
                  <a:cubicBezTo>
                    <a:pt x="83" y="79"/>
                    <a:pt x="78" y="87"/>
                    <a:pt x="71" y="94"/>
                  </a:cubicBezTo>
                  <a:cubicBezTo>
                    <a:pt x="69" y="96"/>
                    <a:pt x="61" y="93"/>
                    <a:pt x="59" y="91"/>
                  </a:cubicBezTo>
                  <a:cubicBezTo>
                    <a:pt x="40" y="66"/>
                    <a:pt x="21" y="41"/>
                    <a:pt x="2" y="16"/>
                  </a:cubicBezTo>
                  <a:cubicBezTo>
                    <a:pt x="0" y="13"/>
                    <a:pt x="0" y="7"/>
                    <a:pt x="1" y="4"/>
                  </a:cubicBezTo>
                  <a:cubicBezTo>
                    <a:pt x="3" y="2"/>
                    <a:pt x="9" y="0"/>
                    <a:pt x="12" y="1"/>
                  </a:cubicBezTo>
                  <a:cubicBezTo>
                    <a:pt x="46" y="6"/>
                    <a:pt x="79" y="12"/>
                    <a:pt x="113" y="18"/>
                  </a:cubicBezTo>
                  <a:close/>
                  <a:moveTo>
                    <a:pt x="22" y="15"/>
                  </a:moveTo>
                  <a:cubicBezTo>
                    <a:pt x="31" y="26"/>
                    <a:pt x="37" y="34"/>
                    <a:pt x="45" y="43"/>
                  </a:cubicBezTo>
                  <a:cubicBezTo>
                    <a:pt x="48" y="35"/>
                    <a:pt x="51" y="29"/>
                    <a:pt x="55" y="23"/>
                  </a:cubicBezTo>
                  <a:cubicBezTo>
                    <a:pt x="44" y="20"/>
                    <a:pt x="35" y="18"/>
                    <a:pt x="2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1" name="Freeform 75">
              <a:extLst>
                <a:ext uri="{FF2B5EF4-FFF2-40B4-BE49-F238E27FC236}">
                  <a16:creationId xmlns:a16="http://schemas.microsoft.com/office/drawing/2014/main" id="{3F9204C9-4FAD-4F53-BA29-C12C5BEF1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7626" y="3132138"/>
              <a:ext cx="422275" cy="257175"/>
            </a:xfrm>
            <a:custGeom>
              <a:avLst/>
              <a:gdLst>
                <a:gd name="T0" fmla="*/ 23 w 128"/>
                <a:gd name="T1" fmla="*/ 30 h 78"/>
                <a:gd name="T2" fmla="*/ 82 w 128"/>
                <a:gd name="T3" fmla="*/ 22 h 78"/>
                <a:gd name="T4" fmla="*/ 108 w 128"/>
                <a:gd name="T5" fmla="*/ 0 h 78"/>
                <a:gd name="T6" fmla="*/ 119 w 128"/>
                <a:gd name="T7" fmla="*/ 13 h 78"/>
                <a:gd name="T8" fmla="*/ 126 w 128"/>
                <a:gd name="T9" fmla="*/ 39 h 78"/>
                <a:gd name="T10" fmla="*/ 113 w 128"/>
                <a:gd name="T11" fmla="*/ 52 h 78"/>
                <a:gd name="T12" fmla="*/ 46 w 128"/>
                <a:gd name="T13" fmla="*/ 54 h 78"/>
                <a:gd name="T14" fmla="*/ 21 w 128"/>
                <a:gd name="T15" fmla="*/ 70 h 78"/>
                <a:gd name="T16" fmla="*/ 7 w 128"/>
                <a:gd name="T17" fmla="*/ 69 h 78"/>
                <a:gd name="T18" fmla="*/ 1 w 128"/>
                <a:gd name="T19" fmla="*/ 26 h 78"/>
                <a:gd name="T20" fmla="*/ 8 w 128"/>
                <a:gd name="T21" fmla="*/ 16 h 78"/>
                <a:gd name="T22" fmla="*/ 23 w 128"/>
                <a:gd name="T23" fmla="*/ 3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78">
                  <a:moveTo>
                    <a:pt x="23" y="30"/>
                  </a:moveTo>
                  <a:cubicBezTo>
                    <a:pt x="41" y="28"/>
                    <a:pt x="62" y="25"/>
                    <a:pt x="82" y="22"/>
                  </a:cubicBezTo>
                  <a:cubicBezTo>
                    <a:pt x="95" y="21"/>
                    <a:pt x="105" y="18"/>
                    <a:pt x="108" y="0"/>
                  </a:cubicBezTo>
                  <a:cubicBezTo>
                    <a:pt x="113" y="6"/>
                    <a:pt x="118" y="9"/>
                    <a:pt x="119" y="13"/>
                  </a:cubicBezTo>
                  <a:cubicBezTo>
                    <a:pt x="122" y="21"/>
                    <a:pt x="124" y="30"/>
                    <a:pt x="126" y="39"/>
                  </a:cubicBezTo>
                  <a:cubicBezTo>
                    <a:pt x="128" y="49"/>
                    <a:pt x="122" y="56"/>
                    <a:pt x="113" y="52"/>
                  </a:cubicBezTo>
                  <a:cubicBezTo>
                    <a:pt x="90" y="40"/>
                    <a:pt x="68" y="51"/>
                    <a:pt x="46" y="54"/>
                  </a:cubicBezTo>
                  <a:cubicBezTo>
                    <a:pt x="35" y="55"/>
                    <a:pt x="25" y="57"/>
                    <a:pt x="21" y="70"/>
                  </a:cubicBezTo>
                  <a:cubicBezTo>
                    <a:pt x="19" y="77"/>
                    <a:pt x="9" y="78"/>
                    <a:pt x="7" y="69"/>
                  </a:cubicBezTo>
                  <a:cubicBezTo>
                    <a:pt x="3" y="55"/>
                    <a:pt x="2" y="41"/>
                    <a:pt x="1" y="26"/>
                  </a:cubicBezTo>
                  <a:cubicBezTo>
                    <a:pt x="0" y="23"/>
                    <a:pt x="5" y="20"/>
                    <a:pt x="8" y="16"/>
                  </a:cubicBezTo>
                  <a:cubicBezTo>
                    <a:pt x="12" y="20"/>
                    <a:pt x="17" y="24"/>
                    <a:pt x="2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2" name="Freeform 76">
              <a:extLst>
                <a:ext uri="{FF2B5EF4-FFF2-40B4-BE49-F238E27FC236}">
                  <a16:creationId xmlns:a16="http://schemas.microsoft.com/office/drawing/2014/main" id="{73DDF204-267B-4DAA-A55D-1F5C6DDF49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9913" y="4432300"/>
              <a:ext cx="285750" cy="331788"/>
            </a:xfrm>
            <a:custGeom>
              <a:avLst/>
              <a:gdLst>
                <a:gd name="T0" fmla="*/ 19 w 87"/>
                <a:gd name="T1" fmla="*/ 100 h 101"/>
                <a:gd name="T2" fmla="*/ 6 w 87"/>
                <a:gd name="T3" fmla="*/ 81 h 101"/>
                <a:gd name="T4" fmla="*/ 31 w 87"/>
                <a:gd name="T5" fmla="*/ 46 h 101"/>
                <a:gd name="T6" fmla="*/ 29 w 87"/>
                <a:gd name="T7" fmla="*/ 18 h 101"/>
                <a:gd name="T8" fmla="*/ 28 w 87"/>
                <a:gd name="T9" fmla="*/ 6 h 101"/>
                <a:gd name="T10" fmla="*/ 42 w 87"/>
                <a:gd name="T11" fmla="*/ 1 h 101"/>
                <a:gd name="T12" fmla="*/ 64 w 87"/>
                <a:gd name="T13" fmla="*/ 1 h 101"/>
                <a:gd name="T14" fmla="*/ 87 w 87"/>
                <a:gd name="T15" fmla="*/ 3 h 101"/>
                <a:gd name="T16" fmla="*/ 82 w 87"/>
                <a:gd name="T17" fmla="*/ 22 h 101"/>
                <a:gd name="T18" fmla="*/ 32 w 87"/>
                <a:gd name="T19" fmla="*/ 92 h 101"/>
                <a:gd name="T20" fmla="*/ 19 w 87"/>
                <a:gd name="T21" fmla="*/ 10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101">
                  <a:moveTo>
                    <a:pt x="19" y="100"/>
                  </a:moveTo>
                  <a:cubicBezTo>
                    <a:pt x="6" y="101"/>
                    <a:pt x="0" y="90"/>
                    <a:pt x="6" y="81"/>
                  </a:cubicBezTo>
                  <a:cubicBezTo>
                    <a:pt x="13" y="69"/>
                    <a:pt x="22" y="57"/>
                    <a:pt x="31" y="46"/>
                  </a:cubicBezTo>
                  <a:cubicBezTo>
                    <a:pt x="39" y="36"/>
                    <a:pt x="44" y="27"/>
                    <a:pt x="29" y="18"/>
                  </a:cubicBezTo>
                  <a:cubicBezTo>
                    <a:pt x="27" y="17"/>
                    <a:pt x="26" y="8"/>
                    <a:pt x="28" y="6"/>
                  </a:cubicBezTo>
                  <a:cubicBezTo>
                    <a:pt x="31" y="3"/>
                    <a:pt x="37" y="1"/>
                    <a:pt x="42" y="1"/>
                  </a:cubicBezTo>
                  <a:cubicBezTo>
                    <a:pt x="49" y="0"/>
                    <a:pt x="56" y="0"/>
                    <a:pt x="64" y="1"/>
                  </a:cubicBezTo>
                  <a:cubicBezTo>
                    <a:pt x="72" y="1"/>
                    <a:pt x="79" y="2"/>
                    <a:pt x="87" y="3"/>
                  </a:cubicBezTo>
                  <a:cubicBezTo>
                    <a:pt x="86" y="9"/>
                    <a:pt x="86" y="17"/>
                    <a:pt x="82" y="22"/>
                  </a:cubicBezTo>
                  <a:cubicBezTo>
                    <a:pt x="66" y="46"/>
                    <a:pt x="49" y="69"/>
                    <a:pt x="32" y="92"/>
                  </a:cubicBezTo>
                  <a:cubicBezTo>
                    <a:pt x="28" y="97"/>
                    <a:pt x="21" y="99"/>
                    <a:pt x="19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3" name="Freeform 77">
              <a:extLst>
                <a:ext uri="{FF2B5EF4-FFF2-40B4-BE49-F238E27FC236}">
                  <a16:creationId xmlns:a16="http://schemas.microsoft.com/office/drawing/2014/main" id="{6333112B-A62B-423D-A85C-9ECB30C5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6576" y="2082800"/>
              <a:ext cx="300038" cy="366713"/>
            </a:xfrm>
            <a:custGeom>
              <a:avLst/>
              <a:gdLst>
                <a:gd name="T0" fmla="*/ 91 w 91"/>
                <a:gd name="T1" fmla="*/ 27 h 111"/>
                <a:gd name="T2" fmla="*/ 40 w 91"/>
                <a:gd name="T3" fmla="*/ 89 h 111"/>
                <a:gd name="T4" fmla="*/ 16 w 91"/>
                <a:gd name="T5" fmla="*/ 104 h 111"/>
                <a:gd name="T6" fmla="*/ 6 w 91"/>
                <a:gd name="T7" fmla="*/ 78 h 111"/>
                <a:gd name="T8" fmla="*/ 0 w 91"/>
                <a:gd name="T9" fmla="*/ 15 h 111"/>
                <a:gd name="T10" fmla="*/ 4 w 91"/>
                <a:gd name="T11" fmla="*/ 0 h 111"/>
                <a:gd name="T12" fmla="*/ 29 w 91"/>
                <a:gd name="T13" fmla="*/ 5 h 111"/>
                <a:gd name="T14" fmla="*/ 28 w 91"/>
                <a:gd name="T15" fmla="*/ 19 h 111"/>
                <a:gd name="T16" fmla="*/ 25 w 91"/>
                <a:gd name="T17" fmla="*/ 70 h 111"/>
                <a:gd name="T18" fmla="*/ 38 w 91"/>
                <a:gd name="T19" fmla="*/ 72 h 111"/>
                <a:gd name="T20" fmla="*/ 66 w 91"/>
                <a:gd name="T21" fmla="*/ 26 h 111"/>
                <a:gd name="T22" fmla="*/ 91 w 91"/>
                <a:gd name="T23" fmla="*/ 2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1">
                  <a:moveTo>
                    <a:pt x="91" y="27"/>
                  </a:moveTo>
                  <a:cubicBezTo>
                    <a:pt x="74" y="48"/>
                    <a:pt x="57" y="69"/>
                    <a:pt x="40" y="89"/>
                  </a:cubicBezTo>
                  <a:cubicBezTo>
                    <a:pt x="33" y="97"/>
                    <a:pt x="27" y="111"/>
                    <a:pt x="16" y="104"/>
                  </a:cubicBezTo>
                  <a:cubicBezTo>
                    <a:pt x="10" y="101"/>
                    <a:pt x="8" y="87"/>
                    <a:pt x="6" y="78"/>
                  </a:cubicBezTo>
                  <a:cubicBezTo>
                    <a:pt x="4" y="57"/>
                    <a:pt x="2" y="36"/>
                    <a:pt x="0" y="15"/>
                  </a:cubicBezTo>
                  <a:cubicBezTo>
                    <a:pt x="0" y="10"/>
                    <a:pt x="3" y="0"/>
                    <a:pt x="4" y="0"/>
                  </a:cubicBezTo>
                  <a:cubicBezTo>
                    <a:pt x="12" y="0"/>
                    <a:pt x="21" y="2"/>
                    <a:pt x="29" y="5"/>
                  </a:cubicBezTo>
                  <a:cubicBezTo>
                    <a:pt x="30" y="5"/>
                    <a:pt x="28" y="14"/>
                    <a:pt x="28" y="19"/>
                  </a:cubicBezTo>
                  <a:cubicBezTo>
                    <a:pt x="27" y="36"/>
                    <a:pt x="25" y="53"/>
                    <a:pt x="25" y="70"/>
                  </a:cubicBezTo>
                  <a:cubicBezTo>
                    <a:pt x="26" y="78"/>
                    <a:pt x="33" y="80"/>
                    <a:pt x="38" y="72"/>
                  </a:cubicBezTo>
                  <a:cubicBezTo>
                    <a:pt x="47" y="57"/>
                    <a:pt x="63" y="46"/>
                    <a:pt x="66" y="26"/>
                  </a:cubicBezTo>
                  <a:cubicBezTo>
                    <a:pt x="68" y="15"/>
                    <a:pt x="81" y="16"/>
                    <a:pt x="9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4" name="Freeform 78">
              <a:extLst>
                <a:ext uri="{FF2B5EF4-FFF2-40B4-BE49-F238E27FC236}">
                  <a16:creationId xmlns:a16="http://schemas.microsoft.com/office/drawing/2014/main" id="{7B37ED85-F809-4408-B7A3-2785B5CEE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2576" y="2033588"/>
              <a:ext cx="131763" cy="346075"/>
            </a:xfrm>
            <a:custGeom>
              <a:avLst/>
              <a:gdLst>
                <a:gd name="T0" fmla="*/ 40 w 40"/>
                <a:gd name="T1" fmla="*/ 5 h 105"/>
                <a:gd name="T2" fmla="*/ 30 w 40"/>
                <a:gd name="T3" fmla="*/ 102 h 105"/>
                <a:gd name="T4" fmla="*/ 0 w 40"/>
                <a:gd name="T5" fmla="*/ 105 h 105"/>
                <a:gd name="T6" fmla="*/ 9 w 40"/>
                <a:gd name="T7" fmla="*/ 56 h 105"/>
                <a:gd name="T8" fmla="*/ 8 w 40"/>
                <a:gd name="T9" fmla="*/ 16 h 105"/>
                <a:gd name="T10" fmla="*/ 9 w 40"/>
                <a:gd name="T11" fmla="*/ 3 h 105"/>
                <a:gd name="T12" fmla="*/ 22 w 40"/>
                <a:gd name="T13" fmla="*/ 1 h 105"/>
                <a:gd name="T14" fmla="*/ 40 w 40"/>
                <a:gd name="T15" fmla="*/ 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105">
                  <a:moveTo>
                    <a:pt x="40" y="5"/>
                  </a:moveTo>
                  <a:cubicBezTo>
                    <a:pt x="36" y="38"/>
                    <a:pt x="33" y="69"/>
                    <a:pt x="30" y="102"/>
                  </a:cubicBezTo>
                  <a:cubicBezTo>
                    <a:pt x="23" y="103"/>
                    <a:pt x="12" y="104"/>
                    <a:pt x="0" y="105"/>
                  </a:cubicBezTo>
                  <a:cubicBezTo>
                    <a:pt x="3" y="87"/>
                    <a:pt x="8" y="72"/>
                    <a:pt x="9" y="56"/>
                  </a:cubicBezTo>
                  <a:cubicBezTo>
                    <a:pt x="10" y="43"/>
                    <a:pt x="8" y="30"/>
                    <a:pt x="8" y="16"/>
                  </a:cubicBezTo>
                  <a:cubicBezTo>
                    <a:pt x="8" y="12"/>
                    <a:pt x="7" y="6"/>
                    <a:pt x="9" y="3"/>
                  </a:cubicBezTo>
                  <a:cubicBezTo>
                    <a:pt x="12" y="0"/>
                    <a:pt x="18" y="0"/>
                    <a:pt x="22" y="1"/>
                  </a:cubicBezTo>
                  <a:cubicBezTo>
                    <a:pt x="29" y="2"/>
                    <a:pt x="36" y="4"/>
                    <a:pt x="4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5" name="Freeform 79">
              <a:extLst>
                <a:ext uri="{FF2B5EF4-FFF2-40B4-BE49-F238E27FC236}">
                  <a16:creationId xmlns:a16="http://schemas.microsoft.com/office/drawing/2014/main" id="{7554423C-33AB-4F0C-9740-A5B5D6B497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9551" y="3630613"/>
              <a:ext cx="741363" cy="711200"/>
            </a:xfrm>
            <a:custGeom>
              <a:avLst/>
              <a:gdLst>
                <a:gd name="T0" fmla="*/ 89 w 225"/>
                <a:gd name="T1" fmla="*/ 97 h 216"/>
                <a:gd name="T2" fmla="*/ 47 w 225"/>
                <a:gd name="T3" fmla="*/ 105 h 216"/>
                <a:gd name="T4" fmla="*/ 5 w 225"/>
                <a:gd name="T5" fmla="*/ 116 h 216"/>
                <a:gd name="T6" fmla="*/ 19 w 225"/>
                <a:gd name="T7" fmla="*/ 83 h 216"/>
                <a:gd name="T8" fmla="*/ 83 w 225"/>
                <a:gd name="T9" fmla="*/ 60 h 216"/>
                <a:gd name="T10" fmla="*/ 96 w 225"/>
                <a:gd name="T11" fmla="*/ 57 h 216"/>
                <a:gd name="T12" fmla="*/ 96 w 225"/>
                <a:gd name="T13" fmla="*/ 50 h 216"/>
                <a:gd name="T14" fmla="*/ 65 w 225"/>
                <a:gd name="T15" fmla="*/ 48 h 216"/>
                <a:gd name="T16" fmla="*/ 42 w 225"/>
                <a:gd name="T17" fmla="*/ 39 h 216"/>
                <a:gd name="T18" fmla="*/ 62 w 225"/>
                <a:gd name="T19" fmla="*/ 13 h 216"/>
                <a:gd name="T20" fmla="*/ 152 w 225"/>
                <a:gd name="T21" fmla="*/ 6 h 216"/>
                <a:gd name="T22" fmla="*/ 154 w 225"/>
                <a:gd name="T23" fmla="*/ 12 h 216"/>
                <a:gd name="T24" fmla="*/ 146 w 225"/>
                <a:gd name="T25" fmla="*/ 32 h 216"/>
                <a:gd name="T26" fmla="*/ 145 w 225"/>
                <a:gd name="T27" fmla="*/ 46 h 216"/>
                <a:gd name="T28" fmla="*/ 159 w 225"/>
                <a:gd name="T29" fmla="*/ 45 h 216"/>
                <a:gd name="T30" fmla="*/ 187 w 225"/>
                <a:gd name="T31" fmla="*/ 23 h 216"/>
                <a:gd name="T32" fmla="*/ 203 w 225"/>
                <a:gd name="T33" fmla="*/ 6 h 216"/>
                <a:gd name="T34" fmla="*/ 224 w 225"/>
                <a:gd name="T35" fmla="*/ 17 h 216"/>
                <a:gd name="T36" fmla="*/ 217 w 225"/>
                <a:gd name="T37" fmla="*/ 106 h 216"/>
                <a:gd name="T38" fmla="*/ 171 w 225"/>
                <a:gd name="T39" fmla="*/ 135 h 216"/>
                <a:gd name="T40" fmla="*/ 139 w 225"/>
                <a:gd name="T41" fmla="*/ 141 h 216"/>
                <a:gd name="T42" fmla="*/ 156 w 225"/>
                <a:gd name="T43" fmla="*/ 180 h 216"/>
                <a:gd name="T44" fmla="*/ 161 w 225"/>
                <a:gd name="T45" fmla="*/ 197 h 216"/>
                <a:gd name="T46" fmla="*/ 159 w 225"/>
                <a:gd name="T47" fmla="*/ 214 h 216"/>
                <a:gd name="T48" fmla="*/ 139 w 225"/>
                <a:gd name="T49" fmla="*/ 212 h 216"/>
                <a:gd name="T50" fmla="*/ 97 w 225"/>
                <a:gd name="T51" fmla="*/ 166 h 216"/>
                <a:gd name="T52" fmla="*/ 73 w 225"/>
                <a:gd name="T53" fmla="*/ 159 h 216"/>
                <a:gd name="T54" fmla="*/ 24 w 225"/>
                <a:gd name="T55" fmla="*/ 178 h 216"/>
                <a:gd name="T56" fmla="*/ 2 w 225"/>
                <a:gd name="T57" fmla="*/ 174 h 216"/>
                <a:gd name="T58" fmla="*/ 8 w 225"/>
                <a:gd name="T59" fmla="*/ 154 h 216"/>
                <a:gd name="T60" fmla="*/ 65 w 225"/>
                <a:gd name="T61" fmla="*/ 121 h 216"/>
                <a:gd name="T62" fmla="*/ 89 w 225"/>
                <a:gd name="T63" fmla="*/ 97 h 216"/>
                <a:gd name="T64" fmla="*/ 178 w 225"/>
                <a:gd name="T65" fmla="*/ 75 h 216"/>
                <a:gd name="T66" fmla="*/ 146 w 225"/>
                <a:gd name="T67" fmla="*/ 75 h 216"/>
                <a:gd name="T68" fmla="*/ 138 w 225"/>
                <a:gd name="T69" fmla="*/ 83 h 216"/>
                <a:gd name="T70" fmla="*/ 141 w 225"/>
                <a:gd name="T71" fmla="*/ 94 h 216"/>
                <a:gd name="T72" fmla="*/ 168 w 225"/>
                <a:gd name="T73" fmla="*/ 92 h 216"/>
                <a:gd name="T74" fmla="*/ 178 w 225"/>
                <a:gd name="T75" fmla="*/ 7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5" h="216">
                  <a:moveTo>
                    <a:pt x="89" y="97"/>
                  </a:moveTo>
                  <a:cubicBezTo>
                    <a:pt x="75" y="100"/>
                    <a:pt x="61" y="102"/>
                    <a:pt x="47" y="105"/>
                  </a:cubicBezTo>
                  <a:cubicBezTo>
                    <a:pt x="33" y="108"/>
                    <a:pt x="20" y="112"/>
                    <a:pt x="5" y="116"/>
                  </a:cubicBezTo>
                  <a:cubicBezTo>
                    <a:pt x="0" y="98"/>
                    <a:pt x="11" y="90"/>
                    <a:pt x="19" y="83"/>
                  </a:cubicBezTo>
                  <a:cubicBezTo>
                    <a:pt x="38" y="67"/>
                    <a:pt x="60" y="63"/>
                    <a:pt x="83" y="60"/>
                  </a:cubicBezTo>
                  <a:cubicBezTo>
                    <a:pt x="88" y="60"/>
                    <a:pt x="92" y="58"/>
                    <a:pt x="96" y="57"/>
                  </a:cubicBezTo>
                  <a:cubicBezTo>
                    <a:pt x="96" y="55"/>
                    <a:pt x="96" y="53"/>
                    <a:pt x="96" y="50"/>
                  </a:cubicBezTo>
                  <a:cubicBezTo>
                    <a:pt x="86" y="50"/>
                    <a:pt x="76" y="49"/>
                    <a:pt x="65" y="48"/>
                  </a:cubicBezTo>
                  <a:cubicBezTo>
                    <a:pt x="57" y="47"/>
                    <a:pt x="45" y="52"/>
                    <a:pt x="42" y="39"/>
                  </a:cubicBezTo>
                  <a:cubicBezTo>
                    <a:pt x="39" y="29"/>
                    <a:pt x="51" y="14"/>
                    <a:pt x="62" y="13"/>
                  </a:cubicBezTo>
                  <a:cubicBezTo>
                    <a:pt x="92" y="10"/>
                    <a:pt x="122" y="8"/>
                    <a:pt x="152" y="6"/>
                  </a:cubicBezTo>
                  <a:cubicBezTo>
                    <a:pt x="152" y="8"/>
                    <a:pt x="153" y="10"/>
                    <a:pt x="154" y="12"/>
                  </a:cubicBezTo>
                  <a:cubicBezTo>
                    <a:pt x="151" y="18"/>
                    <a:pt x="148" y="25"/>
                    <a:pt x="146" y="32"/>
                  </a:cubicBezTo>
                  <a:cubicBezTo>
                    <a:pt x="145" y="36"/>
                    <a:pt x="145" y="41"/>
                    <a:pt x="145" y="46"/>
                  </a:cubicBezTo>
                  <a:cubicBezTo>
                    <a:pt x="149" y="46"/>
                    <a:pt x="154" y="47"/>
                    <a:pt x="159" y="45"/>
                  </a:cubicBezTo>
                  <a:cubicBezTo>
                    <a:pt x="171" y="42"/>
                    <a:pt x="181" y="35"/>
                    <a:pt x="187" y="23"/>
                  </a:cubicBezTo>
                  <a:cubicBezTo>
                    <a:pt x="190" y="16"/>
                    <a:pt x="196" y="10"/>
                    <a:pt x="203" y="6"/>
                  </a:cubicBezTo>
                  <a:cubicBezTo>
                    <a:pt x="213" y="0"/>
                    <a:pt x="225" y="6"/>
                    <a:pt x="224" y="17"/>
                  </a:cubicBezTo>
                  <a:cubicBezTo>
                    <a:pt x="223" y="47"/>
                    <a:pt x="222" y="77"/>
                    <a:pt x="217" y="106"/>
                  </a:cubicBezTo>
                  <a:cubicBezTo>
                    <a:pt x="213" y="130"/>
                    <a:pt x="191" y="131"/>
                    <a:pt x="171" y="135"/>
                  </a:cubicBezTo>
                  <a:cubicBezTo>
                    <a:pt x="161" y="136"/>
                    <a:pt x="151" y="139"/>
                    <a:pt x="139" y="141"/>
                  </a:cubicBezTo>
                  <a:cubicBezTo>
                    <a:pt x="145" y="156"/>
                    <a:pt x="150" y="168"/>
                    <a:pt x="156" y="180"/>
                  </a:cubicBezTo>
                  <a:cubicBezTo>
                    <a:pt x="158" y="186"/>
                    <a:pt x="161" y="191"/>
                    <a:pt x="161" y="197"/>
                  </a:cubicBezTo>
                  <a:cubicBezTo>
                    <a:pt x="162" y="203"/>
                    <a:pt x="161" y="214"/>
                    <a:pt x="159" y="214"/>
                  </a:cubicBezTo>
                  <a:cubicBezTo>
                    <a:pt x="153" y="216"/>
                    <a:pt x="143" y="216"/>
                    <a:pt x="139" y="212"/>
                  </a:cubicBezTo>
                  <a:cubicBezTo>
                    <a:pt x="124" y="198"/>
                    <a:pt x="109" y="182"/>
                    <a:pt x="97" y="166"/>
                  </a:cubicBezTo>
                  <a:cubicBezTo>
                    <a:pt x="89" y="156"/>
                    <a:pt x="83" y="155"/>
                    <a:pt x="73" y="159"/>
                  </a:cubicBezTo>
                  <a:cubicBezTo>
                    <a:pt x="57" y="166"/>
                    <a:pt x="41" y="173"/>
                    <a:pt x="24" y="178"/>
                  </a:cubicBezTo>
                  <a:cubicBezTo>
                    <a:pt x="18" y="179"/>
                    <a:pt x="10" y="175"/>
                    <a:pt x="2" y="174"/>
                  </a:cubicBezTo>
                  <a:cubicBezTo>
                    <a:pt x="4" y="167"/>
                    <a:pt x="4" y="157"/>
                    <a:pt x="8" y="154"/>
                  </a:cubicBezTo>
                  <a:cubicBezTo>
                    <a:pt x="26" y="142"/>
                    <a:pt x="45" y="129"/>
                    <a:pt x="65" y="121"/>
                  </a:cubicBezTo>
                  <a:cubicBezTo>
                    <a:pt x="80" y="115"/>
                    <a:pt x="88" y="113"/>
                    <a:pt x="89" y="97"/>
                  </a:cubicBezTo>
                  <a:close/>
                  <a:moveTo>
                    <a:pt x="178" y="75"/>
                  </a:moveTo>
                  <a:cubicBezTo>
                    <a:pt x="164" y="75"/>
                    <a:pt x="155" y="74"/>
                    <a:pt x="146" y="75"/>
                  </a:cubicBezTo>
                  <a:cubicBezTo>
                    <a:pt x="143" y="75"/>
                    <a:pt x="139" y="80"/>
                    <a:pt x="138" y="83"/>
                  </a:cubicBezTo>
                  <a:cubicBezTo>
                    <a:pt x="137" y="86"/>
                    <a:pt x="140" y="94"/>
                    <a:pt x="141" y="94"/>
                  </a:cubicBezTo>
                  <a:cubicBezTo>
                    <a:pt x="150" y="94"/>
                    <a:pt x="160" y="94"/>
                    <a:pt x="168" y="92"/>
                  </a:cubicBezTo>
                  <a:cubicBezTo>
                    <a:pt x="172" y="90"/>
                    <a:pt x="173" y="83"/>
                    <a:pt x="178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6" name="Freeform 80">
              <a:extLst>
                <a:ext uri="{FF2B5EF4-FFF2-40B4-BE49-F238E27FC236}">
                  <a16:creationId xmlns:a16="http://schemas.microsoft.com/office/drawing/2014/main" id="{81671658-C320-4ADB-90B3-065635F3D3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28926" y="3336925"/>
              <a:ext cx="676275" cy="287338"/>
            </a:xfrm>
            <a:custGeom>
              <a:avLst/>
              <a:gdLst>
                <a:gd name="T0" fmla="*/ 60 w 205"/>
                <a:gd name="T1" fmla="*/ 6 h 87"/>
                <a:gd name="T2" fmla="*/ 108 w 205"/>
                <a:gd name="T3" fmla="*/ 0 h 87"/>
                <a:gd name="T4" fmla="*/ 183 w 205"/>
                <a:gd name="T5" fmla="*/ 3 h 87"/>
                <a:gd name="T6" fmla="*/ 200 w 205"/>
                <a:gd name="T7" fmla="*/ 20 h 87"/>
                <a:gd name="T8" fmla="*/ 203 w 205"/>
                <a:gd name="T9" fmla="*/ 47 h 87"/>
                <a:gd name="T10" fmla="*/ 184 w 205"/>
                <a:gd name="T11" fmla="*/ 76 h 87"/>
                <a:gd name="T12" fmla="*/ 129 w 205"/>
                <a:gd name="T13" fmla="*/ 84 h 87"/>
                <a:gd name="T14" fmla="*/ 49 w 205"/>
                <a:gd name="T15" fmla="*/ 85 h 87"/>
                <a:gd name="T16" fmla="*/ 16 w 205"/>
                <a:gd name="T17" fmla="*/ 70 h 87"/>
                <a:gd name="T18" fmla="*/ 15 w 205"/>
                <a:gd name="T19" fmla="*/ 25 h 87"/>
                <a:gd name="T20" fmla="*/ 60 w 205"/>
                <a:gd name="T21" fmla="*/ 6 h 87"/>
                <a:gd name="T22" fmla="*/ 161 w 205"/>
                <a:gd name="T23" fmla="*/ 42 h 87"/>
                <a:gd name="T24" fmla="*/ 59 w 205"/>
                <a:gd name="T25" fmla="*/ 49 h 87"/>
                <a:gd name="T26" fmla="*/ 161 w 205"/>
                <a:gd name="T27" fmla="*/ 4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5" h="87">
                  <a:moveTo>
                    <a:pt x="60" y="6"/>
                  </a:moveTo>
                  <a:cubicBezTo>
                    <a:pt x="76" y="4"/>
                    <a:pt x="92" y="0"/>
                    <a:pt x="108" y="0"/>
                  </a:cubicBezTo>
                  <a:cubicBezTo>
                    <a:pt x="133" y="0"/>
                    <a:pt x="158" y="0"/>
                    <a:pt x="183" y="3"/>
                  </a:cubicBezTo>
                  <a:cubicBezTo>
                    <a:pt x="189" y="4"/>
                    <a:pt x="197" y="13"/>
                    <a:pt x="200" y="20"/>
                  </a:cubicBezTo>
                  <a:cubicBezTo>
                    <a:pt x="203" y="28"/>
                    <a:pt x="203" y="38"/>
                    <a:pt x="203" y="47"/>
                  </a:cubicBezTo>
                  <a:cubicBezTo>
                    <a:pt x="205" y="64"/>
                    <a:pt x="200" y="72"/>
                    <a:pt x="184" y="76"/>
                  </a:cubicBezTo>
                  <a:cubicBezTo>
                    <a:pt x="166" y="80"/>
                    <a:pt x="148" y="83"/>
                    <a:pt x="129" y="84"/>
                  </a:cubicBezTo>
                  <a:cubicBezTo>
                    <a:pt x="103" y="86"/>
                    <a:pt x="76" y="87"/>
                    <a:pt x="49" y="85"/>
                  </a:cubicBezTo>
                  <a:cubicBezTo>
                    <a:pt x="38" y="84"/>
                    <a:pt x="26" y="77"/>
                    <a:pt x="16" y="70"/>
                  </a:cubicBezTo>
                  <a:cubicBezTo>
                    <a:pt x="0" y="58"/>
                    <a:pt x="0" y="38"/>
                    <a:pt x="15" y="25"/>
                  </a:cubicBezTo>
                  <a:cubicBezTo>
                    <a:pt x="28" y="14"/>
                    <a:pt x="40" y="0"/>
                    <a:pt x="60" y="6"/>
                  </a:cubicBezTo>
                  <a:close/>
                  <a:moveTo>
                    <a:pt x="161" y="42"/>
                  </a:moveTo>
                  <a:cubicBezTo>
                    <a:pt x="145" y="30"/>
                    <a:pt x="72" y="35"/>
                    <a:pt x="59" y="49"/>
                  </a:cubicBezTo>
                  <a:cubicBezTo>
                    <a:pt x="95" y="46"/>
                    <a:pt x="128" y="44"/>
                    <a:pt x="161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13106" y="229138"/>
            <a:ext cx="24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939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论文框架与内容</a:t>
            </a: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1FEC89E0-90D7-48D8-83FC-0C0A4B1FD9BB}"/>
              </a:ext>
            </a:extLst>
          </p:cNvPr>
          <p:cNvCxnSpPr>
            <a:cxnSpLocks/>
          </p:cNvCxnSpPr>
          <p:nvPr/>
        </p:nvCxnSpPr>
        <p:spPr>
          <a:xfrm>
            <a:off x="302006" y="6584663"/>
            <a:ext cx="10051362" cy="0"/>
          </a:xfrm>
          <a:prstGeom prst="line">
            <a:avLst/>
          </a:prstGeom>
          <a:ln w="12700">
            <a:solidFill>
              <a:srgbClr val="0939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1FEC89E0-90D7-48D8-83FC-0C0A4B1FD9BB}"/>
              </a:ext>
            </a:extLst>
          </p:cNvPr>
          <p:cNvCxnSpPr>
            <a:cxnSpLocks/>
          </p:cNvCxnSpPr>
          <p:nvPr/>
        </p:nvCxnSpPr>
        <p:spPr>
          <a:xfrm>
            <a:off x="11143461" y="6584663"/>
            <a:ext cx="688875" cy="0"/>
          </a:xfrm>
          <a:prstGeom prst="line">
            <a:avLst/>
          </a:prstGeom>
          <a:ln w="12700">
            <a:solidFill>
              <a:srgbClr val="0939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0378768" y="6393877"/>
            <a:ext cx="722549" cy="381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0939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</a:t>
            </a:r>
            <a:endParaRPr lang="zh-CN" altLang="en-US" b="1" dirty="0">
              <a:solidFill>
                <a:srgbClr val="09397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0" name="图表 59"/>
          <p:cNvGraphicFramePr/>
          <p:nvPr>
            <p:extLst>
              <p:ext uri="{D42A27DB-BD31-4B8C-83A1-F6EECF244321}">
                <p14:modId xmlns:p14="http://schemas.microsoft.com/office/powerpoint/2010/main" val="1117575555"/>
              </p:ext>
            </p:extLst>
          </p:nvPr>
        </p:nvGraphicFramePr>
        <p:xfrm>
          <a:off x="3535069" y="1048998"/>
          <a:ext cx="5073803" cy="3357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83" name="组合 82"/>
          <p:cNvGrpSpPr/>
          <p:nvPr/>
        </p:nvGrpSpPr>
        <p:grpSpPr>
          <a:xfrm>
            <a:off x="8867181" y="2214075"/>
            <a:ext cx="2613912" cy="2225410"/>
            <a:chOff x="8867181" y="1687026"/>
            <a:chExt cx="2613912" cy="2225410"/>
          </a:xfrm>
        </p:grpSpPr>
        <p:grpSp>
          <p:nvGrpSpPr>
            <p:cNvPr id="81" name="组合 80"/>
            <p:cNvGrpSpPr/>
            <p:nvPr/>
          </p:nvGrpSpPr>
          <p:grpSpPr>
            <a:xfrm>
              <a:off x="9747099" y="1687026"/>
              <a:ext cx="1733994" cy="453455"/>
              <a:chOff x="9832316" y="1687026"/>
              <a:chExt cx="1733994" cy="453455"/>
            </a:xfrm>
          </p:grpSpPr>
          <p:sp>
            <p:nvSpPr>
              <p:cNvPr id="61" name="圆角矩形 60"/>
              <p:cNvSpPr/>
              <p:nvPr/>
            </p:nvSpPr>
            <p:spPr>
              <a:xfrm rot="10800000" flipV="1">
                <a:off x="11386310" y="1842803"/>
                <a:ext cx="180000" cy="180000"/>
              </a:xfrm>
              <a:prstGeom prst="roundRect">
                <a:avLst>
                  <a:gd name="adj" fmla="val 5039"/>
                </a:avLst>
              </a:prstGeom>
              <a:solidFill>
                <a:srgbClr val="09397E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lIns="91438" tIns="45719" rIns="91438" bIns="45719" rtlCol="0" anchor="ctr"/>
              <a:lstStyle/>
              <a:p>
                <a:pPr marL="0" marR="0" lvl="0" indent="0" algn="ctr" defTabSz="914354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9832316" y="1687026"/>
                <a:ext cx="1467064" cy="453455"/>
              </a:xfrm>
              <a:prstGeom prst="rect">
                <a:avLst/>
              </a:prstGeom>
              <a:noFill/>
            </p:spPr>
            <p:txBody>
              <a:bodyPr wrap="none" lIns="91438" tIns="45719" rIns="91438" bIns="45719" rtlCol="0">
                <a:spAutoFit/>
              </a:bodyPr>
              <a:lstStyle/>
              <a:p>
                <a:pPr lvl="0" algn="r" defTabSz="914354">
                  <a:lnSpc>
                    <a:spcPct val="130000"/>
                  </a:lnSpc>
                  <a:defRPr/>
                </a:pPr>
                <a:r>
                  <a:rPr lang="zh-CN" altLang="en-US" sz="2000" b="1" kern="0" dirty="0">
                    <a:solidFill>
                      <a:srgbClr val="09397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请输入标题</a:t>
                </a:r>
              </a:p>
            </p:txBody>
          </p:sp>
        </p:grpSp>
        <p:sp>
          <p:nvSpPr>
            <p:cNvPr id="64" name="矩形 63"/>
            <p:cNvSpPr/>
            <p:nvPr/>
          </p:nvSpPr>
          <p:spPr>
            <a:xfrm>
              <a:off x="8867181" y="2403114"/>
              <a:ext cx="2397219" cy="1509322"/>
            </a:xfrm>
            <a:prstGeom prst="rect">
              <a:avLst/>
            </a:prstGeom>
          </p:spPr>
          <p:txBody>
            <a:bodyPr wrap="square" lIns="91438" tIns="45719" rIns="91438" bIns="45719">
              <a:spAutoFit/>
            </a:bodyPr>
            <a:lstStyle/>
            <a:p>
              <a:pPr algn="r" defTabSz="914354"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E7E6E6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点击此处添加文本内容，如关键词、部分简单介绍等。点击此处添加文本内容，如关键词、部分简单介绍等。点击此处添加文本内容，如关键词、部分简单介绍等。</a:t>
              </a: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704088" y="2216024"/>
            <a:ext cx="2661273" cy="2221513"/>
            <a:chOff x="643430" y="1647583"/>
            <a:chExt cx="2661273" cy="2221513"/>
          </a:xfrm>
        </p:grpSpPr>
        <p:grpSp>
          <p:nvGrpSpPr>
            <p:cNvPr id="82" name="组合 81"/>
            <p:cNvGrpSpPr/>
            <p:nvPr/>
          </p:nvGrpSpPr>
          <p:grpSpPr>
            <a:xfrm>
              <a:off x="643430" y="1647583"/>
              <a:ext cx="2341073" cy="453455"/>
              <a:chOff x="643430" y="1647583"/>
              <a:chExt cx="2341073" cy="453455"/>
            </a:xfrm>
          </p:grpSpPr>
          <p:sp>
            <p:nvSpPr>
              <p:cNvPr id="65" name="圆角矩形 64"/>
              <p:cNvSpPr/>
              <p:nvPr/>
            </p:nvSpPr>
            <p:spPr>
              <a:xfrm rot="10800000" flipV="1">
                <a:off x="643430" y="1823753"/>
                <a:ext cx="180000" cy="180000"/>
              </a:xfrm>
              <a:prstGeom prst="roundRect">
                <a:avLst>
                  <a:gd name="adj" fmla="val 5039"/>
                </a:avLst>
              </a:prstGeom>
              <a:solidFill>
                <a:srgbClr val="09397E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lIns="91438" tIns="45719" rIns="91438" bIns="45719" rtlCol="0" anchor="ctr"/>
              <a:lstStyle/>
              <a:p>
                <a:pPr marL="0" marR="0" lvl="0" indent="0" algn="ctr" defTabSz="914354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6" name="文本框 65"/>
              <p:cNvSpPr txBox="1"/>
              <p:nvPr/>
            </p:nvSpPr>
            <p:spPr>
              <a:xfrm>
                <a:off x="907484" y="1647583"/>
                <a:ext cx="2077019" cy="453455"/>
              </a:xfrm>
              <a:prstGeom prst="rect">
                <a:avLst/>
              </a:prstGeom>
              <a:noFill/>
            </p:spPr>
            <p:txBody>
              <a:bodyPr wrap="square" lIns="91438" tIns="45719" rIns="91438" bIns="45719" rtlCol="0">
                <a:spAutoFit/>
              </a:bodyPr>
              <a:lstStyle/>
              <a:p>
                <a:pPr lvl="0" defTabSz="914354">
                  <a:lnSpc>
                    <a:spcPct val="130000"/>
                  </a:lnSpc>
                  <a:defRPr/>
                </a:pPr>
                <a:r>
                  <a:rPr lang="zh-CN" altLang="en-US" sz="2000" b="1" kern="0" dirty="0">
                    <a:solidFill>
                      <a:srgbClr val="09397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请输入标题</a:t>
                </a:r>
              </a:p>
            </p:txBody>
          </p:sp>
        </p:grpSp>
        <p:sp>
          <p:nvSpPr>
            <p:cNvPr id="68" name="矩形 67"/>
            <p:cNvSpPr/>
            <p:nvPr/>
          </p:nvSpPr>
          <p:spPr>
            <a:xfrm>
              <a:off x="907484" y="2359774"/>
              <a:ext cx="2397219" cy="1509322"/>
            </a:xfrm>
            <a:prstGeom prst="rect">
              <a:avLst/>
            </a:prstGeom>
          </p:spPr>
          <p:txBody>
            <a:bodyPr wrap="square" lIns="91438" tIns="45719" rIns="91438" bIns="45719">
              <a:spAutoFit/>
            </a:bodyPr>
            <a:lstStyle/>
            <a:p>
              <a:pPr defTabSz="914354"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E7E6E6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点击此处添加文本内容，如关键词、部分简单介绍等。点击此处添加文本内容，如关键词、部分简单介绍等。点击此处添加文本内容，如关键词、部分简单介绍等。</a:t>
              </a:r>
            </a:p>
          </p:txBody>
        </p:sp>
      </p:grpSp>
      <p:sp>
        <p:nvSpPr>
          <p:cNvPr id="69" name="圆角矩形 68"/>
          <p:cNvSpPr/>
          <p:nvPr/>
        </p:nvSpPr>
        <p:spPr>
          <a:xfrm rot="10800000" flipV="1">
            <a:off x="4007812" y="4419530"/>
            <a:ext cx="485999" cy="491115"/>
          </a:xfrm>
          <a:prstGeom prst="roundRect">
            <a:avLst>
              <a:gd name="adj" fmla="val 5039"/>
            </a:avLst>
          </a:prstGeom>
          <a:solidFill>
            <a:srgbClr val="09397E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91438" tIns="45719" rIns="91438" bIns="45719" rtlCol="0" anchor="ctr"/>
          <a:lstStyle/>
          <a:p>
            <a:pPr marL="0" marR="0" lvl="0" indent="0" algn="ctr" defTabSz="91435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圆角矩形 69"/>
          <p:cNvSpPr/>
          <p:nvPr/>
        </p:nvSpPr>
        <p:spPr>
          <a:xfrm rot="10800000" flipV="1">
            <a:off x="5265112" y="4406818"/>
            <a:ext cx="485999" cy="491115"/>
          </a:xfrm>
          <a:prstGeom prst="roundRect">
            <a:avLst>
              <a:gd name="adj" fmla="val 5039"/>
            </a:avLst>
          </a:prstGeom>
          <a:solidFill>
            <a:srgbClr val="09397E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91438" tIns="45719" rIns="91438" bIns="45719" rtlCol="0" anchor="ctr"/>
          <a:lstStyle/>
          <a:p>
            <a:pPr marL="0" marR="0" lvl="0" indent="0" algn="ctr" defTabSz="91435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圆角矩形 70"/>
          <p:cNvSpPr/>
          <p:nvPr/>
        </p:nvSpPr>
        <p:spPr>
          <a:xfrm rot="10800000" flipV="1">
            <a:off x="6458909" y="4406818"/>
            <a:ext cx="485999" cy="491115"/>
          </a:xfrm>
          <a:prstGeom prst="roundRect">
            <a:avLst>
              <a:gd name="adj" fmla="val 5039"/>
            </a:avLst>
          </a:prstGeom>
          <a:solidFill>
            <a:srgbClr val="09397E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91438" tIns="45719" rIns="91438" bIns="45719" rtlCol="0" anchor="ctr"/>
          <a:lstStyle/>
          <a:p>
            <a:pPr marL="0" marR="0" lvl="0" indent="0" algn="ctr" defTabSz="91435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圆角矩形 71"/>
          <p:cNvSpPr/>
          <p:nvPr/>
        </p:nvSpPr>
        <p:spPr>
          <a:xfrm rot="10800000" flipV="1">
            <a:off x="7652709" y="4406818"/>
            <a:ext cx="485999" cy="491115"/>
          </a:xfrm>
          <a:prstGeom prst="roundRect">
            <a:avLst>
              <a:gd name="adj" fmla="val 5039"/>
            </a:avLst>
          </a:prstGeom>
          <a:solidFill>
            <a:srgbClr val="09397E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91438" tIns="45719" rIns="91438" bIns="45719" rtlCol="0" anchor="ctr"/>
          <a:lstStyle/>
          <a:p>
            <a:pPr marL="0" marR="0" lvl="0" indent="0" algn="ctr" defTabSz="91435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9" name="组合 78"/>
          <p:cNvGrpSpPr/>
          <p:nvPr/>
        </p:nvGrpSpPr>
        <p:grpSpPr>
          <a:xfrm>
            <a:off x="1065374" y="5330578"/>
            <a:ext cx="10061252" cy="652482"/>
            <a:chOff x="907483" y="5091815"/>
            <a:chExt cx="10061252" cy="652482"/>
          </a:xfrm>
        </p:grpSpPr>
        <p:sp>
          <p:nvSpPr>
            <p:cNvPr id="73" name="圆角矩形 72"/>
            <p:cNvSpPr/>
            <p:nvPr/>
          </p:nvSpPr>
          <p:spPr>
            <a:xfrm rot="10800000" flipV="1">
              <a:off x="907483" y="5172499"/>
              <a:ext cx="1723012" cy="491115"/>
            </a:xfrm>
            <a:prstGeom prst="roundRect">
              <a:avLst>
                <a:gd name="adj" fmla="val 5039"/>
              </a:avLst>
            </a:prstGeom>
            <a:solidFill>
              <a:srgbClr val="09397E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lIns="91436" tIns="45718" rIns="91436" bIns="45718" rtlCol="0" anchor="ctr"/>
            <a:lstStyle/>
            <a:p>
              <a:pPr marL="0" marR="0" lvl="0" indent="0" algn="ctr" defTabSz="914354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请输入标题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2864762" y="5091815"/>
              <a:ext cx="8103973" cy="652482"/>
            </a:xfrm>
            <a:prstGeom prst="rect">
              <a:avLst/>
            </a:prstGeom>
          </p:spPr>
          <p:txBody>
            <a:bodyPr wrap="square" lIns="91436" tIns="45718" rIns="91436" bIns="45718">
              <a:spAutoFit/>
            </a:bodyPr>
            <a:lstStyle/>
            <a:p>
              <a:pPr defTabSz="914354">
                <a:lnSpc>
                  <a:spcPct val="130000"/>
                </a:lnSpc>
              </a:pPr>
              <a:r>
                <a:rPr lang="zh-CN" altLang="en-US" sz="1400" dirty="0">
                  <a:solidFill>
                    <a:srgbClr val="E7E6E6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点击此处添加文本内容，如关键词、部分简单介绍等。点击此处添加文本内容，如关键词、部分简单介绍等。点击此处添加文本内容，如关键词、部分简单介绍等。</a:t>
              </a:r>
            </a:p>
          </p:txBody>
        </p:sp>
      </p:grpSp>
      <p:cxnSp>
        <p:nvCxnSpPr>
          <p:cNvPr id="86" name="直接连接符 85"/>
          <p:cNvCxnSpPr/>
          <p:nvPr/>
        </p:nvCxnSpPr>
        <p:spPr>
          <a:xfrm>
            <a:off x="1065374" y="2795448"/>
            <a:ext cx="2150266" cy="0"/>
          </a:xfrm>
          <a:prstGeom prst="line">
            <a:avLst/>
          </a:prstGeom>
          <a:ln>
            <a:solidFill>
              <a:srgbClr val="0939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>
            <a:off x="8990738" y="2795448"/>
            <a:ext cx="2150266" cy="0"/>
          </a:xfrm>
          <a:prstGeom prst="line">
            <a:avLst/>
          </a:prstGeom>
          <a:ln>
            <a:solidFill>
              <a:srgbClr val="0939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271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https://timgsa.baidu.com/timg?image&amp;quality=80&amp;size=b9999_10000&amp;sec=1513062051418&amp;di=4261f67d4ca8e02d5bf7a4d6932d8be5&amp;imgtype=0&amp;src=http%3A%2F%2Fi2.bbs.fd.zol-img.com.cn%2Ft_s1200x5000%2Fg2%2FM00%2F0F%2F00%2FCg-4WVWX9IKIPK6YAEj4_sa7VqgAAGfoAM8DuIASPkW168.jpg">
            <a:extLst>
              <a:ext uri="{FF2B5EF4-FFF2-40B4-BE49-F238E27FC236}">
                <a16:creationId xmlns:a16="http://schemas.microsoft.com/office/drawing/2014/main" id="{BCCFBB2E-811C-42D5-8E06-F23D5F7BD4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84" b="6784"/>
          <a:stretch/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3898A203-66DD-4AE4-9FE2-CA93A1AD171C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9397E">
              <a:alpha val="7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C37990A-A799-4A29-8CD3-01480C925B10}"/>
              </a:ext>
            </a:extLst>
          </p:cNvPr>
          <p:cNvSpPr/>
          <p:nvPr/>
        </p:nvSpPr>
        <p:spPr>
          <a:xfrm>
            <a:off x="3808288" y="4012634"/>
            <a:ext cx="45754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77">
              <a:defRPr/>
            </a:pP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RESEARCH BACKGROUND AND SIGNIFICANCE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CF280167-A8D1-487E-B6BA-F6486B82A03D}"/>
              </a:ext>
            </a:extLst>
          </p:cNvPr>
          <p:cNvGrpSpPr/>
          <p:nvPr/>
        </p:nvGrpSpPr>
        <p:grpSpPr>
          <a:xfrm>
            <a:off x="5490259" y="1505449"/>
            <a:ext cx="1211484" cy="1211483"/>
            <a:chOff x="5309676" y="1842197"/>
            <a:chExt cx="1228609" cy="1228609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08F02296-BCD8-4EA3-B99B-2E7DF7AA7EAF}"/>
                </a:ext>
              </a:extLst>
            </p:cNvPr>
            <p:cNvSpPr/>
            <p:nvPr/>
          </p:nvSpPr>
          <p:spPr>
            <a:xfrm>
              <a:off x="5309676" y="1842197"/>
              <a:ext cx="1228609" cy="1228609"/>
            </a:xfrm>
            <a:prstGeom prst="ellipse">
              <a:avLst/>
            </a:prstGeom>
            <a:noFill/>
            <a:ln w="285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C03E88EA-B2CC-4DB2-8FDB-12C1BFE9F7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2867" y="2127888"/>
              <a:ext cx="602226" cy="657226"/>
            </a:xfrm>
            <a:custGeom>
              <a:avLst/>
              <a:gdLst>
                <a:gd name="T0" fmla="*/ 416 w 2758"/>
                <a:gd name="T1" fmla="*/ 3010 h 3010"/>
                <a:gd name="T2" fmla="*/ 211 w 2758"/>
                <a:gd name="T3" fmla="*/ 2441 h 3010"/>
                <a:gd name="T4" fmla="*/ 7 w 2758"/>
                <a:gd name="T5" fmla="*/ 2349 h 3010"/>
                <a:gd name="T6" fmla="*/ 211 w 2758"/>
                <a:gd name="T7" fmla="*/ 2257 h 3010"/>
                <a:gd name="T8" fmla="*/ 107 w 2758"/>
                <a:gd name="T9" fmla="*/ 1880 h 3010"/>
                <a:gd name="T10" fmla="*/ 107 w 2758"/>
                <a:gd name="T11" fmla="*/ 1696 h 3010"/>
                <a:gd name="T12" fmla="*/ 211 w 2758"/>
                <a:gd name="T13" fmla="*/ 1315 h 3010"/>
                <a:gd name="T14" fmla="*/ 9 w 2758"/>
                <a:gd name="T15" fmla="*/ 1223 h 3010"/>
                <a:gd name="T16" fmla="*/ 211 w 2758"/>
                <a:gd name="T17" fmla="*/ 1131 h 3010"/>
                <a:gd name="T18" fmla="*/ 99 w 2758"/>
                <a:gd name="T19" fmla="*/ 752 h 3010"/>
                <a:gd name="T20" fmla="*/ 99 w 2758"/>
                <a:gd name="T21" fmla="*/ 568 h 3010"/>
                <a:gd name="T22" fmla="*/ 211 w 2758"/>
                <a:gd name="T23" fmla="*/ 194 h 3010"/>
                <a:gd name="T24" fmla="*/ 2453 w 2758"/>
                <a:gd name="T25" fmla="*/ 0 h 3010"/>
                <a:gd name="T26" fmla="*/ 2758 w 2758"/>
                <a:gd name="T27" fmla="*/ 2728 h 3010"/>
                <a:gd name="T28" fmla="*/ 415 w 2758"/>
                <a:gd name="T29" fmla="*/ 188 h 3010"/>
                <a:gd name="T30" fmla="*/ 414 w 2758"/>
                <a:gd name="T31" fmla="*/ 568 h 3010"/>
                <a:gd name="T32" fmla="*/ 613 w 2758"/>
                <a:gd name="T33" fmla="*/ 660 h 3010"/>
                <a:gd name="T34" fmla="*/ 414 w 2758"/>
                <a:gd name="T35" fmla="*/ 752 h 3010"/>
                <a:gd name="T36" fmla="*/ 523 w 2758"/>
                <a:gd name="T37" fmla="*/ 1131 h 3010"/>
                <a:gd name="T38" fmla="*/ 523 w 2758"/>
                <a:gd name="T39" fmla="*/ 1315 h 3010"/>
                <a:gd name="T40" fmla="*/ 414 w 2758"/>
                <a:gd name="T41" fmla="*/ 1696 h 3010"/>
                <a:gd name="T42" fmla="*/ 620 w 2758"/>
                <a:gd name="T43" fmla="*/ 1788 h 3010"/>
                <a:gd name="T44" fmla="*/ 414 w 2758"/>
                <a:gd name="T45" fmla="*/ 1880 h 3010"/>
                <a:gd name="T46" fmla="*/ 521 w 2758"/>
                <a:gd name="T47" fmla="*/ 2257 h 3010"/>
                <a:gd name="T48" fmla="*/ 521 w 2758"/>
                <a:gd name="T49" fmla="*/ 2442 h 3010"/>
                <a:gd name="T50" fmla="*/ 414 w 2758"/>
                <a:gd name="T51" fmla="*/ 2822 h 3010"/>
                <a:gd name="T52" fmla="*/ 2045 w 2758"/>
                <a:gd name="T53" fmla="*/ 188 h 3010"/>
                <a:gd name="T54" fmla="*/ 415 w 2758"/>
                <a:gd name="T55" fmla="*/ 188 h 3010"/>
                <a:gd name="T56" fmla="*/ 2453 w 2758"/>
                <a:gd name="T57" fmla="*/ 188 h 3010"/>
                <a:gd name="T58" fmla="*/ 2249 w 2758"/>
                <a:gd name="T59" fmla="*/ 2822 h 3010"/>
                <a:gd name="T60" fmla="*/ 2555 w 2758"/>
                <a:gd name="T61" fmla="*/ 2728 h 3010"/>
                <a:gd name="T62" fmla="*/ 2555 w 2758"/>
                <a:gd name="T63" fmla="*/ 282 h 3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58" h="3010">
                  <a:moveTo>
                    <a:pt x="2453" y="3010"/>
                  </a:moveTo>
                  <a:cubicBezTo>
                    <a:pt x="416" y="3010"/>
                    <a:pt x="416" y="3010"/>
                    <a:pt x="416" y="3010"/>
                  </a:cubicBezTo>
                  <a:cubicBezTo>
                    <a:pt x="343" y="3010"/>
                    <a:pt x="211" y="2977"/>
                    <a:pt x="211" y="2822"/>
                  </a:cubicBezTo>
                  <a:cubicBezTo>
                    <a:pt x="211" y="2441"/>
                    <a:pt x="211" y="2441"/>
                    <a:pt x="211" y="2441"/>
                  </a:cubicBezTo>
                  <a:cubicBezTo>
                    <a:pt x="107" y="2441"/>
                    <a:pt x="107" y="2441"/>
                    <a:pt x="107" y="2441"/>
                  </a:cubicBezTo>
                  <a:cubicBezTo>
                    <a:pt x="52" y="2441"/>
                    <a:pt x="7" y="2400"/>
                    <a:pt x="7" y="2349"/>
                  </a:cubicBezTo>
                  <a:cubicBezTo>
                    <a:pt x="7" y="2298"/>
                    <a:pt x="52" y="2257"/>
                    <a:pt x="107" y="2257"/>
                  </a:cubicBezTo>
                  <a:cubicBezTo>
                    <a:pt x="211" y="2257"/>
                    <a:pt x="211" y="2257"/>
                    <a:pt x="211" y="2257"/>
                  </a:cubicBezTo>
                  <a:cubicBezTo>
                    <a:pt x="211" y="1880"/>
                    <a:pt x="211" y="1880"/>
                    <a:pt x="211" y="1880"/>
                  </a:cubicBezTo>
                  <a:cubicBezTo>
                    <a:pt x="107" y="1880"/>
                    <a:pt x="107" y="1880"/>
                    <a:pt x="107" y="1880"/>
                  </a:cubicBezTo>
                  <a:cubicBezTo>
                    <a:pt x="52" y="1880"/>
                    <a:pt x="7" y="1839"/>
                    <a:pt x="7" y="1787"/>
                  </a:cubicBezTo>
                  <a:cubicBezTo>
                    <a:pt x="7" y="1737"/>
                    <a:pt x="52" y="1696"/>
                    <a:pt x="107" y="1696"/>
                  </a:cubicBezTo>
                  <a:cubicBezTo>
                    <a:pt x="211" y="1696"/>
                    <a:pt x="211" y="1696"/>
                    <a:pt x="211" y="1696"/>
                  </a:cubicBezTo>
                  <a:cubicBezTo>
                    <a:pt x="211" y="1315"/>
                    <a:pt x="211" y="1315"/>
                    <a:pt x="211" y="1315"/>
                  </a:cubicBezTo>
                  <a:cubicBezTo>
                    <a:pt x="109" y="1315"/>
                    <a:pt x="109" y="1315"/>
                    <a:pt x="109" y="1315"/>
                  </a:cubicBezTo>
                  <a:cubicBezTo>
                    <a:pt x="54" y="1315"/>
                    <a:pt x="9" y="1274"/>
                    <a:pt x="9" y="1223"/>
                  </a:cubicBezTo>
                  <a:cubicBezTo>
                    <a:pt x="9" y="1172"/>
                    <a:pt x="54" y="1131"/>
                    <a:pt x="109" y="1131"/>
                  </a:cubicBezTo>
                  <a:cubicBezTo>
                    <a:pt x="211" y="1131"/>
                    <a:pt x="211" y="1131"/>
                    <a:pt x="211" y="1131"/>
                  </a:cubicBezTo>
                  <a:cubicBezTo>
                    <a:pt x="211" y="752"/>
                    <a:pt x="211" y="752"/>
                    <a:pt x="211" y="752"/>
                  </a:cubicBezTo>
                  <a:cubicBezTo>
                    <a:pt x="99" y="752"/>
                    <a:pt x="99" y="752"/>
                    <a:pt x="99" y="752"/>
                  </a:cubicBezTo>
                  <a:cubicBezTo>
                    <a:pt x="44" y="752"/>
                    <a:pt x="0" y="711"/>
                    <a:pt x="0" y="660"/>
                  </a:cubicBezTo>
                  <a:cubicBezTo>
                    <a:pt x="0" y="609"/>
                    <a:pt x="44" y="568"/>
                    <a:pt x="99" y="568"/>
                  </a:cubicBezTo>
                  <a:cubicBezTo>
                    <a:pt x="211" y="568"/>
                    <a:pt x="211" y="568"/>
                    <a:pt x="211" y="568"/>
                  </a:cubicBezTo>
                  <a:cubicBezTo>
                    <a:pt x="211" y="194"/>
                    <a:pt x="211" y="194"/>
                    <a:pt x="211" y="194"/>
                  </a:cubicBezTo>
                  <a:cubicBezTo>
                    <a:pt x="211" y="100"/>
                    <a:pt x="274" y="0"/>
                    <a:pt x="421" y="0"/>
                  </a:cubicBezTo>
                  <a:cubicBezTo>
                    <a:pt x="2453" y="0"/>
                    <a:pt x="2453" y="0"/>
                    <a:pt x="2453" y="0"/>
                  </a:cubicBezTo>
                  <a:cubicBezTo>
                    <a:pt x="2622" y="0"/>
                    <a:pt x="2758" y="126"/>
                    <a:pt x="2758" y="282"/>
                  </a:cubicBezTo>
                  <a:cubicBezTo>
                    <a:pt x="2758" y="2728"/>
                    <a:pt x="2758" y="2728"/>
                    <a:pt x="2758" y="2728"/>
                  </a:cubicBezTo>
                  <a:cubicBezTo>
                    <a:pt x="2758" y="2883"/>
                    <a:pt x="2622" y="3010"/>
                    <a:pt x="2453" y="3010"/>
                  </a:cubicBezTo>
                  <a:close/>
                  <a:moveTo>
                    <a:pt x="415" y="188"/>
                  </a:moveTo>
                  <a:cubicBezTo>
                    <a:pt x="415" y="190"/>
                    <a:pt x="414" y="192"/>
                    <a:pt x="414" y="194"/>
                  </a:cubicBezTo>
                  <a:cubicBezTo>
                    <a:pt x="414" y="568"/>
                    <a:pt x="414" y="568"/>
                    <a:pt x="414" y="568"/>
                  </a:cubicBezTo>
                  <a:cubicBezTo>
                    <a:pt x="513" y="568"/>
                    <a:pt x="513" y="568"/>
                    <a:pt x="513" y="568"/>
                  </a:cubicBezTo>
                  <a:cubicBezTo>
                    <a:pt x="568" y="568"/>
                    <a:pt x="613" y="609"/>
                    <a:pt x="613" y="660"/>
                  </a:cubicBezTo>
                  <a:cubicBezTo>
                    <a:pt x="613" y="711"/>
                    <a:pt x="568" y="752"/>
                    <a:pt x="513" y="752"/>
                  </a:cubicBezTo>
                  <a:cubicBezTo>
                    <a:pt x="414" y="752"/>
                    <a:pt x="414" y="752"/>
                    <a:pt x="414" y="752"/>
                  </a:cubicBezTo>
                  <a:cubicBezTo>
                    <a:pt x="414" y="1131"/>
                    <a:pt x="414" y="1131"/>
                    <a:pt x="414" y="1131"/>
                  </a:cubicBezTo>
                  <a:cubicBezTo>
                    <a:pt x="523" y="1131"/>
                    <a:pt x="523" y="1131"/>
                    <a:pt x="523" y="1131"/>
                  </a:cubicBezTo>
                  <a:cubicBezTo>
                    <a:pt x="578" y="1131"/>
                    <a:pt x="623" y="1172"/>
                    <a:pt x="623" y="1223"/>
                  </a:cubicBezTo>
                  <a:cubicBezTo>
                    <a:pt x="623" y="1274"/>
                    <a:pt x="578" y="1315"/>
                    <a:pt x="523" y="1315"/>
                  </a:cubicBezTo>
                  <a:cubicBezTo>
                    <a:pt x="414" y="1315"/>
                    <a:pt x="414" y="1315"/>
                    <a:pt x="414" y="1315"/>
                  </a:cubicBezTo>
                  <a:cubicBezTo>
                    <a:pt x="414" y="1696"/>
                    <a:pt x="414" y="1696"/>
                    <a:pt x="414" y="1696"/>
                  </a:cubicBezTo>
                  <a:cubicBezTo>
                    <a:pt x="521" y="1696"/>
                    <a:pt x="521" y="1696"/>
                    <a:pt x="521" y="1696"/>
                  </a:cubicBezTo>
                  <a:cubicBezTo>
                    <a:pt x="576" y="1696"/>
                    <a:pt x="620" y="1737"/>
                    <a:pt x="620" y="1788"/>
                  </a:cubicBezTo>
                  <a:cubicBezTo>
                    <a:pt x="620" y="1839"/>
                    <a:pt x="576" y="1880"/>
                    <a:pt x="521" y="1880"/>
                  </a:cubicBezTo>
                  <a:cubicBezTo>
                    <a:pt x="414" y="1880"/>
                    <a:pt x="414" y="1880"/>
                    <a:pt x="414" y="1880"/>
                  </a:cubicBezTo>
                  <a:cubicBezTo>
                    <a:pt x="414" y="2257"/>
                    <a:pt x="414" y="2257"/>
                    <a:pt x="414" y="2257"/>
                  </a:cubicBezTo>
                  <a:cubicBezTo>
                    <a:pt x="521" y="2257"/>
                    <a:pt x="521" y="2257"/>
                    <a:pt x="521" y="2257"/>
                  </a:cubicBezTo>
                  <a:cubicBezTo>
                    <a:pt x="576" y="2257"/>
                    <a:pt x="620" y="2299"/>
                    <a:pt x="620" y="2350"/>
                  </a:cubicBezTo>
                  <a:cubicBezTo>
                    <a:pt x="620" y="2400"/>
                    <a:pt x="576" y="2442"/>
                    <a:pt x="521" y="2442"/>
                  </a:cubicBezTo>
                  <a:cubicBezTo>
                    <a:pt x="414" y="2442"/>
                    <a:pt x="414" y="2442"/>
                    <a:pt x="414" y="2442"/>
                  </a:cubicBezTo>
                  <a:cubicBezTo>
                    <a:pt x="414" y="2822"/>
                    <a:pt x="414" y="2822"/>
                    <a:pt x="414" y="2822"/>
                  </a:cubicBezTo>
                  <a:cubicBezTo>
                    <a:pt x="2045" y="2822"/>
                    <a:pt x="2045" y="2822"/>
                    <a:pt x="2045" y="2822"/>
                  </a:cubicBezTo>
                  <a:cubicBezTo>
                    <a:pt x="2045" y="188"/>
                    <a:pt x="2045" y="188"/>
                    <a:pt x="2045" y="188"/>
                  </a:cubicBezTo>
                  <a:cubicBezTo>
                    <a:pt x="421" y="188"/>
                    <a:pt x="421" y="188"/>
                    <a:pt x="421" y="188"/>
                  </a:cubicBezTo>
                  <a:cubicBezTo>
                    <a:pt x="419" y="188"/>
                    <a:pt x="417" y="188"/>
                    <a:pt x="415" y="188"/>
                  </a:cubicBezTo>
                  <a:close/>
                  <a:moveTo>
                    <a:pt x="2555" y="282"/>
                  </a:moveTo>
                  <a:cubicBezTo>
                    <a:pt x="2555" y="230"/>
                    <a:pt x="2509" y="188"/>
                    <a:pt x="2453" y="188"/>
                  </a:cubicBezTo>
                  <a:cubicBezTo>
                    <a:pt x="2249" y="188"/>
                    <a:pt x="2249" y="188"/>
                    <a:pt x="2249" y="188"/>
                  </a:cubicBezTo>
                  <a:cubicBezTo>
                    <a:pt x="2249" y="2822"/>
                    <a:pt x="2249" y="2822"/>
                    <a:pt x="2249" y="2822"/>
                  </a:cubicBezTo>
                  <a:cubicBezTo>
                    <a:pt x="2453" y="2822"/>
                    <a:pt x="2453" y="2822"/>
                    <a:pt x="2453" y="2822"/>
                  </a:cubicBezTo>
                  <a:cubicBezTo>
                    <a:pt x="2509" y="2822"/>
                    <a:pt x="2555" y="2780"/>
                    <a:pt x="2555" y="2728"/>
                  </a:cubicBezTo>
                  <a:lnTo>
                    <a:pt x="2555" y="282"/>
                  </a:lnTo>
                  <a:close/>
                  <a:moveTo>
                    <a:pt x="2555" y="282"/>
                  </a:moveTo>
                  <a:cubicBezTo>
                    <a:pt x="2555" y="282"/>
                    <a:pt x="2555" y="282"/>
                    <a:pt x="2555" y="282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987151B-9035-44E9-940E-CD2F812AB566}"/>
              </a:ext>
            </a:extLst>
          </p:cNvPr>
          <p:cNvCxnSpPr>
            <a:cxnSpLocks/>
          </p:cNvCxnSpPr>
          <p:nvPr/>
        </p:nvCxnSpPr>
        <p:spPr>
          <a:xfrm>
            <a:off x="3937839" y="3934397"/>
            <a:ext cx="4349635" cy="0"/>
          </a:xfrm>
          <a:prstGeom prst="line">
            <a:avLst/>
          </a:prstGeom>
          <a:noFill/>
          <a:ln w="63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B79C5548-E9AF-4151-8ED9-D8BAEAFA0A82}"/>
              </a:ext>
            </a:extLst>
          </p:cNvPr>
          <p:cNvSpPr/>
          <p:nvPr/>
        </p:nvSpPr>
        <p:spPr>
          <a:xfrm>
            <a:off x="3849231" y="3025146"/>
            <a:ext cx="449353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>
              <a:defRPr/>
            </a:pP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研究思路与方法</a:t>
            </a:r>
          </a:p>
        </p:txBody>
      </p:sp>
    </p:spTree>
    <p:extLst>
      <p:ext uri="{BB962C8B-B14F-4D97-AF65-F5344CB8AC3E}">
        <p14:creationId xmlns:p14="http://schemas.microsoft.com/office/powerpoint/2010/main" val="1964620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9A6F7E9-4822-4C55-A853-4C7914B8CB1A}"/>
              </a:ext>
            </a:extLst>
          </p:cNvPr>
          <p:cNvSpPr txBox="1"/>
          <p:nvPr/>
        </p:nvSpPr>
        <p:spPr>
          <a:xfrm>
            <a:off x="2545536" y="393562"/>
            <a:ext cx="2763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altLang="zh-CN" sz="1200">
                <a:solidFill>
                  <a:prstClr val="black"/>
                </a:solidFill>
                <a:latin typeface="Segoe UI Light" panose="020B0502040204020203" pitchFamily="34" charset="0"/>
                <a:ea typeface="微软雅黑 Light" pitchFamily="34" charset="-122"/>
                <a:cs typeface="Segoe UI Light" panose="020B0502040204020203" pitchFamily="34" charset="0"/>
              </a:rPr>
              <a:t>/ THE BACKGROUND AND MEANING</a:t>
            </a:r>
            <a:endParaRPr lang="zh-CN" altLang="en-US" sz="1200">
              <a:solidFill>
                <a:prstClr val="black"/>
              </a:solidFill>
              <a:latin typeface="Segoe UI Light" panose="020B0502040204020203" pitchFamily="34" charset="0"/>
              <a:ea typeface="微软雅黑 Light" pitchFamily="34" charset="-122"/>
              <a:cs typeface="Segoe UI Light" panose="020B0502040204020203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6D7496C-3FE7-4F0E-A35B-9FA40B37DADA}"/>
              </a:ext>
            </a:extLst>
          </p:cNvPr>
          <p:cNvSpPr/>
          <p:nvPr/>
        </p:nvSpPr>
        <p:spPr>
          <a:xfrm>
            <a:off x="302006" y="661134"/>
            <a:ext cx="2134015" cy="50959"/>
          </a:xfrm>
          <a:prstGeom prst="rect">
            <a:avLst/>
          </a:prstGeom>
          <a:solidFill>
            <a:srgbClr val="093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>
              <a:defRPr/>
            </a:pPr>
            <a:endParaRPr lang="zh-CN" altLang="en-US" sz="180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FEC89E0-90D7-48D8-83FC-0C0A4B1FD9BB}"/>
              </a:ext>
            </a:extLst>
          </p:cNvPr>
          <p:cNvCxnSpPr>
            <a:cxnSpLocks/>
          </p:cNvCxnSpPr>
          <p:nvPr/>
        </p:nvCxnSpPr>
        <p:spPr>
          <a:xfrm>
            <a:off x="302006" y="670560"/>
            <a:ext cx="11587991" cy="0"/>
          </a:xfrm>
          <a:prstGeom prst="line">
            <a:avLst/>
          </a:prstGeom>
          <a:ln w="12700">
            <a:solidFill>
              <a:srgbClr val="0939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8AE13EDB-939A-4E91-AD93-50D9566492E3}"/>
              </a:ext>
            </a:extLst>
          </p:cNvPr>
          <p:cNvGrpSpPr/>
          <p:nvPr/>
        </p:nvGrpSpPr>
        <p:grpSpPr>
          <a:xfrm>
            <a:off x="10509504" y="137621"/>
            <a:ext cx="1322832" cy="457961"/>
            <a:chOff x="1123951" y="1714500"/>
            <a:chExt cx="9913937" cy="3432176"/>
          </a:xfrm>
          <a:solidFill>
            <a:srgbClr val="09397E"/>
          </a:solidFill>
        </p:grpSpPr>
        <p:sp>
          <p:nvSpPr>
            <p:cNvPr id="9" name="Freeform 33">
              <a:extLst>
                <a:ext uri="{FF2B5EF4-FFF2-40B4-BE49-F238E27FC236}">
                  <a16:creationId xmlns:a16="http://schemas.microsoft.com/office/drawing/2014/main" id="{BBABDA90-36CD-4BE7-B30F-C864DCC15C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5576" y="1925638"/>
              <a:ext cx="1104900" cy="2470150"/>
            </a:xfrm>
            <a:custGeom>
              <a:avLst/>
              <a:gdLst>
                <a:gd name="T0" fmla="*/ 166 w 335"/>
                <a:gd name="T1" fmla="*/ 208 h 749"/>
                <a:gd name="T2" fmla="*/ 262 w 335"/>
                <a:gd name="T3" fmla="*/ 152 h 749"/>
                <a:gd name="T4" fmla="*/ 221 w 335"/>
                <a:gd name="T5" fmla="*/ 478 h 749"/>
                <a:gd name="T6" fmla="*/ 163 w 335"/>
                <a:gd name="T7" fmla="*/ 485 h 749"/>
                <a:gd name="T8" fmla="*/ 122 w 335"/>
                <a:gd name="T9" fmla="*/ 579 h 749"/>
                <a:gd name="T10" fmla="*/ 211 w 335"/>
                <a:gd name="T11" fmla="*/ 529 h 749"/>
                <a:gd name="T12" fmla="*/ 303 w 335"/>
                <a:gd name="T13" fmla="*/ 563 h 749"/>
                <a:gd name="T14" fmla="*/ 282 w 335"/>
                <a:gd name="T15" fmla="*/ 610 h 749"/>
                <a:gd name="T16" fmla="*/ 335 w 335"/>
                <a:gd name="T17" fmla="*/ 718 h 749"/>
                <a:gd name="T18" fmla="*/ 240 w 335"/>
                <a:gd name="T19" fmla="*/ 687 h 749"/>
                <a:gd name="T20" fmla="*/ 167 w 335"/>
                <a:gd name="T21" fmla="*/ 654 h 749"/>
                <a:gd name="T22" fmla="*/ 211 w 335"/>
                <a:gd name="T23" fmla="*/ 605 h 749"/>
                <a:gd name="T24" fmla="*/ 269 w 335"/>
                <a:gd name="T25" fmla="*/ 530 h 749"/>
                <a:gd name="T26" fmla="*/ 51 w 335"/>
                <a:gd name="T27" fmla="*/ 718 h 749"/>
                <a:gd name="T28" fmla="*/ 13 w 335"/>
                <a:gd name="T29" fmla="*/ 747 h 749"/>
                <a:gd name="T30" fmla="*/ 7 w 335"/>
                <a:gd name="T31" fmla="*/ 704 h 749"/>
                <a:gd name="T32" fmla="*/ 145 w 335"/>
                <a:gd name="T33" fmla="*/ 441 h 749"/>
                <a:gd name="T34" fmla="*/ 145 w 335"/>
                <a:gd name="T35" fmla="*/ 338 h 749"/>
                <a:gd name="T36" fmla="*/ 207 w 335"/>
                <a:gd name="T37" fmla="*/ 328 h 749"/>
                <a:gd name="T38" fmla="*/ 255 w 335"/>
                <a:gd name="T39" fmla="*/ 179 h 749"/>
                <a:gd name="T40" fmla="*/ 172 w 335"/>
                <a:gd name="T41" fmla="*/ 256 h 749"/>
                <a:gd name="T42" fmla="*/ 73 w 335"/>
                <a:gd name="T43" fmla="*/ 504 h 749"/>
                <a:gd name="T44" fmla="*/ 39 w 335"/>
                <a:gd name="T45" fmla="*/ 520 h 749"/>
                <a:gd name="T46" fmla="*/ 165 w 335"/>
                <a:gd name="T47" fmla="*/ 160 h 749"/>
                <a:gd name="T48" fmla="*/ 270 w 335"/>
                <a:gd name="T49" fmla="*/ 41 h 749"/>
                <a:gd name="T50" fmla="*/ 74 w 335"/>
                <a:gd name="T51" fmla="*/ 220 h 749"/>
                <a:gd name="T52" fmla="*/ 97 w 335"/>
                <a:gd name="T53" fmla="*/ 19 h 749"/>
                <a:gd name="T54" fmla="*/ 146 w 335"/>
                <a:gd name="T55" fmla="*/ 96 h 749"/>
                <a:gd name="T56" fmla="*/ 145 w 335"/>
                <a:gd name="T57" fmla="*/ 110 h 749"/>
                <a:gd name="T58" fmla="*/ 288 w 335"/>
                <a:gd name="T59" fmla="*/ 7 h 749"/>
                <a:gd name="T60" fmla="*/ 319 w 335"/>
                <a:gd name="T61" fmla="*/ 2 h 749"/>
                <a:gd name="T62" fmla="*/ 262 w 335"/>
                <a:gd name="T63" fmla="*/ 83 h 749"/>
                <a:gd name="T64" fmla="*/ 112 w 335"/>
                <a:gd name="T65" fmla="*/ 279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5" h="749">
                  <a:moveTo>
                    <a:pt x="116" y="283"/>
                  </a:moveTo>
                  <a:cubicBezTo>
                    <a:pt x="133" y="258"/>
                    <a:pt x="149" y="233"/>
                    <a:pt x="166" y="208"/>
                  </a:cubicBezTo>
                  <a:cubicBezTo>
                    <a:pt x="185" y="182"/>
                    <a:pt x="209" y="160"/>
                    <a:pt x="243" y="154"/>
                  </a:cubicBezTo>
                  <a:cubicBezTo>
                    <a:pt x="249" y="152"/>
                    <a:pt x="256" y="152"/>
                    <a:pt x="262" y="152"/>
                  </a:cubicBezTo>
                  <a:cubicBezTo>
                    <a:pt x="276" y="153"/>
                    <a:pt x="282" y="163"/>
                    <a:pt x="280" y="177"/>
                  </a:cubicBezTo>
                  <a:cubicBezTo>
                    <a:pt x="260" y="277"/>
                    <a:pt x="241" y="378"/>
                    <a:pt x="221" y="478"/>
                  </a:cubicBezTo>
                  <a:cubicBezTo>
                    <a:pt x="220" y="487"/>
                    <a:pt x="218" y="496"/>
                    <a:pt x="215" y="505"/>
                  </a:cubicBezTo>
                  <a:cubicBezTo>
                    <a:pt x="197" y="498"/>
                    <a:pt x="181" y="492"/>
                    <a:pt x="163" y="485"/>
                  </a:cubicBezTo>
                  <a:cubicBezTo>
                    <a:pt x="148" y="516"/>
                    <a:pt x="134" y="546"/>
                    <a:pt x="120" y="576"/>
                  </a:cubicBezTo>
                  <a:cubicBezTo>
                    <a:pt x="121" y="577"/>
                    <a:pt x="121" y="578"/>
                    <a:pt x="122" y="579"/>
                  </a:cubicBezTo>
                  <a:cubicBezTo>
                    <a:pt x="130" y="575"/>
                    <a:pt x="139" y="572"/>
                    <a:pt x="147" y="567"/>
                  </a:cubicBezTo>
                  <a:cubicBezTo>
                    <a:pt x="169" y="554"/>
                    <a:pt x="189" y="539"/>
                    <a:pt x="211" y="529"/>
                  </a:cubicBezTo>
                  <a:cubicBezTo>
                    <a:pt x="228" y="521"/>
                    <a:pt x="248" y="515"/>
                    <a:pt x="267" y="513"/>
                  </a:cubicBezTo>
                  <a:cubicBezTo>
                    <a:pt x="298" y="511"/>
                    <a:pt x="313" y="534"/>
                    <a:pt x="303" y="563"/>
                  </a:cubicBezTo>
                  <a:cubicBezTo>
                    <a:pt x="300" y="573"/>
                    <a:pt x="295" y="583"/>
                    <a:pt x="290" y="592"/>
                  </a:cubicBezTo>
                  <a:cubicBezTo>
                    <a:pt x="288" y="598"/>
                    <a:pt x="284" y="603"/>
                    <a:pt x="282" y="610"/>
                  </a:cubicBezTo>
                  <a:cubicBezTo>
                    <a:pt x="272" y="636"/>
                    <a:pt x="272" y="639"/>
                    <a:pt x="295" y="656"/>
                  </a:cubicBezTo>
                  <a:cubicBezTo>
                    <a:pt x="316" y="671"/>
                    <a:pt x="332" y="690"/>
                    <a:pt x="335" y="718"/>
                  </a:cubicBezTo>
                  <a:cubicBezTo>
                    <a:pt x="297" y="718"/>
                    <a:pt x="280" y="686"/>
                    <a:pt x="254" y="667"/>
                  </a:cubicBezTo>
                  <a:cubicBezTo>
                    <a:pt x="249" y="674"/>
                    <a:pt x="245" y="681"/>
                    <a:pt x="240" y="687"/>
                  </a:cubicBezTo>
                  <a:cubicBezTo>
                    <a:pt x="228" y="704"/>
                    <a:pt x="214" y="707"/>
                    <a:pt x="199" y="693"/>
                  </a:cubicBezTo>
                  <a:cubicBezTo>
                    <a:pt x="187" y="682"/>
                    <a:pt x="176" y="668"/>
                    <a:pt x="167" y="654"/>
                  </a:cubicBezTo>
                  <a:cubicBezTo>
                    <a:pt x="155" y="637"/>
                    <a:pt x="157" y="625"/>
                    <a:pt x="167" y="613"/>
                  </a:cubicBezTo>
                  <a:cubicBezTo>
                    <a:pt x="178" y="601"/>
                    <a:pt x="193" y="598"/>
                    <a:pt x="211" y="605"/>
                  </a:cubicBezTo>
                  <a:cubicBezTo>
                    <a:pt x="222" y="609"/>
                    <a:pt x="234" y="612"/>
                    <a:pt x="245" y="616"/>
                  </a:cubicBezTo>
                  <a:cubicBezTo>
                    <a:pt x="273" y="552"/>
                    <a:pt x="273" y="552"/>
                    <a:pt x="269" y="530"/>
                  </a:cubicBezTo>
                  <a:cubicBezTo>
                    <a:pt x="231" y="534"/>
                    <a:pt x="200" y="553"/>
                    <a:pt x="174" y="579"/>
                  </a:cubicBezTo>
                  <a:cubicBezTo>
                    <a:pt x="132" y="624"/>
                    <a:pt x="92" y="672"/>
                    <a:pt x="51" y="718"/>
                  </a:cubicBezTo>
                  <a:cubicBezTo>
                    <a:pt x="44" y="726"/>
                    <a:pt x="37" y="734"/>
                    <a:pt x="30" y="741"/>
                  </a:cubicBezTo>
                  <a:cubicBezTo>
                    <a:pt x="25" y="745"/>
                    <a:pt x="17" y="749"/>
                    <a:pt x="13" y="747"/>
                  </a:cubicBezTo>
                  <a:cubicBezTo>
                    <a:pt x="7" y="744"/>
                    <a:pt x="1" y="736"/>
                    <a:pt x="1" y="730"/>
                  </a:cubicBezTo>
                  <a:cubicBezTo>
                    <a:pt x="0" y="722"/>
                    <a:pt x="3" y="712"/>
                    <a:pt x="7" y="704"/>
                  </a:cubicBezTo>
                  <a:cubicBezTo>
                    <a:pt x="35" y="655"/>
                    <a:pt x="64" y="606"/>
                    <a:pt x="91" y="556"/>
                  </a:cubicBezTo>
                  <a:cubicBezTo>
                    <a:pt x="111" y="519"/>
                    <a:pt x="128" y="480"/>
                    <a:pt x="145" y="441"/>
                  </a:cubicBezTo>
                  <a:cubicBezTo>
                    <a:pt x="148" y="434"/>
                    <a:pt x="149" y="424"/>
                    <a:pt x="146" y="417"/>
                  </a:cubicBezTo>
                  <a:cubicBezTo>
                    <a:pt x="138" y="391"/>
                    <a:pt x="141" y="364"/>
                    <a:pt x="145" y="338"/>
                  </a:cubicBezTo>
                  <a:cubicBezTo>
                    <a:pt x="147" y="320"/>
                    <a:pt x="158" y="309"/>
                    <a:pt x="172" y="306"/>
                  </a:cubicBezTo>
                  <a:cubicBezTo>
                    <a:pt x="185" y="304"/>
                    <a:pt x="198" y="312"/>
                    <a:pt x="207" y="328"/>
                  </a:cubicBezTo>
                  <a:cubicBezTo>
                    <a:pt x="211" y="336"/>
                    <a:pt x="215" y="345"/>
                    <a:pt x="222" y="359"/>
                  </a:cubicBezTo>
                  <a:cubicBezTo>
                    <a:pt x="233" y="298"/>
                    <a:pt x="244" y="241"/>
                    <a:pt x="255" y="179"/>
                  </a:cubicBezTo>
                  <a:cubicBezTo>
                    <a:pt x="245" y="183"/>
                    <a:pt x="236" y="185"/>
                    <a:pt x="231" y="190"/>
                  </a:cubicBezTo>
                  <a:cubicBezTo>
                    <a:pt x="210" y="211"/>
                    <a:pt x="188" y="232"/>
                    <a:pt x="172" y="256"/>
                  </a:cubicBezTo>
                  <a:cubicBezTo>
                    <a:pt x="154" y="284"/>
                    <a:pt x="139" y="316"/>
                    <a:pt x="127" y="347"/>
                  </a:cubicBezTo>
                  <a:cubicBezTo>
                    <a:pt x="107" y="399"/>
                    <a:pt x="91" y="452"/>
                    <a:pt x="73" y="504"/>
                  </a:cubicBezTo>
                  <a:cubicBezTo>
                    <a:pt x="70" y="511"/>
                    <a:pt x="77" y="520"/>
                    <a:pt x="67" y="526"/>
                  </a:cubicBezTo>
                  <a:cubicBezTo>
                    <a:pt x="55" y="532"/>
                    <a:pt x="46" y="531"/>
                    <a:pt x="39" y="520"/>
                  </a:cubicBezTo>
                  <a:cubicBezTo>
                    <a:pt x="24" y="498"/>
                    <a:pt x="27" y="473"/>
                    <a:pt x="32" y="450"/>
                  </a:cubicBezTo>
                  <a:cubicBezTo>
                    <a:pt x="55" y="344"/>
                    <a:pt x="100" y="248"/>
                    <a:pt x="165" y="160"/>
                  </a:cubicBezTo>
                  <a:cubicBezTo>
                    <a:pt x="194" y="119"/>
                    <a:pt x="228" y="84"/>
                    <a:pt x="265" y="51"/>
                  </a:cubicBezTo>
                  <a:cubicBezTo>
                    <a:pt x="267" y="49"/>
                    <a:pt x="268" y="44"/>
                    <a:pt x="270" y="41"/>
                  </a:cubicBezTo>
                  <a:cubicBezTo>
                    <a:pt x="268" y="40"/>
                    <a:pt x="267" y="39"/>
                    <a:pt x="266" y="38"/>
                  </a:cubicBezTo>
                  <a:cubicBezTo>
                    <a:pt x="202" y="99"/>
                    <a:pt x="138" y="160"/>
                    <a:pt x="74" y="220"/>
                  </a:cubicBezTo>
                  <a:cubicBezTo>
                    <a:pt x="45" y="201"/>
                    <a:pt x="41" y="170"/>
                    <a:pt x="52" y="140"/>
                  </a:cubicBezTo>
                  <a:cubicBezTo>
                    <a:pt x="67" y="100"/>
                    <a:pt x="82" y="59"/>
                    <a:pt x="97" y="19"/>
                  </a:cubicBezTo>
                  <a:cubicBezTo>
                    <a:pt x="100" y="10"/>
                    <a:pt x="105" y="10"/>
                    <a:pt x="112" y="12"/>
                  </a:cubicBezTo>
                  <a:cubicBezTo>
                    <a:pt x="148" y="22"/>
                    <a:pt x="164" y="63"/>
                    <a:pt x="146" y="96"/>
                  </a:cubicBezTo>
                  <a:cubicBezTo>
                    <a:pt x="144" y="100"/>
                    <a:pt x="143" y="104"/>
                    <a:pt x="141" y="108"/>
                  </a:cubicBezTo>
                  <a:cubicBezTo>
                    <a:pt x="143" y="109"/>
                    <a:pt x="144" y="109"/>
                    <a:pt x="145" y="110"/>
                  </a:cubicBezTo>
                  <a:cubicBezTo>
                    <a:pt x="171" y="90"/>
                    <a:pt x="198" y="69"/>
                    <a:pt x="224" y="50"/>
                  </a:cubicBezTo>
                  <a:cubicBezTo>
                    <a:pt x="245" y="35"/>
                    <a:pt x="266" y="21"/>
                    <a:pt x="288" y="7"/>
                  </a:cubicBezTo>
                  <a:cubicBezTo>
                    <a:pt x="291" y="5"/>
                    <a:pt x="295" y="1"/>
                    <a:pt x="299" y="1"/>
                  </a:cubicBezTo>
                  <a:cubicBezTo>
                    <a:pt x="306" y="0"/>
                    <a:pt x="313" y="2"/>
                    <a:pt x="319" y="2"/>
                  </a:cubicBezTo>
                  <a:cubicBezTo>
                    <a:pt x="319" y="8"/>
                    <a:pt x="320" y="16"/>
                    <a:pt x="317" y="20"/>
                  </a:cubicBezTo>
                  <a:cubicBezTo>
                    <a:pt x="300" y="42"/>
                    <a:pt x="283" y="65"/>
                    <a:pt x="262" y="83"/>
                  </a:cubicBezTo>
                  <a:cubicBezTo>
                    <a:pt x="215" y="126"/>
                    <a:pt x="172" y="171"/>
                    <a:pt x="140" y="226"/>
                  </a:cubicBezTo>
                  <a:cubicBezTo>
                    <a:pt x="130" y="243"/>
                    <a:pt x="121" y="262"/>
                    <a:pt x="112" y="279"/>
                  </a:cubicBezTo>
                  <a:cubicBezTo>
                    <a:pt x="113" y="280"/>
                    <a:pt x="115" y="281"/>
                    <a:pt x="116" y="2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0" name="Freeform 34">
              <a:extLst>
                <a:ext uri="{FF2B5EF4-FFF2-40B4-BE49-F238E27FC236}">
                  <a16:creationId xmlns:a16="http://schemas.microsoft.com/office/drawing/2014/main" id="{00936626-5687-4FB9-8F3A-8F8218CE17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04363" y="2192338"/>
              <a:ext cx="1533525" cy="2192338"/>
            </a:xfrm>
            <a:custGeom>
              <a:avLst/>
              <a:gdLst>
                <a:gd name="T0" fmla="*/ 73 w 465"/>
                <a:gd name="T1" fmla="*/ 578 h 665"/>
                <a:gd name="T2" fmla="*/ 192 w 465"/>
                <a:gd name="T3" fmla="*/ 621 h 665"/>
                <a:gd name="T4" fmla="*/ 214 w 465"/>
                <a:gd name="T5" fmla="*/ 482 h 665"/>
                <a:gd name="T6" fmla="*/ 108 w 465"/>
                <a:gd name="T7" fmla="*/ 527 h 665"/>
                <a:gd name="T8" fmla="*/ 2 w 465"/>
                <a:gd name="T9" fmla="*/ 514 h 665"/>
                <a:gd name="T10" fmla="*/ 176 w 465"/>
                <a:gd name="T11" fmla="*/ 438 h 665"/>
                <a:gd name="T12" fmla="*/ 172 w 465"/>
                <a:gd name="T13" fmla="*/ 380 h 665"/>
                <a:gd name="T14" fmla="*/ 252 w 465"/>
                <a:gd name="T15" fmla="*/ 303 h 665"/>
                <a:gd name="T16" fmla="*/ 209 w 465"/>
                <a:gd name="T17" fmla="*/ 283 h 665"/>
                <a:gd name="T18" fmla="*/ 103 w 465"/>
                <a:gd name="T19" fmla="*/ 292 h 665"/>
                <a:gd name="T20" fmla="*/ 106 w 465"/>
                <a:gd name="T21" fmla="*/ 168 h 665"/>
                <a:gd name="T22" fmla="*/ 123 w 465"/>
                <a:gd name="T23" fmla="*/ 272 h 665"/>
                <a:gd name="T24" fmla="*/ 246 w 465"/>
                <a:gd name="T25" fmla="*/ 257 h 665"/>
                <a:gd name="T26" fmla="*/ 244 w 465"/>
                <a:gd name="T27" fmla="*/ 242 h 665"/>
                <a:gd name="T28" fmla="*/ 208 w 465"/>
                <a:gd name="T29" fmla="*/ 231 h 665"/>
                <a:gd name="T30" fmla="*/ 230 w 465"/>
                <a:gd name="T31" fmla="*/ 218 h 665"/>
                <a:gd name="T32" fmla="*/ 167 w 465"/>
                <a:gd name="T33" fmla="*/ 245 h 665"/>
                <a:gd name="T34" fmla="*/ 134 w 465"/>
                <a:gd name="T35" fmla="*/ 229 h 665"/>
                <a:gd name="T36" fmla="*/ 154 w 465"/>
                <a:gd name="T37" fmla="*/ 209 h 665"/>
                <a:gd name="T38" fmla="*/ 214 w 465"/>
                <a:gd name="T39" fmla="*/ 147 h 665"/>
                <a:gd name="T40" fmla="*/ 195 w 465"/>
                <a:gd name="T41" fmla="*/ 120 h 665"/>
                <a:gd name="T42" fmla="*/ 215 w 465"/>
                <a:gd name="T43" fmla="*/ 90 h 665"/>
                <a:gd name="T44" fmla="*/ 210 w 465"/>
                <a:gd name="T45" fmla="*/ 72 h 665"/>
                <a:gd name="T46" fmla="*/ 275 w 465"/>
                <a:gd name="T47" fmla="*/ 40 h 665"/>
                <a:gd name="T48" fmla="*/ 329 w 465"/>
                <a:gd name="T49" fmla="*/ 24 h 665"/>
                <a:gd name="T50" fmla="*/ 298 w 465"/>
                <a:gd name="T51" fmla="*/ 81 h 665"/>
                <a:gd name="T52" fmla="*/ 312 w 465"/>
                <a:gd name="T53" fmla="*/ 90 h 665"/>
                <a:gd name="T54" fmla="*/ 307 w 465"/>
                <a:gd name="T55" fmla="*/ 166 h 665"/>
                <a:gd name="T56" fmla="*/ 292 w 465"/>
                <a:gd name="T57" fmla="*/ 224 h 665"/>
                <a:gd name="T58" fmla="*/ 404 w 465"/>
                <a:gd name="T59" fmla="*/ 25 h 665"/>
                <a:gd name="T60" fmla="*/ 334 w 465"/>
                <a:gd name="T61" fmla="*/ 43 h 665"/>
                <a:gd name="T62" fmla="*/ 334 w 465"/>
                <a:gd name="T63" fmla="*/ 30 h 665"/>
                <a:gd name="T64" fmla="*/ 417 w 465"/>
                <a:gd name="T65" fmla="*/ 38 h 665"/>
                <a:gd name="T66" fmla="*/ 336 w 465"/>
                <a:gd name="T67" fmla="*/ 187 h 665"/>
                <a:gd name="T68" fmla="*/ 372 w 465"/>
                <a:gd name="T69" fmla="*/ 223 h 665"/>
                <a:gd name="T70" fmla="*/ 464 w 465"/>
                <a:gd name="T71" fmla="*/ 221 h 665"/>
                <a:gd name="T72" fmla="*/ 429 w 465"/>
                <a:gd name="T73" fmla="*/ 266 h 665"/>
                <a:gd name="T74" fmla="*/ 240 w 465"/>
                <a:gd name="T75" fmla="*/ 326 h 665"/>
                <a:gd name="T76" fmla="*/ 264 w 465"/>
                <a:gd name="T77" fmla="*/ 338 h 665"/>
                <a:gd name="T78" fmla="*/ 237 w 465"/>
                <a:gd name="T79" fmla="*/ 420 h 665"/>
                <a:gd name="T80" fmla="*/ 271 w 465"/>
                <a:gd name="T81" fmla="*/ 421 h 665"/>
                <a:gd name="T82" fmla="*/ 393 w 465"/>
                <a:gd name="T83" fmla="*/ 453 h 665"/>
                <a:gd name="T84" fmla="*/ 346 w 465"/>
                <a:gd name="T85" fmla="*/ 462 h 665"/>
                <a:gd name="T86" fmla="*/ 252 w 465"/>
                <a:gd name="T87" fmla="*/ 469 h 665"/>
                <a:gd name="T88" fmla="*/ 241 w 465"/>
                <a:gd name="T89" fmla="*/ 579 h 665"/>
                <a:gd name="T90" fmla="*/ 252 w 465"/>
                <a:gd name="T91" fmla="*/ 631 h 665"/>
                <a:gd name="T92" fmla="*/ 43 w 465"/>
                <a:gd name="T93" fmla="*/ 568 h 665"/>
                <a:gd name="T94" fmla="*/ 446 w 465"/>
                <a:gd name="T95" fmla="*/ 224 h 665"/>
                <a:gd name="T96" fmla="*/ 330 w 465"/>
                <a:gd name="T97" fmla="*/ 248 h 665"/>
                <a:gd name="T98" fmla="*/ 296 w 465"/>
                <a:gd name="T99" fmla="*/ 102 h 665"/>
                <a:gd name="T100" fmla="*/ 291 w 465"/>
                <a:gd name="T101" fmla="*/ 165 h 665"/>
                <a:gd name="T102" fmla="*/ 296 w 465"/>
                <a:gd name="T103" fmla="*/ 102 h 665"/>
                <a:gd name="T104" fmla="*/ 259 w 465"/>
                <a:gd name="T105" fmla="*/ 198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65" h="665">
                  <a:moveTo>
                    <a:pt x="43" y="568"/>
                  </a:moveTo>
                  <a:cubicBezTo>
                    <a:pt x="54" y="571"/>
                    <a:pt x="64" y="574"/>
                    <a:pt x="73" y="578"/>
                  </a:cubicBezTo>
                  <a:cubicBezTo>
                    <a:pt x="95" y="588"/>
                    <a:pt x="116" y="600"/>
                    <a:pt x="139" y="608"/>
                  </a:cubicBezTo>
                  <a:cubicBezTo>
                    <a:pt x="156" y="615"/>
                    <a:pt x="174" y="617"/>
                    <a:pt x="192" y="621"/>
                  </a:cubicBezTo>
                  <a:cubicBezTo>
                    <a:pt x="206" y="624"/>
                    <a:pt x="213" y="616"/>
                    <a:pt x="214" y="603"/>
                  </a:cubicBezTo>
                  <a:cubicBezTo>
                    <a:pt x="214" y="564"/>
                    <a:pt x="214" y="525"/>
                    <a:pt x="214" y="482"/>
                  </a:cubicBezTo>
                  <a:cubicBezTo>
                    <a:pt x="197" y="487"/>
                    <a:pt x="182" y="489"/>
                    <a:pt x="169" y="495"/>
                  </a:cubicBezTo>
                  <a:cubicBezTo>
                    <a:pt x="148" y="505"/>
                    <a:pt x="129" y="518"/>
                    <a:pt x="108" y="527"/>
                  </a:cubicBezTo>
                  <a:cubicBezTo>
                    <a:pt x="86" y="536"/>
                    <a:pt x="62" y="543"/>
                    <a:pt x="39" y="549"/>
                  </a:cubicBezTo>
                  <a:cubicBezTo>
                    <a:pt x="25" y="553"/>
                    <a:pt x="0" y="529"/>
                    <a:pt x="2" y="514"/>
                  </a:cubicBezTo>
                  <a:cubicBezTo>
                    <a:pt x="2" y="510"/>
                    <a:pt x="7" y="506"/>
                    <a:pt x="11" y="504"/>
                  </a:cubicBezTo>
                  <a:cubicBezTo>
                    <a:pt x="66" y="482"/>
                    <a:pt x="121" y="459"/>
                    <a:pt x="176" y="438"/>
                  </a:cubicBezTo>
                  <a:cubicBezTo>
                    <a:pt x="216" y="423"/>
                    <a:pt x="236" y="408"/>
                    <a:pt x="259" y="367"/>
                  </a:cubicBezTo>
                  <a:cubicBezTo>
                    <a:pt x="229" y="371"/>
                    <a:pt x="202" y="376"/>
                    <a:pt x="172" y="380"/>
                  </a:cubicBezTo>
                  <a:cubicBezTo>
                    <a:pt x="174" y="360"/>
                    <a:pt x="184" y="346"/>
                    <a:pt x="198" y="335"/>
                  </a:cubicBezTo>
                  <a:cubicBezTo>
                    <a:pt x="215" y="323"/>
                    <a:pt x="233" y="312"/>
                    <a:pt x="252" y="303"/>
                  </a:cubicBezTo>
                  <a:cubicBezTo>
                    <a:pt x="274" y="292"/>
                    <a:pt x="275" y="293"/>
                    <a:pt x="269" y="263"/>
                  </a:cubicBezTo>
                  <a:cubicBezTo>
                    <a:pt x="249" y="270"/>
                    <a:pt x="229" y="276"/>
                    <a:pt x="209" y="283"/>
                  </a:cubicBezTo>
                  <a:cubicBezTo>
                    <a:pt x="183" y="292"/>
                    <a:pt x="157" y="303"/>
                    <a:pt x="130" y="311"/>
                  </a:cubicBezTo>
                  <a:cubicBezTo>
                    <a:pt x="112" y="317"/>
                    <a:pt x="104" y="310"/>
                    <a:pt x="103" y="292"/>
                  </a:cubicBezTo>
                  <a:cubicBezTo>
                    <a:pt x="103" y="268"/>
                    <a:pt x="105" y="243"/>
                    <a:pt x="106" y="219"/>
                  </a:cubicBezTo>
                  <a:cubicBezTo>
                    <a:pt x="106" y="202"/>
                    <a:pt x="106" y="185"/>
                    <a:pt x="106" y="168"/>
                  </a:cubicBezTo>
                  <a:cubicBezTo>
                    <a:pt x="119" y="167"/>
                    <a:pt x="124" y="173"/>
                    <a:pt x="124" y="185"/>
                  </a:cubicBezTo>
                  <a:cubicBezTo>
                    <a:pt x="123" y="214"/>
                    <a:pt x="123" y="243"/>
                    <a:pt x="123" y="272"/>
                  </a:cubicBezTo>
                  <a:cubicBezTo>
                    <a:pt x="123" y="277"/>
                    <a:pt x="124" y="282"/>
                    <a:pt x="124" y="287"/>
                  </a:cubicBezTo>
                  <a:cubicBezTo>
                    <a:pt x="166" y="277"/>
                    <a:pt x="206" y="267"/>
                    <a:pt x="246" y="257"/>
                  </a:cubicBezTo>
                  <a:cubicBezTo>
                    <a:pt x="249" y="256"/>
                    <a:pt x="251" y="252"/>
                    <a:pt x="254" y="249"/>
                  </a:cubicBezTo>
                  <a:cubicBezTo>
                    <a:pt x="250" y="247"/>
                    <a:pt x="248" y="243"/>
                    <a:pt x="244" y="242"/>
                  </a:cubicBezTo>
                  <a:cubicBezTo>
                    <a:pt x="236" y="240"/>
                    <a:pt x="227" y="240"/>
                    <a:pt x="219" y="238"/>
                  </a:cubicBezTo>
                  <a:cubicBezTo>
                    <a:pt x="215" y="237"/>
                    <a:pt x="212" y="233"/>
                    <a:pt x="208" y="231"/>
                  </a:cubicBezTo>
                  <a:cubicBezTo>
                    <a:pt x="211" y="228"/>
                    <a:pt x="214" y="226"/>
                    <a:pt x="218" y="224"/>
                  </a:cubicBezTo>
                  <a:cubicBezTo>
                    <a:pt x="221" y="222"/>
                    <a:pt x="225" y="221"/>
                    <a:pt x="230" y="218"/>
                  </a:cubicBezTo>
                  <a:cubicBezTo>
                    <a:pt x="226" y="210"/>
                    <a:pt x="221" y="202"/>
                    <a:pt x="216" y="192"/>
                  </a:cubicBezTo>
                  <a:cubicBezTo>
                    <a:pt x="200" y="210"/>
                    <a:pt x="184" y="227"/>
                    <a:pt x="167" y="245"/>
                  </a:cubicBezTo>
                  <a:cubicBezTo>
                    <a:pt x="166" y="239"/>
                    <a:pt x="166" y="236"/>
                    <a:pt x="166" y="235"/>
                  </a:cubicBezTo>
                  <a:cubicBezTo>
                    <a:pt x="154" y="233"/>
                    <a:pt x="140" y="235"/>
                    <a:pt x="134" y="229"/>
                  </a:cubicBezTo>
                  <a:cubicBezTo>
                    <a:pt x="126" y="222"/>
                    <a:pt x="127" y="208"/>
                    <a:pt x="137" y="197"/>
                  </a:cubicBezTo>
                  <a:cubicBezTo>
                    <a:pt x="142" y="201"/>
                    <a:pt x="147" y="204"/>
                    <a:pt x="154" y="209"/>
                  </a:cubicBezTo>
                  <a:cubicBezTo>
                    <a:pt x="163" y="198"/>
                    <a:pt x="172" y="186"/>
                    <a:pt x="181" y="176"/>
                  </a:cubicBezTo>
                  <a:cubicBezTo>
                    <a:pt x="191" y="166"/>
                    <a:pt x="201" y="153"/>
                    <a:pt x="214" y="147"/>
                  </a:cubicBezTo>
                  <a:cubicBezTo>
                    <a:pt x="234" y="137"/>
                    <a:pt x="246" y="123"/>
                    <a:pt x="253" y="101"/>
                  </a:cubicBezTo>
                  <a:cubicBezTo>
                    <a:pt x="233" y="107"/>
                    <a:pt x="214" y="113"/>
                    <a:pt x="195" y="120"/>
                  </a:cubicBezTo>
                  <a:cubicBezTo>
                    <a:pt x="194" y="118"/>
                    <a:pt x="194" y="117"/>
                    <a:pt x="193" y="116"/>
                  </a:cubicBezTo>
                  <a:cubicBezTo>
                    <a:pt x="200" y="108"/>
                    <a:pt x="206" y="100"/>
                    <a:pt x="215" y="90"/>
                  </a:cubicBezTo>
                  <a:cubicBezTo>
                    <a:pt x="207" y="89"/>
                    <a:pt x="203" y="88"/>
                    <a:pt x="197" y="87"/>
                  </a:cubicBezTo>
                  <a:cubicBezTo>
                    <a:pt x="201" y="82"/>
                    <a:pt x="205" y="77"/>
                    <a:pt x="210" y="72"/>
                  </a:cubicBezTo>
                  <a:cubicBezTo>
                    <a:pt x="210" y="71"/>
                    <a:pt x="212" y="71"/>
                    <a:pt x="213" y="71"/>
                  </a:cubicBezTo>
                  <a:cubicBezTo>
                    <a:pt x="242" y="79"/>
                    <a:pt x="257" y="56"/>
                    <a:pt x="275" y="40"/>
                  </a:cubicBezTo>
                  <a:cubicBezTo>
                    <a:pt x="287" y="29"/>
                    <a:pt x="299" y="17"/>
                    <a:pt x="311" y="6"/>
                  </a:cubicBezTo>
                  <a:cubicBezTo>
                    <a:pt x="317" y="12"/>
                    <a:pt x="323" y="18"/>
                    <a:pt x="329" y="24"/>
                  </a:cubicBezTo>
                  <a:cubicBezTo>
                    <a:pt x="307" y="43"/>
                    <a:pt x="284" y="61"/>
                    <a:pt x="262" y="80"/>
                  </a:cubicBezTo>
                  <a:cubicBezTo>
                    <a:pt x="274" y="93"/>
                    <a:pt x="286" y="94"/>
                    <a:pt x="298" y="81"/>
                  </a:cubicBezTo>
                  <a:cubicBezTo>
                    <a:pt x="300" y="78"/>
                    <a:pt x="305" y="78"/>
                    <a:pt x="309" y="76"/>
                  </a:cubicBezTo>
                  <a:cubicBezTo>
                    <a:pt x="310" y="81"/>
                    <a:pt x="312" y="85"/>
                    <a:pt x="312" y="90"/>
                  </a:cubicBezTo>
                  <a:cubicBezTo>
                    <a:pt x="310" y="112"/>
                    <a:pt x="308" y="134"/>
                    <a:pt x="306" y="157"/>
                  </a:cubicBezTo>
                  <a:cubicBezTo>
                    <a:pt x="306" y="160"/>
                    <a:pt x="305" y="163"/>
                    <a:pt x="307" y="166"/>
                  </a:cubicBezTo>
                  <a:cubicBezTo>
                    <a:pt x="320" y="189"/>
                    <a:pt x="305" y="205"/>
                    <a:pt x="293" y="222"/>
                  </a:cubicBezTo>
                  <a:cubicBezTo>
                    <a:pt x="293" y="222"/>
                    <a:pt x="292" y="224"/>
                    <a:pt x="292" y="224"/>
                  </a:cubicBezTo>
                  <a:cubicBezTo>
                    <a:pt x="292" y="225"/>
                    <a:pt x="292" y="225"/>
                    <a:pt x="294" y="228"/>
                  </a:cubicBezTo>
                  <a:cubicBezTo>
                    <a:pt x="338" y="164"/>
                    <a:pt x="376" y="98"/>
                    <a:pt x="404" y="25"/>
                  </a:cubicBezTo>
                  <a:cubicBezTo>
                    <a:pt x="390" y="21"/>
                    <a:pt x="379" y="23"/>
                    <a:pt x="367" y="30"/>
                  </a:cubicBezTo>
                  <a:cubicBezTo>
                    <a:pt x="357" y="36"/>
                    <a:pt x="345" y="39"/>
                    <a:pt x="334" y="43"/>
                  </a:cubicBezTo>
                  <a:cubicBezTo>
                    <a:pt x="333" y="42"/>
                    <a:pt x="332" y="40"/>
                    <a:pt x="331" y="39"/>
                  </a:cubicBezTo>
                  <a:cubicBezTo>
                    <a:pt x="332" y="36"/>
                    <a:pt x="332" y="31"/>
                    <a:pt x="334" y="30"/>
                  </a:cubicBezTo>
                  <a:cubicBezTo>
                    <a:pt x="352" y="22"/>
                    <a:pt x="370" y="12"/>
                    <a:pt x="389" y="7"/>
                  </a:cubicBezTo>
                  <a:cubicBezTo>
                    <a:pt x="414" y="0"/>
                    <a:pt x="426" y="13"/>
                    <a:pt x="417" y="38"/>
                  </a:cubicBezTo>
                  <a:cubicBezTo>
                    <a:pt x="410" y="57"/>
                    <a:pt x="399" y="74"/>
                    <a:pt x="389" y="92"/>
                  </a:cubicBezTo>
                  <a:cubicBezTo>
                    <a:pt x="371" y="124"/>
                    <a:pt x="352" y="155"/>
                    <a:pt x="336" y="187"/>
                  </a:cubicBezTo>
                  <a:cubicBezTo>
                    <a:pt x="329" y="200"/>
                    <a:pt x="327" y="214"/>
                    <a:pt x="322" y="233"/>
                  </a:cubicBezTo>
                  <a:cubicBezTo>
                    <a:pt x="341" y="229"/>
                    <a:pt x="356" y="225"/>
                    <a:pt x="372" y="223"/>
                  </a:cubicBezTo>
                  <a:cubicBezTo>
                    <a:pt x="396" y="219"/>
                    <a:pt x="421" y="215"/>
                    <a:pt x="445" y="213"/>
                  </a:cubicBezTo>
                  <a:cubicBezTo>
                    <a:pt x="452" y="213"/>
                    <a:pt x="463" y="217"/>
                    <a:pt x="464" y="221"/>
                  </a:cubicBezTo>
                  <a:cubicBezTo>
                    <a:pt x="465" y="229"/>
                    <a:pt x="464" y="240"/>
                    <a:pt x="459" y="246"/>
                  </a:cubicBezTo>
                  <a:cubicBezTo>
                    <a:pt x="451" y="255"/>
                    <a:pt x="440" y="262"/>
                    <a:pt x="429" y="266"/>
                  </a:cubicBezTo>
                  <a:cubicBezTo>
                    <a:pt x="385" y="279"/>
                    <a:pt x="341" y="291"/>
                    <a:pt x="297" y="305"/>
                  </a:cubicBezTo>
                  <a:cubicBezTo>
                    <a:pt x="277" y="310"/>
                    <a:pt x="258" y="318"/>
                    <a:pt x="240" y="326"/>
                  </a:cubicBezTo>
                  <a:cubicBezTo>
                    <a:pt x="232" y="329"/>
                    <a:pt x="226" y="335"/>
                    <a:pt x="222" y="343"/>
                  </a:cubicBezTo>
                  <a:cubicBezTo>
                    <a:pt x="236" y="341"/>
                    <a:pt x="250" y="341"/>
                    <a:pt x="264" y="338"/>
                  </a:cubicBezTo>
                  <a:cubicBezTo>
                    <a:pt x="283" y="335"/>
                    <a:pt x="299" y="338"/>
                    <a:pt x="311" y="355"/>
                  </a:cubicBezTo>
                  <a:cubicBezTo>
                    <a:pt x="300" y="391"/>
                    <a:pt x="262" y="399"/>
                    <a:pt x="237" y="420"/>
                  </a:cubicBezTo>
                  <a:cubicBezTo>
                    <a:pt x="237" y="422"/>
                    <a:pt x="238" y="423"/>
                    <a:pt x="239" y="425"/>
                  </a:cubicBezTo>
                  <a:cubicBezTo>
                    <a:pt x="249" y="424"/>
                    <a:pt x="260" y="423"/>
                    <a:pt x="271" y="421"/>
                  </a:cubicBezTo>
                  <a:cubicBezTo>
                    <a:pt x="301" y="416"/>
                    <a:pt x="331" y="411"/>
                    <a:pt x="361" y="407"/>
                  </a:cubicBezTo>
                  <a:cubicBezTo>
                    <a:pt x="388" y="404"/>
                    <a:pt x="405" y="429"/>
                    <a:pt x="393" y="453"/>
                  </a:cubicBezTo>
                  <a:cubicBezTo>
                    <a:pt x="388" y="466"/>
                    <a:pt x="374" y="470"/>
                    <a:pt x="355" y="466"/>
                  </a:cubicBezTo>
                  <a:cubicBezTo>
                    <a:pt x="352" y="465"/>
                    <a:pt x="348" y="464"/>
                    <a:pt x="346" y="462"/>
                  </a:cubicBezTo>
                  <a:cubicBezTo>
                    <a:pt x="327" y="448"/>
                    <a:pt x="309" y="452"/>
                    <a:pt x="289" y="461"/>
                  </a:cubicBezTo>
                  <a:cubicBezTo>
                    <a:pt x="278" y="466"/>
                    <a:pt x="264" y="467"/>
                    <a:pt x="252" y="469"/>
                  </a:cubicBezTo>
                  <a:cubicBezTo>
                    <a:pt x="242" y="471"/>
                    <a:pt x="237" y="474"/>
                    <a:pt x="237" y="485"/>
                  </a:cubicBezTo>
                  <a:cubicBezTo>
                    <a:pt x="239" y="516"/>
                    <a:pt x="240" y="548"/>
                    <a:pt x="241" y="579"/>
                  </a:cubicBezTo>
                  <a:cubicBezTo>
                    <a:pt x="241" y="582"/>
                    <a:pt x="242" y="586"/>
                    <a:pt x="243" y="588"/>
                  </a:cubicBezTo>
                  <a:cubicBezTo>
                    <a:pt x="257" y="600"/>
                    <a:pt x="254" y="617"/>
                    <a:pt x="252" y="631"/>
                  </a:cubicBezTo>
                  <a:cubicBezTo>
                    <a:pt x="250" y="641"/>
                    <a:pt x="241" y="651"/>
                    <a:pt x="236" y="660"/>
                  </a:cubicBezTo>
                  <a:cubicBezTo>
                    <a:pt x="184" y="665"/>
                    <a:pt x="59" y="607"/>
                    <a:pt x="43" y="568"/>
                  </a:cubicBezTo>
                  <a:close/>
                  <a:moveTo>
                    <a:pt x="296" y="283"/>
                  </a:moveTo>
                  <a:cubicBezTo>
                    <a:pt x="335" y="285"/>
                    <a:pt x="435" y="246"/>
                    <a:pt x="446" y="224"/>
                  </a:cubicBezTo>
                  <a:cubicBezTo>
                    <a:pt x="442" y="224"/>
                    <a:pt x="439" y="224"/>
                    <a:pt x="436" y="225"/>
                  </a:cubicBezTo>
                  <a:cubicBezTo>
                    <a:pt x="400" y="233"/>
                    <a:pt x="365" y="240"/>
                    <a:pt x="330" y="248"/>
                  </a:cubicBezTo>
                  <a:cubicBezTo>
                    <a:pt x="311" y="252"/>
                    <a:pt x="299" y="263"/>
                    <a:pt x="296" y="283"/>
                  </a:cubicBezTo>
                  <a:close/>
                  <a:moveTo>
                    <a:pt x="296" y="102"/>
                  </a:moveTo>
                  <a:cubicBezTo>
                    <a:pt x="269" y="126"/>
                    <a:pt x="263" y="160"/>
                    <a:pt x="276" y="201"/>
                  </a:cubicBezTo>
                  <a:cubicBezTo>
                    <a:pt x="289" y="193"/>
                    <a:pt x="298" y="183"/>
                    <a:pt x="291" y="165"/>
                  </a:cubicBezTo>
                  <a:cubicBezTo>
                    <a:pt x="287" y="155"/>
                    <a:pt x="290" y="142"/>
                    <a:pt x="291" y="131"/>
                  </a:cubicBezTo>
                  <a:cubicBezTo>
                    <a:pt x="292" y="122"/>
                    <a:pt x="294" y="113"/>
                    <a:pt x="296" y="102"/>
                  </a:cubicBezTo>
                  <a:close/>
                  <a:moveTo>
                    <a:pt x="259" y="138"/>
                  </a:moveTo>
                  <a:cubicBezTo>
                    <a:pt x="229" y="154"/>
                    <a:pt x="229" y="179"/>
                    <a:pt x="259" y="198"/>
                  </a:cubicBezTo>
                  <a:cubicBezTo>
                    <a:pt x="259" y="178"/>
                    <a:pt x="259" y="158"/>
                    <a:pt x="259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1" name="Freeform 35">
              <a:extLst>
                <a:ext uri="{FF2B5EF4-FFF2-40B4-BE49-F238E27FC236}">
                  <a16:creationId xmlns:a16="http://schemas.microsoft.com/office/drawing/2014/main" id="{C739F88A-8A6F-4C64-987F-4D273FBEE7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3951" y="1885950"/>
              <a:ext cx="3284538" cy="3254375"/>
            </a:xfrm>
            <a:custGeom>
              <a:avLst/>
              <a:gdLst>
                <a:gd name="T0" fmla="*/ 498 w 996"/>
                <a:gd name="T1" fmla="*/ 985 h 987"/>
                <a:gd name="T2" fmla="*/ 10 w 996"/>
                <a:gd name="T3" fmla="*/ 478 h 987"/>
                <a:gd name="T4" fmla="*/ 515 w 996"/>
                <a:gd name="T5" fmla="*/ 8 h 987"/>
                <a:gd name="T6" fmla="*/ 987 w 996"/>
                <a:gd name="T7" fmla="*/ 514 h 987"/>
                <a:gd name="T8" fmla="*/ 498 w 996"/>
                <a:gd name="T9" fmla="*/ 985 h 987"/>
                <a:gd name="T10" fmla="*/ 27 w 996"/>
                <a:gd name="T11" fmla="*/ 496 h 987"/>
                <a:gd name="T12" fmla="*/ 509 w 996"/>
                <a:gd name="T13" fmla="*/ 967 h 987"/>
                <a:gd name="T14" fmla="*/ 969 w 996"/>
                <a:gd name="T15" fmla="*/ 493 h 987"/>
                <a:gd name="T16" fmla="*/ 473 w 996"/>
                <a:gd name="T17" fmla="*/ 25 h 987"/>
                <a:gd name="T18" fmla="*/ 27 w 996"/>
                <a:gd name="T19" fmla="*/ 496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6" h="987">
                  <a:moveTo>
                    <a:pt x="498" y="985"/>
                  </a:moveTo>
                  <a:cubicBezTo>
                    <a:pt x="234" y="987"/>
                    <a:pt x="0" y="764"/>
                    <a:pt x="10" y="478"/>
                  </a:cubicBezTo>
                  <a:cubicBezTo>
                    <a:pt x="19" y="228"/>
                    <a:pt x="228" y="0"/>
                    <a:pt x="515" y="8"/>
                  </a:cubicBezTo>
                  <a:cubicBezTo>
                    <a:pt x="772" y="15"/>
                    <a:pt x="996" y="231"/>
                    <a:pt x="987" y="514"/>
                  </a:cubicBezTo>
                  <a:cubicBezTo>
                    <a:pt x="979" y="772"/>
                    <a:pt x="763" y="987"/>
                    <a:pt x="498" y="985"/>
                  </a:cubicBezTo>
                  <a:close/>
                  <a:moveTo>
                    <a:pt x="27" y="496"/>
                  </a:moveTo>
                  <a:cubicBezTo>
                    <a:pt x="25" y="751"/>
                    <a:pt x="238" y="973"/>
                    <a:pt x="509" y="967"/>
                  </a:cubicBezTo>
                  <a:cubicBezTo>
                    <a:pt x="762" y="961"/>
                    <a:pt x="970" y="756"/>
                    <a:pt x="969" y="493"/>
                  </a:cubicBezTo>
                  <a:cubicBezTo>
                    <a:pt x="969" y="233"/>
                    <a:pt x="749" y="10"/>
                    <a:pt x="473" y="25"/>
                  </a:cubicBezTo>
                  <a:cubicBezTo>
                    <a:pt x="233" y="37"/>
                    <a:pt x="26" y="241"/>
                    <a:pt x="27" y="4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2" name="Freeform 36">
              <a:extLst>
                <a:ext uri="{FF2B5EF4-FFF2-40B4-BE49-F238E27FC236}">
                  <a16:creationId xmlns:a16="http://schemas.microsoft.com/office/drawing/2014/main" id="{98843A5E-D8EA-410F-82CD-77A0072C9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5651" y="1714500"/>
              <a:ext cx="871538" cy="2800350"/>
            </a:xfrm>
            <a:custGeom>
              <a:avLst/>
              <a:gdLst>
                <a:gd name="T0" fmla="*/ 105 w 264"/>
                <a:gd name="T1" fmla="*/ 594 h 849"/>
                <a:gd name="T2" fmla="*/ 0 w 264"/>
                <a:gd name="T3" fmla="*/ 696 h 849"/>
                <a:gd name="T4" fmla="*/ 10 w 264"/>
                <a:gd name="T5" fmla="*/ 652 h 849"/>
                <a:gd name="T6" fmla="*/ 78 w 264"/>
                <a:gd name="T7" fmla="*/ 529 h 849"/>
                <a:gd name="T8" fmla="*/ 142 w 264"/>
                <a:gd name="T9" fmla="*/ 405 h 849"/>
                <a:gd name="T10" fmla="*/ 151 w 264"/>
                <a:gd name="T11" fmla="*/ 363 h 849"/>
                <a:gd name="T12" fmla="*/ 117 w 264"/>
                <a:gd name="T13" fmla="*/ 368 h 849"/>
                <a:gd name="T14" fmla="*/ 93 w 264"/>
                <a:gd name="T15" fmla="*/ 334 h 849"/>
                <a:gd name="T16" fmla="*/ 142 w 264"/>
                <a:gd name="T17" fmla="*/ 240 h 849"/>
                <a:gd name="T18" fmla="*/ 207 w 264"/>
                <a:gd name="T19" fmla="*/ 123 h 849"/>
                <a:gd name="T20" fmla="*/ 211 w 264"/>
                <a:gd name="T21" fmla="*/ 95 h 849"/>
                <a:gd name="T22" fmla="*/ 200 w 264"/>
                <a:gd name="T23" fmla="*/ 5 h 849"/>
                <a:gd name="T24" fmla="*/ 260 w 264"/>
                <a:gd name="T25" fmla="*/ 57 h 849"/>
                <a:gd name="T26" fmla="*/ 227 w 264"/>
                <a:gd name="T27" fmla="*/ 166 h 849"/>
                <a:gd name="T28" fmla="*/ 165 w 264"/>
                <a:gd name="T29" fmla="*/ 268 h 849"/>
                <a:gd name="T30" fmla="*/ 154 w 264"/>
                <a:gd name="T31" fmla="*/ 297 h 849"/>
                <a:gd name="T32" fmla="*/ 161 w 264"/>
                <a:gd name="T33" fmla="*/ 297 h 849"/>
                <a:gd name="T34" fmla="*/ 194 w 264"/>
                <a:gd name="T35" fmla="*/ 305 h 849"/>
                <a:gd name="T36" fmla="*/ 206 w 264"/>
                <a:gd name="T37" fmla="*/ 341 h 849"/>
                <a:gd name="T38" fmla="*/ 162 w 264"/>
                <a:gd name="T39" fmla="*/ 449 h 849"/>
                <a:gd name="T40" fmla="*/ 135 w 264"/>
                <a:gd name="T41" fmla="*/ 504 h 849"/>
                <a:gd name="T42" fmla="*/ 135 w 264"/>
                <a:gd name="T43" fmla="*/ 518 h 849"/>
                <a:gd name="T44" fmla="*/ 156 w 264"/>
                <a:gd name="T45" fmla="*/ 625 h 849"/>
                <a:gd name="T46" fmla="*/ 140 w 264"/>
                <a:gd name="T47" fmla="*/ 747 h 849"/>
                <a:gd name="T48" fmla="*/ 145 w 264"/>
                <a:gd name="T49" fmla="*/ 815 h 849"/>
                <a:gd name="T50" fmla="*/ 120 w 264"/>
                <a:gd name="T51" fmla="*/ 848 h 849"/>
                <a:gd name="T52" fmla="*/ 90 w 264"/>
                <a:gd name="T53" fmla="*/ 814 h 849"/>
                <a:gd name="T54" fmla="*/ 97 w 264"/>
                <a:gd name="T55" fmla="*/ 692 h 849"/>
                <a:gd name="T56" fmla="*/ 105 w 264"/>
                <a:gd name="T57" fmla="*/ 594 h 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4" h="849">
                  <a:moveTo>
                    <a:pt x="105" y="594"/>
                  </a:moveTo>
                  <a:cubicBezTo>
                    <a:pt x="66" y="626"/>
                    <a:pt x="52" y="677"/>
                    <a:pt x="0" y="696"/>
                  </a:cubicBezTo>
                  <a:cubicBezTo>
                    <a:pt x="4" y="679"/>
                    <a:pt x="4" y="664"/>
                    <a:pt x="10" y="652"/>
                  </a:cubicBezTo>
                  <a:cubicBezTo>
                    <a:pt x="32" y="611"/>
                    <a:pt x="54" y="570"/>
                    <a:pt x="78" y="529"/>
                  </a:cubicBezTo>
                  <a:cubicBezTo>
                    <a:pt x="101" y="489"/>
                    <a:pt x="128" y="451"/>
                    <a:pt x="142" y="405"/>
                  </a:cubicBezTo>
                  <a:cubicBezTo>
                    <a:pt x="146" y="392"/>
                    <a:pt x="148" y="379"/>
                    <a:pt x="151" y="363"/>
                  </a:cubicBezTo>
                  <a:cubicBezTo>
                    <a:pt x="138" y="365"/>
                    <a:pt x="127" y="367"/>
                    <a:pt x="117" y="368"/>
                  </a:cubicBezTo>
                  <a:cubicBezTo>
                    <a:pt x="96" y="371"/>
                    <a:pt x="83" y="354"/>
                    <a:pt x="93" y="334"/>
                  </a:cubicBezTo>
                  <a:cubicBezTo>
                    <a:pt x="108" y="302"/>
                    <a:pt x="125" y="271"/>
                    <a:pt x="142" y="240"/>
                  </a:cubicBezTo>
                  <a:cubicBezTo>
                    <a:pt x="163" y="201"/>
                    <a:pt x="185" y="162"/>
                    <a:pt x="207" y="123"/>
                  </a:cubicBezTo>
                  <a:cubicBezTo>
                    <a:pt x="212" y="113"/>
                    <a:pt x="212" y="105"/>
                    <a:pt x="211" y="95"/>
                  </a:cubicBezTo>
                  <a:cubicBezTo>
                    <a:pt x="206" y="65"/>
                    <a:pt x="203" y="35"/>
                    <a:pt x="200" y="5"/>
                  </a:cubicBezTo>
                  <a:cubicBezTo>
                    <a:pt x="233" y="0"/>
                    <a:pt x="257" y="25"/>
                    <a:pt x="260" y="57"/>
                  </a:cubicBezTo>
                  <a:cubicBezTo>
                    <a:pt x="264" y="99"/>
                    <a:pt x="248" y="133"/>
                    <a:pt x="227" y="166"/>
                  </a:cubicBezTo>
                  <a:cubicBezTo>
                    <a:pt x="206" y="200"/>
                    <a:pt x="185" y="234"/>
                    <a:pt x="165" y="268"/>
                  </a:cubicBezTo>
                  <a:cubicBezTo>
                    <a:pt x="161" y="277"/>
                    <a:pt x="158" y="286"/>
                    <a:pt x="154" y="297"/>
                  </a:cubicBezTo>
                  <a:cubicBezTo>
                    <a:pt x="158" y="297"/>
                    <a:pt x="160" y="298"/>
                    <a:pt x="161" y="297"/>
                  </a:cubicBezTo>
                  <a:cubicBezTo>
                    <a:pt x="175" y="289"/>
                    <a:pt x="185" y="296"/>
                    <a:pt x="194" y="305"/>
                  </a:cubicBezTo>
                  <a:cubicBezTo>
                    <a:pt x="205" y="315"/>
                    <a:pt x="211" y="327"/>
                    <a:pt x="206" y="341"/>
                  </a:cubicBezTo>
                  <a:cubicBezTo>
                    <a:pt x="192" y="377"/>
                    <a:pt x="178" y="414"/>
                    <a:pt x="162" y="449"/>
                  </a:cubicBezTo>
                  <a:cubicBezTo>
                    <a:pt x="154" y="468"/>
                    <a:pt x="143" y="486"/>
                    <a:pt x="135" y="504"/>
                  </a:cubicBezTo>
                  <a:cubicBezTo>
                    <a:pt x="133" y="508"/>
                    <a:pt x="133" y="516"/>
                    <a:pt x="135" y="518"/>
                  </a:cubicBezTo>
                  <a:cubicBezTo>
                    <a:pt x="166" y="549"/>
                    <a:pt x="163" y="586"/>
                    <a:pt x="156" y="625"/>
                  </a:cubicBezTo>
                  <a:cubicBezTo>
                    <a:pt x="150" y="665"/>
                    <a:pt x="143" y="706"/>
                    <a:pt x="140" y="747"/>
                  </a:cubicBezTo>
                  <a:cubicBezTo>
                    <a:pt x="138" y="769"/>
                    <a:pt x="144" y="792"/>
                    <a:pt x="145" y="815"/>
                  </a:cubicBezTo>
                  <a:cubicBezTo>
                    <a:pt x="146" y="836"/>
                    <a:pt x="136" y="848"/>
                    <a:pt x="120" y="848"/>
                  </a:cubicBezTo>
                  <a:cubicBezTo>
                    <a:pt x="104" y="849"/>
                    <a:pt x="89" y="833"/>
                    <a:pt x="90" y="814"/>
                  </a:cubicBezTo>
                  <a:cubicBezTo>
                    <a:pt x="91" y="774"/>
                    <a:pt x="94" y="733"/>
                    <a:pt x="97" y="692"/>
                  </a:cubicBezTo>
                  <a:cubicBezTo>
                    <a:pt x="99" y="661"/>
                    <a:pt x="102" y="629"/>
                    <a:pt x="105" y="5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3" name="Freeform 37">
              <a:extLst>
                <a:ext uri="{FF2B5EF4-FFF2-40B4-BE49-F238E27FC236}">
                  <a16:creationId xmlns:a16="http://schemas.microsoft.com/office/drawing/2014/main" id="{0ED1FA98-2971-4A6C-87C7-2260E8254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7676" y="2505075"/>
              <a:ext cx="788988" cy="1016000"/>
            </a:xfrm>
            <a:custGeom>
              <a:avLst/>
              <a:gdLst>
                <a:gd name="T0" fmla="*/ 30 w 239"/>
                <a:gd name="T1" fmla="*/ 300 h 308"/>
                <a:gd name="T2" fmla="*/ 15 w 239"/>
                <a:gd name="T3" fmla="*/ 250 h 308"/>
                <a:gd name="T4" fmla="*/ 0 w 239"/>
                <a:gd name="T5" fmla="*/ 169 h 308"/>
                <a:gd name="T6" fmla="*/ 5 w 239"/>
                <a:gd name="T7" fmla="*/ 159 h 308"/>
                <a:gd name="T8" fmla="*/ 9 w 239"/>
                <a:gd name="T9" fmla="*/ 148 h 308"/>
                <a:gd name="T10" fmla="*/ 44 w 239"/>
                <a:gd name="T11" fmla="*/ 77 h 308"/>
                <a:gd name="T12" fmla="*/ 190 w 239"/>
                <a:gd name="T13" fmla="*/ 3 h 308"/>
                <a:gd name="T14" fmla="*/ 228 w 239"/>
                <a:gd name="T15" fmla="*/ 1 h 308"/>
                <a:gd name="T16" fmla="*/ 239 w 239"/>
                <a:gd name="T17" fmla="*/ 13 h 308"/>
                <a:gd name="T18" fmla="*/ 235 w 239"/>
                <a:gd name="T19" fmla="*/ 50 h 308"/>
                <a:gd name="T20" fmla="*/ 188 w 239"/>
                <a:gd name="T21" fmla="*/ 189 h 308"/>
                <a:gd name="T22" fmla="*/ 170 w 239"/>
                <a:gd name="T23" fmla="*/ 269 h 308"/>
                <a:gd name="T24" fmla="*/ 150 w 239"/>
                <a:gd name="T25" fmla="*/ 301 h 308"/>
                <a:gd name="T26" fmla="*/ 134 w 239"/>
                <a:gd name="T27" fmla="*/ 299 h 308"/>
                <a:gd name="T28" fmla="*/ 104 w 239"/>
                <a:gd name="T29" fmla="*/ 260 h 308"/>
                <a:gd name="T30" fmla="*/ 65 w 239"/>
                <a:gd name="T31" fmla="*/ 294 h 308"/>
                <a:gd name="T32" fmla="*/ 62 w 239"/>
                <a:gd name="T33" fmla="*/ 291 h 308"/>
                <a:gd name="T34" fmla="*/ 77 w 239"/>
                <a:gd name="T35" fmla="*/ 261 h 308"/>
                <a:gd name="T36" fmla="*/ 77 w 239"/>
                <a:gd name="T37" fmla="*/ 205 h 308"/>
                <a:gd name="T38" fmla="*/ 64 w 239"/>
                <a:gd name="T39" fmla="*/ 157 h 308"/>
                <a:gd name="T40" fmla="*/ 90 w 239"/>
                <a:gd name="T41" fmla="*/ 137 h 308"/>
                <a:gd name="T42" fmla="*/ 126 w 239"/>
                <a:gd name="T43" fmla="*/ 167 h 308"/>
                <a:gd name="T44" fmla="*/ 141 w 239"/>
                <a:gd name="T45" fmla="*/ 193 h 308"/>
                <a:gd name="T46" fmla="*/ 205 w 239"/>
                <a:gd name="T47" fmla="*/ 32 h 308"/>
                <a:gd name="T48" fmla="*/ 202 w 239"/>
                <a:gd name="T49" fmla="*/ 28 h 308"/>
                <a:gd name="T50" fmla="*/ 170 w 239"/>
                <a:gd name="T51" fmla="*/ 41 h 308"/>
                <a:gd name="T52" fmla="*/ 45 w 239"/>
                <a:gd name="T53" fmla="*/ 124 h 308"/>
                <a:gd name="T54" fmla="*/ 31 w 239"/>
                <a:gd name="T55" fmla="*/ 169 h 308"/>
                <a:gd name="T56" fmla="*/ 41 w 239"/>
                <a:gd name="T57" fmla="*/ 195 h 308"/>
                <a:gd name="T58" fmla="*/ 47 w 239"/>
                <a:gd name="T59" fmla="*/ 279 h 308"/>
                <a:gd name="T60" fmla="*/ 36 w 239"/>
                <a:gd name="T61" fmla="*/ 300 h 308"/>
                <a:gd name="T62" fmla="*/ 30 w 239"/>
                <a:gd name="T63" fmla="*/ 30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9" h="308">
                  <a:moveTo>
                    <a:pt x="30" y="300"/>
                  </a:moveTo>
                  <a:cubicBezTo>
                    <a:pt x="25" y="283"/>
                    <a:pt x="19" y="267"/>
                    <a:pt x="15" y="250"/>
                  </a:cubicBezTo>
                  <a:cubicBezTo>
                    <a:pt x="9" y="223"/>
                    <a:pt x="5" y="196"/>
                    <a:pt x="0" y="169"/>
                  </a:cubicBezTo>
                  <a:cubicBezTo>
                    <a:pt x="0" y="166"/>
                    <a:pt x="4" y="163"/>
                    <a:pt x="5" y="159"/>
                  </a:cubicBezTo>
                  <a:cubicBezTo>
                    <a:pt x="7" y="155"/>
                    <a:pt x="10" y="151"/>
                    <a:pt x="9" y="148"/>
                  </a:cubicBezTo>
                  <a:cubicBezTo>
                    <a:pt x="4" y="116"/>
                    <a:pt x="19" y="95"/>
                    <a:pt x="44" y="77"/>
                  </a:cubicBezTo>
                  <a:cubicBezTo>
                    <a:pt x="89" y="46"/>
                    <a:pt x="137" y="19"/>
                    <a:pt x="190" y="3"/>
                  </a:cubicBezTo>
                  <a:cubicBezTo>
                    <a:pt x="202" y="0"/>
                    <a:pt x="215" y="0"/>
                    <a:pt x="228" y="1"/>
                  </a:cubicBezTo>
                  <a:cubicBezTo>
                    <a:pt x="232" y="1"/>
                    <a:pt x="239" y="9"/>
                    <a:pt x="239" y="13"/>
                  </a:cubicBezTo>
                  <a:cubicBezTo>
                    <a:pt x="239" y="26"/>
                    <a:pt x="239" y="39"/>
                    <a:pt x="235" y="50"/>
                  </a:cubicBezTo>
                  <a:cubicBezTo>
                    <a:pt x="220" y="97"/>
                    <a:pt x="202" y="142"/>
                    <a:pt x="188" y="189"/>
                  </a:cubicBezTo>
                  <a:cubicBezTo>
                    <a:pt x="180" y="215"/>
                    <a:pt x="177" y="243"/>
                    <a:pt x="170" y="269"/>
                  </a:cubicBezTo>
                  <a:cubicBezTo>
                    <a:pt x="166" y="281"/>
                    <a:pt x="158" y="291"/>
                    <a:pt x="150" y="301"/>
                  </a:cubicBezTo>
                  <a:cubicBezTo>
                    <a:pt x="145" y="308"/>
                    <a:pt x="140" y="306"/>
                    <a:pt x="134" y="299"/>
                  </a:cubicBezTo>
                  <a:cubicBezTo>
                    <a:pt x="125" y="286"/>
                    <a:pt x="114" y="274"/>
                    <a:pt x="104" y="260"/>
                  </a:cubicBezTo>
                  <a:cubicBezTo>
                    <a:pt x="90" y="272"/>
                    <a:pt x="78" y="283"/>
                    <a:pt x="65" y="294"/>
                  </a:cubicBezTo>
                  <a:cubicBezTo>
                    <a:pt x="64" y="293"/>
                    <a:pt x="63" y="292"/>
                    <a:pt x="62" y="291"/>
                  </a:cubicBezTo>
                  <a:cubicBezTo>
                    <a:pt x="67" y="281"/>
                    <a:pt x="70" y="270"/>
                    <a:pt x="77" y="261"/>
                  </a:cubicBezTo>
                  <a:cubicBezTo>
                    <a:pt x="92" y="242"/>
                    <a:pt x="86" y="224"/>
                    <a:pt x="77" y="205"/>
                  </a:cubicBezTo>
                  <a:cubicBezTo>
                    <a:pt x="71" y="189"/>
                    <a:pt x="66" y="173"/>
                    <a:pt x="64" y="157"/>
                  </a:cubicBezTo>
                  <a:cubicBezTo>
                    <a:pt x="62" y="139"/>
                    <a:pt x="74" y="130"/>
                    <a:pt x="90" y="137"/>
                  </a:cubicBezTo>
                  <a:cubicBezTo>
                    <a:pt x="104" y="144"/>
                    <a:pt x="115" y="156"/>
                    <a:pt x="126" y="167"/>
                  </a:cubicBezTo>
                  <a:cubicBezTo>
                    <a:pt x="132" y="174"/>
                    <a:pt x="135" y="183"/>
                    <a:pt x="141" y="193"/>
                  </a:cubicBezTo>
                  <a:cubicBezTo>
                    <a:pt x="163" y="138"/>
                    <a:pt x="184" y="85"/>
                    <a:pt x="205" y="32"/>
                  </a:cubicBezTo>
                  <a:cubicBezTo>
                    <a:pt x="204" y="31"/>
                    <a:pt x="203" y="29"/>
                    <a:pt x="202" y="28"/>
                  </a:cubicBezTo>
                  <a:cubicBezTo>
                    <a:pt x="191" y="32"/>
                    <a:pt x="180" y="35"/>
                    <a:pt x="170" y="41"/>
                  </a:cubicBezTo>
                  <a:cubicBezTo>
                    <a:pt x="128" y="68"/>
                    <a:pt x="87" y="97"/>
                    <a:pt x="45" y="124"/>
                  </a:cubicBezTo>
                  <a:cubicBezTo>
                    <a:pt x="27" y="136"/>
                    <a:pt x="24" y="151"/>
                    <a:pt x="31" y="169"/>
                  </a:cubicBezTo>
                  <a:cubicBezTo>
                    <a:pt x="34" y="178"/>
                    <a:pt x="37" y="187"/>
                    <a:pt x="41" y="195"/>
                  </a:cubicBezTo>
                  <a:cubicBezTo>
                    <a:pt x="54" y="222"/>
                    <a:pt x="53" y="251"/>
                    <a:pt x="47" y="279"/>
                  </a:cubicBezTo>
                  <a:cubicBezTo>
                    <a:pt x="46" y="286"/>
                    <a:pt x="40" y="293"/>
                    <a:pt x="36" y="300"/>
                  </a:cubicBezTo>
                  <a:cubicBezTo>
                    <a:pt x="34" y="300"/>
                    <a:pt x="32" y="300"/>
                    <a:pt x="30" y="3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4" name="Freeform 38">
              <a:extLst>
                <a:ext uri="{FF2B5EF4-FFF2-40B4-BE49-F238E27FC236}">
                  <a16:creationId xmlns:a16="http://schemas.microsoft.com/office/drawing/2014/main" id="{387E62C1-622E-4114-8266-D494C33D28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3838" y="2168525"/>
              <a:ext cx="1108075" cy="1830388"/>
            </a:xfrm>
            <a:custGeom>
              <a:avLst/>
              <a:gdLst>
                <a:gd name="T0" fmla="*/ 216 w 336"/>
                <a:gd name="T1" fmla="*/ 0 h 555"/>
                <a:gd name="T2" fmla="*/ 244 w 336"/>
                <a:gd name="T3" fmla="*/ 5 h 555"/>
                <a:gd name="T4" fmla="*/ 260 w 336"/>
                <a:gd name="T5" fmla="*/ 33 h 555"/>
                <a:gd name="T6" fmla="*/ 205 w 336"/>
                <a:gd name="T7" fmla="*/ 308 h 555"/>
                <a:gd name="T8" fmla="*/ 206 w 336"/>
                <a:gd name="T9" fmla="*/ 313 h 555"/>
                <a:gd name="T10" fmla="*/ 281 w 336"/>
                <a:gd name="T11" fmla="*/ 270 h 555"/>
                <a:gd name="T12" fmla="*/ 255 w 336"/>
                <a:gd name="T13" fmla="*/ 236 h 555"/>
                <a:gd name="T14" fmla="*/ 336 w 336"/>
                <a:gd name="T15" fmla="*/ 260 h 555"/>
                <a:gd name="T16" fmla="*/ 219 w 336"/>
                <a:gd name="T17" fmla="*/ 336 h 555"/>
                <a:gd name="T18" fmla="*/ 192 w 336"/>
                <a:gd name="T19" fmla="*/ 366 h 555"/>
                <a:gd name="T20" fmla="*/ 120 w 336"/>
                <a:gd name="T21" fmla="*/ 507 h 555"/>
                <a:gd name="T22" fmla="*/ 91 w 336"/>
                <a:gd name="T23" fmla="*/ 538 h 555"/>
                <a:gd name="T24" fmla="*/ 23 w 336"/>
                <a:gd name="T25" fmla="*/ 549 h 555"/>
                <a:gd name="T26" fmla="*/ 0 w 336"/>
                <a:gd name="T27" fmla="*/ 525 h 555"/>
                <a:gd name="T28" fmla="*/ 125 w 336"/>
                <a:gd name="T29" fmla="*/ 446 h 555"/>
                <a:gd name="T30" fmla="*/ 154 w 336"/>
                <a:gd name="T31" fmla="*/ 378 h 555"/>
                <a:gd name="T32" fmla="*/ 150 w 336"/>
                <a:gd name="T33" fmla="*/ 375 h 555"/>
                <a:gd name="T34" fmla="*/ 58 w 336"/>
                <a:gd name="T35" fmla="*/ 454 h 555"/>
                <a:gd name="T36" fmla="*/ 42 w 336"/>
                <a:gd name="T37" fmla="*/ 426 h 555"/>
                <a:gd name="T38" fmla="*/ 126 w 336"/>
                <a:gd name="T39" fmla="*/ 370 h 555"/>
                <a:gd name="T40" fmla="*/ 177 w 336"/>
                <a:gd name="T41" fmla="*/ 302 h 555"/>
                <a:gd name="T42" fmla="*/ 203 w 336"/>
                <a:gd name="T43" fmla="*/ 113 h 555"/>
                <a:gd name="T44" fmla="*/ 212 w 336"/>
                <a:gd name="T45" fmla="*/ 13 h 555"/>
                <a:gd name="T46" fmla="*/ 216 w 336"/>
                <a:gd name="T47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36" h="555">
                  <a:moveTo>
                    <a:pt x="216" y="0"/>
                  </a:moveTo>
                  <a:cubicBezTo>
                    <a:pt x="226" y="2"/>
                    <a:pt x="236" y="3"/>
                    <a:pt x="244" y="5"/>
                  </a:cubicBezTo>
                  <a:cubicBezTo>
                    <a:pt x="258" y="10"/>
                    <a:pt x="263" y="19"/>
                    <a:pt x="260" y="33"/>
                  </a:cubicBezTo>
                  <a:cubicBezTo>
                    <a:pt x="242" y="125"/>
                    <a:pt x="223" y="217"/>
                    <a:pt x="205" y="308"/>
                  </a:cubicBezTo>
                  <a:cubicBezTo>
                    <a:pt x="205" y="309"/>
                    <a:pt x="206" y="310"/>
                    <a:pt x="206" y="313"/>
                  </a:cubicBezTo>
                  <a:cubicBezTo>
                    <a:pt x="231" y="299"/>
                    <a:pt x="255" y="285"/>
                    <a:pt x="281" y="270"/>
                  </a:cubicBezTo>
                  <a:cubicBezTo>
                    <a:pt x="271" y="258"/>
                    <a:pt x="263" y="247"/>
                    <a:pt x="255" y="236"/>
                  </a:cubicBezTo>
                  <a:cubicBezTo>
                    <a:pt x="308" y="228"/>
                    <a:pt x="326" y="234"/>
                    <a:pt x="336" y="260"/>
                  </a:cubicBezTo>
                  <a:cubicBezTo>
                    <a:pt x="297" y="286"/>
                    <a:pt x="259" y="312"/>
                    <a:pt x="219" y="336"/>
                  </a:cubicBezTo>
                  <a:cubicBezTo>
                    <a:pt x="207" y="344"/>
                    <a:pt x="197" y="352"/>
                    <a:pt x="192" y="366"/>
                  </a:cubicBezTo>
                  <a:cubicBezTo>
                    <a:pt x="174" y="416"/>
                    <a:pt x="152" y="465"/>
                    <a:pt x="120" y="507"/>
                  </a:cubicBezTo>
                  <a:cubicBezTo>
                    <a:pt x="111" y="518"/>
                    <a:pt x="101" y="528"/>
                    <a:pt x="91" y="538"/>
                  </a:cubicBezTo>
                  <a:cubicBezTo>
                    <a:pt x="71" y="555"/>
                    <a:pt x="46" y="554"/>
                    <a:pt x="23" y="549"/>
                  </a:cubicBezTo>
                  <a:cubicBezTo>
                    <a:pt x="14" y="546"/>
                    <a:pt x="7" y="535"/>
                    <a:pt x="0" y="525"/>
                  </a:cubicBezTo>
                  <a:cubicBezTo>
                    <a:pt x="56" y="519"/>
                    <a:pt x="95" y="489"/>
                    <a:pt x="125" y="446"/>
                  </a:cubicBezTo>
                  <a:cubicBezTo>
                    <a:pt x="139" y="425"/>
                    <a:pt x="151" y="403"/>
                    <a:pt x="154" y="378"/>
                  </a:cubicBezTo>
                  <a:cubicBezTo>
                    <a:pt x="153" y="377"/>
                    <a:pt x="152" y="376"/>
                    <a:pt x="150" y="375"/>
                  </a:cubicBezTo>
                  <a:cubicBezTo>
                    <a:pt x="120" y="401"/>
                    <a:pt x="90" y="427"/>
                    <a:pt x="58" y="454"/>
                  </a:cubicBezTo>
                  <a:cubicBezTo>
                    <a:pt x="53" y="444"/>
                    <a:pt x="48" y="436"/>
                    <a:pt x="42" y="426"/>
                  </a:cubicBezTo>
                  <a:cubicBezTo>
                    <a:pt x="70" y="407"/>
                    <a:pt x="97" y="387"/>
                    <a:pt x="126" y="370"/>
                  </a:cubicBezTo>
                  <a:cubicBezTo>
                    <a:pt x="152" y="354"/>
                    <a:pt x="167" y="331"/>
                    <a:pt x="177" y="302"/>
                  </a:cubicBezTo>
                  <a:cubicBezTo>
                    <a:pt x="196" y="240"/>
                    <a:pt x="201" y="177"/>
                    <a:pt x="203" y="113"/>
                  </a:cubicBezTo>
                  <a:cubicBezTo>
                    <a:pt x="203" y="80"/>
                    <a:pt x="208" y="46"/>
                    <a:pt x="212" y="13"/>
                  </a:cubicBezTo>
                  <a:cubicBezTo>
                    <a:pt x="212" y="9"/>
                    <a:pt x="214" y="5"/>
                    <a:pt x="2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5" name="Freeform 39">
              <a:extLst>
                <a:ext uri="{FF2B5EF4-FFF2-40B4-BE49-F238E27FC236}">
                  <a16:creationId xmlns:a16="http://schemas.microsoft.com/office/drawing/2014/main" id="{EA7D0B0A-6CB1-4554-85C4-0898AB8FE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3526" y="3613150"/>
              <a:ext cx="1001713" cy="492125"/>
            </a:xfrm>
            <a:custGeom>
              <a:avLst/>
              <a:gdLst>
                <a:gd name="T0" fmla="*/ 200 w 304"/>
                <a:gd name="T1" fmla="*/ 75 h 149"/>
                <a:gd name="T2" fmla="*/ 224 w 304"/>
                <a:gd name="T3" fmla="*/ 53 h 149"/>
                <a:gd name="T4" fmla="*/ 38 w 304"/>
                <a:gd name="T5" fmla="*/ 149 h 149"/>
                <a:gd name="T6" fmla="*/ 2 w 304"/>
                <a:gd name="T7" fmla="*/ 90 h 149"/>
                <a:gd name="T8" fmla="*/ 25 w 304"/>
                <a:gd name="T9" fmla="*/ 66 h 149"/>
                <a:gd name="T10" fmla="*/ 129 w 304"/>
                <a:gd name="T11" fmla="*/ 37 h 149"/>
                <a:gd name="T12" fmla="*/ 242 w 304"/>
                <a:gd name="T13" fmla="*/ 5 h 149"/>
                <a:gd name="T14" fmla="*/ 273 w 304"/>
                <a:gd name="T15" fmla="*/ 1 h 149"/>
                <a:gd name="T16" fmla="*/ 301 w 304"/>
                <a:gd name="T17" fmla="*/ 24 h 149"/>
                <a:gd name="T18" fmla="*/ 287 w 304"/>
                <a:gd name="T19" fmla="*/ 46 h 149"/>
                <a:gd name="T20" fmla="*/ 203 w 304"/>
                <a:gd name="T21" fmla="*/ 80 h 149"/>
                <a:gd name="T22" fmla="*/ 200 w 304"/>
                <a:gd name="T23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4" h="149">
                  <a:moveTo>
                    <a:pt x="200" y="75"/>
                  </a:moveTo>
                  <a:cubicBezTo>
                    <a:pt x="208" y="68"/>
                    <a:pt x="216" y="61"/>
                    <a:pt x="224" y="53"/>
                  </a:cubicBezTo>
                  <a:cubicBezTo>
                    <a:pt x="148" y="58"/>
                    <a:pt x="93" y="104"/>
                    <a:pt x="38" y="149"/>
                  </a:cubicBezTo>
                  <a:cubicBezTo>
                    <a:pt x="14" y="135"/>
                    <a:pt x="0" y="118"/>
                    <a:pt x="2" y="90"/>
                  </a:cubicBezTo>
                  <a:cubicBezTo>
                    <a:pt x="3" y="74"/>
                    <a:pt x="9" y="69"/>
                    <a:pt x="25" y="66"/>
                  </a:cubicBezTo>
                  <a:cubicBezTo>
                    <a:pt x="60" y="57"/>
                    <a:pt x="94" y="47"/>
                    <a:pt x="129" y="37"/>
                  </a:cubicBezTo>
                  <a:cubicBezTo>
                    <a:pt x="167" y="27"/>
                    <a:pt x="204" y="15"/>
                    <a:pt x="242" y="5"/>
                  </a:cubicBezTo>
                  <a:cubicBezTo>
                    <a:pt x="252" y="2"/>
                    <a:pt x="262" y="2"/>
                    <a:pt x="273" y="1"/>
                  </a:cubicBezTo>
                  <a:cubicBezTo>
                    <a:pt x="284" y="0"/>
                    <a:pt x="298" y="12"/>
                    <a:pt x="301" y="24"/>
                  </a:cubicBezTo>
                  <a:cubicBezTo>
                    <a:pt x="304" y="36"/>
                    <a:pt x="296" y="43"/>
                    <a:pt x="287" y="46"/>
                  </a:cubicBezTo>
                  <a:cubicBezTo>
                    <a:pt x="260" y="59"/>
                    <a:pt x="231" y="69"/>
                    <a:pt x="203" y="80"/>
                  </a:cubicBezTo>
                  <a:cubicBezTo>
                    <a:pt x="202" y="79"/>
                    <a:pt x="201" y="77"/>
                    <a:pt x="200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6" name="Freeform 40">
              <a:extLst>
                <a:ext uri="{FF2B5EF4-FFF2-40B4-BE49-F238E27FC236}">
                  <a16:creationId xmlns:a16="http://schemas.microsoft.com/office/drawing/2014/main" id="{835D28A5-9A34-4840-A635-16A3E8A56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9001" y="3367088"/>
              <a:ext cx="639763" cy="658813"/>
            </a:xfrm>
            <a:custGeom>
              <a:avLst/>
              <a:gdLst>
                <a:gd name="T0" fmla="*/ 0 w 194"/>
                <a:gd name="T1" fmla="*/ 0 h 200"/>
                <a:gd name="T2" fmla="*/ 36 w 194"/>
                <a:gd name="T3" fmla="*/ 30 h 200"/>
                <a:gd name="T4" fmla="*/ 58 w 194"/>
                <a:gd name="T5" fmla="*/ 70 h 200"/>
                <a:gd name="T6" fmla="*/ 150 w 194"/>
                <a:gd name="T7" fmla="*/ 150 h 200"/>
                <a:gd name="T8" fmla="*/ 194 w 194"/>
                <a:gd name="T9" fmla="*/ 168 h 200"/>
                <a:gd name="T10" fmla="*/ 114 w 194"/>
                <a:gd name="T11" fmla="*/ 197 h 200"/>
                <a:gd name="T12" fmla="*/ 85 w 194"/>
                <a:gd name="T13" fmla="*/ 199 h 200"/>
                <a:gd name="T14" fmla="*/ 66 w 194"/>
                <a:gd name="T15" fmla="*/ 188 h 200"/>
                <a:gd name="T16" fmla="*/ 16 w 194"/>
                <a:gd name="T17" fmla="*/ 77 h 200"/>
                <a:gd name="T18" fmla="*/ 1 w 194"/>
                <a:gd name="T19" fmla="*/ 12 h 200"/>
                <a:gd name="T20" fmla="*/ 0 w 194"/>
                <a:gd name="T21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" h="200">
                  <a:moveTo>
                    <a:pt x="0" y="0"/>
                  </a:moveTo>
                  <a:cubicBezTo>
                    <a:pt x="18" y="5"/>
                    <a:pt x="28" y="17"/>
                    <a:pt x="36" y="30"/>
                  </a:cubicBezTo>
                  <a:cubicBezTo>
                    <a:pt x="44" y="43"/>
                    <a:pt x="52" y="56"/>
                    <a:pt x="58" y="70"/>
                  </a:cubicBezTo>
                  <a:cubicBezTo>
                    <a:pt x="77" y="111"/>
                    <a:pt x="109" y="135"/>
                    <a:pt x="150" y="150"/>
                  </a:cubicBezTo>
                  <a:cubicBezTo>
                    <a:pt x="165" y="156"/>
                    <a:pt x="179" y="162"/>
                    <a:pt x="194" y="168"/>
                  </a:cubicBezTo>
                  <a:cubicBezTo>
                    <a:pt x="172" y="194"/>
                    <a:pt x="143" y="196"/>
                    <a:pt x="114" y="197"/>
                  </a:cubicBezTo>
                  <a:cubicBezTo>
                    <a:pt x="105" y="198"/>
                    <a:pt x="94" y="200"/>
                    <a:pt x="85" y="199"/>
                  </a:cubicBezTo>
                  <a:cubicBezTo>
                    <a:pt x="78" y="198"/>
                    <a:pt x="70" y="193"/>
                    <a:pt x="66" y="188"/>
                  </a:cubicBezTo>
                  <a:cubicBezTo>
                    <a:pt x="41" y="155"/>
                    <a:pt x="28" y="116"/>
                    <a:pt x="16" y="77"/>
                  </a:cubicBezTo>
                  <a:cubicBezTo>
                    <a:pt x="9" y="56"/>
                    <a:pt x="5" y="34"/>
                    <a:pt x="1" y="12"/>
                  </a:cubicBezTo>
                  <a:cubicBezTo>
                    <a:pt x="0" y="9"/>
                    <a:pt x="0" y="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7" name="Freeform 41">
              <a:extLst>
                <a:ext uri="{FF2B5EF4-FFF2-40B4-BE49-F238E27FC236}">
                  <a16:creationId xmlns:a16="http://schemas.microsoft.com/office/drawing/2014/main" id="{A22F75F0-C8DD-4A38-9066-179352B4F5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94351" y="4659313"/>
              <a:ext cx="280988" cy="487363"/>
            </a:xfrm>
            <a:custGeom>
              <a:avLst/>
              <a:gdLst>
                <a:gd name="T0" fmla="*/ 0 w 85"/>
                <a:gd name="T1" fmla="*/ 141 h 148"/>
                <a:gd name="T2" fmla="*/ 6 w 85"/>
                <a:gd name="T3" fmla="*/ 126 h 148"/>
                <a:gd name="T4" fmla="*/ 6 w 85"/>
                <a:gd name="T5" fmla="*/ 23 h 148"/>
                <a:gd name="T6" fmla="*/ 0 w 85"/>
                <a:gd name="T7" fmla="*/ 7 h 148"/>
                <a:gd name="T8" fmla="*/ 84 w 85"/>
                <a:gd name="T9" fmla="*/ 73 h 148"/>
                <a:gd name="T10" fmla="*/ 0 w 85"/>
                <a:gd name="T11" fmla="*/ 141 h 148"/>
                <a:gd name="T12" fmla="*/ 19 w 85"/>
                <a:gd name="T13" fmla="*/ 74 h 148"/>
                <a:gd name="T14" fmla="*/ 19 w 85"/>
                <a:gd name="T15" fmla="*/ 117 h 148"/>
                <a:gd name="T16" fmla="*/ 25 w 85"/>
                <a:gd name="T17" fmla="*/ 139 h 148"/>
                <a:gd name="T18" fmla="*/ 49 w 85"/>
                <a:gd name="T19" fmla="*/ 131 h 148"/>
                <a:gd name="T20" fmla="*/ 65 w 85"/>
                <a:gd name="T21" fmla="*/ 112 h 148"/>
                <a:gd name="T22" fmla="*/ 65 w 85"/>
                <a:gd name="T23" fmla="*/ 35 h 148"/>
                <a:gd name="T24" fmla="*/ 37 w 85"/>
                <a:gd name="T25" fmla="*/ 11 h 148"/>
                <a:gd name="T26" fmla="*/ 19 w 85"/>
                <a:gd name="T27" fmla="*/ 24 h 148"/>
                <a:gd name="T28" fmla="*/ 19 w 85"/>
                <a:gd name="T29" fmla="*/ 7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" h="148">
                  <a:moveTo>
                    <a:pt x="0" y="141"/>
                  </a:moveTo>
                  <a:cubicBezTo>
                    <a:pt x="2" y="137"/>
                    <a:pt x="6" y="131"/>
                    <a:pt x="6" y="126"/>
                  </a:cubicBezTo>
                  <a:cubicBezTo>
                    <a:pt x="7" y="92"/>
                    <a:pt x="7" y="57"/>
                    <a:pt x="6" y="23"/>
                  </a:cubicBezTo>
                  <a:cubicBezTo>
                    <a:pt x="6" y="18"/>
                    <a:pt x="2" y="12"/>
                    <a:pt x="0" y="7"/>
                  </a:cubicBezTo>
                  <a:cubicBezTo>
                    <a:pt x="71" y="0"/>
                    <a:pt x="84" y="25"/>
                    <a:pt x="84" y="73"/>
                  </a:cubicBezTo>
                  <a:cubicBezTo>
                    <a:pt x="85" y="130"/>
                    <a:pt x="61" y="148"/>
                    <a:pt x="0" y="141"/>
                  </a:cubicBezTo>
                  <a:close/>
                  <a:moveTo>
                    <a:pt x="19" y="74"/>
                  </a:moveTo>
                  <a:cubicBezTo>
                    <a:pt x="19" y="88"/>
                    <a:pt x="19" y="102"/>
                    <a:pt x="19" y="117"/>
                  </a:cubicBezTo>
                  <a:cubicBezTo>
                    <a:pt x="20" y="124"/>
                    <a:pt x="23" y="131"/>
                    <a:pt x="25" y="139"/>
                  </a:cubicBezTo>
                  <a:cubicBezTo>
                    <a:pt x="33" y="136"/>
                    <a:pt x="43" y="136"/>
                    <a:pt x="49" y="131"/>
                  </a:cubicBezTo>
                  <a:cubicBezTo>
                    <a:pt x="56" y="127"/>
                    <a:pt x="62" y="120"/>
                    <a:pt x="65" y="112"/>
                  </a:cubicBezTo>
                  <a:cubicBezTo>
                    <a:pt x="72" y="87"/>
                    <a:pt x="72" y="60"/>
                    <a:pt x="65" y="35"/>
                  </a:cubicBezTo>
                  <a:cubicBezTo>
                    <a:pt x="61" y="21"/>
                    <a:pt x="51" y="13"/>
                    <a:pt x="37" y="11"/>
                  </a:cubicBezTo>
                  <a:cubicBezTo>
                    <a:pt x="24" y="8"/>
                    <a:pt x="19" y="11"/>
                    <a:pt x="19" y="24"/>
                  </a:cubicBezTo>
                  <a:cubicBezTo>
                    <a:pt x="19" y="41"/>
                    <a:pt x="19" y="57"/>
                    <a:pt x="19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8" name="Freeform 42">
              <a:extLst>
                <a:ext uri="{FF2B5EF4-FFF2-40B4-BE49-F238E27FC236}">
                  <a16:creationId xmlns:a16="http://schemas.microsoft.com/office/drawing/2014/main" id="{64874871-1711-4CCD-AC24-7B5E3951D5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63038" y="4675188"/>
              <a:ext cx="266700" cy="461963"/>
            </a:xfrm>
            <a:custGeom>
              <a:avLst/>
              <a:gdLst>
                <a:gd name="T0" fmla="*/ 48 w 81"/>
                <a:gd name="T1" fmla="*/ 70 h 140"/>
                <a:gd name="T2" fmla="*/ 81 w 81"/>
                <a:gd name="T3" fmla="*/ 136 h 140"/>
                <a:gd name="T4" fmla="*/ 57 w 81"/>
                <a:gd name="T5" fmla="*/ 122 h 140"/>
                <a:gd name="T6" fmla="*/ 41 w 81"/>
                <a:gd name="T7" fmla="*/ 81 h 140"/>
                <a:gd name="T8" fmla="*/ 18 w 81"/>
                <a:gd name="T9" fmla="*/ 69 h 140"/>
                <a:gd name="T10" fmla="*/ 22 w 81"/>
                <a:gd name="T11" fmla="*/ 136 h 140"/>
                <a:gd name="T12" fmla="*/ 0 w 81"/>
                <a:gd name="T13" fmla="*/ 136 h 140"/>
                <a:gd name="T14" fmla="*/ 6 w 81"/>
                <a:gd name="T15" fmla="*/ 119 h 140"/>
                <a:gd name="T16" fmla="*/ 6 w 81"/>
                <a:gd name="T17" fmla="*/ 19 h 140"/>
                <a:gd name="T18" fmla="*/ 1 w 81"/>
                <a:gd name="T19" fmla="*/ 2 h 140"/>
                <a:gd name="T20" fmla="*/ 45 w 81"/>
                <a:gd name="T21" fmla="*/ 2 h 140"/>
                <a:gd name="T22" fmla="*/ 77 w 81"/>
                <a:gd name="T23" fmla="*/ 25 h 140"/>
                <a:gd name="T24" fmla="*/ 59 w 81"/>
                <a:gd name="T25" fmla="*/ 64 h 140"/>
                <a:gd name="T26" fmla="*/ 48 w 81"/>
                <a:gd name="T27" fmla="*/ 70 h 140"/>
                <a:gd name="T28" fmla="*/ 18 w 81"/>
                <a:gd name="T29" fmla="*/ 65 h 140"/>
                <a:gd name="T30" fmla="*/ 40 w 81"/>
                <a:gd name="T31" fmla="*/ 65 h 140"/>
                <a:gd name="T32" fmla="*/ 63 w 81"/>
                <a:gd name="T33" fmla="*/ 23 h 140"/>
                <a:gd name="T34" fmla="*/ 25 w 81"/>
                <a:gd name="T35" fmla="*/ 5 h 140"/>
                <a:gd name="T36" fmla="*/ 18 w 81"/>
                <a:gd name="T37" fmla="*/ 15 h 140"/>
                <a:gd name="T38" fmla="*/ 18 w 81"/>
                <a:gd name="T39" fmla="*/ 6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1" h="140">
                  <a:moveTo>
                    <a:pt x="48" y="70"/>
                  </a:moveTo>
                  <a:cubicBezTo>
                    <a:pt x="61" y="91"/>
                    <a:pt x="63" y="118"/>
                    <a:pt x="81" y="136"/>
                  </a:cubicBezTo>
                  <a:cubicBezTo>
                    <a:pt x="69" y="140"/>
                    <a:pt x="61" y="136"/>
                    <a:pt x="57" y="122"/>
                  </a:cubicBezTo>
                  <a:cubicBezTo>
                    <a:pt x="53" y="108"/>
                    <a:pt x="46" y="95"/>
                    <a:pt x="41" y="81"/>
                  </a:cubicBezTo>
                  <a:cubicBezTo>
                    <a:pt x="35" y="68"/>
                    <a:pt x="35" y="68"/>
                    <a:pt x="18" y="69"/>
                  </a:cubicBezTo>
                  <a:cubicBezTo>
                    <a:pt x="19" y="91"/>
                    <a:pt x="13" y="114"/>
                    <a:pt x="22" y="136"/>
                  </a:cubicBezTo>
                  <a:cubicBezTo>
                    <a:pt x="17" y="136"/>
                    <a:pt x="8" y="136"/>
                    <a:pt x="0" y="136"/>
                  </a:cubicBezTo>
                  <a:cubicBezTo>
                    <a:pt x="2" y="131"/>
                    <a:pt x="6" y="125"/>
                    <a:pt x="6" y="119"/>
                  </a:cubicBezTo>
                  <a:cubicBezTo>
                    <a:pt x="6" y="86"/>
                    <a:pt x="6" y="52"/>
                    <a:pt x="6" y="19"/>
                  </a:cubicBezTo>
                  <a:cubicBezTo>
                    <a:pt x="6" y="14"/>
                    <a:pt x="3" y="8"/>
                    <a:pt x="1" y="2"/>
                  </a:cubicBezTo>
                  <a:cubicBezTo>
                    <a:pt x="14" y="2"/>
                    <a:pt x="29" y="2"/>
                    <a:pt x="45" y="2"/>
                  </a:cubicBezTo>
                  <a:cubicBezTo>
                    <a:pt x="63" y="2"/>
                    <a:pt x="74" y="11"/>
                    <a:pt x="77" y="25"/>
                  </a:cubicBezTo>
                  <a:cubicBezTo>
                    <a:pt x="81" y="41"/>
                    <a:pt x="73" y="56"/>
                    <a:pt x="59" y="64"/>
                  </a:cubicBezTo>
                  <a:cubicBezTo>
                    <a:pt x="56" y="66"/>
                    <a:pt x="53" y="67"/>
                    <a:pt x="48" y="70"/>
                  </a:cubicBezTo>
                  <a:close/>
                  <a:moveTo>
                    <a:pt x="18" y="65"/>
                  </a:moveTo>
                  <a:cubicBezTo>
                    <a:pt x="26" y="65"/>
                    <a:pt x="33" y="66"/>
                    <a:pt x="40" y="65"/>
                  </a:cubicBezTo>
                  <a:cubicBezTo>
                    <a:pt x="60" y="62"/>
                    <a:pt x="69" y="45"/>
                    <a:pt x="63" y="23"/>
                  </a:cubicBezTo>
                  <a:cubicBezTo>
                    <a:pt x="60" y="11"/>
                    <a:pt x="38" y="0"/>
                    <a:pt x="25" y="5"/>
                  </a:cubicBezTo>
                  <a:cubicBezTo>
                    <a:pt x="22" y="7"/>
                    <a:pt x="18" y="11"/>
                    <a:pt x="18" y="15"/>
                  </a:cubicBezTo>
                  <a:cubicBezTo>
                    <a:pt x="17" y="31"/>
                    <a:pt x="18" y="47"/>
                    <a:pt x="18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9" name="Freeform 43">
              <a:extLst>
                <a:ext uri="{FF2B5EF4-FFF2-40B4-BE49-F238E27FC236}">
                  <a16:creationId xmlns:a16="http://schemas.microsoft.com/office/drawing/2014/main" id="{181C146B-D0E2-44F2-9B76-57C319F8F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0788" y="4668838"/>
              <a:ext cx="282575" cy="458788"/>
            </a:xfrm>
            <a:custGeom>
              <a:avLst/>
              <a:gdLst>
                <a:gd name="T0" fmla="*/ 0 w 86"/>
                <a:gd name="T1" fmla="*/ 139 h 139"/>
                <a:gd name="T2" fmla="*/ 7 w 86"/>
                <a:gd name="T3" fmla="*/ 121 h 139"/>
                <a:gd name="T4" fmla="*/ 7 w 86"/>
                <a:gd name="T5" fmla="*/ 22 h 139"/>
                <a:gd name="T6" fmla="*/ 1 w 86"/>
                <a:gd name="T7" fmla="*/ 4 h 139"/>
                <a:gd name="T8" fmla="*/ 28 w 86"/>
                <a:gd name="T9" fmla="*/ 22 h 139"/>
                <a:gd name="T10" fmla="*/ 74 w 86"/>
                <a:gd name="T11" fmla="*/ 104 h 139"/>
                <a:gd name="T12" fmla="*/ 74 w 86"/>
                <a:gd name="T13" fmla="*/ 15 h 139"/>
                <a:gd name="T14" fmla="*/ 66 w 86"/>
                <a:gd name="T15" fmla="*/ 4 h 139"/>
                <a:gd name="T16" fmla="*/ 86 w 86"/>
                <a:gd name="T17" fmla="*/ 4 h 139"/>
                <a:gd name="T18" fmla="*/ 79 w 86"/>
                <a:gd name="T19" fmla="*/ 21 h 139"/>
                <a:gd name="T20" fmla="*/ 79 w 86"/>
                <a:gd name="T21" fmla="*/ 123 h 139"/>
                <a:gd name="T22" fmla="*/ 79 w 86"/>
                <a:gd name="T23" fmla="*/ 137 h 139"/>
                <a:gd name="T24" fmla="*/ 75 w 86"/>
                <a:gd name="T25" fmla="*/ 139 h 139"/>
                <a:gd name="T26" fmla="*/ 15 w 86"/>
                <a:gd name="T27" fmla="*/ 24 h 139"/>
                <a:gd name="T28" fmla="*/ 21 w 86"/>
                <a:gd name="T29" fmla="*/ 139 h 139"/>
                <a:gd name="T30" fmla="*/ 0 w 86"/>
                <a:gd name="T31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" h="139">
                  <a:moveTo>
                    <a:pt x="0" y="139"/>
                  </a:moveTo>
                  <a:cubicBezTo>
                    <a:pt x="3" y="133"/>
                    <a:pt x="7" y="127"/>
                    <a:pt x="7" y="121"/>
                  </a:cubicBezTo>
                  <a:cubicBezTo>
                    <a:pt x="8" y="88"/>
                    <a:pt x="8" y="55"/>
                    <a:pt x="7" y="22"/>
                  </a:cubicBezTo>
                  <a:cubicBezTo>
                    <a:pt x="7" y="16"/>
                    <a:pt x="3" y="10"/>
                    <a:pt x="1" y="4"/>
                  </a:cubicBezTo>
                  <a:cubicBezTo>
                    <a:pt x="13" y="0"/>
                    <a:pt x="21" y="7"/>
                    <a:pt x="28" y="22"/>
                  </a:cubicBezTo>
                  <a:cubicBezTo>
                    <a:pt x="41" y="50"/>
                    <a:pt x="56" y="77"/>
                    <a:pt x="74" y="104"/>
                  </a:cubicBezTo>
                  <a:cubicBezTo>
                    <a:pt x="74" y="74"/>
                    <a:pt x="74" y="45"/>
                    <a:pt x="74" y="15"/>
                  </a:cubicBezTo>
                  <a:cubicBezTo>
                    <a:pt x="74" y="11"/>
                    <a:pt x="69" y="8"/>
                    <a:pt x="66" y="4"/>
                  </a:cubicBezTo>
                  <a:cubicBezTo>
                    <a:pt x="73" y="4"/>
                    <a:pt x="81" y="4"/>
                    <a:pt x="86" y="4"/>
                  </a:cubicBezTo>
                  <a:cubicBezTo>
                    <a:pt x="84" y="9"/>
                    <a:pt x="79" y="15"/>
                    <a:pt x="79" y="21"/>
                  </a:cubicBezTo>
                  <a:cubicBezTo>
                    <a:pt x="78" y="55"/>
                    <a:pt x="79" y="89"/>
                    <a:pt x="79" y="123"/>
                  </a:cubicBezTo>
                  <a:cubicBezTo>
                    <a:pt x="79" y="128"/>
                    <a:pt x="79" y="132"/>
                    <a:pt x="79" y="137"/>
                  </a:cubicBezTo>
                  <a:cubicBezTo>
                    <a:pt x="77" y="138"/>
                    <a:pt x="76" y="138"/>
                    <a:pt x="75" y="139"/>
                  </a:cubicBezTo>
                  <a:cubicBezTo>
                    <a:pt x="55" y="101"/>
                    <a:pt x="35" y="62"/>
                    <a:pt x="15" y="24"/>
                  </a:cubicBezTo>
                  <a:cubicBezTo>
                    <a:pt x="6" y="44"/>
                    <a:pt x="11" y="132"/>
                    <a:pt x="21" y="139"/>
                  </a:cubicBezTo>
                  <a:cubicBezTo>
                    <a:pt x="13" y="139"/>
                    <a:pt x="5" y="139"/>
                    <a:pt x="0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0" name="Freeform 44">
              <a:extLst>
                <a:ext uri="{FF2B5EF4-FFF2-40B4-BE49-F238E27FC236}">
                  <a16:creationId xmlns:a16="http://schemas.microsoft.com/office/drawing/2014/main" id="{688BC0B8-4D88-49B6-AF33-A03CD65B2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3176" y="4665663"/>
              <a:ext cx="279400" cy="461963"/>
            </a:xfrm>
            <a:custGeom>
              <a:avLst/>
              <a:gdLst>
                <a:gd name="T0" fmla="*/ 64 w 85"/>
                <a:gd name="T1" fmla="*/ 5 h 140"/>
                <a:gd name="T2" fmla="*/ 85 w 85"/>
                <a:gd name="T3" fmla="*/ 5 h 140"/>
                <a:gd name="T4" fmla="*/ 80 w 85"/>
                <a:gd name="T5" fmla="*/ 23 h 140"/>
                <a:gd name="T6" fmla="*/ 79 w 85"/>
                <a:gd name="T7" fmla="*/ 138 h 140"/>
                <a:gd name="T8" fmla="*/ 75 w 85"/>
                <a:gd name="T9" fmla="*/ 140 h 140"/>
                <a:gd name="T10" fmla="*/ 15 w 85"/>
                <a:gd name="T11" fmla="*/ 24 h 140"/>
                <a:gd name="T12" fmla="*/ 11 w 85"/>
                <a:gd name="T13" fmla="*/ 24 h 140"/>
                <a:gd name="T14" fmla="*/ 11 w 85"/>
                <a:gd name="T15" fmla="*/ 56 h 140"/>
                <a:gd name="T16" fmla="*/ 11 w 85"/>
                <a:gd name="T17" fmla="*/ 122 h 140"/>
                <a:gd name="T18" fmla="*/ 18 w 85"/>
                <a:gd name="T19" fmla="*/ 139 h 140"/>
                <a:gd name="T20" fmla="*/ 1 w 85"/>
                <a:gd name="T21" fmla="*/ 139 h 140"/>
                <a:gd name="T22" fmla="*/ 8 w 85"/>
                <a:gd name="T23" fmla="*/ 121 h 140"/>
                <a:gd name="T24" fmla="*/ 8 w 85"/>
                <a:gd name="T25" fmla="*/ 24 h 140"/>
                <a:gd name="T26" fmla="*/ 0 w 85"/>
                <a:gd name="T27" fmla="*/ 5 h 140"/>
                <a:gd name="T28" fmla="*/ 29 w 85"/>
                <a:gd name="T29" fmla="*/ 23 h 140"/>
                <a:gd name="T30" fmla="*/ 71 w 85"/>
                <a:gd name="T31" fmla="*/ 107 h 140"/>
                <a:gd name="T32" fmla="*/ 64 w 85"/>
                <a:gd name="T33" fmla="*/ 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5" h="140">
                  <a:moveTo>
                    <a:pt x="64" y="5"/>
                  </a:moveTo>
                  <a:cubicBezTo>
                    <a:pt x="73" y="5"/>
                    <a:pt x="80" y="5"/>
                    <a:pt x="85" y="5"/>
                  </a:cubicBezTo>
                  <a:cubicBezTo>
                    <a:pt x="83" y="11"/>
                    <a:pt x="80" y="17"/>
                    <a:pt x="80" y="23"/>
                  </a:cubicBezTo>
                  <a:cubicBezTo>
                    <a:pt x="79" y="62"/>
                    <a:pt x="79" y="100"/>
                    <a:pt x="79" y="138"/>
                  </a:cubicBezTo>
                  <a:cubicBezTo>
                    <a:pt x="78" y="139"/>
                    <a:pt x="77" y="139"/>
                    <a:pt x="75" y="140"/>
                  </a:cubicBezTo>
                  <a:cubicBezTo>
                    <a:pt x="55" y="101"/>
                    <a:pt x="35" y="62"/>
                    <a:pt x="15" y="24"/>
                  </a:cubicBezTo>
                  <a:cubicBezTo>
                    <a:pt x="14" y="24"/>
                    <a:pt x="12" y="24"/>
                    <a:pt x="11" y="24"/>
                  </a:cubicBezTo>
                  <a:cubicBezTo>
                    <a:pt x="11" y="35"/>
                    <a:pt x="11" y="46"/>
                    <a:pt x="11" y="56"/>
                  </a:cubicBezTo>
                  <a:cubicBezTo>
                    <a:pt x="11" y="78"/>
                    <a:pt x="10" y="100"/>
                    <a:pt x="11" y="122"/>
                  </a:cubicBezTo>
                  <a:cubicBezTo>
                    <a:pt x="11" y="128"/>
                    <a:pt x="15" y="134"/>
                    <a:pt x="18" y="139"/>
                  </a:cubicBezTo>
                  <a:cubicBezTo>
                    <a:pt x="13" y="139"/>
                    <a:pt x="5" y="139"/>
                    <a:pt x="1" y="139"/>
                  </a:cubicBezTo>
                  <a:cubicBezTo>
                    <a:pt x="3" y="134"/>
                    <a:pt x="7" y="127"/>
                    <a:pt x="8" y="121"/>
                  </a:cubicBezTo>
                  <a:cubicBezTo>
                    <a:pt x="8" y="88"/>
                    <a:pt x="8" y="56"/>
                    <a:pt x="8" y="24"/>
                  </a:cubicBezTo>
                  <a:cubicBezTo>
                    <a:pt x="8" y="17"/>
                    <a:pt x="3" y="11"/>
                    <a:pt x="0" y="5"/>
                  </a:cubicBezTo>
                  <a:cubicBezTo>
                    <a:pt x="13" y="0"/>
                    <a:pt x="22" y="8"/>
                    <a:pt x="29" y="23"/>
                  </a:cubicBezTo>
                  <a:cubicBezTo>
                    <a:pt x="42" y="51"/>
                    <a:pt x="57" y="79"/>
                    <a:pt x="71" y="107"/>
                  </a:cubicBezTo>
                  <a:cubicBezTo>
                    <a:pt x="79" y="87"/>
                    <a:pt x="75" y="13"/>
                    <a:pt x="6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C54C8310-6A88-46A9-B731-DBF553B090B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5201" y="2228850"/>
              <a:ext cx="257175" cy="392113"/>
            </a:xfrm>
            <a:custGeom>
              <a:avLst/>
              <a:gdLst>
                <a:gd name="T0" fmla="*/ 0 w 78"/>
                <a:gd name="T1" fmla="*/ 119 h 119"/>
                <a:gd name="T2" fmla="*/ 63 w 78"/>
                <a:gd name="T3" fmla="*/ 0 h 119"/>
                <a:gd name="T4" fmla="*/ 76 w 78"/>
                <a:gd name="T5" fmla="*/ 27 h 119"/>
                <a:gd name="T6" fmla="*/ 0 w 78"/>
                <a:gd name="T7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" h="119">
                  <a:moveTo>
                    <a:pt x="0" y="119"/>
                  </a:moveTo>
                  <a:cubicBezTo>
                    <a:pt x="21" y="79"/>
                    <a:pt x="42" y="40"/>
                    <a:pt x="63" y="0"/>
                  </a:cubicBezTo>
                  <a:cubicBezTo>
                    <a:pt x="78" y="7"/>
                    <a:pt x="78" y="17"/>
                    <a:pt x="76" y="27"/>
                  </a:cubicBezTo>
                  <a:cubicBezTo>
                    <a:pt x="69" y="62"/>
                    <a:pt x="40" y="100"/>
                    <a:pt x="0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2" name="Freeform 46">
              <a:extLst>
                <a:ext uri="{FF2B5EF4-FFF2-40B4-BE49-F238E27FC236}">
                  <a16:creationId xmlns:a16="http://schemas.microsoft.com/office/drawing/2014/main" id="{9827545C-C1A7-4363-BA92-91198AA6E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7913" y="4678363"/>
              <a:ext cx="276225" cy="452438"/>
            </a:xfrm>
            <a:custGeom>
              <a:avLst/>
              <a:gdLst>
                <a:gd name="T0" fmla="*/ 0 w 84"/>
                <a:gd name="T1" fmla="*/ 1 h 137"/>
                <a:gd name="T2" fmla="*/ 67 w 84"/>
                <a:gd name="T3" fmla="*/ 1 h 137"/>
                <a:gd name="T4" fmla="*/ 82 w 84"/>
                <a:gd name="T5" fmla="*/ 27 h 137"/>
                <a:gd name="T6" fmla="*/ 33 w 84"/>
                <a:gd name="T7" fmla="*/ 3 h 137"/>
                <a:gd name="T8" fmla="*/ 20 w 84"/>
                <a:gd name="T9" fmla="*/ 16 h 137"/>
                <a:gd name="T10" fmla="*/ 20 w 84"/>
                <a:gd name="T11" fmla="*/ 59 h 137"/>
                <a:gd name="T12" fmla="*/ 62 w 84"/>
                <a:gd name="T13" fmla="*/ 42 h 137"/>
                <a:gd name="T14" fmla="*/ 62 w 84"/>
                <a:gd name="T15" fmla="*/ 83 h 137"/>
                <a:gd name="T16" fmla="*/ 21 w 84"/>
                <a:gd name="T17" fmla="*/ 67 h 137"/>
                <a:gd name="T18" fmla="*/ 21 w 84"/>
                <a:gd name="T19" fmla="*/ 124 h 137"/>
                <a:gd name="T20" fmla="*/ 30 w 84"/>
                <a:gd name="T21" fmla="*/ 133 h 137"/>
                <a:gd name="T22" fmla="*/ 83 w 84"/>
                <a:gd name="T23" fmla="*/ 107 h 137"/>
                <a:gd name="T24" fmla="*/ 56 w 84"/>
                <a:gd name="T25" fmla="*/ 136 h 137"/>
                <a:gd name="T26" fmla="*/ 0 w 84"/>
                <a:gd name="T27" fmla="*/ 136 h 137"/>
                <a:gd name="T28" fmla="*/ 0 w 84"/>
                <a:gd name="T29" fmla="*/ 1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137">
                  <a:moveTo>
                    <a:pt x="0" y="1"/>
                  </a:moveTo>
                  <a:cubicBezTo>
                    <a:pt x="23" y="1"/>
                    <a:pt x="45" y="0"/>
                    <a:pt x="67" y="1"/>
                  </a:cubicBezTo>
                  <a:cubicBezTo>
                    <a:pt x="84" y="2"/>
                    <a:pt x="77" y="17"/>
                    <a:pt x="82" y="27"/>
                  </a:cubicBezTo>
                  <a:cubicBezTo>
                    <a:pt x="70" y="8"/>
                    <a:pt x="54" y="1"/>
                    <a:pt x="33" y="3"/>
                  </a:cubicBezTo>
                  <a:cubicBezTo>
                    <a:pt x="24" y="4"/>
                    <a:pt x="20" y="7"/>
                    <a:pt x="20" y="16"/>
                  </a:cubicBezTo>
                  <a:cubicBezTo>
                    <a:pt x="21" y="30"/>
                    <a:pt x="20" y="45"/>
                    <a:pt x="20" y="59"/>
                  </a:cubicBezTo>
                  <a:cubicBezTo>
                    <a:pt x="49" y="65"/>
                    <a:pt x="54" y="63"/>
                    <a:pt x="62" y="42"/>
                  </a:cubicBezTo>
                  <a:cubicBezTo>
                    <a:pt x="62" y="57"/>
                    <a:pt x="62" y="70"/>
                    <a:pt x="62" y="83"/>
                  </a:cubicBezTo>
                  <a:cubicBezTo>
                    <a:pt x="53" y="64"/>
                    <a:pt x="51" y="64"/>
                    <a:pt x="21" y="67"/>
                  </a:cubicBezTo>
                  <a:cubicBezTo>
                    <a:pt x="21" y="86"/>
                    <a:pt x="20" y="105"/>
                    <a:pt x="21" y="124"/>
                  </a:cubicBezTo>
                  <a:cubicBezTo>
                    <a:pt x="21" y="127"/>
                    <a:pt x="27" y="132"/>
                    <a:pt x="30" y="133"/>
                  </a:cubicBezTo>
                  <a:cubicBezTo>
                    <a:pt x="57" y="137"/>
                    <a:pt x="69" y="130"/>
                    <a:pt x="83" y="107"/>
                  </a:cubicBezTo>
                  <a:cubicBezTo>
                    <a:pt x="84" y="132"/>
                    <a:pt x="80" y="136"/>
                    <a:pt x="56" y="136"/>
                  </a:cubicBezTo>
                  <a:cubicBezTo>
                    <a:pt x="38" y="136"/>
                    <a:pt x="19" y="136"/>
                    <a:pt x="0" y="136"/>
                  </a:cubicBezTo>
                  <a:cubicBezTo>
                    <a:pt x="12" y="124"/>
                    <a:pt x="12" y="14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3" name="Freeform 47">
              <a:extLst>
                <a:ext uri="{FF2B5EF4-FFF2-40B4-BE49-F238E27FC236}">
                  <a16:creationId xmlns:a16="http://schemas.microsoft.com/office/drawing/2014/main" id="{E9D4DF2F-21F3-4913-92D8-C761D18A5C87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6413" y="4662488"/>
              <a:ext cx="296863" cy="484188"/>
            </a:xfrm>
            <a:custGeom>
              <a:avLst/>
              <a:gdLst>
                <a:gd name="T0" fmla="*/ 9 w 90"/>
                <a:gd name="T1" fmla="*/ 138 h 147"/>
                <a:gd name="T2" fmla="*/ 4 w 90"/>
                <a:gd name="T3" fmla="*/ 106 h 147"/>
                <a:gd name="T4" fmla="*/ 7 w 90"/>
                <a:gd name="T5" fmla="*/ 105 h 147"/>
                <a:gd name="T6" fmla="*/ 17 w 90"/>
                <a:gd name="T7" fmla="*/ 124 h 147"/>
                <a:gd name="T8" fmla="*/ 54 w 90"/>
                <a:gd name="T9" fmla="*/ 137 h 147"/>
                <a:gd name="T10" fmla="*/ 72 w 90"/>
                <a:gd name="T11" fmla="*/ 117 h 147"/>
                <a:gd name="T12" fmla="*/ 57 w 90"/>
                <a:gd name="T13" fmla="*/ 84 h 147"/>
                <a:gd name="T14" fmla="*/ 27 w 90"/>
                <a:gd name="T15" fmla="*/ 68 h 147"/>
                <a:gd name="T16" fmla="*/ 8 w 90"/>
                <a:gd name="T17" fmla="*/ 26 h 147"/>
                <a:gd name="T18" fmla="*/ 53 w 90"/>
                <a:gd name="T19" fmla="*/ 5 h 147"/>
                <a:gd name="T20" fmla="*/ 78 w 90"/>
                <a:gd name="T21" fmla="*/ 10 h 147"/>
                <a:gd name="T22" fmla="*/ 79 w 90"/>
                <a:gd name="T23" fmla="*/ 34 h 147"/>
                <a:gd name="T24" fmla="*/ 76 w 90"/>
                <a:gd name="T25" fmla="*/ 34 h 147"/>
                <a:gd name="T26" fmla="*/ 67 w 90"/>
                <a:gd name="T27" fmla="*/ 20 h 147"/>
                <a:gd name="T28" fmla="*/ 31 w 90"/>
                <a:gd name="T29" fmla="*/ 10 h 147"/>
                <a:gd name="T30" fmla="*/ 16 w 90"/>
                <a:gd name="T31" fmla="*/ 37 h 147"/>
                <a:gd name="T32" fmla="*/ 30 w 90"/>
                <a:gd name="T33" fmla="*/ 56 h 147"/>
                <a:gd name="T34" fmla="*/ 65 w 90"/>
                <a:gd name="T35" fmla="*/ 74 h 147"/>
                <a:gd name="T36" fmla="*/ 81 w 90"/>
                <a:gd name="T37" fmla="*/ 122 h 147"/>
                <a:gd name="T38" fmla="*/ 33 w 90"/>
                <a:gd name="T39" fmla="*/ 141 h 147"/>
                <a:gd name="T40" fmla="*/ 9 w 90"/>
                <a:gd name="T41" fmla="*/ 138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0" h="147">
                  <a:moveTo>
                    <a:pt x="9" y="138"/>
                  </a:moveTo>
                  <a:cubicBezTo>
                    <a:pt x="8" y="129"/>
                    <a:pt x="6" y="118"/>
                    <a:pt x="4" y="106"/>
                  </a:cubicBezTo>
                  <a:cubicBezTo>
                    <a:pt x="5" y="106"/>
                    <a:pt x="6" y="106"/>
                    <a:pt x="7" y="105"/>
                  </a:cubicBezTo>
                  <a:cubicBezTo>
                    <a:pt x="10" y="112"/>
                    <a:pt x="13" y="118"/>
                    <a:pt x="17" y="124"/>
                  </a:cubicBezTo>
                  <a:cubicBezTo>
                    <a:pt x="26" y="137"/>
                    <a:pt x="40" y="142"/>
                    <a:pt x="54" y="137"/>
                  </a:cubicBezTo>
                  <a:cubicBezTo>
                    <a:pt x="62" y="135"/>
                    <a:pt x="70" y="125"/>
                    <a:pt x="72" y="117"/>
                  </a:cubicBezTo>
                  <a:cubicBezTo>
                    <a:pt x="77" y="103"/>
                    <a:pt x="71" y="91"/>
                    <a:pt x="57" y="84"/>
                  </a:cubicBezTo>
                  <a:cubicBezTo>
                    <a:pt x="47" y="78"/>
                    <a:pt x="37" y="73"/>
                    <a:pt x="27" y="68"/>
                  </a:cubicBezTo>
                  <a:cubicBezTo>
                    <a:pt x="7" y="57"/>
                    <a:pt x="0" y="43"/>
                    <a:pt x="8" y="26"/>
                  </a:cubicBezTo>
                  <a:cubicBezTo>
                    <a:pt x="15" y="8"/>
                    <a:pt x="34" y="0"/>
                    <a:pt x="53" y="5"/>
                  </a:cubicBezTo>
                  <a:cubicBezTo>
                    <a:pt x="61" y="7"/>
                    <a:pt x="68" y="8"/>
                    <a:pt x="78" y="10"/>
                  </a:cubicBezTo>
                  <a:cubicBezTo>
                    <a:pt x="78" y="17"/>
                    <a:pt x="78" y="25"/>
                    <a:pt x="79" y="34"/>
                  </a:cubicBezTo>
                  <a:cubicBezTo>
                    <a:pt x="78" y="34"/>
                    <a:pt x="77" y="34"/>
                    <a:pt x="76" y="34"/>
                  </a:cubicBezTo>
                  <a:cubicBezTo>
                    <a:pt x="73" y="30"/>
                    <a:pt x="70" y="25"/>
                    <a:pt x="67" y="20"/>
                  </a:cubicBezTo>
                  <a:cubicBezTo>
                    <a:pt x="59" y="10"/>
                    <a:pt x="43" y="5"/>
                    <a:pt x="31" y="10"/>
                  </a:cubicBezTo>
                  <a:cubicBezTo>
                    <a:pt x="18" y="15"/>
                    <a:pt x="13" y="25"/>
                    <a:pt x="16" y="37"/>
                  </a:cubicBezTo>
                  <a:cubicBezTo>
                    <a:pt x="18" y="44"/>
                    <a:pt x="24" y="52"/>
                    <a:pt x="30" y="56"/>
                  </a:cubicBezTo>
                  <a:cubicBezTo>
                    <a:pt x="41" y="63"/>
                    <a:pt x="53" y="67"/>
                    <a:pt x="65" y="74"/>
                  </a:cubicBezTo>
                  <a:cubicBezTo>
                    <a:pt x="83" y="85"/>
                    <a:pt x="90" y="105"/>
                    <a:pt x="81" y="122"/>
                  </a:cubicBezTo>
                  <a:cubicBezTo>
                    <a:pt x="73" y="140"/>
                    <a:pt x="54" y="147"/>
                    <a:pt x="33" y="141"/>
                  </a:cubicBezTo>
                  <a:cubicBezTo>
                    <a:pt x="26" y="139"/>
                    <a:pt x="19" y="139"/>
                    <a:pt x="9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4" name="Freeform 48">
              <a:extLst>
                <a:ext uri="{FF2B5EF4-FFF2-40B4-BE49-F238E27FC236}">
                  <a16:creationId xmlns:a16="http://schemas.microsoft.com/office/drawing/2014/main" id="{A5D5E63B-4E43-4D6B-95C1-D1C30BDE38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0426" y="4668838"/>
              <a:ext cx="280988" cy="458788"/>
            </a:xfrm>
            <a:custGeom>
              <a:avLst/>
              <a:gdLst>
                <a:gd name="T0" fmla="*/ 85 w 85"/>
                <a:gd name="T1" fmla="*/ 139 h 139"/>
                <a:gd name="T2" fmla="*/ 62 w 85"/>
                <a:gd name="T3" fmla="*/ 139 h 139"/>
                <a:gd name="T4" fmla="*/ 65 w 85"/>
                <a:gd name="T5" fmla="*/ 124 h 139"/>
                <a:gd name="T6" fmla="*/ 62 w 85"/>
                <a:gd name="T7" fmla="*/ 108 h 139"/>
                <a:gd name="T8" fmla="*/ 26 w 85"/>
                <a:gd name="T9" fmla="*/ 88 h 139"/>
                <a:gd name="T10" fmla="*/ 22 w 85"/>
                <a:gd name="T11" fmla="*/ 90 h 139"/>
                <a:gd name="T12" fmla="*/ 20 w 85"/>
                <a:gd name="T13" fmla="*/ 139 h 139"/>
                <a:gd name="T14" fmla="*/ 0 w 85"/>
                <a:gd name="T15" fmla="*/ 139 h 139"/>
                <a:gd name="T16" fmla="*/ 8 w 85"/>
                <a:gd name="T17" fmla="*/ 116 h 139"/>
                <a:gd name="T18" fmla="*/ 35 w 85"/>
                <a:gd name="T19" fmla="*/ 12 h 139"/>
                <a:gd name="T20" fmla="*/ 44 w 85"/>
                <a:gd name="T21" fmla="*/ 0 h 139"/>
                <a:gd name="T22" fmla="*/ 48 w 85"/>
                <a:gd name="T23" fmla="*/ 1 h 139"/>
                <a:gd name="T24" fmla="*/ 74 w 85"/>
                <a:gd name="T25" fmla="*/ 107 h 139"/>
                <a:gd name="T26" fmla="*/ 85 w 85"/>
                <a:gd name="T27" fmla="*/ 139 h 139"/>
                <a:gd name="T28" fmla="*/ 57 w 85"/>
                <a:gd name="T29" fmla="*/ 84 h 139"/>
                <a:gd name="T30" fmla="*/ 41 w 85"/>
                <a:gd name="T31" fmla="*/ 21 h 139"/>
                <a:gd name="T32" fmla="*/ 39 w 85"/>
                <a:gd name="T33" fmla="*/ 21 h 139"/>
                <a:gd name="T34" fmla="*/ 23 w 85"/>
                <a:gd name="T35" fmla="*/ 84 h 139"/>
                <a:gd name="T36" fmla="*/ 57 w 85"/>
                <a:gd name="T37" fmla="*/ 84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5" h="139">
                  <a:moveTo>
                    <a:pt x="85" y="139"/>
                  </a:moveTo>
                  <a:cubicBezTo>
                    <a:pt x="79" y="139"/>
                    <a:pt x="70" y="139"/>
                    <a:pt x="62" y="139"/>
                  </a:cubicBezTo>
                  <a:cubicBezTo>
                    <a:pt x="63" y="134"/>
                    <a:pt x="65" y="129"/>
                    <a:pt x="65" y="124"/>
                  </a:cubicBezTo>
                  <a:cubicBezTo>
                    <a:pt x="65" y="119"/>
                    <a:pt x="63" y="114"/>
                    <a:pt x="62" y="108"/>
                  </a:cubicBezTo>
                  <a:cubicBezTo>
                    <a:pt x="58" y="89"/>
                    <a:pt x="45" y="82"/>
                    <a:pt x="26" y="88"/>
                  </a:cubicBezTo>
                  <a:cubicBezTo>
                    <a:pt x="25" y="89"/>
                    <a:pt x="23" y="89"/>
                    <a:pt x="22" y="90"/>
                  </a:cubicBezTo>
                  <a:cubicBezTo>
                    <a:pt x="15" y="97"/>
                    <a:pt x="13" y="130"/>
                    <a:pt x="20" y="139"/>
                  </a:cubicBezTo>
                  <a:cubicBezTo>
                    <a:pt x="12" y="139"/>
                    <a:pt x="5" y="139"/>
                    <a:pt x="0" y="139"/>
                  </a:cubicBezTo>
                  <a:cubicBezTo>
                    <a:pt x="2" y="131"/>
                    <a:pt x="6" y="124"/>
                    <a:pt x="8" y="116"/>
                  </a:cubicBezTo>
                  <a:cubicBezTo>
                    <a:pt x="17" y="82"/>
                    <a:pt x="26" y="47"/>
                    <a:pt x="35" y="12"/>
                  </a:cubicBezTo>
                  <a:cubicBezTo>
                    <a:pt x="37" y="7"/>
                    <a:pt x="41" y="4"/>
                    <a:pt x="44" y="0"/>
                  </a:cubicBezTo>
                  <a:cubicBezTo>
                    <a:pt x="46" y="0"/>
                    <a:pt x="47" y="1"/>
                    <a:pt x="48" y="1"/>
                  </a:cubicBezTo>
                  <a:cubicBezTo>
                    <a:pt x="57" y="36"/>
                    <a:pt x="65" y="72"/>
                    <a:pt x="74" y="107"/>
                  </a:cubicBezTo>
                  <a:cubicBezTo>
                    <a:pt x="77" y="118"/>
                    <a:pt x="81" y="128"/>
                    <a:pt x="85" y="139"/>
                  </a:cubicBezTo>
                  <a:close/>
                  <a:moveTo>
                    <a:pt x="57" y="84"/>
                  </a:moveTo>
                  <a:cubicBezTo>
                    <a:pt x="52" y="62"/>
                    <a:pt x="47" y="41"/>
                    <a:pt x="41" y="21"/>
                  </a:cubicBezTo>
                  <a:cubicBezTo>
                    <a:pt x="40" y="21"/>
                    <a:pt x="40" y="21"/>
                    <a:pt x="39" y="21"/>
                  </a:cubicBezTo>
                  <a:cubicBezTo>
                    <a:pt x="33" y="42"/>
                    <a:pt x="28" y="63"/>
                    <a:pt x="23" y="84"/>
                  </a:cubicBezTo>
                  <a:cubicBezTo>
                    <a:pt x="34" y="84"/>
                    <a:pt x="45" y="84"/>
                    <a:pt x="57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5" name="Freeform 49">
              <a:extLst>
                <a:ext uri="{FF2B5EF4-FFF2-40B4-BE49-F238E27FC236}">
                  <a16:creationId xmlns:a16="http://schemas.microsoft.com/office/drawing/2014/main" id="{2E88298A-F0F3-48F1-9B27-7DEBC835558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2338" y="4681538"/>
              <a:ext cx="265113" cy="455613"/>
            </a:xfrm>
            <a:custGeom>
              <a:avLst/>
              <a:gdLst>
                <a:gd name="T0" fmla="*/ 0 w 80"/>
                <a:gd name="T1" fmla="*/ 0 h 138"/>
                <a:gd name="T2" fmla="*/ 22 w 80"/>
                <a:gd name="T3" fmla="*/ 0 h 138"/>
                <a:gd name="T4" fmla="*/ 17 w 80"/>
                <a:gd name="T5" fmla="*/ 16 h 138"/>
                <a:gd name="T6" fmla="*/ 17 w 80"/>
                <a:gd name="T7" fmla="*/ 106 h 138"/>
                <a:gd name="T8" fmla="*/ 37 w 80"/>
                <a:gd name="T9" fmla="*/ 132 h 138"/>
                <a:gd name="T10" fmla="*/ 69 w 80"/>
                <a:gd name="T11" fmla="*/ 114 h 138"/>
                <a:gd name="T12" fmla="*/ 72 w 80"/>
                <a:gd name="T13" fmla="*/ 96 h 138"/>
                <a:gd name="T14" fmla="*/ 72 w 80"/>
                <a:gd name="T15" fmla="*/ 20 h 138"/>
                <a:gd name="T16" fmla="*/ 66 w 80"/>
                <a:gd name="T17" fmla="*/ 0 h 138"/>
                <a:gd name="T18" fmla="*/ 80 w 80"/>
                <a:gd name="T19" fmla="*/ 0 h 138"/>
                <a:gd name="T20" fmla="*/ 75 w 80"/>
                <a:gd name="T21" fmla="*/ 20 h 138"/>
                <a:gd name="T22" fmla="*/ 75 w 80"/>
                <a:gd name="T23" fmla="*/ 103 h 138"/>
                <a:gd name="T24" fmla="*/ 42 w 80"/>
                <a:gd name="T25" fmla="*/ 137 h 138"/>
                <a:gd name="T26" fmla="*/ 5 w 80"/>
                <a:gd name="T27" fmla="*/ 105 h 138"/>
                <a:gd name="T28" fmla="*/ 4 w 80"/>
                <a:gd name="T29" fmla="*/ 20 h 138"/>
                <a:gd name="T30" fmla="*/ 0 w 80"/>
                <a:gd name="T31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138">
                  <a:moveTo>
                    <a:pt x="0" y="0"/>
                  </a:moveTo>
                  <a:cubicBezTo>
                    <a:pt x="6" y="0"/>
                    <a:pt x="15" y="0"/>
                    <a:pt x="22" y="0"/>
                  </a:cubicBezTo>
                  <a:cubicBezTo>
                    <a:pt x="20" y="6"/>
                    <a:pt x="17" y="11"/>
                    <a:pt x="17" y="16"/>
                  </a:cubicBezTo>
                  <a:cubicBezTo>
                    <a:pt x="17" y="46"/>
                    <a:pt x="17" y="76"/>
                    <a:pt x="17" y="106"/>
                  </a:cubicBezTo>
                  <a:cubicBezTo>
                    <a:pt x="17" y="120"/>
                    <a:pt x="23" y="129"/>
                    <a:pt x="37" y="132"/>
                  </a:cubicBezTo>
                  <a:cubicBezTo>
                    <a:pt x="49" y="135"/>
                    <a:pt x="65" y="126"/>
                    <a:pt x="69" y="114"/>
                  </a:cubicBezTo>
                  <a:cubicBezTo>
                    <a:pt x="71" y="108"/>
                    <a:pt x="72" y="102"/>
                    <a:pt x="72" y="96"/>
                  </a:cubicBezTo>
                  <a:cubicBezTo>
                    <a:pt x="72" y="71"/>
                    <a:pt x="72" y="45"/>
                    <a:pt x="72" y="20"/>
                  </a:cubicBezTo>
                  <a:cubicBezTo>
                    <a:pt x="72" y="13"/>
                    <a:pt x="68" y="7"/>
                    <a:pt x="66" y="0"/>
                  </a:cubicBezTo>
                  <a:cubicBezTo>
                    <a:pt x="70" y="0"/>
                    <a:pt x="76" y="0"/>
                    <a:pt x="80" y="0"/>
                  </a:cubicBezTo>
                  <a:cubicBezTo>
                    <a:pt x="78" y="7"/>
                    <a:pt x="75" y="14"/>
                    <a:pt x="75" y="20"/>
                  </a:cubicBezTo>
                  <a:cubicBezTo>
                    <a:pt x="74" y="48"/>
                    <a:pt x="75" y="75"/>
                    <a:pt x="75" y="103"/>
                  </a:cubicBezTo>
                  <a:cubicBezTo>
                    <a:pt x="74" y="123"/>
                    <a:pt x="62" y="136"/>
                    <a:pt x="42" y="137"/>
                  </a:cubicBezTo>
                  <a:cubicBezTo>
                    <a:pt x="20" y="138"/>
                    <a:pt x="6" y="127"/>
                    <a:pt x="5" y="105"/>
                  </a:cubicBezTo>
                  <a:cubicBezTo>
                    <a:pt x="4" y="77"/>
                    <a:pt x="5" y="49"/>
                    <a:pt x="4" y="20"/>
                  </a:cubicBezTo>
                  <a:cubicBezTo>
                    <a:pt x="4" y="13"/>
                    <a:pt x="2" y="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6" name="Freeform 50">
              <a:extLst>
                <a:ext uri="{FF2B5EF4-FFF2-40B4-BE49-F238E27FC236}">
                  <a16:creationId xmlns:a16="http://schemas.microsoft.com/office/drawing/2014/main" id="{46A69F70-B12D-4F1C-BC7C-1EDF1F6E5D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151" y="4681538"/>
              <a:ext cx="285750" cy="446088"/>
            </a:xfrm>
            <a:custGeom>
              <a:avLst/>
              <a:gdLst>
                <a:gd name="T0" fmla="*/ 65 w 87"/>
                <a:gd name="T1" fmla="*/ 43 h 135"/>
                <a:gd name="T2" fmla="*/ 65 w 87"/>
                <a:gd name="T3" fmla="*/ 82 h 135"/>
                <a:gd name="T4" fmla="*/ 47 w 87"/>
                <a:gd name="T5" fmla="*/ 66 h 135"/>
                <a:gd name="T6" fmla="*/ 19 w 87"/>
                <a:gd name="T7" fmla="*/ 66 h 135"/>
                <a:gd name="T8" fmla="*/ 25 w 87"/>
                <a:gd name="T9" fmla="*/ 135 h 135"/>
                <a:gd name="T10" fmla="*/ 0 w 87"/>
                <a:gd name="T11" fmla="*/ 135 h 135"/>
                <a:gd name="T12" fmla="*/ 7 w 87"/>
                <a:gd name="T13" fmla="*/ 120 h 135"/>
                <a:gd name="T14" fmla="*/ 7 w 87"/>
                <a:gd name="T15" fmla="*/ 16 h 135"/>
                <a:gd name="T16" fmla="*/ 1 w 87"/>
                <a:gd name="T17" fmla="*/ 0 h 135"/>
                <a:gd name="T18" fmla="*/ 78 w 87"/>
                <a:gd name="T19" fmla="*/ 0 h 135"/>
                <a:gd name="T20" fmla="*/ 87 w 87"/>
                <a:gd name="T21" fmla="*/ 26 h 135"/>
                <a:gd name="T22" fmla="*/ 31 w 87"/>
                <a:gd name="T23" fmla="*/ 3 h 135"/>
                <a:gd name="T24" fmla="*/ 20 w 87"/>
                <a:gd name="T25" fmla="*/ 12 h 135"/>
                <a:gd name="T26" fmla="*/ 20 w 87"/>
                <a:gd name="T27" fmla="*/ 60 h 135"/>
                <a:gd name="T28" fmla="*/ 65 w 87"/>
                <a:gd name="T29" fmla="*/ 43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7" h="135">
                  <a:moveTo>
                    <a:pt x="65" y="43"/>
                  </a:moveTo>
                  <a:cubicBezTo>
                    <a:pt x="65" y="59"/>
                    <a:pt x="65" y="71"/>
                    <a:pt x="65" y="82"/>
                  </a:cubicBezTo>
                  <a:cubicBezTo>
                    <a:pt x="60" y="77"/>
                    <a:pt x="55" y="69"/>
                    <a:pt x="47" y="66"/>
                  </a:cubicBezTo>
                  <a:cubicBezTo>
                    <a:pt x="40" y="63"/>
                    <a:pt x="30" y="66"/>
                    <a:pt x="19" y="66"/>
                  </a:cubicBezTo>
                  <a:cubicBezTo>
                    <a:pt x="23" y="89"/>
                    <a:pt x="13" y="113"/>
                    <a:pt x="25" y="135"/>
                  </a:cubicBezTo>
                  <a:cubicBezTo>
                    <a:pt x="18" y="135"/>
                    <a:pt x="8" y="135"/>
                    <a:pt x="0" y="135"/>
                  </a:cubicBezTo>
                  <a:cubicBezTo>
                    <a:pt x="3" y="130"/>
                    <a:pt x="7" y="125"/>
                    <a:pt x="7" y="120"/>
                  </a:cubicBezTo>
                  <a:cubicBezTo>
                    <a:pt x="8" y="85"/>
                    <a:pt x="8" y="51"/>
                    <a:pt x="7" y="16"/>
                  </a:cubicBezTo>
                  <a:cubicBezTo>
                    <a:pt x="7" y="11"/>
                    <a:pt x="3" y="5"/>
                    <a:pt x="1" y="0"/>
                  </a:cubicBezTo>
                  <a:cubicBezTo>
                    <a:pt x="25" y="0"/>
                    <a:pt x="51" y="0"/>
                    <a:pt x="78" y="0"/>
                  </a:cubicBezTo>
                  <a:cubicBezTo>
                    <a:pt x="81" y="9"/>
                    <a:pt x="84" y="17"/>
                    <a:pt x="87" y="26"/>
                  </a:cubicBezTo>
                  <a:cubicBezTo>
                    <a:pt x="72" y="6"/>
                    <a:pt x="53" y="0"/>
                    <a:pt x="31" y="3"/>
                  </a:cubicBezTo>
                  <a:cubicBezTo>
                    <a:pt x="27" y="3"/>
                    <a:pt x="20" y="8"/>
                    <a:pt x="20" y="12"/>
                  </a:cubicBezTo>
                  <a:cubicBezTo>
                    <a:pt x="19" y="28"/>
                    <a:pt x="20" y="44"/>
                    <a:pt x="20" y="60"/>
                  </a:cubicBezTo>
                  <a:cubicBezTo>
                    <a:pt x="48" y="65"/>
                    <a:pt x="57" y="62"/>
                    <a:pt x="65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7" name="Freeform 51">
              <a:extLst>
                <a:ext uri="{FF2B5EF4-FFF2-40B4-BE49-F238E27FC236}">
                  <a16:creationId xmlns:a16="http://schemas.microsoft.com/office/drawing/2014/main" id="{4F87D4E3-31E9-4D23-8F6A-06DB99FAD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7551" y="4681538"/>
              <a:ext cx="263525" cy="446088"/>
            </a:xfrm>
            <a:custGeom>
              <a:avLst/>
              <a:gdLst>
                <a:gd name="T0" fmla="*/ 66 w 80"/>
                <a:gd name="T1" fmla="*/ 0 h 135"/>
                <a:gd name="T2" fmla="*/ 80 w 80"/>
                <a:gd name="T3" fmla="*/ 0 h 135"/>
                <a:gd name="T4" fmla="*/ 64 w 80"/>
                <a:gd name="T5" fmla="*/ 53 h 135"/>
                <a:gd name="T6" fmla="*/ 38 w 80"/>
                <a:gd name="T7" fmla="*/ 135 h 135"/>
                <a:gd name="T8" fmla="*/ 28 w 80"/>
                <a:gd name="T9" fmla="*/ 101 h 135"/>
                <a:gd name="T10" fmla="*/ 8 w 80"/>
                <a:gd name="T11" fmla="*/ 20 h 135"/>
                <a:gd name="T12" fmla="*/ 0 w 80"/>
                <a:gd name="T13" fmla="*/ 0 h 135"/>
                <a:gd name="T14" fmla="*/ 22 w 80"/>
                <a:gd name="T15" fmla="*/ 0 h 135"/>
                <a:gd name="T16" fmla="*/ 20 w 80"/>
                <a:gd name="T17" fmla="*/ 15 h 135"/>
                <a:gd name="T18" fmla="*/ 42 w 80"/>
                <a:gd name="T19" fmla="*/ 105 h 135"/>
                <a:gd name="T20" fmla="*/ 46 w 80"/>
                <a:gd name="T21" fmla="*/ 94 h 135"/>
                <a:gd name="T22" fmla="*/ 67 w 80"/>
                <a:gd name="T23" fmla="*/ 19 h 135"/>
                <a:gd name="T24" fmla="*/ 66 w 80"/>
                <a:gd name="T25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135">
                  <a:moveTo>
                    <a:pt x="66" y="0"/>
                  </a:moveTo>
                  <a:cubicBezTo>
                    <a:pt x="70" y="0"/>
                    <a:pt x="77" y="0"/>
                    <a:pt x="80" y="0"/>
                  </a:cubicBezTo>
                  <a:cubicBezTo>
                    <a:pt x="75" y="17"/>
                    <a:pt x="69" y="35"/>
                    <a:pt x="64" y="53"/>
                  </a:cubicBezTo>
                  <a:cubicBezTo>
                    <a:pt x="56" y="80"/>
                    <a:pt x="49" y="107"/>
                    <a:pt x="38" y="135"/>
                  </a:cubicBezTo>
                  <a:cubicBezTo>
                    <a:pt x="35" y="123"/>
                    <a:pt x="31" y="112"/>
                    <a:pt x="28" y="101"/>
                  </a:cubicBezTo>
                  <a:cubicBezTo>
                    <a:pt x="22" y="74"/>
                    <a:pt x="15" y="47"/>
                    <a:pt x="8" y="20"/>
                  </a:cubicBezTo>
                  <a:cubicBezTo>
                    <a:pt x="7" y="13"/>
                    <a:pt x="3" y="7"/>
                    <a:pt x="0" y="0"/>
                  </a:cubicBezTo>
                  <a:cubicBezTo>
                    <a:pt x="7" y="0"/>
                    <a:pt x="16" y="0"/>
                    <a:pt x="22" y="0"/>
                  </a:cubicBezTo>
                  <a:cubicBezTo>
                    <a:pt x="22" y="5"/>
                    <a:pt x="19" y="11"/>
                    <a:pt x="20" y="15"/>
                  </a:cubicBezTo>
                  <a:cubicBezTo>
                    <a:pt x="27" y="44"/>
                    <a:pt x="34" y="73"/>
                    <a:pt x="42" y="105"/>
                  </a:cubicBezTo>
                  <a:cubicBezTo>
                    <a:pt x="44" y="99"/>
                    <a:pt x="46" y="97"/>
                    <a:pt x="46" y="94"/>
                  </a:cubicBezTo>
                  <a:cubicBezTo>
                    <a:pt x="53" y="69"/>
                    <a:pt x="61" y="44"/>
                    <a:pt x="67" y="19"/>
                  </a:cubicBezTo>
                  <a:cubicBezTo>
                    <a:pt x="68" y="14"/>
                    <a:pt x="66" y="7"/>
                    <a:pt x="6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8" name="Freeform 52">
              <a:extLst>
                <a:ext uri="{FF2B5EF4-FFF2-40B4-BE49-F238E27FC236}">
                  <a16:creationId xmlns:a16="http://schemas.microsoft.com/office/drawing/2014/main" id="{868F80AA-AB36-4C15-9949-21DB82D7D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8751" y="4681538"/>
              <a:ext cx="260350" cy="452438"/>
            </a:xfrm>
            <a:custGeom>
              <a:avLst/>
              <a:gdLst>
                <a:gd name="T0" fmla="*/ 0 w 79"/>
                <a:gd name="T1" fmla="*/ 0 h 137"/>
                <a:gd name="T2" fmla="*/ 22 w 79"/>
                <a:gd name="T3" fmla="*/ 0 h 137"/>
                <a:gd name="T4" fmla="*/ 17 w 79"/>
                <a:gd name="T5" fmla="*/ 18 h 137"/>
                <a:gd name="T6" fmla="*/ 17 w 79"/>
                <a:gd name="T7" fmla="*/ 103 h 137"/>
                <a:gd name="T8" fmla="*/ 40 w 79"/>
                <a:gd name="T9" fmla="*/ 132 h 137"/>
                <a:gd name="T10" fmla="*/ 71 w 79"/>
                <a:gd name="T11" fmla="*/ 106 h 137"/>
                <a:gd name="T12" fmla="*/ 71 w 79"/>
                <a:gd name="T13" fmla="*/ 12 h 137"/>
                <a:gd name="T14" fmla="*/ 64 w 79"/>
                <a:gd name="T15" fmla="*/ 0 h 137"/>
                <a:gd name="T16" fmla="*/ 79 w 79"/>
                <a:gd name="T17" fmla="*/ 0 h 137"/>
                <a:gd name="T18" fmla="*/ 74 w 79"/>
                <a:gd name="T19" fmla="*/ 22 h 137"/>
                <a:gd name="T20" fmla="*/ 74 w 79"/>
                <a:gd name="T21" fmla="*/ 103 h 137"/>
                <a:gd name="T22" fmla="*/ 39 w 79"/>
                <a:gd name="T23" fmla="*/ 137 h 137"/>
                <a:gd name="T24" fmla="*/ 5 w 79"/>
                <a:gd name="T25" fmla="*/ 103 h 137"/>
                <a:gd name="T26" fmla="*/ 4 w 79"/>
                <a:gd name="T27" fmla="*/ 19 h 137"/>
                <a:gd name="T28" fmla="*/ 0 w 79"/>
                <a:gd name="T2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" h="137">
                  <a:moveTo>
                    <a:pt x="0" y="0"/>
                  </a:moveTo>
                  <a:cubicBezTo>
                    <a:pt x="7" y="0"/>
                    <a:pt x="15" y="0"/>
                    <a:pt x="22" y="0"/>
                  </a:cubicBezTo>
                  <a:cubicBezTo>
                    <a:pt x="20" y="6"/>
                    <a:pt x="17" y="12"/>
                    <a:pt x="17" y="18"/>
                  </a:cubicBezTo>
                  <a:cubicBezTo>
                    <a:pt x="16" y="47"/>
                    <a:pt x="16" y="75"/>
                    <a:pt x="17" y="103"/>
                  </a:cubicBezTo>
                  <a:cubicBezTo>
                    <a:pt x="17" y="122"/>
                    <a:pt x="24" y="131"/>
                    <a:pt x="40" y="132"/>
                  </a:cubicBezTo>
                  <a:cubicBezTo>
                    <a:pt x="55" y="133"/>
                    <a:pt x="70" y="122"/>
                    <a:pt x="71" y="106"/>
                  </a:cubicBezTo>
                  <a:cubicBezTo>
                    <a:pt x="72" y="75"/>
                    <a:pt x="71" y="43"/>
                    <a:pt x="71" y="12"/>
                  </a:cubicBezTo>
                  <a:cubicBezTo>
                    <a:pt x="71" y="8"/>
                    <a:pt x="66" y="4"/>
                    <a:pt x="64" y="0"/>
                  </a:cubicBezTo>
                  <a:cubicBezTo>
                    <a:pt x="69" y="0"/>
                    <a:pt x="75" y="0"/>
                    <a:pt x="79" y="0"/>
                  </a:cubicBezTo>
                  <a:cubicBezTo>
                    <a:pt x="78" y="7"/>
                    <a:pt x="74" y="15"/>
                    <a:pt x="74" y="22"/>
                  </a:cubicBezTo>
                  <a:cubicBezTo>
                    <a:pt x="74" y="49"/>
                    <a:pt x="74" y="76"/>
                    <a:pt x="74" y="103"/>
                  </a:cubicBezTo>
                  <a:cubicBezTo>
                    <a:pt x="74" y="124"/>
                    <a:pt x="59" y="137"/>
                    <a:pt x="39" y="137"/>
                  </a:cubicBezTo>
                  <a:cubicBezTo>
                    <a:pt x="17" y="137"/>
                    <a:pt x="5" y="126"/>
                    <a:pt x="5" y="103"/>
                  </a:cubicBezTo>
                  <a:cubicBezTo>
                    <a:pt x="5" y="75"/>
                    <a:pt x="5" y="47"/>
                    <a:pt x="4" y="19"/>
                  </a:cubicBezTo>
                  <a:cubicBezTo>
                    <a:pt x="4" y="13"/>
                    <a:pt x="1" y="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9" name="Freeform 53">
              <a:extLst>
                <a:ext uri="{FF2B5EF4-FFF2-40B4-BE49-F238E27FC236}">
                  <a16:creationId xmlns:a16="http://schemas.microsoft.com/office/drawing/2014/main" id="{745D4EC6-ADC6-4D8B-AA33-C548CDF62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2376" y="4681538"/>
              <a:ext cx="288925" cy="442913"/>
            </a:xfrm>
            <a:custGeom>
              <a:avLst/>
              <a:gdLst>
                <a:gd name="T0" fmla="*/ 88 w 88"/>
                <a:gd name="T1" fmla="*/ 27 h 134"/>
                <a:gd name="T2" fmla="*/ 50 w 88"/>
                <a:gd name="T3" fmla="*/ 6 h 134"/>
                <a:gd name="T4" fmla="*/ 50 w 88"/>
                <a:gd name="T5" fmla="*/ 89 h 134"/>
                <a:gd name="T6" fmla="*/ 51 w 88"/>
                <a:gd name="T7" fmla="*/ 118 h 134"/>
                <a:gd name="T8" fmla="*/ 57 w 88"/>
                <a:gd name="T9" fmla="*/ 134 h 134"/>
                <a:gd name="T10" fmla="*/ 31 w 88"/>
                <a:gd name="T11" fmla="*/ 134 h 134"/>
                <a:gd name="T12" fmla="*/ 38 w 88"/>
                <a:gd name="T13" fmla="*/ 115 h 134"/>
                <a:gd name="T14" fmla="*/ 38 w 88"/>
                <a:gd name="T15" fmla="*/ 20 h 134"/>
                <a:gd name="T16" fmla="*/ 33 w 88"/>
                <a:gd name="T17" fmla="*/ 6 h 134"/>
                <a:gd name="T18" fmla="*/ 12 w 88"/>
                <a:gd name="T19" fmla="*/ 13 h 134"/>
                <a:gd name="T20" fmla="*/ 0 w 88"/>
                <a:gd name="T21" fmla="*/ 28 h 134"/>
                <a:gd name="T22" fmla="*/ 7 w 88"/>
                <a:gd name="T23" fmla="*/ 0 h 134"/>
                <a:gd name="T24" fmla="*/ 82 w 88"/>
                <a:gd name="T25" fmla="*/ 0 h 134"/>
                <a:gd name="T26" fmla="*/ 88 w 88"/>
                <a:gd name="T27" fmla="*/ 27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8" h="134">
                  <a:moveTo>
                    <a:pt x="88" y="27"/>
                  </a:moveTo>
                  <a:cubicBezTo>
                    <a:pt x="73" y="3"/>
                    <a:pt x="73" y="3"/>
                    <a:pt x="50" y="6"/>
                  </a:cubicBezTo>
                  <a:cubicBezTo>
                    <a:pt x="50" y="34"/>
                    <a:pt x="50" y="61"/>
                    <a:pt x="50" y="89"/>
                  </a:cubicBezTo>
                  <a:cubicBezTo>
                    <a:pt x="50" y="99"/>
                    <a:pt x="50" y="108"/>
                    <a:pt x="51" y="118"/>
                  </a:cubicBezTo>
                  <a:cubicBezTo>
                    <a:pt x="51" y="123"/>
                    <a:pt x="55" y="129"/>
                    <a:pt x="57" y="134"/>
                  </a:cubicBezTo>
                  <a:cubicBezTo>
                    <a:pt x="50" y="134"/>
                    <a:pt x="39" y="134"/>
                    <a:pt x="31" y="134"/>
                  </a:cubicBezTo>
                  <a:cubicBezTo>
                    <a:pt x="33" y="129"/>
                    <a:pt x="38" y="122"/>
                    <a:pt x="38" y="115"/>
                  </a:cubicBezTo>
                  <a:cubicBezTo>
                    <a:pt x="39" y="84"/>
                    <a:pt x="39" y="52"/>
                    <a:pt x="38" y="20"/>
                  </a:cubicBezTo>
                  <a:cubicBezTo>
                    <a:pt x="38" y="15"/>
                    <a:pt x="34" y="5"/>
                    <a:pt x="33" y="6"/>
                  </a:cubicBezTo>
                  <a:cubicBezTo>
                    <a:pt x="25" y="6"/>
                    <a:pt x="17" y="9"/>
                    <a:pt x="12" y="13"/>
                  </a:cubicBezTo>
                  <a:cubicBezTo>
                    <a:pt x="7" y="16"/>
                    <a:pt x="6" y="23"/>
                    <a:pt x="0" y="28"/>
                  </a:cubicBezTo>
                  <a:cubicBezTo>
                    <a:pt x="2" y="19"/>
                    <a:pt x="4" y="10"/>
                    <a:pt x="7" y="0"/>
                  </a:cubicBezTo>
                  <a:cubicBezTo>
                    <a:pt x="32" y="0"/>
                    <a:pt x="56" y="0"/>
                    <a:pt x="82" y="0"/>
                  </a:cubicBezTo>
                  <a:cubicBezTo>
                    <a:pt x="84" y="9"/>
                    <a:pt x="86" y="18"/>
                    <a:pt x="88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0" name="Freeform 54">
              <a:extLst>
                <a:ext uri="{FF2B5EF4-FFF2-40B4-BE49-F238E27FC236}">
                  <a16:creationId xmlns:a16="http://schemas.microsoft.com/office/drawing/2014/main" id="{F8F41FEE-093F-4C4C-ABFC-585D6D9ACA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7501" y="4681538"/>
              <a:ext cx="274638" cy="446088"/>
            </a:xfrm>
            <a:custGeom>
              <a:avLst/>
              <a:gdLst>
                <a:gd name="T0" fmla="*/ 62 w 83"/>
                <a:gd name="T1" fmla="*/ 135 h 135"/>
                <a:gd name="T2" fmla="*/ 28 w 83"/>
                <a:gd name="T3" fmla="*/ 135 h 135"/>
                <a:gd name="T4" fmla="*/ 36 w 83"/>
                <a:gd name="T5" fmla="*/ 115 h 135"/>
                <a:gd name="T6" fmla="*/ 0 w 83"/>
                <a:gd name="T7" fmla="*/ 0 h 135"/>
                <a:gd name="T8" fmla="*/ 21 w 83"/>
                <a:gd name="T9" fmla="*/ 0 h 135"/>
                <a:gd name="T10" fmla="*/ 43 w 83"/>
                <a:gd name="T11" fmla="*/ 71 h 135"/>
                <a:gd name="T12" fmla="*/ 63 w 83"/>
                <a:gd name="T13" fmla="*/ 0 h 135"/>
                <a:gd name="T14" fmla="*/ 83 w 83"/>
                <a:gd name="T15" fmla="*/ 0 h 135"/>
                <a:gd name="T16" fmla="*/ 62 w 83"/>
                <a:gd name="T17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135">
                  <a:moveTo>
                    <a:pt x="62" y="135"/>
                  </a:moveTo>
                  <a:cubicBezTo>
                    <a:pt x="47" y="135"/>
                    <a:pt x="36" y="135"/>
                    <a:pt x="28" y="135"/>
                  </a:cubicBezTo>
                  <a:cubicBezTo>
                    <a:pt x="31" y="129"/>
                    <a:pt x="35" y="122"/>
                    <a:pt x="36" y="115"/>
                  </a:cubicBezTo>
                  <a:cubicBezTo>
                    <a:pt x="37" y="86"/>
                    <a:pt x="17" y="24"/>
                    <a:pt x="0" y="0"/>
                  </a:cubicBezTo>
                  <a:cubicBezTo>
                    <a:pt x="8" y="0"/>
                    <a:pt x="17" y="0"/>
                    <a:pt x="21" y="0"/>
                  </a:cubicBezTo>
                  <a:cubicBezTo>
                    <a:pt x="20" y="27"/>
                    <a:pt x="35" y="48"/>
                    <a:pt x="43" y="71"/>
                  </a:cubicBezTo>
                  <a:cubicBezTo>
                    <a:pt x="51" y="48"/>
                    <a:pt x="69" y="28"/>
                    <a:pt x="63" y="0"/>
                  </a:cubicBezTo>
                  <a:cubicBezTo>
                    <a:pt x="68" y="0"/>
                    <a:pt x="76" y="0"/>
                    <a:pt x="83" y="0"/>
                  </a:cubicBezTo>
                  <a:cubicBezTo>
                    <a:pt x="51" y="35"/>
                    <a:pt x="34" y="124"/>
                    <a:pt x="62" y="1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1" name="Freeform 55">
              <a:extLst>
                <a:ext uri="{FF2B5EF4-FFF2-40B4-BE49-F238E27FC236}">
                  <a16:creationId xmlns:a16="http://schemas.microsoft.com/office/drawing/2014/main" id="{52E57B61-95FF-44B9-8294-E4F279B45F4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9163" y="4681538"/>
              <a:ext cx="203200" cy="442913"/>
            </a:xfrm>
            <a:custGeom>
              <a:avLst/>
              <a:gdLst>
                <a:gd name="T0" fmla="*/ 0 w 62"/>
                <a:gd name="T1" fmla="*/ 132 h 134"/>
                <a:gd name="T2" fmla="*/ 10 w 62"/>
                <a:gd name="T3" fmla="*/ 132 h 134"/>
                <a:gd name="T4" fmla="*/ 23 w 62"/>
                <a:gd name="T5" fmla="*/ 119 h 134"/>
                <a:gd name="T6" fmla="*/ 23 w 62"/>
                <a:gd name="T7" fmla="*/ 18 h 134"/>
                <a:gd name="T8" fmla="*/ 8 w 62"/>
                <a:gd name="T9" fmla="*/ 2 h 134"/>
                <a:gd name="T10" fmla="*/ 0 w 62"/>
                <a:gd name="T11" fmla="*/ 0 h 134"/>
                <a:gd name="T12" fmla="*/ 58 w 62"/>
                <a:gd name="T13" fmla="*/ 0 h 134"/>
                <a:gd name="T14" fmla="*/ 58 w 62"/>
                <a:gd name="T15" fmla="*/ 2 h 134"/>
                <a:gd name="T16" fmla="*/ 52 w 62"/>
                <a:gd name="T17" fmla="*/ 2 h 134"/>
                <a:gd name="T18" fmla="*/ 34 w 62"/>
                <a:gd name="T19" fmla="*/ 22 h 134"/>
                <a:gd name="T20" fmla="*/ 34 w 62"/>
                <a:gd name="T21" fmla="*/ 104 h 134"/>
                <a:gd name="T22" fmla="*/ 62 w 62"/>
                <a:gd name="T23" fmla="*/ 134 h 134"/>
                <a:gd name="T24" fmla="*/ 0 w 62"/>
                <a:gd name="T25" fmla="*/ 134 h 134"/>
                <a:gd name="T26" fmla="*/ 0 w 62"/>
                <a:gd name="T27" fmla="*/ 132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2" h="134">
                  <a:moveTo>
                    <a:pt x="0" y="132"/>
                  </a:moveTo>
                  <a:cubicBezTo>
                    <a:pt x="3" y="132"/>
                    <a:pt x="7" y="132"/>
                    <a:pt x="10" y="132"/>
                  </a:cubicBezTo>
                  <a:cubicBezTo>
                    <a:pt x="20" y="133"/>
                    <a:pt x="23" y="128"/>
                    <a:pt x="23" y="119"/>
                  </a:cubicBezTo>
                  <a:cubicBezTo>
                    <a:pt x="23" y="85"/>
                    <a:pt x="23" y="52"/>
                    <a:pt x="23" y="18"/>
                  </a:cubicBezTo>
                  <a:cubicBezTo>
                    <a:pt x="24" y="7"/>
                    <a:pt x="20" y="1"/>
                    <a:pt x="8" y="2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19" y="0"/>
                    <a:pt x="38" y="0"/>
                    <a:pt x="58" y="0"/>
                  </a:cubicBezTo>
                  <a:cubicBezTo>
                    <a:pt x="58" y="1"/>
                    <a:pt x="58" y="1"/>
                    <a:pt x="58" y="2"/>
                  </a:cubicBezTo>
                  <a:cubicBezTo>
                    <a:pt x="56" y="2"/>
                    <a:pt x="54" y="3"/>
                    <a:pt x="52" y="2"/>
                  </a:cubicBezTo>
                  <a:cubicBezTo>
                    <a:pt x="37" y="0"/>
                    <a:pt x="34" y="8"/>
                    <a:pt x="34" y="22"/>
                  </a:cubicBezTo>
                  <a:cubicBezTo>
                    <a:pt x="35" y="49"/>
                    <a:pt x="34" y="77"/>
                    <a:pt x="34" y="104"/>
                  </a:cubicBezTo>
                  <a:cubicBezTo>
                    <a:pt x="34" y="130"/>
                    <a:pt x="34" y="130"/>
                    <a:pt x="62" y="134"/>
                  </a:cubicBezTo>
                  <a:cubicBezTo>
                    <a:pt x="38" y="134"/>
                    <a:pt x="19" y="134"/>
                    <a:pt x="0" y="134"/>
                  </a:cubicBezTo>
                  <a:cubicBezTo>
                    <a:pt x="0" y="134"/>
                    <a:pt x="0" y="133"/>
                    <a:pt x="0" y="1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2" name="Freeform 56">
              <a:extLst>
                <a:ext uri="{FF2B5EF4-FFF2-40B4-BE49-F238E27FC236}">
                  <a16:creationId xmlns:a16="http://schemas.microsoft.com/office/drawing/2014/main" id="{D6F751C4-70EB-4F8E-A251-E208C649E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4813" y="4681538"/>
              <a:ext cx="184150" cy="446088"/>
            </a:xfrm>
            <a:custGeom>
              <a:avLst/>
              <a:gdLst>
                <a:gd name="T0" fmla="*/ 56 w 56"/>
                <a:gd name="T1" fmla="*/ 135 h 135"/>
                <a:gd name="T2" fmla="*/ 0 w 56"/>
                <a:gd name="T3" fmla="*/ 135 h 135"/>
                <a:gd name="T4" fmla="*/ 2 w 56"/>
                <a:gd name="T5" fmla="*/ 132 h 135"/>
                <a:gd name="T6" fmla="*/ 24 w 56"/>
                <a:gd name="T7" fmla="*/ 110 h 135"/>
                <a:gd name="T8" fmla="*/ 24 w 56"/>
                <a:gd name="T9" fmla="*/ 27 h 135"/>
                <a:gd name="T10" fmla="*/ 1 w 56"/>
                <a:gd name="T11" fmla="*/ 0 h 135"/>
                <a:gd name="T12" fmla="*/ 28 w 56"/>
                <a:gd name="T13" fmla="*/ 0 h 135"/>
                <a:gd name="T14" fmla="*/ 56 w 56"/>
                <a:gd name="T15" fmla="*/ 0 h 135"/>
                <a:gd name="T16" fmla="*/ 35 w 56"/>
                <a:gd name="T17" fmla="*/ 27 h 135"/>
                <a:gd name="T18" fmla="*/ 35 w 56"/>
                <a:gd name="T19" fmla="*/ 109 h 135"/>
                <a:gd name="T20" fmla="*/ 56 w 56"/>
                <a:gd name="T2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35">
                  <a:moveTo>
                    <a:pt x="56" y="135"/>
                  </a:moveTo>
                  <a:cubicBezTo>
                    <a:pt x="37" y="135"/>
                    <a:pt x="19" y="135"/>
                    <a:pt x="0" y="135"/>
                  </a:cubicBezTo>
                  <a:cubicBezTo>
                    <a:pt x="1" y="133"/>
                    <a:pt x="2" y="132"/>
                    <a:pt x="2" y="132"/>
                  </a:cubicBezTo>
                  <a:cubicBezTo>
                    <a:pt x="24" y="133"/>
                    <a:pt x="24" y="133"/>
                    <a:pt x="24" y="110"/>
                  </a:cubicBezTo>
                  <a:cubicBezTo>
                    <a:pt x="24" y="82"/>
                    <a:pt x="24" y="55"/>
                    <a:pt x="24" y="27"/>
                  </a:cubicBezTo>
                  <a:cubicBezTo>
                    <a:pt x="24" y="4"/>
                    <a:pt x="24" y="4"/>
                    <a:pt x="1" y="0"/>
                  </a:cubicBezTo>
                  <a:cubicBezTo>
                    <a:pt x="10" y="0"/>
                    <a:pt x="19" y="0"/>
                    <a:pt x="28" y="0"/>
                  </a:cubicBezTo>
                  <a:cubicBezTo>
                    <a:pt x="37" y="0"/>
                    <a:pt x="47" y="0"/>
                    <a:pt x="56" y="0"/>
                  </a:cubicBezTo>
                  <a:cubicBezTo>
                    <a:pt x="35" y="5"/>
                    <a:pt x="35" y="5"/>
                    <a:pt x="35" y="27"/>
                  </a:cubicBezTo>
                  <a:cubicBezTo>
                    <a:pt x="35" y="54"/>
                    <a:pt x="35" y="82"/>
                    <a:pt x="35" y="109"/>
                  </a:cubicBezTo>
                  <a:cubicBezTo>
                    <a:pt x="35" y="131"/>
                    <a:pt x="35" y="131"/>
                    <a:pt x="56" y="1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3" name="Freeform 57">
              <a:extLst>
                <a:ext uri="{FF2B5EF4-FFF2-40B4-BE49-F238E27FC236}">
                  <a16:creationId xmlns:a16="http://schemas.microsoft.com/office/drawing/2014/main" id="{B0FF765A-BF2A-4B09-A712-E7310818174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9938" y="3159125"/>
              <a:ext cx="95250" cy="339725"/>
            </a:xfrm>
            <a:custGeom>
              <a:avLst/>
              <a:gdLst>
                <a:gd name="T0" fmla="*/ 29 w 29"/>
                <a:gd name="T1" fmla="*/ 0 h 103"/>
                <a:gd name="T2" fmla="*/ 25 w 29"/>
                <a:gd name="T3" fmla="*/ 47 h 103"/>
                <a:gd name="T4" fmla="*/ 23 w 29"/>
                <a:gd name="T5" fmla="*/ 82 h 103"/>
                <a:gd name="T6" fmla="*/ 0 w 29"/>
                <a:gd name="T7" fmla="*/ 100 h 103"/>
                <a:gd name="T8" fmla="*/ 29 w 29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03">
                  <a:moveTo>
                    <a:pt x="29" y="0"/>
                  </a:moveTo>
                  <a:cubicBezTo>
                    <a:pt x="27" y="18"/>
                    <a:pt x="26" y="32"/>
                    <a:pt x="25" y="47"/>
                  </a:cubicBezTo>
                  <a:cubicBezTo>
                    <a:pt x="24" y="59"/>
                    <a:pt x="23" y="71"/>
                    <a:pt x="23" y="82"/>
                  </a:cubicBezTo>
                  <a:cubicBezTo>
                    <a:pt x="22" y="101"/>
                    <a:pt x="21" y="103"/>
                    <a:pt x="0" y="100"/>
                  </a:cubicBezTo>
                  <a:cubicBezTo>
                    <a:pt x="0" y="65"/>
                    <a:pt x="0" y="30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4" name="Freeform 58">
              <a:extLst>
                <a:ext uri="{FF2B5EF4-FFF2-40B4-BE49-F238E27FC236}">
                  <a16:creationId xmlns:a16="http://schemas.microsoft.com/office/drawing/2014/main" id="{26E0E8E4-230D-4466-9E93-A64C44816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9972676" y="2571750"/>
              <a:ext cx="136525" cy="184150"/>
            </a:xfrm>
            <a:custGeom>
              <a:avLst/>
              <a:gdLst>
                <a:gd name="T0" fmla="*/ 0 w 41"/>
                <a:gd name="T1" fmla="*/ 56 h 56"/>
                <a:gd name="T2" fmla="*/ 0 w 41"/>
                <a:gd name="T3" fmla="*/ 18 h 56"/>
                <a:gd name="T4" fmla="*/ 20 w 41"/>
                <a:gd name="T5" fmla="*/ 9 h 56"/>
                <a:gd name="T6" fmla="*/ 41 w 41"/>
                <a:gd name="T7" fmla="*/ 31 h 56"/>
                <a:gd name="T8" fmla="*/ 18 w 41"/>
                <a:gd name="T9" fmla="*/ 49 h 56"/>
                <a:gd name="T10" fmla="*/ 0 w 41"/>
                <a:gd name="T11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56">
                  <a:moveTo>
                    <a:pt x="0" y="56"/>
                  </a:moveTo>
                  <a:cubicBezTo>
                    <a:pt x="0" y="42"/>
                    <a:pt x="0" y="30"/>
                    <a:pt x="0" y="18"/>
                  </a:cubicBezTo>
                  <a:cubicBezTo>
                    <a:pt x="1" y="4"/>
                    <a:pt x="9" y="0"/>
                    <a:pt x="20" y="9"/>
                  </a:cubicBezTo>
                  <a:cubicBezTo>
                    <a:pt x="28" y="15"/>
                    <a:pt x="34" y="24"/>
                    <a:pt x="41" y="31"/>
                  </a:cubicBezTo>
                  <a:cubicBezTo>
                    <a:pt x="33" y="37"/>
                    <a:pt x="26" y="44"/>
                    <a:pt x="18" y="49"/>
                  </a:cubicBezTo>
                  <a:cubicBezTo>
                    <a:pt x="13" y="52"/>
                    <a:pt x="7" y="53"/>
                    <a:pt x="0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5" name="Freeform 59">
              <a:extLst>
                <a:ext uri="{FF2B5EF4-FFF2-40B4-BE49-F238E27FC236}">
                  <a16:creationId xmlns:a16="http://schemas.microsoft.com/office/drawing/2014/main" id="{914E474F-3726-4475-A45F-782F880D65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93863" y="2446338"/>
              <a:ext cx="2151063" cy="2154238"/>
            </a:xfrm>
            <a:custGeom>
              <a:avLst/>
              <a:gdLst>
                <a:gd name="T0" fmla="*/ 328 w 652"/>
                <a:gd name="T1" fmla="*/ 1 h 653"/>
                <a:gd name="T2" fmla="*/ 323 w 652"/>
                <a:gd name="T3" fmla="*/ 652 h 653"/>
                <a:gd name="T4" fmla="*/ 349 w 652"/>
                <a:gd name="T5" fmla="*/ 237 h 653"/>
                <a:gd name="T6" fmla="*/ 304 w 652"/>
                <a:gd name="T7" fmla="*/ 430 h 653"/>
                <a:gd name="T8" fmla="*/ 316 w 652"/>
                <a:gd name="T9" fmla="*/ 630 h 653"/>
                <a:gd name="T10" fmla="*/ 345 w 652"/>
                <a:gd name="T11" fmla="*/ 21 h 653"/>
                <a:gd name="T12" fmla="*/ 335 w 652"/>
                <a:gd name="T13" fmla="*/ 106 h 653"/>
                <a:gd name="T14" fmla="*/ 500 w 652"/>
                <a:gd name="T15" fmla="*/ 112 h 653"/>
                <a:gd name="T16" fmla="*/ 551 w 652"/>
                <a:gd name="T17" fmla="*/ 133 h 653"/>
                <a:gd name="T18" fmla="*/ 382 w 652"/>
                <a:gd name="T19" fmla="*/ 161 h 653"/>
                <a:gd name="T20" fmla="*/ 354 w 652"/>
                <a:gd name="T21" fmla="*/ 222 h 653"/>
                <a:gd name="T22" fmla="*/ 417 w 652"/>
                <a:gd name="T23" fmla="*/ 173 h 653"/>
                <a:gd name="T24" fmla="*/ 547 w 652"/>
                <a:gd name="T25" fmla="*/ 201 h 653"/>
                <a:gd name="T26" fmla="*/ 411 w 652"/>
                <a:gd name="T27" fmla="*/ 263 h 653"/>
                <a:gd name="T28" fmla="*/ 49 w 652"/>
                <a:gd name="T29" fmla="*/ 459 h 653"/>
                <a:gd name="T30" fmla="*/ 103 w 652"/>
                <a:gd name="T31" fmla="*/ 419 h 653"/>
                <a:gd name="T32" fmla="*/ 230 w 652"/>
                <a:gd name="T33" fmla="*/ 425 h 653"/>
                <a:gd name="T34" fmla="*/ 266 w 652"/>
                <a:gd name="T35" fmla="*/ 390 h 653"/>
                <a:gd name="T36" fmla="*/ 302 w 652"/>
                <a:gd name="T37" fmla="*/ 243 h 653"/>
                <a:gd name="T38" fmla="*/ 252 w 652"/>
                <a:gd name="T39" fmla="*/ 302 h 653"/>
                <a:gd name="T40" fmla="*/ 199 w 652"/>
                <a:gd name="T41" fmla="*/ 396 h 653"/>
                <a:gd name="T42" fmla="*/ 53 w 652"/>
                <a:gd name="T43" fmla="*/ 329 h 653"/>
                <a:gd name="T44" fmla="*/ 170 w 652"/>
                <a:gd name="T45" fmla="*/ 150 h 653"/>
                <a:gd name="T46" fmla="*/ 243 w 652"/>
                <a:gd name="T47" fmla="*/ 227 h 653"/>
                <a:gd name="T48" fmla="*/ 285 w 652"/>
                <a:gd name="T49" fmla="*/ 200 h 653"/>
                <a:gd name="T50" fmla="*/ 288 w 652"/>
                <a:gd name="T51" fmla="*/ 161 h 653"/>
                <a:gd name="T52" fmla="*/ 262 w 652"/>
                <a:gd name="T53" fmla="*/ 130 h 653"/>
                <a:gd name="T54" fmla="*/ 321 w 652"/>
                <a:gd name="T55" fmla="*/ 19 h 653"/>
                <a:gd name="T56" fmla="*/ 49 w 652"/>
                <a:gd name="T57" fmla="*/ 459 h 653"/>
                <a:gd name="T58" fmla="*/ 301 w 652"/>
                <a:gd name="T59" fmla="*/ 626 h 653"/>
                <a:gd name="T60" fmla="*/ 266 w 652"/>
                <a:gd name="T61" fmla="*/ 478 h 653"/>
                <a:gd name="T62" fmla="*/ 226 w 652"/>
                <a:gd name="T63" fmla="*/ 469 h 653"/>
                <a:gd name="T64" fmla="*/ 101 w 652"/>
                <a:gd name="T65" fmla="*/ 303 h 653"/>
                <a:gd name="T66" fmla="*/ 166 w 652"/>
                <a:gd name="T67" fmla="*/ 349 h 653"/>
                <a:gd name="T68" fmla="*/ 199 w 652"/>
                <a:gd name="T69" fmla="*/ 306 h 653"/>
                <a:gd name="T70" fmla="*/ 101 w 652"/>
                <a:gd name="T71" fmla="*/ 303 h 653"/>
                <a:gd name="T72" fmla="*/ 143 w 652"/>
                <a:gd name="T73" fmla="*/ 208 h 653"/>
                <a:gd name="T74" fmla="*/ 95 w 652"/>
                <a:gd name="T75" fmla="*/ 243 h 653"/>
                <a:gd name="T76" fmla="*/ 191 w 652"/>
                <a:gd name="T77" fmla="*/ 252 h 653"/>
                <a:gd name="T78" fmla="*/ 494 w 652"/>
                <a:gd name="T79" fmla="*/ 216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52" h="653">
                  <a:moveTo>
                    <a:pt x="1" y="325"/>
                  </a:moveTo>
                  <a:cubicBezTo>
                    <a:pt x="0" y="145"/>
                    <a:pt x="153" y="0"/>
                    <a:pt x="328" y="1"/>
                  </a:cubicBezTo>
                  <a:cubicBezTo>
                    <a:pt x="503" y="3"/>
                    <a:pt x="652" y="149"/>
                    <a:pt x="651" y="327"/>
                  </a:cubicBezTo>
                  <a:cubicBezTo>
                    <a:pt x="650" y="505"/>
                    <a:pt x="506" y="653"/>
                    <a:pt x="323" y="652"/>
                  </a:cubicBezTo>
                  <a:cubicBezTo>
                    <a:pt x="140" y="650"/>
                    <a:pt x="0" y="500"/>
                    <a:pt x="1" y="325"/>
                  </a:cubicBezTo>
                  <a:close/>
                  <a:moveTo>
                    <a:pt x="349" y="237"/>
                  </a:moveTo>
                  <a:cubicBezTo>
                    <a:pt x="341" y="264"/>
                    <a:pt x="333" y="287"/>
                    <a:pt x="326" y="311"/>
                  </a:cubicBezTo>
                  <a:cubicBezTo>
                    <a:pt x="315" y="350"/>
                    <a:pt x="302" y="388"/>
                    <a:pt x="304" y="430"/>
                  </a:cubicBezTo>
                  <a:cubicBezTo>
                    <a:pt x="307" y="483"/>
                    <a:pt x="309" y="536"/>
                    <a:pt x="320" y="589"/>
                  </a:cubicBezTo>
                  <a:cubicBezTo>
                    <a:pt x="323" y="603"/>
                    <a:pt x="329" y="617"/>
                    <a:pt x="316" y="630"/>
                  </a:cubicBezTo>
                  <a:cubicBezTo>
                    <a:pt x="465" y="636"/>
                    <a:pt x="613" y="527"/>
                    <a:pt x="628" y="357"/>
                  </a:cubicBezTo>
                  <a:cubicBezTo>
                    <a:pt x="646" y="156"/>
                    <a:pt x="489" y="26"/>
                    <a:pt x="345" y="21"/>
                  </a:cubicBezTo>
                  <a:cubicBezTo>
                    <a:pt x="345" y="28"/>
                    <a:pt x="346" y="35"/>
                    <a:pt x="345" y="42"/>
                  </a:cubicBezTo>
                  <a:cubicBezTo>
                    <a:pt x="342" y="63"/>
                    <a:pt x="338" y="85"/>
                    <a:pt x="335" y="106"/>
                  </a:cubicBezTo>
                  <a:cubicBezTo>
                    <a:pt x="333" y="118"/>
                    <a:pt x="339" y="125"/>
                    <a:pt x="350" y="122"/>
                  </a:cubicBezTo>
                  <a:cubicBezTo>
                    <a:pt x="399" y="108"/>
                    <a:pt x="450" y="113"/>
                    <a:pt x="500" y="112"/>
                  </a:cubicBezTo>
                  <a:cubicBezTo>
                    <a:pt x="515" y="111"/>
                    <a:pt x="530" y="119"/>
                    <a:pt x="544" y="124"/>
                  </a:cubicBezTo>
                  <a:cubicBezTo>
                    <a:pt x="547" y="125"/>
                    <a:pt x="550" y="129"/>
                    <a:pt x="551" y="133"/>
                  </a:cubicBezTo>
                  <a:cubicBezTo>
                    <a:pt x="555" y="151"/>
                    <a:pt x="548" y="160"/>
                    <a:pt x="529" y="161"/>
                  </a:cubicBezTo>
                  <a:cubicBezTo>
                    <a:pt x="480" y="161"/>
                    <a:pt x="431" y="160"/>
                    <a:pt x="382" y="161"/>
                  </a:cubicBezTo>
                  <a:cubicBezTo>
                    <a:pt x="369" y="161"/>
                    <a:pt x="354" y="164"/>
                    <a:pt x="345" y="171"/>
                  </a:cubicBezTo>
                  <a:cubicBezTo>
                    <a:pt x="332" y="180"/>
                    <a:pt x="339" y="211"/>
                    <a:pt x="354" y="222"/>
                  </a:cubicBezTo>
                  <a:cubicBezTo>
                    <a:pt x="355" y="220"/>
                    <a:pt x="356" y="218"/>
                    <a:pt x="357" y="216"/>
                  </a:cubicBezTo>
                  <a:cubicBezTo>
                    <a:pt x="368" y="190"/>
                    <a:pt x="385" y="172"/>
                    <a:pt x="417" y="173"/>
                  </a:cubicBezTo>
                  <a:cubicBezTo>
                    <a:pt x="451" y="174"/>
                    <a:pt x="486" y="174"/>
                    <a:pt x="521" y="176"/>
                  </a:cubicBezTo>
                  <a:cubicBezTo>
                    <a:pt x="535" y="177"/>
                    <a:pt x="545" y="188"/>
                    <a:pt x="547" y="201"/>
                  </a:cubicBezTo>
                  <a:cubicBezTo>
                    <a:pt x="553" y="234"/>
                    <a:pt x="539" y="253"/>
                    <a:pt x="506" y="256"/>
                  </a:cubicBezTo>
                  <a:cubicBezTo>
                    <a:pt x="474" y="259"/>
                    <a:pt x="442" y="261"/>
                    <a:pt x="411" y="263"/>
                  </a:cubicBezTo>
                  <a:cubicBezTo>
                    <a:pt x="387" y="264"/>
                    <a:pt x="368" y="256"/>
                    <a:pt x="349" y="237"/>
                  </a:cubicBezTo>
                  <a:close/>
                  <a:moveTo>
                    <a:pt x="49" y="459"/>
                  </a:moveTo>
                  <a:cubicBezTo>
                    <a:pt x="57" y="449"/>
                    <a:pt x="62" y="442"/>
                    <a:pt x="67" y="435"/>
                  </a:cubicBezTo>
                  <a:cubicBezTo>
                    <a:pt x="76" y="422"/>
                    <a:pt x="87" y="416"/>
                    <a:pt x="103" y="419"/>
                  </a:cubicBezTo>
                  <a:cubicBezTo>
                    <a:pt x="117" y="421"/>
                    <a:pt x="132" y="422"/>
                    <a:pt x="146" y="422"/>
                  </a:cubicBezTo>
                  <a:cubicBezTo>
                    <a:pt x="174" y="423"/>
                    <a:pt x="202" y="423"/>
                    <a:pt x="230" y="425"/>
                  </a:cubicBezTo>
                  <a:cubicBezTo>
                    <a:pt x="263" y="426"/>
                    <a:pt x="265" y="425"/>
                    <a:pt x="266" y="393"/>
                  </a:cubicBezTo>
                  <a:cubicBezTo>
                    <a:pt x="266" y="392"/>
                    <a:pt x="266" y="391"/>
                    <a:pt x="266" y="390"/>
                  </a:cubicBezTo>
                  <a:cubicBezTo>
                    <a:pt x="270" y="344"/>
                    <a:pt x="278" y="300"/>
                    <a:pt x="298" y="259"/>
                  </a:cubicBezTo>
                  <a:cubicBezTo>
                    <a:pt x="301" y="254"/>
                    <a:pt x="301" y="248"/>
                    <a:pt x="302" y="243"/>
                  </a:cubicBezTo>
                  <a:cubicBezTo>
                    <a:pt x="300" y="242"/>
                    <a:pt x="299" y="241"/>
                    <a:pt x="297" y="240"/>
                  </a:cubicBezTo>
                  <a:cubicBezTo>
                    <a:pt x="281" y="261"/>
                    <a:pt x="266" y="281"/>
                    <a:pt x="252" y="302"/>
                  </a:cubicBezTo>
                  <a:cubicBezTo>
                    <a:pt x="247" y="309"/>
                    <a:pt x="245" y="320"/>
                    <a:pt x="246" y="329"/>
                  </a:cubicBezTo>
                  <a:cubicBezTo>
                    <a:pt x="249" y="362"/>
                    <a:pt x="232" y="390"/>
                    <a:pt x="199" y="396"/>
                  </a:cubicBezTo>
                  <a:cubicBezTo>
                    <a:pt x="167" y="402"/>
                    <a:pt x="135" y="404"/>
                    <a:pt x="102" y="392"/>
                  </a:cubicBezTo>
                  <a:cubicBezTo>
                    <a:pt x="72" y="380"/>
                    <a:pt x="56" y="360"/>
                    <a:pt x="53" y="329"/>
                  </a:cubicBezTo>
                  <a:cubicBezTo>
                    <a:pt x="51" y="303"/>
                    <a:pt x="51" y="277"/>
                    <a:pt x="50" y="251"/>
                  </a:cubicBezTo>
                  <a:cubicBezTo>
                    <a:pt x="50" y="191"/>
                    <a:pt x="111" y="139"/>
                    <a:pt x="170" y="150"/>
                  </a:cubicBezTo>
                  <a:cubicBezTo>
                    <a:pt x="203" y="157"/>
                    <a:pt x="233" y="168"/>
                    <a:pt x="239" y="208"/>
                  </a:cubicBezTo>
                  <a:cubicBezTo>
                    <a:pt x="240" y="214"/>
                    <a:pt x="241" y="221"/>
                    <a:pt x="243" y="227"/>
                  </a:cubicBezTo>
                  <a:cubicBezTo>
                    <a:pt x="244" y="231"/>
                    <a:pt x="246" y="234"/>
                    <a:pt x="247" y="237"/>
                  </a:cubicBezTo>
                  <a:cubicBezTo>
                    <a:pt x="261" y="223"/>
                    <a:pt x="275" y="213"/>
                    <a:pt x="285" y="200"/>
                  </a:cubicBezTo>
                  <a:cubicBezTo>
                    <a:pt x="292" y="191"/>
                    <a:pt x="296" y="179"/>
                    <a:pt x="299" y="168"/>
                  </a:cubicBezTo>
                  <a:cubicBezTo>
                    <a:pt x="301" y="160"/>
                    <a:pt x="296" y="155"/>
                    <a:pt x="288" y="161"/>
                  </a:cubicBezTo>
                  <a:cubicBezTo>
                    <a:pt x="276" y="170"/>
                    <a:pt x="264" y="175"/>
                    <a:pt x="251" y="167"/>
                  </a:cubicBezTo>
                  <a:cubicBezTo>
                    <a:pt x="243" y="162"/>
                    <a:pt x="251" y="145"/>
                    <a:pt x="262" y="130"/>
                  </a:cubicBezTo>
                  <a:cubicBezTo>
                    <a:pt x="277" y="108"/>
                    <a:pt x="291" y="86"/>
                    <a:pt x="304" y="63"/>
                  </a:cubicBezTo>
                  <a:cubicBezTo>
                    <a:pt x="311" y="50"/>
                    <a:pt x="315" y="35"/>
                    <a:pt x="321" y="19"/>
                  </a:cubicBezTo>
                  <a:cubicBezTo>
                    <a:pt x="212" y="25"/>
                    <a:pt x="125" y="71"/>
                    <a:pt x="67" y="164"/>
                  </a:cubicBezTo>
                  <a:cubicBezTo>
                    <a:pt x="8" y="257"/>
                    <a:pt x="4" y="355"/>
                    <a:pt x="49" y="459"/>
                  </a:cubicBezTo>
                  <a:close/>
                  <a:moveTo>
                    <a:pt x="62" y="477"/>
                  </a:moveTo>
                  <a:cubicBezTo>
                    <a:pt x="97" y="556"/>
                    <a:pt x="244" y="647"/>
                    <a:pt x="301" y="626"/>
                  </a:cubicBezTo>
                  <a:cubicBezTo>
                    <a:pt x="285" y="613"/>
                    <a:pt x="277" y="597"/>
                    <a:pt x="275" y="577"/>
                  </a:cubicBezTo>
                  <a:cubicBezTo>
                    <a:pt x="272" y="544"/>
                    <a:pt x="269" y="511"/>
                    <a:pt x="266" y="478"/>
                  </a:cubicBezTo>
                  <a:cubicBezTo>
                    <a:pt x="266" y="468"/>
                    <a:pt x="265" y="462"/>
                    <a:pt x="253" y="466"/>
                  </a:cubicBezTo>
                  <a:cubicBezTo>
                    <a:pt x="244" y="468"/>
                    <a:pt x="235" y="469"/>
                    <a:pt x="226" y="469"/>
                  </a:cubicBezTo>
                  <a:cubicBezTo>
                    <a:pt x="172" y="472"/>
                    <a:pt x="118" y="475"/>
                    <a:pt x="62" y="477"/>
                  </a:cubicBezTo>
                  <a:close/>
                  <a:moveTo>
                    <a:pt x="101" y="303"/>
                  </a:moveTo>
                  <a:cubicBezTo>
                    <a:pt x="101" y="307"/>
                    <a:pt x="101" y="310"/>
                    <a:pt x="101" y="313"/>
                  </a:cubicBezTo>
                  <a:cubicBezTo>
                    <a:pt x="111" y="344"/>
                    <a:pt x="130" y="355"/>
                    <a:pt x="166" y="349"/>
                  </a:cubicBezTo>
                  <a:cubicBezTo>
                    <a:pt x="175" y="348"/>
                    <a:pt x="183" y="346"/>
                    <a:pt x="190" y="342"/>
                  </a:cubicBezTo>
                  <a:cubicBezTo>
                    <a:pt x="206" y="334"/>
                    <a:pt x="201" y="318"/>
                    <a:pt x="199" y="306"/>
                  </a:cubicBezTo>
                  <a:cubicBezTo>
                    <a:pt x="198" y="302"/>
                    <a:pt x="186" y="296"/>
                    <a:pt x="179" y="296"/>
                  </a:cubicBezTo>
                  <a:cubicBezTo>
                    <a:pt x="153" y="297"/>
                    <a:pt x="128" y="301"/>
                    <a:pt x="101" y="303"/>
                  </a:cubicBezTo>
                  <a:close/>
                  <a:moveTo>
                    <a:pt x="191" y="252"/>
                  </a:moveTo>
                  <a:cubicBezTo>
                    <a:pt x="189" y="212"/>
                    <a:pt x="180" y="207"/>
                    <a:pt x="143" y="208"/>
                  </a:cubicBezTo>
                  <a:cubicBezTo>
                    <a:pt x="141" y="208"/>
                    <a:pt x="139" y="208"/>
                    <a:pt x="137" y="209"/>
                  </a:cubicBezTo>
                  <a:cubicBezTo>
                    <a:pt x="116" y="212"/>
                    <a:pt x="99" y="226"/>
                    <a:pt x="95" y="243"/>
                  </a:cubicBezTo>
                  <a:cubicBezTo>
                    <a:pt x="94" y="251"/>
                    <a:pt x="92" y="262"/>
                    <a:pt x="106" y="261"/>
                  </a:cubicBezTo>
                  <a:cubicBezTo>
                    <a:pt x="134" y="258"/>
                    <a:pt x="162" y="255"/>
                    <a:pt x="191" y="252"/>
                  </a:cubicBezTo>
                  <a:close/>
                  <a:moveTo>
                    <a:pt x="403" y="219"/>
                  </a:moveTo>
                  <a:cubicBezTo>
                    <a:pt x="433" y="226"/>
                    <a:pt x="464" y="216"/>
                    <a:pt x="494" y="216"/>
                  </a:cubicBezTo>
                  <a:cubicBezTo>
                    <a:pt x="464" y="210"/>
                    <a:pt x="433" y="211"/>
                    <a:pt x="403" y="2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6" name="Freeform 60">
              <a:extLst>
                <a:ext uri="{FF2B5EF4-FFF2-40B4-BE49-F238E27FC236}">
                  <a16:creationId xmlns:a16="http://schemas.microsoft.com/office/drawing/2014/main" id="{AF6547CD-5D11-4962-963F-881957F8C1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526" y="3052763"/>
              <a:ext cx="395288" cy="357188"/>
            </a:xfrm>
            <a:custGeom>
              <a:avLst/>
              <a:gdLst>
                <a:gd name="T0" fmla="*/ 0 w 120"/>
                <a:gd name="T1" fmla="*/ 90 h 108"/>
                <a:gd name="T2" fmla="*/ 5 w 120"/>
                <a:gd name="T3" fmla="*/ 35 h 108"/>
                <a:gd name="T4" fmla="*/ 53 w 120"/>
                <a:gd name="T5" fmla="*/ 7 h 108"/>
                <a:gd name="T6" fmla="*/ 98 w 120"/>
                <a:gd name="T7" fmla="*/ 17 h 108"/>
                <a:gd name="T8" fmla="*/ 119 w 120"/>
                <a:gd name="T9" fmla="*/ 43 h 108"/>
                <a:gd name="T10" fmla="*/ 116 w 120"/>
                <a:gd name="T11" fmla="*/ 89 h 108"/>
                <a:gd name="T12" fmla="*/ 92 w 120"/>
                <a:gd name="T13" fmla="*/ 106 h 108"/>
                <a:gd name="T14" fmla="*/ 42 w 120"/>
                <a:gd name="T15" fmla="*/ 96 h 108"/>
                <a:gd name="T16" fmla="*/ 0 w 120"/>
                <a:gd name="T17" fmla="*/ 90 h 108"/>
                <a:gd name="T18" fmla="*/ 97 w 120"/>
                <a:gd name="T19" fmla="*/ 76 h 108"/>
                <a:gd name="T20" fmla="*/ 69 w 120"/>
                <a:gd name="T21" fmla="*/ 37 h 108"/>
                <a:gd name="T22" fmla="*/ 39 w 120"/>
                <a:gd name="T23" fmla="*/ 33 h 108"/>
                <a:gd name="T24" fmla="*/ 23 w 120"/>
                <a:gd name="T25" fmla="*/ 41 h 108"/>
                <a:gd name="T26" fmla="*/ 30 w 120"/>
                <a:gd name="T27" fmla="*/ 64 h 108"/>
                <a:gd name="T28" fmla="*/ 97 w 120"/>
                <a:gd name="T29" fmla="*/ 7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108">
                  <a:moveTo>
                    <a:pt x="0" y="90"/>
                  </a:moveTo>
                  <a:cubicBezTo>
                    <a:pt x="2" y="69"/>
                    <a:pt x="2" y="52"/>
                    <a:pt x="5" y="35"/>
                  </a:cubicBezTo>
                  <a:cubicBezTo>
                    <a:pt x="10" y="10"/>
                    <a:pt x="28" y="0"/>
                    <a:pt x="53" y="7"/>
                  </a:cubicBezTo>
                  <a:cubicBezTo>
                    <a:pt x="68" y="10"/>
                    <a:pt x="83" y="13"/>
                    <a:pt x="98" y="17"/>
                  </a:cubicBezTo>
                  <a:cubicBezTo>
                    <a:pt x="111" y="20"/>
                    <a:pt x="120" y="29"/>
                    <a:pt x="119" y="43"/>
                  </a:cubicBezTo>
                  <a:cubicBezTo>
                    <a:pt x="118" y="59"/>
                    <a:pt x="116" y="74"/>
                    <a:pt x="116" y="89"/>
                  </a:cubicBezTo>
                  <a:cubicBezTo>
                    <a:pt x="115" y="106"/>
                    <a:pt x="104" y="108"/>
                    <a:pt x="92" y="106"/>
                  </a:cubicBezTo>
                  <a:cubicBezTo>
                    <a:pt x="75" y="103"/>
                    <a:pt x="59" y="99"/>
                    <a:pt x="42" y="96"/>
                  </a:cubicBezTo>
                  <a:cubicBezTo>
                    <a:pt x="28" y="94"/>
                    <a:pt x="15" y="92"/>
                    <a:pt x="0" y="90"/>
                  </a:cubicBezTo>
                  <a:close/>
                  <a:moveTo>
                    <a:pt x="97" y="76"/>
                  </a:moveTo>
                  <a:cubicBezTo>
                    <a:pt x="100" y="44"/>
                    <a:pt x="96" y="39"/>
                    <a:pt x="69" y="37"/>
                  </a:cubicBezTo>
                  <a:cubicBezTo>
                    <a:pt x="59" y="36"/>
                    <a:pt x="49" y="35"/>
                    <a:pt x="39" y="33"/>
                  </a:cubicBezTo>
                  <a:cubicBezTo>
                    <a:pt x="30" y="30"/>
                    <a:pt x="24" y="31"/>
                    <a:pt x="23" y="41"/>
                  </a:cubicBezTo>
                  <a:cubicBezTo>
                    <a:pt x="21" y="49"/>
                    <a:pt x="13" y="61"/>
                    <a:pt x="30" y="64"/>
                  </a:cubicBezTo>
                  <a:cubicBezTo>
                    <a:pt x="52" y="69"/>
                    <a:pt x="74" y="72"/>
                    <a:pt x="97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7" name="Freeform 61">
              <a:extLst>
                <a:ext uri="{FF2B5EF4-FFF2-40B4-BE49-F238E27FC236}">
                  <a16:creationId xmlns:a16="http://schemas.microsoft.com/office/drawing/2014/main" id="{16E5D332-5A9F-4F33-9F75-F519CF8422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9163" y="4586288"/>
              <a:ext cx="382588" cy="385763"/>
            </a:xfrm>
            <a:custGeom>
              <a:avLst/>
              <a:gdLst>
                <a:gd name="T0" fmla="*/ 23 w 116"/>
                <a:gd name="T1" fmla="*/ 62 h 117"/>
                <a:gd name="T2" fmla="*/ 44 w 116"/>
                <a:gd name="T3" fmla="*/ 7 h 117"/>
                <a:gd name="T4" fmla="*/ 100 w 116"/>
                <a:gd name="T5" fmla="*/ 21 h 117"/>
                <a:gd name="T6" fmla="*/ 105 w 116"/>
                <a:gd name="T7" fmla="*/ 33 h 117"/>
                <a:gd name="T8" fmla="*/ 44 w 116"/>
                <a:gd name="T9" fmla="*/ 114 h 117"/>
                <a:gd name="T10" fmla="*/ 18 w 116"/>
                <a:gd name="T11" fmla="*/ 104 h 117"/>
                <a:gd name="T12" fmla="*/ 23 w 116"/>
                <a:gd name="T13" fmla="*/ 62 h 117"/>
                <a:gd name="T14" fmla="*/ 72 w 116"/>
                <a:gd name="T15" fmla="*/ 55 h 117"/>
                <a:gd name="T16" fmla="*/ 80 w 116"/>
                <a:gd name="T17" fmla="*/ 46 h 117"/>
                <a:gd name="T18" fmla="*/ 58 w 116"/>
                <a:gd name="T19" fmla="*/ 29 h 117"/>
                <a:gd name="T20" fmla="*/ 47 w 116"/>
                <a:gd name="T21" fmla="*/ 39 h 117"/>
                <a:gd name="T22" fmla="*/ 72 w 116"/>
                <a:gd name="T23" fmla="*/ 55 h 117"/>
                <a:gd name="T24" fmla="*/ 26 w 116"/>
                <a:gd name="T25" fmla="*/ 70 h 117"/>
                <a:gd name="T26" fmla="*/ 53 w 116"/>
                <a:gd name="T27" fmla="*/ 93 h 117"/>
                <a:gd name="T28" fmla="*/ 70 w 116"/>
                <a:gd name="T29" fmla="*/ 84 h 117"/>
                <a:gd name="T30" fmla="*/ 26 w 116"/>
                <a:gd name="T31" fmla="*/ 7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6" h="117">
                  <a:moveTo>
                    <a:pt x="23" y="62"/>
                  </a:moveTo>
                  <a:cubicBezTo>
                    <a:pt x="17" y="38"/>
                    <a:pt x="25" y="17"/>
                    <a:pt x="44" y="7"/>
                  </a:cubicBezTo>
                  <a:cubicBezTo>
                    <a:pt x="58" y="0"/>
                    <a:pt x="89" y="8"/>
                    <a:pt x="100" y="21"/>
                  </a:cubicBezTo>
                  <a:cubicBezTo>
                    <a:pt x="102" y="24"/>
                    <a:pt x="104" y="29"/>
                    <a:pt x="105" y="33"/>
                  </a:cubicBezTo>
                  <a:cubicBezTo>
                    <a:pt x="116" y="74"/>
                    <a:pt x="84" y="117"/>
                    <a:pt x="44" y="114"/>
                  </a:cubicBezTo>
                  <a:cubicBezTo>
                    <a:pt x="35" y="113"/>
                    <a:pt x="26" y="110"/>
                    <a:pt x="18" y="104"/>
                  </a:cubicBezTo>
                  <a:cubicBezTo>
                    <a:pt x="0" y="91"/>
                    <a:pt x="2" y="73"/>
                    <a:pt x="23" y="62"/>
                  </a:cubicBezTo>
                  <a:close/>
                  <a:moveTo>
                    <a:pt x="72" y="55"/>
                  </a:moveTo>
                  <a:cubicBezTo>
                    <a:pt x="74" y="53"/>
                    <a:pt x="77" y="49"/>
                    <a:pt x="80" y="46"/>
                  </a:cubicBezTo>
                  <a:cubicBezTo>
                    <a:pt x="73" y="40"/>
                    <a:pt x="66" y="33"/>
                    <a:pt x="58" y="29"/>
                  </a:cubicBezTo>
                  <a:cubicBezTo>
                    <a:pt x="57" y="28"/>
                    <a:pt x="47" y="35"/>
                    <a:pt x="47" y="39"/>
                  </a:cubicBezTo>
                  <a:cubicBezTo>
                    <a:pt x="48" y="52"/>
                    <a:pt x="58" y="53"/>
                    <a:pt x="72" y="55"/>
                  </a:cubicBezTo>
                  <a:close/>
                  <a:moveTo>
                    <a:pt x="26" y="70"/>
                  </a:moveTo>
                  <a:cubicBezTo>
                    <a:pt x="33" y="85"/>
                    <a:pt x="41" y="92"/>
                    <a:pt x="53" y="93"/>
                  </a:cubicBezTo>
                  <a:cubicBezTo>
                    <a:pt x="57" y="93"/>
                    <a:pt x="62" y="88"/>
                    <a:pt x="70" y="84"/>
                  </a:cubicBezTo>
                  <a:cubicBezTo>
                    <a:pt x="53" y="79"/>
                    <a:pt x="42" y="75"/>
                    <a:pt x="26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8" name="Freeform 62">
              <a:extLst>
                <a:ext uri="{FF2B5EF4-FFF2-40B4-BE49-F238E27FC236}">
                  <a16:creationId xmlns:a16="http://schemas.microsoft.com/office/drawing/2014/main" id="{78E94C47-CC95-4AD5-BAA1-DF5EB82931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0026" y="4649788"/>
              <a:ext cx="333375" cy="388938"/>
            </a:xfrm>
            <a:custGeom>
              <a:avLst/>
              <a:gdLst>
                <a:gd name="T0" fmla="*/ 0 w 101"/>
                <a:gd name="T1" fmla="*/ 56 h 118"/>
                <a:gd name="T2" fmla="*/ 58 w 101"/>
                <a:gd name="T3" fmla="*/ 0 h 118"/>
                <a:gd name="T4" fmla="*/ 84 w 101"/>
                <a:gd name="T5" fmla="*/ 14 h 118"/>
                <a:gd name="T6" fmla="*/ 99 w 101"/>
                <a:gd name="T7" fmla="*/ 75 h 118"/>
                <a:gd name="T8" fmla="*/ 68 w 101"/>
                <a:gd name="T9" fmla="*/ 113 h 118"/>
                <a:gd name="T10" fmla="*/ 17 w 101"/>
                <a:gd name="T11" fmla="*/ 94 h 118"/>
                <a:gd name="T12" fmla="*/ 0 w 101"/>
                <a:gd name="T13" fmla="*/ 56 h 118"/>
                <a:gd name="T14" fmla="*/ 31 w 101"/>
                <a:gd name="T15" fmla="*/ 52 h 118"/>
                <a:gd name="T16" fmla="*/ 42 w 101"/>
                <a:gd name="T17" fmla="*/ 80 h 118"/>
                <a:gd name="T18" fmla="*/ 60 w 101"/>
                <a:gd name="T19" fmla="*/ 89 h 118"/>
                <a:gd name="T20" fmla="*/ 72 w 101"/>
                <a:gd name="T21" fmla="*/ 71 h 118"/>
                <a:gd name="T22" fmla="*/ 68 w 101"/>
                <a:gd name="T23" fmla="*/ 46 h 118"/>
                <a:gd name="T24" fmla="*/ 46 w 101"/>
                <a:gd name="T25" fmla="*/ 24 h 118"/>
                <a:gd name="T26" fmla="*/ 31 w 101"/>
                <a:gd name="T27" fmla="*/ 52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1" h="118">
                  <a:moveTo>
                    <a:pt x="0" y="56"/>
                  </a:moveTo>
                  <a:cubicBezTo>
                    <a:pt x="3" y="20"/>
                    <a:pt x="24" y="0"/>
                    <a:pt x="58" y="0"/>
                  </a:cubicBezTo>
                  <a:cubicBezTo>
                    <a:pt x="69" y="0"/>
                    <a:pt x="78" y="5"/>
                    <a:pt x="84" y="14"/>
                  </a:cubicBezTo>
                  <a:cubicBezTo>
                    <a:pt x="95" y="33"/>
                    <a:pt x="101" y="53"/>
                    <a:pt x="99" y="75"/>
                  </a:cubicBezTo>
                  <a:cubicBezTo>
                    <a:pt x="97" y="94"/>
                    <a:pt x="84" y="109"/>
                    <a:pt x="68" y="113"/>
                  </a:cubicBezTo>
                  <a:cubicBezTo>
                    <a:pt x="49" y="118"/>
                    <a:pt x="26" y="110"/>
                    <a:pt x="17" y="94"/>
                  </a:cubicBezTo>
                  <a:cubicBezTo>
                    <a:pt x="10" y="82"/>
                    <a:pt x="6" y="68"/>
                    <a:pt x="0" y="56"/>
                  </a:cubicBezTo>
                  <a:close/>
                  <a:moveTo>
                    <a:pt x="31" y="52"/>
                  </a:moveTo>
                  <a:cubicBezTo>
                    <a:pt x="34" y="60"/>
                    <a:pt x="37" y="71"/>
                    <a:pt x="42" y="80"/>
                  </a:cubicBezTo>
                  <a:cubicBezTo>
                    <a:pt x="45" y="85"/>
                    <a:pt x="56" y="91"/>
                    <a:pt x="60" y="89"/>
                  </a:cubicBezTo>
                  <a:cubicBezTo>
                    <a:pt x="65" y="86"/>
                    <a:pt x="71" y="78"/>
                    <a:pt x="72" y="71"/>
                  </a:cubicBezTo>
                  <a:cubicBezTo>
                    <a:pt x="73" y="63"/>
                    <a:pt x="70" y="54"/>
                    <a:pt x="68" y="46"/>
                  </a:cubicBezTo>
                  <a:cubicBezTo>
                    <a:pt x="67" y="33"/>
                    <a:pt x="59" y="24"/>
                    <a:pt x="46" y="24"/>
                  </a:cubicBezTo>
                  <a:cubicBezTo>
                    <a:pt x="31" y="25"/>
                    <a:pt x="35" y="39"/>
                    <a:pt x="31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9" name="Freeform 63">
              <a:extLst>
                <a:ext uri="{FF2B5EF4-FFF2-40B4-BE49-F238E27FC236}">
                  <a16:creationId xmlns:a16="http://schemas.microsoft.com/office/drawing/2014/main" id="{2027E559-AD12-490C-A853-D33854FA17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4051" y="4451350"/>
              <a:ext cx="388938" cy="412750"/>
            </a:xfrm>
            <a:custGeom>
              <a:avLst/>
              <a:gdLst>
                <a:gd name="T0" fmla="*/ 42 w 118"/>
                <a:gd name="T1" fmla="*/ 54 h 125"/>
                <a:gd name="T2" fmla="*/ 51 w 118"/>
                <a:gd name="T3" fmla="*/ 49 h 125"/>
                <a:gd name="T4" fmla="*/ 101 w 118"/>
                <a:gd name="T5" fmla="*/ 48 h 125"/>
                <a:gd name="T6" fmla="*/ 99 w 118"/>
                <a:gd name="T7" fmla="*/ 108 h 125"/>
                <a:gd name="T8" fmla="*/ 50 w 118"/>
                <a:gd name="T9" fmla="*/ 122 h 125"/>
                <a:gd name="T10" fmla="*/ 39 w 118"/>
                <a:gd name="T11" fmla="*/ 108 h 125"/>
                <a:gd name="T12" fmla="*/ 55 w 118"/>
                <a:gd name="T13" fmla="*/ 98 h 125"/>
                <a:gd name="T14" fmla="*/ 84 w 118"/>
                <a:gd name="T15" fmla="*/ 71 h 125"/>
                <a:gd name="T16" fmla="*/ 75 w 118"/>
                <a:gd name="T17" fmla="*/ 60 h 125"/>
                <a:gd name="T18" fmla="*/ 57 w 118"/>
                <a:gd name="T19" fmla="*/ 66 h 125"/>
                <a:gd name="T20" fmla="*/ 12 w 118"/>
                <a:gd name="T21" fmla="*/ 59 h 125"/>
                <a:gd name="T22" fmla="*/ 9 w 118"/>
                <a:gd name="T23" fmla="*/ 49 h 125"/>
                <a:gd name="T24" fmla="*/ 1 w 118"/>
                <a:gd name="T25" fmla="*/ 33 h 125"/>
                <a:gd name="T26" fmla="*/ 17 w 118"/>
                <a:gd name="T27" fmla="*/ 23 h 125"/>
                <a:gd name="T28" fmla="*/ 54 w 118"/>
                <a:gd name="T29" fmla="*/ 2 h 125"/>
                <a:gd name="T30" fmla="*/ 70 w 118"/>
                <a:gd name="T31" fmla="*/ 3 h 125"/>
                <a:gd name="T32" fmla="*/ 67 w 118"/>
                <a:gd name="T33" fmla="*/ 20 h 125"/>
                <a:gd name="T34" fmla="*/ 48 w 118"/>
                <a:gd name="T35" fmla="*/ 32 h 125"/>
                <a:gd name="T36" fmla="*/ 42 w 118"/>
                <a:gd name="T37" fmla="*/ 5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8" h="125">
                  <a:moveTo>
                    <a:pt x="42" y="54"/>
                  </a:moveTo>
                  <a:cubicBezTo>
                    <a:pt x="46" y="52"/>
                    <a:pt x="49" y="51"/>
                    <a:pt x="51" y="49"/>
                  </a:cubicBezTo>
                  <a:cubicBezTo>
                    <a:pt x="67" y="36"/>
                    <a:pt x="92" y="34"/>
                    <a:pt x="101" y="48"/>
                  </a:cubicBezTo>
                  <a:cubicBezTo>
                    <a:pt x="118" y="73"/>
                    <a:pt x="118" y="91"/>
                    <a:pt x="99" y="108"/>
                  </a:cubicBezTo>
                  <a:cubicBezTo>
                    <a:pt x="85" y="120"/>
                    <a:pt x="68" y="125"/>
                    <a:pt x="50" y="122"/>
                  </a:cubicBezTo>
                  <a:cubicBezTo>
                    <a:pt x="44" y="120"/>
                    <a:pt x="35" y="118"/>
                    <a:pt x="39" y="108"/>
                  </a:cubicBezTo>
                  <a:cubicBezTo>
                    <a:pt x="42" y="101"/>
                    <a:pt x="44" y="95"/>
                    <a:pt x="55" y="98"/>
                  </a:cubicBezTo>
                  <a:cubicBezTo>
                    <a:pt x="79" y="104"/>
                    <a:pt x="90" y="94"/>
                    <a:pt x="84" y="71"/>
                  </a:cubicBezTo>
                  <a:cubicBezTo>
                    <a:pt x="83" y="67"/>
                    <a:pt x="78" y="60"/>
                    <a:pt x="75" y="60"/>
                  </a:cubicBezTo>
                  <a:cubicBezTo>
                    <a:pt x="69" y="60"/>
                    <a:pt x="60" y="62"/>
                    <a:pt x="57" y="66"/>
                  </a:cubicBezTo>
                  <a:cubicBezTo>
                    <a:pt x="37" y="95"/>
                    <a:pt x="25" y="87"/>
                    <a:pt x="12" y="59"/>
                  </a:cubicBezTo>
                  <a:cubicBezTo>
                    <a:pt x="11" y="55"/>
                    <a:pt x="10" y="52"/>
                    <a:pt x="9" y="49"/>
                  </a:cubicBezTo>
                  <a:cubicBezTo>
                    <a:pt x="6" y="43"/>
                    <a:pt x="0" y="37"/>
                    <a:pt x="1" y="33"/>
                  </a:cubicBezTo>
                  <a:cubicBezTo>
                    <a:pt x="4" y="29"/>
                    <a:pt x="11" y="27"/>
                    <a:pt x="17" y="23"/>
                  </a:cubicBezTo>
                  <a:cubicBezTo>
                    <a:pt x="29" y="16"/>
                    <a:pt x="41" y="8"/>
                    <a:pt x="54" y="2"/>
                  </a:cubicBezTo>
                  <a:cubicBezTo>
                    <a:pt x="58" y="0"/>
                    <a:pt x="65" y="3"/>
                    <a:pt x="70" y="3"/>
                  </a:cubicBezTo>
                  <a:cubicBezTo>
                    <a:pt x="69" y="9"/>
                    <a:pt x="70" y="17"/>
                    <a:pt x="67" y="20"/>
                  </a:cubicBezTo>
                  <a:cubicBezTo>
                    <a:pt x="62" y="26"/>
                    <a:pt x="55" y="28"/>
                    <a:pt x="48" y="32"/>
                  </a:cubicBezTo>
                  <a:cubicBezTo>
                    <a:pt x="41" y="37"/>
                    <a:pt x="35" y="43"/>
                    <a:pt x="42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0" name="Freeform 64">
              <a:extLst>
                <a:ext uri="{FF2B5EF4-FFF2-40B4-BE49-F238E27FC236}">
                  <a16:creationId xmlns:a16="http://schemas.microsoft.com/office/drawing/2014/main" id="{F4B327D5-311B-4128-ABB3-335631DE9E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33776" y="2419350"/>
              <a:ext cx="449263" cy="436563"/>
            </a:xfrm>
            <a:custGeom>
              <a:avLst/>
              <a:gdLst>
                <a:gd name="T0" fmla="*/ 6 w 136"/>
                <a:gd name="T1" fmla="*/ 68 h 132"/>
                <a:gd name="T2" fmla="*/ 73 w 136"/>
                <a:gd name="T3" fmla="*/ 0 h 132"/>
                <a:gd name="T4" fmla="*/ 120 w 136"/>
                <a:gd name="T5" fmla="*/ 47 h 132"/>
                <a:gd name="T6" fmla="*/ 94 w 136"/>
                <a:gd name="T7" fmla="*/ 91 h 132"/>
                <a:gd name="T8" fmla="*/ 73 w 136"/>
                <a:gd name="T9" fmla="*/ 112 h 132"/>
                <a:gd name="T10" fmla="*/ 73 w 136"/>
                <a:gd name="T11" fmla="*/ 121 h 132"/>
                <a:gd name="T12" fmla="*/ 59 w 136"/>
                <a:gd name="T13" fmla="*/ 132 h 132"/>
                <a:gd name="T14" fmla="*/ 50 w 136"/>
                <a:gd name="T15" fmla="*/ 117 h 132"/>
                <a:gd name="T16" fmla="*/ 59 w 136"/>
                <a:gd name="T17" fmla="*/ 92 h 132"/>
                <a:gd name="T18" fmla="*/ 52 w 136"/>
                <a:gd name="T19" fmla="*/ 71 h 132"/>
                <a:gd name="T20" fmla="*/ 34 w 136"/>
                <a:gd name="T21" fmla="*/ 87 h 132"/>
                <a:gd name="T22" fmla="*/ 28 w 136"/>
                <a:gd name="T23" fmla="*/ 96 h 132"/>
                <a:gd name="T24" fmla="*/ 15 w 136"/>
                <a:gd name="T25" fmla="*/ 92 h 132"/>
                <a:gd name="T26" fmla="*/ 6 w 136"/>
                <a:gd name="T27" fmla="*/ 68 h 132"/>
                <a:gd name="T28" fmla="*/ 87 w 136"/>
                <a:gd name="T29" fmla="*/ 34 h 132"/>
                <a:gd name="T30" fmla="*/ 72 w 136"/>
                <a:gd name="T31" fmla="*/ 55 h 132"/>
                <a:gd name="T32" fmla="*/ 87 w 136"/>
                <a:gd name="T33" fmla="*/ 71 h 132"/>
                <a:gd name="T34" fmla="*/ 101 w 136"/>
                <a:gd name="T35" fmla="*/ 60 h 132"/>
                <a:gd name="T36" fmla="*/ 87 w 136"/>
                <a:gd name="T37" fmla="*/ 3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32">
                  <a:moveTo>
                    <a:pt x="6" y="68"/>
                  </a:moveTo>
                  <a:cubicBezTo>
                    <a:pt x="41" y="56"/>
                    <a:pt x="62" y="36"/>
                    <a:pt x="73" y="0"/>
                  </a:cubicBezTo>
                  <a:cubicBezTo>
                    <a:pt x="90" y="17"/>
                    <a:pt x="107" y="30"/>
                    <a:pt x="120" y="47"/>
                  </a:cubicBezTo>
                  <a:cubicBezTo>
                    <a:pt x="136" y="67"/>
                    <a:pt x="122" y="91"/>
                    <a:pt x="94" y="91"/>
                  </a:cubicBezTo>
                  <a:cubicBezTo>
                    <a:pt x="76" y="90"/>
                    <a:pt x="73" y="98"/>
                    <a:pt x="73" y="112"/>
                  </a:cubicBezTo>
                  <a:cubicBezTo>
                    <a:pt x="74" y="115"/>
                    <a:pt x="75" y="119"/>
                    <a:pt x="73" y="121"/>
                  </a:cubicBezTo>
                  <a:cubicBezTo>
                    <a:pt x="69" y="125"/>
                    <a:pt x="64" y="129"/>
                    <a:pt x="59" y="132"/>
                  </a:cubicBezTo>
                  <a:cubicBezTo>
                    <a:pt x="56" y="127"/>
                    <a:pt x="49" y="122"/>
                    <a:pt x="50" y="117"/>
                  </a:cubicBezTo>
                  <a:cubicBezTo>
                    <a:pt x="51" y="109"/>
                    <a:pt x="57" y="101"/>
                    <a:pt x="59" y="92"/>
                  </a:cubicBezTo>
                  <a:cubicBezTo>
                    <a:pt x="61" y="84"/>
                    <a:pt x="64" y="72"/>
                    <a:pt x="52" y="71"/>
                  </a:cubicBezTo>
                  <a:cubicBezTo>
                    <a:pt x="46" y="70"/>
                    <a:pt x="39" y="81"/>
                    <a:pt x="34" y="87"/>
                  </a:cubicBezTo>
                  <a:cubicBezTo>
                    <a:pt x="31" y="89"/>
                    <a:pt x="30" y="96"/>
                    <a:pt x="28" y="96"/>
                  </a:cubicBezTo>
                  <a:cubicBezTo>
                    <a:pt x="24" y="97"/>
                    <a:pt x="18" y="95"/>
                    <a:pt x="15" y="92"/>
                  </a:cubicBezTo>
                  <a:cubicBezTo>
                    <a:pt x="9" y="85"/>
                    <a:pt x="0" y="78"/>
                    <a:pt x="6" y="68"/>
                  </a:cubicBezTo>
                  <a:close/>
                  <a:moveTo>
                    <a:pt x="87" y="34"/>
                  </a:moveTo>
                  <a:cubicBezTo>
                    <a:pt x="80" y="43"/>
                    <a:pt x="71" y="50"/>
                    <a:pt x="72" y="55"/>
                  </a:cubicBezTo>
                  <a:cubicBezTo>
                    <a:pt x="73" y="61"/>
                    <a:pt x="81" y="68"/>
                    <a:pt x="87" y="71"/>
                  </a:cubicBezTo>
                  <a:cubicBezTo>
                    <a:pt x="94" y="74"/>
                    <a:pt x="102" y="68"/>
                    <a:pt x="101" y="60"/>
                  </a:cubicBezTo>
                  <a:cubicBezTo>
                    <a:pt x="99" y="52"/>
                    <a:pt x="93" y="45"/>
                    <a:pt x="87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1" name="Freeform 65">
              <a:extLst>
                <a:ext uri="{FF2B5EF4-FFF2-40B4-BE49-F238E27FC236}">
                  <a16:creationId xmlns:a16="http://schemas.microsoft.com/office/drawing/2014/main" id="{9456987F-7360-4E32-930E-4AE4952619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201" y="2782888"/>
              <a:ext cx="404813" cy="358775"/>
            </a:xfrm>
            <a:custGeom>
              <a:avLst/>
              <a:gdLst>
                <a:gd name="T0" fmla="*/ 0 w 123"/>
                <a:gd name="T1" fmla="*/ 34 h 109"/>
                <a:gd name="T2" fmla="*/ 33 w 123"/>
                <a:gd name="T3" fmla="*/ 17 h 109"/>
                <a:gd name="T4" fmla="*/ 36 w 123"/>
                <a:gd name="T5" fmla="*/ 19 h 109"/>
                <a:gd name="T6" fmla="*/ 31 w 123"/>
                <a:gd name="T7" fmla="*/ 31 h 109"/>
                <a:gd name="T8" fmla="*/ 33 w 123"/>
                <a:gd name="T9" fmla="*/ 79 h 109"/>
                <a:gd name="T10" fmla="*/ 46 w 123"/>
                <a:gd name="T11" fmla="*/ 83 h 109"/>
                <a:gd name="T12" fmla="*/ 51 w 123"/>
                <a:gd name="T13" fmla="*/ 72 h 109"/>
                <a:gd name="T14" fmla="*/ 50 w 123"/>
                <a:gd name="T15" fmla="*/ 48 h 109"/>
                <a:gd name="T16" fmla="*/ 79 w 123"/>
                <a:gd name="T17" fmla="*/ 3 h 109"/>
                <a:gd name="T18" fmla="*/ 116 w 123"/>
                <a:gd name="T19" fmla="*/ 38 h 109"/>
                <a:gd name="T20" fmla="*/ 119 w 123"/>
                <a:gd name="T21" fmla="*/ 55 h 109"/>
                <a:gd name="T22" fmla="*/ 98 w 123"/>
                <a:gd name="T23" fmla="*/ 82 h 109"/>
                <a:gd name="T24" fmla="*/ 102 w 123"/>
                <a:gd name="T25" fmla="*/ 49 h 109"/>
                <a:gd name="T26" fmla="*/ 84 w 123"/>
                <a:gd name="T27" fmla="*/ 20 h 109"/>
                <a:gd name="T28" fmla="*/ 75 w 123"/>
                <a:gd name="T29" fmla="*/ 50 h 109"/>
                <a:gd name="T30" fmla="*/ 78 w 123"/>
                <a:gd name="T31" fmla="*/ 79 h 109"/>
                <a:gd name="T32" fmla="*/ 57 w 123"/>
                <a:gd name="T33" fmla="*/ 103 h 109"/>
                <a:gd name="T34" fmla="*/ 6 w 123"/>
                <a:gd name="T35" fmla="*/ 65 h 109"/>
                <a:gd name="T36" fmla="*/ 0 w 123"/>
                <a:gd name="T37" fmla="*/ 3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3" h="109">
                  <a:moveTo>
                    <a:pt x="0" y="34"/>
                  </a:moveTo>
                  <a:cubicBezTo>
                    <a:pt x="10" y="29"/>
                    <a:pt x="21" y="23"/>
                    <a:pt x="33" y="17"/>
                  </a:cubicBezTo>
                  <a:cubicBezTo>
                    <a:pt x="34" y="17"/>
                    <a:pt x="35" y="18"/>
                    <a:pt x="36" y="19"/>
                  </a:cubicBezTo>
                  <a:cubicBezTo>
                    <a:pt x="34" y="23"/>
                    <a:pt x="34" y="28"/>
                    <a:pt x="31" y="31"/>
                  </a:cubicBezTo>
                  <a:cubicBezTo>
                    <a:pt x="19" y="43"/>
                    <a:pt x="20" y="68"/>
                    <a:pt x="33" y="79"/>
                  </a:cubicBezTo>
                  <a:cubicBezTo>
                    <a:pt x="37" y="82"/>
                    <a:pt x="42" y="84"/>
                    <a:pt x="46" y="83"/>
                  </a:cubicBezTo>
                  <a:cubicBezTo>
                    <a:pt x="49" y="82"/>
                    <a:pt x="51" y="76"/>
                    <a:pt x="51" y="72"/>
                  </a:cubicBezTo>
                  <a:cubicBezTo>
                    <a:pt x="52" y="64"/>
                    <a:pt x="51" y="56"/>
                    <a:pt x="50" y="48"/>
                  </a:cubicBezTo>
                  <a:cubicBezTo>
                    <a:pt x="47" y="26"/>
                    <a:pt x="60" y="5"/>
                    <a:pt x="79" y="3"/>
                  </a:cubicBezTo>
                  <a:cubicBezTo>
                    <a:pt x="96" y="0"/>
                    <a:pt x="113" y="16"/>
                    <a:pt x="116" y="38"/>
                  </a:cubicBezTo>
                  <a:cubicBezTo>
                    <a:pt x="117" y="43"/>
                    <a:pt x="117" y="49"/>
                    <a:pt x="119" y="55"/>
                  </a:cubicBezTo>
                  <a:cubicBezTo>
                    <a:pt x="123" y="73"/>
                    <a:pt x="118" y="80"/>
                    <a:pt x="98" y="82"/>
                  </a:cubicBezTo>
                  <a:cubicBezTo>
                    <a:pt x="99" y="71"/>
                    <a:pt x="102" y="60"/>
                    <a:pt x="102" y="49"/>
                  </a:cubicBezTo>
                  <a:cubicBezTo>
                    <a:pt x="102" y="34"/>
                    <a:pt x="91" y="17"/>
                    <a:pt x="84" y="20"/>
                  </a:cubicBezTo>
                  <a:cubicBezTo>
                    <a:pt x="70" y="26"/>
                    <a:pt x="75" y="40"/>
                    <a:pt x="75" y="50"/>
                  </a:cubicBezTo>
                  <a:cubicBezTo>
                    <a:pt x="75" y="60"/>
                    <a:pt x="77" y="69"/>
                    <a:pt x="78" y="79"/>
                  </a:cubicBezTo>
                  <a:cubicBezTo>
                    <a:pt x="79" y="93"/>
                    <a:pt x="71" y="101"/>
                    <a:pt x="57" y="103"/>
                  </a:cubicBezTo>
                  <a:cubicBezTo>
                    <a:pt x="31" y="109"/>
                    <a:pt x="10" y="93"/>
                    <a:pt x="6" y="65"/>
                  </a:cubicBezTo>
                  <a:cubicBezTo>
                    <a:pt x="5" y="55"/>
                    <a:pt x="2" y="46"/>
                    <a:pt x="0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2" name="Freeform 66">
              <a:extLst>
                <a:ext uri="{FF2B5EF4-FFF2-40B4-BE49-F238E27FC236}">
                  <a16:creationId xmlns:a16="http://schemas.microsoft.com/office/drawing/2014/main" id="{58299B7B-3F26-43F0-9BE3-CC0D8A7DAA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3638" y="2027238"/>
              <a:ext cx="319088" cy="376238"/>
            </a:xfrm>
            <a:custGeom>
              <a:avLst/>
              <a:gdLst>
                <a:gd name="T0" fmla="*/ 42 w 97"/>
                <a:gd name="T1" fmla="*/ 108 h 114"/>
                <a:gd name="T2" fmla="*/ 15 w 97"/>
                <a:gd name="T3" fmla="*/ 114 h 114"/>
                <a:gd name="T4" fmla="*/ 0 w 97"/>
                <a:gd name="T5" fmla="*/ 16 h 114"/>
                <a:gd name="T6" fmla="*/ 43 w 97"/>
                <a:gd name="T7" fmla="*/ 22 h 114"/>
                <a:gd name="T8" fmla="*/ 63 w 97"/>
                <a:gd name="T9" fmla="*/ 47 h 114"/>
                <a:gd name="T10" fmla="*/ 74 w 97"/>
                <a:gd name="T11" fmla="*/ 54 h 114"/>
                <a:gd name="T12" fmla="*/ 68 w 97"/>
                <a:gd name="T13" fmla="*/ 16 h 114"/>
                <a:gd name="T14" fmla="*/ 77 w 97"/>
                <a:gd name="T15" fmla="*/ 1 h 114"/>
                <a:gd name="T16" fmla="*/ 97 w 97"/>
                <a:gd name="T17" fmla="*/ 1 h 114"/>
                <a:gd name="T18" fmla="*/ 88 w 97"/>
                <a:gd name="T19" fmla="*/ 47 h 114"/>
                <a:gd name="T20" fmla="*/ 94 w 97"/>
                <a:gd name="T21" fmla="*/ 80 h 114"/>
                <a:gd name="T22" fmla="*/ 88 w 97"/>
                <a:gd name="T23" fmla="*/ 94 h 114"/>
                <a:gd name="T24" fmla="*/ 73 w 97"/>
                <a:gd name="T25" fmla="*/ 89 h 114"/>
                <a:gd name="T26" fmla="*/ 51 w 97"/>
                <a:gd name="T27" fmla="*/ 61 h 114"/>
                <a:gd name="T28" fmla="*/ 33 w 97"/>
                <a:gd name="T29" fmla="*/ 42 h 114"/>
                <a:gd name="T30" fmla="*/ 42 w 97"/>
                <a:gd name="T31" fmla="*/ 10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7" h="114">
                  <a:moveTo>
                    <a:pt x="42" y="108"/>
                  </a:moveTo>
                  <a:cubicBezTo>
                    <a:pt x="33" y="110"/>
                    <a:pt x="24" y="112"/>
                    <a:pt x="15" y="114"/>
                  </a:cubicBezTo>
                  <a:cubicBezTo>
                    <a:pt x="10" y="81"/>
                    <a:pt x="5" y="49"/>
                    <a:pt x="0" y="16"/>
                  </a:cubicBezTo>
                  <a:cubicBezTo>
                    <a:pt x="11" y="6"/>
                    <a:pt x="31" y="7"/>
                    <a:pt x="43" y="22"/>
                  </a:cubicBezTo>
                  <a:cubicBezTo>
                    <a:pt x="50" y="31"/>
                    <a:pt x="56" y="39"/>
                    <a:pt x="63" y="47"/>
                  </a:cubicBezTo>
                  <a:cubicBezTo>
                    <a:pt x="65" y="49"/>
                    <a:pt x="67" y="50"/>
                    <a:pt x="74" y="54"/>
                  </a:cubicBezTo>
                  <a:cubicBezTo>
                    <a:pt x="72" y="39"/>
                    <a:pt x="73" y="26"/>
                    <a:pt x="68" y="16"/>
                  </a:cubicBezTo>
                  <a:cubicBezTo>
                    <a:pt x="62" y="4"/>
                    <a:pt x="67" y="1"/>
                    <a:pt x="77" y="1"/>
                  </a:cubicBezTo>
                  <a:cubicBezTo>
                    <a:pt x="82" y="0"/>
                    <a:pt x="88" y="1"/>
                    <a:pt x="97" y="1"/>
                  </a:cubicBezTo>
                  <a:cubicBezTo>
                    <a:pt x="82" y="17"/>
                    <a:pt x="86" y="32"/>
                    <a:pt x="88" y="47"/>
                  </a:cubicBezTo>
                  <a:cubicBezTo>
                    <a:pt x="90" y="58"/>
                    <a:pt x="93" y="69"/>
                    <a:pt x="94" y="80"/>
                  </a:cubicBezTo>
                  <a:cubicBezTo>
                    <a:pt x="94" y="85"/>
                    <a:pt x="91" y="93"/>
                    <a:pt x="88" y="94"/>
                  </a:cubicBezTo>
                  <a:cubicBezTo>
                    <a:pt x="84" y="95"/>
                    <a:pt x="76" y="93"/>
                    <a:pt x="73" y="89"/>
                  </a:cubicBezTo>
                  <a:cubicBezTo>
                    <a:pt x="65" y="81"/>
                    <a:pt x="58" y="71"/>
                    <a:pt x="51" y="61"/>
                  </a:cubicBezTo>
                  <a:cubicBezTo>
                    <a:pt x="46" y="55"/>
                    <a:pt x="40" y="50"/>
                    <a:pt x="33" y="42"/>
                  </a:cubicBezTo>
                  <a:cubicBezTo>
                    <a:pt x="26" y="67"/>
                    <a:pt x="31" y="87"/>
                    <a:pt x="42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3" name="Freeform 67">
              <a:extLst>
                <a:ext uri="{FF2B5EF4-FFF2-40B4-BE49-F238E27FC236}">
                  <a16:creationId xmlns:a16="http://schemas.microsoft.com/office/drawing/2014/main" id="{C0C7D655-14DA-4882-A1A3-EBF186CBA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8613" y="2357438"/>
              <a:ext cx="446088" cy="438150"/>
            </a:xfrm>
            <a:custGeom>
              <a:avLst/>
              <a:gdLst>
                <a:gd name="T0" fmla="*/ 103 w 135"/>
                <a:gd name="T1" fmla="*/ 108 h 133"/>
                <a:gd name="T2" fmla="*/ 88 w 135"/>
                <a:gd name="T3" fmla="*/ 125 h 133"/>
                <a:gd name="T4" fmla="*/ 69 w 135"/>
                <a:gd name="T5" fmla="*/ 122 h 133"/>
                <a:gd name="T6" fmla="*/ 27 w 135"/>
                <a:gd name="T7" fmla="*/ 82 h 133"/>
                <a:gd name="T8" fmla="*/ 0 w 135"/>
                <a:gd name="T9" fmla="*/ 63 h 133"/>
                <a:gd name="T10" fmla="*/ 26 w 135"/>
                <a:gd name="T11" fmla="*/ 41 h 133"/>
                <a:gd name="T12" fmla="*/ 79 w 135"/>
                <a:gd name="T13" fmla="*/ 54 h 133"/>
                <a:gd name="T14" fmla="*/ 47 w 135"/>
                <a:gd name="T15" fmla="*/ 21 h 133"/>
                <a:gd name="T16" fmla="*/ 66 w 135"/>
                <a:gd name="T17" fmla="*/ 0 h 133"/>
                <a:gd name="T18" fmla="*/ 135 w 135"/>
                <a:gd name="T19" fmla="*/ 78 h 133"/>
                <a:gd name="T20" fmla="*/ 41 w 135"/>
                <a:gd name="T21" fmla="*/ 62 h 133"/>
                <a:gd name="T22" fmla="*/ 103 w 135"/>
                <a:gd name="T23" fmla="*/ 10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33">
                  <a:moveTo>
                    <a:pt x="103" y="108"/>
                  </a:moveTo>
                  <a:cubicBezTo>
                    <a:pt x="98" y="115"/>
                    <a:pt x="93" y="120"/>
                    <a:pt x="88" y="125"/>
                  </a:cubicBezTo>
                  <a:cubicBezTo>
                    <a:pt x="80" y="132"/>
                    <a:pt x="77" y="133"/>
                    <a:pt x="69" y="122"/>
                  </a:cubicBezTo>
                  <a:cubicBezTo>
                    <a:pt x="58" y="106"/>
                    <a:pt x="42" y="95"/>
                    <a:pt x="27" y="82"/>
                  </a:cubicBezTo>
                  <a:cubicBezTo>
                    <a:pt x="19" y="75"/>
                    <a:pt x="10" y="70"/>
                    <a:pt x="0" y="63"/>
                  </a:cubicBezTo>
                  <a:cubicBezTo>
                    <a:pt x="1" y="48"/>
                    <a:pt x="21" y="50"/>
                    <a:pt x="26" y="41"/>
                  </a:cubicBezTo>
                  <a:cubicBezTo>
                    <a:pt x="45" y="45"/>
                    <a:pt x="62" y="49"/>
                    <a:pt x="79" y="54"/>
                  </a:cubicBezTo>
                  <a:cubicBezTo>
                    <a:pt x="80" y="38"/>
                    <a:pt x="66" y="24"/>
                    <a:pt x="47" y="21"/>
                  </a:cubicBezTo>
                  <a:cubicBezTo>
                    <a:pt x="48" y="10"/>
                    <a:pt x="48" y="10"/>
                    <a:pt x="66" y="0"/>
                  </a:cubicBezTo>
                  <a:cubicBezTo>
                    <a:pt x="83" y="30"/>
                    <a:pt x="109" y="51"/>
                    <a:pt x="135" y="78"/>
                  </a:cubicBezTo>
                  <a:cubicBezTo>
                    <a:pt x="102" y="83"/>
                    <a:pt x="76" y="61"/>
                    <a:pt x="41" y="62"/>
                  </a:cubicBezTo>
                  <a:cubicBezTo>
                    <a:pt x="62" y="82"/>
                    <a:pt x="75" y="103"/>
                    <a:pt x="10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4" name="Freeform 68">
              <a:extLst>
                <a:ext uri="{FF2B5EF4-FFF2-40B4-BE49-F238E27FC236}">
                  <a16:creationId xmlns:a16="http://schemas.microsoft.com/office/drawing/2014/main" id="{E8DBB360-EAE5-415E-A1D1-8F2A7CD0F9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7076" y="2214563"/>
              <a:ext cx="412750" cy="422275"/>
            </a:xfrm>
            <a:custGeom>
              <a:avLst/>
              <a:gdLst>
                <a:gd name="T0" fmla="*/ 84 w 125"/>
                <a:gd name="T1" fmla="*/ 113 h 128"/>
                <a:gd name="T2" fmla="*/ 53 w 125"/>
                <a:gd name="T3" fmla="*/ 118 h 128"/>
                <a:gd name="T4" fmla="*/ 0 w 125"/>
                <a:gd name="T5" fmla="*/ 81 h 128"/>
                <a:gd name="T6" fmla="*/ 23 w 125"/>
                <a:gd name="T7" fmla="*/ 64 h 128"/>
                <a:gd name="T8" fmla="*/ 54 w 125"/>
                <a:gd name="T9" fmla="*/ 12 h 128"/>
                <a:gd name="T10" fmla="*/ 68 w 125"/>
                <a:gd name="T11" fmla="*/ 6 h 128"/>
                <a:gd name="T12" fmla="*/ 117 w 125"/>
                <a:gd name="T13" fmla="*/ 37 h 128"/>
                <a:gd name="T14" fmla="*/ 125 w 125"/>
                <a:gd name="T15" fmla="*/ 51 h 128"/>
                <a:gd name="T16" fmla="*/ 120 w 125"/>
                <a:gd name="T17" fmla="*/ 57 h 128"/>
                <a:gd name="T18" fmla="*/ 107 w 125"/>
                <a:gd name="T19" fmla="*/ 49 h 128"/>
                <a:gd name="T20" fmla="*/ 74 w 125"/>
                <a:gd name="T21" fmla="*/ 28 h 128"/>
                <a:gd name="T22" fmla="*/ 56 w 125"/>
                <a:gd name="T23" fmla="*/ 49 h 128"/>
                <a:gd name="T24" fmla="*/ 100 w 125"/>
                <a:gd name="T25" fmla="*/ 72 h 128"/>
                <a:gd name="T26" fmla="*/ 90 w 125"/>
                <a:gd name="T27" fmla="*/ 86 h 128"/>
                <a:gd name="T28" fmla="*/ 76 w 125"/>
                <a:gd name="T29" fmla="*/ 84 h 128"/>
                <a:gd name="T30" fmla="*/ 64 w 125"/>
                <a:gd name="T31" fmla="*/ 72 h 128"/>
                <a:gd name="T32" fmla="*/ 40 w 125"/>
                <a:gd name="T33" fmla="*/ 74 h 128"/>
                <a:gd name="T34" fmla="*/ 45 w 125"/>
                <a:gd name="T35" fmla="*/ 99 h 128"/>
                <a:gd name="T36" fmla="*/ 84 w 125"/>
                <a:gd name="T37" fmla="*/ 11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5" h="128">
                  <a:moveTo>
                    <a:pt x="84" y="113"/>
                  </a:moveTo>
                  <a:cubicBezTo>
                    <a:pt x="80" y="123"/>
                    <a:pt x="68" y="128"/>
                    <a:pt x="53" y="118"/>
                  </a:cubicBezTo>
                  <a:cubicBezTo>
                    <a:pt x="37" y="108"/>
                    <a:pt x="21" y="96"/>
                    <a:pt x="0" y="81"/>
                  </a:cubicBezTo>
                  <a:cubicBezTo>
                    <a:pt x="8" y="75"/>
                    <a:pt x="18" y="71"/>
                    <a:pt x="23" y="64"/>
                  </a:cubicBezTo>
                  <a:cubicBezTo>
                    <a:pt x="35" y="48"/>
                    <a:pt x="44" y="30"/>
                    <a:pt x="54" y="12"/>
                  </a:cubicBezTo>
                  <a:cubicBezTo>
                    <a:pt x="57" y="6"/>
                    <a:pt x="60" y="0"/>
                    <a:pt x="68" y="6"/>
                  </a:cubicBezTo>
                  <a:cubicBezTo>
                    <a:pt x="84" y="16"/>
                    <a:pt x="101" y="26"/>
                    <a:pt x="117" y="37"/>
                  </a:cubicBezTo>
                  <a:cubicBezTo>
                    <a:pt x="121" y="39"/>
                    <a:pt x="123" y="46"/>
                    <a:pt x="125" y="51"/>
                  </a:cubicBezTo>
                  <a:cubicBezTo>
                    <a:pt x="125" y="52"/>
                    <a:pt x="121" y="57"/>
                    <a:pt x="120" y="57"/>
                  </a:cubicBezTo>
                  <a:cubicBezTo>
                    <a:pt x="116" y="55"/>
                    <a:pt x="111" y="52"/>
                    <a:pt x="107" y="49"/>
                  </a:cubicBezTo>
                  <a:cubicBezTo>
                    <a:pt x="96" y="42"/>
                    <a:pt x="85" y="35"/>
                    <a:pt x="74" y="28"/>
                  </a:cubicBezTo>
                  <a:cubicBezTo>
                    <a:pt x="68" y="35"/>
                    <a:pt x="63" y="41"/>
                    <a:pt x="56" y="49"/>
                  </a:cubicBezTo>
                  <a:cubicBezTo>
                    <a:pt x="71" y="57"/>
                    <a:pt x="84" y="64"/>
                    <a:pt x="100" y="72"/>
                  </a:cubicBezTo>
                  <a:cubicBezTo>
                    <a:pt x="98" y="75"/>
                    <a:pt x="96" y="82"/>
                    <a:pt x="90" y="86"/>
                  </a:cubicBezTo>
                  <a:cubicBezTo>
                    <a:pt x="88" y="88"/>
                    <a:pt x="80" y="87"/>
                    <a:pt x="76" y="84"/>
                  </a:cubicBezTo>
                  <a:cubicBezTo>
                    <a:pt x="71" y="82"/>
                    <a:pt x="68" y="76"/>
                    <a:pt x="64" y="72"/>
                  </a:cubicBezTo>
                  <a:cubicBezTo>
                    <a:pt x="55" y="65"/>
                    <a:pt x="48" y="63"/>
                    <a:pt x="40" y="74"/>
                  </a:cubicBezTo>
                  <a:cubicBezTo>
                    <a:pt x="33" y="85"/>
                    <a:pt x="32" y="94"/>
                    <a:pt x="45" y="99"/>
                  </a:cubicBezTo>
                  <a:cubicBezTo>
                    <a:pt x="58" y="104"/>
                    <a:pt x="71" y="108"/>
                    <a:pt x="8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5" name="Freeform 69">
              <a:extLst>
                <a:ext uri="{FF2B5EF4-FFF2-40B4-BE49-F238E27FC236}">
                  <a16:creationId xmlns:a16="http://schemas.microsoft.com/office/drawing/2014/main" id="{1D6803C5-CDD1-4715-81A5-4DBD034432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3176" y="3432175"/>
              <a:ext cx="407988" cy="303213"/>
            </a:xfrm>
            <a:custGeom>
              <a:avLst/>
              <a:gdLst>
                <a:gd name="T0" fmla="*/ 0 w 124"/>
                <a:gd name="T1" fmla="*/ 32 h 92"/>
                <a:gd name="T2" fmla="*/ 11 w 124"/>
                <a:gd name="T3" fmla="*/ 0 h 92"/>
                <a:gd name="T4" fmla="*/ 64 w 124"/>
                <a:gd name="T5" fmla="*/ 8 h 92"/>
                <a:gd name="T6" fmla="*/ 71 w 124"/>
                <a:gd name="T7" fmla="*/ 7 h 92"/>
                <a:gd name="T8" fmla="*/ 113 w 124"/>
                <a:gd name="T9" fmla="*/ 19 h 92"/>
                <a:gd name="T10" fmla="*/ 114 w 124"/>
                <a:gd name="T11" fmla="*/ 70 h 92"/>
                <a:gd name="T12" fmla="*/ 90 w 124"/>
                <a:gd name="T13" fmla="*/ 83 h 92"/>
                <a:gd name="T14" fmla="*/ 41 w 124"/>
                <a:gd name="T15" fmla="*/ 87 h 92"/>
                <a:gd name="T16" fmla="*/ 12 w 124"/>
                <a:gd name="T17" fmla="*/ 92 h 92"/>
                <a:gd name="T18" fmla="*/ 32 w 124"/>
                <a:gd name="T19" fmla="*/ 66 h 92"/>
                <a:gd name="T20" fmla="*/ 85 w 124"/>
                <a:gd name="T21" fmla="*/ 66 h 92"/>
                <a:gd name="T22" fmla="*/ 103 w 124"/>
                <a:gd name="T23" fmla="*/ 51 h 92"/>
                <a:gd name="T24" fmla="*/ 87 w 124"/>
                <a:gd name="T25" fmla="*/ 23 h 92"/>
                <a:gd name="T26" fmla="*/ 16 w 124"/>
                <a:gd name="T27" fmla="*/ 32 h 92"/>
                <a:gd name="T28" fmla="*/ 0 w 124"/>
                <a:gd name="T29" fmla="*/ 3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92">
                  <a:moveTo>
                    <a:pt x="0" y="32"/>
                  </a:moveTo>
                  <a:cubicBezTo>
                    <a:pt x="4" y="20"/>
                    <a:pt x="7" y="11"/>
                    <a:pt x="11" y="0"/>
                  </a:cubicBezTo>
                  <a:cubicBezTo>
                    <a:pt x="28" y="20"/>
                    <a:pt x="47" y="7"/>
                    <a:pt x="64" y="8"/>
                  </a:cubicBezTo>
                  <a:cubicBezTo>
                    <a:pt x="66" y="9"/>
                    <a:pt x="69" y="7"/>
                    <a:pt x="71" y="7"/>
                  </a:cubicBezTo>
                  <a:cubicBezTo>
                    <a:pt x="87" y="5"/>
                    <a:pt x="104" y="4"/>
                    <a:pt x="113" y="19"/>
                  </a:cubicBezTo>
                  <a:cubicBezTo>
                    <a:pt x="122" y="35"/>
                    <a:pt x="124" y="54"/>
                    <a:pt x="114" y="70"/>
                  </a:cubicBezTo>
                  <a:cubicBezTo>
                    <a:pt x="110" y="77"/>
                    <a:pt x="99" y="81"/>
                    <a:pt x="90" y="83"/>
                  </a:cubicBezTo>
                  <a:cubicBezTo>
                    <a:pt x="74" y="86"/>
                    <a:pt x="57" y="85"/>
                    <a:pt x="41" y="87"/>
                  </a:cubicBezTo>
                  <a:cubicBezTo>
                    <a:pt x="31" y="88"/>
                    <a:pt x="21" y="90"/>
                    <a:pt x="12" y="92"/>
                  </a:cubicBezTo>
                  <a:cubicBezTo>
                    <a:pt x="8" y="69"/>
                    <a:pt x="10" y="66"/>
                    <a:pt x="32" y="66"/>
                  </a:cubicBezTo>
                  <a:cubicBezTo>
                    <a:pt x="50" y="66"/>
                    <a:pt x="68" y="67"/>
                    <a:pt x="85" y="66"/>
                  </a:cubicBezTo>
                  <a:cubicBezTo>
                    <a:pt x="94" y="65"/>
                    <a:pt x="103" y="65"/>
                    <a:pt x="103" y="51"/>
                  </a:cubicBezTo>
                  <a:cubicBezTo>
                    <a:pt x="104" y="33"/>
                    <a:pt x="100" y="23"/>
                    <a:pt x="87" y="23"/>
                  </a:cubicBezTo>
                  <a:cubicBezTo>
                    <a:pt x="63" y="23"/>
                    <a:pt x="39" y="18"/>
                    <a:pt x="16" y="32"/>
                  </a:cubicBezTo>
                  <a:cubicBezTo>
                    <a:pt x="13" y="34"/>
                    <a:pt x="7" y="32"/>
                    <a:pt x="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6" name="Freeform 70">
              <a:extLst>
                <a:ext uri="{FF2B5EF4-FFF2-40B4-BE49-F238E27FC236}">
                  <a16:creationId xmlns:a16="http://schemas.microsoft.com/office/drawing/2014/main" id="{86EA058F-1B12-4D75-813E-32F63CFA32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8738" y="3792538"/>
              <a:ext cx="434975" cy="285750"/>
            </a:xfrm>
            <a:custGeom>
              <a:avLst/>
              <a:gdLst>
                <a:gd name="T0" fmla="*/ 119 w 132"/>
                <a:gd name="T1" fmla="*/ 22 h 87"/>
                <a:gd name="T2" fmla="*/ 131 w 132"/>
                <a:gd name="T3" fmla="*/ 48 h 87"/>
                <a:gd name="T4" fmla="*/ 125 w 132"/>
                <a:gd name="T5" fmla="*/ 58 h 87"/>
                <a:gd name="T6" fmla="*/ 74 w 132"/>
                <a:gd name="T7" fmla="*/ 69 h 87"/>
                <a:gd name="T8" fmla="*/ 33 w 132"/>
                <a:gd name="T9" fmla="*/ 87 h 87"/>
                <a:gd name="T10" fmla="*/ 18 w 132"/>
                <a:gd name="T11" fmla="*/ 63 h 87"/>
                <a:gd name="T12" fmla="*/ 6 w 132"/>
                <a:gd name="T13" fmla="*/ 30 h 87"/>
                <a:gd name="T14" fmla="*/ 19 w 132"/>
                <a:gd name="T15" fmla="*/ 9 h 87"/>
                <a:gd name="T16" fmla="*/ 28 w 132"/>
                <a:gd name="T17" fmla="*/ 49 h 87"/>
                <a:gd name="T18" fmla="*/ 45 w 132"/>
                <a:gd name="T19" fmla="*/ 57 h 87"/>
                <a:gd name="T20" fmla="*/ 59 w 132"/>
                <a:gd name="T21" fmla="*/ 41 h 87"/>
                <a:gd name="T22" fmla="*/ 47 w 132"/>
                <a:gd name="T23" fmla="*/ 18 h 87"/>
                <a:gd name="T24" fmla="*/ 42 w 132"/>
                <a:gd name="T25" fmla="*/ 10 h 87"/>
                <a:gd name="T26" fmla="*/ 52 w 132"/>
                <a:gd name="T27" fmla="*/ 2 h 87"/>
                <a:gd name="T28" fmla="*/ 62 w 132"/>
                <a:gd name="T29" fmla="*/ 0 h 87"/>
                <a:gd name="T30" fmla="*/ 83 w 132"/>
                <a:gd name="T31" fmla="*/ 42 h 87"/>
                <a:gd name="T32" fmla="*/ 119 w 132"/>
                <a:gd name="T33" fmla="*/ 2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2" h="87">
                  <a:moveTo>
                    <a:pt x="119" y="22"/>
                  </a:moveTo>
                  <a:cubicBezTo>
                    <a:pt x="124" y="32"/>
                    <a:pt x="129" y="39"/>
                    <a:pt x="131" y="48"/>
                  </a:cubicBezTo>
                  <a:cubicBezTo>
                    <a:pt x="132" y="50"/>
                    <a:pt x="126" y="58"/>
                    <a:pt x="125" y="58"/>
                  </a:cubicBezTo>
                  <a:cubicBezTo>
                    <a:pt x="106" y="52"/>
                    <a:pt x="90" y="64"/>
                    <a:pt x="74" y="69"/>
                  </a:cubicBezTo>
                  <a:cubicBezTo>
                    <a:pt x="61" y="73"/>
                    <a:pt x="48" y="80"/>
                    <a:pt x="33" y="87"/>
                  </a:cubicBezTo>
                  <a:cubicBezTo>
                    <a:pt x="29" y="81"/>
                    <a:pt x="22" y="72"/>
                    <a:pt x="18" y="63"/>
                  </a:cubicBezTo>
                  <a:cubicBezTo>
                    <a:pt x="13" y="52"/>
                    <a:pt x="10" y="41"/>
                    <a:pt x="6" y="30"/>
                  </a:cubicBezTo>
                  <a:cubicBezTo>
                    <a:pt x="0" y="15"/>
                    <a:pt x="5" y="8"/>
                    <a:pt x="19" y="9"/>
                  </a:cubicBezTo>
                  <a:cubicBezTo>
                    <a:pt x="22" y="23"/>
                    <a:pt x="25" y="36"/>
                    <a:pt x="28" y="49"/>
                  </a:cubicBezTo>
                  <a:cubicBezTo>
                    <a:pt x="31" y="59"/>
                    <a:pt x="35" y="60"/>
                    <a:pt x="45" y="57"/>
                  </a:cubicBezTo>
                  <a:cubicBezTo>
                    <a:pt x="54" y="54"/>
                    <a:pt x="62" y="51"/>
                    <a:pt x="59" y="41"/>
                  </a:cubicBezTo>
                  <a:cubicBezTo>
                    <a:pt x="56" y="33"/>
                    <a:pt x="51" y="26"/>
                    <a:pt x="47" y="18"/>
                  </a:cubicBezTo>
                  <a:cubicBezTo>
                    <a:pt x="45" y="15"/>
                    <a:pt x="41" y="11"/>
                    <a:pt x="42" y="10"/>
                  </a:cubicBezTo>
                  <a:cubicBezTo>
                    <a:pt x="44" y="6"/>
                    <a:pt x="48" y="4"/>
                    <a:pt x="52" y="2"/>
                  </a:cubicBezTo>
                  <a:cubicBezTo>
                    <a:pt x="56" y="1"/>
                    <a:pt x="62" y="1"/>
                    <a:pt x="62" y="0"/>
                  </a:cubicBezTo>
                  <a:cubicBezTo>
                    <a:pt x="69" y="15"/>
                    <a:pt x="74" y="30"/>
                    <a:pt x="83" y="42"/>
                  </a:cubicBezTo>
                  <a:cubicBezTo>
                    <a:pt x="87" y="48"/>
                    <a:pt x="112" y="34"/>
                    <a:pt x="11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7" name="Freeform 71">
              <a:extLst>
                <a:ext uri="{FF2B5EF4-FFF2-40B4-BE49-F238E27FC236}">
                  <a16:creationId xmlns:a16="http://schemas.microsoft.com/office/drawing/2014/main" id="{646E239C-7852-449C-AAEE-D318847D2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1113" y="3821113"/>
              <a:ext cx="422275" cy="303213"/>
            </a:xfrm>
            <a:custGeom>
              <a:avLst/>
              <a:gdLst>
                <a:gd name="T0" fmla="*/ 123 w 128"/>
                <a:gd name="T1" fmla="*/ 2 h 92"/>
                <a:gd name="T2" fmla="*/ 98 w 128"/>
                <a:gd name="T3" fmla="*/ 35 h 92"/>
                <a:gd name="T4" fmla="*/ 69 w 128"/>
                <a:gd name="T5" fmla="*/ 36 h 92"/>
                <a:gd name="T6" fmla="*/ 67 w 128"/>
                <a:gd name="T7" fmla="*/ 43 h 92"/>
                <a:gd name="T8" fmla="*/ 100 w 128"/>
                <a:gd name="T9" fmla="*/ 69 h 92"/>
                <a:gd name="T10" fmla="*/ 104 w 128"/>
                <a:gd name="T11" fmla="*/ 66 h 92"/>
                <a:gd name="T12" fmla="*/ 103 w 128"/>
                <a:gd name="T13" fmla="*/ 82 h 92"/>
                <a:gd name="T14" fmla="*/ 96 w 128"/>
                <a:gd name="T15" fmla="*/ 92 h 92"/>
                <a:gd name="T16" fmla="*/ 86 w 128"/>
                <a:gd name="T17" fmla="*/ 88 h 92"/>
                <a:gd name="T18" fmla="*/ 50 w 128"/>
                <a:gd name="T19" fmla="*/ 50 h 92"/>
                <a:gd name="T20" fmla="*/ 0 w 128"/>
                <a:gd name="T21" fmla="*/ 42 h 92"/>
                <a:gd name="T22" fmla="*/ 11 w 128"/>
                <a:gd name="T23" fmla="*/ 3 h 92"/>
                <a:gd name="T24" fmla="*/ 22 w 128"/>
                <a:gd name="T25" fmla="*/ 1 h 92"/>
                <a:gd name="T26" fmla="*/ 65 w 128"/>
                <a:gd name="T27" fmla="*/ 19 h 92"/>
                <a:gd name="T28" fmla="*/ 123 w 128"/>
                <a:gd name="T29" fmla="*/ 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8" h="92">
                  <a:moveTo>
                    <a:pt x="123" y="2"/>
                  </a:moveTo>
                  <a:cubicBezTo>
                    <a:pt x="128" y="19"/>
                    <a:pt x="117" y="34"/>
                    <a:pt x="98" y="35"/>
                  </a:cubicBezTo>
                  <a:cubicBezTo>
                    <a:pt x="88" y="35"/>
                    <a:pt x="79" y="36"/>
                    <a:pt x="69" y="36"/>
                  </a:cubicBezTo>
                  <a:cubicBezTo>
                    <a:pt x="69" y="38"/>
                    <a:pt x="68" y="41"/>
                    <a:pt x="67" y="43"/>
                  </a:cubicBezTo>
                  <a:cubicBezTo>
                    <a:pt x="78" y="52"/>
                    <a:pt x="89" y="60"/>
                    <a:pt x="100" y="69"/>
                  </a:cubicBezTo>
                  <a:cubicBezTo>
                    <a:pt x="101" y="68"/>
                    <a:pt x="102" y="67"/>
                    <a:pt x="104" y="66"/>
                  </a:cubicBezTo>
                  <a:cubicBezTo>
                    <a:pt x="104" y="72"/>
                    <a:pt x="104" y="77"/>
                    <a:pt x="103" y="82"/>
                  </a:cubicBezTo>
                  <a:cubicBezTo>
                    <a:pt x="102" y="86"/>
                    <a:pt x="99" y="90"/>
                    <a:pt x="96" y="92"/>
                  </a:cubicBezTo>
                  <a:cubicBezTo>
                    <a:pt x="94" y="92"/>
                    <a:pt x="89" y="90"/>
                    <a:pt x="86" y="88"/>
                  </a:cubicBezTo>
                  <a:cubicBezTo>
                    <a:pt x="74" y="75"/>
                    <a:pt x="62" y="63"/>
                    <a:pt x="50" y="50"/>
                  </a:cubicBezTo>
                  <a:cubicBezTo>
                    <a:pt x="37" y="36"/>
                    <a:pt x="21" y="35"/>
                    <a:pt x="0" y="42"/>
                  </a:cubicBezTo>
                  <a:cubicBezTo>
                    <a:pt x="4" y="27"/>
                    <a:pt x="7" y="15"/>
                    <a:pt x="11" y="3"/>
                  </a:cubicBezTo>
                  <a:cubicBezTo>
                    <a:pt x="11" y="1"/>
                    <a:pt x="21" y="0"/>
                    <a:pt x="22" y="1"/>
                  </a:cubicBezTo>
                  <a:cubicBezTo>
                    <a:pt x="36" y="21"/>
                    <a:pt x="44" y="24"/>
                    <a:pt x="65" y="19"/>
                  </a:cubicBezTo>
                  <a:cubicBezTo>
                    <a:pt x="84" y="14"/>
                    <a:pt x="103" y="8"/>
                    <a:pt x="1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8" name="Freeform 72">
              <a:extLst>
                <a:ext uri="{FF2B5EF4-FFF2-40B4-BE49-F238E27FC236}">
                  <a16:creationId xmlns:a16="http://schemas.microsoft.com/office/drawing/2014/main" id="{94212087-17C1-4F60-B61C-703D306CBC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0576" y="2116138"/>
              <a:ext cx="352425" cy="379413"/>
            </a:xfrm>
            <a:custGeom>
              <a:avLst/>
              <a:gdLst>
                <a:gd name="T0" fmla="*/ 76 w 107"/>
                <a:gd name="T1" fmla="*/ 0 h 115"/>
                <a:gd name="T2" fmla="*/ 94 w 107"/>
                <a:gd name="T3" fmla="*/ 50 h 115"/>
                <a:gd name="T4" fmla="*/ 97 w 107"/>
                <a:gd name="T5" fmla="*/ 58 h 115"/>
                <a:gd name="T6" fmla="*/ 71 w 107"/>
                <a:gd name="T7" fmla="*/ 109 h 115"/>
                <a:gd name="T8" fmla="*/ 24 w 107"/>
                <a:gd name="T9" fmla="*/ 85 h 115"/>
                <a:gd name="T10" fmla="*/ 2 w 107"/>
                <a:gd name="T11" fmla="*/ 39 h 115"/>
                <a:gd name="T12" fmla="*/ 1 w 107"/>
                <a:gd name="T13" fmla="*/ 30 h 115"/>
                <a:gd name="T14" fmla="*/ 30 w 107"/>
                <a:gd name="T15" fmla="*/ 18 h 115"/>
                <a:gd name="T16" fmla="*/ 49 w 107"/>
                <a:gd name="T17" fmla="*/ 86 h 115"/>
                <a:gd name="T18" fmla="*/ 84 w 107"/>
                <a:gd name="T19" fmla="*/ 94 h 115"/>
                <a:gd name="T20" fmla="*/ 87 w 107"/>
                <a:gd name="T21" fmla="*/ 80 h 115"/>
                <a:gd name="T22" fmla="*/ 62 w 107"/>
                <a:gd name="T23" fmla="*/ 18 h 115"/>
                <a:gd name="T24" fmla="*/ 72 w 107"/>
                <a:gd name="T25" fmla="*/ 0 h 115"/>
                <a:gd name="T26" fmla="*/ 76 w 107"/>
                <a:gd name="T2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7" h="115">
                  <a:moveTo>
                    <a:pt x="76" y="0"/>
                  </a:moveTo>
                  <a:cubicBezTo>
                    <a:pt x="82" y="18"/>
                    <a:pt x="88" y="34"/>
                    <a:pt x="94" y="50"/>
                  </a:cubicBezTo>
                  <a:cubicBezTo>
                    <a:pt x="95" y="53"/>
                    <a:pt x="96" y="56"/>
                    <a:pt x="97" y="58"/>
                  </a:cubicBezTo>
                  <a:cubicBezTo>
                    <a:pt x="107" y="98"/>
                    <a:pt x="102" y="101"/>
                    <a:pt x="71" y="109"/>
                  </a:cubicBezTo>
                  <a:cubicBezTo>
                    <a:pt x="45" y="115"/>
                    <a:pt x="34" y="109"/>
                    <a:pt x="24" y="85"/>
                  </a:cubicBezTo>
                  <a:cubicBezTo>
                    <a:pt x="17" y="69"/>
                    <a:pt x="9" y="54"/>
                    <a:pt x="2" y="39"/>
                  </a:cubicBezTo>
                  <a:cubicBezTo>
                    <a:pt x="0" y="36"/>
                    <a:pt x="0" y="30"/>
                    <a:pt x="1" y="30"/>
                  </a:cubicBezTo>
                  <a:cubicBezTo>
                    <a:pt x="10" y="25"/>
                    <a:pt x="20" y="21"/>
                    <a:pt x="30" y="18"/>
                  </a:cubicBezTo>
                  <a:cubicBezTo>
                    <a:pt x="24" y="46"/>
                    <a:pt x="41" y="65"/>
                    <a:pt x="49" y="86"/>
                  </a:cubicBezTo>
                  <a:cubicBezTo>
                    <a:pt x="54" y="100"/>
                    <a:pt x="72" y="103"/>
                    <a:pt x="84" y="94"/>
                  </a:cubicBezTo>
                  <a:cubicBezTo>
                    <a:pt x="87" y="91"/>
                    <a:pt x="89" y="84"/>
                    <a:pt x="87" y="80"/>
                  </a:cubicBezTo>
                  <a:cubicBezTo>
                    <a:pt x="80" y="59"/>
                    <a:pt x="71" y="38"/>
                    <a:pt x="62" y="18"/>
                  </a:cubicBezTo>
                  <a:cubicBezTo>
                    <a:pt x="55" y="3"/>
                    <a:pt x="56" y="1"/>
                    <a:pt x="72" y="0"/>
                  </a:cubicBezTo>
                  <a:cubicBezTo>
                    <a:pt x="74" y="0"/>
                    <a:pt x="76" y="0"/>
                    <a:pt x="7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9" name="Freeform 73">
              <a:extLst>
                <a:ext uri="{FF2B5EF4-FFF2-40B4-BE49-F238E27FC236}">
                  <a16:creationId xmlns:a16="http://schemas.microsoft.com/office/drawing/2014/main" id="{6E3439DA-CF57-4443-95E5-234B446A46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6676" y="3416300"/>
              <a:ext cx="385763" cy="319088"/>
            </a:xfrm>
            <a:custGeom>
              <a:avLst/>
              <a:gdLst>
                <a:gd name="T0" fmla="*/ 8 w 117"/>
                <a:gd name="T1" fmla="*/ 72 h 97"/>
                <a:gd name="T2" fmla="*/ 14 w 117"/>
                <a:gd name="T3" fmla="*/ 25 h 97"/>
                <a:gd name="T4" fmla="*/ 93 w 117"/>
                <a:gd name="T5" fmla="*/ 40 h 97"/>
                <a:gd name="T6" fmla="*/ 101 w 117"/>
                <a:gd name="T7" fmla="*/ 24 h 97"/>
                <a:gd name="T8" fmla="*/ 94 w 117"/>
                <a:gd name="T9" fmla="*/ 9 h 97"/>
                <a:gd name="T10" fmla="*/ 116 w 117"/>
                <a:gd name="T11" fmla="*/ 0 h 97"/>
                <a:gd name="T12" fmla="*/ 116 w 117"/>
                <a:gd name="T13" fmla="*/ 83 h 97"/>
                <a:gd name="T14" fmla="*/ 93 w 117"/>
                <a:gd name="T15" fmla="*/ 93 h 97"/>
                <a:gd name="T16" fmla="*/ 96 w 117"/>
                <a:gd name="T17" fmla="*/ 82 h 97"/>
                <a:gd name="T18" fmla="*/ 84 w 117"/>
                <a:gd name="T19" fmla="*/ 63 h 97"/>
                <a:gd name="T20" fmla="*/ 62 w 117"/>
                <a:gd name="T21" fmla="*/ 61 h 97"/>
                <a:gd name="T22" fmla="*/ 8 w 117"/>
                <a:gd name="T23" fmla="*/ 72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" h="97">
                  <a:moveTo>
                    <a:pt x="8" y="72"/>
                  </a:moveTo>
                  <a:cubicBezTo>
                    <a:pt x="0" y="51"/>
                    <a:pt x="2" y="40"/>
                    <a:pt x="14" y="25"/>
                  </a:cubicBezTo>
                  <a:cubicBezTo>
                    <a:pt x="38" y="42"/>
                    <a:pt x="66" y="37"/>
                    <a:pt x="93" y="40"/>
                  </a:cubicBezTo>
                  <a:cubicBezTo>
                    <a:pt x="102" y="42"/>
                    <a:pt x="106" y="32"/>
                    <a:pt x="101" y="24"/>
                  </a:cubicBezTo>
                  <a:cubicBezTo>
                    <a:pt x="99" y="19"/>
                    <a:pt x="97" y="14"/>
                    <a:pt x="94" y="9"/>
                  </a:cubicBezTo>
                  <a:cubicBezTo>
                    <a:pt x="101" y="6"/>
                    <a:pt x="108" y="3"/>
                    <a:pt x="116" y="0"/>
                  </a:cubicBezTo>
                  <a:cubicBezTo>
                    <a:pt x="116" y="30"/>
                    <a:pt x="117" y="57"/>
                    <a:pt x="116" y="83"/>
                  </a:cubicBezTo>
                  <a:cubicBezTo>
                    <a:pt x="115" y="97"/>
                    <a:pt x="102" y="89"/>
                    <a:pt x="93" y="93"/>
                  </a:cubicBezTo>
                  <a:cubicBezTo>
                    <a:pt x="95" y="88"/>
                    <a:pt x="95" y="85"/>
                    <a:pt x="96" y="82"/>
                  </a:cubicBezTo>
                  <a:cubicBezTo>
                    <a:pt x="104" y="64"/>
                    <a:pt x="103" y="63"/>
                    <a:pt x="84" y="63"/>
                  </a:cubicBezTo>
                  <a:cubicBezTo>
                    <a:pt x="77" y="63"/>
                    <a:pt x="69" y="63"/>
                    <a:pt x="62" y="61"/>
                  </a:cubicBezTo>
                  <a:cubicBezTo>
                    <a:pt x="43" y="56"/>
                    <a:pt x="25" y="57"/>
                    <a:pt x="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0" name="Freeform 74">
              <a:extLst>
                <a:ext uri="{FF2B5EF4-FFF2-40B4-BE49-F238E27FC236}">
                  <a16:creationId xmlns:a16="http://schemas.microsoft.com/office/drawing/2014/main" id="{5EE211B5-3CF8-43E9-9D34-26599672E9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0976" y="2773363"/>
              <a:ext cx="371475" cy="315913"/>
            </a:xfrm>
            <a:custGeom>
              <a:avLst/>
              <a:gdLst>
                <a:gd name="T0" fmla="*/ 113 w 113"/>
                <a:gd name="T1" fmla="*/ 18 h 96"/>
                <a:gd name="T2" fmla="*/ 96 w 113"/>
                <a:gd name="T3" fmla="*/ 32 h 96"/>
                <a:gd name="T4" fmla="*/ 70 w 113"/>
                <a:gd name="T5" fmla="*/ 31 h 96"/>
                <a:gd name="T6" fmla="*/ 62 w 113"/>
                <a:gd name="T7" fmla="*/ 52 h 96"/>
                <a:gd name="T8" fmla="*/ 86 w 113"/>
                <a:gd name="T9" fmla="*/ 75 h 96"/>
                <a:gd name="T10" fmla="*/ 71 w 113"/>
                <a:gd name="T11" fmla="*/ 94 h 96"/>
                <a:gd name="T12" fmla="*/ 59 w 113"/>
                <a:gd name="T13" fmla="*/ 91 h 96"/>
                <a:gd name="T14" fmla="*/ 2 w 113"/>
                <a:gd name="T15" fmla="*/ 16 h 96"/>
                <a:gd name="T16" fmla="*/ 1 w 113"/>
                <a:gd name="T17" fmla="*/ 4 h 96"/>
                <a:gd name="T18" fmla="*/ 12 w 113"/>
                <a:gd name="T19" fmla="*/ 1 h 96"/>
                <a:gd name="T20" fmla="*/ 113 w 113"/>
                <a:gd name="T21" fmla="*/ 18 h 96"/>
                <a:gd name="T22" fmla="*/ 22 w 113"/>
                <a:gd name="T23" fmla="*/ 15 h 96"/>
                <a:gd name="T24" fmla="*/ 45 w 113"/>
                <a:gd name="T25" fmla="*/ 43 h 96"/>
                <a:gd name="T26" fmla="*/ 55 w 113"/>
                <a:gd name="T27" fmla="*/ 23 h 96"/>
                <a:gd name="T28" fmla="*/ 22 w 113"/>
                <a:gd name="T29" fmla="*/ 1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3" h="96">
                  <a:moveTo>
                    <a:pt x="113" y="18"/>
                  </a:moveTo>
                  <a:cubicBezTo>
                    <a:pt x="113" y="34"/>
                    <a:pt x="108" y="38"/>
                    <a:pt x="96" y="32"/>
                  </a:cubicBezTo>
                  <a:cubicBezTo>
                    <a:pt x="87" y="28"/>
                    <a:pt x="78" y="21"/>
                    <a:pt x="70" y="31"/>
                  </a:cubicBezTo>
                  <a:cubicBezTo>
                    <a:pt x="65" y="37"/>
                    <a:pt x="60" y="47"/>
                    <a:pt x="62" y="52"/>
                  </a:cubicBezTo>
                  <a:cubicBezTo>
                    <a:pt x="66" y="60"/>
                    <a:pt x="76" y="66"/>
                    <a:pt x="86" y="75"/>
                  </a:cubicBezTo>
                  <a:cubicBezTo>
                    <a:pt x="83" y="79"/>
                    <a:pt x="78" y="87"/>
                    <a:pt x="71" y="94"/>
                  </a:cubicBezTo>
                  <a:cubicBezTo>
                    <a:pt x="69" y="96"/>
                    <a:pt x="61" y="93"/>
                    <a:pt x="59" y="91"/>
                  </a:cubicBezTo>
                  <a:cubicBezTo>
                    <a:pt x="40" y="66"/>
                    <a:pt x="21" y="41"/>
                    <a:pt x="2" y="16"/>
                  </a:cubicBezTo>
                  <a:cubicBezTo>
                    <a:pt x="0" y="13"/>
                    <a:pt x="0" y="7"/>
                    <a:pt x="1" y="4"/>
                  </a:cubicBezTo>
                  <a:cubicBezTo>
                    <a:pt x="3" y="2"/>
                    <a:pt x="9" y="0"/>
                    <a:pt x="12" y="1"/>
                  </a:cubicBezTo>
                  <a:cubicBezTo>
                    <a:pt x="46" y="6"/>
                    <a:pt x="79" y="12"/>
                    <a:pt x="113" y="18"/>
                  </a:cubicBezTo>
                  <a:close/>
                  <a:moveTo>
                    <a:pt x="22" y="15"/>
                  </a:moveTo>
                  <a:cubicBezTo>
                    <a:pt x="31" y="26"/>
                    <a:pt x="37" y="34"/>
                    <a:pt x="45" y="43"/>
                  </a:cubicBezTo>
                  <a:cubicBezTo>
                    <a:pt x="48" y="35"/>
                    <a:pt x="51" y="29"/>
                    <a:pt x="55" y="23"/>
                  </a:cubicBezTo>
                  <a:cubicBezTo>
                    <a:pt x="44" y="20"/>
                    <a:pt x="35" y="18"/>
                    <a:pt x="2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1" name="Freeform 75">
              <a:extLst>
                <a:ext uri="{FF2B5EF4-FFF2-40B4-BE49-F238E27FC236}">
                  <a16:creationId xmlns:a16="http://schemas.microsoft.com/office/drawing/2014/main" id="{3F9204C9-4FAD-4F53-BA29-C12C5BEF1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7626" y="3132138"/>
              <a:ext cx="422275" cy="257175"/>
            </a:xfrm>
            <a:custGeom>
              <a:avLst/>
              <a:gdLst>
                <a:gd name="T0" fmla="*/ 23 w 128"/>
                <a:gd name="T1" fmla="*/ 30 h 78"/>
                <a:gd name="T2" fmla="*/ 82 w 128"/>
                <a:gd name="T3" fmla="*/ 22 h 78"/>
                <a:gd name="T4" fmla="*/ 108 w 128"/>
                <a:gd name="T5" fmla="*/ 0 h 78"/>
                <a:gd name="T6" fmla="*/ 119 w 128"/>
                <a:gd name="T7" fmla="*/ 13 h 78"/>
                <a:gd name="T8" fmla="*/ 126 w 128"/>
                <a:gd name="T9" fmla="*/ 39 h 78"/>
                <a:gd name="T10" fmla="*/ 113 w 128"/>
                <a:gd name="T11" fmla="*/ 52 h 78"/>
                <a:gd name="T12" fmla="*/ 46 w 128"/>
                <a:gd name="T13" fmla="*/ 54 h 78"/>
                <a:gd name="T14" fmla="*/ 21 w 128"/>
                <a:gd name="T15" fmla="*/ 70 h 78"/>
                <a:gd name="T16" fmla="*/ 7 w 128"/>
                <a:gd name="T17" fmla="*/ 69 h 78"/>
                <a:gd name="T18" fmla="*/ 1 w 128"/>
                <a:gd name="T19" fmla="*/ 26 h 78"/>
                <a:gd name="T20" fmla="*/ 8 w 128"/>
                <a:gd name="T21" fmla="*/ 16 h 78"/>
                <a:gd name="T22" fmla="*/ 23 w 128"/>
                <a:gd name="T23" fmla="*/ 3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78">
                  <a:moveTo>
                    <a:pt x="23" y="30"/>
                  </a:moveTo>
                  <a:cubicBezTo>
                    <a:pt x="41" y="28"/>
                    <a:pt x="62" y="25"/>
                    <a:pt x="82" y="22"/>
                  </a:cubicBezTo>
                  <a:cubicBezTo>
                    <a:pt x="95" y="21"/>
                    <a:pt x="105" y="18"/>
                    <a:pt x="108" y="0"/>
                  </a:cubicBezTo>
                  <a:cubicBezTo>
                    <a:pt x="113" y="6"/>
                    <a:pt x="118" y="9"/>
                    <a:pt x="119" y="13"/>
                  </a:cubicBezTo>
                  <a:cubicBezTo>
                    <a:pt x="122" y="21"/>
                    <a:pt x="124" y="30"/>
                    <a:pt x="126" y="39"/>
                  </a:cubicBezTo>
                  <a:cubicBezTo>
                    <a:pt x="128" y="49"/>
                    <a:pt x="122" y="56"/>
                    <a:pt x="113" y="52"/>
                  </a:cubicBezTo>
                  <a:cubicBezTo>
                    <a:pt x="90" y="40"/>
                    <a:pt x="68" y="51"/>
                    <a:pt x="46" y="54"/>
                  </a:cubicBezTo>
                  <a:cubicBezTo>
                    <a:pt x="35" y="55"/>
                    <a:pt x="25" y="57"/>
                    <a:pt x="21" y="70"/>
                  </a:cubicBezTo>
                  <a:cubicBezTo>
                    <a:pt x="19" y="77"/>
                    <a:pt x="9" y="78"/>
                    <a:pt x="7" y="69"/>
                  </a:cubicBezTo>
                  <a:cubicBezTo>
                    <a:pt x="3" y="55"/>
                    <a:pt x="2" y="41"/>
                    <a:pt x="1" y="26"/>
                  </a:cubicBezTo>
                  <a:cubicBezTo>
                    <a:pt x="0" y="23"/>
                    <a:pt x="5" y="20"/>
                    <a:pt x="8" y="16"/>
                  </a:cubicBezTo>
                  <a:cubicBezTo>
                    <a:pt x="12" y="20"/>
                    <a:pt x="17" y="24"/>
                    <a:pt x="2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2" name="Freeform 76">
              <a:extLst>
                <a:ext uri="{FF2B5EF4-FFF2-40B4-BE49-F238E27FC236}">
                  <a16:creationId xmlns:a16="http://schemas.microsoft.com/office/drawing/2014/main" id="{73DDF204-267B-4DAA-A55D-1F5C6DDF49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9913" y="4432300"/>
              <a:ext cx="285750" cy="331788"/>
            </a:xfrm>
            <a:custGeom>
              <a:avLst/>
              <a:gdLst>
                <a:gd name="T0" fmla="*/ 19 w 87"/>
                <a:gd name="T1" fmla="*/ 100 h 101"/>
                <a:gd name="T2" fmla="*/ 6 w 87"/>
                <a:gd name="T3" fmla="*/ 81 h 101"/>
                <a:gd name="T4" fmla="*/ 31 w 87"/>
                <a:gd name="T5" fmla="*/ 46 h 101"/>
                <a:gd name="T6" fmla="*/ 29 w 87"/>
                <a:gd name="T7" fmla="*/ 18 h 101"/>
                <a:gd name="T8" fmla="*/ 28 w 87"/>
                <a:gd name="T9" fmla="*/ 6 h 101"/>
                <a:gd name="T10" fmla="*/ 42 w 87"/>
                <a:gd name="T11" fmla="*/ 1 h 101"/>
                <a:gd name="T12" fmla="*/ 64 w 87"/>
                <a:gd name="T13" fmla="*/ 1 h 101"/>
                <a:gd name="T14" fmla="*/ 87 w 87"/>
                <a:gd name="T15" fmla="*/ 3 h 101"/>
                <a:gd name="T16" fmla="*/ 82 w 87"/>
                <a:gd name="T17" fmla="*/ 22 h 101"/>
                <a:gd name="T18" fmla="*/ 32 w 87"/>
                <a:gd name="T19" fmla="*/ 92 h 101"/>
                <a:gd name="T20" fmla="*/ 19 w 87"/>
                <a:gd name="T21" fmla="*/ 10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101">
                  <a:moveTo>
                    <a:pt x="19" y="100"/>
                  </a:moveTo>
                  <a:cubicBezTo>
                    <a:pt x="6" y="101"/>
                    <a:pt x="0" y="90"/>
                    <a:pt x="6" y="81"/>
                  </a:cubicBezTo>
                  <a:cubicBezTo>
                    <a:pt x="13" y="69"/>
                    <a:pt x="22" y="57"/>
                    <a:pt x="31" y="46"/>
                  </a:cubicBezTo>
                  <a:cubicBezTo>
                    <a:pt x="39" y="36"/>
                    <a:pt x="44" y="27"/>
                    <a:pt x="29" y="18"/>
                  </a:cubicBezTo>
                  <a:cubicBezTo>
                    <a:pt x="27" y="17"/>
                    <a:pt x="26" y="8"/>
                    <a:pt x="28" y="6"/>
                  </a:cubicBezTo>
                  <a:cubicBezTo>
                    <a:pt x="31" y="3"/>
                    <a:pt x="37" y="1"/>
                    <a:pt x="42" y="1"/>
                  </a:cubicBezTo>
                  <a:cubicBezTo>
                    <a:pt x="49" y="0"/>
                    <a:pt x="56" y="0"/>
                    <a:pt x="64" y="1"/>
                  </a:cubicBezTo>
                  <a:cubicBezTo>
                    <a:pt x="72" y="1"/>
                    <a:pt x="79" y="2"/>
                    <a:pt x="87" y="3"/>
                  </a:cubicBezTo>
                  <a:cubicBezTo>
                    <a:pt x="86" y="9"/>
                    <a:pt x="86" y="17"/>
                    <a:pt x="82" y="22"/>
                  </a:cubicBezTo>
                  <a:cubicBezTo>
                    <a:pt x="66" y="46"/>
                    <a:pt x="49" y="69"/>
                    <a:pt x="32" y="92"/>
                  </a:cubicBezTo>
                  <a:cubicBezTo>
                    <a:pt x="28" y="97"/>
                    <a:pt x="21" y="99"/>
                    <a:pt x="19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3" name="Freeform 77">
              <a:extLst>
                <a:ext uri="{FF2B5EF4-FFF2-40B4-BE49-F238E27FC236}">
                  <a16:creationId xmlns:a16="http://schemas.microsoft.com/office/drawing/2014/main" id="{6333112B-A62B-423D-A85C-9ECB30C5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6576" y="2082800"/>
              <a:ext cx="300038" cy="366713"/>
            </a:xfrm>
            <a:custGeom>
              <a:avLst/>
              <a:gdLst>
                <a:gd name="T0" fmla="*/ 91 w 91"/>
                <a:gd name="T1" fmla="*/ 27 h 111"/>
                <a:gd name="T2" fmla="*/ 40 w 91"/>
                <a:gd name="T3" fmla="*/ 89 h 111"/>
                <a:gd name="T4" fmla="*/ 16 w 91"/>
                <a:gd name="T5" fmla="*/ 104 h 111"/>
                <a:gd name="T6" fmla="*/ 6 w 91"/>
                <a:gd name="T7" fmla="*/ 78 h 111"/>
                <a:gd name="T8" fmla="*/ 0 w 91"/>
                <a:gd name="T9" fmla="*/ 15 h 111"/>
                <a:gd name="T10" fmla="*/ 4 w 91"/>
                <a:gd name="T11" fmla="*/ 0 h 111"/>
                <a:gd name="T12" fmla="*/ 29 w 91"/>
                <a:gd name="T13" fmla="*/ 5 h 111"/>
                <a:gd name="T14" fmla="*/ 28 w 91"/>
                <a:gd name="T15" fmla="*/ 19 h 111"/>
                <a:gd name="T16" fmla="*/ 25 w 91"/>
                <a:gd name="T17" fmla="*/ 70 h 111"/>
                <a:gd name="T18" fmla="*/ 38 w 91"/>
                <a:gd name="T19" fmla="*/ 72 h 111"/>
                <a:gd name="T20" fmla="*/ 66 w 91"/>
                <a:gd name="T21" fmla="*/ 26 h 111"/>
                <a:gd name="T22" fmla="*/ 91 w 91"/>
                <a:gd name="T23" fmla="*/ 2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1">
                  <a:moveTo>
                    <a:pt x="91" y="27"/>
                  </a:moveTo>
                  <a:cubicBezTo>
                    <a:pt x="74" y="48"/>
                    <a:pt x="57" y="69"/>
                    <a:pt x="40" y="89"/>
                  </a:cubicBezTo>
                  <a:cubicBezTo>
                    <a:pt x="33" y="97"/>
                    <a:pt x="27" y="111"/>
                    <a:pt x="16" y="104"/>
                  </a:cubicBezTo>
                  <a:cubicBezTo>
                    <a:pt x="10" y="101"/>
                    <a:pt x="8" y="87"/>
                    <a:pt x="6" y="78"/>
                  </a:cubicBezTo>
                  <a:cubicBezTo>
                    <a:pt x="4" y="57"/>
                    <a:pt x="2" y="36"/>
                    <a:pt x="0" y="15"/>
                  </a:cubicBezTo>
                  <a:cubicBezTo>
                    <a:pt x="0" y="10"/>
                    <a:pt x="3" y="0"/>
                    <a:pt x="4" y="0"/>
                  </a:cubicBezTo>
                  <a:cubicBezTo>
                    <a:pt x="12" y="0"/>
                    <a:pt x="21" y="2"/>
                    <a:pt x="29" y="5"/>
                  </a:cubicBezTo>
                  <a:cubicBezTo>
                    <a:pt x="30" y="5"/>
                    <a:pt x="28" y="14"/>
                    <a:pt x="28" y="19"/>
                  </a:cubicBezTo>
                  <a:cubicBezTo>
                    <a:pt x="27" y="36"/>
                    <a:pt x="25" y="53"/>
                    <a:pt x="25" y="70"/>
                  </a:cubicBezTo>
                  <a:cubicBezTo>
                    <a:pt x="26" y="78"/>
                    <a:pt x="33" y="80"/>
                    <a:pt x="38" y="72"/>
                  </a:cubicBezTo>
                  <a:cubicBezTo>
                    <a:pt x="47" y="57"/>
                    <a:pt x="63" y="46"/>
                    <a:pt x="66" y="26"/>
                  </a:cubicBezTo>
                  <a:cubicBezTo>
                    <a:pt x="68" y="15"/>
                    <a:pt x="81" y="16"/>
                    <a:pt x="9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4" name="Freeform 78">
              <a:extLst>
                <a:ext uri="{FF2B5EF4-FFF2-40B4-BE49-F238E27FC236}">
                  <a16:creationId xmlns:a16="http://schemas.microsoft.com/office/drawing/2014/main" id="{7B37ED85-F809-4408-B7A3-2785B5CEE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2576" y="2033588"/>
              <a:ext cx="131763" cy="346075"/>
            </a:xfrm>
            <a:custGeom>
              <a:avLst/>
              <a:gdLst>
                <a:gd name="T0" fmla="*/ 40 w 40"/>
                <a:gd name="T1" fmla="*/ 5 h 105"/>
                <a:gd name="T2" fmla="*/ 30 w 40"/>
                <a:gd name="T3" fmla="*/ 102 h 105"/>
                <a:gd name="T4" fmla="*/ 0 w 40"/>
                <a:gd name="T5" fmla="*/ 105 h 105"/>
                <a:gd name="T6" fmla="*/ 9 w 40"/>
                <a:gd name="T7" fmla="*/ 56 h 105"/>
                <a:gd name="T8" fmla="*/ 8 w 40"/>
                <a:gd name="T9" fmla="*/ 16 h 105"/>
                <a:gd name="T10" fmla="*/ 9 w 40"/>
                <a:gd name="T11" fmla="*/ 3 h 105"/>
                <a:gd name="T12" fmla="*/ 22 w 40"/>
                <a:gd name="T13" fmla="*/ 1 h 105"/>
                <a:gd name="T14" fmla="*/ 40 w 40"/>
                <a:gd name="T15" fmla="*/ 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105">
                  <a:moveTo>
                    <a:pt x="40" y="5"/>
                  </a:moveTo>
                  <a:cubicBezTo>
                    <a:pt x="36" y="38"/>
                    <a:pt x="33" y="69"/>
                    <a:pt x="30" y="102"/>
                  </a:cubicBezTo>
                  <a:cubicBezTo>
                    <a:pt x="23" y="103"/>
                    <a:pt x="12" y="104"/>
                    <a:pt x="0" y="105"/>
                  </a:cubicBezTo>
                  <a:cubicBezTo>
                    <a:pt x="3" y="87"/>
                    <a:pt x="8" y="72"/>
                    <a:pt x="9" y="56"/>
                  </a:cubicBezTo>
                  <a:cubicBezTo>
                    <a:pt x="10" y="43"/>
                    <a:pt x="8" y="30"/>
                    <a:pt x="8" y="16"/>
                  </a:cubicBezTo>
                  <a:cubicBezTo>
                    <a:pt x="8" y="12"/>
                    <a:pt x="7" y="6"/>
                    <a:pt x="9" y="3"/>
                  </a:cubicBezTo>
                  <a:cubicBezTo>
                    <a:pt x="12" y="0"/>
                    <a:pt x="18" y="0"/>
                    <a:pt x="22" y="1"/>
                  </a:cubicBezTo>
                  <a:cubicBezTo>
                    <a:pt x="29" y="2"/>
                    <a:pt x="36" y="4"/>
                    <a:pt x="4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5" name="Freeform 79">
              <a:extLst>
                <a:ext uri="{FF2B5EF4-FFF2-40B4-BE49-F238E27FC236}">
                  <a16:creationId xmlns:a16="http://schemas.microsoft.com/office/drawing/2014/main" id="{7554423C-33AB-4F0C-9740-A5B5D6B497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9551" y="3630613"/>
              <a:ext cx="741363" cy="711200"/>
            </a:xfrm>
            <a:custGeom>
              <a:avLst/>
              <a:gdLst>
                <a:gd name="T0" fmla="*/ 89 w 225"/>
                <a:gd name="T1" fmla="*/ 97 h 216"/>
                <a:gd name="T2" fmla="*/ 47 w 225"/>
                <a:gd name="T3" fmla="*/ 105 h 216"/>
                <a:gd name="T4" fmla="*/ 5 w 225"/>
                <a:gd name="T5" fmla="*/ 116 h 216"/>
                <a:gd name="T6" fmla="*/ 19 w 225"/>
                <a:gd name="T7" fmla="*/ 83 h 216"/>
                <a:gd name="T8" fmla="*/ 83 w 225"/>
                <a:gd name="T9" fmla="*/ 60 h 216"/>
                <a:gd name="T10" fmla="*/ 96 w 225"/>
                <a:gd name="T11" fmla="*/ 57 h 216"/>
                <a:gd name="T12" fmla="*/ 96 w 225"/>
                <a:gd name="T13" fmla="*/ 50 h 216"/>
                <a:gd name="T14" fmla="*/ 65 w 225"/>
                <a:gd name="T15" fmla="*/ 48 h 216"/>
                <a:gd name="T16" fmla="*/ 42 w 225"/>
                <a:gd name="T17" fmla="*/ 39 h 216"/>
                <a:gd name="T18" fmla="*/ 62 w 225"/>
                <a:gd name="T19" fmla="*/ 13 h 216"/>
                <a:gd name="T20" fmla="*/ 152 w 225"/>
                <a:gd name="T21" fmla="*/ 6 h 216"/>
                <a:gd name="T22" fmla="*/ 154 w 225"/>
                <a:gd name="T23" fmla="*/ 12 h 216"/>
                <a:gd name="T24" fmla="*/ 146 w 225"/>
                <a:gd name="T25" fmla="*/ 32 h 216"/>
                <a:gd name="T26" fmla="*/ 145 w 225"/>
                <a:gd name="T27" fmla="*/ 46 h 216"/>
                <a:gd name="T28" fmla="*/ 159 w 225"/>
                <a:gd name="T29" fmla="*/ 45 h 216"/>
                <a:gd name="T30" fmla="*/ 187 w 225"/>
                <a:gd name="T31" fmla="*/ 23 h 216"/>
                <a:gd name="T32" fmla="*/ 203 w 225"/>
                <a:gd name="T33" fmla="*/ 6 h 216"/>
                <a:gd name="T34" fmla="*/ 224 w 225"/>
                <a:gd name="T35" fmla="*/ 17 h 216"/>
                <a:gd name="T36" fmla="*/ 217 w 225"/>
                <a:gd name="T37" fmla="*/ 106 h 216"/>
                <a:gd name="T38" fmla="*/ 171 w 225"/>
                <a:gd name="T39" fmla="*/ 135 h 216"/>
                <a:gd name="T40" fmla="*/ 139 w 225"/>
                <a:gd name="T41" fmla="*/ 141 h 216"/>
                <a:gd name="T42" fmla="*/ 156 w 225"/>
                <a:gd name="T43" fmla="*/ 180 h 216"/>
                <a:gd name="T44" fmla="*/ 161 w 225"/>
                <a:gd name="T45" fmla="*/ 197 h 216"/>
                <a:gd name="T46" fmla="*/ 159 w 225"/>
                <a:gd name="T47" fmla="*/ 214 h 216"/>
                <a:gd name="T48" fmla="*/ 139 w 225"/>
                <a:gd name="T49" fmla="*/ 212 h 216"/>
                <a:gd name="T50" fmla="*/ 97 w 225"/>
                <a:gd name="T51" fmla="*/ 166 h 216"/>
                <a:gd name="T52" fmla="*/ 73 w 225"/>
                <a:gd name="T53" fmla="*/ 159 h 216"/>
                <a:gd name="T54" fmla="*/ 24 w 225"/>
                <a:gd name="T55" fmla="*/ 178 h 216"/>
                <a:gd name="T56" fmla="*/ 2 w 225"/>
                <a:gd name="T57" fmla="*/ 174 h 216"/>
                <a:gd name="T58" fmla="*/ 8 w 225"/>
                <a:gd name="T59" fmla="*/ 154 h 216"/>
                <a:gd name="T60" fmla="*/ 65 w 225"/>
                <a:gd name="T61" fmla="*/ 121 h 216"/>
                <a:gd name="T62" fmla="*/ 89 w 225"/>
                <a:gd name="T63" fmla="*/ 97 h 216"/>
                <a:gd name="T64" fmla="*/ 178 w 225"/>
                <a:gd name="T65" fmla="*/ 75 h 216"/>
                <a:gd name="T66" fmla="*/ 146 w 225"/>
                <a:gd name="T67" fmla="*/ 75 h 216"/>
                <a:gd name="T68" fmla="*/ 138 w 225"/>
                <a:gd name="T69" fmla="*/ 83 h 216"/>
                <a:gd name="T70" fmla="*/ 141 w 225"/>
                <a:gd name="T71" fmla="*/ 94 h 216"/>
                <a:gd name="T72" fmla="*/ 168 w 225"/>
                <a:gd name="T73" fmla="*/ 92 h 216"/>
                <a:gd name="T74" fmla="*/ 178 w 225"/>
                <a:gd name="T75" fmla="*/ 7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5" h="216">
                  <a:moveTo>
                    <a:pt x="89" y="97"/>
                  </a:moveTo>
                  <a:cubicBezTo>
                    <a:pt x="75" y="100"/>
                    <a:pt x="61" y="102"/>
                    <a:pt x="47" y="105"/>
                  </a:cubicBezTo>
                  <a:cubicBezTo>
                    <a:pt x="33" y="108"/>
                    <a:pt x="20" y="112"/>
                    <a:pt x="5" y="116"/>
                  </a:cubicBezTo>
                  <a:cubicBezTo>
                    <a:pt x="0" y="98"/>
                    <a:pt x="11" y="90"/>
                    <a:pt x="19" y="83"/>
                  </a:cubicBezTo>
                  <a:cubicBezTo>
                    <a:pt x="38" y="67"/>
                    <a:pt x="60" y="63"/>
                    <a:pt x="83" y="60"/>
                  </a:cubicBezTo>
                  <a:cubicBezTo>
                    <a:pt x="88" y="60"/>
                    <a:pt x="92" y="58"/>
                    <a:pt x="96" y="57"/>
                  </a:cubicBezTo>
                  <a:cubicBezTo>
                    <a:pt x="96" y="55"/>
                    <a:pt x="96" y="53"/>
                    <a:pt x="96" y="50"/>
                  </a:cubicBezTo>
                  <a:cubicBezTo>
                    <a:pt x="86" y="50"/>
                    <a:pt x="76" y="49"/>
                    <a:pt x="65" y="48"/>
                  </a:cubicBezTo>
                  <a:cubicBezTo>
                    <a:pt x="57" y="47"/>
                    <a:pt x="45" y="52"/>
                    <a:pt x="42" y="39"/>
                  </a:cubicBezTo>
                  <a:cubicBezTo>
                    <a:pt x="39" y="29"/>
                    <a:pt x="51" y="14"/>
                    <a:pt x="62" y="13"/>
                  </a:cubicBezTo>
                  <a:cubicBezTo>
                    <a:pt x="92" y="10"/>
                    <a:pt x="122" y="8"/>
                    <a:pt x="152" y="6"/>
                  </a:cubicBezTo>
                  <a:cubicBezTo>
                    <a:pt x="152" y="8"/>
                    <a:pt x="153" y="10"/>
                    <a:pt x="154" y="12"/>
                  </a:cubicBezTo>
                  <a:cubicBezTo>
                    <a:pt x="151" y="18"/>
                    <a:pt x="148" y="25"/>
                    <a:pt x="146" y="32"/>
                  </a:cubicBezTo>
                  <a:cubicBezTo>
                    <a:pt x="145" y="36"/>
                    <a:pt x="145" y="41"/>
                    <a:pt x="145" y="46"/>
                  </a:cubicBezTo>
                  <a:cubicBezTo>
                    <a:pt x="149" y="46"/>
                    <a:pt x="154" y="47"/>
                    <a:pt x="159" y="45"/>
                  </a:cubicBezTo>
                  <a:cubicBezTo>
                    <a:pt x="171" y="42"/>
                    <a:pt x="181" y="35"/>
                    <a:pt x="187" y="23"/>
                  </a:cubicBezTo>
                  <a:cubicBezTo>
                    <a:pt x="190" y="16"/>
                    <a:pt x="196" y="10"/>
                    <a:pt x="203" y="6"/>
                  </a:cubicBezTo>
                  <a:cubicBezTo>
                    <a:pt x="213" y="0"/>
                    <a:pt x="225" y="6"/>
                    <a:pt x="224" y="17"/>
                  </a:cubicBezTo>
                  <a:cubicBezTo>
                    <a:pt x="223" y="47"/>
                    <a:pt x="222" y="77"/>
                    <a:pt x="217" y="106"/>
                  </a:cubicBezTo>
                  <a:cubicBezTo>
                    <a:pt x="213" y="130"/>
                    <a:pt x="191" y="131"/>
                    <a:pt x="171" y="135"/>
                  </a:cubicBezTo>
                  <a:cubicBezTo>
                    <a:pt x="161" y="136"/>
                    <a:pt x="151" y="139"/>
                    <a:pt x="139" y="141"/>
                  </a:cubicBezTo>
                  <a:cubicBezTo>
                    <a:pt x="145" y="156"/>
                    <a:pt x="150" y="168"/>
                    <a:pt x="156" y="180"/>
                  </a:cubicBezTo>
                  <a:cubicBezTo>
                    <a:pt x="158" y="186"/>
                    <a:pt x="161" y="191"/>
                    <a:pt x="161" y="197"/>
                  </a:cubicBezTo>
                  <a:cubicBezTo>
                    <a:pt x="162" y="203"/>
                    <a:pt x="161" y="214"/>
                    <a:pt x="159" y="214"/>
                  </a:cubicBezTo>
                  <a:cubicBezTo>
                    <a:pt x="153" y="216"/>
                    <a:pt x="143" y="216"/>
                    <a:pt x="139" y="212"/>
                  </a:cubicBezTo>
                  <a:cubicBezTo>
                    <a:pt x="124" y="198"/>
                    <a:pt x="109" y="182"/>
                    <a:pt x="97" y="166"/>
                  </a:cubicBezTo>
                  <a:cubicBezTo>
                    <a:pt x="89" y="156"/>
                    <a:pt x="83" y="155"/>
                    <a:pt x="73" y="159"/>
                  </a:cubicBezTo>
                  <a:cubicBezTo>
                    <a:pt x="57" y="166"/>
                    <a:pt x="41" y="173"/>
                    <a:pt x="24" y="178"/>
                  </a:cubicBezTo>
                  <a:cubicBezTo>
                    <a:pt x="18" y="179"/>
                    <a:pt x="10" y="175"/>
                    <a:pt x="2" y="174"/>
                  </a:cubicBezTo>
                  <a:cubicBezTo>
                    <a:pt x="4" y="167"/>
                    <a:pt x="4" y="157"/>
                    <a:pt x="8" y="154"/>
                  </a:cubicBezTo>
                  <a:cubicBezTo>
                    <a:pt x="26" y="142"/>
                    <a:pt x="45" y="129"/>
                    <a:pt x="65" y="121"/>
                  </a:cubicBezTo>
                  <a:cubicBezTo>
                    <a:pt x="80" y="115"/>
                    <a:pt x="88" y="113"/>
                    <a:pt x="89" y="97"/>
                  </a:cubicBezTo>
                  <a:close/>
                  <a:moveTo>
                    <a:pt x="178" y="75"/>
                  </a:moveTo>
                  <a:cubicBezTo>
                    <a:pt x="164" y="75"/>
                    <a:pt x="155" y="74"/>
                    <a:pt x="146" y="75"/>
                  </a:cubicBezTo>
                  <a:cubicBezTo>
                    <a:pt x="143" y="75"/>
                    <a:pt x="139" y="80"/>
                    <a:pt x="138" y="83"/>
                  </a:cubicBezTo>
                  <a:cubicBezTo>
                    <a:pt x="137" y="86"/>
                    <a:pt x="140" y="94"/>
                    <a:pt x="141" y="94"/>
                  </a:cubicBezTo>
                  <a:cubicBezTo>
                    <a:pt x="150" y="94"/>
                    <a:pt x="160" y="94"/>
                    <a:pt x="168" y="92"/>
                  </a:cubicBezTo>
                  <a:cubicBezTo>
                    <a:pt x="172" y="90"/>
                    <a:pt x="173" y="83"/>
                    <a:pt x="178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6" name="Freeform 80">
              <a:extLst>
                <a:ext uri="{FF2B5EF4-FFF2-40B4-BE49-F238E27FC236}">
                  <a16:creationId xmlns:a16="http://schemas.microsoft.com/office/drawing/2014/main" id="{81671658-C320-4ADB-90B3-065635F3D3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28926" y="3336925"/>
              <a:ext cx="676275" cy="287338"/>
            </a:xfrm>
            <a:custGeom>
              <a:avLst/>
              <a:gdLst>
                <a:gd name="T0" fmla="*/ 60 w 205"/>
                <a:gd name="T1" fmla="*/ 6 h 87"/>
                <a:gd name="T2" fmla="*/ 108 w 205"/>
                <a:gd name="T3" fmla="*/ 0 h 87"/>
                <a:gd name="T4" fmla="*/ 183 w 205"/>
                <a:gd name="T5" fmla="*/ 3 h 87"/>
                <a:gd name="T6" fmla="*/ 200 w 205"/>
                <a:gd name="T7" fmla="*/ 20 h 87"/>
                <a:gd name="T8" fmla="*/ 203 w 205"/>
                <a:gd name="T9" fmla="*/ 47 h 87"/>
                <a:gd name="T10" fmla="*/ 184 w 205"/>
                <a:gd name="T11" fmla="*/ 76 h 87"/>
                <a:gd name="T12" fmla="*/ 129 w 205"/>
                <a:gd name="T13" fmla="*/ 84 h 87"/>
                <a:gd name="T14" fmla="*/ 49 w 205"/>
                <a:gd name="T15" fmla="*/ 85 h 87"/>
                <a:gd name="T16" fmla="*/ 16 w 205"/>
                <a:gd name="T17" fmla="*/ 70 h 87"/>
                <a:gd name="T18" fmla="*/ 15 w 205"/>
                <a:gd name="T19" fmla="*/ 25 h 87"/>
                <a:gd name="T20" fmla="*/ 60 w 205"/>
                <a:gd name="T21" fmla="*/ 6 h 87"/>
                <a:gd name="T22" fmla="*/ 161 w 205"/>
                <a:gd name="T23" fmla="*/ 42 h 87"/>
                <a:gd name="T24" fmla="*/ 59 w 205"/>
                <a:gd name="T25" fmla="*/ 49 h 87"/>
                <a:gd name="T26" fmla="*/ 161 w 205"/>
                <a:gd name="T27" fmla="*/ 4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5" h="87">
                  <a:moveTo>
                    <a:pt x="60" y="6"/>
                  </a:moveTo>
                  <a:cubicBezTo>
                    <a:pt x="76" y="4"/>
                    <a:pt x="92" y="0"/>
                    <a:pt x="108" y="0"/>
                  </a:cubicBezTo>
                  <a:cubicBezTo>
                    <a:pt x="133" y="0"/>
                    <a:pt x="158" y="0"/>
                    <a:pt x="183" y="3"/>
                  </a:cubicBezTo>
                  <a:cubicBezTo>
                    <a:pt x="189" y="4"/>
                    <a:pt x="197" y="13"/>
                    <a:pt x="200" y="20"/>
                  </a:cubicBezTo>
                  <a:cubicBezTo>
                    <a:pt x="203" y="28"/>
                    <a:pt x="203" y="38"/>
                    <a:pt x="203" y="47"/>
                  </a:cubicBezTo>
                  <a:cubicBezTo>
                    <a:pt x="205" y="64"/>
                    <a:pt x="200" y="72"/>
                    <a:pt x="184" y="76"/>
                  </a:cubicBezTo>
                  <a:cubicBezTo>
                    <a:pt x="166" y="80"/>
                    <a:pt x="148" y="83"/>
                    <a:pt x="129" y="84"/>
                  </a:cubicBezTo>
                  <a:cubicBezTo>
                    <a:pt x="103" y="86"/>
                    <a:pt x="76" y="87"/>
                    <a:pt x="49" y="85"/>
                  </a:cubicBezTo>
                  <a:cubicBezTo>
                    <a:pt x="38" y="84"/>
                    <a:pt x="26" y="77"/>
                    <a:pt x="16" y="70"/>
                  </a:cubicBezTo>
                  <a:cubicBezTo>
                    <a:pt x="0" y="58"/>
                    <a:pt x="0" y="38"/>
                    <a:pt x="15" y="25"/>
                  </a:cubicBezTo>
                  <a:cubicBezTo>
                    <a:pt x="28" y="14"/>
                    <a:pt x="40" y="0"/>
                    <a:pt x="60" y="6"/>
                  </a:cubicBezTo>
                  <a:close/>
                  <a:moveTo>
                    <a:pt x="161" y="42"/>
                  </a:moveTo>
                  <a:cubicBezTo>
                    <a:pt x="145" y="30"/>
                    <a:pt x="72" y="35"/>
                    <a:pt x="59" y="49"/>
                  </a:cubicBezTo>
                  <a:cubicBezTo>
                    <a:pt x="95" y="46"/>
                    <a:pt x="128" y="44"/>
                    <a:pt x="161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13106" y="229138"/>
            <a:ext cx="24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939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研究思路与方法</a:t>
            </a: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1FEC89E0-90D7-48D8-83FC-0C0A4B1FD9BB}"/>
              </a:ext>
            </a:extLst>
          </p:cNvPr>
          <p:cNvCxnSpPr>
            <a:cxnSpLocks/>
          </p:cNvCxnSpPr>
          <p:nvPr/>
        </p:nvCxnSpPr>
        <p:spPr>
          <a:xfrm>
            <a:off x="302006" y="6584663"/>
            <a:ext cx="10051362" cy="0"/>
          </a:xfrm>
          <a:prstGeom prst="line">
            <a:avLst/>
          </a:prstGeom>
          <a:ln w="12700">
            <a:solidFill>
              <a:srgbClr val="0939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1FEC89E0-90D7-48D8-83FC-0C0A4B1FD9BB}"/>
              </a:ext>
            </a:extLst>
          </p:cNvPr>
          <p:cNvCxnSpPr>
            <a:cxnSpLocks/>
          </p:cNvCxnSpPr>
          <p:nvPr/>
        </p:nvCxnSpPr>
        <p:spPr>
          <a:xfrm>
            <a:off x="11143461" y="6584663"/>
            <a:ext cx="688875" cy="0"/>
          </a:xfrm>
          <a:prstGeom prst="line">
            <a:avLst/>
          </a:prstGeom>
          <a:ln w="12700">
            <a:solidFill>
              <a:srgbClr val="0939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0378768" y="6393877"/>
            <a:ext cx="722549" cy="381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0939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09</a:t>
            </a:r>
            <a:endParaRPr lang="zh-CN" altLang="en-US" b="1" dirty="0">
              <a:solidFill>
                <a:srgbClr val="09397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0" name="图表 59"/>
          <p:cNvGraphicFramePr/>
          <p:nvPr>
            <p:extLst>
              <p:ext uri="{D42A27DB-BD31-4B8C-83A1-F6EECF244321}">
                <p14:modId xmlns:p14="http://schemas.microsoft.com/office/powerpoint/2010/main" val="3406344516"/>
              </p:ext>
            </p:extLst>
          </p:nvPr>
        </p:nvGraphicFramePr>
        <p:xfrm>
          <a:off x="5476758" y="1335864"/>
          <a:ext cx="5929391" cy="32160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7" name="矩形 66"/>
          <p:cNvSpPr/>
          <p:nvPr/>
        </p:nvSpPr>
        <p:spPr>
          <a:xfrm>
            <a:off x="5877095" y="5084653"/>
            <a:ext cx="5389463" cy="738660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ctr" defTabSz="914354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点击此处添加文本内容，如关键词、部分简单介绍等。点击此处添加文本内容，如关键词、部分简单介绍等。点击此处添加文本内容，如关键词、部分简单介绍等。</a:t>
            </a:r>
          </a:p>
        </p:txBody>
      </p:sp>
      <p:cxnSp>
        <p:nvCxnSpPr>
          <p:cNvPr id="68" name="直接连接符 67"/>
          <p:cNvCxnSpPr/>
          <p:nvPr/>
        </p:nvCxnSpPr>
        <p:spPr>
          <a:xfrm flipV="1">
            <a:off x="991869" y="5484090"/>
            <a:ext cx="3660629" cy="4320"/>
          </a:xfrm>
          <a:prstGeom prst="line">
            <a:avLst/>
          </a:prstGeom>
          <a:noFill/>
          <a:ln w="3175" cap="flat" cmpd="sng" algn="ctr">
            <a:solidFill>
              <a:srgbClr val="09397E"/>
            </a:solidFill>
            <a:prstDash val="solid"/>
            <a:miter lim="800000"/>
            <a:headEnd type="diamond"/>
            <a:tailEnd type="diamond"/>
          </a:ln>
          <a:effectLst/>
        </p:spPr>
      </p:cxnSp>
      <p:cxnSp>
        <p:nvCxnSpPr>
          <p:cNvPr id="69" name="直接连接符 68"/>
          <p:cNvCxnSpPr/>
          <p:nvPr/>
        </p:nvCxnSpPr>
        <p:spPr>
          <a:xfrm>
            <a:off x="5141925" y="1270075"/>
            <a:ext cx="4321" cy="4892416"/>
          </a:xfrm>
          <a:prstGeom prst="line">
            <a:avLst/>
          </a:prstGeom>
          <a:noFill/>
          <a:ln w="3175" cap="flat" cmpd="sng" algn="ctr">
            <a:solidFill>
              <a:srgbClr val="09397E"/>
            </a:solidFill>
            <a:prstDash val="solid"/>
            <a:miter lim="800000"/>
            <a:headEnd type="diamond"/>
            <a:tailEnd type="diamond"/>
          </a:ln>
          <a:effectLst/>
        </p:spPr>
      </p:cxnSp>
      <p:grpSp>
        <p:nvGrpSpPr>
          <p:cNvPr id="4" name="组合 3"/>
          <p:cNvGrpSpPr/>
          <p:nvPr/>
        </p:nvGrpSpPr>
        <p:grpSpPr>
          <a:xfrm>
            <a:off x="1001796" y="1872976"/>
            <a:ext cx="3809617" cy="3112049"/>
            <a:chOff x="1001796" y="2036104"/>
            <a:chExt cx="3809617" cy="3112049"/>
          </a:xfrm>
        </p:grpSpPr>
        <p:grpSp>
          <p:nvGrpSpPr>
            <p:cNvPr id="3" name="组合 2"/>
            <p:cNvGrpSpPr/>
            <p:nvPr/>
          </p:nvGrpSpPr>
          <p:grpSpPr>
            <a:xfrm>
              <a:off x="1001796" y="2036104"/>
              <a:ext cx="3809617" cy="738660"/>
              <a:chOff x="1001796" y="2036104"/>
              <a:chExt cx="3809617" cy="738660"/>
            </a:xfrm>
          </p:grpSpPr>
          <p:sp>
            <p:nvSpPr>
              <p:cNvPr id="61" name="文本框 60"/>
              <p:cNvSpPr txBox="1"/>
              <p:nvPr/>
            </p:nvSpPr>
            <p:spPr>
              <a:xfrm>
                <a:off x="2538939" y="2036104"/>
                <a:ext cx="2272474" cy="738660"/>
              </a:xfrm>
              <a:prstGeom prst="rect">
                <a:avLst/>
              </a:prstGeom>
              <a:noFill/>
            </p:spPr>
            <p:txBody>
              <a:bodyPr wrap="square" lIns="91436" tIns="45718" rIns="91436" bIns="45718" rtlCol="0">
                <a:spAutoFit/>
              </a:bodyPr>
              <a:lstStyle/>
              <a:p>
                <a:pPr defTabSz="914354"/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 Semilight" panose="020B0402040204020203" pitchFamily="34" charset="0"/>
                    <a:ea typeface="微软雅黑" panose="020B0503020204020204" pitchFamily="34" charset="-122"/>
                    <a:cs typeface="Segoe UI Semilight" panose="020B0402040204020203" pitchFamily="34" charset="0"/>
                  </a:rPr>
                  <a:t>点击此处添加文本内容，如关键词、部分简单介绍等。</a:t>
                </a:r>
              </a:p>
            </p:txBody>
          </p:sp>
          <p:sp>
            <p:nvSpPr>
              <p:cNvPr id="62" name="圆角矩形 61"/>
              <p:cNvSpPr/>
              <p:nvPr/>
            </p:nvSpPr>
            <p:spPr>
              <a:xfrm rot="10800000" flipV="1">
                <a:off x="1001796" y="2159876"/>
                <a:ext cx="1299872" cy="491115"/>
              </a:xfrm>
              <a:prstGeom prst="roundRect">
                <a:avLst>
                  <a:gd name="adj" fmla="val 5039"/>
                </a:avLst>
              </a:prstGeom>
              <a:solidFill>
                <a:srgbClr val="09397E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lIns="91436" tIns="45718" rIns="91436" bIns="45718" rtlCol="0" anchor="ctr"/>
              <a:lstStyle/>
              <a:p>
                <a:pPr marL="0" marR="0" lvl="0" indent="0" algn="ctr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输入标题</a:t>
                </a:r>
              </a:p>
            </p:txBody>
          </p:sp>
        </p:grpSp>
        <p:grpSp>
          <p:nvGrpSpPr>
            <p:cNvPr id="70" name="组合 69"/>
            <p:cNvGrpSpPr/>
            <p:nvPr/>
          </p:nvGrpSpPr>
          <p:grpSpPr>
            <a:xfrm>
              <a:off x="1001796" y="3222799"/>
              <a:ext cx="3809617" cy="738660"/>
              <a:chOff x="1001796" y="2036104"/>
              <a:chExt cx="3809617" cy="738660"/>
            </a:xfrm>
          </p:grpSpPr>
          <p:sp>
            <p:nvSpPr>
              <p:cNvPr id="71" name="文本框 70"/>
              <p:cNvSpPr txBox="1"/>
              <p:nvPr/>
            </p:nvSpPr>
            <p:spPr>
              <a:xfrm>
                <a:off x="2538939" y="2036104"/>
                <a:ext cx="2272474" cy="738660"/>
              </a:xfrm>
              <a:prstGeom prst="rect">
                <a:avLst/>
              </a:prstGeom>
              <a:noFill/>
            </p:spPr>
            <p:txBody>
              <a:bodyPr wrap="square" lIns="91436" tIns="45718" rIns="91436" bIns="45718" rtlCol="0">
                <a:spAutoFit/>
              </a:bodyPr>
              <a:lstStyle/>
              <a:p>
                <a:pPr defTabSz="914354"/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 Semilight" panose="020B0402040204020203" pitchFamily="34" charset="0"/>
                    <a:ea typeface="微软雅黑" panose="020B0503020204020204" pitchFamily="34" charset="-122"/>
                    <a:cs typeface="Segoe UI Semilight" panose="020B0402040204020203" pitchFamily="34" charset="0"/>
                  </a:rPr>
                  <a:t>点击此处添加文本内容，如关键词、部分简单介绍等。</a:t>
                </a:r>
              </a:p>
            </p:txBody>
          </p:sp>
          <p:sp>
            <p:nvSpPr>
              <p:cNvPr id="72" name="圆角矩形 71"/>
              <p:cNvSpPr/>
              <p:nvPr/>
            </p:nvSpPr>
            <p:spPr>
              <a:xfrm rot="10800000" flipV="1">
                <a:off x="1001796" y="2159876"/>
                <a:ext cx="1299872" cy="491115"/>
              </a:xfrm>
              <a:prstGeom prst="roundRect">
                <a:avLst>
                  <a:gd name="adj" fmla="val 5039"/>
                </a:avLst>
              </a:prstGeom>
              <a:solidFill>
                <a:srgbClr val="09397E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lIns="91436" tIns="45718" rIns="91436" bIns="45718" rtlCol="0" anchor="ctr"/>
              <a:lstStyle/>
              <a:p>
                <a:pPr marL="0" marR="0" lvl="0" indent="0" algn="ctr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输入标题</a:t>
                </a:r>
              </a:p>
            </p:txBody>
          </p:sp>
        </p:grpSp>
        <p:grpSp>
          <p:nvGrpSpPr>
            <p:cNvPr id="73" name="组合 72"/>
            <p:cNvGrpSpPr/>
            <p:nvPr/>
          </p:nvGrpSpPr>
          <p:grpSpPr>
            <a:xfrm>
              <a:off x="1001796" y="4409493"/>
              <a:ext cx="3809617" cy="738660"/>
              <a:chOff x="1001796" y="2036104"/>
              <a:chExt cx="3809617" cy="738660"/>
            </a:xfrm>
          </p:grpSpPr>
          <p:sp>
            <p:nvSpPr>
              <p:cNvPr id="74" name="文本框 73"/>
              <p:cNvSpPr txBox="1"/>
              <p:nvPr/>
            </p:nvSpPr>
            <p:spPr>
              <a:xfrm>
                <a:off x="2538939" y="2036104"/>
                <a:ext cx="2272474" cy="738660"/>
              </a:xfrm>
              <a:prstGeom prst="rect">
                <a:avLst/>
              </a:prstGeom>
              <a:noFill/>
            </p:spPr>
            <p:txBody>
              <a:bodyPr wrap="square" lIns="91436" tIns="45718" rIns="91436" bIns="45718" rtlCol="0">
                <a:spAutoFit/>
              </a:bodyPr>
              <a:lstStyle/>
              <a:p>
                <a:pPr defTabSz="914354"/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 Semilight" panose="020B0402040204020203" pitchFamily="34" charset="0"/>
                    <a:ea typeface="微软雅黑" panose="020B0503020204020204" pitchFamily="34" charset="-122"/>
                    <a:cs typeface="Segoe UI Semilight" panose="020B0402040204020203" pitchFamily="34" charset="0"/>
                  </a:rPr>
                  <a:t>点击此处添加文本内容，如关键词、部分简单介绍等。</a:t>
                </a:r>
              </a:p>
            </p:txBody>
          </p:sp>
          <p:sp>
            <p:nvSpPr>
              <p:cNvPr id="75" name="圆角矩形 74"/>
              <p:cNvSpPr/>
              <p:nvPr/>
            </p:nvSpPr>
            <p:spPr>
              <a:xfrm rot="10800000" flipV="1">
                <a:off x="1001796" y="2159876"/>
                <a:ext cx="1299872" cy="491115"/>
              </a:xfrm>
              <a:prstGeom prst="roundRect">
                <a:avLst>
                  <a:gd name="adj" fmla="val 5039"/>
                </a:avLst>
              </a:prstGeom>
              <a:solidFill>
                <a:srgbClr val="09397E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lIns="91436" tIns="45718" rIns="91436" bIns="45718" rtlCol="0" anchor="ctr"/>
              <a:lstStyle/>
              <a:p>
                <a:pPr marL="0" marR="0" lvl="0" indent="0" algn="ctr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输入标题</a:t>
                </a:r>
              </a:p>
            </p:txBody>
          </p:sp>
        </p:grpSp>
      </p:grpSp>
      <p:grpSp>
        <p:nvGrpSpPr>
          <p:cNvPr id="79" name="组合 78"/>
          <p:cNvGrpSpPr/>
          <p:nvPr/>
        </p:nvGrpSpPr>
        <p:grpSpPr>
          <a:xfrm>
            <a:off x="7424496" y="4309038"/>
            <a:ext cx="2033914" cy="446837"/>
            <a:chOff x="7424496" y="4309038"/>
            <a:chExt cx="2033914" cy="446837"/>
          </a:xfrm>
        </p:grpSpPr>
        <p:sp>
          <p:nvSpPr>
            <p:cNvPr id="76" name="矩形 75"/>
            <p:cNvSpPr/>
            <p:nvPr/>
          </p:nvSpPr>
          <p:spPr>
            <a:xfrm>
              <a:off x="7578527" y="4309038"/>
              <a:ext cx="1725852" cy="400105"/>
            </a:xfrm>
            <a:prstGeom prst="rect">
              <a:avLst/>
            </a:prstGeom>
          </p:spPr>
          <p:txBody>
            <a:bodyPr wrap="square" lIns="91436" tIns="45718" rIns="91436" bIns="45718">
              <a:spAutoFit/>
            </a:bodyPr>
            <a:lstStyle/>
            <a:p>
              <a:pPr algn="ctr" defTabSz="914354"/>
              <a:r>
                <a:rPr lang="zh-CN" altLang="en-US" sz="2000" b="1" dirty="0">
                  <a:solidFill>
                    <a:srgbClr val="09397E"/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请输入标题</a:t>
              </a:r>
            </a:p>
          </p:txBody>
        </p:sp>
        <p:cxnSp>
          <p:nvCxnSpPr>
            <p:cNvPr id="77" name="直接连接符 76"/>
            <p:cNvCxnSpPr/>
            <p:nvPr/>
          </p:nvCxnSpPr>
          <p:spPr>
            <a:xfrm flipV="1">
              <a:off x="7424496" y="4753715"/>
              <a:ext cx="2033914" cy="2160"/>
            </a:xfrm>
            <a:prstGeom prst="line">
              <a:avLst/>
            </a:prstGeom>
            <a:noFill/>
            <a:ln w="3175" cap="flat" cmpd="sng" algn="ctr">
              <a:solidFill>
                <a:srgbClr val="09397E"/>
              </a:solidFill>
              <a:prstDash val="solid"/>
              <a:miter lim="800000"/>
              <a:headEnd type="diamond"/>
              <a:tailEnd type="diamon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44237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9A6F7E9-4822-4C55-A853-4C7914B8CB1A}"/>
              </a:ext>
            </a:extLst>
          </p:cNvPr>
          <p:cNvSpPr txBox="1"/>
          <p:nvPr/>
        </p:nvSpPr>
        <p:spPr>
          <a:xfrm>
            <a:off x="2545536" y="393562"/>
            <a:ext cx="2763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altLang="zh-CN" sz="1200">
                <a:solidFill>
                  <a:prstClr val="black"/>
                </a:solidFill>
                <a:latin typeface="Segoe UI Light" panose="020B0502040204020203" pitchFamily="34" charset="0"/>
                <a:ea typeface="微软雅黑 Light" pitchFamily="34" charset="-122"/>
                <a:cs typeface="Segoe UI Light" panose="020B0502040204020203" pitchFamily="34" charset="0"/>
              </a:rPr>
              <a:t>/ THE BACKGROUND AND MEANING</a:t>
            </a:r>
            <a:endParaRPr lang="zh-CN" altLang="en-US" sz="1200">
              <a:solidFill>
                <a:prstClr val="black"/>
              </a:solidFill>
              <a:latin typeface="Segoe UI Light" panose="020B0502040204020203" pitchFamily="34" charset="0"/>
              <a:ea typeface="微软雅黑 Light" pitchFamily="34" charset="-122"/>
              <a:cs typeface="Segoe UI Light" panose="020B0502040204020203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6D7496C-3FE7-4F0E-A35B-9FA40B37DADA}"/>
              </a:ext>
            </a:extLst>
          </p:cNvPr>
          <p:cNvSpPr/>
          <p:nvPr/>
        </p:nvSpPr>
        <p:spPr>
          <a:xfrm>
            <a:off x="302006" y="661134"/>
            <a:ext cx="2134015" cy="50959"/>
          </a:xfrm>
          <a:prstGeom prst="rect">
            <a:avLst/>
          </a:prstGeom>
          <a:solidFill>
            <a:srgbClr val="093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>
              <a:defRPr/>
            </a:pPr>
            <a:endParaRPr lang="zh-CN" altLang="en-US" sz="180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FEC89E0-90D7-48D8-83FC-0C0A4B1FD9BB}"/>
              </a:ext>
            </a:extLst>
          </p:cNvPr>
          <p:cNvCxnSpPr>
            <a:cxnSpLocks/>
          </p:cNvCxnSpPr>
          <p:nvPr/>
        </p:nvCxnSpPr>
        <p:spPr>
          <a:xfrm>
            <a:off x="302006" y="670560"/>
            <a:ext cx="11587991" cy="0"/>
          </a:xfrm>
          <a:prstGeom prst="line">
            <a:avLst/>
          </a:prstGeom>
          <a:ln w="12700">
            <a:solidFill>
              <a:srgbClr val="0939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8AE13EDB-939A-4E91-AD93-50D9566492E3}"/>
              </a:ext>
            </a:extLst>
          </p:cNvPr>
          <p:cNvGrpSpPr/>
          <p:nvPr/>
        </p:nvGrpSpPr>
        <p:grpSpPr>
          <a:xfrm>
            <a:off x="10509504" y="137621"/>
            <a:ext cx="1322832" cy="457961"/>
            <a:chOff x="1123951" y="1714500"/>
            <a:chExt cx="9913937" cy="3432176"/>
          </a:xfrm>
          <a:solidFill>
            <a:srgbClr val="09397E"/>
          </a:solidFill>
        </p:grpSpPr>
        <p:sp>
          <p:nvSpPr>
            <p:cNvPr id="9" name="Freeform 33">
              <a:extLst>
                <a:ext uri="{FF2B5EF4-FFF2-40B4-BE49-F238E27FC236}">
                  <a16:creationId xmlns:a16="http://schemas.microsoft.com/office/drawing/2014/main" id="{BBABDA90-36CD-4BE7-B30F-C864DCC15C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5576" y="1925638"/>
              <a:ext cx="1104900" cy="2470150"/>
            </a:xfrm>
            <a:custGeom>
              <a:avLst/>
              <a:gdLst>
                <a:gd name="T0" fmla="*/ 166 w 335"/>
                <a:gd name="T1" fmla="*/ 208 h 749"/>
                <a:gd name="T2" fmla="*/ 262 w 335"/>
                <a:gd name="T3" fmla="*/ 152 h 749"/>
                <a:gd name="T4" fmla="*/ 221 w 335"/>
                <a:gd name="T5" fmla="*/ 478 h 749"/>
                <a:gd name="T6" fmla="*/ 163 w 335"/>
                <a:gd name="T7" fmla="*/ 485 h 749"/>
                <a:gd name="T8" fmla="*/ 122 w 335"/>
                <a:gd name="T9" fmla="*/ 579 h 749"/>
                <a:gd name="T10" fmla="*/ 211 w 335"/>
                <a:gd name="T11" fmla="*/ 529 h 749"/>
                <a:gd name="T12" fmla="*/ 303 w 335"/>
                <a:gd name="T13" fmla="*/ 563 h 749"/>
                <a:gd name="T14" fmla="*/ 282 w 335"/>
                <a:gd name="T15" fmla="*/ 610 h 749"/>
                <a:gd name="T16" fmla="*/ 335 w 335"/>
                <a:gd name="T17" fmla="*/ 718 h 749"/>
                <a:gd name="T18" fmla="*/ 240 w 335"/>
                <a:gd name="T19" fmla="*/ 687 h 749"/>
                <a:gd name="T20" fmla="*/ 167 w 335"/>
                <a:gd name="T21" fmla="*/ 654 h 749"/>
                <a:gd name="T22" fmla="*/ 211 w 335"/>
                <a:gd name="T23" fmla="*/ 605 h 749"/>
                <a:gd name="T24" fmla="*/ 269 w 335"/>
                <a:gd name="T25" fmla="*/ 530 h 749"/>
                <a:gd name="T26" fmla="*/ 51 w 335"/>
                <a:gd name="T27" fmla="*/ 718 h 749"/>
                <a:gd name="T28" fmla="*/ 13 w 335"/>
                <a:gd name="T29" fmla="*/ 747 h 749"/>
                <a:gd name="T30" fmla="*/ 7 w 335"/>
                <a:gd name="T31" fmla="*/ 704 h 749"/>
                <a:gd name="T32" fmla="*/ 145 w 335"/>
                <a:gd name="T33" fmla="*/ 441 h 749"/>
                <a:gd name="T34" fmla="*/ 145 w 335"/>
                <a:gd name="T35" fmla="*/ 338 h 749"/>
                <a:gd name="T36" fmla="*/ 207 w 335"/>
                <a:gd name="T37" fmla="*/ 328 h 749"/>
                <a:gd name="T38" fmla="*/ 255 w 335"/>
                <a:gd name="T39" fmla="*/ 179 h 749"/>
                <a:gd name="T40" fmla="*/ 172 w 335"/>
                <a:gd name="T41" fmla="*/ 256 h 749"/>
                <a:gd name="T42" fmla="*/ 73 w 335"/>
                <a:gd name="T43" fmla="*/ 504 h 749"/>
                <a:gd name="T44" fmla="*/ 39 w 335"/>
                <a:gd name="T45" fmla="*/ 520 h 749"/>
                <a:gd name="T46" fmla="*/ 165 w 335"/>
                <a:gd name="T47" fmla="*/ 160 h 749"/>
                <a:gd name="T48" fmla="*/ 270 w 335"/>
                <a:gd name="T49" fmla="*/ 41 h 749"/>
                <a:gd name="T50" fmla="*/ 74 w 335"/>
                <a:gd name="T51" fmla="*/ 220 h 749"/>
                <a:gd name="T52" fmla="*/ 97 w 335"/>
                <a:gd name="T53" fmla="*/ 19 h 749"/>
                <a:gd name="T54" fmla="*/ 146 w 335"/>
                <a:gd name="T55" fmla="*/ 96 h 749"/>
                <a:gd name="T56" fmla="*/ 145 w 335"/>
                <a:gd name="T57" fmla="*/ 110 h 749"/>
                <a:gd name="T58" fmla="*/ 288 w 335"/>
                <a:gd name="T59" fmla="*/ 7 h 749"/>
                <a:gd name="T60" fmla="*/ 319 w 335"/>
                <a:gd name="T61" fmla="*/ 2 h 749"/>
                <a:gd name="T62" fmla="*/ 262 w 335"/>
                <a:gd name="T63" fmla="*/ 83 h 749"/>
                <a:gd name="T64" fmla="*/ 112 w 335"/>
                <a:gd name="T65" fmla="*/ 279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5" h="749">
                  <a:moveTo>
                    <a:pt x="116" y="283"/>
                  </a:moveTo>
                  <a:cubicBezTo>
                    <a:pt x="133" y="258"/>
                    <a:pt x="149" y="233"/>
                    <a:pt x="166" y="208"/>
                  </a:cubicBezTo>
                  <a:cubicBezTo>
                    <a:pt x="185" y="182"/>
                    <a:pt x="209" y="160"/>
                    <a:pt x="243" y="154"/>
                  </a:cubicBezTo>
                  <a:cubicBezTo>
                    <a:pt x="249" y="152"/>
                    <a:pt x="256" y="152"/>
                    <a:pt x="262" y="152"/>
                  </a:cubicBezTo>
                  <a:cubicBezTo>
                    <a:pt x="276" y="153"/>
                    <a:pt x="282" y="163"/>
                    <a:pt x="280" y="177"/>
                  </a:cubicBezTo>
                  <a:cubicBezTo>
                    <a:pt x="260" y="277"/>
                    <a:pt x="241" y="378"/>
                    <a:pt x="221" y="478"/>
                  </a:cubicBezTo>
                  <a:cubicBezTo>
                    <a:pt x="220" y="487"/>
                    <a:pt x="218" y="496"/>
                    <a:pt x="215" y="505"/>
                  </a:cubicBezTo>
                  <a:cubicBezTo>
                    <a:pt x="197" y="498"/>
                    <a:pt x="181" y="492"/>
                    <a:pt x="163" y="485"/>
                  </a:cubicBezTo>
                  <a:cubicBezTo>
                    <a:pt x="148" y="516"/>
                    <a:pt x="134" y="546"/>
                    <a:pt x="120" y="576"/>
                  </a:cubicBezTo>
                  <a:cubicBezTo>
                    <a:pt x="121" y="577"/>
                    <a:pt x="121" y="578"/>
                    <a:pt x="122" y="579"/>
                  </a:cubicBezTo>
                  <a:cubicBezTo>
                    <a:pt x="130" y="575"/>
                    <a:pt x="139" y="572"/>
                    <a:pt x="147" y="567"/>
                  </a:cubicBezTo>
                  <a:cubicBezTo>
                    <a:pt x="169" y="554"/>
                    <a:pt x="189" y="539"/>
                    <a:pt x="211" y="529"/>
                  </a:cubicBezTo>
                  <a:cubicBezTo>
                    <a:pt x="228" y="521"/>
                    <a:pt x="248" y="515"/>
                    <a:pt x="267" y="513"/>
                  </a:cubicBezTo>
                  <a:cubicBezTo>
                    <a:pt x="298" y="511"/>
                    <a:pt x="313" y="534"/>
                    <a:pt x="303" y="563"/>
                  </a:cubicBezTo>
                  <a:cubicBezTo>
                    <a:pt x="300" y="573"/>
                    <a:pt x="295" y="583"/>
                    <a:pt x="290" y="592"/>
                  </a:cubicBezTo>
                  <a:cubicBezTo>
                    <a:pt x="288" y="598"/>
                    <a:pt x="284" y="603"/>
                    <a:pt x="282" y="610"/>
                  </a:cubicBezTo>
                  <a:cubicBezTo>
                    <a:pt x="272" y="636"/>
                    <a:pt x="272" y="639"/>
                    <a:pt x="295" y="656"/>
                  </a:cubicBezTo>
                  <a:cubicBezTo>
                    <a:pt x="316" y="671"/>
                    <a:pt x="332" y="690"/>
                    <a:pt x="335" y="718"/>
                  </a:cubicBezTo>
                  <a:cubicBezTo>
                    <a:pt x="297" y="718"/>
                    <a:pt x="280" y="686"/>
                    <a:pt x="254" y="667"/>
                  </a:cubicBezTo>
                  <a:cubicBezTo>
                    <a:pt x="249" y="674"/>
                    <a:pt x="245" y="681"/>
                    <a:pt x="240" y="687"/>
                  </a:cubicBezTo>
                  <a:cubicBezTo>
                    <a:pt x="228" y="704"/>
                    <a:pt x="214" y="707"/>
                    <a:pt x="199" y="693"/>
                  </a:cubicBezTo>
                  <a:cubicBezTo>
                    <a:pt x="187" y="682"/>
                    <a:pt x="176" y="668"/>
                    <a:pt x="167" y="654"/>
                  </a:cubicBezTo>
                  <a:cubicBezTo>
                    <a:pt x="155" y="637"/>
                    <a:pt x="157" y="625"/>
                    <a:pt x="167" y="613"/>
                  </a:cubicBezTo>
                  <a:cubicBezTo>
                    <a:pt x="178" y="601"/>
                    <a:pt x="193" y="598"/>
                    <a:pt x="211" y="605"/>
                  </a:cubicBezTo>
                  <a:cubicBezTo>
                    <a:pt x="222" y="609"/>
                    <a:pt x="234" y="612"/>
                    <a:pt x="245" y="616"/>
                  </a:cubicBezTo>
                  <a:cubicBezTo>
                    <a:pt x="273" y="552"/>
                    <a:pt x="273" y="552"/>
                    <a:pt x="269" y="530"/>
                  </a:cubicBezTo>
                  <a:cubicBezTo>
                    <a:pt x="231" y="534"/>
                    <a:pt x="200" y="553"/>
                    <a:pt x="174" y="579"/>
                  </a:cubicBezTo>
                  <a:cubicBezTo>
                    <a:pt x="132" y="624"/>
                    <a:pt x="92" y="672"/>
                    <a:pt x="51" y="718"/>
                  </a:cubicBezTo>
                  <a:cubicBezTo>
                    <a:pt x="44" y="726"/>
                    <a:pt x="37" y="734"/>
                    <a:pt x="30" y="741"/>
                  </a:cubicBezTo>
                  <a:cubicBezTo>
                    <a:pt x="25" y="745"/>
                    <a:pt x="17" y="749"/>
                    <a:pt x="13" y="747"/>
                  </a:cubicBezTo>
                  <a:cubicBezTo>
                    <a:pt x="7" y="744"/>
                    <a:pt x="1" y="736"/>
                    <a:pt x="1" y="730"/>
                  </a:cubicBezTo>
                  <a:cubicBezTo>
                    <a:pt x="0" y="722"/>
                    <a:pt x="3" y="712"/>
                    <a:pt x="7" y="704"/>
                  </a:cubicBezTo>
                  <a:cubicBezTo>
                    <a:pt x="35" y="655"/>
                    <a:pt x="64" y="606"/>
                    <a:pt x="91" y="556"/>
                  </a:cubicBezTo>
                  <a:cubicBezTo>
                    <a:pt x="111" y="519"/>
                    <a:pt x="128" y="480"/>
                    <a:pt x="145" y="441"/>
                  </a:cubicBezTo>
                  <a:cubicBezTo>
                    <a:pt x="148" y="434"/>
                    <a:pt x="149" y="424"/>
                    <a:pt x="146" y="417"/>
                  </a:cubicBezTo>
                  <a:cubicBezTo>
                    <a:pt x="138" y="391"/>
                    <a:pt x="141" y="364"/>
                    <a:pt x="145" y="338"/>
                  </a:cubicBezTo>
                  <a:cubicBezTo>
                    <a:pt x="147" y="320"/>
                    <a:pt x="158" y="309"/>
                    <a:pt x="172" y="306"/>
                  </a:cubicBezTo>
                  <a:cubicBezTo>
                    <a:pt x="185" y="304"/>
                    <a:pt x="198" y="312"/>
                    <a:pt x="207" y="328"/>
                  </a:cubicBezTo>
                  <a:cubicBezTo>
                    <a:pt x="211" y="336"/>
                    <a:pt x="215" y="345"/>
                    <a:pt x="222" y="359"/>
                  </a:cubicBezTo>
                  <a:cubicBezTo>
                    <a:pt x="233" y="298"/>
                    <a:pt x="244" y="241"/>
                    <a:pt x="255" y="179"/>
                  </a:cubicBezTo>
                  <a:cubicBezTo>
                    <a:pt x="245" y="183"/>
                    <a:pt x="236" y="185"/>
                    <a:pt x="231" y="190"/>
                  </a:cubicBezTo>
                  <a:cubicBezTo>
                    <a:pt x="210" y="211"/>
                    <a:pt x="188" y="232"/>
                    <a:pt x="172" y="256"/>
                  </a:cubicBezTo>
                  <a:cubicBezTo>
                    <a:pt x="154" y="284"/>
                    <a:pt x="139" y="316"/>
                    <a:pt x="127" y="347"/>
                  </a:cubicBezTo>
                  <a:cubicBezTo>
                    <a:pt x="107" y="399"/>
                    <a:pt x="91" y="452"/>
                    <a:pt x="73" y="504"/>
                  </a:cubicBezTo>
                  <a:cubicBezTo>
                    <a:pt x="70" y="511"/>
                    <a:pt x="77" y="520"/>
                    <a:pt x="67" y="526"/>
                  </a:cubicBezTo>
                  <a:cubicBezTo>
                    <a:pt x="55" y="532"/>
                    <a:pt x="46" y="531"/>
                    <a:pt x="39" y="520"/>
                  </a:cubicBezTo>
                  <a:cubicBezTo>
                    <a:pt x="24" y="498"/>
                    <a:pt x="27" y="473"/>
                    <a:pt x="32" y="450"/>
                  </a:cubicBezTo>
                  <a:cubicBezTo>
                    <a:pt x="55" y="344"/>
                    <a:pt x="100" y="248"/>
                    <a:pt x="165" y="160"/>
                  </a:cubicBezTo>
                  <a:cubicBezTo>
                    <a:pt x="194" y="119"/>
                    <a:pt x="228" y="84"/>
                    <a:pt x="265" y="51"/>
                  </a:cubicBezTo>
                  <a:cubicBezTo>
                    <a:pt x="267" y="49"/>
                    <a:pt x="268" y="44"/>
                    <a:pt x="270" y="41"/>
                  </a:cubicBezTo>
                  <a:cubicBezTo>
                    <a:pt x="268" y="40"/>
                    <a:pt x="267" y="39"/>
                    <a:pt x="266" y="38"/>
                  </a:cubicBezTo>
                  <a:cubicBezTo>
                    <a:pt x="202" y="99"/>
                    <a:pt x="138" y="160"/>
                    <a:pt x="74" y="220"/>
                  </a:cubicBezTo>
                  <a:cubicBezTo>
                    <a:pt x="45" y="201"/>
                    <a:pt x="41" y="170"/>
                    <a:pt x="52" y="140"/>
                  </a:cubicBezTo>
                  <a:cubicBezTo>
                    <a:pt x="67" y="100"/>
                    <a:pt x="82" y="59"/>
                    <a:pt x="97" y="19"/>
                  </a:cubicBezTo>
                  <a:cubicBezTo>
                    <a:pt x="100" y="10"/>
                    <a:pt x="105" y="10"/>
                    <a:pt x="112" y="12"/>
                  </a:cubicBezTo>
                  <a:cubicBezTo>
                    <a:pt x="148" y="22"/>
                    <a:pt x="164" y="63"/>
                    <a:pt x="146" y="96"/>
                  </a:cubicBezTo>
                  <a:cubicBezTo>
                    <a:pt x="144" y="100"/>
                    <a:pt x="143" y="104"/>
                    <a:pt x="141" y="108"/>
                  </a:cubicBezTo>
                  <a:cubicBezTo>
                    <a:pt x="143" y="109"/>
                    <a:pt x="144" y="109"/>
                    <a:pt x="145" y="110"/>
                  </a:cubicBezTo>
                  <a:cubicBezTo>
                    <a:pt x="171" y="90"/>
                    <a:pt x="198" y="69"/>
                    <a:pt x="224" y="50"/>
                  </a:cubicBezTo>
                  <a:cubicBezTo>
                    <a:pt x="245" y="35"/>
                    <a:pt x="266" y="21"/>
                    <a:pt x="288" y="7"/>
                  </a:cubicBezTo>
                  <a:cubicBezTo>
                    <a:pt x="291" y="5"/>
                    <a:pt x="295" y="1"/>
                    <a:pt x="299" y="1"/>
                  </a:cubicBezTo>
                  <a:cubicBezTo>
                    <a:pt x="306" y="0"/>
                    <a:pt x="313" y="2"/>
                    <a:pt x="319" y="2"/>
                  </a:cubicBezTo>
                  <a:cubicBezTo>
                    <a:pt x="319" y="8"/>
                    <a:pt x="320" y="16"/>
                    <a:pt x="317" y="20"/>
                  </a:cubicBezTo>
                  <a:cubicBezTo>
                    <a:pt x="300" y="42"/>
                    <a:pt x="283" y="65"/>
                    <a:pt x="262" y="83"/>
                  </a:cubicBezTo>
                  <a:cubicBezTo>
                    <a:pt x="215" y="126"/>
                    <a:pt x="172" y="171"/>
                    <a:pt x="140" y="226"/>
                  </a:cubicBezTo>
                  <a:cubicBezTo>
                    <a:pt x="130" y="243"/>
                    <a:pt x="121" y="262"/>
                    <a:pt x="112" y="279"/>
                  </a:cubicBezTo>
                  <a:cubicBezTo>
                    <a:pt x="113" y="280"/>
                    <a:pt x="115" y="281"/>
                    <a:pt x="116" y="2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0" name="Freeform 34">
              <a:extLst>
                <a:ext uri="{FF2B5EF4-FFF2-40B4-BE49-F238E27FC236}">
                  <a16:creationId xmlns:a16="http://schemas.microsoft.com/office/drawing/2014/main" id="{00936626-5687-4FB9-8F3A-8F8218CE17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04363" y="2192338"/>
              <a:ext cx="1533525" cy="2192338"/>
            </a:xfrm>
            <a:custGeom>
              <a:avLst/>
              <a:gdLst>
                <a:gd name="T0" fmla="*/ 73 w 465"/>
                <a:gd name="T1" fmla="*/ 578 h 665"/>
                <a:gd name="T2" fmla="*/ 192 w 465"/>
                <a:gd name="T3" fmla="*/ 621 h 665"/>
                <a:gd name="T4" fmla="*/ 214 w 465"/>
                <a:gd name="T5" fmla="*/ 482 h 665"/>
                <a:gd name="T6" fmla="*/ 108 w 465"/>
                <a:gd name="T7" fmla="*/ 527 h 665"/>
                <a:gd name="T8" fmla="*/ 2 w 465"/>
                <a:gd name="T9" fmla="*/ 514 h 665"/>
                <a:gd name="T10" fmla="*/ 176 w 465"/>
                <a:gd name="T11" fmla="*/ 438 h 665"/>
                <a:gd name="T12" fmla="*/ 172 w 465"/>
                <a:gd name="T13" fmla="*/ 380 h 665"/>
                <a:gd name="T14" fmla="*/ 252 w 465"/>
                <a:gd name="T15" fmla="*/ 303 h 665"/>
                <a:gd name="T16" fmla="*/ 209 w 465"/>
                <a:gd name="T17" fmla="*/ 283 h 665"/>
                <a:gd name="T18" fmla="*/ 103 w 465"/>
                <a:gd name="T19" fmla="*/ 292 h 665"/>
                <a:gd name="T20" fmla="*/ 106 w 465"/>
                <a:gd name="T21" fmla="*/ 168 h 665"/>
                <a:gd name="T22" fmla="*/ 123 w 465"/>
                <a:gd name="T23" fmla="*/ 272 h 665"/>
                <a:gd name="T24" fmla="*/ 246 w 465"/>
                <a:gd name="T25" fmla="*/ 257 h 665"/>
                <a:gd name="T26" fmla="*/ 244 w 465"/>
                <a:gd name="T27" fmla="*/ 242 h 665"/>
                <a:gd name="T28" fmla="*/ 208 w 465"/>
                <a:gd name="T29" fmla="*/ 231 h 665"/>
                <a:gd name="T30" fmla="*/ 230 w 465"/>
                <a:gd name="T31" fmla="*/ 218 h 665"/>
                <a:gd name="T32" fmla="*/ 167 w 465"/>
                <a:gd name="T33" fmla="*/ 245 h 665"/>
                <a:gd name="T34" fmla="*/ 134 w 465"/>
                <a:gd name="T35" fmla="*/ 229 h 665"/>
                <a:gd name="T36" fmla="*/ 154 w 465"/>
                <a:gd name="T37" fmla="*/ 209 h 665"/>
                <a:gd name="T38" fmla="*/ 214 w 465"/>
                <a:gd name="T39" fmla="*/ 147 h 665"/>
                <a:gd name="T40" fmla="*/ 195 w 465"/>
                <a:gd name="T41" fmla="*/ 120 h 665"/>
                <a:gd name="T42" fmla="*/ 215 w 465"/>
                <a:gd name="T43" fmla="*/ 90 h 665"/>
                <a:gd name="T44" fmla="*/ 210 w 465"/>
                <a:gd name="T45" fmla="*/ 72 h 665"/>
                <a:gd name="T46" fmla="*/ 275 w 465"/>
                <a:gd name="T47" fmla="*/ 40 h 665"/>
                <a:gd name="T48" fmla="*/ 329 w 465"/>
                <a:gd name="T49" fmla="*/ 24 h 665"/>
                <a:gd name="T50" fmla="*/ 298 w 465"/>
                <a:gd name="T51" fmla="*/ 81 h 665"/>
                <a:gd name="T52" fmla="*/ 312 w 465"/>
                <a:gd name="T53" fmla="*/ 90 h 665"/>
                <a:gd name="T54" fmla="*/ 307 w 465"/>
                <a:gd name="T55" fmla="*/ 166 h 665"/>
                <a:gd name="T56" fmla="*/ 292 w 465"/>
                <a:gd name="T57" fmla="*/ 224 h 665"/>
                <a:gd name="T58" fmla="*/ 404 w 465"/>
                <a:gd name="T59" fmla="*/ 25 h 665"/>
                <a:gd name="T60" fmla="*/ 334 w 465"/>
                <a:gd name="T61" fmla="*/ 43 h 665"/>
                <a:gd name="T62" fmla="*/ 334 w 465"/>
                <a:gd name="T63" fmla="*/ 30 h 665"/>
                <a:gd name="T64" fmla="*/ 417 w 465"/>
                <a:gd name="T65" fmla="*/ 38 h 665"/>
                <a:gd name="T66" fmla="*/ 336 w 465"/>
                <a:gd name="T67" fmla="*/ 187 h 665"/>
                <a:gd name="T68" fmla="*/ 372 w 465"/>
                <a:gd name="T69" fmla="*/ 223 h 665"/>
                <a:gd name="T70" fmla="*/ 464 w 465"/>
                <a:gd name="T71" fmla="*/ 221 h 665"/>
                <a:gd name="T72" fmla="*/ 429 w 465"/>
                <a:gd name="T73" fmla="*/ 266 h 665"/>
                <a:gd name="T74" fmla="*/ 240 w 465"/>
                <a:gd name="T75" fmla="*/ 326 h 665"/>
                <a:gd name="T76" fmla="*/ 264 w 465"/>
                <a:gd name="T77" fmla="*/ 338 h 665"/>
                <a:gd name="T78" fmla="*/ 237 w 465"/>
                <a:gd name="T79" fmla="*/ 420 h 665"/>
                <a:gd name="T80" fmla="*/ 271 w 465"/>
                <a:gd name="T81" fmla="*/ 421 h 665"/>
                <a:gd name="T82" fmla="*/ 393 w 465"/>
                <a:gd name="T83" fmla="*/ 453 h 665"/>
                <a:gd name="T84" fmla="*/ 346 w 465"/>
                <a:gd name="T85" fmla="*/ 462 h 665"/>
                <a:gd name="T86" fmla="*/ 252 w 465"/>
                <a:gd name="T87" fmla="*/ 469 h 665"/>
                <a:gd name="T88" fmla="*/ 241 w 465"/>
                <a:gd name="T89" fmla="*/ 579 h 665"/>
                <a:gd name="T90" fmla="*/ 252 w 465"/>
                <a:gd name="T91" fmla="*/ 631 h 665"/>
                <a:gd name="T92" fmla="*/ 43 w 465"/>
                <a:gd name="T93" fmla="*/ 568 h 665"/>
                <a:gd name="T94" fmla="*/ 446 w 465"/>
                <a:gd name="T95" fmla="*/ 224 h 665"/>
                <a:gd name="T96" fmla="*/ 330 w 465"/>
                <a:gd name="T97" fmla="*/ 248 h 665"/>
                <a:gd name="T98" fmla="*/ 296 w 465"/>
                <a:gd name="T99" fmla="*/ 102 h 665"/>
                <a:gd name="T100" fmla="*/ 291 w 465"/>
                <a:gd name="T101" fmla="*/ 165 h 665"/>
                <a:gd name="T102" fmla="*/ 296 w 465"/>
                <a:gd name="T103" fmla="*/ 102 h 665"/>
                <a:gd name="T104" fmla="*/ 259 w 465"/>
                <a:gd name="T105" fmla="*/ 198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65" h="665">
                  <a:moveTo>
                    <a:pt x="43" y="568"/>
                  </a:moveTo>
                  <a:cubicBezTo>
                    <a:pt x="54" y="571"/>
                    <a:pt x="64" y="574"/>
                    <a:pt x="73" y="578"/>
                  </a:cubicBezTo>
                  <a:cubicBezTo>
                    <a:pt x="95" y="588"/>
                    <a:pt x="116" y="600"/>
                    <a:pt x="139" y="608"/>
                  </a:cubicBezTo>
                  <a:cubicBezTo>
                    <a:pt x="156" y="615"/>
                    <a:pt x="174" y="617"/>
                    <a:pt x="192" y="621"/>
                  </a:cubicBezTo>
                  <a:cubicBezTo>
                    <a:pt x="206" y="624"/>
                    <a:pt x="213" y="616"/>
                    <a:pt x="214" y="603"/>
                  </a:cubicBezTo>
                  <a:cubicBezTo>
                    <a:pt x="214" y="564"/>
                    <a:pt x="214" y="525"/>
                    <a:pt x="214" y="482"/>
                  </a:cubicBezTo>
                  <a:cubicBezTo>
                    <a:pt x="197" y="487"/>
                    <a:pt x="182" y="489"/>
                    <a:pt x="169" y="495"/>
                  </a:cubicBezTo>
                  <a:cubicBezTo>
                    <a:pt x="148" y="505"/>
                    <a:pt x="129" y="518"/>
                    <a:pt x="108" y="527"/>
                  </a:cubicBezTo>
                  <a:cubicBezTo>
                    <a:pt x="86" y="536"/>
                    <a:pt x="62" y="543"/>
                    <a:pt x="39" y="549"/>
                  </a:cubicBezTo>
                  <a:cubicBezTo>
                    <a:pt x="25" y="553"/>
                    <a:pt x="0" y="529"/>
                    <a:pt x="2" y="514"/>
                  </a:cubicBezTo>
                  <a:cubicBezTo>
                    <a:pt x="2" y="510"/>
                    <a:pt x="7" y="506"/>
                    <a:pt x="11" y="504"/>
                  </a:cubicBezTo>
                  <a:cubicBezTo>
                    <a:pt x="66" y="482"/>
                    <a:pt x="121" y="459"/>
                    <a:pt x="176" y="438"/>
                  </a:cubicBezTo>
                  <a:cubicBezTo>
                    <a:pt x="216" y="423"/>
                    <a:pt x="236" y="408"/>
                    <a:pt x="259" y="367"/>
                  </a:cubicBezTo>
                  <a:cubicBezTo>
                    <a:pt x="229" y="371"/>
                    <a:pt x="202" y="376"/>
                    <a:pt x="172" y="380"/>
                  </a:cubicBezTo>
                  <a:cubicBezTo>
                    <a:pt x="174" y="360"/>
                    <a:pt x="184" y="346"/>
                    <a:pt x="198" y="335"/>
                  </a:cubicBezTo>
                  <a:cubicBezTo>
                    <a:pt x="215" y="323"/>
                    <a:pt x="233" y="312"/>
                    <a:pt x="252" y="303"/>
                  </a:cubicBezTo>
                  <a:cubicBezTo>
                    <a:pt x="274" y="292"/>
                    <a:pt x="275" y="293"/>
                    <a:pt x="269" y="263"/>
                  </a:cubicBezTo>
                  <a:cubicBezTo>
                    <a:pt x="249" y="270"/>
                    <a:pt x="229" y="276"/>
                    <a:pt x="209" y="283"/>
                  </a:cubicBezTo>
                  <a:cubicBezTo>
                    <a:pt x="183" y="292"/>
                    <a:pt x="157" y="303"/>
                    <a:pt x="130" y="311"/>
                  </a:cubicBezTo>
                  <a:cubicBezTo>
                    <a:pt x="112" y="317"/>
                    <a:pt x="104" y="310"/>
                    <a:pt x="103" y="292"/>
                  </a:cubicBezTo>
                  <a:cubicBezTo>
                    <a:pt x="103" y="268"/>
                    <a:pt x="105" y="243"/>
                    <a:pt x="106" y="219"/>
                  </a:cubicBezTo>
                  <a:cubicBezTo>
                    <a:pt x="106" y="202"/>
                    <a:pt x="106" y="185"/>
                    <a:pt x="106" y="168"/>
                  </a:cubicBezTo>
                  <a:cubicBezTo>
                    <a:pt x="119" y="167"/>
                    <a:pt x="124" y="173"/>
                    <a:pt x="124" y="185"/>
                  </a:cubicBezTo>
                  <a:cubicBezTo>
                    <a:pt x="123" y="214"/>
                    <a:pt x="123" y="243"/>
                    <a:pt x="123" y="272"/>
                  </a:cubicBezTo>
                  <a:cubicBezTo>
                    <a:pt x="123" y="277"/>
                    <a:pt x="124" y="282"/>
                    <a:pt x="124" y="287"/>
                  </a:cubicBezTo>
                  <a:cubicBezTo>
                    <a:pt x="166" y="277"/>
                    <a:pt x="206" y="267"/>
                    <a:pt x="246" y="257"/>
                  </a:cubicBezTo>
                  <a:cubicBezTo>
                    <a:pt x="249" y="256"/>
                    <a:pt x="251" y="252"/>
                    <a:pt x="254" y="249"/>
                  </a:cubicBezTo>
                  <a:cubicBezTo>
                    <a:pt x="250" y="247"/>
                    <a:pt x="248" y="243"/>
                    <a:pt x="244" y="242"/>
                  </a:cubicBezTo>
                  <a:cubicBezTo>
                    <a:pt x="236" y="240"/>
                    <a:pt x="227" y="240"/>
                    <a:pt x="219" y="238"/>
                  </a:cubicBezTo>
                  <a:cubicBezTo>
                    <a:pt x="215" y="237"/>
                    <a:pt x="212" y="233"/>
                    <a:pt x="208" y="231"/>
                  </a:cubicBezTo>
                  <a:cubicBezTo>
                    <a:pt x="211" y="228"/>
                    <a:pt x="214" y="226"/>
                    <a:pt x="218" y="224"/>
                  </a:cubicBezTo>
                  <a:cubicBezTo>
                    <a:pt x="221" y="222"/>
                    <a:pt x="225" y="221"/>
                    <a:pt x="230" y="218"/>
                  </a:cubicBezTo>
                  <a:cubicBezTo>
                    <a:pt x="226" y="210"/>
                    <a:pt x="221" y="202"/>
                    <a:pt x="216" y="192"/>
                  </a:cubicBezTo>
                  <a:cubicBezTo>
                    <a:pt x="200" y="210"/>
                    <a:pt x="184" y="227"/>
                    <a:pt x="167" y="245"/>
                  </a:cubicBezTo>
                  <a:cubicBezTo>
                    <a:pt x="166" y="239"/>
                    <a:pt x="166" y="236"/>
                    <a:pt x="166" y="235"/>
                  </a:cubicBezTo>
                  <a:cubicBezTo>
                    <a:pt x="154" y="233"/>
                    <a:pt x="140" y="235"/>
                    <a:pt x="134" y="229"/>
                  </a:cubicBezTo>
                  <a:cubicBezTo>
                    <a:pt x="126" y="222"/>
                    <a:pt x="127" y="208"/>
                    <a:pt x="137" y="197"/>
                  </a:cubicBezTo>
                  <a:cubicBezTo>
                    <a:pt x="142" y="201"/>
                    <a:pt x="147" y="204"/>
                    <a:pt x="154" y="209"/>
                  </a:cubicBezTo>
                  <a:cubicBezTo>
                    <a:pt x="163" y="198"/>
                    <a:pt x="172" y="186"/>
                    <a:pt x="181" y="176"/>
                  </a:cubicBezTo>
                  <a:cubicBezTo>
                    <a:pt x="191" y="166"/>
                    <a:pt x="201" y="153"/>
                    <a:pt x="214" y="147"/>
                  </a:cubicBezTo>
                  <a:cubicBezTo>
                    <a:pt x="234" y="137"/>
                    <a:pt x="246" y="123"/>
                    <a:pt x="253" y="101"/>
                  </a:cubicBezTo>
                  <a:cubicBezTo>
                    <a:pt x="233" y="107"/>
                    <a:pt x="214" y="113"/>
                    <a:pt x="195" y="120"/>
                  </a:cubicBezTo>
                  <a:cubicBezTo>
                    <a:pt x="194" y="118"/>
                    <a:pt x="194" y="117"/>
                    <a:pt x="193" y="116"/>
                  </a:cubicBezTo>
                  <a:cubicBezTo>
                    <a:pt x="200" y="108"/>
                    <a:pt x="206" y="100"/>
                    <a:pt x="215" y="90"/>
                  </a:cubicBezTo>
                  <a:cubicBezTo>
                    <a:pt x="207" y="89"/>
                    <a:pt x="203" y="88"/>
                    <a:pt x="197" y="87"/>
                  </a:cubicBezTo>
                  <a:cubicBezTo>
                    <a:pt x="201" y="82"/>
                    <a:pt x="205" y="77"/>
                    <a:pt x="210" y="72"/>
                  </a:cubicBezTo>
                  <a:cubicBezTo>
                    <a:pt x="210" y="71"/>
                    <a:pt x="212" y="71"/>
                    <a:pt x="213" y="71"/>
                  </a:cubicBezTo>
                  <a:cubicBezTo>
                    <a:pt x="242" y="79"/>
                    <a:pt x="257" y="56"/>
                    <a:pt x="275" y="40"/>
                  </a:cubicBezTo>
                  <a:cubicBezTo>
                    <a:pt x="287" y="29"/>
                    <a:pt x="299" y="17"/>
                    <a:pt x="311" y="6"/>
                  </a:cubicBezTo>
                  <a:cubicBezTo>
                    <a:pt x="317" y="12"/>
                    <a:pt x="323" y="18"/>
                    <a:pt x="329" y="24"/>
                  </a:cubicBezTo>
                  <a:cubicBezTo>
                    <a:pt x="307" y="43"/>
                    <a:pt x="284" y="61"/>
                    <a:pt x="262" y="80"/>
                  </a:cubicBezTo>
                  <a:cubicBezTo>
                    <a:pt x="274" y="93"/>
                    <a:pt x="286" y="94"/>
                    <a:pt x="298" y="81"/>
                  </a:cubicBezTo>
                  <a:cubicBezTo>
                    <a:pt x="300" y="78"/>
                    <a:pt x="305" y="78"/>
                    <a:pt x="309" y="76"/>
                  </a:cubicBezTo>
                  <a:cubicBezTo>
                    <a:pt x="310" y="81"/>
                    <a:pt x="312" y="85"/>
                    <a:pt x="312" y="90"/>
                  </a:cubicBezTo>
                  <a:cubicBezTo>
                    <a:pt x="310" y="112"/>
                    <a:pt x="308" y="134"/>
                    <a:pt x="306" y="157"/>
                  </a:cubicBezTo>
                  <a:cubicBezTo>
                    <a:pt x="306" y="160"/>
                    <a:pt x="305" y="163"/>
                    <a:pt x="307" y="166"/>
                  </a:cubicBezTo>
                  <a:cubicBezTo>
                    <a:pt x="320" y="189"/>
                    <a:pt x="305" y="205"/>
                    <a:pt x="293" y="222"/>
                  </a:cubicBezTo>
                  <a:cubicBezTo>
                    <a:pt x="293" y="222"/>
                    <a:pt x="292" y="224"/>
                    <a:pt x="292" y="224"/>
                  </a:cubicBezTo>
                  <a:cubicBezTo>
                    <a:pt x="292" y="225"/>
                    <a:pt x="292" y="225"/>
                    <a:pt x="294" y="228"/>
                  </a:cubicBezTo>
                  <a:cubicBezTo>
                    <a:pt x="338" y="164"/>
                    <a:pt x="376" y="98"/>
                    <a:pt x="404" y="25"/>
                  </a:cubicBezTo>
                  <a:cubicBezTo>
                    <a:pt x="390" y="21"/>
                    <a:pt x="379" y="23"/>
                    <a:pt x="367" y="30"/>
                  </a:cubicBezTo>
                  <a:cubicBezTo>
                    <a:pt x="357" y="36"/>
                    <a:pt x="345" y="39"/>
                    <a:pt x="334" y="43"/>
                  </a:cubicBezTo>
                  <a:cubicBezTo>
                    <a:pt x="333" y="42"/>
                    <a:pt x="332" y="40"/>
                    <a:pt x="331" y="39"/>
                  </a:cubicBezTo>
                  <a:cubicBezTo>
                    <a:pt x="332" y="36"/>
                    <a:pt x="332" y="31"/>
                    <a:pt x="334" y="30"/>
                  </a:cubicBezTo>
                  <a:cubicBezTo>
                    <a:pt x="352" y="22"/>
                    <a:pt x="370" y="12"/>
                    <a:pt x="389" y="7"/>
                  </a:cubicBezTo>
                  <a:cubicBezTo>
                    <a:pt x="414" y="0"/>
                    <a:pt x="426" y="13"/>
                    <a:pt x="417" y="38"/>
                  </a:cubicBezTo>
                  <a:cubicBezTo>
                    <a:pt x="410" y="57"/>
                    <a:pt x="399" y="74"/>
                    <a:pt x="389" y="92"/>
                  </a:cubicBezTo>
                  <a:cubicBezTo>
                    <a:pt x="371" y="124"/>
                    <a:pt x="352" y="155"/>
                    <a:pt x="336" y="187"/>
                  </a:cubicBezTo>
                  <a:cubicBezTo>
                    <a:pt x="329" y="200"/>
                    <a:pt x="327" y="214"/>
                    <a:pt x="322" y="233"/>
                  </a:cubicBezTo>
                  <a:cubicBezTo>
                    <a:pt x="341" y="229"/>
                    <a:pt x="356" y="225"/>
                    <a:pt x="372" y="223"/>
                  </a:cubicBezTo>
                  <a:cubicBezTo>
                    <a:pt x="396" y="219"/>
                    <a:pt x="421" y="215"/>
                    <a:pt x="445" y="213"/>
                  </a:cubicBezTo>
                  <a:cubicBezTo>
                    <a:pt x="452" y="213"/>
                    <a:pt x="463" y="217"/>
                    <a:pt x="464" y="221"/>
                  </a:cubicBezTo>
                  <a:cubicBezTo>
                    <a:pt x="465" y="229"/>
                    <a:pt x="464" y="240"/>
                    <a:pt x="459" y="246"/>
                  </a:cubicBezTo>
                  <a:cubicBezTo>
                    <a:pt x="451" y="255"/>
                    <a:pt x="440" y="262"/>
                    <a:pt x="429" y="266"/>
                  </a:cubicBezTo>
                  <a:cubicBezTo>
                    <a:pt x="385" y="279"/>
                    <a:pt x="341" y="291"/>
                    <a:pt x="297" y="305"/>
                  </a:cubicBezTo>
                  <a:cubicBezTo>
                    <a:pt x="277" y="310"/>
                    <a:pt x="258" y="318"/>
                    <a:pt x="240" y="326"/>
                  </a:cubicBezTo>
                  <a:cubicBezTo>
                    <a:pt x="232" y="329"/>
                    <a:pt x="226" y="335"/>
                    <a:pt x="222" y="343"/>
                  </a:cubicBezTo>
                  <a:cubicBezTo>
                    <a:pt x="236" y="341"/>
                    <a:pt x="250" y="341"/>
                    <a:pt x="264" y="338"/>
                  </a:cubicBezTo>
                  <a:cubicBezTo>
                    <a:pt x="283" y="335"/>
                    <a:pt x="299" y="338"/>
                    <a:pt x="311" y="355"/>
                  </a:cubicBezTo>
                  <a:cubicBezTo>
                    <a:pt x="300" y="391"/>
                    <a:pt x="262" y="399"/>
                    <a:pt x="237" y="420"/>
                  </a:cubicBezTo>
                  <a:cubicBezTo>
                    <a:pt x="237" y="422"/>
                    <a:pt x="238" y="423"/>
                    <a:pt x="239" y="425"/>
                  </a:cubicBezTo>
                  <a:cubicBezTo>
                    <a:pt x="249" y="424"/>
                    <a:pt x="260" y="423"/>
                    <a:pt x="271" y="421"/>
                  </a:cubicBezTo>
                  <a:cubicBezTo>
                    <a:pt x="301" y="416"/>
                    <a:pt x="331" y="411"/>
                    <a:pt x="361" y="407"/>
                  </a:cubicBezTo>
                  <a:cubicBezTo>
                    <a:pt x="388" y="404"/>
                    <a:pt x="405" y="429"/>
                    <a:pt x="393" y="453"/>
                  </a:cubicBezTo>
                  <a:cubicBezTo>
                    <a:pt x="388" y="466"/>
                    <a:pt x="374" y="470"/>
                    <a:pt x="355" y="466"/>
                  </a:cubicBezTo>
                  <a:cubicBezTo>
                    <a:pt x="352" y="465"/>
                    <a:pt x="348" y="464"/>
                    <a:pt x="346" y="462"/>
                  </a:cubicBezTo>
                  <a:cubicBezTo>
                    <a:pt x="327" y="448"/>
                    <a:pt x="309" y="452"/>
                    <a:pt x="289" y="461"/>
                  </a:cubicBezTo>
                  <a:cubicBezTo>
                    <a:pt x="278" y="466"/>
                    <a:pt x="264" y="467"/>
                    <a:pt x="252" y="469"/>
                  </a:cubicBezTo>
                  <a:cubicBezTo>
                    <a:pt x="242" y="471"/>
                    <a:pt x="237" y="474"/>
                    <a:pt x="237" y="485"/>
                  </a:cubicBezTo>
                  <a:cubicBezTo>
                    <a:pt x="239" y="516"/>
                    <a:pt x="240" y="548"/>
                    <a:pt x="241" y="579"/>
                  </a:cubicBezTo>
                  <a:cubicBezTo>
                    <a:pt x="241" y="582"/>
                    <a:pt x="242" y="586"/>
                    <a:pt x="243" y="588"/>
                  </a:cubicBezTo>
                  <a:cubicBezTo>
                    <a:pt x="257" y="600"/>
                    <a:pt x="254" y="617"/>
                    <a:pt x="252" y="631"/>
                  </a:cubicBezTo>
                  <a:cubicBezTo>
                    <a:pt x="250" y="641"/>
                    <a:pt x="241" y="651"/>
                    <a:pt x="236" y="660"/>
                  </a:cubicBezTo>
                  <a:cubicBezTo>
                    <a:pt x="184" y="665"/>
                    <a:pt x="59" y="607"/>
                    <a:pt x="43" y="568"/>
                  </a:cubicBezTo>
                  <a:close/>
                  <a:moveTo>
                    <a:pt x="296" y="283"/>
                  </a:moveTo>
                  <a:cubicBezTo>
                    <a:pt x="335" y="285"/>
                    <a:pt x="435" y="246"/>
                    <a:pt x="446" y="224"/>
                  </a:cubicBezTo>
                  <a:cubicBezTo>
                    <a:pt x="442" y="224"/>
                    <a:pt x="439" y="224"/>
                    <a:pt x="436" y="225"/>
                  </a:cubicBezTo>
                  <a:cubicBezTo>
                    <a:pt x="400" y="233"/>
                    <a:pt x="365" y="240"/>
                    <a:pt x="330" y="248"/>
                  </a:cubicBezTo>
                  <a:cubicBezTo>
                    <a:pt x="311" y="252"/>
                    <a:pt x="299" y="263"/>
                    <a:pt x="296" y="283"/>
                  </a:cubicBezTo>
                  <a:close/>
                  <a:moveTo>
                    <a:pt x="296" y="102"/>
                  </a:moveTo>
                  <a:cubicBezTo>
                    <a:pt x="269" y="126"/>
                    <a:pt x="263" y="160"/>
                    <a:pt x="276" y="201"/>
                  </a:cubicBezTo>
                  <a:cubicBezTo>
                    <a:pt x="289" y="193"/>
                    <a:pt x="298" y="183"/>
                    <a:pt x="291" y="165"/>
                  </a:cubicBezTo>
                  <a:cubicBezTo>
                    <a:pt x="287" y="155"/>
                    <a:pt x="290" y="142"/>
                    <a:pt x="291" y="131"/>
                  </a:cubicBezTo>
                  <a:cubicBezTo>
                    <a:pt x="292" y="122"/>
                    <a:pt x="294" y="113"/>
                    <a:pt x="296" y="102"/>
                  </a:cubicBezTo>
                  <a:close/>
                  <a:moveTo>
                    <a:pt x="259" y="138"/>
                  </a:moveTo>
                  <a:cubicBezTo>
                    <a:pt x="229" y="154"/>
                    <a:pt x="229" y="179"/>
                    <a:pt x="259" y="198"/>
                  </a:cubicBezTo>
                  <a:cubicBezTo>
                    <a:pt x="259" y="178"/>
                    <a:pt x="259" y="158"/>
                    <a:pt x="259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1" name="Freeform 35">
              <a:extLst>
                <a:ext uri="{FF2B5EF4-FFF2-40B4-BE49-F238E27FC236}">
                  <a16:creationId xmlns:a16="http://schemas.microsoft.com/office/drawing/2014/main" id="{C739F88A-8A6F-4C64-987F-4D273FBEE7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3951" y="1885950"/>
              <a:ext cx="3284538" cy="3254375"/>
            </a:xfrm>
            <a:custGeom>
              <a:avLst/>
              <a:gdLst>
                <a:gd name="T0" fmla="*/ 498 w 996"/>
                <a:gd name="T1" fmla="*/ 985 h 987"/>
                <a:gd name="T2" fmla="*/ 10 w 996"/>
                <a:gd name="T3" fmla="*/ 478 h 987"/>
                <a:gd name="T4" fmla="*/ 515 w 996"/>
                <a:gd name="T5" fmla="*/ 8 h 987"/>
                <a:gd name="T6" fmla="*/ 987 w 996"/>
                <a:gd name="T7" fmla="*/ 514 h 987"/>
                <a:gd name="T8" fmla="*/ 498 w 996"/>
                <a:gd name="T9" fmla="*/ 985 h 987"/>
                <a:gd name="T10" fmla="*/ 27 w 996"/>
                <a:gd name="T11" fmla="*/ 496 h 987"/>
                <a:gd name="T12" fmla="*/ 509 w 996"/>
                <a:gd name="T13" fmla="*/ 967 h 987"/>
                <a:gd name="T14" fmla="*/ 969 w 996"/>
                <a:gd name="T15" fmla="*/ 493 h 987"/>
                <a:gd name="T16" fmla="*/ 473 w 996"/>
                <a:gd name="T17" fmla="*/ 25 h 987"/>
                <a:gd name="T18" fmla="*/ 27 w 996"/>
                <a:gd name="T19" fmla="*/ 496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6" h="987">
                  <a:moveTo>
                    <a:pt x="498" y="985"/>
                  </a:moveTo>
                  <a:cubicBezTo>
                    <a:pt x="234" y="987"/>
                    <a:pt x="0" y="764"/>
                    <a:pt x="10" y="478"/>
                  </a:cubicBezTo>
                  <a:cubicBezTo>
                    <a:pt x="19" y="228"/>
                    <a:pt x="228" y="0"/>
                    <a:pt x="515" y="8"/>
                  </a:cubicBezTo>
                  <a:cubicBezTo>
                    <a:pt x="772" y="15"/>
                    <a:pt x="996" y="231"/>
                    <a:pt x="987" y="514"/>
                  </a:cubicBezTo>
                  <a:cubicBezTo>
                    <a:pt x="979" y="772"/>
                    <a:pt x="763" y="987"/>
                    <a:pt x="498" y="985"/>
                  </a:cubicBezTo>
                  <a:close/>
                  <a:moveTo>
                    <a:pt x="27" y="496"/>
                  </a:moveTo>
                  <a:cubicBezTo>
                    <a:pt x="25" y="751"/>
                    <a:pt x="238" y="973"/>
                    <a:pt x="509" y="967"/>
                  </a:cubicBezTo>
                  <a:cubicBezTo>
                    <a:pt x="762" y="961"/>
                    <a:pt x="970" y="756"/>
                    <a:pt x="969" y="493"/>
                  </a:cubicBezTo>
                  <a:cubicBezTo>
                    <a:pt x="969" y="233"/>
                    <a:pt x="749" y="10"/>
                    <a:pt x="473" y="25"/>
                  </a:cubicBezTo>
                  <a:cubicBezTo>
                    <a:pt x="233" y="37"/>
                    <a:pt x="26" y="241"/>
                    <a:pt x="27" y="4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2" name="Freeform 36">
              <a:extLst>
                <a:ext uri="{FF2B5EF4-FFF2-40B4-BE49-F238E27FC236}">
                  <a16:creationId xmlns:a16="http://schemas.microsoft.com/office/drawing/2014/main" id="{98843A5E-D8EA-410F-82CD-77A0072C9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5651" y="1714500"/>
              <a:ext cx="871538" cy="2800350"/>
            </a:xfrm>
            <a:custGeom>
              <a:avLst/>
              <a:gdLst>
                <a:gd name="T0" fmla="*/ 105 w 264"/>
                <a:gd name="T1" fmla="*/ 594 h 849"/>
                <a:gd name="T2" fmla="*/ 0 w 264"/>
                <a:gd name="T3" fmla="*/ 696 h 849"/>
                <a:gd name="T4" fmla="*/ 10 w 264"/>
                <a:gd name="T5" fmla="*/ 652 h 849"/>
                <a:gd name="T6" fmla="*/ 78 w 264"/>
                <a:gd name="T7" fmla="*/ 529 h 849"/>
                <a:gd name="T8" fmla="*/ 142 w 264"/>
                <a:gd name="T9" fmla="*/ 405 h 849"/>
                <a:gd name="T10" fmla="*/ 151 w 264"/>
                <a:gd name="T11" fmla="*/ 363 h 849"/>
                <a:gd name="T12" fmla="*/ 117 w 264"/>
                <a:gd name="T13" fmla="*/ 368 h 849"/>
                <a:gd name="T14" fmla="*/ 93 w 264"/>
                <a:gd name="T15" fmla="*/ 334 h 849"/>
                <a:gd name="T16" fmla="*/ 142 w 264"/>
                <a:gd name="T17" fmla="*/ 240 h 849"/>
                <a:gd name="T18" fmla="*/ 207 w 264"/>
                <a:gd name="T19" fmla="*/ 123 h 849"/>
                <a:gd name="T20" fmla="*/ 211 w 264"/>
                <a:gd name="T21" fmla="*/ 95 h 849"/>
                <a:gd name="T22" fmla="*/ 200 w 264"/>
                <a:gd name="T23" fmla="*/ 5 h 849"/>
                <a:gd name="T24" fmla="*/ 260 w 264"/>
                <a:gd name="T25" fmla="*/ 57 h 849"/>
                <a:gd name="T26" fmla="*/ 227 w 264"/>
                <a:gd name="T27" fmla="*/ 166 h 849"/>
                <a:gd name="T28" fmla="*/ 165 w 264"/>
                <a:gd name="T29" fmla="*/ 268 h 849"/>
                <a:gd name="T30" fmla="*/ 154 w 264"/>
                <a:gd name="T31" fmla="*/ 297 h 849"/>
                <a:gd name="T32" fmla="*/ 161 w 264"/>
                <a:gd name="T33" fmla="*/ 297 h 849"/>
                <a:gd name="T34" fmla="*/ 194 w 264"/>
                <a:gd name="T35" fmla="*/ 305 h 849"/>
                <a:gd name="T36" fmla="*/ 206 w 264"/>
                <a:gd name="T37" fmla="*/ 341 h 849"/>
                <a:gd name="T38" fmla="*/ 162 w 264"/>
                <a:gd name="T39" fmla="*/ 449 h 849"/>
                <a:gd name="T40" fmla="*/ 135 w 264"/>
                <a:gd name="T41" fmla="*/ 504 h 849"/>
                <a:gd name="T42" fmla="*/ 135 w 264"/>
                <a:gd name="T43" fmla="*/ 518 h 849"/>
                <a:gd name="T44" fmla="*/ 156 w 264"/>
                <a:gd name="T45" fmla="*/ 625 h 849"/>
                <a:gd name="T46" fmla="*/ 140 w 264"/>
                <a:gd name="T47" fmla="*/ 747 h 849"/>
                <a:gd name="T48" fmla="*/ 145 w 264"/>
                <a:gd name="T49" fmla="*/ 815 h 849"/>
                <a:gd name="T50" fmla="*/ 120 w 264"/>
                <a:gd name="T51" fmla="*/ 848 h 849"/>
                <a:gd name="T52" fmla="*/ 90 w 264"/>
                <a:gd name="T53" fmla="*/ 814 h 849"/>
                <a:gd name="T54" fmla="*/ 97 w 264"/>
                <a:gd name="T55" fmla="*/ 692 h 849"/>
                <a:gd name="T56" fmla="*/ 105 w 264"/>
                <a:gd name="T57" fmla="*/ 594 h 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4" h="849">
                  <a:moveTo>
                    <a:pt x="105" y="594"/>
                  </a:moveTo>
                  <a:cubicBezTo>
                    <a:pt x="66" y="626"/>
                    <a:pt x="52" y="677"/>
                    <a:pt x="0" y="696"/>
                  </a:cubicBezTo>
                  <a:cubicBezTo>
                    <a:pt x="4" y="679"/>
                    <a:pt x="4" y="664"/>
                    <a:pt x="10" y="652"/>
                  </a:cubicBezTo>
                  <a:cubicBezTo>
                    <a:pt x="32" y="611"/>
                    <a:pt x="54" y="570"/>
                    <a:pt x="78" y="529"/>
                  </a:cubicBezTo>
                  <a:cubicBezTo>
                    <a:pt x="101" y="489"/>
                    <a:pt x="128" y="451"/>
                    <a:pt x="142" y="405"/>
                  </a:cubicBezTo>
                  <a:cubicBezTo>
                    <a:pt x="146" y="392"/>
                    <a:pt x="148" y="379"/>
                    <a:pt x="151" y="363"/>
                  </a:cubicBezTo>
                  <a:cubicBezTo>
                    <a:pt x="138" y="365"/>
                    <a:pt x="127" y="367"/>
                    <a:pt x="117" y="368"/>
                  </a:cubicBezTo>
                  <a:cubicBezTo>
                    <a:pt x="96" y="371"/>
                    <a:pt x="83" y="354"/>
                    <a:pt x="93" y="334"/>
                  </a:cubicBezTo>
                  <a:cubicBezTo>
                    <a:pt x="108" y="302"/>
                    <a:pt x="125" y="271"/>
                    <a:pt x="142" y="240"/>
                  </a:cubicBezTo>
                  <a:cubicBezTo>
                    <a:pt x="163" y="201"/>
                    <a:pt x="185" y="162"/>
                    <a:pt x="207" y="123"/>
                  </a:cubicBezTo>
                  <a:cubicBezTo>
                    <a:pt x="212" y="113"/>
                    <a:pt x="212" y="105"/>
                    <a:pt x="211" y="95"/>
                  </a:cubicBezTo>
                  <a:cubicBezTo>
                    <a:pt x="206" y="65"/>
                    <a:pt x="203" y="35"/>
                    <a:pt x="200" y="5"/>
                  </a:cubicBezTo>
                  <a:cubicBezTo>
                    <a:pt x="233" y="0"/>
                    <a:pt x="257" y="25"/>
                    <a:pt x="260" y="57"/>
                  </a:cubicBezTo>
                  <a:cubicBezTo>
                    <a:pt x="264" y="99"/>
                    <a:pt x="248" y="133"/>
                    <a:pt x="227" y="166"/>
                  </a:cubicBezTo>
                  <a:cubicBezTo>
                    <a:pt x="206" y="200"/>
                    <a:pt x="185" y="234"/>
                    <a:pt x="165" y="268"/>
                  </a:cubicBezTo>
                  <a:cubicBezTo>
                    <a:pt x="161" y="277"/>
                    <a:pt x="158" y="286"/>
                    <a:pt x="154" y="297"/>
                  </a:cubicBezTo>
                  <a:cubicBezTo>
                    <a:pt x="158" y="297"/>
                    <a:pt x="160" y="298"/>
                    <a:pt x="161" y="297"/>
                  </a:cubicBezTo>
                  <a:cubicBezTo>
                    <a:pt x="175" y="289"/>
                    <a:pt x="185" y="296"/>
                    <a:pt x="194" y="305"/>
                  </a:cubicBezTo>
                  <a:cubicBezTo>
                    <a:pt x="205" y="315"/>
                    <a:pt x="211" y="327"/>
                    <a:pt x="206" y="341"/>
                  </a:cubicBezTo>
                  <a:cubicBezTo>
                    <a:pt x="192" y="377"/>
                    <a:pt x="178" y="414"/>
                    <a:pt x="162" y="449"/>
                  </a:cubicBezTo>
                  <a:cubicBezTo>
                    <a:pt x="154" y="468"/>
                    <a:pt x="143" y="486"/>
                    <a:pt x="135" y="504"/>
                  </a:cubicBezTo>
                  <a:cubicBezTo>
                    <a:pt x="133" y="508"/>
                    <a:pt x="133" y="516"/>
                    <a:pt x="135" y="518"/>
                  </a:cubicBezTo>
                  <a:cubicBezTo>
                    <a:pt x="166" y="549"/>
                    <a:pt x="163" y="586"/>
                    <a:pt x="156" y="625"/>
                  </a:cubicBezTo>
                  <a:cubicBezTo>
                    <a:pt x="150" y="665"/>
                    <a:pt x="143" y="706"/>
                    <a:pt x="140" y="747"/>
                  </a:cubicBezTo>
                  <a:cubicBezTo>
                    <a:pt x="138" y="769"/>
                    <a:pt x="144" y="792"/>
                    <a:pt x="145" y="815"/>
                  </a:cubicBezTo>
                  <a:cubicBezTo>
                    <a:pt x="146" y="836"/>
                    <a:pt x="136" y="848"/>
                    <a:pt x="120" y="848"/>
                  </a:cubicBezTo>
                  <a:cubicBezTo>
                    <a:pt x="104" y="849"/>
                    <a:pt x="89" y="833"/>
                    <a:pt x="90" y="814"/>
                  </a:cubicBezTo>
                  <a:cubicBezTo>
                    <a:pt x="91" y="774"/>
                    <a:pt x="94" y="733"/>
                    <a:pt x="97" y="692"/>
                  </a:cubicBezTo>
                  <a:cubicBezTo>
                    <a:pt x="99" y="661"/>
                    <a:pt x="102" y="629"/>
                    <a:pt x="105" y="5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3" name="Freeform 37">
              <a:extLst>
                <a:ext uri="{FF2B5EF4-FFF2-40B4-BE49-F238E27FC236}">
                  <a16:creationId xmlns:a16="http://schemas.microsoft.com/office/drawing/2014/main" id="{0ED1FA98-2971-4A6C-87C7-2260E8254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7676" y="2505075"/>
              <a:ext cx="788988" cy="1016000"/>
            </a:xfrm>
            <a:custGeom>
              <a:avLst/>
              <a:gdLst>
                <a:gd name="T0" fmla="*/ 30 w 239"/>
                <a:gd name="T1" fmla="*/ 300 h 308"/>
                <a:gd name="T2" fmla="*/ 15 w 239"/>
                <a:gd name="T3" fmla="*/ 250 h 308"/>
                <a:gd name="T4" fmla="*/ 0 w 239"/>
                <a:gd name="T5" fmla="*/ 169 h 308"/>
                <a:gd name="T6" fmla="*/ 5 w 239"/>
                <a:gd name="T7" fmla="*/ 159 h 308"/>
                <a:gd name="T8" fmla="*/ 9 w 239"/>
                <a:gd name="T9" fmla="*/ 148 h 308"/>
                <a:gd name="T10" fmla="*/ 44 w 239"/>
                <a:gd name="T11" fmla="*/ 77 h 308"/>
                <a:gd name="T12" fmla="*/ 190 w 239"/>
                <a:gd name="T13" fmla="*/ 3 h 308"/>
                <a:gd name="T14" fmla="*/ 228 w 239"/>
                <a:gd name="T15" fmla="*/ 1 h 308"/>
                <a:gd name="T16" fmla="*/ 239 w 239"/>
                <a:gd name="T17" fmla="*/ 13 h 308"/>
                <a:gd name="T18" fmla="*/ 235 w 239"/>
                <a:gd name="T19" fmla="*/ 50 h 308"/>
                <a:gd name="T20" fmla="*/ 188 w 239"/>
                <a:gd name="T21" fmla="*/ 189 h 308"/>
                <a:gd name="T22" fmla="*/ 170 w 239"/>
                <a:gd name="T23" fmla="*/ 269 h 308"/>
                <a:gd name="T24" fmla="*/ 150 w 239"/>
                <a:gd name="T25" fmla="*/ 301 h 308"/>
                <a:gd name="T26" fmla="*/ 134 w 239"/>
                <a:gd name="T27" fmla="*/ 299 h 308"/>
                <a:gd name="T28" fmla="*/ 104 w 239"/>
                <a:gd name="T29" fmla="*/ 260 h 308"/>
                <a:gd name="T30" fmla="*/ 65 w 239"/>
                <a:gd name="T31" fmla="*/ 294 h 308"/>
                <a:gd name="T32" fmla="*/ 62 w 239"/>
                <a:gd name="T33" fmla="*/ 291 h 308"/>
                <a:gd name="T34" fmla="*/ 77 w 239"/>
                <a:gd name="T35" fmla="*/ 261 h 308"/>
                <a:gd name="T36" fmla="*/ 77 w 239"/>
                <a:gd name="T37" fmla="*/ 205 h 308"/>
                <a:gd name="T38" fmla="*/ 64 w 239"/>
                <a:gd name="T39" fmla="*/ 157 h 308"/>
                <a:gd name="T40" fmla="*/ 90 w 239"/>
                <a:gd name="T41" fmla="*/ 137 h 308"/>
                <a:gd name="T42" fmla="*/ 126 w 239"/>
                <a:gd name="T43" fmla="*/ 167 h 308"/>
                <a:gd name="T44" fmla="*/ 141 w 239"/>
                <a:gd name="T45" fmla="*/ 193 h 308"/>
                <a:gd name="T46" fmla="*/ 205 w 239"/>
                <a:gd name="T47" fmla="*/ 32 h 308"/>
                <a:gd name="T48" fmla="*/ 202 w 239"/>
                <a:gd name="T49" fmla="*/ 28 h 308"/>
                <a:gd name="T50" fmla="*/ 170 w 239"/>
                <a:gd name="T51" fmla="*/ 41 h 308"/>
                <a:gd name="T52" fmla="*/ 45 w 239"/>
                <a:gd name="T53" fmla="*/ 124 h 308"/>
                <a:gd name="T54" fmla="*/ 31 w 239"/>
                <a:gd name="T55" fmla="*/ 169 h 308"/>
                <a:gd name="T56" fmla="*/ 41 w 239"/>
                <a:gd name="T57" fmla="*/ 195 h 308"/>
                <a:gd name="T58" fmla="*/ 47 w 239"/>
                <a:gd name="T59" fmla="*/ 279 h 308"/>
                <a:gd name="T60" fmla="*/ 36 w 239"/>
                <a:gd name="T61" fmla="*/ 300 h 308"/>
                <a:gd name="T62" fmla="*/ 30 w 239"/>
                <a:gd name="T63" fmla="*/ 30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9" h="308">
                  <a:moveTo>
                    <a:pt x="30" y="300"/>
                  </a:moveTo>
                  <a:cubicBezTo>
                    <a:pt x="25" y="283"/>
                    <a:pt x="19" y="267"/>
                    <a:pt x="15" y="250"/>
                  </a:cubicBezTo>
                  <a:cubicBezTo>
                    <a:pt x="9" y="223"/>
                    <a:pt x="5" y="196"/>
                    <a:pt x="0" y="169"/>
                  </a:cubicBezTo>
                  <a:cubicBezTo>
                    <a:pt x="0" y="166"/>
                    <a:pt x="4" y="163"/>
                    <a:pt x="5" y="159"/>
                  </a:cubicBezTo>
                  <a:cubicBezTo>
                    <a:pt x="7" y="155"/>
                    <a:pt x="10" y="151"/>
                    <a:pt x="9" y="148"/>
                  </a:cubicBezTo>
                  <a:cubicBezTo>
                    <a:pt x="4" y="116"/>
                    <a:pt x="19" y="95"/>
                    <a:pt x="44" y="77"/>
                  </a:cubicBezTo>
                  <a:cubicBezTo>
                    <a:pt x="89" y="46"/>
                    <a:pt x="137" y="19"/>
                    <a:pt x="190" y="3"/>
                  </a:cubicBezTo>
                  <a:cubicBezTo>
                    <a:pt x="202" y="0"/>
                    <a:pt x="215" y="0"/>
                    <a:pt x="228" y="1"/>
                  </a:cubicBezTo>
                  <a:cubicBezTo>
                    <a:pt x="232" y="1"/>
                    <a:pt x="239" y="9"/>
                    <a:pt x="239" y="13"/>
                  </a:cubicBezTo>
                  <a:cubicBezTo>
                    <a:pt x="239" y="26"/>
                    <a:pt x="239" y="39"/>
                    <a:pt x="235" y="50"/>
                  </a:cubicBezTo>
                  <a:cubicBezTo>
                    <a:pt x="220" y="97"/>
                    <a:pt x="202" y="142"/>
                    <a:pt x="188" y="189"/>
                  </a:cubicBezTo>
                  <a:cubicBezTo>
                    <a:pt x="180" y="215"/>
                    <a:pt x="177" y="243"/>
                    <a:pt x="170" y="269"/>
                  </a:cubicBezTo>
                  <a:cubicBezTo>
                    <a:pt x="166" y="281"/>
                    <a:pt x="158" y="291"/>
                    <a:pt x="150" y="301"/>
                  </a:cubicBezTo>
                  <a:cubicBezTo>
                    <a:pt x="145" y="308"/>
                    <a:pt x="140" y="306"/>
                    <a:pt x="134" y="299"/>
                  </a:cubicBezTo>
                  <a:cubicBezTo>
                    <a:pt x="125" y="286"/>
                    <a:pt x="114" y="274"/>
                    <a:pt x="104" y="260"/>
                  </a:cubicBezTo>
                  <a:cubicBezTo>
                    <a:pt x="90" y="272"/>
                    <a:pt x="78" y="283"/>
                    <a:pt x="65" y="294"/>
                  </a:cubicBezTo>
                  <a:cubicBezTo>
                    <a:pt x="64" y="293"/>
                    <a:pt x="63" y="292"/>
                    <a:pt x="62" y="291"/>
                  </a:cubicBezTo>
                  <a:cubicBezTo>
                    <a:pt x="67" y="281"/>
                    <a:pt x="70" y="270"/>
                    <a:pt x="77" y="261"/>
                  </a:cubicBezTo>
                  <a:cubicBezTo>
                    <a:pt x="92" y="242"/>
                    <a:pt x="86" y="224"/>
                    <a:pt x="77" y="205"/>
                  </a:cubicBezTo>
                  <a:cubicBezTo>
                    <a:pt x="71" y="189"/>
                    <a:pt x="66" y="173"/>
                    <a:pt x="64" y="157"/>
                  </a:cubicBezTo>
                  <a:cubicBezTo>
                    <a:pt x="62" y="139"/>
                    <a:pt x="74" y="130"/>
                    <a:pt x="90" y="137"/>
                  </a:cubicBezTo>
                  <a:cubicBezTo>
                    <a:pt x="104" y="144"/>
                    <a:pt x="115" y="156"/>
                    <a:pt x="126" y="167"/>
                  </a:cubicBezTo>
                  <a:cubicBezTo>
                    <a:pt x="132" y="174"/>
                    <a:pt x="135" y="183"/>
                    <a:pt x="141" y="193"/>
                  </a:cubicBezTo>
                  <a:cubicBezTo>
                    <a:pt x="163" y="138"/>
                    <a:pt x="184" y="85"/>
                    <a:pt x="205" y="32"/>
                  </a:cubicBezTo>
                  <a:cubicBezTo>
                    <a:pt x="204" y="31"/>
                    <a:pt x="203" y="29"/>
                    <a:pt x="202" y="28"/>
                  </a:cubicBezTo>
                  <a:cubicBezTo>
                    <a:pt x="191" y="32"/>
                    <a:pt x="180" y="35"/>
                    <a:pt x="170" y="41"/>
                  </a:cubicBezTo>
                  <a:cubicBezTo>
                    <a:pt x="128" y="68"/>
                    <a:pt x="87" y="97"/>
                    <a:pt x="45" y="124"/>
                  </a:cubicBezTo>
                  <a:cubicBezTo>
                    <a:pt x="27" y="136"/>
                    <a:pt x="24" y="151"/>
                    <a:pt x="31" y="169"/>
                  </a:cubicBezTo>
                  <a:cubicBezTo>
                    <a:pt x="34" y="178"/>
                    <a:pt x="37" y="187"/>
                    <a:pt x="41" y="195"/>
                  </a:cubicBezTo>
                  <a:cubicBezTo>
                    <a:pt x="54" y="222"/>
                    <a:pt x="53" y="251"/>
                    <a:pt x="47" y="279"/>
                  </a:cubicBezTo>
                  <a:cubicBezTo>
                    <a:pt x="46" y="286"/>
                    <a:pt x="40" y="293"/>
                    <a:pt x="36" y="300"/>
                  </a:cubicBezTo>
                  <a:cubicBezTo>
                    <a:pt x="34" y="300"/>
                    <a:pt x="32" y="300"/>
                    <a:pt x="30" y="3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4" name="Freeform 38">
              <a:extLst>
                <a:ext uri="{FF2B5EF4-FFF2-40B4-BE49-F238E27FC236}">
                  <a16:creationId xmlns:a16="http://schemas.microsoft.com/office/drawing/2014/main" id="{387E62C1-622E-4114-8266-D494C33D28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3838" y="2168525"/>
              <a:ext cx="1108075" cy="1830388"/>
            </a:xfrm>
            <a:custGeom>
              <a:avLst/>
              <a:gdLst>
                <a:gd name="T0" fmla="*/ 216 w 336"/>
                <a:gd name="T1" fmla="*/ 0 h 555"/>
                <a:gd name="T2" fmla="*/ 244 w 336"/>
                <a:gd name="T3" fmla="*/ 5 h 555"/>
                <a:gd name="T4" fmla="*/ 260 w 336"/>
                <a:gd name="T5" fmla="*/ 33 h 555"/>
                <a:gd name="T6" fmla="*/ 205 w 336"/>
                <a:gd name="T7" fmla="*/ 308 h 555"/>
                <a:gd name="T8" fmla="*/ 206 w 336"/>
                <a:gd name="T9" fmla="*/ 313 h 555"/>
                <a:gd name="T10" fmla="*/ 281 w 336"/>
                <a:gd name="T11" fmla="*/ 270 h 555"/>
                <a:gd name="T12" fmla="*/ 255 w 336"/>
                <a:gd name="T13" fmla="*/ 236 h 555"/>
                <a:gd name="T14" fmla="*/ 336 w 336"/>
                <a:gd name="T15" fmla="*/ 260 h 555"/>
                <a:gd name="T16" fmla="*/ 219 w 336"/>
                <a:gd name="T17" fmla="*/ 336 h 555"/>
                <a:gd name="T18" fmla="*/ 192 w 336"/>
                <a:gd name="T19" fmla="*/ 366 h 555"/>
                <a:gd name="T20" fmla="*/ 120 w 336"/>
                <a:gd name="T21" fmla="*/ 507 h 555"/>
                <a:gd name="T22" fmla="*/ 91 w 336"/>
                <a:gd name="T23" fmla="*/ 538 h 555"/>
                <a:gd name="T24" fmla="*/ 23 w 336"/>
                <a:gd name="T25" fmla="*/ 549 h 555"/>
                <a:gd name="T26" fmla="*/ 0 w 336"/>
                <a:gd name="T27" fmla="*/ 525 h 555"/>
                <a:gd name="T28" fmla="*/ 125 w 336"/>
                <a:gd name="T29" fmla="*/ 446 h 555"/>
                <a:gd name="T30" fmla="*/ 154 w 336"/>
                <a:gd name="T31" fmla="*/ 378 h 555"/>
                <a:gd name="T32" fmla="*/ 150 w 336"/>
                <a:gd name="T33" fmla="*/ 375 h 555"/>
                <a:gd name="T34" fmla="*/ 58 w 336"/>
                <a:gd name="T35" fmla="*/ 454 h 555"/>
                <a:gd name="T36" fmla="*/ 42 w 336"/>
                <a:gd name="T37" fmla="*/ 426 h 555"/>
                <a:gd name="T38" fmla="*/ 126 w 336"/>
                <a:gd name="T39" fmla="*/ 370 h 555"/>
                <a:gd name="T40" fmla="*/ 177 w 336"/>
                <a:gd name="T41" fmla="*/ 302 h 555"/>
                <a:gd name="T42" fmla="*/ 203 w 336"/>
                <a:gd name="T43" fmla="*/ 113 h 555"/>
                <a:gd name="T44" fmla="*/ 212 w 336"/>
                <a:gd name="T45" fmla="*/ 13 h 555"/>
                <a:gd name="T46" fmla="*/ 216 w 336"/>
                <a:gd name="T47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36" h="555">
                  <a:moveTo>
                    <a:pt x="216" y="0"/>
                  </a:moveTo>
                  <a:cubicBezTo>
                    <a:pt x="226" y="2"/>
                    <a:pt x="236" y="3"/>
                    <a:pt x="244" y="5"/>
                  </a:cubicBezTo>
                  <a:cubicBezTo>
                    <a:pt x="258" y="10"/>
                    <a:pt x="263" y="19"/>
                    <a:pt x="260" y="33"/>
                  </a:cubicBezTo>
                  <a:cubicBezTo>
                    <a:pt x="242" y="125"/>
                    <a:pt x="223" y="217"/>
                    <a:pt x="205" y="308"/>
                  </a:cubicBezTo>
                  <a:cubicBezTo>
                    <a:pt x="205" y="309"/>
                    <a:pt x="206" y="310"/>
                    <a:pt x="206" y="313"/>
                  </a:cubicBezTo>
                  <a:cubicBezTo>
                    <a:pt x="231" y="299"/>
                    <a:pt x="255" y="285"/>
                    <a:pt x="281" y="270"/>
                  </a:cubicBezTo>
                  <a:cubicBezTo>
                    <a:pt x="271" y="258"/>
                    <a:pt x="263" y="247"/>
                    <a:pt x="255" y="236"/>
                  </a:cubicBezTo>
                  <a:cubicBezTo>
                    <a:pt x="308" y="228"/>
                    <a:pt x="326" y="234"/>
                    <a:pt x="336" y="260"/>
                  </a:cubicBezTo>
                  <a:cubicBezTo>
                    <a:pt x="297" y="286"/>
                    <a:pt x="259" y="312"/>
                    <a:pt x="219" y="336"/>
                  </a:cubicBezTo>
                  <a:cubicBezTo>
                    <a:pt x="207" y="344"/>
                    <a:pt x="197" y="352"/>
                    <a:pt x="192" y="366"/>
                  </a:cubicBezTo>
                  <a:cubicBezTo>
                    <a:pt x="174" y="416"/>
                    <a:pt x="152" y="465"/>
                    <a:pt x="120" y="507"/>
                  </a:cubicBezTo>
                  <a:cubicBezTo>
                    <a:pt x="111" y="518"/>
                    <a:pt x="101" y="528"/>
                    <a:pt x="91" y="538"/>
                  </a:cubicBezTo>
                  <a:cubicBezTo>
                    <a:pt x="71" y="555"/>
                    <a:pt x="46" y="554"/>
                    <a:pt x="23" y="549"/>
                  </a:cubicBezTo>
                  <a:cubicBezTo>
                    <a:pt x="14" y="546"/>
                    <a:pt x="7" y="535"/>
                    <a:pt x="0" y="525"/>
                  </a:cubicBezTo>
                  <a:cubicBezTo>
                    <a:pt x="56" y="519"/>
                    <a:pt x="95" y="489"/>
                    <a:pt x="125" y="446"/>
                  </a:cubicBezTo>
                  <a:cubicBezTo>
                    <a:pt x="139" y="425"/>
                    <a:pt x="151" y="403"/>
                    <a:pt x="154" y="378"/>
                  </a:cubicBezTo>
                  <a:cubicBezTo>
                    <a:pt x="153" y="377"/>
                    <a:pt x="152" y="376"/>
                    <a:pt x="150" y="375"/>
                  </a:cubicBezTo>
                  <a:cubicBezTo>
                    <a:pt x="120" y="401"/>
                    <a:pt x="90" y="427"/>
                    <a:pt x="58" y="454"/>
                  </a:cubicBezTo>
                  <a:cubicBezTo>
                    <a:pt x="53" y="444"/>
                    <a:pt x="48" y="436"/>
                    <a:pt x="42" y="426"/>
                  </a:cubicBezTo>
                  <a:cubicBezTo>
                    <a:pt x="70" y="407"/>
                    <a:pt x="97" y="387"/>
                    <a:pt x="126" y="370"/>
                  </a:cubicBezTo>
                  <a:cubicBezTo>
                    <a:pt x="152" y="354"/>
                    <a:pt x="167" y="331"/>
                    <a:pt x="177" y="302"/>
                  </a:cubicBezTo>
                  <a:cubicBezTo>
                    <a:pt x="196" y="240"/>
                    <a:pt x="201" y="177"/>
                    <a:pt x="203" y="113"/>
                  </a:cubicBezTo>
                  <a:cubicBezTo>
                    <a:pt x="203" y="80"/>
                    <a:pt x="208" y="46"/>
                    <a:pt x="212" y="13"/>
                  </a:cubicBezTo>
                  <a:cubicBezTo>
                    <a:pt x="212" y="9"/>
                    <a:pt x="214" y="5"/>
                    <a:pt x="2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5" name="Freeform 39">
              <a:extLst>
                <a:ext uri="{FF2B5EF4-FFF2-40B4-BE49-F238E27FC236}">
                  <a16:creationId xmlns:a16="http://schemas.microsoft.com/office/drawing/2014/main" id="{EA7D0B0A-6CB1-4554-85C4-0898AB8FE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3526" y="3613150"/>
              <a:ext cx="1001713" cy="492125"/>
            </a:xfrm>
            <a:custGeom>
              <a:avLst/>
              <a:gdLst>
                <a:gd name="T0" fmla="*/ 200 w 304"/>
                <a:gd name="T1" fmla="*/ 75 h 149"/>
                <a:gd name="T2" fmla="*/ 224 w 304"/>
                <a:gd name="T3" fmla="*/ 53 h 149"/>
                <a:gd name="T4" fmla="*/ 38 w 304"/>
                <a:gd name="T5" fmla="*/ 149 h 149"/>
                <a:gd name="T6" fmla="*/ 2 w 304"/>
                <a:gd name="T7" fmla="*/ 90 h 149"/>
                <a:gd name="T8" fmla="*/ 25 w 304"/>
                <a:gd name="T9" fmla="*/ 66 h 149"/>
                <a:gd name="T10" fmla="*/ 129 w 304"/>
                <a:gd name="T11" fmla="*/ 37 h 149"/>
                <a:gd name="T12" fmla="*/ 242 w 304"/>
                <a:gd name="T13" fmla="*/ 5 h 149"/>
                <a:gd name="T14" fmla="*/ 273 w 304"/>
                <a:gd name="T15" fmla="*/ 1 h 149"/>
                <a:gd name="T16" fmla="*/ 301 w 304"/>
                <a:gd name="T17" fmla="*/ 24 h 149"/>
                <a:gd name="T18" fmla="*/ 287 w 304"/>
                <a:gd name="T19" fmla="*/ 46 h 149"/>
                <a:gd name="T20" fmla="*/ 203 w 304"/>
                <a:gd name="T21" fmla="*/ 80 h 149"/>
                <a:gd name="T22" fmla="*/ 200 w 304"/>
                <a:gd name="T23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4" h="149">
                  <a:moveTo>
                    <a:pt x="200" y="75"/>
                  </a:moveTo>
                  <a:cubicBezTo>
                    <a:pt x="208" y="68"/>
                    <a:pt x="216" y="61"/>
                    <a:pt x="224" y="53"/>
                  </a:cubicBezTo>
                  <a:cubicBezTo>
                    <a:pt x="148" y="58"/>
                    <a:pt x="93" y="104"/>
                    <a:pt x="38" y="149"/>
                  </a:cubicBezTo>
                  <a:cubicBezTo>
                    <a:pt x="14" y="135"/>
                    <a:pt x="0" y="118"/>
                    <a:pt x="2" y="90"/>
                  </a:cubicBezTo>
                  <a:cubicBezTo>
                    <a:pt x="3" y="74"/>
                    <a:pt x="9" y="69"/>
                    <a:pt x="25" y="66"/>
                  </a:cubicBezTo>
                  <a:cubicBezTo>
                    <a:pt x="60" y="57"/>
                    <a:pt x="94" y="47"/>
                    <a:pt x="129" y="37"/>
                  </a:cubicBezTo>
                  <a:cubicBezTo>
                    <a:pt x="167" y="27"/>
                    <a:pt x="204" y="15"/>
                    <a:pt x="242" y="5"/>
                  </a:cubicBezTo>
                  <a:cubicBezTo>
                    <a:pt x="252" y="2"/>
                    <a:pt x="262" y="2"/>
                    <a:pt x="273" y="1"/>
                  </a:cubicBezTo>
                  <a:cubicBezTo>
                    <a:pt x="284" y="0"/>
                    <a:pt x="298" y="12"/>
                    <a:pt x="301" y="24"/>
                  </a:cubicBezTo>
                  <a:cubicBezTo>
                    <a:pt x="304" y="36"/>
                    <a:pt x="296" y="43"/>
                    <a:pt x="287" y="46"/>
                  </a:cubicBezTo>
                  <a:cubicBezTo>
                    <a:pt x="260" y="59"/>
                    <a:pt x="231" y="69"/>
                    <a:pt x="203" y="80"/>
                  </a:cubicBezTo>
                  <a:cubicBezTo>
                    <a:pt x="202" y="79"/>
                    <a:pt x="201" y="77"/>
                    <a:pt x="200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6" name="Freeform 40">
              <a:extLst>
                <a:ext uri="{FF2B5EF4-FFF2-40B4-BE49-F238E27FC236}">
                  <a16:creationId xmlns:a16="http://schemas.microsoft.com/office/drawing/2014/main" id="{835D28A5-9A34-4840-A635-16A3E8A56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9001" y="3367088"/>
              <a:ext cx="639763" cy="658813"/>
            </a:xfrm>
            <a:custGeom>
              <a:avLst/>
              <a:gdLst>
                <a:gd name="T0" fmla="*/ 0 w 194"/>
                <a:gd name="T1" fmla="*/ 0 h 200"/>
                <a:gd name="T2" fmla="*/ 36 w 194"/>
                <a:gd name="T3" fmla="*/ 30 h 200"/>
                <a:gd name="T4" fmla="*/ 58 w 194"/>
                <a:gd name="T5" fmla="*/ 70 h 200"/>
                <a:gd name="T6" fmla="*/ 150 w 194"/>
                <a:gd name="T7" fmla="*/ 150 h 200"/>
                <a:gd name="T8" fmla="*/ 194 w 194"/>
                <a:gd name="T9" fmla="*/ 168 h 200"/>
                <a:gd name="T10" fmla="*/ 114 w 194"/>
                <a:gd name="T11" fmla="*/ 197 h 200"/>
                <a:gd name="T12" fmla="*/ 85 w 194"/>
                <a:gd name="T13" fmla="*/ 199 h 200"/>
                <a:gd name="T14" fmla="*/ 66 w 194"/>
                <a:gd name="T15" fmla="*/ 188 h 200"/>
                <a:gd name="T16" fmla="*/ 16 w 194"/>
                <a:gd name="T17" fmla="*/ 77 h 200"/>
                <a:gd name="T18" fmla="*/ 1 w 194"/>
                <a:gd name="T19" fmla="*/ 12 h 200"/>
                <a:gd name="T20" fmla="*/ 0 w 194"/>
                <a:gd name="T21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" h="200">
                  <a:moveTo>
                    <a:pt x="0" y="0"/>
                  </a:moveTo>
                  <a:cubicBezTo>
                    <a:pt x="18" y="5"/>
                    <a:pt x="28" y="17"/>
                    <a:pt x="36" y="30"/>
                  </a:cubicBezTo>
                  <a:cubicBezTo>
                    <a:pt x="44" y="43"/>
                    <a:pt x="52" y="56"/>
                    <a:pt x="58" y="70"/>
                  </a:cubicBezTo>
                  <a:cubicBezTo>
                    <a:pt x="77" y="111"/>
                    <a:pt x="109" y="135"/>
                    <a:pt x="150" y="150"/>
                  </a:cubicBezTo>
                  <a:cubicBezTo>
                    <a:pt x="165" y="156"/>
                    <a:pt x="179" y="162"/>
                    <a:pt x="194" y="168"/>
                  </a:cubicBezTo>
                  <a:cubicBezTo>
                    <a:pt x="172" y="194"/>
                    <a:pt x="143" y="196"/>
                    <a:pt x="114" y="197"/>
                  </a:cubicBezTo>
                  <a:cubicBezTo>
                    <a:pt x="105" y="198"/>
                    <a:pt x="94" y="200"/>
                    <a:pt x="85" y="199"/>
                  </a:cubicBezTo>
                  <a:cubicBezTo>
                    <a:pt x="78" y="198"/>
                    <a:pt x="70" y="193"/>
                    <a:pt x="66" y="188"/>
                  </a:cubicBezTo>
                  <a:cubicBezTo>
                    <a:pt x="41" y="155"/>
                    <a:pt x="28" y="116"/>
                    <a:pt x="16" y="77"/>
                  </a:cubicBezTo>
                  <a:cubicBezTo>
                    <a:pt x="9" y="56"/>
                    <a:pt x="5" y="34"/>
                    <a:pt x="1" y="12"/>
                  </a:cubicBezTo>
                  <a:cubicBezTo>
                    <a:pt x="0" y="9"/>
                    <a:pt x="0" y="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7" name="Freeform 41">
              <a:extLst>
                <a:ext uri="{FF2B5EF4-FFF2-40B4-BE49-F238E27FC236}">
                  <a16:creationId xmlns:a16="http://schemas.microsoft.com/office/drawing/2014/main" id="{A22F75F0-C8DD-4A38-9066-179352B4F5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94351" y="4659313"/>
              <a:ext cx="280988" cy="487363"/>
            </a:xfrm>
            <a:custGeom>
              <a:avLst/>
              <a:gdLst>
                <a:gd name="T0" fmla="*/ 0 w 85"/>
                <a:gd name="T1" fmla="*/ 141 h 148"/>
                <a:gd name="T2" fmla="*/ 6 w 85"/>
                <a:gd name="T3" fmla="*/ 126 h 148"/>
                <a:gd name="T4" fmla="*/ 6 w 85"/>
                <a:gd name="T5" fmla="*/ 23 h 148"/>
                <a:gd name="T6" fmla="*/ 0 w 85"/>
                <a:gd name="T7" fmla="*/ 7 h 148"/>
                <a:gd name="T8" fmla="*/ 84 w 85"/>
                <a:gd name="T9" fmla="*/ 73 h 148"/>
                <a:gd name="T10" fmla="*/ 0 w 85"/>
                <a:gd name="T11" fmla="*/ 141 h 148"/>
                <a:gd name="T12" fmla="*/ 19 w 85"/>
                <a:gd name="T13" fmla="*/ 74 h 148"/>
                <a:gd name="T14" fmla="*/ 19 w 85"/>
                <a:gd name="T15" fmla="*/ 117 h 148"/>
                <a:gd name="T16" fmla="*/ 25 w 85"/>
                <a:gd name="T17" fmla="*/ 139 h 148"/>
                <a:gd name="T18" fmla="*/ 49 w 85"/>
                <a:gd name="T19" fmla="*/ 131 h 148"/>
                <a:gd name="T20" fmla="*/ 65 w 85"/>
                <a:gd name="T21" fmla="*/ 112 h 148"/>
                <a:gd name="T22" fmla="*/ 65 w 85"/>
                <a:gd name="T23" fmla="*/ 35 h 148"/>
                <a:gd name="T24" fmla="*/ 37 w 85"/>
                <a:gd name="T25" fmla="*/ 11 h 148"/>
                <a:gd name="T26" fmla="*/ 19 w 85"/>
                <a:gd name="T27" fmla="*/ 24 h 148"/>
                <a:gd name="T28" fmla="*/ 19 w 85"/>
                <a:gd name="T29" fmla="*/ 7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" h="148">
                  <a:moveTo>
                    <a:pt x="0" y="141"/>
                  </a:moveTo>
                  <a:cubicBezTo>
                    <a:pt x="2" y="137"/>
                    <a:pt x="6" y="131"/>
                    <a:pt x="6" y="126"/>
                  </a:cubicBezTo>
                  <a:cubicBezTo>
                    <a:pt x="7" y="92"/>
                    <a:pt x="7" y="57"/>
                    <a:pt x="6" y="23"/>
                  </a:cubicBezTo>
                  <a:cubicBezTo>
                    <a:pt x="6" y="18"/>
                    <a:pt x="2" y="12"/>
                    <a:pt x="0" y="7"/>
                  </a:cubicBezTo>
                  <a:cubicBezTo>
                    <a:pt x="71" y="0"/>
                    <a:pt x="84" y="25"/>
                    <a:pt x="84" y="73"/>
                  </a:cubicBezTo>
                  <a:cubicBezTo>
                    <a:pt x="85" y="130"/>
                    <a:pt x="61" y="148"/>
                    <a:pt x="0" y="141"/>
                  </a:cubicBezTo>
                  <a:close/>
                  <a:moveTo>
                    <a:pt x="19" y="74"/>
                  </a:moveTo>
                  <a:cubicBezTo>
                    <a:pt x="19" y="88"/>
                    <a:pt x="19" y="102"/>
                    <a:pt x="19" y="117"/>
                  </a:cubicBezTo>
                  <a:cubicBezTo>
                    <a:pt x="20" y="124"/>
                    <a:pt x="23" y="131"/>
                    <a:pt x="25" y="139"/>
                  </a:cubicBezTo>
                  <a:cubicBezTo>
                    <a:pt x="33" y="136"/>
                    <a:pt x="43" y="136"/>
                    <a:pt x="49" y="131"/>
                  </a:cubicBezTo>
                  <a:cubicBezTo>
                    <a:pt x="56" y="127"/>
                    <a:pt x="62" y="120"/>
                    <a:pt x="65" y="112"/>
                  </a:cubicBezTo>
                  <a:cubicBezTo>
                    <a:pt x="72" y="87"/>
                    <a:pt x="72" y="60"/>
                    <a:pt x="65" y="35"/>
                  </a:cubicBezTo>
                  <a:cubicBezTo>
                    <a:pt x="61" y="21"/>
                    <a:pt x="51" y="13"/>
                    <a:pt x="37" y="11"/>
                  </a:cubicBezTo>
                  <a:cubicBezTo>
                    <a:pt x="24" y="8"/>
                    <a:pt x="19" y="11"/>
                    <a:pt x="19" y="24"/>
                  </a:cubicBezTo>
                  <a:cubicBezTo>
                    <a:pt x="19" y="41"/>
                    <a:pt x="19" y="57"/>
                    <a:pt x="19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8" name="Freeform 42">
              <a:extLst>
                <a:ext uri="{FF2B5EF4-FFF2-40B4-BE49-F238E27FC236}">
                  <a16:creationId xmlns:a16="http://schemas.microsoft.com/office/drawing/2014/main" id="{64874871-1711-4CCD-AC24-7B5E3951D5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63038" y="4675188"/>
              <a:ext cx="266700" cy="461963"/>
            </a:xfrm>
            <a:custGeom>
              <a:avLst/>
              <a:gdLst>
                <a:gd name="T0" fmla="*/ 48 w 81"/>
                <a:gd name="T1" fmla="*/ 70 h 140"/>
                <a:gd name="T2" fmla="*/ 81 w 81"/>
                <a:gd name="T3" fmla="*/ 136 h 140"/>
                <a:gd name="T4" fmla="*/ 57 w 81"/>
                <a:gd name="T5" fmla="*/ 122 h 140"/>
                <a:gd name="T6" fmla="*/ 41 w 81"/>
                <a:gd name="T7" fmla="*/ 81 h 140"/>
                <a:gd name="T8" fmla="*/ 18 w 81"/>
                <a:gd name="T9" fmla="*/ 69 h 140"/>
                <a:gd name="T10" fmla="*/ 22 w 81"/>
                <a:gd name="T11" fmla="*/ 136 h 140"/>
                <a:gd name="T12" fmla="*/ 0 w 81"/>
                <a:gd name="T13" fmla="*/ 136 h 140"/>
                <a:gd name="T14" fmla="*/ 6 w 81"/>
                <a:gd name="T15" fmla="*/ 119 h 140"/>
                <a:gd name="T16" fmla="*/ 6 w 81"/>
                <a:gd name="T17" fmla="*/ 19 h 140"/>
                <a:gd name="T18" fmla="*/ 1 w 81"/>
                <a:gd name="T19" fmla="*/ 2 h 140"/>
                <a:gd name="T20" fmla="*/ 45 w 81"/>
                <a:gd name="T21" fmla="*/ 2 h 140"/>
                <a:gd name="T22" fmla="*/ 77 w 81"/>
                <a:gd name="T23" fmla="*/ 25 h 140"/>
                <a:gd name="T24" fmla="*/ 59 w 81"/>
                <a:gd name="T25" fmla="*/ 64 h 140"/>
                <a:gd name="T26" fmla="*/ 48 w 81"/>
                <a:gd name="T27" fmla="*/ 70 h 140"/>
                <a:gd name="T28" fmla="*/ 18 w 81"/>
                <a:gd name="T29" fmla="*/ 65 h 140"/>
                <a:gd name="T30" fmla="*/ 40 w 81"/>
                <a:gd name="T31" fmla="*/ 65 h 140"/>
                <a:gd name="T32" fmla="*/ 63 w 81"/>
                <a:gd name="T33" fmla="*/ 23 h 140"/>
                <a:gd name="T34" fmla="*/ 25 w 81"/>
                <a:gd name="T35" fmla="*/ 5 h 140"/>
                <a:gd name="T36" fmla="*/ 18 w 81"/>
                <a:gd name="T37" fmla="*/ 15 h 140"/>
                <a:gd name="T38" fmla="*/ 18 w 81"/>
                <a:gd name="T39" fmla="*/ 6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1" h="140">
                  <a:moveTo>
                    <a:pt x="48" y="70"/>
                  </a:moveTo>
                  <a:cubicBezTo>
                    <a:pt x="61" y="91"/>
                    <a:pt x="63" y="118"/>
                    <a:pt x="81" y="136"/>
                  </a:cubicBezTo>
                  <a:cubicBezTo>
                    <a:pt x="69" y="140"/>
                    <a:pt x="61" y="136"/>
                    <a:pt x="57" y="122"/>
                  </a:cubicBezTo>
                  <a:cubicBezTo>
                    <a:pt x="53" y="108"/>
                    <a:pt x="46" y="95"/>
                    <a:pt x="41" y="81"/>
                  </a:cubicBezTo>
                  <a:cubicBezTo>
                    <a:pt x="35" y="68"/>
                    <a:pt x="35" y="68"/>
                    <a:pt x="18" y="69"/>
                  </a:cubicBezTo>
                  <a:cubicBezTo>
                    <a:pt x="19" y="91"/>
                    <a:pt x="13" y="114"/>
                    <a:pt x="22" y="136"/>
                  </a:cubicBezTo>
                  <a:cubicBezTo>
                    <a:pt x="17" y="136"/>
                    <a:pt x="8" y="136"/>
                    <a:pt x="0" y="136"/>
                  </a:cubicBezTo>
                  <a:cubicBezTo>
                    <a:pt x="2" y="131"/>
                    <a:pt x="6" y="125"/>
                    <a:pt x="6" y="119"/>
                  </a:cubicBezTo>
                  <a:cubicBezTo>
                    <a:pt x="6" y="86"/>
                    <a:pt x="6" y="52"/>
                    <a:pt x="6" y="19"/>
                  </a:cubicBezTo>
                  <a:cubicBezTo>
                    <a:pt x="6" y="14"/>
                    <a:pt x="3" y="8"/>
                    <a:pt x="1" y="2"/>
                  </a:cubicBezTo>
                  <a:cubicBezTo>
                    <a:pt x="14" y="2"/>
                    <a:pt x="29" y="2"/>
                    <a:pt x="45" y="2"/>
                  </a:cubicBezTo>
                  <a:cubicBezTo>
                    <a:pt x="63" y="2"/>
                    <a:pt x="74" y="11"/>
                    <a:pt x="77" y="25"/>
                  </a:cubicBezTo>
                  <a:cubicBezTo>
                    <a:pt x="81" y="41"/>
                    <a:pt x="73" y="56"/>
                    <a:pt x="59" y="64"/>
                  </a:cubicBezTo>
                  <a:cubicBezTo>
                    <a:pt x="56" y="66"/>
                    <a:pt x="53" y="67"/>
                    <a:pt x="48" y="70"/>
                  </a:cubicBezTo>
                  <a:close/>
                  <a:moveTo>
                    <a:pt x="18" y="65"/>
                  </a:moveTo>
                  <a:cubicBezTo>
                    <a:pt x="26" y="65"/>
                    <a:pt x="33" y="66"/>
                    <a:pt x="40" y="65"/>
                  </a:cubicBezTo>
                  <a:cubicBezTo>
                    <a:pt x="60" y="62"/>
                    <a:pt x="69" y="45"/>
                    <a:pt x="63" y="23"/>
                  </a:cubicBezTo>
                  <a:cubicBezTo>
                    <a:pt x="60" y="11"/>
                    <a:pt x="38" y="0"/>
                    <a:pt x="25" y="5"/>
                  </a:cubicBezTo>
                  <a:cubicBezTo>
                    <a:pt x="22" y="7"/>
                    <a:pt x="18" y="11"/>
                    <a:pt x="18" y="15"/>
                  </a:cubicBezTo>
                  <a:cubicBezTo>
                    <a:pt x="17" y="31"/>
                    <a:pt x="18" y="47"/>
                    <a:pt x="18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9" name="Freeform 43">
              <a:extLst>
                <a:ext uri="{FF2B5EF4-FFF2-40B4-BE49-F238E27FC236}">
                  <a16:creationId xmlns:a16="http://schemas.microsoft.com/office/drawing/2014/main" id="{181C146B-D0E2-44F2-9B76-57C319F8F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0788" y="4668838"/>
              <a:ext cx="282575" cy="458788"/>
            </a:xfrm>
            <a:custGeom>
              <a:avLst/>
              <a:gdLst>
                <a:gd name="T0" fmla="*/ 0 w 86"/>
                <a:gd name="T1" fmla="*/ 139 h 139"/>
                <a:gd name="T2" fmla="*/ 7 w 86"/>
                <a:gd name="T3" fmla="*/ 121 h 139"/>
                <a:gd name="T4" fmla="*/ 7 w 86"/>
                <a:gd name="T5" fmla="*/ 22 h 139"/>
                <a:gd name="T6" fmla="*/ 1 w 86"/>
                <a:gd name="T7" fmla="*/ 4 h 139"/>
                <a:gd name="T8" fmla="*/ 28 w 86"/>
                <a:gd name="T9" fmla="*/ 22 h 139"/>
                <a:gd name="T10" fmla="*/ 74 w 86"/>
                <a:gd name="T11" fmla="*/ 104 h 139"/>
                <a:gd name="T12" fmla="*/ 74 w 86"/>
                <a:gd name="T13" fmla="*/ 15 h 139"/>
                <a:gd name="T14" fmla="*/ 66 w 86"/>
                <a:gd name="T15" fmla="*/ 4 h 139"/>
                <a:gd name="T16" fmla="*/ 86 w 86"/>
                <a:gd name="T17" fmla="*/ 4 h 139"/>
                <a:gd name="T18" fmla="*/ 79 w 86"/>
                <a:gd name="T19" fmla="*/ 21 h 139"/>
                <a:gd name="T20" fmla="*/ 79 w 86"/>
                <a:gd name="T21" fmla="*/ 123 h 139"/>
                <a:gd name="T22" fmla="*/ 79 w 86"/>
                <a:gd name="T23" fmla="*/ 137 h 139"/>
                <a:gd name="T24" fmla="*/ 75 w 86"/>
                <a:gd name="T25" fmla="*/ 139 h 139"/>
                <a:gd name="T26" fmla="*/ 15 w 86"/>
                <a:gd name="T27" fmla="*/ 24 h 139"/>
                <a:gd name="T28" fmla="*/ 21 w 86"/>
                <a:gd name="T29" fmla="*/ 139 h 139"/>
                <a:gd name="T30" fmla="*/ 0 w 86"/>
                <a:gd name="T31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" h="139">
                  <a:moveTo>
                    <a:pt x="0" y="139"/>
                  </a:moveTo>
                  <a:cubicBezTo>
                    <a:pt x="3" y="133"/>
                    <a:pt x="7" y="127"/>
                    <a:pt x="7" y="121"/>
                  </a:cubicBezTo>
                  <a:cubicBezTo>
                    <a:pt x="8" y="88"/>
                    <a:pt x="8" y="55"/>
                    <a:pt x="7" y="22"/>
                  </a:cubicBezTo>
                  <a:cubicBezTo>
                    <a:pt x="7" y="16"/>
                    <a:pt x="3" y="10"/>
                    <a:pt x="1" y="4"/>
                  </a:cubicBezTo>
                  <a:cubicBezTo>
                    <a:pt x="13" y="0"/>
                    <a:pt x="21" y="7"/>
                    <a:pt x="28" y="22"/>
                  </a:cubicBezTo>
                  <a:cubicBezTo>
                    <a:pt x="41" y="50"/>
                    <a:pt x="56" y="77"/>
                    <a:pt x="74" y="104"/>
                  </a:cubicBezTo>
                  <a:cubicBezTo>
                    <a:pt x="74" y="74"/>
                    <a:pt x="74" y="45"/>
                    <a:pt x="74" y="15"/>
                  </a:cubicBezTo>
                  <a:cubicBezTo>
                    <a:pt x="74" y="11"/>
                    <a:pt x="69" y="8"/>
                    <a:pt x="66" y="4"/>
                  </a:cubicBezTo>
                  <a:cubicBezTo>
                    <a:pt x="73" y="4"/>
                    <a:pt x="81" y="4"/>
                    <a:pt x="86" y="4"/>
                  </a:cubicBezTo>
                  <a:cubicBezTo>
                    <a:pt x="84" y="9"/>
                    <a:pt x="79" y="15"/>
                    <a:pt x="79" y="21"/>
                  </a:cubicBezTo>
                  <a:cubicBezTo>
                    <a:pt x="78" y="55"/>
                    <a:pt x="79" y="89"/>
                    <a:pt x="79" y="123"/>
                  </a:cubicBezTo>
                  <a:cubicBezTo>
                    <a:pt x="79" y="128"/>
                    <a:pt x="79" y="132"/>
                    <a:pt x="79" y="137"/>
                  </a:cubicBezTo>
                  <a:cubicBezTo>
                    <a:pt x="77" y="138"/>
                    <a:pt x="76" y="138"/>
                    <a:pt x="75" y="139"/>
                  </a:cubicBezTo>
                  <a:cubicBezTo>
                    <a:pt x="55" y="101"/>
                    <a:pt x="35" y="62"/>
                    <a:pt x="15" y="24"/>
                  </a:cubicBezTo>
                  <a:cubicBezTo>
                    <a:pt x="6" y="44"/>
                    <a:pt x="11" y="132"/>
                    <a:pt x="21" y="139"/>
                  </a:cubicBezTo>
                  <a:cubicBezTo>
                    <a:pt x="13" y="139"/>
                    <a:pt x="5" y="139"/>
                    <a:pt x="0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0" name="Freeform 44">
              <a:extLst>
                <a:ext uri="{FF2B5EF4-FFF2-40B4-BE49-F238E27FC236}">
                  <a16:creationId xmlns:a16="http://schemas.microsoft.com/office/drawing/2014/main" id="{688BC0B8-4D88-49B6-AF33-A03CD65B2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3176" y="4665663"/>
              <a:ext cx="279400" cy="461963"/>
            </a:xfrm>
            <a:custGeom>
              <a:avLst/>
              <a:gdLst>
                <a:gd name="T0" fmla="*/ 64 w 85"/>
                <a:gd name="T1" fmla="*/ 5 h 140"/>
                <a:gd name="T2" fmla="*/ 85 w 85"/>
                <a:gd name="T3" fmla="*/ 5 h 140"/>
                <a:gd name="T4" fmla="*/ 80 w 85"/>
                <a:gd name="T5" fmla="*/ 23 h 140"/>
                <a:gd name="T6" fmla="*/ 79 w 85"/>
                <a:gd name="T7" fmla="*/ 138 h 140"/>
                <a:gd name="T8" fmla="*/ 75 w 85"/>
                <a:gd name="T9" fmla="*/ 140 h 140"/>
                <a:gd name="T10" fmla="*/ 15 w 85"/>
                <a:gd name="T11" fmla="*/ 24 h 140"/>
                <a:gd name="T12" fmla="*/ 11 w 85"/>
                <a:gd name="T13" fmla="*/ 24 h 140"/>
                <a:gd name="T14" fmla="*/ 11 w 85"/>
                <a:gd name="T15" fmla="*/ 56 h 140"/>
                <a:gd name="T16" fmla="*/ 11 w 85"/>
                <a:gd name="T17" fmla="*/ 122 h 140"/>
                <a:gd name="T18" fmla="*/ 18 w 85"/>
                <a:gd name="T19" fmla="*/ 139 h 140"/>
                <a:gd name="T20" fmla="*/ 1 w 85"/>
                <a:gd name="T21" fmla="*/ 139 h 140"/>
                <a:gd name="T22" fmla="*/ 8 w 85"/>
                <a:gd name="T23" fmla="*/ 121 h 140"/>
                <a:gd name="T24" fmla="*/ 8 w 85"/>
                <a:gd name="T25" fmla="*/ 24 h 140"/>
                <a:gd name="T26" fmla="*/ 0 w 85"/>
                <a:gd name="T27" fmla="*/ 5 h 140"/>
                <a:gd name="T28" fmla="*/ 29 w 85"/>
                <a:gd name="T29" fmla="*/ 23 h 140"/>
                <a:gd name="T30" fmla="*/ 71 w 85"/>
                <a:gd name="T31" fmla="*/ 107 h 140"/>
                <a:gd name="T32" fmla="*/ 64 w 85"/>
                <a:gd name="T33" fmla="*/ 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5" h="140">
                  <a:moveTo>
                    <a:pt x="64" y="5"/>
                  </a:moveTo>
                  <a:cubicBezTo>
                    <a:pt x="73" y="5"/>
                    <a:pt x="80" y="5"/>
                    <a:pt x="85" y="5"/>
                  </a:cubicBezTo>
                  <a:cubicBezTo>
                    <a:pt x="83" y="11"/>
                    <a:pt x="80" y="17"/>
                    <a:pt x="80" y="23"/>
                  </a:cubicBezTo>
                  <a:cubicBezTo>
                    <a:pt x="79" y="62"/>
                    <a:pt x="79" y="100"/>
                    <a:pt x="79" y="138"/>
                  </a:cubicBezTo>
                  <a:cubicBezTo>
                    <a:pt x="78" y="139"/>
                    <a:pt x="77" y="139"/>
                    <a:pt x="75" y="140"/>
                  </a:cubicBezTo>
                  <a:cubicBezTo>
                    <a:pt x="55" y="101"/>
                    <a:pt x="35" y="62"/>
                    <a:pt x="15" y="24"/>
                  </a:cubicBezTo>
                  <a:cubicBezTo>
                    <a:pt x="14" y="24"/>
                    <a:pt x="12" y="24"/>
                    <a:pt x="11" y="24"/>
                  </a:cubicBezTo>
                  <a:cubicBezTo>
                    <a:pt x="11" y="35"/>
                    <a:pt x="11" y="46"/>
                    <a:pt x="11" y="56"/>
                  </a:cubicBezTo>
                  <a:cubicBezTo>
                    <a:pt x="11" y="78"/>
                    <a:pt x="10" y="100"/>
                    <a:pt x="11" y="122"/>
                  </a:cubicBezTo>
                  <a:cubicBezTo>
                    <a:pt x="11" y="128"/>
                    <a:pt x="15" y="134"/>
                    <a:pt x="18" y="139"/>
                  </a:cubicBezTo>
                  <a:cubicBezTo>
                    <a:pt x="13" y="139"/>
                    <a:pt x="5" y="139"/>
                    <a:pt x="1" y="139"/>
                  </a:cubicBezTo>
                  <a:cubicBezTo>
                    <a:pt x="3" y="134"/>
                    <a:pt x="7" y="127"/>
                    <a:pt x="8" y="121"/>
                  </a:cubicBezTo>
                  <a:cubicBezTo>
                    <a:pt x="8" y="88"/>
                    <a:pt x="8" y="56"/>
                    <a:pt x="8" y="24"/>
                  </a:cubicBezTo>
                  <a:cubicBezTo>
                    <a:pt x="8" y="17"/>
                    <a:pt x="3" y="11"/>
                    <a:pt x="0" y="5"/>
                  </a:cubicBezTo>
                  <a:cubicBezTo>
                    <a:pt x="13" y="0"/>
                    <a:pt x="22" y="8"/>
                    <a:pt x="29" y="23"/>
                  </a:cubicBezTo>
                  <a:cubicBezTo>
                    <a:pt x="42" y="51"/>
                    <a:pt x="57" y="79"/>
                    <a:pt x="71" y="107"/>
                  </a:cubicBezTo>
                  <a:cubicBezTo>
                    <a:pt x="79" y="87"/>
                    <a:pt x="75" y="13"/>
                    <a:pt x="6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C54C8310-6A88-46A9-B731-DBF553B090B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5201" y="2228850"/>
              <a:ext cx="257175" cy="392113"/>
            </a:xfrm>
            <a:custGeom>
              <a:avLst/>
              <a:gdLst>
                <a:gd name="T0" fmla="*/ 0 w 78"/>
                <a:gd name="T1" fmla="*/ 119 h 119"/>
                <a:gd name="T2" fmla="*/ 63 w 78"/>
                <a:gd name="T3" fmla="*/ 0 h 119"/>
                <a:gd name="T4" fmla="*/ 76 w 78"/>
                <a:gd name="T5" fmla="*/ 27 h 119"/>
                <a:gd name="T6" fmla="*/ 0 w 78"/>
                <a:gd name="T7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" h="119">
                  <a:moveTo>
                    <a:pt x="0" y="119"/>
                  </a:moveTo>
                  <a:cubicBezTo>
                    <a:pt x="21" y="79"/>
                    <a:pt x="42" y="40"/>
                    <a:pt x="63" y="0"/>
                  </a:cubicBezTo>
                  <a:cubicBezTo>
                    <a:pt x="78" y="7"/>
                    <a:pt x="78" y="17"/>
                    <a:pt x="76" y="27"/>
                  </a:cubicBezTo>
                  <a:cubicBezTo>
                    <a:pt x="69" y="62"/>
                    <a:pt x="40" y="100"/>
                    <a:pt x="0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2" name="Freeform 46">
              <a:extLst>
                <a:ext uri="{FF2B5EF4-FFF2-40B4-BE49-F238E27FC236}">
                  <a16:creationId xmlns:a16="http://schemas.microsoft.com/office/drawing/2014/main" id="{9827545C-C1A7-4363-BA92-91198AA6E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7913" y="4678363"/>
              <a:ext cx="276225" cy="452438"/>
            </a:xfrm>
            <a:custGeom>
              <a:avLst/>
              <a:gdLst>
                <a:gd name="T0" fmla="*/ 0 w 84"/>
                <a:gd name="T1" fmla="*/ 1 h 137"/>
                <a:gd name="T2" fmla="*/ 67 w 84"/>
                <a:gd name="T3" fmla="*/ 1 h 137"/>
                <a:gd name="T4" fmla="*/ 82 w 84"/>
                <a:gd name="T5" fmla="*/ 27 h 137"/>
                <a:gd name="T6" fmla="*/ 33 w 84"/>
                <a:gd name="T7" fmla="*/ 3 h 137"/>
                <a:gd name="T8" fmla="*/ 20 w 84"/>
                <a:gd name="T9" fmla="*/ 16 h 137"/>
                <a:gd name="T10" fmla="*/ 20 w 84"/>
                <a:gd name="T11" fmla="*/ 59 h 137"/>
                <a:gd name="T12" fmla="*/ 62 w 84"/>
                <a:gd name="T13" fmla="*/ 42 h 137"/>
                <a:gd name="T14" fmla="*/ 62 w 84"/>
                <a:gd name="T15" fmla="*/ 83 h 137"/>
                <a:gd name="T16" fmla="*/ 21 w 84"/>
                <a:gd name="T17" fmla="*/ 67 h 137"/>
                <a:gd name="T18" fmla="*/ 21 w 84"/>
                <a:gd name="T19" fmla="*/ 124 h 137"/>
                <a:gd name="T20" fmla="*/ 30 w 84"/>
                <a:gd name="T21" fmla="*/ 133 h 137"/>
                <a:gd name="T22" fmla="*/ 83 w 84"/>
                <a:gd name="T23" fmla="*/ 107 h 137"/>
                <a:gd name="T24" fmla="*/ 56 w 84"/>
                <a:gd name="T25" fmla="*/ 136 h 137"/>
                <a:gd name="T26" fmla="*/ 0 w 84"/>
                <a:gd name="T27" fmla="*/ 136 h 137"/>
                <a:gd name="T28" fmla="*/ 0 w 84"/>
                <a:gd name="T29" fmla="*/ 1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137">
                  <a:moveTo>
                    <a:pt x="0" y="1"/>
                  </a:moveTo>
                  <a:cubicBezTo>
                    <a:pt x="23" y="1"/>
                    <a:pt x="45" y="0"/>
                    <a:pt x="67" y="1"/>
                  </a:cubicBezTo>
                  <a:cubicBezTo>
                    <a:pt x="84" y="2"/>
                    <a:pt x="77" y="17"/>
                    <a:pt x="82" y="27"/>
                  </a:cubicBezTo>
                  <a:cubicBezTo>
                    <a:pt x="70" y="8"/>
                    <a:pt x="54" y="1"/>
                    <a:pt x="33" y="3"/>
                  </a:cubicBezTo>
                  <a:cubicBezTo>
                    <a:pt x="24" y="4"/>
                    <a:pt x="20" y="7"/>
                    <a:pt x="20" y="16"/>
                  </a:cubicBezTo>
                  <a:cubicBezTo>
                    <a:pt x="21" y="30"/>
                    <a:pt x="20" y="45"/>
                    <a:pt x="20" y="59"/>
                  </a:cubicBezTo>
                  <a:cubicBezTo>
                    <a:pt x="49" y="65"/>
                    <a:pt x="54" y="63"/>
                    <a:pt x="62" y="42"/>
                  </a:cubicBezTo>
                  <a:cubicBezTo>
                    <a:pt x="62" y="57"/>
                    <a:pt x="62" y="70"/>
                    <a:pt x="62" y="83"/>
                  </a:cubicBezTo>
                  <a:cubicBezTo>
                    <a:pt x="53" y="64"/>
                    <a:pt x="51" y="64"/>
                    <a:pt x="21" y="67"/>
                  </a:cubicBezTo>
                  <a:cubicBezTo>
                    <a:pt x="21" y="86"/>
                    <a:pt x="20" y="105"/>
                    <a:pt x="21" y="124"/>
                  </a:cubicBezTo>
                  <a:cubicBezTo>
                    <a:pt x="21" y="127"/>
                    <a:pt x="27" y="132"/>
                    <a:pt x="30" y="133"/>
                  </a:cubicBezTo>
                  <a:cubicBezTo>
                    <a:pt x="57" y="137"/>
                    <a:pt x="69" y="130"/>
                    <a:pt x="83" y="107"/>
                  </a:cubicBezTo>
                  <a:cubicBezTo>
                    <a:pt x="84" y="132"/>
                    <a:pt x="80" y="136"/>
                    <a:pt x="56" y="136"/>
                  </a:cubicBezTo>
                  <a:cubicBezTo>
                    <a:pt x="38" y="136"/>
                    <a:pt x="19" y="136"/>
                    <a:pt x="0" y="136"/>
                  </a:cubicBezTo>
                  <a:cubicBezTo>
                    <a:pt x="12" y="124"/>
                    <a:pt x="12" y="14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3" name="Freeform 47">
              <a:extLst>
                <a:ext uri="{FF2B5EF4-FFF2-40B4-BE49-F238E27FC236}">
                  <a16:creationId xmlns:a16="http://schemas.microsoft.com/office/drawing/2014/main" id="{E9D4DF2F-21F3-4913-92D8-C761D18A5C87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6413" y="4662488"/>
              <a:ext cx="296863" cy="484188"/>
            </a:xfrm>
            <a:custGeom>
              <a:avLst/>
              <a:gdLst>
                <a:gd name="T0" fmla="*/ 9 w 90"/>
                <a:gd name="T1" fmla="*/ 138 h 147"/>
                <a:gd name="T2" fmla="*/ 4 w 90"/>
                <a:gd name="T3" fmla="*/ 106 h 147"/>
                <a:gd name="T4" fmla="*/ 7 w 90"/>
                <a:gd name="T5" fmla="*/ 105 h 147"/>
                <a:gd name="T6" fmla="*/ 17 w 90"/>
                <a:gd name="T7" fmla="*/ 124 h 147"/>
                <a:gd name="T8" fmla="*/ 54 w 90"/>
                <a:gd name="T9" fmla="*/ 137 h 147"/>
                <a:gd name="T10" fmla="*/ 72 w 90"/>
                <a:gd name="T11" fmla="*/ 117 h 147"/>
                <a:gd name="T12" fmla="*/ 57 w 90"/>
                <a:gd name="T13" fmla="*/ 84 h 147"/>
                <a:gd name="T14" fmla="*/ 27 w 90"/>
                <a:gd name="T15" fmla="*/ 68 h 147"/>
                <a:gd name="T16" fmla="*/ 8 w 90"/>
                <a:gd name="T17" fmla="*/ 26 h 147"/>
                <a:gd name="T18" fmla="*/ 53 w 90"/>
                <a:gd name="T19" fmla="*/ 5 h 147"/>
                <a:gd name="T20" fmla="*/ 78 w 90"/>
                <a:gd name="T21" fmla="*/ 10 h 147"/>
                <a:gd name="T22" fmla="*/ 79 w 90"/>
                <a:gd name="T23" fmla="*/ 34 h 147"/>
                <a:gd name="T24" fmla="*/ 76 w 90"/>
                <a:gd name="T25" fmla="*/ 34 h 147"/>
                <a:gd name="T26" fmla="*/ 67 w 90"/>
                <a:gd name="T27" fmla="*/ 20 h 147"/>
                <a:gd name="T28" fmla="*/ 31 w 90"/>
                <a:gd name="T29" fmla="*/ 10 h 147"/>
                <a:gd name="T30" fmla="*/ 16 w 90"/>
                <a:gd name="T31" fmla="*/ 37 h 147"/>
                <a:gd name="T32" fmla="*/ 30 w 90"/>
                <a:gd name="T33" fmla="*/ 56 h 147"/>
                <a:gd name="T34" fmla="*/ 65 w 90"/>
                <a:gd name="T35" fmla="*/ 74 h 147"/>
                <a:gd name="T36" fmla="*/ 81 w 90"/>
                <a:gd name="T37" fmla="*/ 122 h 147"/>
                <a:gd name="T38" fmla="*/ 33 w 90"/>
                <a:gd name="T39" fmla="*/ 141 h 147"/>
                <a:gd name="T40" fmla="*/ 9 w 90"/>
                <a:gd name="T41" fmla="*/ 138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0" h="147">
                  <a:moveTo>
                    <a:pt x="9" y="138"/>
                  </a:moveTo>
                  <a:cubicBezTo>
                    <a:pt x="8" y="129"/>
                    <a:pt x="6" y="118"/>
                    <a:pt x="4" y="106"/>
                  </a:cubicBezTo>
                  <a:cubicBezTo>
                    <a:pt x="5" y="106"/>
                    <a:pt x="6" y="106"/>
                    <a:pt x="7" y="105"/>
                  </a:cubicBezTo>
                  <a:cubicBezTo>
                    <a:pt x="10" y="112"/>
                    <a:pt x="13" y="118"/>
                    <a:pt x="17" y="124"/>
                  </a:cubicBezTo>
                  <a:cubicBezTo>
                    <a:pt x="26" y="137"/>
                    <a:pt x="40" y="142"/>
                    <a:pt x="54" y="137"/>
                  </a:cubicBezTo>
                  <a:cubicBezTo>
                    <a:pt x="62" y="135"/>
                    <a:pt x="70" y="125"/>
                    <a:pt x="72" y="117"/>
                  </a:cubicBezTo>
                  <a:cubicBezTo>
                    <a:pt x="77" y="103"/>
                    <a:pt x="71" y="91"/>
                    <a:pt x="57" y="84"/>
                  </a:cubicBezTo>
                  <a:cubicBezTo>
                    <a:pt x="47" y="78"/>
                    <a:pt x="37" y="73"/>
                    <a:pt x="27" y="68"/>
                  </a:cubicBezTo>
                  <a:cubicBezTo>
                    <a:pt x="7" y="57"/>
                    <a:pt x="0" y="43"/>
                    <a:pt x="8" y="26"/>
                  </a:cubicBezTo>
                  <a:cubicBezTo>
                    <a:pt x="15" y="8"/>
                    <a:pt x="34" y="0"/>
                    <a:pt x="53" y="5"/>
                  </a:cubicBezTo>
                  <a:cubicBezTo>
                    <a:pt x="61" y="7"/>
                    <a:pt x="68" y="8"/>
                    <a:pt x="78" y="10"/>
                  </a:cubicBezTo>
                  <a:cubicBezTo>
                    <a:pt x="78" y="17"/>
                    <a:pt x="78" y="25"/>
                    <a:pt x="79" y="34"/>
                  </a:cubicBezTo>
                  <a:cubicBezTo>
                    <a:pt x="78" y="34"/>
                    <a:pt x="77" y="34"/>
                    <a:pt x="76" y="34"/>
                  </a:cubicBezTo>
                  <a:cubicBezTo>
                    <a:pt x="73" y="30"/>
                    <a:pt x="70" y="25"/>
                    <a:pt x="67" y="20"/>
                  </a:cubicBezTo>
                  <a:cubicBezTo>
                    <a:pt x="59" y="10"/>
                    <a:pt x="43" y="5"/>
                    <a:pt x="31" y="10"/>
                  </a:cubicBezTo>
                  <a:cubicBezTo>
                    <a:pt x="18" y="15"/>
                    <a:pt x="13" y="25"/>
                    <a:pt x="16" y="37"/>
                  </a:cubicBezTo>
                  <a:cubicBezTo>
                    <a:pt x="18" y="44"/>
                    <a:pt x="24" y="52"/>
                    <a:pt x="30" y="56"/>
                  </a:cubicBezTo>
                  <a:cubicBezTo>
                    <a:pt x="41" y="63"/>
                    <a:pt x="53" y="67"/>
                    <a:pt x="65" y="74"/>
                  </a:cubicBezTo>
                  <a:cubicBezTo>
                    <a:pt x="83" y="85"/>
                    <a:pt x="90" y="105"/>
                    <a:pt x="81" y="122"/>
                  </a:cubicBezTo>
                  <a:cubicBezTo>
                    <a:pt x="73" y="140"/>
                    <a:pt x="54" y="147"/>
                    <a:pt x="33" y="141"/>
                  </a:cubicBezTo>
                  <a:cubicBezTo>
                    <a:pt x="26" y="139"/>
                    <a:pt x="19" y="139"/>
                    <a:pt x="9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4" name="Freeform 48">
              <a:extLst>
                <a:ext uri="{FF2B5EF4-FFF2-40B4-BE49-F238E27FC236}">
                  <a16:creationId xmlns:a16="http://schemas.microsoft.com/office/drawing/2014/main" id="{A5D5E63B-4E43-4D6B-95C1-D1C30BDE38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0426" y="4668838"/>
              <a:ext cx="280988" cy="458788"/>
            </a:xfrm>
            <a:custGeom>
              <a:avLst/>
              <a:gdLst>
                <a:gd name="T0" fmla="*/ 85 w 85"/>
                <a:gd name="T1" fmla="*/ 139 h 139"/>
                <a:gd name="T2" fmla="*/ 62 w 85"/>
                <a:gd name="T3" fmla="*/ 139 h 139"/>
                <a:gd name="T4" fmla="*/ 65 w 85"/>
                <a:gd name="T5" fmla="*/ 124 h 139"/>
                <a:gd name="T6" fmla="*/ 62 w 85"/>
                <a:gd name="T7" fmla="*/ 108 h 139"/>
                <a:gd name="T8" fmla="*/ 26 w 85"/>
                <a:gd name="T9" fmla="*/ 88 h 139"/>
                <a:gd name="T10" fmla="*/ 22 w 85"/>
                <a:gd name="T11" fmla="*/ 90 h 139"/>
                <a:gd name="T12" fmla="*/ 20 w 85"/>
                <a:gd name="T13" fmla="*/ 139 h 139"/>
                <a:gd name="T14" fmla="*/ 0 w 85"/>
                <a:gd name="T15" fmla="*/ 139 h 139"/>
                <a:gd name="T16" fmla="*/ 8 w 85"/>
                <a:gd name="T17" fmla="*/ 116 h 139"/>
                <a:gd name="T18" fmla="*/ 35 w 85"/>
                <a:gd name="T19" fmla="*/ 12 h 139"/>
                <a:gd name="T20" fmla="*/ 44 w 85"/>
                <a:gd name="T21" fmla="*/ 0 h 139"/>
                <a:gd name="T22" fmla="*/ 48 w 85"/>
                <a:gd name="T23" fmla="*/ 1 h 139"/>
                <a:gd name="T24" fmla="*/ 74 w 85"/>
                <a:gd name="T25" fmla="*/ 107 h 139"/>
                <a:gd name="T26" fmla="*/ 85 w 85"/>
                <a:gd name="T27" fmla="*/ 139 h 139"/>
                <a:gd name="T28" fmla="*/ 57 w 85"/>
                <a:gd name="T29" fmla="*/ 84 h 139"/>
                <a:gd name="T30" fmla="*/ 41 w 85"/>
                <a:gd name="T31" fmla="*/ 21 h 139"/>
                <a:gd name="T32" fmla="*/ 39 w 85"/>
                <a:gd name="T33" fmla="*/ 21 h 139"/>
                <a:gd name="T34" fmla="*/ 23 w 85"/>
                <a:gd name="T35" fmla="*/ 84 h 139"/>
                <a:gd name="T36" fmla="*/ 57 w 85"/>
                <a:gd name="T37" fmla="*/ 84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5" h="139">
                  <a:moveTo>
                    <a:pt x="85" y="139"/>
                  </a:moveTo>
                  <a:cubicBezTo>
                    <a:pt x="79" y="139"/>
                    <a:pt x="70" y="139"/>
                    <a:pt x="62" y="139"/>
                  </a:cubicBezTo>
                  <a:cubicBezTo>
                    <a:pt x="63" y="134"/>
                    <a:pt x="65" y="129"/>
                    <a:pt x="65" y="124"/>
                  </a:cubicBezTo>
                  <a:cubicBezTo>
                    <a:pt x="65" y="119"/>
                    <a:pt x="63" y="114"/>
                    <a:pt x="62" y="108"/>
                  </a:cubicBezTo>
                  <a:cubicBezTo>
                    <a:pt x="58" y="89"/>
                    <a:pt x="45" y="82"/>
                    <a:pt x="26" y="88"/>
                  </a:cubicBezTo>
                  <a:cubicBezTo>
                    <a:pt x="25" y="89"/>
                    <a:pt x="23" y="89"/>
                    <a:pt x="22" y="90"/>
                  </a:cubicBezTo>
                  <a:cubicBezTo>
                    <a:pt x="15" y="97"/>
                    <a:pt x="13" y="130"/>
                    <a:pt x="20" y="139"/>
                  </a:cubicBezTo>
                  <a:cubicBezTo>
                    <a:pt x="12" y="139"/>
                    <a:pt x="5" y="139"/>
                    <a:pt x="0" y="139"/>
                  </a:cubicBezTo>
                  <a:cubicBezTo>
                    <a:pt x="2" y="131"/>
                    <a:pt x="6" y="124"/>
                    <a:pt x="8" y="116"/>
                  </a:cubicBezTo>
                  <a:cubicBezTo>
                    <a:pt x="17" y="82"/>
                    <a:pt x="26" y="47"/>
                    <a:pt x="35" y="12"/>
                  </a:cubicBezTo>
                  <a:cubicBezTo>
                    <a:pt x="37" y="7"/>
                    <a:pt x="41" y="4"/>
                    <a:pt x="44" y="0"/>
                  </a:cubicBezTo>
                  <a:cubicBezTo>
                    <a:pt x="46" y="0"/>
                    <a:pt x="47" y="1"/>
                    <a:pt x="48" y="1"/>
                  </a:cubicBezTo>
                  <a:cubicBezTo>
                    <a:pt x="57" y="36"/>
                    <a:pt x="65" y="72"/>
                    <a:pt x="74" y="107"/>
                  </a:cubicBezTo>
                  <a:cubicBezTo>
                    <a:pt x="77" y="118"/>
                    <a:pt x="81" y="128"/>
                    <a:pt x="85" y="139"/>
                  </a:cubicBezTo>
                  <a:close/>
                  <a:moveTo>
                    <a:pt x="57" y="84"/>
                  </a:moveTo>
                  <a:cubicBezTo>
                    <a:pt x="52" y="62"/>
                    <a:pt x="47" y="41"/>
                    <a:pt x="41" y="21"/>
                  </a:cubicBezTo>
                  <a:cubicBezTo>
                    <a:pt x="40" y="21"/>
                    <a:pt x="40" y="21"/>
                    <a:pt x="39" y="21"/>
                  </a:cubicBezTo>
                  <a:cubicBezTo>
                    <a:pt x="33" y="42"/>
                    <a:pt x="28" y="63"/>
                    <a:pt x="23" y="84"/>
                  </a:cubicBezTo>
                  <a:cubicBezTo>
                    <a:pt x="34" y="84"/>
                    <a:pt x="45" y="84"/>
                    <a:pt x="57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5" name="Freeform 49">
              <a:extLst>
                <a:ext uri="{FF2B5EF4-FFF2-40B4-BE49-F238E27FC236}">
                  <a16:creationId xmlns:a16="http://schemas.microsoft.com/office/drawing/2014/main" id="{2E88298A-F0F3-48F1-9B27-7DEBC835558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2338" y="4681538"/>
              <a:ext cx="265113" cy="455613"/>
            </a:xfrm>
            <a:custGeom>
              <a:avLst/>
              <a:gdLst>
                <a:gd name="T0" fmla="*/ 0 w 80"/>
                <a:gd name="T1" fmla="*/ 0 h 138"/>
                <a:gd name="T2" fmla="*/ 22 w 80"/>
                <a:gd name="T3" fmla="*/ 0 h 138"/>
                <a:gd name="T4" fmla="*/ 17 w 80"/>
                <a:gd name="T5" fmla="*/ 16 h 138"/>
                <a:gd name="T6" fmla="*/ 17 w 80"/>
                <a:gd name="T7" fmla="*/ 106 h 138"/>
                <a:gd name="T8" fmla="*/ 37 w 80"/>
                <a:gd name="T9" fmla="*/ 132 h 138"/>
                <a:gd name="T10" fmla="*/ 69 w 80"/>
                <a:gd name="T11" fmla="*/ 114 h 138"/>
                <a:gd name="T12" fmla="*/ 72 w 80"/>
                <a:gd name="T13" fmla="*/ 96 h 138"/>
                <a:gd name="T14" fmla="*/ 72 w 80"/>
                <a:gd name="T15" fmla="*/ 20 h 138"/>
                <a:gd name="T16" fmla="*/ 66 w 80"/>
                <a:gd name="T17" fmla="*/ 0 h 138"/>
                <a:gd name="T18" fmla="*/ 80 w 80"/>
                <a:gd name="T19" fmla="*/ 0 h 138"/>
                <a:gd name="T20" fmla="*/ 75 w 80"/>
                <a:gd name="T21" fmla="*/ 20 h 138"/>
                <a:gd name="T22" fmla="*/ 75 w 80"/>
                <a:gd name="T23" fmla="*/ 103 h 138"/>
                <a:gd name="T24" fmla="*/ 42 w 80"/>
                <a:gd name="T25" fmla="*/ 137 h 138"/>
                <a:gd name="T26" fmla="*/ 5 w 80"/>
                <a:gd name="T27" fmla="*/ 105 h 138"/>
                <a:gd name="T28" fmla="*/ 4 w 80"/>
                <a:gd name="T29" fmla="*/ 20 h 138"/>
                <a:gd name="T30" fmla="*/ 0 w 80"/>
                <a:gd name="T31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138">
                  <a:moveTo>
                    <a:pt x="0" y="0"/>
                  </a:moveTo>
                  <a:cubicBezTo>
                    <a:pt x="6" y="0"/>
                    <a:pt x="15" y="0"/>
                    <a:pt x="22" y="0"/>
                  </a:cubicBezTo>
                  <a:cubicBezTo>
                    <a:pt x="20" y="6"/>
                    <a:pt x="17" y="11"/>
                    <a:pt x="17" y="16"/>
                  </a:cubicBezTo>
                  <a:cubicBezTo>
                    <a:pt x="17" y="46"/>
                    <a:pt x="17" y="76"/>
                    <a:pt x="17" y="106"/>
                  </a:cubicBezTo>
                  <a:cubicBezTo>
                    <a:pt x="17" y="120"/>
                    <a:pt x="23" y="129"/>
                    <a:pt x="37" y="132"/>
                  </a:cubicBezTo>
                  <a:cubicBezTo>
                    <a:pt x="49" y="135"/>
                    <a:pt x="65" y="126"/>
                    <a:pt x="69" y="114"/>
                  </a:cubicBezTo>
                  <a:cubicBezTo>
                    <a:pt x="71" y="108"/>
                    <a:pt x="72" y="102"/>
                    <a:pt x="72" y="96"/>
                  </a:cubicBezTo>
                  <a:cubicBezTo>
                    <a:pt x="72" y="71"/>
                    <a:pt x="72" y="45"/>
                    <a:pt x="72" y="20"/>
                  </a:cubicBezTo>
                  <a:cubicBezTo>
                    <a:pt x="72" y="13"/>
                    <a:pt x="68" y="7"/>
                    <a:pt x="66" y="0"/>
                  </a:cubicBezTo>
                  <a:cubicBezTo>
                    <a:pt x="70" y="0"/>
                    <a:pt x="76" y="0"/>
                    <a:pt x="80" y="0"/>
                  </a:cubicBezTo>
                  <a:cubicBezTo>
                    <a:pt x="78" y="7"/>
                    <a:pt x="75" y="14"/>
                    <a:pt x="75" y="20"/>
                  </a:cubicBezTo>
                  <a:cubicBezTo>
                    <a:pt x="74" y="48"/>
                    <a:pt x="75" y="75"/>
                    <a:pt x="75" y="103"/>
                  </a:cubicBezTo>
                  <a:cubicBezTo>
                    <a:pt x="74" y="123"/>
                    <a:pt x="62" y="136"/>
                    <a:pt x="42" y="137"/>
                  </a:cubicBezTo>
                  <a:cubicBezTo>
                    <a:pt x="20" y="138"/>
                    <a:pt x="6" y="127"/>
                    <a:pt x="5" y="105"/>
                  </a:cubicBezTo>
                  <a:cubicBezTo>
                    <a:pt x="4" y="77"/>
                    <a:pt x="5" y="49"/>
                    <a:pt x="4" y="20"/>
                  </a:cubicBezTo>
                  <a:cubicBezTo>
                    <a:pt x="4" y="13"/>
                    <a:pt x="2" y="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6" name="Freeform 50">
              <a:extLst>
                <a:ext uri="{FF2B5EF4-FFF2-40B4-BE49-F238E27FC236}">
                  <a16:creationId xmlns:a16="http://schemas.microsoft.com/office/drawing/2014/main" id="{46A69F70-B12D-4F1C-BC7C-1EDF1F6E5D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151" y="4681538"/>
              <a:ext cx="285750" cy="446088"/>
            </a:xfrm>
            <a:custGeom>
              <a:avLst/>
              <a:gdLst>
                <a:gd name="T0" fmla="*/ 65 w 87"/>
                <a:gd name="T1" fmla="*/ 43 h 135"/>
                <a:gd name="T2" fmla="*/ 65 w 87"/>
                <a:gd name="T3" fmla="*/ 82 h 135"/>
                <a:gd name="T4" fmla="*/ 47 w 87"/>
                <a:gd name="T5" fmla="*/ 66 h 135"/>
                <a:gd name="T6" fmla="*/ 19 w 87"/>
                <a:gd name="T7" fmla="*/ 66 h 135"/>
                <a:gd name="T8" fmla="*/ 25 w 87"/>
                <a:gd name="T9" fmla="*/ 135 h 135"/>
                <a:gd name="T10" fmla="*/ 0 w 87"/>
                <a:gd name="T11" fmla="*/ 135 h 135"/>
                <a:gd name="T12" fmla="*/ 7 w 87"/>
                <a:gd name="T13" fmla="*/ 120 h 135"/>
                <a:gd name="T14" fmla="*/ 7 w 87"/>
                <a:gd name="T15" fmla="*/ 16 h 135"/>
                <a:gd name="T16" fmla="*/ 1 w 87"/>
                <a:gd name="T17" fmla="*/ 0 h 135"/>
                <a:gd name="T18" fmla="*/ 78 w 87"/>
                <a:gd name="T19" fmla="*/ 0 h 135"/>
                <a:gd name="T20" fmla="*/ 87 w 87"/>
                <a:gd name="T21" fmla="*/ 26 h 135"/>
                <a:gd name="T22" fmla="*/ 31 w 87"/>
                <a:gd name="T23" fmla="*/ 3 h 135"/>
                <a:gd name="T24" fmla="*/ 20 w 87"/>
                <a:gd name="T25" fmla="*/ 12 h 135"/>
                <a:gd name="T26" fmla="*/ 20 w 87"/>
                <a:gd name="T27" fmla="*/ 60 h 135"/>
                <a:gd name="T28" fmla="*/ 65 w 87"/>
                <a:gd name="T29" fmla="*/ 43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7" h="135">
                  <a:moveTo>
                    <a:pt x="65" y="43"/>
                  </a:moveTo>
                  <a:cubicBezTo>
                    <a:pt x="65" y="59"/>
                    <a:pt x="65" y="71"/>
                    <a:pt x="65" y="82"/>
                  </a:cubicBezTo>
                  <a:cubicBezTo>
                    <a:pt x="60" y="77"/>
                    <a:pt x="55" y="69"/>
                    <a:pt x="47" y="66"/>
                  </a:cubicBezTo>
                  <a:cubicBezTo>
                    <a:pt x="40" y="63"/>
                    <a:pt x="30" y="66"/>
                    <a:pt x="19" y="66"/>
                  </a:cubicBezTo>
                  <a:cubicBezTo>
                    <a:pt x="23" y="89"/>
                    <a:pt x="13" y="113"/>
                    <a:pt x="25" y="135"/>
                  </a:cubicBezTo>
                  <a:cubicBezTo>
                    <a:pt x="18" y="135"/>
                    <a:pt x="8" y="135"/>
                    <a:pt x="0" y="135"/>
                  </a:cubicBezTo>
                  <a:cubicBezTo>
                    <a:pt x="3" y="130"/>
                    <a:pt x="7" y="125"/>
                    <a:pt x="7" y="120"/>
                  </a:cubicBezTo>
                  <a:cubicBezTo>
                    <a:pt x="8" y="85"/>
                    <a:pt x="8" y="51"/>
                    <a:pt x="7" y="16"/>
                  </a:cubicBezTo>
                  <a:cubicBezTo>
                    <a:pt x="7" y="11"/>
                    <a:pt x="3" y="5"/>
                    <a:pt x="1" y="0"/>
                  </a:cubicBezTo>
                  <a:cubicBezTo>
                    <a:pt x="25" y="0"/>
                    <a:pt x="51" y="0"/>
                    <a:pt x="78" y="0"/>
                  </a:cubicBezTo>
                  <a:cubicBezTo>
                    <a:pt x="81" y="9"/>
                    <a:pt x="84" y="17"/>
                    <a:pt x="87" y="26"/>
                  </a:cubicBezTo>
                  <a:cubicBezTo>
                    <a:pt x="72" y="6"/>
                    <a:pt x="53" y="0"/>
                    <a:pt x="31" y="3"/>
                  </a:cubicBezTo>
                  <a:cubicBezTo>
                    <a:pt x="27" y="3"/>
                    <a:pt x="20" y="8"/>
                    <a:pt x="20" y="12"/>
                  </a:cubicBezTo>
                  <a:cubicBezTo>
                    <a:pt x="19" y="28"/>
                    <a:pt x="20" y="44"/>
                    <a:pt x="20" y="60"/>
                  </a:cubicBezTo>
                  <a:cubicBezTo>
                    <a:pt x="48" y="65"/>
                    <a:pt x="57" y="62"/>
                    <a:pt x="65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7" name="Freeform 51">
              <a:extLst>
                <a:ext uri="{FF2B5EF4-FFF2-40B4-BE49-F238E27FC236}">
                  <a16:creationId xmlns:a16="http://schemas.microsoft.com/office/drawing/2014/main" id="{4F87D4E3-31E9-4D23-8F6A-06DB99FAD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7551" y="4681538"/>
              <a:ext cx="263525" cy="446088"/>
            </a:xfrm>
            <a:custGeom>
              <a:avLst/>
              <a:gdLst>
                <a:gd name="T0" fmla="*/ 66 w 80"/>
                <a:gd name="T1" fmla="*/ 0 h 135"/>
                <a:gd name="T2" fmla="*/ 80 w 80"/>
                <a:gd name="T3" fmla="*/ 0 h 135"/>
                <a:gd name="T4" fmla="*/ 64 w 80"/>
                <a:gd name="T5" fmla="*/ 53 h 135"/>
                <a:gd name="T6" fmla="*/ 38 w 80"/>
                <a:gd name="T7" fmla="*/ 135 h 135"/>
                <a:gd name="T8" fmla="*/ 28 w 80"/>
                <a:gd name="T9" fmla="*/ 101 h 135"/>
                <a:gd name="T10" fmla="*/ 8 w 80"/>
                <a:gd name="T11" fmla="*/ 20 h 135"/>
                <a:gd name="T12" fmla="*/ 0 w 80"/>
                <a:gd name="T13" fmla="*/ 0 h 135"/>
                <a:gd name="T14" fmla="*/ 22 w 80"/>
                <a:gd name="T15" fmla="*/ 0 h 135"/>
                <a:gd name="T16" fmla="*/ 20 w 80"/>
                <a:gd name="T17" fmla="*/ 15 h 135"/>
                <a:gd name="T18" fmla="*/ 42 w 80"/>
                <a:gd name="T19" fmla="*/ 105 h 135"/>
                <a:gd name="T20" fmla="*/ 46 w 80"/>
                <a:gd name="T21" fmla="*/ 94 h 135"/>
                <a:gd name="T22" fmla="*/ 67 w 80"/>
                <a:gd name="T23" fmla="*/ 19 h 135"/>
                <a:gd name="T24" fmla="*/ 66 w 80"/>
                <a:gd name="T25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135">
                  <a:moveTo>
                    <a:pt x="66" y="0"/>
                  </a:moveTo>
                  <a:cubicBezTo>
                    <a:pt x="70" y="0"/>
                    <a:pt x="77" y="0"/>
                    <a:pt x="80" y="0"/>
                  </a:cubicBezTo>
                  <a:cubicBezTo>
                    <a:pt x="75" y="17"/>
                    <a:pt x="69" y="35"/>
                    <a:pt x="64" y="53"/>
                  </a:cubicBezTo>
                  <a:cubicBezTo>
                    <a:pt x="56" y="80"/>
                    <a:pt x="49" y="107"/>
                    <a:pt x="38" y="135"/>
                  </a:cubicBezTo>
                  <a:cubicBezTo>
                    <a:pt x="35" y="123"/>
                    <a:pt x="31" y="112"/>
                    <a:pt x="28" y="101"/>
                  </a:cubicBezTo>
                  <a:cubicBezTo>
                    <a:pt x="22" y="74"/>
                    <a:pt x="15" y="47"/>
                    <a:pt x="8" y="20"/>
                  </a:cubicBezTo>
                  <a:cubicBezTo>
                    <a:pt x="7" y="13"/>
                    <a:pt x="3" y="7"/>
                    <a:pt x="0" y="0"/>
                  </a:cubicBezTo>
                  <a:cubicBezTo>
                    <a:pt x="7" y="0"/>
                    <a:pt x="16" y="0"/>
                    <a:pt x="22" y="0"/>
                  </a:cubicBezTo>
                  <a:cubicBezTo>
                    <a:pt x="22" y="5"/>
                    <a:pt x="19" y="11"/>
                    <a:pt x="20" y="15"/>
                  </a:cubicBezTo>
                  <a:cubicBezTo>
                    <a:pt x="27" y="44"/>
                    <a:pt x="34" y="73"/>
                    <a:pt x="42" y="105"/>
                  </a:cubicBezTo>
                  <a:cubicBezTo>
                    <a:pt x="44" y="99"/>
                    <a:pt x="46" y="97"/>
                    <a:pt x="46" y="94"/>
                  </a:cubicBezTo>
                  <a:cubicBezTo>
                    <a:pt x="53" y="69"/>
                    <a:pt x="61" y="44"/>
                    <a:pt x="67" y="19"/>
                  </a:cubicBezTo>
                  <a:cubicBezTo>
                    <a:pt x="68" y="14"/>
                    <a:pt x="66" y="7"/>
                    <a:pt x="6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8" name="Freeform 52">
              <a:extLst>
                <a:ext uri="{FF2B5EF4-FFF2-40B4-BE49-F238E27FC236}">
                  <a16:creationId xmlns:a16="http://schemas.microsoft.com/office/drawing/2014/main" id="{868F80AA-AB36-4C15-9949-21DB82D7D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8751" y="4681538"/>
              <a:ext cx="260350" cy="452438"/>
            </a:xfrm>
            <a:custGeom>
              <a:avLst/>
              <a:gdLst>
                <a:gd name="T0" fmla="*/ 0 w 79"/>
                <a:gd name="T1" fmla="*/ 0 h 137"/>
                <a:gd name="T2" fmla="*/ 22 w 79"/>
                <a:gd name="T3" fmla="*/ 0 h 137"/>
                <a:gd name="T4" fmla="*/ 17 w 79"/>
                <a:gd name="T5" fmla="*/ 18 h 137"/>
                <a:gd name="T6" fmla="*/ 17 w 79"/>
                <a:gd name="T7" fmla="*/ 103 h 137"/>
                <a:gd name="T8" fmla="*/ 40 w 79"/>
                <a:gd name="T9" fmla="*/ 132 h 137"/>
                <a:gd name="T10" fmla="*/ 71 w 79"/>
                <a:gd name="T11" fmla="*/ 106 h 137"/>
                <a:gd name="T12" fmla="*/ 71 w 79"/>
                <a:gd name="T13" fmla="*/ 12 h 137"/>
                <a:gd name="T14" fmla="*/ 64 w 79"/>
                <a:gd name="T15" fmla="*/ 0 h 137"/>
                <a:gd name="T16" fmla="*/ 79 w 79"/>
                <a:gd name="T17" fmla="*/ 0 h 137"/>
                <a:gd name="T18" fmla="*/ 74 w 79"/>
                <a:gd name="T19" fmla="*/ 22 h 137"/>
                <a:gd name="T20" fmla="*/ 74 w 79"/>
                <a:gd name="T21" fmla="*/ 103 h 137"/>
                <a:gd name="T22" fmla="*/ 39 w 79"/>
                <a:gd name="T23" fmla="*/ 137 h 137"/>
                <a:gd name="T24" fmla="*/ 5 w 79"/>
                <a:gd name="T25" fmla="*/ 103 h 137"/>
                <a:gd name="T26" fmla="*/ 4 w 79"/>
                <a:gd name="T27" fmla="*/ 19 h 137"/>
                <a:gd name="T28" fmla="*/ 0 w 79"/>
                <a:gd name="T2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" h="137">
                  <a:moveTo>
                    <a:pt x="0" y="0"/>
                  </a:moveTo>
                  <a:cubicBezTo>
                    <a:pt x="7" y="0"/>
                    <a:pt x="15" y="0"/>
                    <a:pt x="22" y="0"/>
                  </a:cubicBezTo>
                  <a:cubicBezTo>
                    <a:pt x="20" y="6"/>
                    <a:pt x="17" y="12"/>
                    <a:pt x="17" y="18"/>
                  </a:cubicBezTo>
                  <a:cubicBezTo>
                    <a:pt x="16" y="47"/>
                    <a:pt x="16" y="75"/>
                    <a:pt x="17" y="103"/>
                  </a:cubicBezTo>
                  <a:cubicBezTo>
                    <a:pt x="17" y="122"/>
                    <a:pt x="24" y="131"/>
                    <a:pt x="40" y="132"/>
                  </a:cubicBezTo>
                  <a:cubicBezTo>
                    <a:pt x="55" y="133"/>
                    <a:pt x="70" y="122"/>
                    <a:pt x="71" y="106"/>
                  </a:cubicBezTo>
                  <a:cubicBezTo>
                    <a:pt x="72" y="75"/>
                    <a:pt x="71" y="43"/>
                    <a:pt x="71" y="12"/>
                  </a:cubicBezTo>
                  <a:cubicBezTo>
                    <a:pt x="71" y="8"/>
                    <a:pt x="66" y="4"/>
                    <a:pt x="64" y="0"/>
                  </a:cubicBezTo>
                  <a:cubicBezTo>
                    <a:pt x="69" y="0"/>
                    <a:pt x="75" y="0"/>
                    <a:pt x="79" y="0"/>
                  </a:cubicBezTo>
                  <a:cubicBezTo>
                    <a:pt x="78" y="7"/>
                    <a:pt x="74" y="15"/>
                    <a:pt x="74" y="22"/>
                  </a:cubicBezTo>
                  <a:cubicBezTo>
                    <a:pt x="74" y="49"/>
                    <a:pt x="74" y="76"/>
                    <a:pt x="74" y="103"/>
                  </a:cubicBezTo>
                  <a:cubicBezTo>
                    <a:pt x="74" y="124"/>
                    <a:pt x="59" y="137"/>
                    <a:pt x="39" y="137"/>
                  </a:cubicBezTo>
                  <a:cubicBezTo>
                    <a:pt x="17" y="137"/>
                    <a:pt x="5" y="126"/>
                    <a:pt x="5" y="103"/>
                  </a:cubicBezTo>
                  <a:cubicBezTo>
                    <a:pt x="5" y="75"/>
                    <a:pt x="5" y="47"/>
                    <a:pt x="4" y="19"/>
                  </a:cubicBezTo>
                  <a:cubicBezTo>
                    <a:pt x="4" y="13"/>
                    <a:pt x="1" y="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9" name="Freeform 53">
              <a:extLst>
                <a:ext uri="{FF2B5EF4-FFF2-40B4-BE49-F238E27FC236}">
                  <a16:creationId xmlns:a16="http://schemas.microsoft.com/office/drawing/2014/main" id="{745D4EC6-ADC6-4D8B-AA33-C548CDF62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2376" y="4681538"/>
              <a:ext cx="288925" cy="442913"/>
            </a:xfrm>
            <a:custGeom>
              <a:avLst/>
              <a:gdLst>
                <a:gd name="T0" fmla="*/ 88 w 88"/>
                <a:gd name="T1" fmla="*/ 27 h 134"/>
                <a:gd name="T2" fmla="*/ 50 w 88"/>
                <a:gd name="T3" fmla="*/ 6 h 134"/>
                <a:gd name="T4" fmla="*/ 50 w 88"/>
                <a:gd name="T5" fmla="*/ 89 h 134"/>
                <a:gd name="T6" fmla="*/ 51 w 88"/>
                <a:gd name="T7" fmla="*/ 118 h 134"/>
                <a:gd name="T8" fmla="*/ 57 w 88"/>
                <a:gd name="T9" fmla="*/ 134 h 134"/>
                <a:gd name="T10" fmla="*/ 31 w 88"/>
                <a:gd name="T11" fmla="*/ 134 h 134"/>
                <a:gd name="T12" fmla="*/ 38 w 88"/>
                <a:gd name="T13" fmla="*/ 115 h 134"/>
                <a:gd name="T14" fmla="*/ 38 w 88"/>
                <a:gd name="T15" fmla="*/ 20 h 134"/>
                <a:gd name="T16" fmla="*/ 33 w 88"/>
                <a:gd name="T17" fmla="*/ 6 h 134"/>
                <a:gd name="T18" fmla="*/ 12 w 88"/>
                <a:gd name="T19" fmla="*/ 13 h 134"/>
                <a:gd name="T20" fmla="*/ 0 w 88"/>
                <a:gd name="T21" fmla="*/ 28 h 134"/>
                <a:gd name="T22" fmla="*/ 7 w 88"/>
                <a:gd name="T23" fmla="*/ 0 h 134"/>
                <a:gd name="T24" fmla="*/ 82 w 88"/>
                <a:gd name="T25" fmla="*/ 0 h 134"/>
                <a:gd name="T26" fmla="*/ 88 w 88"/>
                <a:gd name="T27" fmla="*/ 27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8" h="134">
                  <a:moveTo>
                    <a:pt x="88" y="27"/>
                  </a:moveTo>
                  <a:cubicBezTo>
                    <a:pt x="73" y="3"/>
                    <a:pt x="73" y="3"/>
                    <a:pt x="50" y="6"/>
                  </a:cubicBezTo>
                  <a:cubicBezTo>
                    <a:pt x="50" y="34"/>
                    <a:pt x="50" y="61"/>
                    <a:pt x="50" y="89"/>
                  </a:cubicBezTo>
                  <a:cubicBezTo>
                    <a:pt x="50" y="99"/>
                    <a:pt x="50" y="108"/>
                    <a:pt x="51" y="118"/>
                  </a:cubicBezTo>
                  <a:cubicBezTo>
                    <a:pt x="51" y="123"/>
                    <a:pt x="55" y="129"/>
                    <a:pt x="57" y="134"/>
                  </a:cubicBezTo>
                  <a:cubicBezTo>
                    <a:pt x="50" y="134"/>
                    <a:pt x="39" y="134"/>
                    <a:pt x="31" y="134"/>
                  </a:cubicBezTo>
                  <a:cubicBezTo>
                    <a:pt x="33" y="129"/>
                    <a:pt x="38" y="122"/>
                    <a:pt x="38" y="115"/>
                  </a:cubicBezTo>
                  <a:cubicBezTo>
                    <a:pt x="39" y="84"/>
                    <a:pt x="39" y="52"/>
                    <a:pt x="38" y="20"/>
                  </a:cubicBezTo>
                  <a:cubicBezTo>
                    <a:pt x="38" y="15"/>
                    <a:pt x="34" y="5"/>
                    <a:pt x="33" y="6"/>
                  </a:cubicBezTo>
                  <a:cubicBezTo>
                    <a:pt x="25" y="6"/>
                    <a:pt x="17" y="9"/>
                    <a:pt x="12" y="13"/>
                  </a:cubicBezTo>
                  <a:cubicBezTo>
                    <a:pt x="7" y="16"/>
                    <a:pt x="6" y="23"/>
                    <a:pt x="0" y="28"/>
                  </a:cubicBezTo>
                  <a:cubicBezTo>
                    <a:pt x="2" y="19"/>
                    <a:pt x="4" y="10"/>
                    <a:pt x="7" y="0"/>
                  </a:cubicBezTo>
                  <a:cubicBezTo>
                    <a:pt x="32" y="0"/>
                    <a:pt x="56" y="0"/>
                    <a:pt x="82" y="0"/>
                  </a:cubicBezTo>
                  <a:cubicBezTo>
                    <a:pt x="84" y="9"/>
                    <a:pt x="86" y="18"/>
                    <a:pt x="88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0" name="Freeform 54">
              <a:extLst>
                <a:ext uri="{FF2B5EF4-FFF2-40B4-BE49-F238E27FC236}">
                  <a16:creationId xmlns:a16="http://schemas.microsoft.com/office/drawing/2014/main" id="{F8F41FEE-093F-4C4C-ABFC-585D6D9ACA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7501" y="4681538"/>
              <a:ext cx="274638" cy="446088"/>
            </a:xfrm>
            <a:custGeom>
              <a:avLst/>
              <a:gdLst>
                <a:gd name="T0" fmla="*/ 62 w 83"/>
                <a:gd name="T1" fmla="*/ 135 h 135"/>
                <a:gd name="T2" fmla="*/ 28 w 83"/>
                <a:gd name="T3" fmla="*/ 135 h 135"/>
                <a:gd name="T4" fmla="*/ 36 w 83"/>
                <a:gd name="T5" fmla="*/ 115 h 135"/>
                <a:gd name="T6" fmla="*/ 0 w 83"/>
                <a:gd name="T7" fmla="*/ 0 h 135"/>
                <a:gd name="T8" fmla="*/ 21 w 83"/>
                <a:gd name="T9" fmla="*/ 0 h 135"/>
                <a:gd name="T10" fmla="*/ 43 w 83"/>
                <a:gd name="T11" fmla="*/ 71 h 135"/>
                <a:gd name="T12" fmla="*/ 63 w 83"/>
                <a:gd name="T13" fmla="*/ 0 h 135"/>
                <a:gd name="T14" fmla="*/ 83 w 83"/>
                <a:gd name="T15" fmla="*/ 0 h 135"/>
                <a:gd name="T16" fmla="*/ 62 w 83"/>
                <a:gd name="T17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135">
                  <a:moveTo>
                    <a:pt x="62" y="135"/>
                  </a:moveTo>
                  <a:cubicBezTo>
                    <a:pt x="47" y="135"/>
                    <a:pt x="36" y="135"/>
                    <a:pt x="28" y="135"/>
                  </a:cubicBezTo>
                  <a:cubicBezTo>
                    <a:pt x="31" y="129"/>
                    <a:pt x="35" y="122"/>
                    <a:pt x="36" y="115"/>
                  </a:cubicBezTo>
                  <a:cubicBezTo>
                    <a:pt x="37" y="86"/>
                    <a:pt x="17" y="24"/>
                    <a:pt x="0" y="0"/>
                  </a:cubicBezTo>
                  <a:cubicBezTo>
                    <a:pt x="8" y="0"/>
                    <a:pt x="17" y="0"/>
                    <a:pt x="21" y="0"/>
                  </a:cubicBezTo>
                  <a:cubicBezTo>
                    <a:pt x="20" y="27"/>
                    <a:pt x="35" y="48"/>
                    <a:pt x="43" y="71"/>
                  </a:cubicBezTo>
                  <a:cubicBezTo>
                    <a:pt x="51" y="48"/>
                    <a:pt x="69" y="28"/>
                    <a:pt x="63" y="0"/>
                  </a:cubicBezTo>
                  <a:cubicBezTo>
                    <a:pt x="68" y="0"/>
                    <a:pt x="76" y="0"/>
                    <a:pt x="83" y="0"/>
                  </a:cubicBezTo>
                  <a:cubicBezTo>
                    <a:pt x="51" y="35"/>
                    <a:pt x="34" y="124"/>
                    <a:pt x="62" y="1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1" name="Freeform 55">
              <a:extLst>
                <a:ext uri="{FF2B5EF4-FFF2-40B4-BE49-F238E27FC236}">
                  <a16:creationId xmlns:a16="http://schemas.microsoft.com/office/drawing/2014/main" id="{52E57B61-95FF-44B9-8294-E4F279B45F4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9163" y="4681538"/>
              <a:ext cx="203200" cy="442913"/>
            </a:xfrm>
            <a:custGeom>
              <a:avLst/>
              <a:gdLst>
                <a:gd name="T0" fmla="*/ 0 w 62"/>
                <a:gd name="T1" fmla="*/ 132 h 134"/>
                <a:gd name="T2" fmla="*/ 10 w 62"/>
                <a:gd name="T3" fmla="*/ 132 h 134"/>
                <a:gd name="T4" fmla="*/ 23 w 62"/>
                <a:gd name="T5" fmla="*/ 119 h 134"/>
                <a:gd name="T6" fmla="*/ 23 w 62"/>
                <a:gd name="T7" fmla="*/ 18 h 134"/>
                <a:gd name="T8" fmla="*/ 8 w 62"/>
                <a:gd name="T9" fmla="*/ 2 h 134"/>
                <a:gd name="T10" fmla="*/ 0 w 62"/>
                <a:gd name="T11" fmla="*/ 0 h 134"/>
                <a:gd name="T12" fmla="*/ 58 w 62"/>
                <a:gd name="T13" fmla="*/ 0 h 134"/>
                <a:gd name="T14" fmla="*/ 58 w 62"/>
                <a:gd name="T15" fmla="*/ 2 h 134"/>
                <a:gd name="T16" fmla="*/ 52 w 62"/>
                <a:gd name="T17" fmla="*/ 2 h 134"/>
                <a:gd name="T18" fmla="*/ 34 w 62"/>
                <a:gd name="T19" fmla="*/ 22 h 134"/>
                <a:gd name="T20" fmla="*/ 34 w 62"/>
                <a:gd name="T21" fmla="*/ 104 h 134"/>
                <a:gd name="T22" fmla="*/ 62 w 62"/>
                <a:gd name="T23" fmla="*/ 134 h 134"/>
                <a:gd name="T24" fmla="*/ 0 w 62"/>
                <a:gd name="T25" fmla="*/ 134 h 134"/>
                <a:gd name="T26" fmla="*/ 0 w 62"/>
                <a:gd name="T27" fmla="*/ 132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2" h="134">
                  <a:moveTo>
                    <a:pt x="0" y="132"/>
                  </a:moveTo>
                  <a:cubicBezTo>
                    <a:pt x="3" y="132"/>
                    <a:pt x="7" y="132"/>
                    <a:pt x="10" y="132"/>
                  </a:cubicBezTo>
                  <a:cubicBezTo>
                    <a:pt x="20" y="133"/>
                    <a:pt x="23" y="128"/>
                    <a:pt x="23" y="119"/>
                  </a:cubicBezTo>
                  <a:cubicBezTo>
                    <a:pt x="23" y="85"/>
                    <a:pt x="23" y="52"/>
                    <a:pt x="23" y="18"/>
                  </a:cubicBezTo>
                  <a:cubicBezTo>
                    <a:pt x="24" y="7"/>
                    <a:pt x="20" y="1"/>
                    <a:pt x="8" y="2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19" y="0"/>
                    <a:pt x="38" y="0"/>
                    <a:pt x="58" y="0"/>
                  </a:cubicBezTo>
                  <a:cubicBezTo>
                    <a:pt x="58" y="1"/>
                    <a:pt x="58" y="1"/>
                    <a:pt x="58" y="2"/>
                  </a:cubicBezTo>
                  <a:cubicBezTo>
                    <a:pt x="56" y="2"/>
                    <a:pt x="54" y="3"/>
                    <a:pt x="52" y="2"/>
                  </a:cubicBezTo>
                  <a:cubicBezTo>
                    <a:pt x="37" y="0"/>
                    <a:pt x="34" y="8"/>
                    <a:pt x="34" y="22"/>
                  </a:cubicBezTo>
                  <a:cubicBezTo>
                    <a:pt x="35" y="49"/>
                    <a:pt x="34" y="77"/>
                    <a:pt x="34" y="104"/>
                  </a:cubicBezTo>
                  <a:cubicBezTo>
                    <a:pt x="34" y="130"/>
                    <a:pt x="34" y="130"/>
                    <a:pt x="62" y="134"/>
                  </a:cubicBezTo>
                  <a:cubicBezTo>
                    <a:pt x="38" y="134"/>
                    <a:pt x="19" y="134"/>
                    <a:pt x="0" y="134"/>
                  </a:cubicBezTo>
                  <a:cubicBezTo>
                    <a:pt x="0" y="134"/>
                    <a:pt x="0" y="133"/>
                    <a:pt x="0" y="1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2" name="Freeform 56">
              <a:extLst>
                <a:ext uri="{FF2B5EF4-FFF2-40B4-BE49-F238E27FC236}">
                  <a16:creationId xmlns:a16="http://schemas.microsoft.com/office/drawing/2014/main" id="{D6F751C4-70EB-4F8E-A251-E208C649E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4813" y="4681538"/>
              <a:ext cx="184150" cy="446088"/>
            </a:xfrm>
            <a:custGeom>
              <a:avLst/>
              <a:gdLst>
                <a:gd name="T0" fmla="*/ 56 w 56"/>
                <a:gd name="T1" fmla="*/ 135 h 135"/>
                <a:gd name="T2" fmla="*/ 0 w 56"/>
                <a:gd name="T3" fmla="*/ 135 h 135"/>
                <a:gd name="T4" fmla="*/ 2 w 56"/>
                <a:gd name="T5" fmla="*/ 132 h 135"/>
                <a:gd name="T6" fmla="*/ 24 w 56"/>
                <a:gd name="T7" fmla="*/ 110 h 135"/>
                <a:gd name="T8" fmla="*/ 24 w 56"/>
                <a:gd name="T9" fmla="*/ 27 h 135"/>
                <a:gd name="T10" fmla="*/ 1 w 56"/>
                <a:gd name="T11" fmla="*/ 0 h 135"/>
                <a:gd name="T12" fmla="*/ 28 w 56"/>
                <a:gd name="T13" fmla="*/ 0 h 135"/>
                <a:gd name="T14" fmla="*/ 56 w 56"/>
                <a:gd name="T15" fmla="*/ 0 h 135"/>
                <a:gd name="T16" fmla="*/ 35 w 56"/>
                <a:gd name="T17" fmla="*/ 27 h 135"/>
                <a:gd name="T18" fmla="*/ 35 w 56"/>
                <a:gd name="T19" fmla="*/ 109 h 135"/>
                <a:gd name="T20" fmla="*/ 56 w 56"/>
                <a:gd name="T2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35">
                  <a:moveTo>
                    <a:pt x="56" y="135"/>
                  </a:moveTo>
                  <a:cubicBezTo>
                    <a:pt x="37" y="135"/>
                    <a:pt x="19" y="135"/>
                    <a:pt x="0" y="135"/>
                  </a:cubicBezTo>
                  <a:cubicBezTo>
                    <a:pt x="1" y="133"/>
                    <a:pt x="2" y="132"/>
                    <a:pt x="2" y="132"/>
                  </a:cubicBezTo>
                  <a:cubicBezTo>
                    <a:pt x="24" y="133"/>
                    <a:pt x="24" y="133"/>
                    <a:pt x="24" y="110"/>
                  </a:cubicBezTo>
                  <a:cubicBezTo>
                    <a:pt x="24" y="82"/>
                    <a:pt x="24" y="55"/>
                    <a:pt x="24" y="27"/>
                  </a:cubicBezTo>
                  <a:cubicBezTo>
                    <a:pt x="24" y="4"/>
                    <a:pt x="24" y="4"/>
                    <a:pt x="1" y="0"/>
                  </a:cubicBezTo>
                  <a:cubicBezTo>
                    <a:pt x="10" y="0"/>
                    <a:pt x="19" y="0"/>
                    <a:pt x="28" y="0"/>
                  </a:cubicBezTo>
                  <a:cubicBezTo>
                    <a:pt x="37" y="0"/>
                    <a:pt x="47" y="0"/>
                    <a:pt x="56" y="0"/>
                  </a:cubicBezTo>
                  <a:cubicBezTo>
                    <a:pt x="35" y="5"/>
                    <a:pt x="35" y="5"/>
                    <a:pt x="35" y="27"/>
                  </a:cubicBezTo>
                  <a:cubicBezTo>
                    <a:pt x="35" y="54"/>
                    <a:pt x="35" y="82"/>
                    <a:pt x="35" y="109"/>
                  </a:cubicBezTo>
                  <a:cubicBezTo>
                    <a:pt x="35" y="131"/>
                    <a:pt x="35" y="131"/>
                    <a:pt x="56" y="1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3" name="Freeform 57">
              <a:extLst>
                <a:ext uri="{FF2B5EF4-FFF2-40B4-BE49-F238E27FC236}">
                  <a16:creationId xmlns:a16="http://schemas.microsoft.com/office/drawing/2014/main" id="{B0FF765A-BF2A-4B09-A712-E7310818174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9938" y="3159125"/>
              <a:ext cx="95250" cy="339725"/>
            </a:xfrm>
            <a:custGeom>
              <a:avLst/>
              <a:gdLst>
                <a:gd name="T0" fmla="*/ 29 w 29"/>
                <a:gd name="T1" fmla="*/ 0 h 103"/>
                <a:gd name="T2" fmla="*/ 25 w 29"/>
                <a:gd name="T3" fmla="*/ 47 h 103"/>
                <a:gd name="T4" fmla="*/ 23 w 29"/>
                <a:gd name="T5" fmla="*/ 82 h 103"/>
                <a:gd name="T6" fmla="*/ 0 w 29"/>
                <a:gd name="T7" fmla="*/ 100 h 103"/>
                <a:gd name="T8" fmla="*/ 29 w 29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03">
                  <a:moveTo>
                    <a:pt x="29" y="0"/>
                  </a:moveTo>
                  <a:cubicBezTo>
                    <a:pt x="27" y="18"/>
                    <a:pt x="26" y="32"/>
                    <a:pt x="25" y="47"/>
                  </a:cubicBezTo>
                  <a:cubicBezTo>
                    <a:pt x="24" y="59"/>
                    <a:pt x="23" y="71"/>
                    <a:pt x="23" y="82"/>
                  </a:cubicBezTo>
                  <a:cubicBezTo>
                    <a:pt x="22" y="101"/>
                    <a:pt x="21" y="103"/>
                    <a:pt x="0" y="100"/>
                  </a:cubicBezTo>
                  <a:cubicBezTo>
                    <a:pt x="0" y="65"/>
                    <a:pt x="0" y="30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4" name="Freeform 58">
              <a:extLst>
                <a:ext uri="{FF2B5EF4-FFF2-40B4-BE49-F238E27FC236}">
                  <a16:creationId xmlns:a16="http://schemas.microsoft.com/office/drawing/2014/main" id="{26E0E8E4-230D-4466-9E93-A64C44816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9972676" y="2571750"/>
              <a:ext cx="136525" cy="184150"/>
            </a:xfrm>
            <a:custGeom>
              <a:avLst/>
              <a:gdLst>
                <a:gd name="T0" fmla="*/ 0 w 41"/>
                <a:gd name="T1" fmla="*/ 56 h 56"/>
                <a:gd name="T2" fmla="*/ 0 w 41"/>
                <a:gd name="T3" fmla="*/ 18 h 56"/>
                <a:gd name="T4" fmla="*/ 20 w 41"/>
                <a:gd name="T5" fmla="*/ 9 h 56"/>
                <a:gd name="T6" fmla="*/ 41 w 41"/>
                <a:gd name="T7" fmla="*/ 31 h 56"/>
                <a:gd name="T8" fmla="*/ 18 w 41"/>
                <a:gd name="T9" fmla="*/ 49 h 56"/>
                <a:gd name="T10" fmla="*/ 0 w 41"/>
                <a:gd name="T11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56">
                  <a:moveTo>
                    <a:pt x="0" y="56"/>
                  </a:moveTo>
                  <a:cubicBezTo>
                    <a:pt x="0" y="42"/>
                    <a:pt x="0" y="30"/>
                    <a:pt x="0" y="18"/>
                  </a:cubicBezTo>
                  <a:cubicBezTo>
                    <a:pt x="1" y="4"/>
                    <a:pt x="9" y="0"/>
                    <a:pt x="20" y="9"/>
                  </a:cubicBezTo>
                  <a:cubicBezTo>
                    <a:pt x="28" y="15"/>
                    <a:pt x="34" y="24"/>
                    <a:pt x="41" y="31"/>
                  </a:cubicBezTo>
                  <a:cubicBezTo>
                    <a:pt x="33" y="37"/>
                    <a:pt x="26" y="44"/>
                    <a:pt x="18" y="49"/>
                  </a:cubicBezTo>
                  <a:cubicBezTo>
                    <a:pt x="13" y="52"/>
                    <a:pt x="7" y="53"/>
                    <a:pt x="0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5" name="Freeform 59">
              <a:extLst>
                <a:ext uri="{FF2B5EF4-FFF2-40B4-BE49-F238E27FC236}">
                  <a16:creationId xmlns:a16="http://schemas.microsoft.com/office/drawing/2014/main" id="{914E474F-3726-4475-A45F-782F880D65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93863" y="2446338"/>
              <a:ext cx="2151063" cy="2154238"/>
            </a:xfrm>
            <a:custGeom>
              <a:avLst/>
              <a:gdLst>
                <a:gd name="T0" fmla="*/ 328 w 652"/>
                <a:gd name="T1" fmla="*/ 1 h 653"/>
                <a:gd name="T2" fmla="*/ 323 w 652"/>
                <a:gd name="T3" fmla="*/ 652 h 653"/>
                <a:gd name="T4" fmla="*/ 349 w 652"/>
                <a:gd name="T5" fmla="*/ 237 h 653"/>
                <a:gd name="T6" fmla="*/ 304 w 652"/>
                <a:gd name="T7" fmla="*/ 430 h 653"/>
                <a:gd name="T8" fmla="*/ 316 w 652"/>
                <a:gd name="T9" fmla="*/ 630 h 653"/>
                <a:gd name="T10" fmla="*/ 345 w 652"/>
                <a:gd name="T11" fmla="*/ 21 h 653"/>
                <a:gd name="T12" fmla="*/ 335 w 652"/>
                <a:gd name="T13" fmla="*/ 106 h 653"/>
                <a:gd name="T14" fmla="*/ 500 w 652"/>
                <a:gd name="T15" fmla="*/ 112 h 653"/>
                <a:gd name="T16" fmla="*/ 551 w 652"/>
                <a:gd name="T17" fmla="*/ 133 h 653"/>
                <a:gd name="T18" fmla="*/ 382 w 652"/>
                <a:gd name="T19" fmla="*/ 161 h 653"/>
                <a:gd name="T20" fmla="*/ 354 w 652"/>
                <a:gd name="T21" fmla="*/ 222 h 653"/>
                <a:gd name="T22" fmla="*/ 417 w 652"/>
                <a:gd name="T23" fmla="*/ 173 h 653"/>
                <a:gd name="T24" fmla="*/ 547 w 652"/>
                <a:gd name="T25" fmla="*/ 201 h 653"/>
                <a:gd name="T26" fmla="*/ 411 w 652"/>
                <a:gd name="T27" fmla="*/ 263 h 653"/>
                <a:gd name="T28" fmla="*/ 49 w 652"/>
                <a:gd name="T29" fmla="*/ 459 h 653"/>
                <a:gd name="T30" fmla="*/ 103 w 652"/>
                <a:gd name="T31" fmla="*/ 419 h 653"/>
                <a:gd name="T32" fmla="*/ 230 w 652"/>
                <a:gd name="T33" fmla="*/ 425 h 653"/>
                <a:gd name="T34" fmla="*/ 266 w 652"/>
                <a:gd name="T35" fmla="*/ 390 h 653"/>
                <a:gd name="T36" fmla="*/ 302 w 652"/>
                <a:gd name="T37" fmla="*/ 243 h 653"/>
                <a:gd name="T38" fmla="*/ 252 w 652"/>
                <a:gd name="T39" fmla="*/ 302 h 653"/>
                <a:gd name="T40" fmla="*/ 199 w 652"/>
                <a:gd name="T41" fmla="*/ 396 h 653"/>
                <a:gd name="T42" fmla="*/ 53 w 652"/>
                <a:gd name="T43" fmla="*/ 329 h 653"/>
                <a:gd name="T44" fmla="*/ 170 w 652"/>
                <a:gd name="T45" fmla="*/ 150 h 653"/>
                <a:gd name="T46" fmla="*/ 243 w 652"/>
                <a:gd name="T47" fmla="*/ 227 h 653"/>
                <a:gd name="T48" fmla="*/ 285 w 652"/>
                <a:gd name="T49" fmla="*/ 200 h 653"/>
                <a:gd name="T50" fmla="*/ 288 w 652"/>
                <a:gd name="T51" fmla="*/ 161 h 653"/>
                <a:gd name="T52" fmla="*/ 262 w 652"/>
                <a:gd name="T53" fmla="*/ 130 h 653"/>
                <a:gd name="T54" fmla="*/ 321 w 652"/>
                <a:gd name="T55" fmla="*/ 19 h 653"/>
                <a:gd name="T56" fmla="*/ 49 w 652"/>
                <a:gd name="T57" fmla="*/ 459 h 653"/>
                <a:gd name="T58" fmla="*/ 301 w 652"/>
                <a:gd name="T59" fmla="*/ 626 h 653"/>
                <a:gd name="T60" fmla="*/ 266 w 652"/>
                <a:gd name="T61" fmla="*/ 478 h 653"/>
                <a:gd name="T62" fmla="*/ 226 w 652"/>
                <a:gd name="T63" fmla="*/ 469 h 653"/>
                <a:gd name="T64" fmla="*/ 101 w 652"/>
                <a:gd name="T65" fmla="*/ 303 h 653"/>
                <a:gd name="T66" fmla="*/ 166 w 652"/>
                <a:gd name="T67" fmla="*/ 349 h 653"/>
                <a:gd name="T68" fmla="*/ 199 w 652"/>
                <a:gd name="T69" fmla="*/ 306 h 653"/>
                <a:gd name="T70" fmla="*/ 101 w 652"/>
                <a:gd name="T71" fmla="*/ 303 h 653"/>
                <a:gd name="T72" fmla="*/ 143 w 652"/>
                <a:gd name="T73" fmla="*/ 208 h 653"/>
                <a:gd name="T74" fmla="*/ 95 w 652"/>
                <a:gd name="T75" fmla="*/ 243 h 653"/>
                <a:gd name="T76" fmla="*/ 191 w 652"/>
                <a:gd name="T77" fmla="*/ 252 h 653"/>
                <a:gd name="T78" fmla="*/ 494 w 652"/>
                <a:gd name="T79" fmla="*/ 216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52" h="653">
                  <a:moveTo>
                    <a:pt x="1" y="325"/>
                  </a:moveTo>
                  <a:cubicBezTo>
                    <a:pt x="0" y="145"/>
                    <a:pt x="153" y="0"/>
                    <a:pt x="328" y="1"/>
                  </a:cubicBezTo>
                  <a:cubicBezTo>
                    <a:pt x="503" y="3"/>
                    <a:pt x="652" y="149"/>
                    <a:pt x="651" y="327"/>
                  </a:cubicBezTo>
                  <a:cubicBezTo>
                    <a:pt x="650" y="505"/>
                    <a:pt x="506" y="653"/>
                    <a:pt x="323" y="652"/>
                  </a:cubicBezTo>
                  <a:cubicBezTo>
                    <a:pt x="140" y="650"/>
                    <a:pt x="0" y="500"/>
                    <a:pt x="1" y="325"/>
                  </a:cubicBezTo>
                  <a:close/>
                  <a:moveTo>
                    <a:pt x="349" y="237"/>
                  </a:moveTo>
                  <a:cubicBezTo>
                    <a:pt x="341" y="264"/>
                    <a:pt x="333" y="287"/>
                    <a:pt x="326" y="311"/>
                  </a:cubicBezTo>
                  <a:cubicBezTo>
                    <a:pt x="315" y="350"/>
                    <a:pt x="302" y="388"/>
                    <a:pt x="304" y="430"/>
                  </a:cubicBezTo>
                  <a:cubicBezTo>
                    <a:pt x="307" y="483"/>
                    <a:pt x="309" y="536"/>
                    <a:pt x="320" y="589"/>
                  </a:cubicBezTo>
                  <a:cubicBezTo>
                    <a:pt x="323" y="603"/>
                    <a:pt x="329" y="617"/>
                    <a:pt x="316" y="630"/>
                  </a:cubicBezTo>
                  <a:cubicBezTo>
                    <a:pt x="465" y="636"/>
                    <a:pt x="613" y="527"/>
                    <a:pt x="628" y="357"/>
                  </a:cubicBezTo>
                  <a:cubicBezTo>
                    <a:pt x="646" y="156"/>
                    <a:pt x="489" y="26"/>
                    <a:pt x="345" y="21"/>
                  </a:cubicBezTo>
                  <a:cubicBezTo>
                    <a:pt x="345" y="28"/>
                    <a:pt x="346" y="35"/>
                    <a:pt x="345" y="42"/>
                  </a:cubicBezTo>
                  <a:cubicBezTo>
                    <a:pt x="342" y="63"/>
                    <a:pt x="338" y="85"/>
                    <a:pt x="335" y="106"/>
                  </a:cubicBezTo>
                  <a:cubicBezTo>
                    <a:pt x="333" y="118"/>
                    <a:pt x="339" y="125"/>
                    <a:pt x="350" y="122"/>
                  </a:cubicBezTo>
                  <a:cubicBezTo>
                    <a:pt x="399" y="108"/>
                    <a:pt x="450" y="113"/>
                    <a:pt x="500" y="112"/>
                  </a:cubicBezTo>
                  <a:cubicBezTo>
                    <a:pt x="515" y="111"/>
                    <a:pt x="530" y="119"/>
                    <a:pt x="544" y="124"/>
                  </a:cubicBezTo>
                  <a:cubicBezTo>
                    <a:pt x="547" y="125"/>
                    <a:pt x="550" y="129"/>
                    <a:pt x="551" y="133"/>
                  </a:cubicBezTo>
                  <a:cubicBezTo>
                    <a:pt x="555" y="151"/>
                    <a:pt x="548" y="160"/>
                    <a:pt x="529" y="161"/>
                  </a:cubicBezTo>
                  <a:cubicBezTo>
                    <a:pt x="480" y="161"/>
                    <a:pt x="431" y="160"/>
                    <a:pt x="382" y="161"/>
                  </a:cubicBezTo>
                  <a:cubicBezTo>
                    <a:pt x="369" y="161"/>
                    <a:pt x="354" y="164"/>
                    <a:pt x="345" y="171"/>
                  </a:cubicBezTo>
                  <a:cubicBezTo>
                    <a:pt x="332" y="180"/>
                    <a:pt x="339" y="211"/>
                    <a:pt x="354" y="222"/>
                  </a:cubicBezTo>
                  <a:cubicBezTo>
                    <a:pt x="355" y="220"/>
                    <a:pt x="356" y="218"/>
                    <a:pt x="357" y="216"/>
                  </a:cubicBezTo>
                  <a:cubicBezTo>
                    <a:pt x="368" y="190"/>
                    <a:pt x="385" y="172"/>
                    <a:pt x="417" y="173"/>
                  </a:cubicBezTo>
                  <a:cubicBezTo>
                    <a:pt x="451" y="174"/>
                    <a:pt x="486" y="174"/>
                    <a:pt x="521" y="176"/>
                  </a:cubicBezTo>
                  <a:cubicBezTo>
                    <a:pt x="535" y="177"/>
                    <a:pt x="545" y="188"/>
                    <a:pt x="547" y="201"/>
                  </a:cubicBezTo>
                  <a:cubicBezTo>
                    <a:pt x="553" y="234"/>
                    <a:pt x="539" y="253"/>
                    <a:pt x="506" y="256"/>
                  </a:cubicBezTo>
                  <a:cubicBezTo>
                    <a:pt x="474" y="259"/>
                    <a:pt x="442" y="261"/>
                    <a:pt x="411" y="263"/>
                  </a:cubicBezTo>
                  <a:cubicBezTo>
                    <a:pt x="387" y="264"/>
                    <a:pt x="368" y="256"/>
                    <a:pt x="349" y="237"/>
                  </a:cubicBezTo>
                  <a:close/>
                  <a:moveTo>
                    <a:pt x="49" y="459"/>
                  </a:moveTo>
                  <a:cubicBezTo>
                    <a:pt x="57" y="449"/>
                    <a:pt x="62" y="442"/>
                    <a:pt x="67" y="435"/>
                  </a:cubicBezTo>
                  <a:cubicBezTo>
                    <a:pt x="76" y="422"/>
                    <a:pt x="87" y="416"/>
                    <a:pt x="103" y="419"/>
                  </a:cubicBezTo>
                  <a:cubicBezTo>
                    <a:pt x="117" y="421"/>
                    <a:pt x="132" y="422"/>
                    <a:pt x="146" y="422"/>
                  </a:cubicBezTo>
                  <a:cubicBezTo>
                    <a:pt x="174" y="423"/>
                    <a:pt x="202" y="423"/>
                    <a:pt x="230" y="425"/>
                  </a:cubicBezTo>
                  <a:cubicBezTo>
                    <a:pt x="263" y="426"/>
                    <a:pt x="265" y="425"/>
                    <a:pt x="266" y="393"/>
                  </a:cubicBezTo>
                  <a:cubicBezTo>
                    <a:pt x="266" y="392"/>
                    <a:pt x="266" y="391"/>
                    <a:pt x="266" y="390"/>
                  </a:cubicBezTo>
                  <a:cubicBezTo>
                    <a:pt x="270" y="344"/>
                    <a:pt x="278" y="300"/>
                    <a:pt x="298" y="259"/>
                  </a:cubicBezTo>
                  <a:cubicBezTo>
                    <a:pt x="301" y="254"/>
                    <a:pt x="301" y="248"/>
                    <a:pt x="302" y="243"/>
                  </a:cubicBezTo>
                  <a:cubicBezTo>
                    <a:pt x="300" y="242"/>
                    <a:pt x="299" y="241"/>
                    <a:pt x="297" y="240"/>
                  </a:cubicBezTo>
                  <a:cubicBezTo>
                    <a:pt x="281" y="261"/>
                    <a:pt x="266" y="281"/>
                    <a:pt x="252" y="302"/>
                  </a:cubicBezTo>
                  <a:cubicBezTo>
                    <a:pt x="247" y="309"/>
                    <a:pt x="245" y="320"/>
                    <a:pt x="246" y="329"/>
                  </a:cubicBezTo>
                  <a:cubicBezTo>
                    <a:pt x="249" y="362"/>
                    <a:pt x="232" y="390"/>
                    <a:pt x="199" y="396"/>
                  </a:cubicBezTo>
                  <a:cubicBezTo>
                    <a:pt x="167" y="402"/>
                    <a:pt x="135" y="404"/>
                    <a:pt x="102" y="392"/>
                  </a:cubicBezTo>
                  <a:cubicBezTo>
                    <a:pt x="72" y="380"/>
                    <a:pt x="56" y="360"/>
                    <a:pt x="53" y="329"/>
                  </a:cubicBezTo>
                  <a:cubicBezTo>
                    <a:pt x="51" y="303"/>
                    <a:pt x="51" y="277"/>
                    <a:pt x="50" y="251"/>
                  </a:cubicBezTo>
                  <a:cubicBezTo>
                    <a:pt x="50" y="191"/>
                    <a:pt x="111" y="139"/>
                    <a:pt x="170" y="150"/>
                  </a:cubicBezTo>
                  <a:cubicBezTo>
                    <a:pt x="203" y="157"/>
                    <a:pt x="233" y="168"/>
                    <a:pt x="239" y="208"/>
                  </a:cubicBezTo>
                  <a:cubicBezTo>
                    <a:pt x="240" y="214"/>
                    <a:pt x="241" y="221"/>
                    <a:pt x="243" y="227"/>
                  </a:cubicBezTo>
                  <a:cubicBezTo>
                    <a:pt x="244" y="231"/>
                    <a:pt x="246" y="234"/>
                    <a:pt x="247" y="237"/>
                  </a:cubicBezTo>
                  <a:cubicBezTo>
                    <a:pt x="261" y="223"/>
                    <a:pt x="275" y="213"/>
                    <a:pt x="285" y="200"/>
                  </a:cubicBezTo>
                  <a:cubicBezTo>
                    <a:pt x="292" y="191"/>
                    <a:pt x="296" y="179"/>
                    <a:pt x="299" y="168"/>
                  </a:cubicBezTo>
                  <a:cubicBezTo>
                    <a:pt x="301" y="160"/>
                    <a:pt x="296" y="155"/>
                    <a:pt x="288" y="161"/>
                  </a:cubicBezTo>
                  <a:cubicBezTo>
                    <a:pt x="276" y="170"/>
                    <a:pt x="264" y="175"/>
                    <a:pt x="251" y="167"/>
                  </a:cubicBezTo>
                  <a:cubicBezTo>
                    <a:pt x="243" y="162"/>
                    <a:pt x="251" y="145"/>
                    <a:pt x="262" y="130"/>
                  </a:cubicBezTo>
                  <a:cubicBezTo>
                    <a:pt x="277" y="108"/>
                    <a:pt x="291" y="86"/>
                    <a:pt x="304" y="63"/>
                  </a:cubicBezTo>
                  <a:cubicBezTo>
                    <a:pt x="311" y="50"/>
                    <a:pt x="315" y="35"/>
                    <a:pt x="321" y="19"/>
                  </a:cubicBezTo>
                  <a:cubicBezTo>
                    <a:pt x="212" y="25"/>
                    <a:pt x="125" y="71"/>
                    <a:pt x="67" y="164"/>
                  </a:cubicBezTo>
                  <a:cubicBezTo>
                    <a:pt x="8" y="257"/>
                    <a:pt x="4" y="355"/>
                    <a:pt x="49" y="459"/>
                  </a:cubicBezTo>
                  <a:close/>
                  <a:moveTo>
                    <a:pt x="62" y="477"/>
                  </a:moveTo>
                  <a:cubicBezTo>
                    <a:pt x="97" y="556"/>
                    <a:pt x="244" y="647"/>
                    <a:pt x="301" y="626"/>
                  </a:cubicBezTo>
                  <a:cubicBezTo>
                    <a:pt x="285" y="613"/>
                    <a:pt x="277" y="597"/>
                    <a:pt x="275" y="577"/>
                  </a:cubicBezTo>
                  <a:cubicBezTo>
                    <a:pt x="272" y="544"/>
                    <a:pt x="269" y="511"/>
                    <a:pt x="266" y="478"/>
                  </a:cubicBezTo>
                  <a:cubicBezTo>
                    <a:pt x="266" y="468"/>
                    <a:pt x="265" y="462"/>
                    <a:pt x="253" y="466"/>
                  </a:cubicBezTo>
                  <a:cubicBezTo>
                    <a:pt x="244" y="468"/>
                    <a:pt x="235" y="469"/>
                    <a:pt x="226" y="469"/>
                  </a:cubicBezTo>
                  <a:cubicBezTo>
                    <a:pt x="172" y="472"/>
                    <a:pt x="118" y="475"/>
                    <a:pt x="62" y="477"/>
                  </a:cubicBezTo>
                  <a:close/>
                  <a:moveTo>
                    <a:pt x="101" y="303"/>
                  </a:moveTo>
                  <a:cubicBezTo>
                    <a:pt x="101" y="307"/>
                    <a:pt x="101" y="310"/>
                    <a:pt x="101" y="313"/>
                  </a:cubicBezTo>
                  <a:cubicBezTo>
                    <a:pt x="111" y="344"/>
                    <a:pt x="130" y="355"/>
                    <a:pt x="166" y="349"/>
                  </a:cubicBezTo>
                  <a:cubicBezTo>
                    <a:pt x="175" y="348"/>
                    <a:pt x="183" y="346"/>
                    <a:pt x="190" y="342"/>
                  </a:cubicBezTo>
                  <a:cubicBezTo>
                    <a:pt x="206" y="334"/>
                    <a:pt x="201" y="318"/>
                    <a:pt x="199" y="306"/>
                  </a:cubicBezTo>
                  <a:cubicBezTo>
                    <a:pt x="198" y="302"/>
                    <a:pt x="186" y="296"/>
                    <a:pt x="179" y="296"/>
                  </a:cubicBezTo>
                  <a:cubicBezTo>
                    <a:pt x="153" y="297"/>
                    <a:pt x="128" y="301"/>
                    <a:pt x="101" y="303"/>
                  </a:cubicBezTo>
                  <a:close/>
                  <a:moveTo>
                    <a:pt x="191" y="252"/>
                  </a:moveTo>
                  <a:cubicBezTo>
                    <a:pt x="189" y="212"/>
                    <a:pt x="180" y="207"/>
                    <a:pt x="143" y="208"/>
                  </a:cubicBezTo>
                  <a:cubicBezTo>
                    <a:pt x="141" y="208"/>
                    <a:pt x="139" y="208"/>
                    <a:pt x="137" y="209"/>
                  </a:cubicBezTo>
                  <a:cubicBezTo>
                    <a:pt x="116" y="212"/>
                    <a:pt x="99" y="226"/>
                    <a:pt x="95" y="243"/>
                  </a:cubicBezTo>
                  <a:cubicBezTo>
                    <a:pt x="94" y="251"/>
                    <a:pt x="92" y="262"/>
                    <a:pt x="106" y="261"/>
                  </a:cubicBezTo>
                  <a:cubicBezTo>
                    <a:pt x="134" y="258"/>
                    <a:pt x="162" y="255"/>
                    <a:pt x="191" y="252"/>
                  </a:cubicBezTo>
                  <a:close/>
                  <a:moveTo>
                    <a:pt x="403" y="219"/>
                  </a:moveTo>
                  <a:cubicBezTo>
                    <a:pt x="433" y="226"/>
                    <a:pt x="464" y="216"/>
                    <a:pt x="494" y="216"/>
                  </a:cubicBezTo>
                  <a:cubicBezTo>
                    <a:pt x="464" y="210"/>
                    <a:pt x="433" y="211"/>
                    <a:pt x="403" y="2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6" name="Freeform 60">
              <a:extLst>
                <a:ext uri="{FF2B5EF4-FFF2-40B4-BE49-F238E27FC236}">
                  <a16:creationId xmlns:a16="http://schemas.microsoft.com/office/drawing/2014/main" id="{AF6547CD-5D11-4962-963F-881957F8C1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526" y="3052763"/>
              <a:ext cx="395288" cy="357188"/>
            </a:xfrm>
            <a:custGeom>
              <a:avLst/>
              <a:gdLst>
                <a:gd name="T0" fmla="*/ 0 w 120"/>
                <a:gd name="T1" fmla="*/ 90 h 108"/>
                <a:gd name="T2" fmla="*/ 5 w 120"/>
                <a:gd name="T3" fmla="*/ 35 h 108"/>
                <a:gd name="T4" fmla="*/ 53 w 120"/>
                <a:gd name="T5" fmla="*/ 7 h 108"/>
                <a:gd name="T6" fmla="*/ 98 w 120"/>
                <a:gd name="T7" fmla="*/ 17 h 108"/>
                <a:gd name="T8" fmla="*/ 119 w 120"/>
                <a:gd name="T9" fmla="*/ 43 h 108"/>
                <a:gd name="T10" fmla="*/ 116 w 120"/>
                <a:gd name="T11" fmla="*/ 89 h 108"/>
                <a:gd name="T12" fmla="*/ 92 w 120"/>
                <a:gd name="T13" fmla="*/ 106 h 108"/>
                <a:gd name="T14" fmla="*/ 42 w 120"/>
                <a:gd name="T15" fmla="*/ 96 h 108"/>
                <a:gd name="T16" fmla="*/ 0 w 120"/>
                <a:gd name="T17" fmla="*/ 90 h 108"/>
                <a:gd name="T18" fmla="*/ 97 w 120"/>
                <a:gd name="T19" fmla="*/ 76 h 108"/>
                <a:gd name="T20" fmla="*/ 69 w 120"/>
                <a:gd name="T21" fmla="*/ 37 h 108"/>
                <a:gd name="T22" fmla="*/ 39 w 120"/>
                <a:gd name="T23" fmla="*/ 33 h 108"/>
                <a:gd name="T24" fmla="*/ 23 w 120"/>
                <a:gd name="T25" fmla="*/ 41 h 108"/>
                <a:gd name="T26" fmla="*/ 30 w 120"/>
                <a:gd name="T27" fmla="*/ 64 h 108"/>
                <a:gd name="T28" fmla="*/ 97 w 120"/>
                <a:gd name="T29" fmla="*/ 7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108">
                  <a:moveTo>
                    <a:pt x="0" y="90"/>
                  </a:moveTo>
                  <a:cubicBezTo>
                    <a:pt x="2" y="69"/>
                    <a:pt x="2" y="52"/>
                    <a:pt x="5" y="35"/>
                  </a:cubicBezTo>
                  <a:cubicBezTo>
                    <a:pt x="10" y="10"/>
                    <a:pt x="28" y="0"/>
                    <a:pt x="53" y="7"/>
                  </a:cubicBezTo>
                  <a:cubicBezTo>
                    <a:pt x="68" y="10"/>
                    <a:pt x="83" y="13"/>
                    <a:pt x="98" y="17"/>
                  </a:cubicBezTo>
                  <a:cubicBezTo>
                    <a:pt x="111" y="20"/>
                    <a:pt x="120" y="29"/>
                    <a:pt x="119" y="43"/>
                  </a:cubicBezTo>
                  <a:cubicBezTo>
                    <a:pt x="118" y="59"/>
                    <a:pt x="116" y="74"/>
                    <a:pt x="116" y="89"/>
                  </a:cubicBezTo>
                  <a:cubicBezTo>
                    <a:pt x="115" y="106"/>
                    <a:pt x="104" y="108"/>
                    <a:pt x="92" y="106"/>
                  </a:cubicBezTo>
                  <a:cubicBezTo>
                    <a:pt x="75" y="103"/>
                    <a:pt x="59" y="99"/>
                    <a:pt x="42" y="96"/>
                  </a:cubicBezTo>
                  <a:cubicBezTo>
                    <a:pt x="28" y="94"/>
                    <a:pt x="15" y="92"/>
                    <a:pt x="0" y="90"/>
                  </a:cubicBezTo>
                  <a:close/>
                  <a:moveTo>
                    <a:pt x="97" y="76"/>
                  </a:moveTo>
                  <a:cubicBezTo>
                    <a:pt x="100" y="44"/>
                    <a:pt x="96" y="39"/>
                    <a:pt x="69" y="37"/>
                  </a:cubicBezTo>
                  <a:cubicBezTo>
                    <a:pt x="59" y="36"/>
                    <a:pt x="49" y="35"/>
                    <a:pt x="39" y="33"/>
                  </a:cubicBezTo>
                  <a:cubicBezTo>
                    <a:pt x="30" y="30"/>
                    <a:pt x="24" y="31"/>
                    <a:pt x="23" y="41"/>
                  </a:cubicBezTo>
                  <a:cubicBezTo>
                    <a:pt x="21" y="49"/>
                    <a:pt x="13" y="61"/>
                    <a:pt x="30" y="64"/>
                  </a:cubicBezTo>
                  <a:cubicBezTo>
                    <a:pt x="52" y="69"/>
                    <a:pt x="74" y="72"/>
                    <a:pt x="97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7" name="Freeform 61">
              <a:extLst>
                <a:ext uri="{FF2B5EF4-FFF2-40B4-BE49-F238E27FC236}">
                  <a16:creationId xmlns:a16="http://schemas.microsoft.com/office/drawing/2014/main" id="{16E5D332-5A9F-4F33-9F75-F519CF8422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9163" y="4586288"/>
              <a:ext cx="382588" cy="385763"/>
            </a:xfrm>
            <a:custGeom>
              <a:avLst/>
              <a:gdLst>
                <a:gd name="T0" fmla="*/ 23 w 116"/>
                <a:gd name="T1" fmla="*/ 62 h 117"/>
                <a:gd name="T2" fmla="*/ 44 w 116"/>
                <a:gd name="T3" fmla="*/ 7 h 117"/>
                <a:gd name="T4" fmla="*/ 100 w 116"/>
                <a:gd name="T5" fmla="*/ 21 h 117"/>
                <a:gd name="T6" fmla="*/ 105 w 116"/>
                <a:gd name="T7" fmla="*/ 33 h 117"/>
                <a:gd name="T8" fmla="*/ 44 w 116"/>
                <a:gd name="T9" fmla="*/ 114 h 117"/>
                <a:gd name="T10" fmla="*/ 18 w 116"/>
                <a:gd name="T11" fmla="*/ 104 h 117"/>
                <a:gd name="T12" fmla="*/ 23 w 116"/>
                <a:gd name="T13" fmla="*/ 62 h 117"/>
                <a:gd name="T14" fmla="*/ 72 w 116"/>
                <a:gd name="T15" fmla="*/ 55 h 117"/>
                <a:gd name="T16" fmla="*/ 80 w 116"/>
                <a:gd name="T17" fmla="*/ 46 h 117"/>
                <a:gd name="T18" fmla="*/ 58 w 116"/>
                <a:gd name="T19" fmla="*/ 29 h 117"/>
                <a:gd name="T20" fmla="*/ 47 w 116"/>
                <a:gd name="T21" fmla="*/ 39 h 117"/>
                <a:gd name="T22" fmla="*/ 72 w 116"/>
                <a:gd name="T23" fmla="*/ 55 h 117"/>
                <a:gd name="T24" fmla="*/ 26 w 116"/>
                <a:gd name="T25" fmla="*/ 70 h 117"/>
                <a:gd name="T26" fmla="*/ 53 w 116"/>
                <a:gd name="T27" fmla="*/ 93 h 117"/>
                <a:gd name="T28" fmla="*/ 70 w 116"/>
                <a:gd name="T29" fmla="*/ 84 h 117"/>
                <a:gd name="T30" fmla="*/ 26 w 116"/>
                <a:gd name="T31" fmla="*/ 7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6" h="117">
                  <a:moveTo>
                    <a:pt x="23" y="62"/>
                  </a:moveTo>
                  <a:cubicBezTo>
                    <a:pt x="17" y="38"/>
                    <a:pt x="25" y="17"/>
                    <a:pt x="44" y="7"/>
                  </a:cubicBezTo>
                  <a:cubicBezTo>
                    <a:pt x="58" y="0"/>
                    <a:pt x="89" y="8"/>
                    <a:pt x="100" y="21"/>
                  </a:cubicBezTo>
                  <a:cubicBezTo>
                    <a:pt x="102" y="24"/>
                    <a:pt x="104" y="29"/>
                    <a:pt x="105" y="33"/>
                  </a:cubicBezTo>
                  <a:cubicBezTo>
                    <a:pt x="116" y="74"/>
                    <a:pt x="84" y="117"/>
                    <a:pt x="44" y="114"/>
                  </a:cubicBezTo>
                  <a:cubicBezTo>
                    <a:pt x="35" y="113"/>
                    <a:pt x="26" y="110"/>
                    <a:pt x="18" y="104"/>
                  </a:cubicBezTo>
                  <a:cubicBezTo>
                    <a:pt x="0" y="91"/>
                    <a:pt x="2" y="73"/>
                    <a:pt x="23" y="62"/>
                  </a:cubicBezTo>
                  <a:close/>
                  <a:moveTo>
                    <a:pt x="72" y="55"/>
                  </a:moveTo>
                  <a:cubicBezTo>
                    <a:pt x="74" y="53"/>
                    <a:pt x="77" y="49"/>
                    <a:pt x="80" y="46"/>
                  </a:cubicBezTo>
                  <a:cubicBezTo>
                    <a:pt x="73" y="40"/>
                    <a:pt x="66" y="33"/>
                    <a:pt x="58" y="29"/>
                  </a:cubicBezTo>
                  <a:cubicBezTo>
                    <a:pt x="57" y="28"/>
                    <a:pt x="47" y="35"/>
                    <a:pt x="47" y="39"/>
                  </a:cubicBezTo>
                  <a:cubicBezTo>
                    <a:pt x="48" y="52"/>
                    <a:pt x="58" y="53"/>
                    <a:pt x="72" y="55"/>
                  </a:cubicBezTo>
                  <a:close/>
                  <a:moveTo>
                    <a:pt x="26" y="70"/>
                  </a:moveTo>
                  <a:cubicBezTo>
                    <a:pt x="33" y="85"/>
                    <a:pt x="41" y="92"/>
                    <a:pt x="53" y="93"/>
                  </a:cubicBezTo>
                  <a:cubicBezTo>
                    <a:pt x="57" y="93"/>
                    <a:pt x="62" y="88"/>
                    <a:pt x="70" y="84"/>
                  </a:cubicBezTo>
                  <a:cubicBezTo>
                    <a:pt x="53" y="79"/>
                    <a:pt x="42" y="75"/>
                    <a:pt x="26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8" name="Freeform 62">
              <a:extLst>
                <a:ext uri="{FF2B5EF4-FFF2-40B4-BE49-F238E27FC236}">
                  <a16:creationId xmlns:a16="http://schemas.microsoft.com/office/drawing/2014/main" id="{78E94C47-CC95-4AD5-BAA1-DF5EB82931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0026" y="4649788"/>
              <a:ext cx="333375" cy="388938"/>
            </a:xfrm>
            <a:custGeom>
              <a:avLst/>
              <a:gdLst>
                <a:gd name="T0" fmla="*/ 0 w 101"/>
                <a:gd name="T1" fmla="*/ 56 h 118"/>
                <a:gd name="T2" fmla="*/ 58 w 101"/>
                <a:gd name="T3" fmla="*/ 0 h 118"/>
                <a:gd name="T4" fmla="*/ 84 w 101"/>
                <a:gd name="T5" fmla="*/ 14 h 118"/>
                <a:gd name="T6" fmla="*/ 99 w 101"/>
                <a:gd name="T7" fmla="*/ 75 h 118"/>
                <a:gd name="T8" fmla="*/ 68 w 101"/>
                <a:gd name="T9" fmla="*/ 113 h 118"/>
                <a:gd name="T10" fmla="*/ 17 w 101"/>
                <a:gd name="T11" fmla="*/ 94 h 118"/>
                <a:gd name="T12" fmla="*/ 0 w 101"/>
                <a:gd name="T13" fmla="*/ 56 h 118"/>
                <a:gd name="T14" fmla="*/ 31 w 101"/>
                <a:gd name="T15" fmla="*/ 52 h 118"/>
                <a:gd name="T16" fmla="*/ 42 w 101"/>
                <a:gd name="T17" fmla="*/ 80 h 118"/>
                <a:gd name="T18" fmla="*/ 60 w 101"/>
                <a:gd name="T19" fmla="*/ 89 h 118"/>
                <a:gd name="T20" fmla="*/ 72 w 101"/>
                <a:gd name="T21" fmla="*/ 71 h 118"/>
                <a:gd name="T22" fmla="*/ 68 w 101"/>
                <a:gd name="T23" fmla="*/ 46 h 118"/>
                <a:gd name="T24" fmla="*/ 46 w 101"/>
                <a:gd name="T25" fmla="*/ 24 h 118"/>
                <a:gd name="T26" fmla="*/ 31 w 101"/>
                <a:gd name="T27" fmla="*/ 52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1" h="118">
                  <a:moveTo>
                    <a:pt x="0" y="56"/>
                  </a:moveTo>
                  <a:cubicBezTo>
                    <a:pt x="3" y="20"/>
                    <a:pt x="24" y="0"/>
                    <a:pt x="58" y="0"/>
                  </a:cubicBezTo>
                  <a:cubicBezTo>
                    <a:pt x="69" y="0"/>
                    <a:pt x="78" y="5"/>
                    <a:pt x="84" y="14"/>
                  </a:cubicBezTo>
                  <a:cubicBezTo>
                    <a:pt x="95" y="33"/>
                    <a:pt x="101" y="53"/>
                    <a:pt x="99" y="75"/>
                  </a:cubicBezTo>
                  <a:cubicBezTo>
                    <a:pt x="97" y="94"/>
                    <a:pt x="84" y="109"/>
                    <a:pt x="68" y="113"/>
                  </a:cubicBezTo>
                  <a:cubicBezTo>
                    <a:pt x="49" y="118"/>
                    <a:pt x="26" y="110"/>
                    <a:pt x="17" y="94"/>
                  </a:cubicBezTo>
                  <a:cubicBezTo>
                    <a:pt x="10" y="82"/>
                    <a:pt x="6" y="68"/>
                    <a:pt x="0" y="56"/>
                  </a:cubicBezTo>
                  <a:close/>
                  <a:moveTo>
                    <a:pt x="31" y="52"/>
                  </a:moveTo>
                  <a:cubicBezTo>
                    <a:pt x="34" y="60"/>
                    <a:pt x="37" y="71"/>
                    <a:pt x="42" y="80"/>
                  </a:cubicBezTo>
                  <a:cubicBezTo>
                    <a:pt x="45" y="85"/>
                    <a:pt x="56" y="91"/>
                    <a:pt x="60" y="89"/>
                  </a:cubicBezTo>
                  <a:cubicBezTo>
                    <a:pt x="65" y="86"/>
                    <a:pt x="71" y="78"/>
                    <a:pt x="72" y="71"/>
                  </a:cubicBezTo>
                  <a:cubicBezTo>
                    <a:pt x="73" y="63"/>
                    <a:pt x="70" y="54"/>
                    <a:pt x="68" y="46"/>
                  </a:cubicBezTo>
                  <a:cubicBezTo>
                    <a:pt x="67" y="33"/>
                    <a:pt x="59" y="24"/>
                    <a:pt x="46" y="24"/>
                  </a:cubicBezTo>
                  <a:cubicBezTo>
                    <a:pt x="31" y="25"/>
                    <a:pt x="35" y="39"/>
                    <a:pt x="31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9" name="Freeform 63">
              <a:extLst>
                <a:ext uri="{FF2B5EF4-FFF2-40B4-BE49-F238E27FC236}">
                  <a16:creationId xmlns:a16="http://schemas.microsoft.com/office/drawing/2014/main" id="{2027E559-AD12-490C-A853-D33854FA17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4051" y="4451350"/>
              <a:ext cx="388938" cy="412750"/>
            </a:xfrm>
            <a:custGeom>
              <a:avLst/>
              <a:gdLst>
                <a:gd name="T0" fmla="*/ 42 w 118"/>
                <a:gd name="T1" fmla="*/ 54 h 125"/>
                <a:gd name="T2" fmla="*/ 51 w 118"/>
                <a:gd name="T3" fmla="*/ 49 h 125"/>
                <a:gd name="T4" fmla="*/ 101 w 118"/>
                <a:gd name="T5" fmla="*/ 48 h 125"/>
                <a:gd name="T6" fmla="*/ 99 w 118"/>
                <a:gd name="T7" fmla="*/ 108 h 125"/>
                <a:gd name="T8" fmla="*/ 50 w 118"/>
                <a:gd name="T9" fmla="*/ 122 h 125"/>
                <a:gd name="T10" fmla="*/ 39 w 118"/>
                <a:gd name="T11" fmla="*/ 108 h 125"/>
                <a:gd name="T12" fmla="*/ 55 w 118"/>
                <a:gd name="T13" fmla="*/ 98 h 125"/>
                <a:gd name="T14" fmla="*/ 84 w 118"/>
                <a:gd name="T15" fmla="*/ 71 h 125"/>
                <a:gd name="T16" fmla="*/ 75 w 118"/>
                <a:gd name="T17" fmla="*/ 60 h 125"/>
                <a:gd name="T18" fmla="*/ 57 w 118"/>
                <a:gd name="T19" fmla="*/ 66 h 125"/>
                <a:gd name="T20" fmla="*/ 12 w 118"/>
                <a:gd name="T21" fmla="*/ 59 h 125"/>
                <a:gd name="T22" fmla="*/ 9 w 118"/>
                <a:gd name="T23" fmla="*/ 49 h 125"/>
                <a:gd name="T24" fmla="*/ 1 w 118"/>
                <a:gd name="T25" fmla="*/ 33 h 125"/>
                <a:gd name="T26" fmla="*/ 17 w 118"/>
                <a:gd name="T27" fmla="*/ 23 h 125"/>
                <a:gd name="T28" fmla="*/ 54 w 118"/>
                <a:gd name="T29" fmla="*/ 2 h 125"/>
                <a:gd name="T30" fmla="*/ 70 w 118"/>
                <a:gd name="T31" fmla="*/ 3 h 125"/>
                <a:gd name="T32" fmla="*/ 67 w 118"/>
                <a:gd name="T33" fmla="*/ 20 h 125"/>
                <a:gd name="T34" fmla="*/ 48 w 118"/>
                <a:gd name="T35" fmla="*/ 32 h 125"/>
                <a:gd name="T36" fmla="*/ 42 w 118"/>
                <a:gd name="T37" fmla="*/ 5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8" h="125">
                  <a:moveTo>
                    <a:pt x="42" y="54"/>
                  </a:moveTo>
                  <a:cubicBezTo>
                    <a:pt x="46" y="52"/>
                    <a:pt x="49" y="51"/>
                    <a:pt x="51" y="49"/>
                  </a:cubicBezTo>
                  <a:cubicBezTo>
                    <a:pt x="67" y="36"/>
                    <a:pt x="92" y="34"/>
                    <a:pt x="101" y="48"/>
                  </a:cubicBezTo>
                  <a:cubicBezTo>
                    <a:pt x="118" y="73"/>
                    <a:pt x="118" y="91"/>
                    <a:pt x="99" y="108"/>
                  </a:cubicBezTo>
                  <a:cubicBezTo>
                    <a:pt x="85" y="120"/>
                    <a:pt x="68" y="125"/>
                    <a:pt x="50" y="122"/>
                  </a:cubicBezTo>
                  <a:cubicBezTo>
                    <a:pt x="44" y="120"/>
                    <a:pt x="35" y="118"/>
                    <a:pt x="39" y="108"/>
                  </a:cubicBezTo>
                  <a:cubicBezTo>
                    <a:pt x="42" y="101"/>
                    <a:pt x="44" y="95"/>
                    <a:pt x="55" y="98"/>
                  </a:cubicBezTo>
                  <a:cubicBezTo>
                    <a:pt x="79" y="104"/>
                    <a:pt x="90" y="94"/>
                    <a:pt x="84" y="71"/>
                  </a:cubicBezTo>
                  <a:cubicBezTo>
                    <a:pt x="83" y="67"/>
                    <a:pt x="78" y="60"/>
                    <a:pt x="75" y="60"/>
                  </a:cubicBezTo>
                  <a:cubicBezTo>
                    <a:pt x="69" y="60"/>
                    <a:pt x="60" y="62"/>
                    <a:pt x="57" y="66"/>
                  </a:cubicBezTo>
                  <a:cubicBezTo>
                    <a:pt x="37" y="95"/>
                    <a:pt x="25" y="87"/>
                    <a:pt x="12" y="59"/>
                  </a:cubicBezTo>
                  <a:cubicBezTo>
                    <a:pt x="11" y="55"/>
                    <a:pt x="10" y="52"/>
                    <a:pt x="9" y="49"/>
                  </a:cubicBezTo>
                  <a:cubicBezTo>
                    <a:pt x="6" y="43"/>
                    <a:pt x="0" y="37"/>
                    <a:pt x="1" y="33"/>
                  </a:cubicBezTo>
                  <a:cubicBezTo>
                    <a:pt x="4" y="29"/>
                    <a:pt x="11" y="27"/>
                    <a:pt x="17" y="23"/>
                  </a:cubicBezTo>
                  <a:cubicBezTo>
                    <a:pt x="29" y="16"/>
                    <a:pt x="41" y="8"/>
                    <a:pt x="54" y="2"/>
                  </a:cubicBezTo>
                  <a:cubicBezTo>
                    <a:pt x="58" y="0"/>
                    <a:pt x="65" y="3"/>
                    <a:pt x="70" y="3"/>
                  </a:cubicBezTo>
                  <a:cubicBezTo>
                    <a:pt x="69" y="9"/>
                    <a:pt x="70" y="17"/>
                    <a:pt x="67" y="20"/>
                  </a:cubicBezTo>
                  <a:cubicBezTo>
                    <a:pt x="62" y="26"/>
                    <a:pt x="55" y="28"/>
                    <a:pt x="48" y="32"/>
                  </a:cubicBezTo>
                  <a:cubicBezTo>
                    <a:pt x="41" y="37"/>
                    <a:pt x="35" y="43"/>
                    <a:pt x="42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0" name="Freeform 64">
              <a:extLst>
                <a:ext uri="{FF2B5EF4-FFF2-40B4-BE49-F238E27FC236}">
                  <a16:creationId xmlns:a16="http://schemas.microsoft.com/office/drawing/2014/main" id="{F4B327D5-311B-4128-ABB3-335631DE9E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33776" y="2419350"/>
              <a:ext cx="449263" cy="436563"/>
            </a:xfrm>
            <a:custGeom>
              <a:avLst/>
              <a:gdLst>
                <a:gd name="T0" fmla="*/ 6 w 136"/>
                <a:gd name="T1" fmla="*/ 68 h 132"/>
                <a:gd name="T2" fmla="*/ 73 w 136"/>
                <a:gd name="T3" fmla="*/ 0 h 132"/>
                <a:gd name="T4" fmla="*/ 120 w 136"/>
                <a:gd name="T5" fmla="*/ 47 h 132"/>
                <a:gd name="T6" fmla="*/ 94 w 136"/>
                <a:gd name="T7" fmla="*/ 91 h 132"/>
                <a:gd name="T8" fmla="*/ 73 w 136"/>
                <a:gd name="T9" fmla="*/ 112 h 132"/>
                <a:gd name="T10" fmla="*/ 73 w 136"/>
                <a:gd name="T11" fmla="*/ 121 h 132"/>
                <a:gd name="T12" fmla="*/ 59 w 136"/>
                <a:gd name="T13" fmla="*/ 132 h 132"/>
                <a:gd name="T14" fmla="*/ 50 w 136"/>
                <a:gd name="T15" fmla="*/ 117 h 132"/>
                <a:gd name="T16" fmla="*/ 59 w 136"/>
                <a:gd name="T17" fmla="*/ 92 h 132"/>
                <a:gd name="T18" fmla="*/ 52 w 136"/>
                <a:gd name="T19" fmla="*/ 71 h 132"/>
                <a:gd name="T20" fmla="*/ 34 w 136"/>
                <a:gd name="T21" fmla="*/ 87 h 132"/>
                <a:gd name="T22" fmla="*/ 28 w 136"/>
                <a:gd name="T23" fmla="*/ 96 h 132"/>
                <a:gd name="T24" fmla="*/ 15 w 136"/>
                <a:gd name="T25" fmla="*/ 92 h 132"/>
                <a:gd name="T26" fmla="*/ 6 w 136"/>
                <a:gd name="T27" fmla="*/ 68 h 132"/>
                <a:gd name="T28" fmla="*/ 87 w 136"/>
                <a:gd name="T29" fmla="*/ 34 h 132"/>
                <a:gd name="T30" fmla="*/ 72 w 136"/>
                <a:gd name="T31" fmla="*/ 55 h 132"/>
                <a:gd name="T32" fmla="*/ 87 w 136"/>
                <a:gd name="T33" fmla="*/ 71 h 132"/>
                <a:gd name="T34" fmla="*/ 101 w 136"/>
                <a:gd name="T35" fmla="*/ 60 h 132"/>
                <a:gd name="T36" fmla="*/ 87 w 136"/>
                <a:gd name="T37" fmla="*/ 3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32">
                  <a:moveTo>
                    <a:pt x="6" y="68"/>
                  </a:moveTo>
                  <a:cubicBezTo>
                    <a:pt x="41" y="56"/>
                    <a:pt x="62" y="36"/>
                    <a:pt x="73" y="0"/>
                  </a:cubicBezTo>
                  <a:cubicBezTo>
                    <a:pt x="90" y="17"/>
                    <a:pt x="107" y="30"/>
                    <a:pt x="120" y="47"/>
                  </a:cubicBezTo>
                  <a:cubicBezTo>
                    <a:pt x="136" y="67"/>
                    <a:pt x="122" y="91"/>
                    <a:pt x="94" y="91"/>
                  </a:cubicBezTo>
                  <a:cubicBezTo>
                    <a:pt x="76" y="90"/>
                    <a:pt x="73" y="98"/>
                    <a:pt x="73" y="112"/>
                  </a:cubicBezTo>
                  <a:cubicBezTo>
                    <a:pt x="74" y="115"/>
                    <a:pt x="75" y="119"/>
                    <a:pt x="73" y="121"/>
                  </a:cubicBezTo>
                  <a:cubicBezTo>
                    <a:pt x="69" y="125"/>
                    <a:pt x="64" y="129"/>
                    <a:pt x="59" y="132"/>
                  </a:cubicBezTo>
                  <a:cubicBezTo>
                    <a:pt x="56" y="127"/>
                    <a:pt x="49" y="122"/>
                    <a:pt x="50" y="117"/>
                  </a:cubicBezTo>
                  <a:cubicBezTo>
                    <a:pt x="51" y="109"/>
                    <a:pt x="57" y="101"/>
                    <a:pt x="59" y="92"/>
                  </a:cubicBezTo>
                  <a:cubicBezTo>
                    <a:pt x="61" y="84"/>
                    <a:pt x="64" y="72"/>
                    <a:pt x="52" y="71"/>
                  </a:cubicBezTo>
                  <a:cubicBezTo>
                    <a:pt x="46" y="70"/>
                    <a:pt x="39" y="81"/>
                    <a:pt x="34" y="87"/>
                  </a:cubicBezTo>
                  <a:cubicBezTo>
                    <a:pt x="31" y="89"/>
                    <a:pt x="30" y="96"/>
                    <a:pt x="28" y="96"/>
                  </a:cubicBezTo>
                  <a:cubicBezTo>
                    <a:pt x="24" y="97"/>
                    <a:pt x="18" y="95"/>
                    <a:pt x="15" y="92"/>
                  </a:cubicBezTo>
                  <a:cubicBezTo>
                    <a:pt x="9" y="85"/>
                    <a:pt x="0" y="78"/>
                    <a:pt x="6" y="68"/>
                  </a:cubicBezTo>
                  <a:close/>
                  <a:moveTo>
                    <a:pt x="87" y="34"/>
                  </a:moveTo>
                  <a:cubicBezTo>
                    <a:pt x="80" y="43"/>
                    <a:pt x="71" y="50"/>
                    <a:pt x="72" y="55"/>
                  </a:cubicBezTo>
                  <a:cubicBezTo>
                    <a:pt x="73" y="61"/>
                    <a:pt x="81" y="68"/>
                    <a:pt x="87" y="71"/>
                  </a:cubicBezTo>
                  <a:cubicBezTo>
                    <a:pt x="94" y="74"/>
                    <a:pt x="102" y="68"/>
                    <a:pt x="101" y="60"/>
                  </a:cubicBezTo>
                  <a:cubicBezTo>
                    <a:pt x="99" y="52"/>
                    <a:pt x="93" y="45"/>
                    <a:pt x="87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1" name="Freeform 65">
              <a:extLst>
                <a:ext uri="{FF2B5EF4-FFF2-40B4-BE49-F238E27FC236}">
                  <a16:creationId xmlns:a16="http://schemas.microsoft.com/office/drawing/2014/main" id="{9456987F-7360-4E32-930E-4AE4952619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201" y="2782888"/>
              <a:ext cx="404813" cy="358775"/>
            </a:xfrm>
            <a:custGeom>
              <a:avLst/>
              <a:gdLst>
                <a:gd name="T0" fmla="*/ 0 w 123"/>
                <a:gd name="T1" fmla="*/ 34 h 109"/>
                <a:gd name="T2" fmla="*/ 33 w 123"/>
                <a:gd name="T3" fmla="*/ 17 h 109"/>
                <a:gd name="T4" fmla="*/ 36 w 123"/>
                <a:gd name="T5" fmla="*/ 19 h 109"/>
                <a:gd name="T6" fmla="*/ 31 w 123"/>
                <a:gd name="T7" fmla="*/ 31 h 109"/>
                <a:gd name="T8" fmla="*/ 33 w 123"/>
                <a:gd name="T9" fmla="*/ 79 h 109"/>
                <a:gd name="T10" fmla="*/ 46 w 123"/>
                <a:gd name="T11" fmla="*/ 83 h 109"/>
                <a:gd name="T12" fmla="*/ 51 w 123"/>
                <a:gd name="T13" fmla="*/ 72 h 109"/>
                <a:gd name="T14" fmla="*/ 50 w 123"/>
                <a:gd name="T15" fmla="*/ 48 h 109"/>
                <a:gd name="T16" fmla="*/ 79 w 123"/>
                <a:gd name="T17" fmla="*/ 3 h 109"/>
                <a:gd name="T18" fmla="*/ 116 w 123"/>
                <a:gd name="T19" fmla="*/ 38 h 109"/>
                <a:gd name="T20" fmla="*/ 119 w 123"/>
                <a:gd name="T21" fmla="*/ 55 h 109"/>
                <a:gd name="T22" fmla="*/ 98 w 123"/>
                <a:gd name="T23" fmla="*/ 82 h 109"/>
                <a:gd name="T24" fmla="*/ 102 w 123"/>
                <a:gd name="T25" fmla="*/ 49 h 109"/>
                <a:gd name="T26" fmla="*/ 84 w 123"/>
                <a:gd name="T27" fmla="*/ 20 h 109"/>
                <a:gd name="T28" fmla="*/ 75 w 123"/>
                <a:gd name="T29" fmla="*/ 50 h 109"/>
                <a:gd name="T30" fmla="*/ 78 w 123"/>
                <a:gd name="T31" fmla="*/ 79 h 109"/>
                <a:gd name="T32" fmla="*/ 57 w 123"/>
                <a:gd name="T33" fmla="*/ 103 h 109"/>
                <a:gd name="T34" fmla="*/ 6 w 123"/>
                <a:gd name="T35" fmla="*/ 65 h 109"/>
                <a:gd name="T36" fmla="*/ 0 w 123"/>
                <a:gd name="T37" fmla="*/ 3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3" h="109">
                  <a:moveTo>
                    <a:pt x="0" y="34"/>
                  </a:moveTo>
                  <a:cubicBezTo>
                    <a:pt x="10" y="29"/>
                    <a:pt x="21" y="23"/>
                    <a:pt x="33" y="17"/>
                  </a:cubicBezTo>
                  <a:cubicBezTo>
                    <a:pt x="34" y="17"/>
                    <a:pt x="35" y="18"/>
                    <a:pt x="36" y="19"/>
                  </a:cubicBezTo>
                  <a:cubicBezTo>
                    <a:pt x="34" y="23"/>
                    <a:pt x="34" y="28"/>
                    <a:pt x="31" y="31"/>
                  </a:cubicBezTo>
                  <a:cubicBezTo>
                    <a:pt x="19" y="43"/>
                    <a:pt x="20" y="68"/>
                    <a:pt x="33" y="79"/>
                  </a:cubicBezTo>
                  <a:cubicBezTo>
                    <a:pt x="37" y="82"/>
                    <a:pt x="42" y="84"/>
                    <a:pt x="46" y="83"/>
                  </a:cubicBezTo>
                  <a:cubicBezTo>
                    <a:pt x="49" y="82"/>
                    <a:pt x="51" y="76"/>
                    <a:pt x="51" y="72"/>
                  </a:cubicBezTo>
                  <a:cubicBezTo>
                    <a:pt x="52" y="64"/>
                    <a:pt x="51" y="56"/>
                    <a:pt x="50" y="48"/>
                  </a:cubicBezTo>
                  <a:cubicBezTo>
                    <a:pt x="47" y="26"/>
                    <a:pt x="60" y="5"/>
                    <a:pt x="79" y="3"/>
                  </a:cubicBezTo>
                  <a:cubicBezTo>
                    <a:pt x="96" y="0"/>
                    <a:pt x="113" y="16"/>
                    <a:pt x="116" y="38"/>
                  </a:cubicBezTo>
                  <a:cubicBezTo>
                    <a:pt x="117" y="43"/>
                    <a:pt x="117" y="49"/>
                    <a:pt x="119" y="55"/>
                  </a:cubicBezTo>
                  <a:cubicBezTo>
                    <a:pt x="123" y="73"/>
                    <a:pt x="118" y="80"/>
                    <a:pt x="98" y="82"/>
                  </a:cubicBezTo>
                  <a:cubicBezTo>
                    <a:pt x="99" y="71"/>
                    <a:pt x="102" y="60"/>
                    <a:pt x="102" y="49"/>
                  </a:cubicBezTo>
                  <a:cubicBezTo>
                    <a:pt x="102" y="34"/>
                    <a:pt x="91" y="17"/>
                    <a:pt x="84" y="20"/>
                  </a:cubicBezTo>
                  <a:cubicBezTo>
                    <a:pt x="70" y="26"/>
                    <a:pt x="75" y="40"/>
                    <a:pt x="75" y="50"/>
                  </a:cubicBezTo>
                  <a:cubicBezTo>
                    <a:pt x="75" y="60"/>
                    <a:pt x="77" y="69"/>
                    <a:pt x="78" y="79"/>
                  </a:cubicBezTo>
                  <a:cubicBezTo>
                    <a:pt x="79" y="93"/>
                    <a:pt x="71" y="101"/>
                    <a:pt x="57" y="103"/>
                  </a:cubicBezTo>
                  <a:cubicBezTo>
                    <a:pt x="31" y="109"/>
                    <a:pt x="10" y="93"/>
                    <a:pt x="6" y="65"/>
                  </a:cubicBezTo>
                  <a:cubicBezTo>
                    <a:pt x="5" y="55"/>
                    <a:pt x="2" y="46"/>
                    <a:pt x="0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2" name="Freeform 66">
              <a:extLst>
                <a:ext uri="{FF2B5EF4-FFF2-40B4-BE49-F238E27FC236}">
                  <a16:creationId xmlns:a16="http://schemas.microsoft.com/office/drawing/2014/main" id="{58299B7B-3F26-43F0-9BE3-CC0D8A7DAA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3638" y="2027238"/>
              <a:ext cx="319088" cy="376238"/>
            </a:xfrm>
            <a:custGeom>
              <a:avLst/>
              <a:gdLst>
                <a:gd name="T0" fmla="*/ 42 w 97"/>
                <a:gd name="T1" fmla="*/ 108 h 114"/>
                <a:gd name="T2" fmla="*/ 15 w 97"/>
                <a:gd name="T3" fmla="*/ 114 h 114"/>
                <a:gd name="T4" fmla="*/ 0 w 97"/>
                <a:gd name="T5" fmla="*/ 16 h 114"/>
                <a:gd name="T6" fmla="*/ 43 w 97"/>
                <a:gd name="T7" fmla="*/ 22 h 114"/>
                <a:gd name="T8" fmla="*/ 63 w 97"/>
                <a:gd name="T9" fmla="*/ 47 h 114"/>
                <a:gd name="T10" fmla="*/ 74 w 97"/>
                <a:gd name="T11" fmla="*/ 54 h 114"/>
                <a:gd name="T12" fmla="*/ 68 w 97"/>
                <a:gd name="T13" fmla="*/ 16 h 114"/>
                <a:gd name="T14" fmla="*/ 77 w 97"/>
                <a:gd name="T15" fmla="*/ 1 h 114"/>
                <a:gd name="T16" fmla="*/ 97 w 97"/>
                <a:gd name="T17" fmla="*/ 1 h 114"/>
                <a:gd name="T18" fmla="*/ 88 w 97"/>
                <a:gd name="T19" fmla="*/ 47 h 114"/>
                <a:gd name="T20" fmla="*/ 94 w 97"/>
                <a:gd name="T21" fmla="*/ 80 h 114"/>
                <a:gd name="T22" fmla="*/ 88 w 97"/>
                <a:gd name="T23" fmla="*/ 94 h 114"/>
                <a:gd name="T24" fmla="*/ 73 w 97"/>
                <a:gd name="T25" fmla="*/ 89 h 114"/>
                <a:gd name="T26" fmla="*/ 51 w 97"/>
                <a:gd name="T27" fmla="*/ 61 h 114"/>
                <a:gd name="T28" fmla="*/ 33 w 97"/>
                <a:gd name="T29" fmla="*/ 42 h 114"/>
                <a:gd name="T30" fmla="*/ 42 w 97"/>
                <a:gd name="T31" fmla="*/ 10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7" h="114">
                  <a:moveTo>
                    <a:pt x="42" y="108"/>
                  </a:moveTo>
                  <a:cubicBezTo>
                    <a:pt x="33" y="110"/>
                    <a:pt x="24" y="112"/>
                    <a:pt x="15" y="114"/>
                  </a:cubicBezTo>
                  <a:cubicBezTo>
                    <a:pt x="10" y="81"/>
                    <a:pt x="5" y="49"/>
                    <a:pt x="0" y="16"/>
                  </a:cubicBezTo>
                  <a:cubicBezTo>
                    <a:pt x="11" y="6"/>
                    <a:pt x="31" y="7"/>
                    <a:pt x="43" y="22"/>
                  </a:cubicBezTo>
                  <a:cubicBezTo>
                    <a:pt x="50" y="31"/>
                    <a:pt x="56" y="39"/>
                    <a:pt x="63" y="47"/>
                  </a:cubicBezTo>
                  <a:cubicBezTo>
                    <a:pt x="65" y="49"/>
                    <a:pt x="67" y="50"/>
                    <a:pt x="74" y="54"/>
                  </a:cubicBezTo>
                  <a:cubicBezTo>
                    <a:pt x="72" y="39"/>
                    <a:pt x="73" y="26"/>
                    <a:pt x="68" y="16"/>
                  </a:cubicBezTo>
                  <a:cubicBezTo>
                    <a:pt x="62" y="4"/>
                    <a:pt x="67" y="1"/>
                    <a:pt x="77" y="1"/>
                  </a:cubicBezTo>
                  <a:cubicBezTo>
                    <a:pt x="82" y="0"/>
                    <a:pt x="88" y="1"/>
                    <a:pt x="97" y="1"/>
                  </a:cubicBezTo>
                  <a:cubicBezTo>
                    <a:pt x="82" y="17"/>
                    <a:pt x="86" y="32"/>
                    <a:pt x="88" y="47"/>
                  </a:cubicBezTo>
                  <a:cubicBezTo>
                    <a:pt x="90" y="58"/>
                    <a:pt x="93" y="69"/>
                    <a:pt x="94" y="80"/>
                  </a:cubicBezTo>
                  <a:cubicBezTo>
                    <a:pt x="94" y="85"/>
                    <a:pt x="91" y="93"/>
                    <a:pt x="88" y="94"/>
                  </a:cubicBezTo>
                  <a:cubicBezTo>
                    <a:pt x="84" y="95"/>
                    <a:pt x="76" y="93"/>
                    <a:pt x="73" y="89"/>
                  </a:cubicBezTo>
                  <a:cubicBezTo>
                    <a:pt x="65" y="81"/>
                    <a:pt x="58" y="71"/>
                    <a:pt x="51" y="61"/>
                  </a:cubicBezTo>
                  <a:cubicBezTo>
                    <a:pt x="46" y="55"/>
                    <a:pt x="40" y="50"/>
                    <a:pt x="33" y="42"/>
                  </a:cubicBezTo>
                  <a:cubicBezTo>
                    <a:pt x="26" y="67"/>
                    <a:pt x="31" y="87"/>
                    <a:pt x="42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3" name="Freeform 67">
              <a:extLst>
                <a:ext uri="{FF2B5EF4-FFF2-40B4-BE49-F238E27FC236}">
                  <a16:creationId xmlns:a16="http://schemas.microsoft.com/office/drawing/2014/main" id="{C0C7D655-14DA-4882-A1A3-EBF186CBA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8613" y="2357438"/>
              <a:ext cx="446088" cy="438150"/>
            </a:xfrm>
            <a:custGeom>
              <a:avLst/>
              <a:gdLst>
                <a:gd name="T0" fmla="*/ 103 w 135"/>
                <a:gd name="T1" fmla="*/ 108 h 133"/>
                <a:gd name="T2" fmla="*/ 88 w 135"/>
                <a:gd name="T3" fmla="*/ 125 h 133"/>
                <a:gd name="T4" fmla="*/ 69 w 135"/>
                <a:gd name="T5" fmla="*/ 122 h 133"/>
                <a:gd name="T6" fmla="*/ 27 w 135"/>
                <a:gd name="T7" fmla="*/ 82 h 133"/>
                <a:gd name="T8" fmla="*/ 0 w 135"/>
                <a:gd name="T9" fmla="*/ 63 h 133"/>
                <a:gd name="T10" fmla="*/ 26 w 135"/>
                <a:gd name="T11" fmla="*/ 41 h 133"/>
                <a:gd name="T12" fmla="*/ 79 w 135"/>
                <a:gd name="T13" fmla="*/ 54 h 133"/>
                <a:gd name="T14" fmla="*/ 47 w 135"/>
                <a:gd name="T15" fmla="*/ 21 h 133"/>
                <a:gd name="T16" fmla="*/ 66 w 135"/>
                <a:gd name="T17" fmla="*/ 0 h 133"/>
                <a:gd name="T18" fmla="*/ 135 w 135"/>
                <a:gd name="T19" fmla="*/ 78 h 133"/>
                <a:gd name="T20" fmla="*/ 41 w 135"/>
                <a:gd name="T21" fmla="*/ 62 h 133"/>
                <a:gd name="T22" fmla="*/ 103 w 135"/>
                <a:gd name="T23" fmla="*/ 10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33">
                  <a:moveTo>
                    <a:pt x="103" y="108"/>
                  </a:moveTo>
                  <a:cubicBezTo>
                    <a:pt x="98" y="115"/>
                    <a:pt x="93" y="120"/>
                    <a:pt x="88" y="125"/>
                  </a:cubicBezTo>
                  <a:cubicBezTo>
                    <a:pt x="80" y="132"/>
                    <a:pt x="77" y="133"/>
                    <a:pt x="69" y="122"/>
                  </a:cubicBezTo>
                  <a:cubicBezTo>
                    <a:pt x="58" y="106"/>
                    <a:pt x="42" y="95"/>
                    <a:pt x="27" y="82"/>
                  </a:cubicBezTo>
                  <a:cubicBezTo>
                    <a:pt x="19" y="75"/>
                    <a:pt x="10" y="70"/>
                    <a:pt x="0" y="63"/>
                  </a:cubicBezTo>
                  <a:cubicBezTo>
                    <a:pt x="1" y="48"/>
                    <a:pt x="21" y="50"/>
                    <a:pt x="26" y="41"/>
                  </a:cubicBezTo>
                  <a:cubicBezTo>
                    <a:pt x="45" y="45"/>
                    <a:pt x="62" y="49"/>
                    <a:pt x="79" y="54"/>
                  </a:cubicBezTo>
                  <a:cubicBezTo>
                    <a:pt x="80" y="38"/>
                    <a:pt x="66" y="24"/>
                    <a:pt x="47" y="21"/>
                  </a:cubicBezTo>
                  <a:cubicBezTo>
                    <a:pt x="48" y="10"/>
                    <a:pt x="48" y="10"/>
                    <a:pt x="66" y="0"/>
                  </a:cubicBezTo>
                  <a:cubicBezTo>
                    <a:pt x="83" y="30"/>
                    <a:pt x="109" y="51"/>
                    <a:pt x="135" y="78"/>
                  </a:cubicBezTo>
                  <a:cubicBezTo>
                    <a:pt x="102" y="83"/>
                    <a:pt x="76" y="61"/>
                    <a:pt x="41" y="62"/>
                  </a:cubicBezTo>
                  <a:cubicBezTo>
                    <a:pt x="62" y="82"/>
                    <a:pt x="75" y="103"/>
                    <a:pt x="10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4" name="Freeform 68">
              <a:extLst>
                <a:ext uri="{FF2B5EF4-FFF2-40B4-BE49-F238E27FC236}">
                  <a16:creationId xmlns:a16="http://schemas.microsoft.com/office/drawing/2014/main" id="{E8DBB360-EAE5-415E-A1D1-8F2A7CD0F9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7076" y="2214563"/>
              <a:ext cx="412750" cy="422275"/>
            </a:xfrm>
            <a:custGeom>
              <a:avLst/>
              <a:gdLst>
                <a:gd name="T0" fmla="*/ 84 w 125"/>
                <a:gd name="T1" fmla="*/ 113 h 128"/>
                <a:gd name="T2" fmla="*/ 53 w 125"/>
                <a:gd name="T3" fmla="*/ 118 h 128"/>
                <a:gd name="T4" fmla="*/ 0 w 125"/>
                <a:gd name="T5" fmla="*/ 81 h 128"/>
                <a:gd name="T6" fmla="*/ 23 w 125"/>
                <a:gd name="T7" fmla="*/ 64 h 128"/>
                <a:gd name="T8" fmla="*/ 54 w 125"/>
                <a:gd name="T9" fmla="*/ 12 h 128"/>
                <a:gd name="T10" fmla="*/ 68 w 125"/>
                <a:gd name="T11" fmla="*/ 6 h 128"/>
                <a:gd name="T12" fmla="*/ 117 w 125"/>
                <a:gd name="T13" fmla="*/ 37 h 128"/>
                <a:gd name="T14" fmla="*/ 125 w 125"/>
                <a:gd name="T15" fmla="*/ 51 h 128"/>
                <a:gd name="T16" fmla="*/ 120 w 125"/>
                <a:gd name="T17" fmla="*/ 57 h 128"/>
                <a:gd name="T18" fmla="*/ 107 w 125"/>
                <a:gd name="T19" fmla="*/ 49 h 128"/>
                <a:gd name="T20" fmla="*/ 74 w 125"/>
                <a:gd name="T21" fmla="*/ 28 h 128"/>
                <a:gd name="T22" fmla="*/ 56 w 125"/>
                <a:gd name="T23" fmla="*/ 49 h 128"/>
                <a:gd name="T24" fmla="*/ 100 w 125"/>
                <a:gd name="T25" fmla="*/ 72 h 128"/>
                <a:gd name="T26" fmla="*/ 90 w 125"/>
                <a:gd name="T27" fmla="*/ 86 h 128"/>
                <a:gd name="T28" fmla="*/ 76 w 125"/>
                <a:gd name="T29" fmla="*/ 84 h 128"/>
                <a:gd name="T30" fmla="*/ 64 w 125"/>
                <a:gd name="T31" fmla="*/ 72 h 128"/>
                <a:gd name="T32" fmla="*/ 40 w 125"/>
                <a:gd name="T33" fmla="*/ 74 h 128"/>
                <a:gd name="T34" fmla="*/ 45 w 125"/>
                <a:gd name="T35" fmla="*/ 99 h 128"/>
                <a:gd name="T36" fmla="*/ 84 w 125"/>
                <a:gd name="T37" fmla="*/ 11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5" h="128">
                  <a:moveTo>
                    <a:pt x="84" y="113"/>
                  </a:moveTo>
                  <a:cubicBezTo>
                    <a:pt x="80" y="123"/>
                    <a:pt x="68" y="128"/>
                    <a:pt x="53" y="118"/>
                  </a:cubicBezTo>
                  <a:cubicBezTo>
                    <a:pt x="37" y="108"/>
                    <a:pt x="21" y="96"/>
                    <a:pt x="0" y="81"/>
                  </a:cubicBezTo>
                  <a:cubicBezTo>
                    <a:pt x="8" y="75"/>
                    <a:pt x="18" y="71"/>
                    <a:pt x="23" y="64"/>
                  </a:cubicBezTo>
                  <a:cubicBezTo>
                    <a:pt x="35" y="48"/>
                    <a:pt x="44" y="30"/>
                    <a:pt x="54" y="12"/>
                  </a:cubicBezTo>
                  <a:cubicBezTo>
                    <a:pt x="57" y="6"/>
                    <a:pt x="60" y="0"/>
                    <a:pt x="68" y="6"/>
                  </a:cubicBezTo>
                  <a:cubicBezTo>
                    <a:pt x="84" y="16"/>
                    <a:pt x="101" y="26"/>
                    <a:pt x="117" y="37"/>
                  </a:cubicBezTo>
                  <a:cubicBezTo>
                    <a:pt x="121" y="39"/>
                    <a:pt x="123" y="46"/>
                    <a:pt x="125" y="51"/>
                  </a:cubicBezTo>
                  <a:cubicBezTo>
                    <a:pt x="125" y="52"/>
                    <a:pt x="121" y="57"/>
                    <a:pt x="120" y="57"/>
                  </a:cubicBezTo>
                  <a:cubicBezTo>
                    <a:pt x="116" y="55"/>
                    <a:pt x="111" y="52"/>
                    <a:pt x="107" y="49"/>
                  </a:cubicBezTo>
                  <a:cubicBezTo>
                    <a:pt x="96" y="42"/>
                    <a:pt x="85" y="35"/>
                    <a:pt x="74" y="28"/>
                  </a:cubicBezTo>
                  <a:cubicBezTo>
                    <a:pt x="68" y="35"/>
                    <a:pt x="63" y="41"/>
                    <a:pt x="56" y="49"/>
                  </a:cubicBezTo>
                  <a:cubicBezTo>
                    <a:pt x="71" y="57"/>
                    <a:pt x="84" y="64"/>
                    <a:pt x="100" y="72"/>
                  </a:cubicBezTo>
                  <a:cubicBezTo>
                    <a:pt x="98" y="75"/>
                    <a:pt x="96" y="82"/>
                    <a:pt x="90" y="86"/>
                  </a:cubicBezTo>
                  <a:cubicBezTo>
                    <a:pt x="88" y="88"/>
                    <a:pt x="80" y="87"/>
                    <a:pt x="76" y="84"/>
                  </a:cubicBezTo>
                  <a:cubicBezTo>
                    <a:pt x="71" y="82"/>
                    <a:pt x="68" y="76"/>
                    <a:pt x="64" y="72"/>
                  </a:cubicBezTo>
                  <a:cubicBezTo>
                    <a:pt x="55" y="65"/>
                    <a:pt x="48" y="63"/>
                    <a:pt x="40" y="74"/>
                  </a:cubicBezTo>
                  <a:cubicBezTo>
                    <a:pt x="33" y="85"/>
                    <a:pt x="32" y="94"/>
                    <a:pt x="45" y="99"/>
                  </a:cubicBezTo>
                  <a:cubicBezTo>
                    <a:pt x="58" y="104"/>
                    <a:pt x="71" y="108"/>
                    <a:pt x="8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5" name="Freeform 69">
              <a:extLst>
                <a:ext uri="{FF2B5EF4-FFF2-40B4-BE49-F238E27FC236}">
                  <a16:creationId xmlns:a16="http://schemas.microsoft.com/office/drawing/2014/main" id="{1D6803C5-CDD1-4715-81A5-4DBD034432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3176" y="3432175"/>
              <a:ext cx="407988" cy="303213"/>
            </a:xfrm>
            <a:custGeom>
              <a:avLst/>
              <a:gdLst>
                <a:gd name="T0" fmla="*/ 0 w 124"/>
                <a:gd name="T1" fmla="*/ 32 h 92"/>
                <a:gd name="T2" fmla="*/ 11 w 124"/>
                <a:gd name="T3" fmla="*/ 0 h 92"/>
                <a:gd name="T4" fmla="*/ 64 w 124"/>
                <a:gd name="T5" fmla="*/ 8 h 92"/>
                <a:gd name="T6" fmla="*/ 71 w 124"/>
                <a:gd name="T7" fmla="*/ 7 h 92"/>
                <a:gd name="T8" fmla="*/ 113 w 124"/>
                <a:gd name="T9" fmla="*/ 19 h 92"/>
                <a:gd name="T10" fmla="*/ 114 w 124"/>
                <a:gd name="T11" fmla="*/ 70 h 92"/>
                <a:gd name="T12" fmla="*/ 90 w 124"/>
                <a:gd name="T13" fmla="*/ 83 h 92"/>
                <a:gd name="T14" fmla="*/ 41 w 124"/>
                <a:gd name="T15" fmla="*/ 87 h 92"/>
                <a:gd name="T16" fmla="*/ 12 w 124"/>
                <a:gd name="T17" fmla="*/ 92 h 92"/>
                <a:gd name="T18" fmla="*/ 32 w 124"/>
                <a:gd name="T19" fmla="*/ 66 h 92"/>
                <a:gd name="T20" fmla="*/ 85 w 124"/>
                <a:gd name="T21" fmla="*/ 66 h 92"/>
                <a:gd name="T22" fmla="*/ 103 w 124"/>
                <a:gd name="T23" fmla="*/ 51 h 92"/>
                <a:gd name="T24" fmla="*/ 87 w 124"/>
                <a:gd name="T25" fmla="*/ 23 h 92"/>
                <a:gd name="T26" fmla="*/ 16 w 124"/>
                <a:gd name="T27" fmla="*/ 32 h 92"/>
                <a:gd name="T28" fmla="*/ 0 w 124"/>
                <a:gd name="T29" fmla="*/ 3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92">
                  <a:moveTo>
                    <a:pt x="0" y="32"/>
                  </a:moveTo>
                  <a:cubicBezTo>
                    <a:pt x="4" y="20"/>
                    <a:pt x="7" y="11"/>
                    <a:pt x="11" y="0"/>
                  </a:cubicBezTo>
                  <a:cubicBezTo>
                    <a:pt x="28" y="20"/>
                    <a:pt x="47" y="7"/>
                    <a:pt x="64" y="8"/>
                  </a:cubicBezTo>
                  <a:cubicBezTo>
                    <a:pt x="66" y="9"/>
                    <a:pt x="69" y="7"/>
                    <a:pt x="71" y="7"/>
                  </a:cubicBezTo>
                  <a:cubicBezTo>
                    <a:pt x="87" y="5"/>
                    <a:pt x="104" y="4"/>
                    <a:pt x="113" y="19"/>
                  </a:cubicBezTo>
                  <a:cubicBezTo>
                    <a:pt x="122" y="35"/>
                    <a:pt x="124" y="54"/>
                    <a:pt x="114" y="70"/>
                  </a:cubicBezTo>
                  <a:cubicBezTo>
                    <a:pt x="110" y="77"/>
                    <a:pt x="99" y="81"/>
                    <a:pt x="90" y="83"/>
                  </a:cubicBezTo>
                  <a:cubicBezTo>
                    <a:pt x="74" y="86"/>
                    <a:pt x="57" y="85"/>
                    <a:pt x="41" y="87"/>
                  </a:cubicBezTo>
                  <a:cubicBezTo>
                    <a:pt x="31" y="88"/>
                    <a:pt x="21" y="90"/>
                    <a:pt x="12" y="92"/>
                  </a:cubicBezTo>
                  <a:cubicBezTo>
                    <a:pt x="8" y="69"/>
                    <a:pt x="10" y="66"/>
                    <a:pt x="32" y="66"/>
                  </a:cubicBezTo>
                  <a:cubicBezTo>
                    <a:pt x="50" y="66"/>
                    <a:pt x="68" y="67"/>
                    <a:pt x="85" y="66"/>
                  </a:cubicBezTo>
                  <a:cubicBezTo>
                    <a:pt x="94" y="65"/>
                    <a:pt x="103" y="65"/>
                    <a:pt x="103" y="51"/>
                  </a:cubicBezTo>
                  <a:cubicBezTo>
                    <a:pt x="104" y="33"/>
                    <a:pt x="100" y="23"/>
                    <a:pt x="87" y="23"/>
                  </a:cubicBezTo>
                  <a:cubicBezTo>
                    <a:pt x="63" y="23"/>
                    <a:pt x="39" y="18"/>
                    <a:pt x="16" y="32"/>
                  </a:cubicBezTo>
                  <a:cubicBezTo>
                    <a:pt x="13" y="34"/>
                    <a:pt x="7" y="32"/>
                    <a:pt x="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6" name="Freeform 70">
              <a:extLst>
                <a:ext uri="{FF2B5EF4-FFF2-40B4-BE49-F238E27FC236}">
                  <a16:creationId xmlns:a16="http://schemas.microsoft.com/office/drawing/2014/main" id="{86EA058F-1B12-4D75-813E-32F63CFA32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8738" y="3792538"/>
              <a:ext cx="434975" cy="285750"/>
            </a:xfrm>
            <a:custGeom>
              <a:avLst/>
              <a:gdLst>
                <a:gd name="T0" fmla="*/ 119 w 132"/>
                <a:gd name="T1" fmla="*/ 22 h 87"/>
                <a:gd name="T2" fmla="*/ 131 w 132"/>
                <a:gd name="T3" fmla="*/ 48 h 87"/>
                <a:gd name="T4" fmla="*/ 125 w 132"/>
                <a:gd name="T5" fmla="*/ 58 h 87"/>
                <a:gd name="T6" fmla="*/ 74 w 132"/>
                <a:gd name="T7" fmla="*/ 69 h 87"/>
                <a:gd name="T8" fmla="*/ 33 w 132"/>
                <a:gd name="T9" fmla="*/ 87 h 87"/>
                <a:gd name="T10" fmla="*/ 18 w 132"/>
                <a:gd name="T11" fmla="*/ 63 h 87"/>
                <a:gd name="T12" fmla="*/ 6 w 132"/>
                <a:gd name="T13" fmla="*/ 30 h 87"/>
                <a:gd name="T14" fmla="*/ 19 w 132"/>
                <a:gd name="T15" fmla="*/ 9 h 87"/>
                <a:gd name="T16" fmla="*/ 28 w 132"/>
                <a:gd name="T17" fmla="*/ 49 h 87"/>
                <a:gd name="T18" fmla="*/ 45 w 132"/>
                <a:gd name="T19" fmla="*/ 57 h 87"/>
                <a:gd name="T20" fmla="*/ 59 w 132"/>
                <a:gd name="T21" fmla="*/ 41 h 87"/>
                <a:gd name="T22" fmla="*/ 47 w 132"/>
                <a:gd name="T23" fmla="*/ 18 h 87"/>
                <a:gd name="T24" fmla="*/ 42 w 132"/>
                <a:gd name="T25" fmla="*/ 10 h 87"/>
                <a:gd name="T26" fmla="*/ 52 w 132"/>
                <a:gd name="T27" fmla="*/ 2 h 87"/>
                <a:gd name="T28" fmla="*/ 62 w 132"/>
                <a:gd name="T29" fmla="*/ 0 h 87"/>
                <a:gd name="T30" fmla="*/ 83 w 132"/>
                <a:gd name="T31" fmla="*/ 42 h 87"/>
                <a:gd name="T32" fmla="*/ 119 w 132"/>
                <a:gd name="T33" fmla="*/ 2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2" h="87">
                  <a:moveTo>
                    <a:pt x="119" y="22"/>
                  </a:moveTo>
                  <a:cubicBezTo>
                    <a:pt x="124" y="32"/>
                    <a:pt x="129" y="39"/>
                    <a:pt x="131" y="48"/>
                  </a:cubicBezTo>
                  <a:cubicBezTo>
                    <a:pt x="132" y="50"/>
                    <a:pt x="126" y="58"/>
                    <a:pt x="125" y="58"/>
                  </a:cubicBezTo>
                  <a:cubicBezTo>
                    <a:pt x="106" y="52"/>
                    <a:pt x="90" y="64"/>
                    <a:pt x="74" y="69"/>
                  </a:cubicBezTo>
                  <a:cubicBezTo>
                    <a:pt x="61" y="73"/>
                    <a:pt x="48" y="80"/>
                    <a:pt x="33" y="87"/>
                  </a:cubicBezTo>
                  <a:cubicBezTo>
                    <a:pt x="29" y="81"/>
                    <a:pt x="22" y="72"/>
                    <a:pt x="18" y="63"/>
                  </a:cubicBezTo>
                  <a:cubicBezTo>
                    <a:pt x="13" y="52"/>
                    <a:pt x="10" y="41"/>
                    <a:pt x="6" y="30"/>
                  </a:cubicBezTo>
                  <a:cubicBezTo>
                    <a:pt x="0" y="15"/>
                    <a:pt x="5" y="8"/>
                    <a:pt x="19" y="9"/>
                  </a:cubicBezTo>
                  <a:cubicBezTo>
                    <a:pt x="22" y="23"/>
                    <a:pt x="25" y="36"/>
                    <a:pt x="28" y="49"/>
                  </a:cubicBezTo>
                  <a:cubicBezTo>
                    <a:pt x="31" y="59"/>
                    <a:pt x="35" y="60"/>
                    <a:pt x="45" y="57"/>
                  </a:cubicBezTo>
                  <a:cubicBezTo>
                    <a:pt x="54" y="54"/>
                    <a:pt x="62" y="51"/>
                    <a:pt x="59" y="41"/>
                  </a:cubicBezTo>
                  <a:cubicBezTo>
                    <a:pt x="56" y="33"/>
                    <a:pt x="51" y="26"/>
                    <a:pt x="47" y="18"/>
                  </a:cubicBezTo>
                  <a:cubicBezTo>
                    <a:pt x="45" y="15"/>
                    <a:pt x="41" y="11"/>
                    <a:pt x="42" y="10"/>
                  </a:cubicBezTo>
                  <a:cubicBezTo>
                    <a:pt x="44" y="6"/>
                    <a:pt x="48" y="4"/>
                    <a:pt x="52" y="2"/>
                  </a:cubicBezTo>
                  <a:cubicBezTo>
                    <a:pt x="56" y="1"/>
                    <a:pt x="62" y="1"/>
                    <a:pt x="62" y="0"/>
                  </a:cubicBezTo>
                  <a:cubicBezTo>
                    <a:pt x="69" y="15"/>
                    <a:pt x="74" y="30"/>
                    <a:pt x="83" y="42"/>
                  </a:cubicBezTo>
                  <a:cubicBezTo>
                    <a:pt x="87" y="48"/>
                    <a:pt x="112" y="34"/>
                    <a:pt x="11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7" name="Freeform 71">
              <a:extLst>
                <a:ext uri="{FF2B5EF4-FFF2-40B4-BE49-F238E27FC236}">
                  <a16:creationId xmlns:a16="http://schemas.microsoft.com/office/drawing/2014/main" id="{646E239C-7852-449C-AAEE-D318847D2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1113" y="3821113"/>
              <a:ext cx="422275" cy="303213"/>
            </a:xfrm>
            <a:custGeom>
              <a:avLst/>
              <a:gdLst>
                <a:gd name="T0" fmla="*/ 123 w 128"/>
                <a:gd name="T1" fmla="*/ 2 h 92"/>
                <a:gd name="T2" fmla="*/ 98 w 128"/>
                <a:gd name="T3" fmla="*/ 35 h 92"/>
                <a:gd name="T4" fmla="*/ 69 w 128"/>
                <a:gd name="T5" fmla="*/ 36 h 92"/>
                <a:gd name="T6" fmla="*/ 67 w 128"/>
                <a:gd name="T7" fmla="*/ 43 h 92"/>
                <a:gd name="T8" fmla="*/ 100 w 128"/>
                <a:gd name="T9" fmla="*/ 69 h 92"/>
                <a:gd name="T10" fmla="*/ 104 w 128"/>
                <a:gd name="T11" fmla="*/ 66 h 92"/>
                <a:gd name="T12" fmla="*/ 103 w 128"/>
                <a:gd name="T13" fmla="*/ 82 h 92"/>
                <a:gd name="T14" fmla="*/ 96 w 128"/>
                <a:gd name="T15" fmla="*/ 92 h 92"/>
                <a:gd name="T16" fmla="*/ 86 w 128"/>
                <a:gd name="T17" fmla="*/ 88 h 92"/>
                <a:gd name="T18" fmla="*/ 50 w 128"/>
                <a:gd name="T19" fmla="*/ 50 h 92"/>
                <a:gd name="T20" fmla="*/ 0 w 128"/>
                <a:gd name="T21" fmla="*/ 42 h 92"/>
                <a:gd name="T22" fmla="*/ 11 w 128"/>
                <a:gd name="T23" fmla="*/ 3 h 92"/>
                <a:gd name="T24" fmla="*/ 22 w 128"/>
                <a:gd name="T25" fmla="*/ 1 h 92"/>
                <a:gd name="T26" fmla="*/ 65 w 128"/>
                <a:gd name="T27" fmla="*/ 19 h 92"/>
                <a:gd name="T28" fmla="*/ 123 w 128"/>
                <a:gd name="T29" fmla="*/ 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8" h="92">
                  <a:moveTo>
                    <a:pt x="123" y="2"/>
                  </a:moveTo>
                  <a:cubicBezTo>
                    <a:pt x="128" y="19"/>
                    <a:pt x="117" y="34"/>
                    <a:pt x="98" y="35"/>
                  </a:cubicBezTo>
                  <a:cubicBezTo>
                    <a:pt x="88" y="35"/>
                    <a:pt x="79" y="36"/>
                    <a:pt x="69" y="36"/>
                  </a:cubicBezTo>
                  <a:cubicBezTo>
                    <a:pt x="69" y="38"/>
                    <a:pt x="68" y="41"/>
                    <a:pt x="67" y="43"/>
                  </a:cubicBezTo>
                  <a:cubicBezTo>
                    <a:pt x="78" y="52"/>
                    <a:pt x="89" y="60"/>
                    <a:pt x="100" y="69"/>
                  </a:cubicBezTo>
                  <a:cubicBezTo>
                    <a:pt x="101" y="68"/>
                    <a:pt x="102" y="67"/>
                    <a:pt x="104" y="66"/>
                  </a:cubicBezTo>
                  <a:cubicBezTo>
                    <a:pt x="104" y="72"/>
                    <a:pt x="104" y="77"/>
                    <a:pt x="103" y="82"/>
                  </a:cubicBezTo>
                  <a:cubicBezTo>
                    <a:pt x="102" y="86"/>
                    <a:pt x="99" y="90"/>
                    <a:pt x="96" y="92"/>
                  </a:cubicBezTo>
                  <a:cubicBezTo>
                    <a:pt x="94" y="92"/>
                    <a:pt x="89" y="90"/>
                    <a:pt x="86" y="88"/>
                  </a:cubicBezTo>
                  <a:cubicBezTo>
                    <a:pt x="74" y="75"/>
                    <a:pt x="62" y="63"/>
                    <a:pt x="50" y="50"/>
                  </a:cubicBezTo>
                  <a:cubicBezTo>
                    <a:pt x="37" y="36"/>
                    <a:pt x="21" y="35"/>
                    <a:pt x="0" y="42"/>
                  </a:cubicBezTo>
                  <a:cubicBezTo>
                    <a:pt x="4" y="27"/>
                    <a:pt x="7" y="15"/>
                    <a:pt x="11" y="3"/>
                  </a:cubicBezTo>
                  <a:cubicBezTo>
                    <a:pt x="11" y="1"/>
                    <a:pt x="21" y="0"/>
                    <a:pt x="22" y="1"/>
                  </a:cubicBezTo>
                  <a:cubicBezTo>
                    <a:pt x="36" y="21"/>
                    <a:pt x="44" y="24"/>
                    <a:pt x="65" y="19"/>
                  </a:cubicBezTo>
                  <a:cubicBezTo>
                    <a:pt x="84" y="14"/>
                    <a:pt x="103" y="8"/>
                    <a:pt x="1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8" name="Freeform 72">
              <a:extLst>
                <a:ext uri="{FF2B5EF4-FFF2-40B4-BE49-F238E27FC236}">
                  <a16:creationId xmlns:a16="http://schemas.microsoft.com/office/drawing/2014/main" id="{94212087-17C1-4F60-B61C-703D306CBC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0576" y="2116138"/>
              <a:ext cx="352425" cy="379413"/>
            </a:xfrm>
            <a:custGeom>
              <a:avLst/>
              <a:gdLst>
                <a:gd name="T0" fmla="*/ 76 w 107"/>
                <a:gd name="T1" fmla="*/ 0 h 115"/>
                <a:gd name="T2" fmla="*/ 94 w 107"/>
                <a:gd name="T3" fmla="*/ 50 h 115"/>
                <a:gd name="T4" fmla="*/ 97 w 107"/>
                <a:gd name="T5" fmla="*/ 58 h 115"/>
                <a:gd name="T6" fmla="*/ 71 w 107"/>
                <a:gd name="T7" fmla="*/ 109 h 115"/>
                <a:gd name="T8" fmla="*/ 24 w 107"/>
                <a:gd name="T9" fmla="*/ 85 h 115"/>
                <a:gd name="T10" fmla="*/ 2 w 107"/>
                <a:gd name="T11" fmla="*/ 39 h 115"/>
                <a:gd name="T12" fmla="*/ 1 w 107"/>
                <a:gd name="T13" fmla="*/ 30 h 115"/>
                <a:gd name="T14" fmla="*/ 30 w 107"/>
                <a:gd name="T15" fmla="*/ 18 h 115"/>
                <a:gd name="T16" fmla="*/ 49 w 107"/>
                <a:gd name="T17" fmla="*/ 86 h 115"/>
                <a:gd name="T18" fmla="*/ 84 w 107"/>
                <a:gd name="T19" fmla="*/ 94 h 115"/>
                <a:gd name="T20" fmla="*/ 87 w 107"/>
                <a:gd name="T21" fmla="*/ 80 h 115"/>
                <a:gd name="T22" fmla="*/ 62 w 107"/>
                <a:gd name="T23" fmla="*/ 18 h 115"/>
                <a:gd name="T24" fmla="*/ 72 w 107"/>
                <a:gd name="T25" fmla="*/ 0 h 115"/>
                <a:gd name="T26" fmla="*/ 76 w 107"/>
                <a:gd name="T2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7" h="115">
                  <a:moveTo>
                    <a:pt x="76" y="0"/>
                  </a:moveTo>
                  <a:cubicBezTo>
                    <a:pt x="82" y="18"/>
                    <a:pt x="88" y="34"/>
                    <a:pt x="94" y="50"/>
                  </a:cubicBezTo>
                  <a:cubicBezTo>
                    <a:pt x="95" y="53"/>
                    <a:pt x="96" y="56"/>
                    <a:pt x="97" y="58"/>
                  </a:cubicBezTo>
                  <a:cubicBezTo>
                    <a:pt x="107" y="98"/>
                    <a:pt x="102" y="101"/>
                    <a:pt x="71" y="109"/>
                  </a:cubicBezTo>
                  <a:cubicBezTo>
                    <a:pt x="45" y="115"/>
                    <a:pt x="34" y="109"/>
                    <a:pt x="24" y="85"/>
                  </a:cubicBezTo>
                  <a:cubicBezTo>
                    <a:pt x="17" y="69"/>
                    <a:pt x="9" y="54"/>
                    <a:pt x="2" y="39"/>
                  </a:cubicBezTo>
                  <a:cubicBezTo>
                    <a:pt x="0" y="36"/>
                    <a:pt x="0" y="30"/>
                    <a:pt x="1" y="30"/>
                  </a:cubicBezTo>
                  <a:cubicBezTo>
                    <a:pt x="10" y="25"/>
                    <a:pt x="20" y="21"/>
                    <a:pt x="30" y="18"/>
                  </a:cubicBezTo>
                  <a:cubicBezTo>
                    <a:pt x="24" y="46"/>
                    <a:pt x="41" y="65"/>
                    <a:pt x="49" y="86"/>
                  </a:cubicBezTo>
                  <a:cubicBezTo>
                    <a:pt x="54" y="100"/>
                    <a:pt x="72" y="103"/>
                    <a:pt x="84" y="94"/>
                  </a:cubicBezTo>
                  <a:cubicBezTo>
                    <a:pt x="87" y="91"/>
                    <a:pt x="89" y="84"/>
                    <a:pt x="87" y="80"/>
                  </a:cubicBezTo>
                  <a:cubicBezTo>
                    <a:pt x="80" y="59"/>
                    <a:pt x="71" y="38"/>
                    <a:pt x="62" y="18"/>
                  </a:cubicBezTo>
                  <a:cubicBezTo>
                    <a:pt x="55" y="3"/>
                    <a:pt x="56" y="1"/>
                    <a:pt x="72" y="0"/>
                  </a:cubicBezTo>
                  <a:cubicBezTo>
                    <a:pt x="74" y="0"/>
                    <a:pt x="76" y="0"/>
                    <a:pt x="7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9" name="Freeform 73">
              <a:extLst>
                <a:ext uri="{FF2B5EF4-FFF2-40B4-BE49-F238E27FC236}">
                  <a16:creationId xmlns:a16="http://schemas.microsoft.com/office/drawing/2014/main" id="{6E3439DA-CF57-4443-95E5-234B446A46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6676" y="3416300"/>
              <a:ext cx="385763" cy="319088"/>
            </a:xfrm>
            <a:custGeom>
              <a:avLst/>
              <a:gdLst>
                <a:gd name="T0" fmla="*/ 8 w 117"/>
                <a:gd name="T1" fmla="*/ 72 h 97"/>
                <a:gd name="T2" fmla="*/ 14 w 117"/>
                <a:gd name="T3" fmla="*/ 25 h 97"/>
                <a:gd name="T4" fmla="*/ 93 w 117"/>
                <a:gd name="T5" fmla="*/ 40 h 97"/>
                <a:gd name="T6" fmla="*/ 101 w 117"/>
                <a:gd name="T7" fmla="*/ 24 h 97"/>
                <a:gd name="T8" fmla="*/ 94 w 117"/>
                <a:gd name="T9" fmla="*/ 9 h 97"/>
                <a:gd name="T10" fmla="*/ 116 w 117"/>
                <a:gd name="T11" fmla="*/ 0 h 97"/>
                <a:gd name="T12" fmla="*/ 116 w 117"/>
                <a:gd name="T13" fmla="*/ 83 h 97"/>
                <a:gd name="T14" fmla="*/ 93 w 117"/>
                <a:gd name="T15" fmla="*/ 93 h 97"/>
                <a:gd name="T16" fmla="*/ 96 w 117"/>
                <a:gd name="T17" fmla="*/ 82 h 97"/>
                <a:gd name="T18" fmla="*/ 84 w 117"/>
                <a:gd name="T19" fmla="*/ 63 h 97"/>
                <a:gd name="T20" fmla="*/ 62 w 117"/>
                <a:gd name="T21" fmla="*/ 61 h 97"/>
                <a:gd name="T22" fmla="*/ 8 w 117"/>
                <a:gd name="T23" fmla="*/ 72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" h="97">
                  <a:moveTo>
                    <a:pt x="8" y="72"/>
                  </a:moveTo>
                  <a:cubicBezTo>
                    <a:pt x="0" y="51"/>
                    <a:pt x="2" y="40"/>
                    <a:pt x="14" y="25"/>
                  </a:cubicBezTo>
                  <a:cubicBezTo>
                    <a:pt x="38" y="42"/>
                    <a:pt x="66" y="37"/>
                    <a:pt x="93" y="40"/>
                  </a:cubicBezTo>
                  <a:cubicBezTo>
                    <a:pt x="102" y="42"/>
                    <a:pt x="106" y="32"/>
                    <a:pt x="101" y="24"/>
                  </a:cubicBezTo>
                  <a:cubicBezTo>
                    <a:pt x="99" y="19"/>
                    <a:pt x="97" y="14"/>
                    <a:pt x="94" y="9"/>
                  </a:cubicBezTo>
                  <a:cubicBezTo>
                    <a:pt x="101" y="6"/>
                    <a:pt x="108" y="3"/>
                    <a:pt x="116" y="0"/>
                  </a:cubicBezTo>
                  <a:cubicBezTo>
                    <a:pt x="116" y="30"/>
                    <a:pt x="117" y="57"/>
                    <a:pt x="116" y="83"/>
                  </a:cubicBezTo>
                  <a:cubicBezTo>
                    <a:pt x="115" y="97"/>
                    <a:pt x="102" y="89"/>
                    <a:pt x="93" y="93"/>
                  </a:cubicBezTo>
                  <a:cubicBezTo>
                    <a:pt x="95" y="88"/>
                    <a:pt x="95" y="85"/>
                    <a:pt x="96" y="82"/>
                  </a:cubicBezTo>
                  <a:cubicBezTo>
                    <a:pt x="104" y="64"/>
                    <a:pt x="103" y="63"/>
                    <a:pt x="84" y="63"/>
                  </a:cubicBezTo>
                  <a:cubicBezTo>
                    <a:pt x="77" y="63"/>
                    <a:pt x="69" y="63"/>
                    <a:pt x="62" y="61"/>
                  </a:cubicBezTo>
                  <a:cubicBezTo>
                    <a:pt x="43" y="56"/>
                    <a:pt x="25" y="57"/>
                    <a:pt x="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0" name="Freeform 74">
              <a:extLst>
                <a:ext uri="{FF2B5EF4-FFF2-40B4-BE49-F238E27FC236}">
                  <a16:creationId xmlns:a16="http://schemas.microsoft.com/office/drawing/2014/main" id="{5EE211B5-3CF8-43E9-9D34-26599672E9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0976" y="2773363"/>
              <a:ext cx="371475" cy="315913"/>
            </a:xfrm>
            <a:custGeom>
              <a:avLst/>
              <a:gdLst>
                <a:gd name="T0" fmla="*/ 113 w 113"/>
                <a:gd name="T1" fmla="*/ 18 h 96"/>
                <a:gd name="T2" fmla="*/ 96 w 113"/>
                <a:gd name="T3" fmla="*/ 32 h 96"/>
                <a:gd name="T4" fmla="*/ 70 w 113"/>
                <a:gd name="T5" fmla="*/ 31 h 96"/>
                <a:gd name="T6" fmla="*/ 62 w 113"/>
                <a:gd name="T7" fmla="*/ 52 h 96"/>
                <a:gd name="T8" fmla="*/ 86 w 113"/>
                <a:gd name="T9" fmla="*/ 75 h 96"/>
                <a:gd name="T10" fmla="*/ 71 w 113"/>
                <a:gd name="T11" fmla="*/ 94 h 96"/>
                <a:gd name="T12" fmla="*/ 59 w 113"/>
                <a:gd name="T13" fmla="*/ 91 h 96"/>
                <a:gd name="T14" fmla="*/ 2 w 113"/>
                <a:gd name="T15" fmla="*/ 16 h 96"/>
                <a:gd name="T16" fmla="*/ 1 w 113"/>
                <a:gd name="T17" fmla="*/ 4 h 96"/>
                <a:gd name="T18" fmla="*/ 12 w 113"/>
                <a:gd name="T19" fmla="*/ 1 h 96"/>
                <a:gd name="T20" fmla="*/ 113 w 113"/>
                <a:gd name="T21" fmla="*/ 18 h 96"/>
                <a:gd name="T22" fmla="*/ 22 w 113"/>
                <a:gd name="T23" fmla="*/ 15 h 96"/>
                <a:gd name="T24" fmla="*/ 45 w 113"/>
                <a:gd name="T25" fmla="*/ 43 h 96"/>
                <a:gd name="T26" fmla="*/ 55 w 113"/>
                <a:gd name="T27" fmla="*/ 23 h 96"/>
                <a:gd name="T28" fmla="*/ 22 w 113"/>
                <a:gd name="T29" fmla="*/ 1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3" h="96">
                  <a:moveTo>
                    <a:pt x="113" y="18"/>
                  </a:moveTo>
                  <a:cubicBezTo>
                    <a:pt x="113" y="34"/>
                    <a:pt x="108" y="38"/>
                    <a:pt x="96" y="32"/>
                  </a:cubicBezTo>
                  <a:cubicBezTo>
                    <a:pt x="87" y="28"/>
                    <a:pt x="78" y="21"/>
                    <a:pt x="70" y="31"/>
                  </a:cubicBezTo>
                  <a:cubicBezTo>
                    <a:pt x="65" y="37"/>
                    <a:pt x="60" y="47"/>
                    <a:pt x="62" y="52"/>
                  </a:cubicBezTo>
                  <a:cubicBezTo>
                    <a:pt x="66" y="60"/>
                    <a:pt x="76" y="66"/>
                    <a:pt x="86" y="75"/>
                  </a:cubicBezTo>
                  <a:cubicBezTo>
                    <a:pt x="83" y="79"/>
                    <a:pt x="78" y="87"/>
                    <a:pt x="71" y="94"/>
                  </a:cubicBezTo>
                  <a:cubicBezTo>
                    <a:pt x="69" y="96"/>
                    <a:pt x="61" y="93"/>
                    <a:pt x="59" y="91"/>
                  </a:cubicBezTo>
                  <a:cubicBezTo>
                    <a:pt x="40" y="66"/>
                    <a:pt x="21" y="41"/>
                    <a:pt x="2" y="16"/>
                  </a:cubicBezTo>
                  <a:cubicBezTo>
                    <a:pt x="0" y="13"/>
                    <a:pt x="0" y="7"/>
                    <a:pt x="1" y="4"/>
                  </a:cubicBezTo>
                  <a:cubicBezTo>
                    <a:pt x="3" y="2"/>
                    <a:pt x="9" y="0"/>
                    <a:pt x="12" y="1"/>
                  </a:cubicBezTo>
                  <a:cubicBezTo>
                    <a:pt x="46" y="6"/>
                    <a:pt x="79" y="12"/>
                    <a:pt x="113" y="18"/>
                  </a:cubicBezTo>
                  <a:close/>
                  <a:moveTo>
                    <a:pt x="22" y="15"/>
                  </a:moveTo>
                  <a:cubicBezTo>
                    <a:pt x="31" y="26"/>
                    <a:pt x="37" y="34"/>
                    <a:pt x="45" y="43"/>
                  </a:cubicBezTo>
                  <a:cubicBezTo>
                    <a:pt x="48" y="35"/>
                    <a:pt x="51" y="29"/>
                    <a:pt x="55" y="23"/>
                  </a:cubicBezTo>
                  <a:cubicBezTo>
                    <a:pt x="44" y="20"/>
                    <a:pt x="35" y="18"/>
                    <a:pt x="2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1" name="Freeform 75">
              <a:extLst>
                <a:ext uri="{FF2B5EF4-FFF2-40B4-BE49-F238E27FC236}">
                  <a16:creationId xmlns:a16="http://schemas.microsoft.com/office/drawing/2014/main" id="{3F9204C9-4FAD-4F53-BA29-C12C5BEF1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7626" y="3132138"/>
              <a:ext cx="422275" cy="257175"/>
            </a:xfrm>
            <a:custGeom>
              <a:avLst/>
              <a:gdLst>
                <a:gd name="T0" fmla="*/ 23 w 128"/>
                <a:gd name="T1" fmla="*/ 30 h 78"/>
                <a:gd name="T2" fmla="*/ 82 w 128"/>
                <a:gd name="T3" fmla="*/ 22 h 78"/>
                <a:gd name="T4" fmla="*/ 108 w 128"/>
                <a:gd name="T5" fmla="*/ 0 h 78"/>
                <a:gd name="T6" fmla="*/ 119 w 128"/>
                <a:gd name="T7" fmla="*/ 13 h 78"/>
                <a:gd name="T8" fmla="*/ 126 w 128"/>
                <a:gd name="T9" fmla="*/ 39 h 78"/>
                <a:gd name="T10" fmla="*/ 113 w 128"/>
                <a:gd name="T11" fmla="*/ 52 h 78"/>
                <a:gd name="T12" fmla="*/ 46 w 128"/>
                <a:gd name="T13" fmla="*/ 54 h 78"/>
                <a:gd name="T14" fmla="*/ 21 w 128"/>
                <a:gd name="T15" fmla="*/ 70 h 78"/>
                <a:gd name="T16" fmla="*/ 7 w 128"/>
                <a:gd name="T17" fmla="*/ 69 h 78"/>
                <a:gd name="T18" fmla="*/ 1 w 128"/>
                <a:gd name="T19" fmla="*/ 26 h 78"/>
                <a:gd name="T20" fmla="*/ 8 w 128"/>
                <a:gd name="T21" fmla="*/ 16 h 78"/>
                <a:gd name="T22" fmla="*/ 23 w 128"/>
                <a:gd name="T23" fmla="*/ 3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78">
                  <a:moveTo>
                    <a:pt x="23" y="30"/>
                  </a:moveTo>
                  <a:cubicBezTo>
                    <a:pt x="41" y="28"/>
                    <a:pt x="62" y="25"/>
                    <a:pt x="82" y="22"/>
                  </a:cubicBezTo>
                  <a:cubicBezTo>
                    <a:pt x="95" y="21"/>
                    <a:pt x="105" y="18"/>
                    <a:pt x="108" y="0"/>
                  </a:cubicBezTo>
                  <a:cubicBezTo>
                    <a:pt x="113" y="6"/>
                    <a:pt x="118" y="9"/>
                    <a:pt x="119" y="13"/>
                  </a:cubicBezTo>
                  <a:cubicBezTo>
                    <a:pt x="122" y="21"/>
                    <a:pt x="124" y="30"/>
                    <a:pt x="126" y="39"/>
                  </a:cubicBezTo>
                  <a:cubicBezTo>
                    <a:pt x="128" y="49"/>
                    <a:pt x="122" y="56"/>
                    <a:pt x="113" y="52"/>
                  </a:cubicBezTo>
                  <a:cubicBezTo>
                    <a:pt x="90" y="40"/>
                    <a:pt x="68" y="51"/>
                    <a:pt x="46" y="54"/>
                  </a:cubicBezTo>
                  <a:cubicBezTo>
                    <a:pt x="35" y="55"/>
                    <a:pt x="25" y="57"/>
                    <a:pt x="21" y="70"/>
                  </a:cubicBezTo>
                  <a:cubicBezTo>
                    <a:pt x="19" y="77"/>
                    <a:pt x="9" y="78"/>
                    <a:pt x="7" y="69"/>
                  </a:cubicBezTo>
                  <a:cubicBezTo>
                    <a:pt x="3" y="55"/>
                    <a:pt x="2" y="41"/>
                    <a:pt x="1" y="26"/>
                  </a:cubicBezTo>
                  <a:cubicBezTo>
                    <a:pt x="0" y="23"/>
                    <a:pt x="5" y="20"/>
                    <a:pt x="8" y="16"/>
                  </a:cubicBezTo>
                  <a:cubicBezTo>
                    <a:pt x="12" y="20"/>
                    <a:pt x="17" y="24"/>
                    <a:pt x="2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2" name="Freeform 76">
              <a:extLst>
                <a:ext uri="{FF2B5EF4-FFF2-40B4-BE49-F238E27FC236}">
                  <a16:creationId xmlns:a16="http://schemas.microsoft.com/office/drawing/2014/main" id="{73DDF204-267B-4DAA-A55D-1F5C6DDF49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9913" y="4432300"/>
              <a:ext cx="285750" cy="331788"/>
            </a:xfrm>
            <a:custGeom>
              <a:avLst/>
              <a:gdLst>
                <a:gd name="T0" fmla="*/ 19 w 87"/>
                <a:gd name="T1" fmla="*/ 100 h 101"/>
                <a:gd name="T2" fmla="*/ 6 w 87"/>
                <a:gd name="T3" fmla="*/ 81 h 101"/>
                <a:gd name="T4" fmla="*/ 31 w 87"/>
                <a:gd name="T5" fmla="*/ 46 h 101"/>
                <a:gd name="T6" fmla="*/ 29 w 87"/>
                <a:gd name="T7" fmla="*/ 18 h 101"/>
                <a:gd name="T8" fmla="*/ 28 w 87"/>
                <a:gd name="T9" fmla="*/ 6 h 101"/>
                <a:gd name="T10" fmla="*/ 42 w 87"/>
                <a:gd name="T11" fmla="*/ 1 h 101"/>
                <a:gd name="T12" fmla="*/ 64 w 87"/>
                <a:gd name="T13" fmla="*/ 1 h 101"/>
                <a:gd name="T14" fmla="*/ 87 w 87"/>
                <a:gd name="T15" fmla="*/ 3 h 101"/>
                <a:gd name="T16" fmla="*/ 82 w 87"/>
                <a:gd name="T17" fmla="*/ 22 h 101"/>
                <a:gd name="T18" fmla="*/ 32 w 87"/>
                <a:gd name="T19" fmla="*/ 92 h 101"/>
                <a:gd name="T20" fmla="*/ 19 w 87"/>
                <a:gd name="T21" fmla="*/ 10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101">
                  <a:moveTo>
                    <a:pt x="19" y="100"/>
                  </a:moveTo>
                  <a:cubicBezTo>
                    <a:pt x="6" y="101"/>
                    <a:pt x="0" y="90"/>
                    <a:pt x="6" y="81"/>
                  </a:cubicBezTo>
                  <a:cubicBezTo>
                    <a:pt x="13" y="69"/>
                    <a:pt x="22" y="57"/>
                    <a:pt x="31" y="46"/>
                  </a:cubicBezTo>
                  <a:cubicBezTo>
                    <a:pt x="39" y="36"/>
                    <a:pt x="44" y="27"/>
                    <a:pt x="29" y="18"/>
                  </a:cubicBezTo>
                  <a:cubicBezTo>
                    <a:pt x="27" y="17"/>
                    <a:pt x="26" y="8"/>
                    <a:pt x="28" y="6"/>
                  </a:cubicBezTo>
                  <a:cubicBezTo>
                    <a:pt x="31" y="3"/>
                    <a:pt x="37" y="1"/>
                    <a:pt x="42" y="1"/>
                  </a:cubicBezTo>
                  <a:cubicBezTo>
                    <a:pt x="49" y="0"/>
                    <a:pt x="56" y="0"/>
                    <a:pt x="64" y="1"/>
                  </a:cubicBezTo>
                  <a:cubicBezTo>
                    <a:pt x="72" y="1"/>
                    <a:pt x="79" y="2"/>
                    <a:pt x="87" y="3"/>
                  </a:cubicBezTo>
                  <a:cubicBezTo>
                    <a:pt x="86" y="9"/>
                    <a:pt x="86" y="17"/>
                    <a:pt x="82" y="22"/>
                  </a:cubicBezTo>
                  <a:cubicBezTo>
                    <a:pt x="66" y="46"/>
                    <a:pt x="49" y="69"/>
                    <a:pt x="32" y="92"/>
                  </a:cubicBezTo>
                  <a:cubicBezTo>
                    <a:pt x="28" y="97"/>
                    <a:pt x="21" y="99"/>
                    <a:pt x="19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3" name="Freeform 77">
              <a:extLst>
                <a:ext uri="{FF2B5EF4-FFF2-40B4-BE49-F238E27FC236}">
                  <a16:creationId xmlns:a16="http://schemas.microsoft.com/office/drawing/2014/main" id="{6333112B-A62B-423D-A85C-9ECB30C5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6576" y="2082800"/>
              <a:ext cx="300038" cy="366713"/>
            </a:xfrm>
            <a:custGeom>
              <a:avLst/>
              <a:gdLst>
                <a:gd name="T0" fmla="*/ 91 w 91"/>
                <a:gd name="T1" fmla="*/ 27 h 111"/>
                <a:gd name="T2" fmla="*/ 40 w 91"/>
                <a:gd name="T3" fmla="*/ 89 h 111"/>
                <a:gd name="T4" fmla="*/ 16 w 91"/>
                <a:gd name="T5" fmla="*/ 104 h 111"/>
                <a:gd name="T6" fmla="*/ 6 w 91"/>
                <a:gd name="T7" fmla="*/ 78 h 111"/>
                <a:gd name="T8" fmla="*/ 0 w 91"/>
                <a:gd name="T9" fmla="*/ 15 h 111"/>
                <a:gd name="T10" fmla="*/ 4 w 91"/>
                <a:gd name="T11" fmla="*/ 0 h 111"/>
                <a:gd name="T12" fmla="*/ 29 w 91"/>
                <a:gd name="T13" fmla="*/ 5 h 111"/>
                <a:gd name="T14" fmla="*/ 28 w 91"/>
                <a:gd name="T15" fmla="*/ 19 h 111"/>
                <a:gd name="T16" fmla="*/ 25 w 91"/>
                <a:gd name="T17" fmla="*/ 70 h 111"/>
                <a:gd name="T18" fmla="*/ 38 w 91"/>
                <a:gd name="T19" fmla="*/ 72 h 111"/>
                <a:gd name="T20" fmla="*/ 66 w 91"/>
                <a:gd name="T21" fmla="*/ 26 h 111"/>
                <a:gd name="T22" fmla="*/ 91 w 91"/>
                <a:gd name="T23" fmla="*/ 2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1">
                  <a:moveTo>
                    <a:pt x="91" y="27"/>
                  </a:moveTo>
                  <a:cubicBezTo>
                    <a:pt x="74" y="48"/>
                    <a:pt x="57" y="69"/>
                    <a:pt x="40" y="89"/>
                  </a:cubicBezTo>
                  <a:cubicBezTo>
                    <a:pt x="33" y="97"/>
                    <a:pt x="27" y="111"/>
                    <a:pt x="16" y="104"/>
                  </a:cubicBezTo>
                  <a:cubicBezTo>
                    <a:pt x="10" y="101"/>
                    <a:pt x="8" y="87"/>
                    <a:pt x="6" y="78"/>
                  </a:cubicBezTo>
                  <a:cubicBezTo>
                    <a:pt x="4" y="57"/>
                    <a:pt x="2" y="36"/>
                    <a:pt x="0" y="15"/>
                  </a:cubicBezTo>
                  <a:cubicBezTo>
                    <a:pt x="0" y="10"/>
                    <a:pt x="3" y="0"/>
                    <a:pt x="4" y="0"/>
                  </a:cubicBezTo>
                  <a:cubicBezTo>
                    <a:pt x="12" y="0"/>
                    <a:pt x="21" y="2"/>
                    <a:pt x="29" y="5"/>
                  </a:cubicBezTo>
                  <a:cubicBezTo>
                    <a:pt x="30" y="5"/>
                    <a:pt x="28" y="14"/>
                    <a:pt x="28" y="19"/>
                  </a:cubicBezTo>
                  <a:cubicBezTo>
                    <a:pt x="27" y="36"/>
                    <a:pt x="25" y="53"/>
                    <a:pt x="25" y="70"/>
                  </a:cubicBezTo>
                  <a:cubicBezTo>
                    <a:pt x="26" y="78"/>
                    <a:pt x="33" y="80"/>
                    <a:pt x="38" y="72"/>
                  </a:cubicBezTo>
                  <a:cubicBezTo>
                    <a:pt x="47" y="57"/>
                    <a:pt x="63" y="46"/>
                    <a:pt x="66" y="26"/>
                  </a:cubicBezTo>
                  <a:cubicBezTo>
                    <a:pt x="68" y="15"/>
                    <a:pt x="81" y="16"/>
                    <a:pt x="9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4" name="Freeform 78">
              <a:extLst>
                <a:ext uri="{FF2B5EF4-FFF2-40B4-BE49-F238E27FC236}">
                  <a16:creationId xmlns:a16="http://schemas.microsoft.com/office/drawing/2014/main" id="{7B37ED85-F809-4408-B7A3-2785B5CEE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2576" y="2033588"/>
              <a:ext cx="131763" cy="346075"/>
            </a:xfrm>
            <a:custGeom>
              <a:avLst/>
              <a:gdLst>
                <a:gd name="T0" fmla="*/ 40 w 40"/>
                <a:gd name="T1" fmla="*/ 5 h 105"/>
                <a:gd name="T2" fmla="*/ 30 w 40"/>
                <a:gd name="T3" fmla="*/ 102 h 105"/>
                <a:gd name="T4" fmla="*/ 0 w 40"/>
                <a:gd name="T5" fmla="*/ 105 h 105"/>
                <a:gd name="T6" fmla="*/ 9 w 40"/>
                <a:gd name="T7" fmla="*/ 56 h 105"/>
                <a:gd name="T8" fmla="*/ 8 w 40"/>
                <a:gd name="T9" fmla="*/ 16 h 105"/>
                <a:gd name="T10" fmla="*/ 9 w 40"/>
                <a:gd name="T11" fmla="*/ 3 h 105"/>
                <a:gd name="T12" fmla="*/ 22 w 40"/>
                <a:gd name="T13" fmla="*/ 1 h 105"/>
                <a:gd name="T14" fmla="*/ 40 w 40"/>
                <a:gd name="T15" fmla="*/ 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105">
                  <a:moveTo>
                    <a:pt x="40" y="5"/>
                  </a:moveTo>
                  <a:cubicBezTo>
                    <a:pt x="36" y="38"/>
                    <a:pt x="33" y="69"/>
                    <a:pt x="30" y="102"/>
                  </a:cubicBezTo>
                  <a:cubicBezTo>
                    <a:pt x="23" y="103"/>
                    <a:pt x="12" y="104"/>
                    <a:pt x="0" y="105"/>
                  </a:cubicBezTo>
                  <a:cubicBezTo>
                    <a:pt x="3" y="87"/>
                    <a:pt x="8" y="72"/>
                    <a:pt x="9" y="56"/>
                  </a:cubicBezTo>
                  <a:cubicBezTo>
                    <a:pt x="10" y="43"/>
                    <a:pt x="8" y="30"/>
                    <a:pt x="8" y="16"/>
                  </a:cubicBezTo>
                  <a:cubicBezTo>
                    <a:pt x="8" y="12"/>
                    <a:pt x="7" y="6"/>
                    <a:pt x="9" y="3"/>
                  </a:cubicBezTo>
                  <a:cubicBezTo>
                    <a:pt x="12" y="0"/>
                    <a:pt x="18" y="0"/>
                    <a:pt x="22" y="1"/>
                  </a:cubicBezTo>
                  <a:cubicBezTo>
                    <a:pt x="29" y="2"/>
                    <a:pt x="36" y="4"/>
                    <a:pt x="4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5" name="Freeform 79">
              <a:extLst>
                <a:ext uri="{FF2B5EF4-FFF2-40B4-BE49-F238E27FC236}">
                  <a16:creationId xmlns:a16="http://schemas.microsoft.com/office/drawing/2014/main" id="{7554423C-33AB-4F0C-9740-A5B5D6B497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9551" y="3630613"/>
              <a:ext cx="741363" cy="711200"/>
            </a:xfrm>
            <a:custGeom>
              <a:avLst/>
              <a:gdLst>
                <a:gd name="T0" fmla="*/ 89 w 225"/>
                <a:gd name="T1" fmla="*/ 97 h 216"/>
                <a:gd name="T2" fmla="*/ 47 w 225"/>
                <a:gd name="T3" fmla="*/ 105 h 216"/>
                <a:gd name="T4" fmla="*/ 5 w 225"/>
                <a:gd name="T5" fmla="*/ 116 h 216"/>
                <a:gd name="T6" fmla="*/ 19 w 225"/>
                <a:gd name="T7" fmla="*/ 83 h 216"/>
                <a:gd name="T8" fmla="*/ 83 w 225"/>
                <a:gd name="T9" fmla="*/ 60 h 216"/>
                <a:gd name="T10" fmla="*/ 96 w 225"/>
                <a:gd name="T11" fmla="*/ 57 h 216"/>
                <a:gd name="T12" fmla="*/ 96 w 225"/>
                <a:gd name="T13" fmla="*/ 50 h 216"/>
                <a:gd name="T14" fmla="*/ 65 w 225"/>
                <a:gd name="T15" fmla="*/ 48 h 216"/>
                <a:gd name="T16" fmla="*/ 42 w 225"/>
                <a:gd name="T17" fmla="*/ 39 h 216"/>
                <a:gd name="T18" fmla="*/ 62 w 225"/>
                <a:gd name="T19" fmla="*/ 13 h 216"/>
                <a:gd name="T20" fmla="*/ 152 w 225"/>
                <a:gd name="T21" fmla="*/ 6 h 216"/>
                <a:gd name="T22" fmla="*/ 154 w 225"/>
                <a:gd name="T23" fmla="*/ 12 h 216"/>
                <a:gd name="T24" fmla="*/ 146 w 225"/>
                <a:gd name="T25" fmla="*/ 32 h 216"/>
                <a:gd name="T26" fmla="*/ 145 w 225"/>
                <a:gd name="T27" fmla="*/ 46 h 216"/>
                <a:gd name="T28" fmla="*/ 159 w 225"/>
                <a:gd name="T29" fmla="*/ 45 h 216"/>
                <a:gd name="T30" fmla="*/ 187 w 225"/>
                <a:gd name="T31" fmla="*/ 23 h 216"/>
                <a:gd name="T32" fmla="*/ 203 w 225"/>
                <a:gd name="T33" fmla="*/ 6 h 216"/>
                <a:gd name="T34" fmla="*/ 224 w 225"/>
                <a:gd name="T35" fmla="*/ 17 h 216"/>
                <a:gd name="T36" fmla="*/ 217 w 225"/>
                <a:gd name="T37" fmla="*/ 106 h 216"/>
                <a:gd name="T38" fmla="*/ 171 w 225"/>
                <a:gd name="T39" fmla="*/ 135 h 216"/>
                <a:gd name="T40" fmla="*/ 139 w 225"/>
                <a:gd name="T41" fmla="*/ 141 h 216"/>
                <a:gd name="T42" fmla="*/ 156 w 225"/>
                <a:gd name="T43" fmla="*/ 180 h 216"/>
                <a:gd name="T44" fmla="*/ 161 w 225"/>
                <a:gd name="T45" fmla="*/ 197 h 216"/>
                <a:gd name="T46" fmla="*/ 159 w 225"/>
                <a:gd name="T47" fmla="*/ 214 h 216"/>
                <a:gd name="T48" fmla="*/ 139 w 225"/>
                <a:gd name="T49" fmla="*/ 212 h 216"/>
                <a:gd name="T50" fmla="*/ 97 w 225"/>
                <a:gd name="T51" fmla="*/ 166 h 216"/>
                <a:gd name="T52" fmla="*/ 73 w 225"/>
                <a:gd name="T53" fmla="*/ 159 h 216"/>
                <a:gd name="T54" fmla="*/ 24 w 225"/>
                <a:gd name="T55" fmla="*/ 178 h 216"/>
                <a:gd name="T56" fmla="*/ 2 w 225"/>
                <a:gd name="T57" fmla="*/ 174 h 216"/>
                <a:gd name="T58" fmla="*/ 8 w 225"/>
                <a:gd name="T59" fmla="*/ 154 h 216"/>
                <a:gd name="T60" fmla="*/ 65 w 225"/>
                <a:gd name="T61" fmla="*/ 121 h 216"/>
                <a:gd name="T62" fmla="*/ 89 w 225"/>
                <a:gd name="T63" fmla="*/ 97 h 216"/>
                <a:gd name="T64" fmla="*/ 178 w 225"/>
                <a:gd name="T65" fmla="*/ 75 h 216"/>
                <a:gd name="T66" fmla="*/ 146 w 225"/>
                <a:gd name="T67" fmla="*/ 75 h 216"/>
                <a:gd name="T68" fmla="*/ 138 w 225"/>
                <a:gd name="T69" fmla="*/ 83 h 216"/>
                <a:gd name="T70" fmla="*/ 141 w 225"/>
                <a:gd name="T71" fmla="*/ 94 h 216"/>
                <a:gd name="T72" fmla="*/ 168 w 225"/>
                <a:gd name="T73" fmla="*/ 92 h 216"/>
                <a:gd name="T74" fmla="*/ 178 w 225"/>
                <a:gd name="T75" fmla="*/ 7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5" h="216">
                  <a:moveTo>
                    <a:pt x="89" y="97"/>
                  </a:moveTo>
                  <a:cubicBezTo>
                    <a:pt x="75" y="100"/>
                    <a:pt x="61" y="102"/>
                    <a:pt x="47" y="105"/>
                  </a:cubicBezTo>
                  <a:cubicBezTo>
                    <a:pt x="33" y="108"/>
                    <a:pt x="20" y="112"/>
                    <a:pt x="5" y="116"/>
                  </a:cubicBezTo>
                  <a:cubicBezTo>
                    <a:pt x="0" y="98"/>
                    <a:pt x="11" y="90"/>
                    <a:pt x="19" y="83"/>
                  </a:cubicBezTo>
                  <a:cubicBezTo>
                    <a:pt x="38" y="67"/>
                    <a:pt x="60" y="63"/>
                    <a:pt x="83" y="60"/>
                  </a:cubicBezTo>
                  <a:cubicBezTo>
                    <a:pt x="88" y="60"/>
                    <a:pt x="92" y="58"/>
                    <a:pt x="96" y="57"/>
                  </a:cubicBezTo>
                  <a:cubicBezTo>
                    <a:pt x="96" y="55"/>
                    <a:pt x="96" y="53"/>
                    <a:pt x="96" y="50"/>
                  </a:cubicBezTo>
                  <a:cubicBezTo>
                    <a:pt x="86" y="50"/>
                    <a:pt x="76" y="49"/>
                    <a:pt x="65" y="48"/>
                  </a:cubicBezTo>
                  <a:cubicBezTo>
                    <a:pt x="57" y="47"/>
                    <a:pt x="45" y="52"/>
                    <a:pt x="42" y="39"/>
                  </a:cubicBezTo>
                  <a:cubicBezTo>
                    <a:pt x="39" y="29"/>
                    <a:pt x="51" y="14"/>
                    <a:pt x="62" y="13"/>
                  </a:cubicBezTo>
                  <a:cubicBezTo>
                    <a:pt x="92" y="10"/>
                    <a:pt x="122" y="8"/>
                    <a:pt x="152" y="6"/>
                  </a:cubicBezTo>
                  <a:cubicBezTo>
                    <a:pt x="152" y="8"/>
                    <a:pt x="153" y="10"/>
                    <a:pt x="154" y="12"/>
                  </a:cubicBezTo>
                  <a:cubicBezTo>
                    <a:pt x="151" y="18"/>
                    <a:pt x="148" y="25"/>
                    <a:pt x="146" y="32"/>
                  </a:cubicBezTo>
                  <a:cubicBezTo>
                    <a:pt x="145" y="36"/>
                    <a:pt x="145" y="41"/>
                    <a:pt x="145" y="46"/>
                  </a:cubicBezTo>
                  <a:cubicBezTo>
                    <a:pt x="149" y="46"/>
                    <a:pt x="154" y="47"/>
                    <a:pt x="159" y="45"/>
                  </a:cubicBezTo>
                  <a:cubicBezTo>
                    <a:pt x="171" y="42"/>
                    <a:pt x="181" y="35"/>
                    <a:pt x="187" y="23"/>
                  </a:cubicBezTo>
                  <a:cubicBezTo>
                    <a:pt x="190" y="16"/>
                    <a:pt x="196" y="10"/>
                    <a:pt x="203" y="6"/>
                  </a:cubicBezTo>
                  <a:cubicBezTo>
                    <a:pt x="213" y="0"/>
                    <a:pt x="225" y="6"/>
                    <a:pt x="224" y="17"/>
                  </a:cubicBezTo>
                  <a:cubicBezTo>
                    <a:pt x="223" y="47"/>
                    <a:pt x="222" y="77"/>
                    <a:pt x="217" y="106"/>
                  </a:cubicBezTo>
                  <a:cubicBezTo>
                    <a:pt x="213" y="130"/>
                    <a:pt x="191" y="131"/>
                    <a:pt x="171" y="135"/>
                  </a:cubicBezTo>
                  <a:cubicBezTo>
                    <a:pt x="161" y="136"/>
                    <a:pt x="151" y="139"/>
                    <a:pt x="139" y="141"/>
                  </a:cubicBezTo>
                  <a:cubicBezTo>
                    <a:pt x="145" y="156"/>
                    <a:pt x="150" y="168"/>
                    <a:pt x="156" y="180"/>
                  </a:cubicBezTo>
                  <a:cubicBezTo>
                    <a:pt x="158" y="186"/>
                    <a:pt x="161" y="191"/>
                    <a:pt x="161" y="197"/>
                  </a:cubicBezTo>
                  <a:cubicBezTo>
                    <a:pt x="162" y="203"/>
                    <a:pt x="161" y="214"/>
                    <a:pt x="159" y="214"/>
                  </a:cubicBezTo>
                  <a:cubicBezTo>
                    <a:pt x="153" y="216"/>
                    <a:pt x="143" y="216"/>
                    <a:pt x="139" y="212"/>
                  </a:cubicBezTo>
                  <a:cubicBezTo>
                    <a:pt x="124" y="198"/>
                    <a:pt x="109" y="182"/>
                    <a:pt x="97" y="166"/>
                  </a:cubicBezTo>
                  <a:cubicBezTo>
                    <a:pt x="89" y="156"/>
                    <a:pt x="83" y="155"/>
                    <a:pt x="73" y="159"/>
                  </a:cubicBezTo>
                  <a:cubicBezTo>
                    <a:pt x="57" y="166"/>
                    <a:pt x="41" y="173"/>
                    <a:pt x="24" y="178"/>
                  </a:cubicBezTo>
                  <a:cubicBezTo>
                    <a:pt x="18" y="179"/>
                    <a:pt x="10" y="175"/>
                    <a:pt x="2" y="174"/>
                  </a:cubicBezTo>
                  <a:cubicBezTo>
                    <a:pt x="4" y="167"/>
                    <a:pt x="4" y="157"/>
                    <a:pt x="8" y="154"/>
                  </a:cubicBezTo>
                  <a:cubicBezTo>
                    <a:pt x="26" y="142"/>
                    <a:pt x="45" y="129"/>
                    <a:pt x="65" y="121"/>
                  </a:cubicBezTo>
                  <a:cubicBezTo>
                    <a:pt x="80" y="115"/>
                    <a:pt x="88" y="113"/>
                    <a:pt x="89" y="97"/>
                  </a:cubicBezTo>
                  <a:close/>
                  <a:moveTo>
                    <a:pt x="178" y="75"/>
                  </a:moveTo>
                  <a:cubicBezTo>
                    <a:pt x="164" y="75"/>
                    <a:pt x="155" y="74"/>
                    <a:pt x="146" y="75"/>
                  </a:cubicBezTo>
                  <a:cubicBezTo>
                    <a:pt x="143" y="75"/>
                    <a:pt x="139" y="80"/>
                    <a:pt x="138" y="83"/>
                  </a:cubicBezTo>
                  <a:cubicBezTo>
                    <a:pt x="137" y="86"/>
                    <a:pt x="140" y="94"/>
                    <a:pt x="141" y="94"/>
                  </a:cubicBezTo>
                  <a:cubicBezTo>
                    <a:pt x="150" y="94"/>
                    <a:pt x="160" y="94"/>
                    <a:pt x="168" y="92"/>
                  </a:cubicBezTo>
                  <a:cubicBezTo>
                    <a:pt x="172" y="90"/>
                    <a:pt x="173" y="83"/>
                    <a:pt x="178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6" name="Freeform 80">
              <a:extLst>
                <a:ext uri="{FF2B5EF4-FFF2-40B4-BE49-F238E27FC236}">
                  <a16:creationId xmlns:a16="http://schemas.microsoft.com/office/drawing/2014/main" id="{81671658-C320-4ADB-90B3-065635F3D3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28926" y="3336925"/>
              <a:ext cx="676275" cy="287338"/>
            </a:xfrm>
            <a:custGeom>
              <a:avLst/>
              <a:gdLst>
                <a:gd name="T0" fmla="*/ 60 w 205"/>
                <a:gd name="T1" fmla="*/ 6 h 87"/>
                <a:gd name="T2" fmla="*/ 108 w 205"/>
                <a:gd name="T3" fmla="*/ 0 h 87"/>
                <a:gd name="T4" fmla="*/ 183 w 205"/>
                <a:gd name="T5" fmla="*/ 3 h 87"/>
                <a:gd name="T6" fmla="*/ 200 w 205"/>
                <a:gd name="T7" fmla="*/ 20 h 87"/>
                <a:gd name="T8" fmla="*/ 203 w 205"/>
                <a:gd name="T9" fmla="*/ 47 h 87"/>
                <a:gd name="T10" fmla="*/ 184 w 205"/>
                <a:gd name="T11" fmla="*/ 76 h 87"/>
                <a:gd name="T12" fmla="*/ 129 w 205"/>
                <a:gd name="T13" fmla="*/ 84 h 87"/>
                <a:gd name="T14" fmla="*/ 49 w 205"/>
                <a:gd name="T15" fmla="*/ 85 h 87"/>
                <a:gd name="T16" fmla="*/ 16 w 205"/>
                <a:gd name="T17" fmla="*/ 70 h 87"/>
                <a:gd name="T18" fmla="*/ 15 w 205"/>
                <a:gd name="T19" fmla="*/ 25 h 87"/>
                <a:gd name="T20" fmla="*/ 60 w 205"/>
                <a:gd name="T21" fmla="*/ 6 h 87"/>
                <a:gd name="T22" fmla="*/ 161 w 205"/>
                <a:gd name="T23" fmla="*/ 42 h 87"/>
                <a:gd name="T24" fmla="*/ 59 w 205"/>
                <a:gd name="T25" fmla="*/ 49 h 87"/>
                <a:gd name="T26" fmla="*/ 161 w 205"/>
                <a:gd name="T27" fmla="*/ 4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5" h="87">
                  <a:moveTo>
                    <a:pt x="60" y="6"/>
                  </a:moveTo>
                  <a:cubicBezTo>
                    <a:pt x="76" y="4"/>
                    <a:pt x="92" y="0"/>
                    <a:pt x="108" y="0"/>
                  </a:cubicBezTo>
                  <a:cubicBezTo>
                    <a:pt x="133" y="0"/>
                    <a:pt x="158" y="0"/>
                    <a:pt x="183" y="3"/>
                  </a:cubicBezTo>
                  <a:cubicBezTo>
                    <a:pt x="189" y="4"/>
                    <a:pt x="197" y="13"/>
                    <a:pt x="200" y="20"/>
                  </a:cubicBezTo>
                  <a:cubicBezTo>
                    <a:pt x="203" y="28"/>
                    <a:pt x="203" y="38"/>
                    <a:pt x="203" y="47"/>
                  </a:cubicBezTo>
                  <a:cubicBezTo>
                    <a:pt x="205" y="64"/>
                    <a:pt x="200" y="72"/>
                    <a:pt x="184" y="76"/>
                  </a:cubicBezTo>
                  <a:cubicBezTo>
                    <a:pt x="166" y="80"/>
                    <a:pt x="148" y="83"/>
                    <a:pt x="129" y="84"/>
                  </a:cubicBezTo>
                  <a:cubicBezTo>
                    <a:pt x="103" y="86"/>
                    <a:pt x="76" y="87"/>
                    <a:pt x="49" y="85"/>
                  </a:cubicBezTo>
                  <a:cubicBezTo>
                    <a:pt x="38" y="84"/>
                    <a:pt x="26" y="77"/>
                    <a:pt x="16" y="70"/>
                  </a:cubicBezTo>
                  <a:cubicBezTo>
                    <a:pt x="0" y="58"/>
                    <a:pt x="0" y="38"/>
                    <a:pt x="15" y="25"/>
                  </a:cubicBezTo>
                  <a:cubicBezTo>
                    <a:pt x="28" y="14"/>
                    <a:pt x="40" y="0"/>
                    <a:pt x="60" y="6"/>
                  </a:cubicBezTo>
                  <a:close/>
                  <a:moveTo>
                    <a:pt x="161" y="42"/>
                  </a:moveTo>
                  <a:cubicBezTo>
                    <a:pt x="145" y="30"/>
                    <a:pt x="72" y="35"/>
                    <a:pt x="59" y="49"/>
                  </a:cubicBezTo>
                  <a:cubicBezTo>
                    <a:pt x="95" y="46"/>
                    <a:pt x="128" y="44"/>
                    <a:pt x="161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13106" y="229138"/>
            <a:ext cx="24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939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研究思路与方法</a:t>
            </a: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1FEC89E0-90D7-48D8-83FC-0C0A4B1FD9BB}"/>
              </a:ext>
            </a:extLst>
          </p:cNvPr>
          <p:cNvCxnSpPr>
            <a:cxnSpLocks/>
          </p:cNvCxnSpPr>
          <p:nvPr/>
        </p:nvCxnSpPr>
        <p:spPr>
          <a:xfrm>
            <a:off x="302006" y="6584663"/>
            <a:ext cx="10051362" cy="0"/>
          </a:xfrm>
          <a:prstGeom prst="line">
            <a:avLst/>
          </a:prstGeom>
          <a:ln w="12700">
            <a:solidFill>
              <a:srgbClr val="0939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1FEC89E0-90D7-48D8-83FC-0C0A4B1FD9BB}"/>
              </a:ext>
            </a:extLst>
          </p:cNvPr>
          <p:cNvCxnSpPr>
            <a:cxnSpLocks/>
          </p:cNvCxnSpPr>
          <p:nvPr/>
        </p:nvCxnSpPr>
        <p:spPr>
          <a:xfrm>
            <a:off x="11143461" y="6584663"/>
            <a:ext cx="688875" cy="0"/>
          </a:xfrm>
          <a:prstGeom prst="line">
            <a:avLst/>
          </a:prstGeom>
          <a:ln w="12700">
            <a:solidFill>
              <a:srgbClr val="0939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0378768" y="6393877"/>
            <a:ext cx="722549" cy="381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0939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b="1" dirty="0">
              <a:solidFill>
                <a:srgbClr val="09397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0" name="图表 59"/>
          <p:cNvGraphicFramePr/>
          <p:nvPr>
            <p:extLst>
              <p:ext uri="{D42A27DB-BD31-4B8C-83A1-F6EECF244321}">
                <p14:modId xmlns:p14="http://schemas.microsoft.com/office/powerpoint/2010/main" val="839363475"/>
              </p:ext>
            </p:extLst>
          </p:nvPr>
        </p:nvGraphicFramePr>
        <p:xfrm>
          <a:off x="965200" y="1200223"/>
          <a:ext cx="4716884" cy="3314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1" name="直线连接符 5"/>
          <p:cNvCxnSpPr/>
          <p:nvPr/>
        </p:nvCxnSpPr>
        <p:spPr>
          <a:xfrm>
            <a:off x="6096000" y="1200223"/>
            <a:ext cx="0" cy="4629856"/>
          </a:xfrm>
          <a:prstGeom prst="line">
            <a:avLst/>
          </a:prstGeom>
          <a:noFill/>
          <a:ln w="6350" cap="flat" cmpd="sng" algn="ctr">
            <a:solidFill>
              <a:srgbClr val="09397E"/>
            </a:solidFill>
            <a:prstDash val="solid"/>
            <a:miter lim="800000"/>
          </a:ln>
          <a:effectLst/>
        </p:spPr>
      </p:cxnSp>
      <p:sp>
        <p:nvSpPr>
          <p:cNvPr id="62" name="椭圆 61"/>
          <p:cNvSpPr/>
          <p:nvPr/>
        </p:nvSpPr>
        <p:spPr>
          <a:xfrm>
            <a:off x="5670550" y="2393950"/>
            <a:ext cx="876300" cy="876300"/>
          </a:xfrm>
          <a:prstGeom prst="ellipse">
            <a:avLst/>
          </a:prstGeom>
          <a:solidFill>
            <a:srgbClr val="09397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VS</a:t>
            </a:r>
            <a:endParaRPr kumimoji="1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文本框 8"/>
          <p:cNvSpPr txBox="1"/>
          <p:nvPr/>
        </p:nvSpPr>
        <p:spPr>
          <a:xfrm>
            <a:off x="1347530" y="5149204"/>
            <a:ext cx="4023468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54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点击此处添加文本内容，如关键词、部分简单介绍等。点击此处添加文本内容，如关键词、部分简单介绍等。点击此处添加文本内容，如关键词、部分简单介绍等。</a:t>
            </a:r>
          </a:p>
        </p:txBody>
      </p:sp>
      <p:sp>
        <p:nvSpPr>
          <p:cNvPr id="64" name="矩形 63"/>
          <p:cNvSpPr/>
          <p:nvPr/>
        </p:nvSpPr>
        <p:spPr>
          <a:xfrm>
            <a:off x="1347530" y="4674959"/>
            <a:ext cx="181331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defTabSz="609585"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>
                <a:solidFill>
                  <a:srgbClr val="09397E"/>
                </a:solidFill>
                <a:latin typeface="Century Gothic"/>
                <a:ea typeface="微软雅黑" charset="0"/>
              </a:rPr>
              <a:t>请输入标题</a:t>
            </a:r>
            <a:endParaRPr lang="en-US" altLang="zh-CN" sz="2000" b="1" dirty="0">
              <a:solidFill>
                <a:srgbClr val="09397E"/>
              </a:solidFill>
              <a:latin typeface="Century Gothic"/>
              <a:ea typeface="微软雅黑" charset="0"/>
            </a:endParaRPr>
          </a:p>
        </p:txBody>
      </p:sp>
      <p:graphicFrame>
        <p:nvGraphicFramePr>
          <p:cNvPr id="65" name="图表 64"/>
          <p:cNvGraphicFramePr/>
          <p:nvPr>
            <p:extLst>
              <p:ext uri="{D42A27DB-BD31-4B8C-83A1-F6EECF244321}">
                <p14:modId xmlns:p14="http://schemas.microsoft.com/office/powerpoint/2010/main" val="4142153339"/>
              </p:ext>
            </p:extLst>
          </p:nvPr>
        </p:nvGraphicFramePr>
        <p:xfrm>
          <a:off x="6821003" y="1200223"/>
          <a:ext cx="4716884" cy="3314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7" name="矩形 66"/>
          <p:cNvSpPr/>
          <p:nvPr/>
        </p:nvSpPr>
        <p:spPr>
          <a:xfrm>
            <a:off x="7203333" y="4674959"/>
            <a:ext cx="1813317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defTabSz="609585"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>
                <a:solidFill>
                  <a:srgbClr val="09397E"/>
                </a:solidFill>
                <a:latin typeface="Century Gothic"/>
                <a:ea typeface="微软雅黑" charset="0"/>
              </a:rPr>
              <a:t>请输入标题</a:t>
            </a:r>
            <a:endParaRPr lang="en-US" altLang="zh-CN" sz="2000" b="1" dirty="0">
              <a:solidFill>
                <a:srgbClr val="09397E"/>
              </a:solidFill>
              <a:latin typeface="Century Gothic"/>
              <a:ea typeface="微软雅黑" charset="0"/>
            </a:endParaRPr>
          </a:p>
        </p:txBody>
      </p:sp>
      <p:sp>
        <p:nvSpPr>
          <p:cNvPr id="68" name="文本框 8"/>
          <p:cNvSpPr txBox="1"/>
          <p:nvPr/>
        </p:nvSpPr>
        <p:spPr>
          <a:xfrm>
            <a:off x="7285349" y="5149204"/>
            <a:ext cx="4023468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54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点击此处添加文本内容，如关键词、部分简单介绍等。点击此处添加文本内容，如关键词、部分简单介绍等。点击此处添加文本内容，如关键词、部分简单介绍等。</a:t>
            </a:r>
          </a:p>
        </p:txBody>
      </p:sp>
    </p:spTree>
    <p:extLst>
      <p:ext uri="{BB962C8B-B14F-4D97-AF65-F5344CB8AC3E}">
        <p14:creationId xmlns:p14="http://schemas.microsoft.com/office/powerpoint/2010/main" val="1114196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6D7496C-3FE7-4F0E-A35B-9FA40B37DADA}"/>
              </a:ext>
            </a:extLst>
          </p:cNvPr>
          <p:cNvSpPr/>
          <p:nvPr/>
        </p:nvSpPr>
        <p:spPr>
          <a:xfrm>
            <a:off x="302006" y="661134"/>
            <a:ext cx="2134015" cy="50959"/>
          </a:xfrm>
          <a:prstGeom prst="rect">
            <a:avLst/>
          </a:prstGeom>
          <a:solidFill>
            <a:srgbClr val="093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>
              <a:defRPr/>
            </a:pPr>
            <a:endParaRPr lang="zh-CN" altLang="en-US" sz="180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FEC89E0-90D7-48D8-83FC-0C0A4B1FD9BB}"/>
              </a:ext>
            </a:extLst>
          </p:cNvPr>
          <p:cNvCxnSpPr>
            <a:cxnSpLocks/>
          </p:cNvCxnSpPr>
          <p:nvPr/>
        </p:nvCxnSpPr>
        <p:spPr>
          <a:xfrm>
            <a:off x="302006" y="670560"/>
            <a:ext cx="11587991" cy="0"/>
          </a:xfrm>
          <a:prstGeom prst="line">
            <a:avLst/>
          </a:prstGeom>
          <a:ln w="12700">
            <a:solidFill>
              <a:srgbClr val="0939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8AE13EDB-939A-4E91-AD93-50D9566492E3}"/>
              </a:ext>
            </a:extLst>
          </p:cNvPr>
          <p:cNvGrpSpPr/>
          <p:nvPr/>
        </p:nvGrpSpPr>
        <p:grpSpPr>
          <a:xfrm>
            <a:off x="10509504" y="137621"/>
            <a:ext cx="1322832" cy="457961"/>
            <a:chOff x="1123951" y="1714500"/>
            <a:chExt cx="9913937" cy="3432176"/>
          </a:xfrm>
          <a:solidFill>
            <a:srgbClr val="09397E"/>
          </a:solidFill>
        </p:grpSpPr>
        <p:sp>
          <p:nvSpPr>
            <p:cNvPr id="9" name="Freeform 33">
              <a:extLst>
                <a:ext uri="{FF2B5EF4-FFF2-40B4-BE49-F238E27FC236}">
                  <a16:creationId xmlns:a16="http://schemas.microsoft.com/office/drawing/2014/main" id="{BBABDA90-36CD-4BE7-B30F-C864DCC15C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5576" y="1925638"/>
              <a:ext cx="1104900" cy="2470150"/>
            </a:xfrm>
            <a:custGeom>
              <a:avLst/>
              <a:gdLst>
                <a:gd name="T0" fmla="*/ 166 w 335"/>
                <a:gd name="T1" fmla="*/ 208 h 749"/>
                <a:gd name="T2" fmla="*/ 262 w 335"/>
                <a:gd name="T3" fmla="*/ 152 h 749"/>
                <a:gd name="T4" fmla="*/ 221 w 335"/>
                <a:gd name="T5" fmla="*/ 478 h 749"/>
                <a:gd name="T6" fmla="*/ 163 w 335"/>
                <a:gd name="T7" fmla="*/ 485 h 749"/>
                <a:gd name="T8" fmla="*/ 122 w 335"/>
                <a:gd name="T9" fmla="*/ 579 h 749"/>
                <a:gd name="T10" fmla="*/ 211 w 335"/>
                <a:gd name="T11" fmla="*/ 529 h 749"/>
                <a:gd name="T12" fmla="*/ 303 w 335"/>
                <a:gd name="T13" fmla="*/ 563 h 749"/>
                <a:gd name="T14" fmla="*/ 282 w 335"/>
                <a:gd name="T15" fmla="*/ 610 h 749"/>
                <a:gd name="T16" fmla="*/ 335 w 335"/>
                <a:gd name="T17" fmla="*/ 718 h 749"/>
                <a:gd name="T18" fmla="*/ 240 w 335"/>
                <a:gd name="T19" fmla="*/ 687 h 749"/>
                <a:gd name="T20" fmla="*/ 167 w 335"/>
                <a:gd name="T21" fmla="*/ 654 h 749"/>
                <a:gd name="T22" fmla="*/ 211 w 335"/>
                <a:gd name="T23" fmla="*/ 605 h 749"/>
                <a:gd name="T24" fmla="*/ 269 w 335"/>
                <a:gd name="T25" fmla="*/ 530 h 749"/>
                <a:gd name="T26" fmla="*/ 51 w 335"/>
                <a:gd name="T27" fmla="*/ 718 h 749"/>
                <a:gd name="T28" fmla="*/ 13 w 335"/>
                <a:gd name="T29" fmla="*/ 747 h 749"/>
                <a:gd name="T30" fmla="*/ 7 w 335"/>
                <a:gd name="T31" fmla="*/ 704 h 749"/>
                <a:gd name="T32" fmla="*/ 145 w 335"/>
                <a:gd name="T33" fmla="*/ 441 h 749"/>
                <a:gd name="T34" fmla="*/ 145 w 335"/>
                <a:gd name="T35" fmla="*/ 338 h 749"/>
                <a:gd name="T36" fmla="*/ 207 w 335"/>
                <a:gd name="T37" fmla="*/ 328 h 749"/>
                <a:gd name="T38" fmla="*/ 255 w 335"/>
                <a:gd name="T39" fmla="*/ 179 h 749"/>
                <a:gd name="T40" fmla="*/ 172 w 335"/>
                <a:gd name="T41" fmla="*/ 256 h 749"/>
                <a:gd name="T42" fmla="*/ 73 w 335"/>
                <a:gd name="T43" fmla="*/ 504 h 749"/>
                <a:gd name="T44" fmla="*/ 39 w 335"/>
                <a:gd name="T45" fmla="*/ 520 h 749"/>
                <a:gd name="T46" fmla="*/ 165 w 335"/>
                <a:gd name="T47" fmla="*/ 160 h 749"/>
                <a:gd name="T48" fmla="*/ 270 w 335"/>
                <a:gd name="T49" fmla="*/ 41 h 749"/>
                <a:gd name="T50" fmla="*/ 74 w 335"/>
                <a:gd name="T51" fmla="*/ 220 h 749"/>
                <a:gd name="T52" fmla="*/ 97 w 335"/>
                <a:gd name="T53" fmla="*/ 19 h 749"/>
                <a:gd name="T54" fmla="*/ 146 w 335"/>
                <a:gd name="T55" fmla="*/ 96 h 749"/>
                <a:gd name="T56" fmla="*/ 145 w 335"/>
                <a:gd name="T57" fmla="*/ 110 h 749"/>
                <a:gd name="T58" fmla="*/ 288 w 335"/>
                <a:gd name="T59" fmla="*/ 7 h 749"/>
                <a:gd name="T60" fmla="*/ 319 w 335"/>
                <a:gd name="T61" fmla="*/ 2 h 749"/>
                <a:gd name="T62" fmla="*/ 262 w 335"/>
                <a:gd name="T63" fmla="*/ 83 h 749"/>
                <a:gd name="T64" fmla="*/ 112 w 335"/>
                <a:gd name="T65" fmla="*/ 279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5" h="749">
                  <a:moveTo>
                    <a:pt x="116" y="283"/>
                  </a:moveTo>
                  <a:cubicBezTo>
                    <a:pt x="133" y="258"/>
                    <a:pt x="149" y="233"/>
                    <a:pt x="166" y="208"/>
                  </a:cubicBezTo>
                  <a:cubicBezTo>
                    <a:pt x="185" y="182"/>
                    <a:pt x="209" y="160"/>
                    <a:pt x="243" y="154"/>
                  </a:cubicBezTo>
                  <a:cubicBezTo>
                    <a:pt x="249" y="152"/>
                    <a:pt x="256" y="152"/>
                    <a:pt x="262" y="152"/>
                  </a:cubicBezTo>
                  <a:cubicBezTo>
                    <a:pt x="276" y="153"/>
                    <a:pt x="282" y="163"/>
                    <a:pt x="280" y="177"/>
                  </a:cubicBezTo>
                  <a:cubicBezTo>
                    <a:pt x="260" y="277"/>
                    <a:pt x="241" y="378"/>
                    <a:pt x="221" y="478"/>
                  </a:cubicBezTo>
                  <a:cubicBezTo>
                    <a:pt x="220" y="487"/>
                    <a:pt x="218" y="496"/>
                    <a:pt x="215" y="505"/>
                  </a:cubicBezTo>
                  <a:cubicBezTo>
                    <a:pt x="197" y="498"/>
                    <a:pt x="181" y="492"/>
                    <a:pt x="163" y="485"/>
                  </a:cubicBezTo>
                  <a:cubicBezTo>
                    <a:pt x="148" y="516"/>
                    <a:pt x="134" y="546"/>
                    <a:pt x="120" y="576"/>
                  </a:cubicBezTo>
                  <a:cubicBezTo>
                    <a:pt x="121" y="577"/>
                    <a:pt x="121" y="578"/>
                    <a:pt x="122" y="579"/>
                  </a:cubicBezTo>
                  <a:cubicBezTo>
                    <a:pt x="130" y="575"/>
                    <a:pt x="139" y="572"/>
                    <a:pt x="147" y="567"/>
                  </a:cubicBezTo>
                  <a:cubicBezTo>
                    <a:pt x="169" y="554"/>
                    <a:pt x="189" y="539"/>
                    <a:pt x="211" y="529"/>
                  </a:cubicBezTo>
                  <a:cubicBezTo>
                    <a:pt x="228" y="521"/>
                    <a:pt x="248" y="515"/>
                    <a:pt x="267" y="513"/>
                  </a:cubicBezTo>
                  <a:cubicBezTo>
                    <a:pt x="298" y="511"/>
                    <a:pt x="313" y="534"/>
                    <a:pt x="303" y="563"/>
                  </a:cubicBezTo>
                  <a:cubicBezTo>
                    <a:pt x="300" y="573"/>
                    <a:pt x="295" y="583"/>
                    <a:pt x="290" y="592"/>
                  </a:cubicBezTo>
                  <a:cubicBezTo>
                    <a:pt x="288" y="598"/>
                    <a:pt x="284" y="603"/>
                    <a:pt x="282" y="610"/>
                  </a:cubicBezTo>
                  <a:cubicBezTo>
                    <a:pt x="272" y="636"/>
                    <a:pt x="272" y="639"/>
                    <a:pt x="295" y="656"/>
                  </a:cubicBezTo>
                  <a:cubicBezTo>
                    <a:pt x="316" y="671"/>
                    <a:pt x="332" y="690"/>
                    <a:pt x="335" y="718"/>
                  </a:cubicBezTo>
                  <a:cubicBezTo>
                    <a:pt x="297" y="718"/>
                    <a:pt x="280" y="686"/>
                    <a:pt x="254" y="667"/>
                  </a:cubicBezTo>
                  <a:cubicBezTo>
                    <a:pt x="249" y="674"/>
                    <a:pt x="245" y="681"/>
                    <a:pt x="240" y="687"/>
                  </a:cubicBezTo>
                  <a:cubicBezTo>
                    <a:pt x="228" y="704"/>
                    <a:pt x="214" y="707"/>
                    <a:pt x="199" y="693"/>
                  </a:cubicBezTo>
                  <a:cubicBezTo>
                    <a:pt x="187" y="682"/>
                    <a:pt x="176" y="668"/>
                    <a:pt x="167" y="654"/>
                  </a:cubicBezTo>
                  <a:cubicBezTo>
                    <a:pt x="155" y="637"/>
                    <a:pt x="157" y="625"/>
                    <a:pt x="167" y="613"/>
                  </a:cubicBezTo>
                  <a:cubicBezTo>
                    <a:pt x="178" y="601"/>
                    <a:pt x="193" y="598"/>
                    <a:pt x="211" y="605"/>
                  </a:cubicBezTo>
                  <a:cubicBezTo>
                    <a:pt x="222" y="609"/>
                    <a:pt x="234" y="612"/>
                    <a:pt x="245" y="616"/>
                  </a:cubicBezTo>
                  <a:cubicBezTo>
                    <a:pt x="273" y="552"/>
                    <a:pt x="273" y="552"/>
                    <a:pt x="269" y="530"/>
                  </a:cubicBezTo>
                  <a:cubicBezTo>
                    <a:pt x="231" y="534"/>
                    <a:pt x="200" y="553"/>
                    <a:pt x="174" y="579"/>
                  </a:cubicBezTo>
                  <a:cubicBezTo>
                    <a:pt x="132" y="624"/>
                    <a:pt x="92" y="672"/>
                    <a:pt x="51" y="718"/>
                  </a:cubicBezTo>
                  <a:cubicBezTo>
                    <a:pt x="44" y="726"/>
                    <a:pt x="37" y="734"/>
                    <a:pt x="30" y="741"/>
                  </a:cubicBezTo>
                  <a:cubicBezTo>
                    <a:pt x="25" y="745"/>
                    <a:pt x="17" y="749"/>
                    <a:pt x="13" y="747"/>
                  </a:cubicBezTo>
                  <a:cubicBezTo>
                    <a:pt x="7" y="744"/>
                    <a:pt x="1" y="736"/>
                    <a:pt x="1" y="730"/>
                  </a:cubicBezTo>
                  <a:cubicBezTo>
                    <a:pt x="0" y="722"/>
                    <a:pt x="3" y="712"/>
                    <a:pt x="7" y="704"/>
                  </a:cubicBezTo>
                  <a:cubicBezTo>
                    <a:pt x="35" y="655"/>
                    <a:pt x="64" y="606"/>
                    <a:pt x="91" y="556"/>
                  </a:cubicBezTo>
                  <a:cubicBezTo>
                    <a:pt x="111" y="519"/>
                    <a:pt x="128" y="480"/>
                    <a:pt x="145" y="441"/>
                  </a:cubicBezTo>
                  <a:cubicBezTo>
                    <a:pt x="148" y="434"/>
                    <a:pt x="149" y="424"/>
                    <a:pt x="146" y="417"/>
                  </a:cubicBezTo>
                  <a:cubicBezTo>
                    <a:pt x="138" y="391"/>
                    <a:pt x="141" y="364"/>
                    <a:pt x="145" y="338"/>
                  </a:cubicBezTo>
                  <a:cubicBezTo>
                    <a:pt x="147" y="320"/>
                    <a:pt x="158" y="309"/>
                    <a:pt x="172" y="306"/>
                  </a:cubicBezTo>
                  <a:cubicBezTo>
                    <a:pt x="185" y="304"/>
                    <a:pt x="198" y="312"/>
                    <a:pt x="207" y="328"/>
                  </a:cubicBezTo>
                  <a:cubicBezTo>
                    <a:pt x="211" y="336"/>
                    <a:pt x="215" y="345"/>
                    <a:pt x="222" y="359"/>
                  </a:cubicBezTo>
                  <a:cubicBezTo>
                    <a:pt x="233" y="298"/>
                    <a:pt x="244" y="241"/>
                    <a:pt x="255" y="179"/>
                  </a:cubicBezTo>
                  <a:cubicBezTo>
                    <a:pt x="245" y="183"/>
                    <a:pt x="236" y="185"/>
                    <a:pt x="231" y="190"/>
                  </a:cubicBezTo>
                  <a:cubicBezTo>
                    <a:pt x="210" y="211"/>
                    <a:pt x="188" y="232"/>
                    <a:pt x="172" y="256"/>
                  </a:cubicBezTo>
                  <a:cubicBezTo>
                    <a:pt x="154" y="284"/>
                    <a:pt x="139" y="316"/>
                    <a:pt x="127" y="347"/>
                  </a:cubicBezTo>
                  <a:cubicBezTo>
                    <a:pt x="107" y="399"/>
                    <a:pt x="91" y="452"/>
                    <a:pt x="73" y="504"/>
                  </a:cubicBezTo>
                  <a:cubicBezTo>
                    <a:pt x="70" y="511"/>
                    <a:pt x="77" y="520"/>
                    <a:pt x="67" y="526"/>
                  </a:cubicBezTo>
                  <a:cubicBezTo>
                    <a:pt x="55" y="532"/>
                    <a:pt x="46" y="531"/>
                    <a:pt x="39" y="520"/>
                  </a:cubicBezTo>
                  <a:cubicBezTo>
                    <a:pt x="24" y="498"/>
                    <a:pt x="27" y="473"/>
                    <a:pt x="32" y="450"/>
                  </a:cubicBezTo>
                  <a:cubicBezTo>
                    <a:pt x="55" y="344"/>
                    <a:pt x="100" y="248"/>
                    <a:pt x="165" y="160"/>
                  </a:cubicBezTo>
                  <a:cubicBezTo>
                    <a:pt x="194" y="119"/>
                    <a:pt x="228" y="84"/>
                    <a:pt x="265" y="51"/>
                  </a:cubicBezTo>
                  <a:cubicBezTo>
                    <a:pt x="267" y="49"/>
                    <a:pt x="268" y="44"/>
                    <a:pt x="270" y="41"/>
                  </a:cubicBezTo>
                  <a:cubicBezTo>
                    <a:pt x="268" y="40"/>
                    <a:pt x="267" y="39"/>
                    <a:pt x="266" y="38"/>
                  </a:cubicBezTo>
                  <a:cubicBezTo>
                    <a:pt x="202" y="99"/>
                    <a:pt x="138" y="160"/>
                    <a:pt x="74" y="220"/>
                  </a:cubicBezTo>
                  <a:cubicBezTo>
                    <a:pt x="45" y="201"/>
                    <a:pt x="41" y="170"/>
                    <a:pt x="52" y="140"/>
                  </a:cubicBezTo>
                  <a:cubicBezTo>
                    <a:pt x="67" y="100"/>
                    <a:pt x="82" y="59"/>
                    <a:pt x="97" y="19"/>
                  </a:cubicBezTo>
                  <a:cubicBezTo>
                    <a:pt x="100" y="10"/>
                    <a:pt x="105" y="10"/>
                    <a:pt x="112" y="12"/>
                  </a:cubicBezTo>
                  <a:cubicBezTo>
                    <a:pt x="148" y="22"/>
                    <a:pt x="164" y="63"/>
                    <a:pt x="146" y="96"/>
                  </a:cubicBezTo>
                  <a:cubicBezTo>
                    <a:pt x="144" y="100"/>
                    <a:pt x="143" y="104"/>
                    <a:pt x="141" y="108"/>
                  </a:cubicBezTo>
                  <a:cubicBezTo>
                    <a:pt x="143" y="109"/>
                    <a:pt x="144" y="109"/>
                    <a:pt x="145" y="110"/>
                  </a:cubicBezTo>
                  <a:cubicBezTo>
                    <a:pt x="171" y="90"/>
                    <a:pt x="198" y="69"/>
                    <a:pt x="224" y="50"/>
                  </a:cubicBezTo>
                  <a:cubicBezTo>
                    <a:pt x="245" y="35"/>
                    <a:pt x="266" y="21"/>
                    <a:pt x="288" y="7"/>
                  </a:cubicBezTo>
                  <a:cubicBezTo>
                    <a:pt x="291" y="5"/>
                    <a:pt x="295" y="1"/>
                    <a:pt x="299" y="1"/>
                  </a:cubicBezTo>
                  <a:cubicBezTo>
                    <a:pt x="306" y="0"/>
                    <a:pt x="313" y="2"/>
                    <a:pt x="319" y="2"/>
                  </a:cubicBezTo>
                  <a:cubicBezTo>
                    <a:pt x="319" y="8"/>
                    <a:pt x="320" y="16"/>
                    <a:pt x="317" y="20"/>
                  </a:cubicBezTo>
                  <a:cubicBezTo>
                    <a:pt x="300" y="42"/>
                    <a:pt x="283" y="65"/>
                    <a:pt x="262" y="83"/>
                  </a:cubicBezTo>
                  <a:cubicBezTo>
                    <a:pt x="215" y="126"/>
                    <a:pt x="172" y="171"/>
                    <a:pt x="140" y="226"/>
                  </a:cubicBezTo>
                  <a:cubicBezTo>
                    <a:pt x="130" y="243"/>
                    <a:pt x="121" y="262"/>
                    <a:pt x="112" y="279"/>
                  </a:cubicBezTo>
                  <a:cubicBezTo>
                    <a:pt x="113" y="280"/>
                    <a:pt x="115" y="281"/>
                    <a:pt x="116" y="2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0" name="Freeform 34">
              <a:extLst>
                <a:ext uri="{FF2B5EF4-FFF2-40B4-BE49-F238E27FC236}">
                  <a16:creationId xmlns:a16="http://schemas.microsoft.com/office/drawing/2014/main" id="{00936626-5687-4FB9-8F3A-8F8218CE17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04363" y="2192338"/>
              <a:ext cx="1533525" cy="2192338"/>
            </a:xfrm>
            <a:custGeom>
              <a:avLst/>
              <a:gdLst>
                <a:gd name="T0" fmla="*/ 73 w 465"/>
                <a:gd name="T1" fmla="*/ 578 h 665"/>
                <a:gd name="T2" fmla="*/ 192 w 465"/>
                <a:gd name="T3" fmla="*/ 621 h 665"/>
                <a:gd name="T4" fmla="*/ 214 w 465"/>
                <a:gd name="T5" fmla="*/ 482 h 665"/>
                <a:gd name="T6" fmla="*/ 108 w 465"/>
                <a:gd name="T7" fmla="*/ 527 h 665"/>
                <a:gd name="T8" fmla="*/ 2 w 465"/>
                <a:gd name="T9" fmla="*/ 514 h 665"/>
                <a:gd name="T10" fmla="*/ 176 w 465"/>
                <a:gd name="T11" fmla="*/ 438 h 665"/>
                <a:gd name="T12" fmla="*/ 172 w 465"/>
                <a:gd name="T13" fmla="*/ 380 h 665"/>
                <a:gd name="T14" fmla="*/ 252 w 465"/>
                <a:gd name="T15" fmla="*/ 303 h 665"/>
                <a:gd name="T16" fmla="*/ 209 w 465"/>
                <a:gd name="T17" fmla="*/ 283 h 665"/>
                <a:gd name="T18" fmla="*/ 103 w 465"/>
                <a:gd name="T19" fmla="*/ 292 h 665"/>
                <a:gd name="T20" fmla="*/ 106 w 465"/>
                <a:gd name="T21" fmla="*/ 168 h 665"/>
                <a:gd name="T22" fmla="*/ 123 w 465"/>
                <a:gd name="T23" fmla="*/ 272 h 665"/>
                <a:gd name="T24" fmla="*/ 246 w 465"/>
                <a:gd name="T25" fmla="*/ 257 h 665"/>
                <a:gd name="T26" fmla="*/ 244 w 465"/>
                <a:gd name="T27" fmla="*/ 242 h 665"/>
                <a:gd name="T28" fmla="*/ 208 w 465"/>
                <a:gd name="T29" fmla="*/ 231 h 665"/>
                <a:gd name="T30" fmla="*/ 230 w 465"/>
                <a:gd name="T31" fmla="*/ 218 h 665"/>
                <a:gd name="T32" fmla="*/ 167 w 465"/>
                <a:gd name="T33" fmla="*/ 245 h 665"/>
                <a:gd name="T34" fmla="*/ 134 w 465"/>
                <a:gd name="T35" fmla="*/ 229 h 665"/>
                <a:gd name="T36" fmla="*/ 154 w 465"/>
                <a:gd name="T37" fmla="*/ 209 h 665"/>
                <a:gd name="T38" fmla="*/ 214 w 465"/>
                <a:gd name="T39" fmla="*/ 147 h 665"/>
                <a:gd name="T40" fmla="*/ 195 w 465"/>
                <a:gd name="T41" fmla="*/ 120 h 665"/>
                <a:gd name="T42" fmla="*/ 215 w 465"/>
                <a:gd name="T43" fmla="*/ 90 h 665"/>
                <a:gd name="T44" fmla="*/ 210 w 465"/>
                <a:gd name="T45" fmla="*/ 72 h 665"/>
                <a:gd name="T46" fmla="*/ 275 w 465"/>
                <a:gd name="T47" fmla="*/ 40 h 665"/>
                <a:gd name="T48" fmla="*/ 329 w 465"/>
                <a:gd name="T49" fmla="*/ 24 h 665"/>
                <a:gd name="T50" fmla="*/ 298 w 465"/>
                <a:gd name="T51" fmla="*/ 81 h 665"/>
                <a:gd name="T52" fmla="*/ 312 w 465"/>
                <a:gd name="T53" fmla="*/ 90 h 665"/>
                <a:gd name="T54" fmla="*/ 307 w 465"/>
                <a:gd name="T55" fmla="*/ 166 h 665"/>
                <a:gd name="T56" fmla="*/ 292 w 465"/>
                <a:gd name="T57" fmla="*/ 224 h 665"/>
                <a:gd name="T58" fmla="*/ 404 w 465"/>
                <a:gd name="T59" fmla="*/ 25 h 665"/>
                <a:gd name="T60" fmla="*/ 334 w 465"/>
                <a:gd name="T61" fmla="*/ 43 h 665"/>
                <a:gd name="T62" fmla="*/ 334 w 465"/>
                <a:gd name="T63" fmla="*/ 30 h 665"/>
                <a:gd name="T64" fmla="*/ 417 w 465"/>
                <a:gd name="T65" fmla="*/ 38 h 665"/>
                <a:gd name="T66" fmla="*/ 336 w 465"/>
                <a:gd name="T67" fmla="*/ 187 h 665"/>
                <a:gd name="T68" fmla="*/ 372 w 465"/>
                <a:gd name="T69" fmla="*/ 223 h 665"/>
                <a:gd name="T70" fmla="*/ 464 w 465"/>
                <a:gd name="T71" fmla="*/ 221 h 665"/>
                <a:gd name="T72" fmla="*/ 429 w 465"/>
                <a:gd name="T73" fmla="*/ 266 h 665"/>
                <a:gd name="T74" fmla="*/ 240 w 465"/>
                <a:gd name="T75" fmla="*/ 326 h 665"/>
                <a:gd name="T76" fmla="*/ 264 w 465"/>
                <a:gd name="T77" fmla="*/ 338 h 665"/>
                <a:gd name="T78" fmla="*/ 237 w 465"/>
                <a:gd name="T79" fmla="*/ 420 h 665"/>
                <a:gd name="T80" fmla="*/ 271 w 465"/>
                <a:gd name="T81" fmla="*/ 421 h 665"/>
                <a:gd name="T82" fmla="*/ 393 w 465"/>
                <a:gd name="T83" fmla="*/ 453 h 665"/>
                <a:gd name="T84" fmla="*/ 346 w 465"/>
                <a:gd name="T85" fmla="*/ 462 h 665"/>
                <a:gd name="T86" fmla="*/ 252 w 465"/>
                <a:gd name="T87" fmla="*/ 469 h 665"/>
                <a:gd name="T88" fmla="*/ 241 w 465"/>
                <a:gd name="T89" fmla="*/ 579 h 665"/>
                <a:gd name="T90" fmla="*/ 252 w 465"/>
                <a:gd name="T91" fmla="*/ 631 h 665"/>
                <a:gd name="T92" fmla="*/ 43 w 465"/>
                <a:gd name="T93" fmla="*/ 568 h 665"/>
                <a:gd name="T94" fmla="*/ 446 w 465"/>
                <a:gd name="T95" fmla="*/ 224 h 665"/>
                <a:gd name="T96" fmla="*/ 330 w 465"/>
                <a:gd name="T97" fmla="*/ 248 h 665"/>
                <a:gd name="T98" fmla="*/ 296 w 465"/>
                <a:gd name="T99" fmla="*/ 102 h 665"/>
                <a:gd name="T100" fmla="*/ 291 w 465"/>
                <a:gd name="T101" fmla="*/ 165 h 665"/>
                <a:gd name="T102" fmla="*/ 296 w 465"/>
                <a:gd name="T103" fmla="*/ 102 h 665"/>
                <a:gd name="T104" fmla="*/ 259 w 465"/>
                <a:gd name="T105" fmla="*/ 198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65" h="665">
                  <a:moveTo>
                    <a:pt x="43" y="568"/>
                  </a:moveTo>
                  <a:cubicBezTo>
                    <a:pt x="54" y="571"/>
                    <a:pt x="64" y="574"/>
                    <a:pt x="73" y="578"/>
                  </a:cubicBezTo>
                  <a:cubicBezTo>
                    <a:pt x="95" y="588"/>
                    <a:pt x="116" y="600"/>
                    <a:pt x="139" y="608"/>
                  </a:cubicBezTo>
                  <a:cubicBezTo>
                    <a:pt x="156" y="615"/>
                    <a:pt x="174" y="617"/>
                    <a:pt x="192" y="621"/>
                  </a:cubicBezTo>
                  <a:cubicBezTo>
                    <a:pt x="206" y="624"/>
                    <a:pt x="213" y="616"/>
                    <a:pt x="214" y="603"/>
                  </a:cubicBezTo>
                  <a:cubicBezTo>
                    <a:pt x="214" y="564"/>
                    <a:pt x="214" y="525"/>
                    <a:pt x="214" y="482"/>
                  </a:cubicBezTo>
                  <a:cubicBezTo>
                    <a:pt x="197" y="487"/>
                    <a:pt x="182" y="489"/>
                    <a:pt x="169" y="495"/>
                  </a:cubicBezTo>
                  <a:cubicBezTo>
                    <a:pt x="148" y="505"/>
                    <a:pt x="129" y="518"/>
                    <a:pt x="108" y="527"/>
                  </a:cubicBezTo>
                  <a:cubicBezTo>
                    <a:pt x="86" y="536"/>
                    <a:pt x="62" y="543"/>
                    <a:pt x="39" y="549"/>
                  </a:cubicBezTo>
                  <a:cubicBezTo>
                    <a:pt x="25" y="553"/>
                    <a:pt x="0" y="529"/>
                    <a:pt x="2" y="514"/>
                  </a:cubicBezTo>
                  <a:cubicBezTo>
                    <a:pt x="2" y="510"/>
                    <a:pt x="7" y="506"/>
                    <a:pt x="11" y="504"/>
                  </a:cubicBezTo>
                  <a:cubicBezTo>
                    <a:pt x="66" y="482"/>
                    <a:pt x="121" y="459"/>
                    <a:pt x="176" y="438"/>
                  </a:cubicBezTo>
                  <a:cubicBezTo>
                    <a:pt x="216" y="423"/>
                    <a:pt x="236" y="408"/>
                    <a:pt x="259" y="367"/>
                  </a:cubicBezTo>
                  <a:cubicBezTo>
                    <a:pt x="229" y="371"/>
                    <a:pt x="202" y="376"/>
                    <a:pt x="172" y="380"/>
                  </a:cubicBezTo>
                  <a:cubicBezTo>
                    <a:pt x="174" y="360"/>
                    <a:pt x="184" y="346"/>
                    <a:pt x="198" y="335"/>
                  </a:cubicBezTo>
                  <a:cubicBezTo>
                    <a:pt x="215" y="323"/>
                    <a:pt x="233" y="312"/>
                    <a:pt x="252" y="303"/>
                  </a:cubicBezTo>
                  <a:cubicBezTo>
                    <a:pt x="274" y="292"/>
                    <a:pt x="275" y="293"/>
                    <a:pt x="269" y="263"/>
                  </a:cubicBezTo>
                  <a:cubicBezTo>
                    <a:pt x="249" y="270"/>
                    <a:pt x="229" y="276"/>
                    <a:pt x="209" y="283"/>
                  </a:cubicBezTo>
                  <a:cubicBezTo>
                    <a:pt x="183" y="292"/>
                    <a:pt x="157" y="303"/>
                    <a:pt x="130" y="311"/>
                  </a:cubicBezTo>
                  <a:cubicBezTo>
                    <a:pt x="112" y="317"/>
                    <a:pt x="104" y="310"/>
                    <a:pt x="103" y="292"/>
                  </a:cubicBezTo>
                  <a:cubicBezTo>
                    <a:pt x="103" y="268"/>
                    <a:pt x="105" y="243"/>
                    <a:pt x="106" y="219"/>
                  </a:cubicBezTo>
                  <a:cubicBezTo>
                    <a:pt x="106" y="202"/>
                    <a:pt x="106" y="185"/>
                    <a:pt x="106" y="168"/>
                  </a:cubicBezTo>
                  <a:cubicBezTo>
                    <a:pt x="119" y="167"/>
                    <a:pt x="124" y="173"/>
                    <a:pt x="124" y="185"/>
                  </a:cubicBezTo>
                  <a:cubicBezTo>
                    <a:pt x="123" y="214"/>
                    <a:pt x="123" y="243"/>
                    <a:pt x="123" y="272"/>
                  </a:cubicBezTo>
                  <a:cubicBezTo>
                    <a:pt x="123" y="277"/>
                    <a:pt x="124" y="282"/>
                    <a:pt x="124" y="287"/>
                  </a:cubicBezTo>
                  <a:cubicBezTo>
                    <a:pt x="166" y="277"/>
                    <a:pt x="206" y="267"/>
                    <a:pt x="246" y="257"/>
                  </a:cubicBezTo>
                  <a:cubicBezTo>
                    <a:pt x="249" y="256"/>
                    <a:pt x="251" y="252"/>
                    <a:pt x="254" y="249"/>
                  </a:cubicBezTo>
                  <a:cubicBezTo>
                    <a:pt x="250" y="247"/>
                    <a:pt x="248" y="243"/>
                    <a:pt x="244" y="242"/>
                  </a:cubicBezTo>
                  <a:cubicBezTo>
                    <a:pt x="236" y="240"/>
                    <a:pt x="227" y="240"/>
                    <a:pt x="219" y="238"/>
                  </a:cubicBezTo>
                  <a:cubicBezTo>
                    <a:pt x="215" y="237"/>
                    <a:pt x="212" y="233"/>
                    <a:pt x="208" y="231"/>
                  </a:cubicBezTo>
                  <a:cubicBezTo>
                    <a:pt x="211" y="228"/>
                    <a:pt x="214" y="226"/>
                    <a:pt x="218" y="224"/>
                  </a:cubicBezTo>
                  <a:cubicBezTo>
                    <a:pt x="221" y="222"/>
                    <a:pt x="225" y="221"/>
                    <a:pt x="230" y="218"/>
                  </a:cubicBezTo>
                  <a:cubicBezTo>
                    <a:pt x="226" y="210"/>
                    <a:pt x="221" y="202"/>
                    <a:pt x="216" y="192"/>
                  </a:cubicBezTo>
                  <a:cubicBezTo>
                    <a:pt x="200" y="210"/>
                    <a:pt x="184" y="227"/>
                    <a:pt x="167" y="245"/>
                  </a:cubicBezTo>
                  <a:cubicBezTo>
                    <a:pt x="166" y="239"/>
                    <a:pt x="166" y="236"/>
                    <a:pt x="166" y="235"/>
                  </a:cubicBezTo>
                  <a:cubicBezTo>
                    <a:pt x="154" y="233"/>
                    <a:pt x="140" y="235"/>
                    <a:pt x="134" y="229"/>
                  </a:cubicBezTo>
                  <a:cubicBezTo>
                    <a:pt x="126" y="222"/>
                    <a:pt x="127" y="208"/>
                    <a:pt x="137" y="197"/>
                  </a:cubicBezTo>
                  <a:cubicBezTo>
                    <a:pt x="142" y="201"/>
                    <a:pt x="147" y="204"/>
                    <a:pt x="154" y="209"/>
                  </a:cubicBezTo>
                  <a:cubicBezTo>
                    <a:pt x="163" y="198"/>
                    <a:pt x="172" y="186"/>
                    <a:pt x="181" y="176"/>
                  </a:cubicBezTo>
                  <a:cubicBezTo>
                    <a:pt x="191" y="166"/>
                    <a:pt x="201" y="153"/>
                    <a:pt x="214" y="147"/>
                  </a:cubicBezTo>
                  <a:cubicBezTo>
                    <a:pt x="234" y="137"/>
                    <a:pt x="246" y="123"/>
                    <a:pt x="253" y="101"/>
                  </a:cubicBezTo>
                  <a:cubicBezTo>
                    <a:pt x="233" y="107"/>
                    <a:pt x="214" y="113"/>
                    <a:pt x="195" y="120"/>
                  </a:cubicBezTo>
                  <a:cubicBezTo>
                    <a:pt x="194" y="118"/>
                    <a:pt x="194" y="117"/>
                    <a:pt x="193" y="116"/>
                  </a:cubicBezTo>
                  <a:cubicBezTo>
                    <a:pt x="200" y="108"/>
                    <a:pt x="206" y="100"/>
                    <a:pt x="215" y="90"/>
                  </a:cubicBezTo>
                  <a:cubicBezTo>
                    <a:pt x="207" y="89"/>
                    <a:pt x="203" y="88"/>
                    <a:pt x="197" y="87"/>
                  </a:cubicBezTo>
                  <a:cubicBezTo>
                    <a:pt x="201" y="82"/>
                    <a:pt x="205" y="77"/>
                    <a:pt x="210" y="72"/>
                  </a:cubicBezTo>
                  <a:cubicBezTo>
                    <a:pt x="210" y="71"/>
                    <a:pt x="212" y="71"/>
                    <a:pt x="213" y="71"/>
                  </a:cubicBezTo>
                  <a:cubicBezTo>
                    <a:pt x="242" y="79"/>
                    <a:pt x="257" y="56"/>
                    <a:pt x="275" y="40"/>
                  </a:cubicBezTo>
                  <a:cubicBezTo>
                    <a:pt x="287" y="29"/>
                    <a:pt x="299" y="17"/>
                    <a:pt x="311" y="6"/>
                  </a:cubicBezTo>
                  <a:cubicBezTo>
                    <a:pt x="317" y="12"/>
                    <a:pt x="323" y="18"/>
                    <a:pt x="329" y="24"/>
                  </a:cubicBezTo>
                  <a:cubicBezTo>
                    <a:pt x="307" y="43"/>
                    <a:pt x="284" y="61"/>
                    <a:pt x="262" y="80"/>
                  </a:cubicBezTo>
                  <a:cubicBezTo>
                    <a:pt x="274" y="93"/>
                    <a:pt x="286" y="94"/>
                    <a:pt x="298" y="81"/>
                  </a:cubicBezTo>
                  <a:cubicBezTo>
                    <a:pt x="300" y="78"/>
                    <a:pt x="305" y="78"/>
                    <a:pt x="309" y="76"/>
                  </a:cubicBezTo>
                  <a:cubicBezTo>
                    <a:pt x="310" y="81"/>
                    <a:pt x="312" y="85"/>
                    <a:pt x="312" y="90"/>
                  </a:cubicBezTo>
                  <a:cubicBezTo>
                    <a:pt x="310" y="112"/>
                    <a:pt x="308" y="134"/>
                    <a:pt x="306" y="157"/>
                  </a:cubicBezTo>
                  <a:cubicBezTo>
                    <a:pt x="306" y="160"/>
                    <a:pt x="305" y="163"/>
                    <a:pt x="307" y="166"/>
                  </a:cubicBezTo>
                  <a:cubicBezTo>
                    <a:pt x="320" y="189"/>
                    <a:pt x="305" y="205"/>
                    <a:pt x="293" y="222"/>
                  </a:cubicBezTo>
                  <a:cubicBezTo>
                    <a:pt x="293" y="222"/>
                    <a:pt x="292" y="224"/>
                    <a:pt x="292" y="224"/>
                  </a:cubicBezTo>
                  <a:cubicBezTo>
                    <a:pt x="292" y="225"/>
                    <a:pt x="292" y="225"/>
                    <a:pt x="294" y="228"/>
                  </a:cubicBezTo>
                  <a:cubicBezTo>
                    <a:pt x="338" y="164"/>
                    <a:pt x="376" y="98"/>
                    <a:pt x="404" y="25"/>
                  </a:cubicBezTo>
                  <a:cubicBezTo>
                    <a:pt x="390" y="21"/>
                    <a:pt x="379" y="23"/>
                    <a:pt x="367" y="30"/>
                  </a:cubicBezTo>
                  <a:cubicBezTo>
                    <a:pt x="357" y="36"/>
                    <a:pt x="345" y="39"/>
                    <a:pt x="334" y="43"/>
                  </a:cubicBezTo>
                  <a:cubicBezTo>
                    <a:pt x="333" y="42"/>
                    <a:pt x="332" y="40"/>
                    <a:pt x="331" y="39"/>
                  </a:cubicBezTo>
                  <a:cubicBezTo>
                    <a:pt x="332" y="36"/>
                    <a:pt x="332" y="31"/>
                    <a:pt x="334" y="30"/>
                  </a:cubicBezTo>
                  <a:cubicBezTo>
                    <a:pt x="352" y="22"/>
                    <a:pt x="370" y="12"/>
                    <a:pt x="389" y="7"/>
                  </a:cubicBezTo>
                  <a:cubicBezTo>
                    <a:pt x="414" y="0"/>
                    <a:pt x="426" y="13"/>
                    <a:pt x="417" y="38"/>
                  </a:cubicBezTo>
                  <a:cubicBezTo>
                    <a:pt x="410" y="57"/>
                    <a:pt x="399" y="74"/>
                    <a:pt x="389" y="92"/>
                  </a:cubicBezTo>
                  <a:cubicBezTo>
                    <a:pt x="371" y="124"/>
                    <a:pt x="352" y="155"/>
                    <a:pt x="336" y="187"/>
                  </a:cubicBezTo>
                  <a:cubicBezTo>
                    <a:pt x="329" y="200"/>
                    <a:pt x="327" y="214"/>
                    <a:pt x="322" y="233"/>
                  </a:cubicBezTo>
                  <a:cubicBezTo>
                    <a:pt x="341" y="229"/>
                    <a:pt x="356" y="225"/>
                    <a:pt x="372" y="223"/>
                  </a:cubicBezTo>
                  <a:cubicBezTo>
                    <a:pt x="396" y="219"/>
                    <a:pt x="421" y="215"/>
                    <a:pt x="445" y="213"/>
                  </a:cubicBezTo>
                  <a:cubicBezTo>
                    <a:pt x="452" y="213"/>
                    <a:pt x="463" y="217"/>
                    <a:pt x="464" y="221"/>
                  </a:cubicBezTo>
                  <a:cubicBezTo>
                    <a:pt x="465" y="229"/>
                    <a:pt x="464" y="240"/>
                    <a:pt x="459" y="246"/>
                  </a:cubicBezTo>
                  <a:cubicBezTo>
                    <a:pt x="451" y="255"/>
                    <a:pt x="440" y="262"/>
                    <a:pt x="429" y="266"/>
                  </a:cubicBezTo>
                  <a:cubicBezTo>
                    <a:pt x="385" y="279"/>
                    <a:pt x="341" y="291"/>
                    <a:pt x="297" y="305"/>
                  </a:cubicBezTo>
                  <a:cubicBezTo>
                    <a:pt x="277" y="310"/>
                    <a:pt x="258" y="318"/>
                    <a:pt x="240" y="326"/>
                  </a:cubicBezTo>
                  <a:cubicBezTo>
                    <a:pt x="232" y="329"/>
                    <a:pt x="226" y="335"/>
                    <a:pt x="222" y="343"/>
                  </a:cubicBezTo>
                  <a:cubicBezTo>
                    <a:pt x="236" y="341"/>
                    <a:pt x="250" y="341"/>
                    <a:pt x="264" y="338"/>
                  </a:cubicBezTo>
                  <a:cubicBezTo>
                    <a:pt x="283" y="335"/>
                    <a:pt x="299" y="338"/>
                    <a:pt x="311" y="355"/>
                  </a:cubicBezTo>
                  <a:cubicBezTo>
                    <a:pt x="300" y="391"/>
                    <a:pt x="262" y="399"/>
                    <a:pt x="237" y="420"/>
                  </a:cubicBezTo>
                  <a:cubicBezTo>
                    <a:pt x="237" y="422"/>
                    <a:pt x="238" y="423"/>
                    <a:pt x="239" y="425"/>
                  </a:cubicBezTo>
                  <a:cubicBezTo>
                    <a:pt x="249" y="424"/>
                    <a:pt x="260" y="423"/>
                    <a:pt x="271" y="421"/>
                  </a:cubicBezTo>
                  <a:cubicBezTo>
                    <a:pt x="301" y="416"/>
                    <a:pt x="331" y="411"/>
                    <a:pt x="361" y="407"/>
                  </a:cubicBezTo>
                  <a:cubicBezTo>
                    <a:pt x="388" y="404"/>
                    <a:pt x="405" y="429"/>
                    <a:pt x="393" y="453"/>
                  </a:cubicBezTo>
                  <a:cubicBezTo>
                    <a:pt x="388" y="466"/>
                    <a:pt x="374" y="470"/>
                    <a:pt x="355" y="466"/>
                  </a:cubicBezTo>
                  <a:cubicBezTo>
                    <a:pt x="352" y="465"/>
                    <a:pt x="348" y="464"/>
                    <a:pt x="346" y="462"/>
                  </a:cubicBezTo>
                  <a:cubicBezTo>
                    <a:pt x="327" y="448"/>
                    <a:pt x="309" y="452"/>
                    <a:pt x="289" y="461"/>
                  </a:cubicBezTo>
                  <a:cubicBezTo>
                    <a:pt x="278" y="466"/>
                    <a:pt x="264" y="467"/>
                    <a:pt x="252" y="469"/>
                  </a:cubicBezTo>
                  <a:cubicBezTo>
                    <a:pt x="242" y="471"/>
                    <a:pt x="237" y="474"/>
                    <a:pt x="237" y="485"/>
                  </a:cubicBezTo>
                  <a:cubicBezTo>
                    <a:pt x="239" y="516"/>
                    <a:pt x="240" y="548"/>
                    <a:pt x="241" y="579"/>
                  </a:cubicBezTo>
                  <a:cubicBezTo>
                    <a:pt x="241" y="582"/>
                    <a:pt x="242" y="586"/>
                    <a:pt x="243" y="588"/>
                  </a:cubicBezTo>
                  <a:cubicBezTo>
                    <a:pt x="257" y="600"/>
                    <a:pt x="254" y="617"/>
                    <a:pt x="252" y="631"/>
                  </a:cubicBezTo>
                  <a:cubicBezTo>
                    <a:pt x="250" y="641"/>
                    <a:pt x="241" y="651"/>
                    <a:pt x="236" y="660"/>
                  </a:cubicBezTo>
                  <a:cubicBezTo>
                    <a:pt x="184" y="665"/>
                    <a:pt x="59" y="607"/>
                    <a:pt x="43" y="568"/>
                  </a:cubicBezTo>
                  <a:close/>
                  <a:moveTo>
                    <a:pt x="296" y="283"/>
                  </a:moveTo>
                  <a:cubicBezTo>
                    <a:pt x="335" y="285"/>
                    <a:pt x="435" y="246"/>
                    <a:pt x="446" y="224"/>
                  </a:cubicBezTo>
                  <a:cubicBezTo>
                    <a:pt x="442" y="224"/>
                    <a:pt x="439" y="224"/>
                    <a:pt x="436" y="225"/>
                  </a:cubicBezTo>
                  <a:cubicBezTo>
                    <a:pt x="400" y="233"/>
                    <a:pt x="365" y="240"/>
                    <a:pt x="330" y="248"/>
                  </a:cubicBezTo>
                  <a:cubicBezTo>
                    <a:pt x="311" y="252"/>
                    <a:pt x="299" y="263"/>
                    <a:pt x="296" y="283"/>
                  </a:cubicBezTo>
                  <a:close/>
                  <a:moveTo>
                    <a:pt x="296" y="102"/>
                  </a:moveTo>
                  <a:cubicBezTo>
                    <a:pt x="269" y="126"/>
                    <a:pt x="263" y="160"/>
                    <a:pt x="276" y="201"/>
                  </a:cubicBezTo>
                  <a:cubicBezTo>
                    <a:pt x="289" y="193"/>
                    <a:pt x="298" y="183"/>
                    <a:pt x="291" y="165"/>
                  </a:cubicBezTo>
                  <a:cubicBezTo>
                    <a:pt x="287" y="155"/>
                    <a:pt x="290" y="142"/>
                    <a:pt x="291" y="131"/>
                  </a:cubicBezTo>
                  <a:cubicBezTo>
                    <a:pt x="292" y="122"/>
                    <a:pt x="294" y="113"/>
                    <a:pt x="296" y="102"/>
                  </a:cubicBezTo>
                  <a:close/>
                  <a:moveTo>
                    <a:pt x="259" y="138"/>
                  </a:moveTo>
                  <a:cubicBezTo>
                    <a:pt x="229" y="154"/>
                    <a:pt x="229" y="179"/>
                    <a:pt x="259" y="198"/>
                  </a:cubicBezTo>
                  <a:cubicBezTo>
                    <a:pt x="259" y="178"/>
                    <a:pt x="259" y="158"/>
                    <a:pt x="259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1" name="Freeform 35">
              <a:extLst>
                <a:ext uri="{FF2B5EF4-FFF2-40B4-BE49-F238E27FC236}">
                  <a16:creationId xmlns:a16="http://schemas.microsoft.com/office/drawing/2014/main" id="{C739F88A-8A6F-4C64-987F-4D273FBEE7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3951" y="1885950"/>
              <a:ext cx="3284538" cy="3254375"/>
            </a:xfrm>
            <a:custGeom>
              <a:avLst/>
              <a:gdLst>
                <a:gd name="T0" fmla="*/ 498 w 996"/>
                <a:gd name="T1" fmla="*/ 985 h 987"/>
                <a:gd name="T2" fmla="*/ 10 w 996"/>
                <a:gd name="T3" fmla="*/ 478 h 987"/>
                <a:gd name="T4" fmla="*/ 515 w 996"/>
                <a:gd name="T5" fmla="*/ 8 h 987"/>
                <a:gd name="T6" fmla="*/ 987 w 996"/>
                <a:gd name="T7" fmla="*/ 514 h 987"/>
                <a:gd name="T8" fmla="*/ 498 w 996"/>
                <a:gd name="T9" fmla="*/ 985 h 987"/>
                <a:gd name="T10" fmla="*/ 27 w 996"/>
                <a:gd name="T11" fmla="*/ 496 h 987"/>
                <a:gd name="T12" fmla="*/ 509 w 996"/>
                <a:gd name="T13" fmla="*/ 967 h 987"/>
                <a:gd name="T14" fmla="*/ 969 w 996"/>
                <a:gd name="T15" fmla="*/ 493 h 987"/>
                <a:gd name="T16" fmla="*/ 473 w 996"/>
                <a:gd name="T17" fmla="*/ 25 h 987"/>
                <a:gd name="T18" fmla="*/ 27 w 996"/>
                <a:gd name="T19" fmla="*/ 496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6" h="987">
                  <a:moveTo>
                    <a:pt x="498" y="985"/>
                  </a:moveTo>
                  <a:cubicBezTo>
                    <a:pt x="234" y="987"/>
                    <a:pt x="0" y="764"/>
                    <a:pt x="10" y="478"/>
                  </a:cubicBezTo>
                  <a:cubicBezTo>
                    <a:pt x="19" y="228"/>
                    <a:pt x="228" y="0"/>
                    <a:pt x="515" y="8"/>
                  </a:cubicBezTo>
                  <a:cubicBezTo>
                    <a:pt x="772" y="15"/>
                    <a:pt x="996" y="231"/>
                    <a:pt x="987" y="514"/>
                  </a:cubicBezTo>
                  <a:cubicBezTo>
                    <a:pt x="979" y="772"/>
                    <a:pt x="763" y="987"/>
                    <a:pt x="498" y="985"/>
                  </a:cubicBezTo>
                  <a:close/>
                  <a:moveTo>
                    <a:pt x="27" y="496"/>
                  </a:moveTo>
                  <a:cubicBezTo>
                    <a:pt x="25" y="751"/>
                    <a:pt x="238" y="973"/>
                    <a:pt x="509" y="967"/>
                  </a:cubicBezTo>
                  <a:cubicBezTo>
                    <a:pt x="762" y="961"/>
                    <a:pt x="970" y="756"/>
                    <a:pt x="969" y="493"/>
                  </a:cubicBezTo>
                  <a:cubicBezTo>
                    <a:pt x="969" y="233"/>
                    <a:pt x="749" y="10"/>
                    <a:pt x="473" y="25"/>
                  </a:cubicBezTo>
                  <a:cubicBezTo>
                    <a:pt x="233" y="37"/>
                    <a:pt x="26" y="241"/>
                    <a:pt x="27" y="4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2" name="Freeform 36">
              <a:extLst>
                <a:ext uri="{FF2B5EF4-FFF2-40B4-BE49-F238E27FC236}">
                  <a16:creationId xmlns:a16="http://schemas.microsoft.com/office/drawing/2014/main" id="{98843A5E-D8EA-410F-82CD-77A0072C9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5651" y="1714500"/>
              <a:ext cx="871538" cy="2800350"/>
            </a:xfrm>
            <a:custGeom>
              <a:avLst/>
              <a:gdLst>
                <a:gd name="T0" fmla="*/ 105 w 264"/>
                <a:gd name="T1" fmla="*/ 594 h 849"/>
                <a:gd name="T2" fmla="*/ 0 w 264"/>
                <a:gd name="T3" fmla="*/ 696 h 849"/>
                <a:gd name="T4" fmla="*/ 10 w 264"/>
                <a:gd name="T5" fmla="*/ 652 h 849"/>
                <a:gd name="T6" fmla="*/ 78 w 264"/>
                <a:gd name="T7" fmla="*/ 529 h 849"/>
                <a:gd name="T8" fmla="*/ 142 w 264"/>
                <a:gd name="T9" fmla="*/ 405 h 849"/>
                <a:gd name="T10" fmla="*/ 151 w 264"/>
                <a:gd name="T11" fmla="*/ 363 h 849"/>
                <a:gd name="T12" fmla="*/ 117 w 264"/>
                <a:gd name="T13" fmla="*/ 368 h 849"/>
                <a:gd name="T14" fmla="*/ 93 w 264"/>
                <a:gd name="T15" fmla="*/ 334 h 849"/>
                <a:gd name="T16" fmla="*/ 142 w 264"/>
                <a:gd name="T17" fmla="*/ 240 h 849"/>
                <a:gd name="T18" fmla="*/ 207 w 264"/>
                <a:gd name="T19" fmla="*/ 123 h 849"/>
                <a:gd name="T20" fmla="*/ 211 w 264"/>
                <a:gd name="T21" fmla="*/ 95 h 849"/>
                <a:gd name="T22" fmla="*/ 200 w 264"/>
                <a:gd name="T23" fmla="*/ 5 h 849"/>
                <a:gd name="T24" fmla="*/ 260 w 264"/>
                <a:gd name="T25" fmla="*/ 57 h 849"/>
                <a:gd name="T26" fmla="*/ 227 w 264"/>
                <a:gd name="T27" fmla="*/ 166 h 849"/>
                <a:gd name="T28" fmla="*/ 165 w 264"/>
                <a:gd name="T29" fmla="*/ 268 h 849"/>
                <a:gd name="T30" fmla="*/ 154 w 264"/>
                <a:gd name="T31" fmla="*/ 297 h 849"/>
                <a:gd name="T32" fmla="*/ 161 w 264"/>
                <a:gd name="T33" fmla="*/ 297 h 849"/>
                <a:gd name="T34" fmla="*/ 194 w 264"/>
                <a:gd name="T35" fmla="*/ 305 h 849"/>
                <a:gd name="T36" fmla="*/ 206 w 264"/>
                <a:gd name="T37" fmla="*/ 341 h 849"/>
                <a:gd name="T38" fmla="*/ 162 w 264"/>
                <a:gd name="T39" fmla="*/ 449 h 849"/>
                <a:gd name="T40" fmla="*/ 135 w 264"/>
                <a:gd name="T41" fmla="*/ 504 h 849"/>
                <a:gd name="T42" fmla="*/ 135 w 264"/>
                <a:gd name="T43" fmla="*/ 518 h 849"/>
                <a:gd name="T44" fmla="*/ 156 w 264"/>
                <a:gd name="T45" fmla="*/ 625 h 849"/>
                <a:gd name="T46" fmla="*/ 140 w 264"/>
                <a:gd name="T47" fmla="*/ 747 h 849"/>
                <a:gd name="T48" fmla="*/ 145 w 264"/>
                <a:gd name="T49" fmla="*/ 815 h 849"/>
                <a:gd name="T50" fmla="*/ 120 w 264"/>
                <a:gd name="T51" fmla="*/ 848 h 849"/>
                <a:gd name="T52" fmla="*/ 90 w 264"/>
                <a:gd name="T53" fmla="*/ 814 h 849"/>
                <a:gd name="T54" fmla="*/ 97 w 264"/>
                <a:gd name="T55" fmla="*/ 692 h 849"/>
                <a:gd name="T56" fmla="*/ 105 w 264"/>
                <a:gd name="T57" fmla="*/ 594 h 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4" h="849">
                  <a:moveTo>
                    <a:pt x="105" y="594"/>
                  </a:moveTo>
                  <a:cubicBezTo>
                    <a:pt x="66" y="626"/>
                    <a:pt x="52" y="677"/>
                    <a:pt x="0" y="696"/>
                  </a:cubicBezTo>
                  <a:cubicBezTo>
                    <a:pt x="4" y="679"/>
                    <a:pt x="4" y="664"/>
                    <a:pt x="10" y="652"/>
                  </a:cubicBezTo>
                  <a:cubicBezTo>
                    <a:pt x="32" y="611"/>
                    <a:pt x="54" y="570"/>
                    <a:pt x="78" y="529"/>
                  </a:cubicBezTo>
                  <a:cubicBezTo>
                    <a:pt x="101" y="489"/>
                    <a:pt x="128" y="451"/>
                    <a:pt x="142" y="405"/>
                  </a:cubicBezTo>
                  <a:cubicBezTo>
                    <a:pt x="146" y="392"/>
                    <a:pt x="148" y="379"/>
                    <a:pt x="151" y="363"/>
                  </a:cubicBezTo>
                  <a:cubicBezTo>
                    <a:pt x="138" y="365"/>
                    <a:pt x="127" y="367"/>
                    <a:pt x="117" y="368"/>
                  </a:cubicBezTo>
                  <a:cubicBezTo>
                    <a:pt x="96" y="371"/>
                    <a:pt x="83" y="354"/>
                    <a:pt x="93" y="334"/>
                  </a:cubicBezTo>
                  <a:cubicBezTo>
                    <a:pt x="108" y="302"/>
                    <a:pt x="125" y="271"/>
                    <a:pt x="142" y="240"/>
                  </a:cubicBezTo>
                  <a:cubicBezTo>
                    <a:pt x="163" y="201"/>
                    <a:pt x="185" y="162"/>
                    <a:pt x="207" y="123"/>
                  </a:cubicBezTo>
                  <a:cubicBezTo>
                    <a:pt x="212" y="113"/>
                    <a:pt x="212" y="105"/>
                    <a:pt x="211" y="95"/>
                  </a:cubicBezTo>
                  <a:cubicBezTo>
                    <a:pt x="206" y="65"/>
                    <a:pt x="203" y="35"/>
                    <a:pt x="200" y="5"/>
                  </a:cubicBezTo>
                  <a:cubicBezTo>
                    <a:pt x="233" y="0"/>
                    <a:pt x="257" y="25"/>
                    <a:pt x="260" y="57"/>
                  </a:cubicBezTo>
                  <a:cubicBezTo>
                    <a:pt x="264" y="99"/>
                    <a:pt x="248" y="133"/>
                    <a:pt x="227" y="166"/>
                  </a:cubicBezTo>
                  <a:cubicBezTo>
                    <a:pt x="206" y="200"/>
                    <a:pt x="185" y="234"/>
                    <a:pt x="165" y="268"/>
                  </a:cubicBezTo>
                  <a:cubicBezTo>
                    <a:pt x="161" y="277"/>
                    <a:pt x="158" y="286"/>
                    <a:pt x="154" y="297"/>
                  </a:cubicBezTo>
                  <a:cubicBezTo>
                    <a:pt x="158" y="297"/>
                    <a:pt x="160" y="298"/>
                    <a:pt x="161" y="297"/>
                  </a:cubicBezTo>
                  <a:cubicBezTo>
                    <a:pt x="175" y="289"/>
                    <a:pt x="185" y="296"/>
                    <a:pt x="194" y="305"/>
                  </a:cubicBezTo>
                  <a:cubicBezTo>
                    <a:pt x="205" y="315"/>
                    <a:pt x="211" y="327"/>
                    <a:pt x="206" y="341"/>
                  </a:cubicBezTo>
                  <a:cubicBezTo>
                    <a:pt x="192" y="377"/>
                    <a:pt x="178" y="414"/>
                    <a:pt x="162" y="449"/>
                  </a:cubicBezTo>
                  <a:cubicBezTo>
                    <a:pt x="154" y="468"/>
                    <a:pt x="143" y="486"/>
                    <a:pt x="135" y="504"/>
                  </a:cubicBezTo>
                  <a:cubicBezTo>
                    <a:pt x="133" y="508"/>
                    <a:pt x="133" y="516"/>
                    <a:pt x="135" y="518"/>
                  </a:cubicBezTo>
                  <a:cubicBezTo>
                    <a:pt x="166" y="549"/>
                    <a:pt x="163" y="586"/>
                    <a:pt x="156" y="625"/>
                  </a:cubicBezTo>
                  <a:cubicBezTo>
                    <a:pt x="150" y="665"/>
                    <a:pt x="143" y="706"/>
                    <a:pt x="140" y="747"/>
                  </a:cubicBezTo>
                  <a:cubicBezTo>
                    <a:pt x="138" y="769"/>
                    <a:pt x="144" y="792"/>
                    <a:pt x="145" y="815"/>
                  </a:cubicBezTo>
                  <a:cubicBezTo>
                    <a:pt x="146" y="836"/>
                    <a:pt x="136" y="848"/>
                    <a:pt x="120" y="848"/>
                  </a:cubicBezTo>
                  <a:cubicBezTo>
                    <a:pt x="104" y="849"/>
                    <a:pt x="89" y="833"/>
                    <a:pt x="90" y="814"/>
                  </a:cubicBezTo>
                  <a:cubicBezTo>
                    <a:pt x="91" y="774"/>
                    <a:pt x="94" y="733"/>
                    <a:pt x="97" y="692"/>
                  </a:cubicBezTo>
                  <a:cubicBezTo>
                    <a:pt x="99" y="661"/>
                    <a:pt x="102" y="629"/>
                    <a:pt x="105" y="5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3" name="Freeform 37">
              <a:extLst>
                <a:ext uri="{FF2B5EF4-FFF2-40B4-BE49-F238E27FC236}">
                  <a16:creationId xmlns:a16="http://schemas.microsoft.com/office/drawing/2014/main" id="{0ED1FA98-2971-4A6C-87C7-2260E8254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7676" y="2505075"/>
              <a:ext cx="788988" cy="1016000"/>
            </a:xfrm>
            <a:custGeom>
              <a:avLst/>
              <a:gdLst>
                <a:gd name="T0" fmla="*/ 30 w 239"/>
                <a:gd name="T1" fmla="*/ 300 h 308"/>
                <a:gd name="T2" fmla="*/ 15 w 239"/>
                <a:gd name="T3" fmla="*/ 250 h 308"/>
                <a:gd name="T4" fmla="*/ 0 w 239"/>
                <a:gd name="T5" fmla="*/ 169 h 308"/>
                <a:gd name="T6" fmla="*/ 5 w 239"/>
                <a:gd name="T7" fmla="*/ 159 h 308"/>
                <a:gd name="T8" fmla="*/ 9 w 239"/>
                <a:gd name="T9" fmla="*/ 148 h 308"/>
                <a:gd name="T10" fmla="*/ 44 w 239"/>
                <a:gd name="T11" fmla="*/ 77 h 308"/>
                <a:gd name="T12" fmla="*/ 190 w 239"/>
                <a:gd name="T13" fmla="*/ 3 h 308"/>
                <a:gd name="T14" fmla="*/ 228 w 239"/>
                <a:gd name="T15" fmla="*/ 1 h 308"/>
                <a:gd name="T16" fmla="*/ 239 w 239"/>
                <a:gd name="T17" fmla="*/ 13 h 308"/>
                <a:gd name="T18" fmla="*/ 235 w 239"/>
                <a:gd name="T19" fmla="*/ 50 h 308"/>
                <a:gd name="T20" fmla="*/ 188 w 239"/>
                <a:gd name="T21" fmla="*/ 189 h 308"/>
                <a:gd name="T22" fmla="*/ 170 w 239"/>
                <a:gd name="T23" fmla="*/ 269 h 308"/>
                <a:gd name="T24" fmla="*/ 150 w 239"/>
                <a:gd name="T25" fmla="*/ 301 h 308"/>
                <a:gd name="T26" fmla="*/ 134 w 239"/>
                <a:gd name="T27" fmla="*/ 299 h 308"/>
                <a:gd name="T28" fmla="*/ 104 w 239"/>
                <a:gd name="T29" fmla="*/ 260 h 308"/>
                <a:gd name="T30" fmla="*/ 65 w 239"/>
                <a:gd name="T31" fmla="*/ 294 h 308"/>
                <a:gd name="T32" fmla="*/ 62 w 239"/>
                <a:gd name="T33" fmla="*/ 291 h 308"/>
                <a:gd name="T34" fmla="*/ 77 w 239"/>
                <a:gd name="T35" fmla="*/ 261 h 308"/>
                <a:gd name="T36" fmla="*/ 77 w 239"/>
                <a:gd name="T37" fmla="*/ 205 h 308"/>
                <a:gd name="T38" fmla="*/ 64 w 239"/>
                <a:gd name="T39" fmla="*/ 157 h 308"/>
                <a:gd name="T40" fmla="*/ 90 w 239"/>
                <a:gd name="T41" fmla="*/ 137 h 308"/>
                <a:gd name="T42" fmla="*/ 126 w 239"/>
                <a:gd name="T43" fmla="*/ 167 h 308"/>
                <a:gd name="T44" fmla="*/ 141 w 239"/>
                <a:gd name="T45" fmla="*/ 193 h 308"/>
                <a:gd name="T46" fmla="*/ 205 w 239"/>
                <a:gd name="T47" fmla="*/ 32 h 308"/>
                <a:gd name="T48" fmla="*/ 202 w 239"/>
                <a:gd name="T49" fmla="*/ 28 h 308"/>
                <a:gd name="T50" fmla="*/ 170 w 239"/>
                <a:gd name="T51" fmla="*/ 41 h 308"/>
                <a:gd name="T52" fmla="*/ 45 w 239"/>
                <a:gd name="T53" fmla="*/ 124 h 308"/>
                <a:gd name="T54" fmla="*/ 31 w 239"/>
                <a:gd name="T55" fmla="*/ 169 h 308"/>
                <a:gd name="T56" fmla="*/ 41 w 239"/>
                <a:gd name="T57" fmla="*/ 195 h 308"/>
                <a:gd name="T58" fmla="*/ 47 w 239"/>
                <a:gd name="T59" fmla="*/ 279 h 308"/>
                <a:gd name="T60" fmla="*/ 36 w 239"/>
                <a:gd name="T61" fmla="*/ 300 h 308"/>
                <a:gd name="T62" fmla="*/ 30 w 239"/>
                <a:gd name="T63" fmla="*/ 30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9" h="308">
                  <a:moveTo>
                    <a:pt x="30" y="300"/>
                  </a:moveTo>
                  <a:cubicBezTo>
                    <a:pt x="25" y="283"/>
                    <a:pt x="19" y="267"/>
                    <a:pt x="15" y="250"/>
                  </a:cubicBezTo>
                  <a:cubicBezTo>
                    <a:pt x="9" y="223"/>
                    <a:pt x="5" y="196"/>
                    <a:pt x="0" y="169"/>
                  </a:cubicBezTo>
                  <a:cubicBezTo>
                    <a:pt x="0" y="166"/>
                    <a:pt x="4" y="163"/>
                    <a:pt x="5" y="159"/>
                  </a:cubicBezTo>
                  <a:cubicBezTo>
                    <a:pt x="7" y="155"/>
                    <a:pt x="10" y="151"/>
                    <a:pt x="9" y="148"/>
                  </a:cubicBezTo>
                  <a:cubicBezTo>
                    <a:pt x="4" y="116"/>
                    <a:pt x="19" y="95"/>
                    <a:pt x="44" y="77"/>
                  </a:cubicBezTo>
                  <a:cubicBezTo>
                    <a:pt x="89" y="46"/>
                    <a:pt x="137" y="19"/>
                    <a:pt x="190" y="3"/>
                  </a:cubicBezTo>
                  <a:cubicBezTo>
                    <a:pt x="202" y="0"/>
                    <a:pt x="215" y="0"/>
                    <a:pt x="228" y="1"/>
                  </a:cubicBezTo>
                  <a:cubicBezTo>
                    <a:pt x="232" y="1"/>
                    <a:pt x="239" y="9"/>
                    <a:pt x="239" y="13"/>
                  </a:cubicBezTo>
                  <a:cubicBezTo>
                    <a:pt x="239" y="26"/>
                    <a:pt x="239" y="39"/>
                    <a:pt x="235" y="50"/>
                  </a:cubicBezTo>
                  <a:cubicBezTo>
                    <a:pt x="220" y="97"/>
                    <a:pt x="202" y="142"/>
                    <a:pt x="188" y="189"/>
                  </a:cubicBezTo>
                  <a:cubicBezTo>
                    <a:pt x="180" y="215"/>
                    <a:pt x="177" y="243"/>
                    <a:pt x="170" y="269"/>
                  </a:cubicBezTo>
                  <a:cubicBezTo>
                    <a:pt x="166" y="281"/>
                    <a:pt x="158" y="291"/>
                    <a:pt x="150" y="301"/>
                  </a:cubicBezTo>
                  <a:cubicBezTo>
                    <a:pt x="145" y="308"/>
                    <a:pt x="140" y="306"/>
                    <a:pt x="134" y="299"/>
                  </a:cubicBezTo>
                  <a:cubicBezTo>
                    <a:pt x="125" y="286"/>
                    <a:pt x="114" y="274"/>
                    <a:pt x="104" y="260"/>
                  </a:cubicBezTo>
                  <a:cubicBezTo>
                    <a:pt x="90" y="272"/>
                    <a:pt x="78" y="283"/>
                    <a:pt x="65" y="294"/>
                  </a:cubicBezTo>
                  <a:cubicBezTo>
                    <a:pt x="64" y="293"/>
                    <a:pt x="63" y="292"/>
                    <a:pt x="62" y="291"/>
                  </a:cubicBezTo>
                  <a:cubicBezTo>
                    <a:pt x="67" y="281"/>
                    <a:pt x="70" y="270"/>
                    <a:pt x="77" y="261"/>
                  </a:cubicBezTo>
                  <a:cubicBezTo>
                    <a:pt x="92" y="242"/>
                    <a:pt x="86" y="224"/>
                    <a:pt x="77" y="205"/>
                  </a:cubicBezTo>
                  <a:cubicBezTo>
                    <a:pt x="71" y="189"/>
                    <a:pt x="66" y="173"/>
                    <a:pt x="64" y="157"/>
                  </a:cubicBezTo>
                  <a:cubicBezTo>
                    <a:pt x="62" y="139"/>
                    <a:pt x="74" y="130"/>
                    <a:pt x="90" y="137"/>
                  </a:cubicBezTo>
                  <a:cubicBezTo>
                    <a:pt x="104" y="144"/>
                    <a:pt x="115" y="156"/>
                    <a:pt x="126" y="167"/>
                  </a:cubicBezTo>
                  <a:cubicBezTo>
                    <a:pt x="132" y="174"/>
                    <a:pt x="135" y="183"/>
                    <a:pt x="141" y="193"/>
                  </a:cubicBezTo>
                  <a:cubicBezTo>
                    <a:pt x="163" y="138"/>
                    <a:pt x="184" y="85"/>
                    <a:pt x="205" y="32"/>
                  </a:cubicBezTo>
                  <a:cubicBezTo>
                    <a:pt x="204" y="31"/>
                    <a:pt x="203" y="29"/>
                    <a:pt x="202" y="28"/>
                  </a:cubicBezTo>
                  <a:cubicBezTo>
                    <a:pt x="191" y="32"/>
                    <a:pt x="180" y="35"/>
                    <a:pt x="170" y="41"/>
                  </a:cubicBezTo>
                  <a:cubicBezTo>
                    <a:pt x="128" y="68"/>
                    <a:pt x="87" y="97"/>
                    <a:pt x="45" y="124"/>
                  </a:cubicBezTo>
                  <a:cubicBezTo>
                    <a:pt x="27" y="136"/>
                    <a:pt x="24" y="151"/>
                    <a:pt x="31" y="169"/>
                  </a:cubicBezTo>
                  <a:cubicBezTo>
                    <a:pt x="34" y="178"/>
                    <a:pt x="37" y="187"/>
                    <a:pt x="41" y="195"/>
                  </a:cubicBezTo>
                  <a:cubicBezTo>
                    <a:pt x="54" y="222"/>
                    <a:pt x="53" y="251"/>
                    <a:pt x="47" y="279"/>
                  </a:cubicBezTo>
                  <a:cubicBezTo>
                    <a:pt x="46" y="286"/>
                    <a:pt x="40" y="293"/>
                    <a:pt x="36" y="300"/>
                  </a:cubicBezTo>
                  <a:cubicBezTo>
                    <a:pt x="34" y="300"/>
                    <a:pt x="32" y="300"/>
                    <a:pt x="30" y="3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4" name="Freeform 38">
              <a:extLst>
                <a:ext uri="{FF2B5EF4-FFF2-40B4-BE49-F238E27FC236}">
                  <a16:creationId xmlns:a16="http://schemas.microsoft.com/office/drawing/2014/main" id="{387E62C1-622E-4114-8266-D494C33D28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3838" y="2168525"/>
              <a:ext cx="1108075" cy="1830388"/>
            </a:xfrm>
            <a:custGeom>
              <a:avLst/>
              <a:gdLst>
                <a:gd name="T0" fmla="*/ 216 w 336"/>
                <a:gd name="T1" fmla="*/ 0 h 555"/>
                <a:gd name="T2" fmla="*/ 244 w 336"/>
                <a:gd name="T3" fmla="*/ 5 h 555"/>
                <a:gd name="T4" fmla="*/ 260 w 336"/>
                <a:gd name="T5" fmla="*/ 33 h 555"/>
                <a:gd name="T6" fmla="*/ 205 w 336"/>
                <a:gd name="T7" fmla="*/ 308 h 555"/>
                <a:gd name="T8" fmla="*/ 206 w 336"/>
                <a:gd name="T9" fmla="*/ 313 h 555"/>
                <a:gd name="T10" fmla="*/ 281 w 336"/>
                <a:gd name="T11" fmla="*/ 270 h 555"/>
                <a:gd name="T12" fmla="*/ 255 w 336"/>
                <a:gd name="T13" fmla="*/ 236 h 555"/>
                <a:gd name="T14" fmla="*/ 336 w 336"/>
                <a:gd name="T15" fmla="*/ 260 h 555"/>
                <a:gd name="T16" fmla="*/ 219 w 336"/>
                <a:gd name="T17" fmla="*/ 336 h 555"/>
                <a:gd name="T18" fmla="*/ 192 w 336"/>
                <a:gd name="T19" fmla="*/ 366 h 555"/>
                <a:gd name="T20" fmla="*/ 120 w 336"/>
                <a:gd name="T21" fmla="*/ 507 h 555"/>
                <a:gd name="T22" fmla="*/ 91 w 336"/>
                <a:gd name="T23" fmla="*/ 538 h 555"/>
                <a:gd name="T24" fmla="*/ 23 w 336"/>
                <a:gd name="T25" fmla="*/ 549 h 555"/>
                <a:gd name="T26" fmla="*/ 0 w 336"/>
                <a:gd name="T27" fmla="*/ 525 h 555"/>
                <a:gd name="T28" fmla="*/ 125 w 336"/>
                <a:gd name="T29" fmla="*/ 446 h 555"/>
                <a:gd name="T30" fmla="*/ 154 w 336"/>
                <a:gd name="T31" fmla="*/ 378 h 555"/>
                <a:gd name="T32" fmla="*/ 150 w 336"/>
                <a:gd name="T33" fmla="*/ 375 h 555"/>
                <a:gd name="T34" fmla="*/ 58 w 336"/>
                <a:gd name="T35" fmla="*/ 454 h 555"/>
                <a:gd name="T36" fmla="*/ 42 w 336"/>
                <a:gd name="T37" fmla="*/ 426 h 555"/>
                <a:gd name="T38" fmla="*/ 126 w 336"/>
                <a:gd name="T39" fmla="*/ 370 h 555"/>
                <a:gd name="T40" fmla="*/ 177 w 336"/>
                <a:gd name="T41" fmla="*/ 302 h 555"/>
                <a:gd name="T42" fmla="*/ 203 w 336"/>
                <a:gd name="T43" fmla="*/ 113 h 555"/>
                <a:gd name="T44" fmla="*/ 212 w 336"/>
                <a:gd name="T45" fmla="*/ 13 h 555"/>
                <a:gd name="T46" fmla="*/ 216 w 336"/>
                <a:gd name="T47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36" h="555">
                  <a:moveTo>
                    <a:pt x="216" y="0"/>
                  </a:moveTo>
                  <a:cubicBezTo>
                    <a:pt x="226" y="2"/>
                    <a:pt x="236" y="3"/>
                    <a:pt x="244" y="5"/>
                  </a:cubicBezTo>
                  <a:cubicBezTo>
                    <a:pt x="258" y="10"/>
                    <a:pt x="263" y="19"/>
                    <a:pt x="260" y="33"/>
                  </a:cubicBezTo>
                  <a:cubicBezTo>
                    <a:pt x="242" y="125"/>
                    <a:pt x="223" y="217"/>
                    <a:pt x="205" y="308"/>
                  </a:cubicBezTo>
                  <a:cubicBezTo>
                    <a:pt x="205" y="309"/>
                    <a:pt x="206" y="310"/>
                    <a:pt x="206" y="313"/>
                  </a:cubicBezTo>
                  <a:cubicBezTo>
                    <a:pt x="231" y="299"/>
                    <a:pt x="255" y="285"/>
                    <a:pt x="281" y="270"/>
                  </a:cubicBezTo>
                  <a:cubicBezTo>
                    <a:pt x="271" y="258"/>
                    <a:pt x="263" y="247"/>
                    <a:pt x="255" y="236"/>
                  </a:cubicBezTo>
                  <a:cubicBezTo>
                    <a:pt x="308" y="228"/>
                    <a:pt x="326" y="234"/>
                    <a:pt x="336" y="260"/>
                  </a:cubicBezTo>
                  <a:cubicBezTo>
                    <a:pt x="297" y="286"/>
                    <a:pt x="259" y="312"/>
                    <a:pt x="219" y="336"/>
                  </a:cubicBezTo>
                  <a:cubicBezTo>
                    <a:pt x="207" y="344"/>
                    <a:pt x="197" y="352"/>
                    <a:pt x="192" y="366"/>
                  </a:cubicBezTo>
                  <a:cubicBezTo>
                    <a:pt x="174" y="416"/>
                    <a:pt x="152" y="465"/>
                    <a:pt x="120" y="507"/>
                  </a:cubicBezTo>
                  <a:cubicBezTo>
                    <a:pt x="111" y="518"/>
                    <a:pt x="101" y="528"/>
                    <a:pt x="91" y="538"/>
                  </a:cubicBezTo>
                  <a:cubicBezTo>
                    <a:pt x="71" y="555"/>
                    <a:pt x="46" y="554"/>
                    <a:pt x="23" y="549"/>
                  </a:cubicBezTo>
                  <a:cubicBezTo>
                    <a:pt x="14" y="546"/>
                    <a:pt x="7" y="535"/>
                    <a:pt x="0" y="525"/>
                  </a:cubicBezTo>
                  <a:cubicBezTo>
                    <a:pt x="56" y="519"/>
                    <a:pt x="95" y="489"/>
                    <a:pt x="125" y="446"/>
                  </a:cubicBezTo>
                  <a:cubicBezTo>
                    <a:pt x="139" y="425"/>
                    <a:pt x="151" y="403"/>
                    <a:pt x="154" y="378"/>
                  </a:cubicBezTo>
                  <a:cubicBezTo>
                    <a:pt x="153" y="377"/>
                    <a:pt x="152" y="376"/>
                    <a:pt x="150" y="375"/>
                  </a:cubicBezTo>
                  <a:cubicBezTo>
                    <a:pt x="120" y="401"/>
                    <a:pt x="90" y="427"/>
                    <a:pt x="58" y="454"/>
                  </a:cubicBezTo>
                  <a:cubicBezTo>
                    <a:pt x="53" y="444"/>
                    <a:pt x="48" y="436"/>
                    <a:pt x="42" y="426"/>
                  </a:cubicBezTo>
                  <a:cubicBezTo>
                    <a:pt x="70" y="407"/>
                    <a:pt x="97" y="387"/>
                    <a:pt x="126" y="370"/>
                  </a:cubicBezTo>
                  <a:cubicBezTo>
                    <a:pt x="152" y="354"/>
                    <a:pt x="167" y="331"/>
                    <a:pt x="177" y="302"/>
                  </a:cubicBezTo>
                  <a:cubicBezTo>
                    <a:pt x="196" y="240"/>
                    <a:pt x="201" y="177"/>
                    <a:pt x="203" y="113"/>
                  </a:cubicBezTo>
                  <a:cubicBezTo>
                    <a:pt x="203" y="80"/>
                    <a:pt x="208" y="46"/>
                    <a:pt x="212" y="13"/>
                  </a:cubicBezTo>
                  <a:cubicBezTo>
                    <a:pt x="212" y="9"/>
                    <a:pt x="214" y="5"/>
                    <a:pt x="2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5" name="Freeform 39">
              <a:extLst>
                <a:ext uri="{FF2B5EF4-FFF2-40B4-BE49-F238E27FC236}">
                  <a16:creationId xmlns:a16="http://schemas.microsoft.com/office/drawing/2014/main" id="{EA7D0B0A-6CB1-4554-85C4-0898AB8FE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3526" y="3613150"/>
              <a:ext cx="1001713" cy="492125"/>
            </a:xfrm>
            <a:custGeom>
              <a:avLst/>
              <a:gdLst>
                <a:gd name="T0" fmla="*/ 200 w 304"/>
                <a:gd name="T1" fmla="*/ 75 h 149"/>
                <a:gd name="T2" fmla="*/ 224 w 304"/>
                <a:gd name="T3" fmla="*/ 53 h 149"/>
                <a:gd name="T4" fmla="*/ 38 w 304"/>
                <a:gd name="T5" fmla="*/ 149 h 149"/>
                <a:gd name="T6" fmla="*/ 2 w 304"/>
                <a:gd name="T7" fmla="*/ 90 h 149"/>
                <a:gd name="T8" fmla="*/ 25 w 304"/>
                <a:gd name="T9" fmla="*/ 66 h 149"/>
                <a:gd name="T10" fmla="*/ 129 w 304"/>
                <a:gd name="T11" fmla="*/ 37 h 149"/>
                <a:gd name="T12" fmla="*/ 242 w 304"/>
                <a:gd name="T13" fmla="*/ 5 h 149"/>
                <a:gd name="T14" fmla="*/ 273 w 304"/>
                <a:gd name="T15" fmla="*/ 1 h 149"/>
                <a:gd name="T16" fmla="*/ 301 w 304"/>
                <a:gd name="T17" fmla="*/ 24 h 149"/>
                <a:gd name="T18" fmla="*/ 287 w 304"/>
                <a:gd name="T19" fmla="*/ 46 h 149"/>
                <a:gd name="T20" fmla="*/ 203 w 304"/>
                <a:gd name="T21" fmla="*/ 80 h 149"/>
                <a:gd name="T22" fmla="*/ 200 w 304"/>
                <a:gd name="T23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4" h="149">
                  <a:moveTo>
                    <a:pt x="200" y="75"/>
                  </a:moveTo>
                  <a:cubicBezTo>
                    <a:pt x="208" y="68"/>
                    <a:pt x="216" y="61"/>
                    <a:pt x="224" y="53"/>
                  </a:cubicBezTo>
                  <a:cubicBezTo>
                    <a:pt x="148" y="58"/>
                    <a:pt x="93" y="104"/>
                    <a:pt x="38" y="149"/>
                  </a:cubicBezTo>
                  <a:cubicBezTo>
                    <a:pt x="14" y="135"/>
                    <a:pt x="0" y="118"/>
                    <a:pt x="2" y="90"/>
                  </a:cubicBezTo>
                  <a:cubicBezTo>
                    <a:pt x="3" y="74"/>
                    <a:pt x="9" y="69"/>
                    <a:pt x="25" y="66"/>
                  </a:cubicBezTo>
                  <a:cubicBezTo>
                    <a:pt x="60" y="57"/>
                    <a:pt x="94" y="47"/>
                    <a:pt x="129" y="37"/>
                  </a:cubicBezTo>
                  <a:cubicBezTo>
                    <a:pt x="167" y="27"/>
                    <a:pt x="204" y="15"/>
                    <a:pt x="242" y="5"/>
                  </a:cubicBezTo>
                  <a:cubicBezTo>
                    <a:pt x="252" y="2"/>
                    <a:pt x="262" y="2"/>
                    <a:pt x="273" y="1"/>
                  </a:cubicBezTo>
                  <a:cubicBezTo>
                    <a:pt x="284" y="0"/>
                    <a:pt x="298" y="12"/>
                    <a:pt x="301" y="24"/>
                  </a:cubicBezTo>
                  <a:cubicBezTo>
                    <a:pt x="304" y="36"/>
                    <a:pt x="296" y="43"/>
                    <a:pt x="287" y="46"/>
                  </a:cubicBezTo>
                  <a:cubicBezTo>
                    <a:pt x="260" y="59"/>
                    <a:pt x="231" y="69"/>
                    <a:pt x="203" y="80"/>
                  </a:cubicBezTo>
                  <a:cubicBezTo>
                    <a:pt x="202" y="79"/>
                    <a:pt x="201" y="77"/>
                    <a:pt x="200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6" name="Freeform 40">
              <a:extLst>
                <a:ext uri="{FF2B5EF4-FFF2-40B4-BE49-F238E27FC236}">
                  <a16:creationId xmlns:a16="http://schemas.microsoft.com/office/drawing/2014/main" id="{835D28A5-9A34-4840-A635-16A3E8A56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9001" y="3367088"/>
              <a:ext cx="639763" cy="658813"/>
            </a:xfrm>
            <a:custGeom>
              <a:avLst/>
              <a:gdLst>
                <a:gd name="T0" fmla="*/ 0 w 194"/>
                <a:gd name="T1" fmla="*/ 0 h 200"/>
                <a:gd name="T2" fmla="*/ 36 w 194"/>
                <a:gd name="T3" fmla="*/ 30 h 200"/>
                <a:gd name="T4" fmla="*/ 58 w 194"/>
                <a:gd name="T5" fmla="*/ 70 h 200"/>
                <a:gd name="T6" fmla="*/ 150 w 194"/>
                <a:gd name="T7" fmla="*/ 150 h 200"/>
                <a:gd name="T8" fmla="*/ 194 w 194"/>
                <a:gd name="T9" fmla="*/ 168 h 200"/>
                <a:gd name="T10" fmla="*/ 114 w 194"/>
                <a:gd name="T11" fmla="*/ 197 h 200"/>
                <a:gd name="T12" fmla="*/ 85 w 194"/>
                <a:gd name="T13" fmla="*/ 199 h 200"/>
                <a:gd name="T14" fmla="*/ 66 w 194"/>
                <a:gd name="T15" fmla="*/ 188 h 200"/>
                <a:gd name="T16" fmla="*/ 16 w 194"/>
                <a:gd name="T17" fmla="*/ 77 h 200"/>
                <a:gd name="T18" fmla="*/ 1 w 194"/>
                <a:gd name="T19" fmla="*/ 12 h 200"/>
                <a:gd name="T20" fmla="*/ 0 w 194"/>
                <a:gd name="T21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" h="200">
                  <a:moveTo>
                    <a:pt x="0" y="0"/>
                  </a:moveTo>
                  <a:cubicBezTo>
                    <a:pt x="18" y="5"/>
                    <a:pt x="28" y="17"/>
                    <a:pt x="36" y="30"/>
                  </a:cubicBezTo>
                  <a:cubicBezTo>
                    <a:pt x="44" y="43"/>
                    <a:pt x="52" y="56"/>
                    <a:pt x="58" y="70"/>
                  </a:cubicBezTo>
                  <a:cubicBezTo>
                    <a:pt x="77" y="111"/>
                    <a:pt x="109" y="135"/>
                    <a:pt x="150" y="150"/>
                  </a:cubicBezTo>
                  <a:cubicBezTo>
                    <a:pt x="165" y="156"/>
                    <a:pt x="179" y="162"/>
                    <a:pt x="194" y="168"/>
                  </a:cubicBezTo>
                  <a:cubicBezTo>
                    <a:pt x="172" y="194"/>
                    <a:pt x="143" y="196"/>
                    <a:pt x="114" y="197"/>
                  </a:cubicBezTo>
                  <a:cubicBezTo>
                    <a:pt x="105" y="198"/>
                    <a:pt x="94" y="200"/>
                    <a:pt x="85" y="199"/>
                  </a:cubicBezTo>
                  <a:cubicBezTo>
                    <a:pt x="78" y="198"/>
                    <a:pt x="70" y="193"/>
                    <a:pt x="66" y="188"/>
                  </a:cubicBezTo>
                  <a:cubicBezTo>
                    <a:pt x="41" y="155"/>
                    <a:pt x="28" y="116"/>
                    <a:pt x="16" y="77"/>
                  </a:cubicBezTo>
                  <a:cubicBezTo>
                    <a:pt x="9" y="56"/>
                    <a:pt x="5" y="34"/>
                    <a:pt x="1" y="12"/>
                  </a:cubicBezTo>
                  <a:cubicBezTo>
                    <a:pt x="0" y="9"/>
                    <a:pt x="0" y="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7" name="Freeform 41">
              <a:extLst>
                <a:ext uri="{FF2B5EF4-FFF2-40B4-BE49-F238E27FC236}">
                  <a16:creationId xmlns:a16="http://schemas.microsoft.com/office/drawing/2014/main" id="{A22F75F0-C8DD-4A38-9066-179352B4F5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94351" y="4659313"/>
              <a:ext cx="280988" cy="487363"/>
            </a:xfrm>
            <a:custGeom>
              <a:avLst/>
              <a:gdLst>
                <a:gd name="T0" fmla="*/ 0 w 85"/>
                <a:gd name="T1" fmla="*/ 141 h 148"/>
                <a:gd name="T2" fmla="*/ 6 w 85"/>
                <a:gd name="T3" fmla="*/ 126 h 148"/>
                <a:gd name="T4" fmla="*/ 6 w 85"/>
                <a:gd name="T5" fmla="*/ 23 h 148"/>
                <a:gd name="T6" fmla="*/ 0 w 85"/>
                <a:gd name="T7" fmla="*/ 7 h 148"/>
                <a:gd name="T8" fmla="*/ 84 w 85"/>
                <a:gd name="T9" fmla="*/ 73 h 148"/>
                <a:gd name="T10" fmla="*/ 0 w 85"/>
                <a:gd name="T11" fmla="*/ 141 h 148"/>
                <a:gd name="T12" fmla="*/ 19 w 85"/>
                <a:gd name="T13" fmla="*/ 74 h 148"/>
                <a:gd name="T14" fmla="*/ 19 w 85"/>
                <a:gd name="T15" fmla="*/ 117 h 148"/>
                <a:gd name="T16" fmla="*/ 25 w 85"/>
                <a:gd name="T17" fmla="*/ 139 h 148"/>
                <a:gd name="T18" fmla="*/ 49 w 85"/>
                <a:gd name="T19" fmla="*/ 131 h 148"/>
                <a:gd name="T20" fmla="*/ 65 w 85"/>
                <a:gd name="T21" fmla="*/ 112 h 148"/>
                <a:gd name="T22" fmla="*/ 65 w 85"/>
                <a:gd name="T23" fmla="*/ 35 h 148"/>
                <a:gd name="T24" fmla="*/ 37 w 85"/>
                <a:gd name="T25" fmla="*/ 11 h 148"/>
                <a:gd name="T26" fmla="*/ 19 w 85"/>
                <a:gd name="T27" fmla="*/ 24 h 148"/>
                <a:gd name="T28" fmla="*/ 19 w 85"/>
                <a:gd name="T29" fmla="*/ 7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" h="148">
                  <a:moveTo>
                    <a:pt x="0" y="141"/>
                  </a:moveTo>
                  <a:cubicBezTo>
                    <a:pt x="2" y="137"/>
                    <a:pt x="6" y="131"/>
                    <a:pt x="6" y="126"/>
                  </a:cubicBezTo>
                  <a:cubicBezTo>
                    <a:pt x="7" y="92"/>
                    <a:pt x="7" y="57"/>
                    <a:pt x="6" y="23"/>
                  </a:cubicBezTo>
                  <a:cubicBezTo>
                    <a:pt x="6" y="18"/>
                    <a:pt x="2" y="12"/>
                    <a:pt x="0" y="7"/>
                  </a:cubicBezTo>
                  <a:cubicBezTo>
                    <a:pt x="71" y="0"/>
                    <a:pt x="84" y="25"/>
                    <a:pt x="84" y="73"/>
                  </a:cubicBezTo>
                  <a:cubicBezTo>
                    <a:pt x="85" y="130"/>
                    <a:pt x="61" y="148"/>
                    <a:pt x="0" y="141"/>
                  </a:cubicBezTo>
                  <a:close/>
                  <a:moveTo>
                    <a:pt x="19" y="74"/>
                  </a:moveTo>
                  <a:cubicBezTo>
                    <a:pt x="19" y="88"/>
                    <a:pt x="19" y="102"/>
                    <a:pt x="19" y="117"/>
                  </a:cubicBezTo>
                  <a:cubicBezTo>
                    <a:pt x="20" y="124"/>
                    <a:pt x="23" y="131"/>
                    <a:pt x="25" y="139"/>
                  </a:cubicBezTo>
                  <a:cubicBezTo>
                    <a:pt x="33" y="136"/>
                    <a:pt x="43" y="136"/>
                    <a:pt x="49" y="131"/>
                  </a:cubicBezTo>
                  <a:cubicBezTo>
                    <a:pt x="56" y="127"/>
                    <a:pt x="62" y="120"/>
                    <a:pt x="65" y="112"/>
                  </a:cubicBezTo>
                  <a:cubicBezTo>
                    <a:pt x="72" y="87"/>
                    <a:pt x="72" y="60"/>
                    <a:pt x="65" y="35"/>
                  </a:cubicBezTo>
                  <a:cubicBezTo>
                    <a:pt x="61" y="21"/>
                    <a:pt x="51" y="13"/>
                    <a:pt x="37" y="11"/>
                  </a:cubicBezTo>
                  <a:cubicBezTo>
                    <a:pt x="24" y="8"/>
                    <a:pt x="19" y="11"/>
                    <a:pt x="19" y="24"/>
                  </a:cubicBezTo>
                  <a:cubicBezTo>
                    <a:pt x="19" y="41"/>
                    <a:pt x="19" y="57"/>
                    <a:pt x="19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8" name="Freeform 42">
              <a:extLst>
                <a:ext uri="{FF2B5EF4-FFF2-40B4-BE49-F238E27FC236}">
                  <a16:creationId xmlns:a16="http://schemas.microsoft.com/office/drawing/2014/main" id="{64874871-1711-4CCD-AC24-7B5E3951D5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63038" y="4675188"/>
              <a:ext cx="266700" cy="461963"/>
            </a:xfrm>
            <a:custGeom>
              <a:avLst/>
              <a:gdLst>
                <a:gd name="T0" fmla="*/ 48 w 81"/>
                <a:gd name="T1" fmla="*/ 70 h 140"/>
                <a:gd name="T2" fmla="*/ 81 w 81"/>
                <a:gd name="T3" fmla="*/ 136 h 140"/>
                <a:gd name="T4" fmla="*/ 57 w 81"/>
                <a:gd name="T5" fmla="*/ 122 h 140"/>
                <a:gd name="T6" fmla="*/ 41 w 81"/>
                <a:gd name="T7" fmla="*/ 81 h 140"/>
                <a:gd name="T8" fmla="*/ 18 w 81"/>
                <a:gd name="T9" fmla="*/ 69 h 140"/>
                <a:gd name="T10" fmla="*/ 22 w 81"/>
                <a:gd name="T11" fmla="*/ 136 h 140"/>
                <a:gd name="T12" fmla="*/ 0 w 81"/>
                <a:gd name="T13" fmla="*/ 136 h 140"/>
                <a:gd name="T14" fmla="*/ 6 w 81"/>
                <a:gd name="T15" fmla="*/ 119 h 140"/>
                <a:gd name="T16" fmla="*/ 6 w 81"/>
                <a:gd name="T17" fmla="*/ 19 h 140"/>
                <a:gd name="T18" fmla="*/ 1 w 81"/>
                <a:gd name="T19" fmla="*/ 2 h 140"/>
                <a:gd name="T20" fmla="*/ 45 w 81"/>
                <a:gd name="T21" fmla="*/ 2 h 140"/>
                <a:gd name="T22" fmla="*/ 77 w 81"/>
                <a:gd name="T23" fmla="*/ 25 h 140"/>
                <a:gd name="T24" fmla="*/ 59 w 81"/>
                <a:gd name="T25" fmla="*/ 64 h 140"/>
                <a:gd name="T26" fmla="*/ 48 w 81"/>
                <a:gd name="T27" fmla="*/ 70 h 140"/>
                <a:gd name="T28" fmla="*/ 18 w 81"/>
                <a:gd name="T29" fmla="*/ 65 h 140"/>
                <a:gd name="T30" fmla="*/ 40 w 81"/>
                <a:gd name="T31" fmla="*/ 65 h 140"/>
                <a:gd name="T32" fmla="*/ 63 w 81"/>
                <a:gd name="T33" fmla="*/ 23 h 140"/>
                <a:gd name="T34" fmla="*/ 25 w 81"/>
                <a:gd name="T35" fmla="*/ 5 h 140"/>
                <a:gd name="T36" fmla="*/ 18 w 81"/>
                <a:gd name="T37" fmla="*/ 15 h 140"/>
                <a:gd name="T38" fmla="*/ 18 w 81"/>
                <a:gd name="T39" fmla="*/ 6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1" h="140">
                  <a:moveTo>
                    <a:pt x="48" y="70"/>
                  </a:moveTo>
                  <a:cubicBezTo>
                    <a:pt x="61" y="91"/>
                    <a:pt x="63" y="118"/>
                    <a:pt x="81" y="136"/>
                  </a:cubicBezTo>
                  <a:cubicBezTo>
                    <a:pt x="69" y="140"/>
                    <a:pt x="61" y="136"/>
                    <a:pt x="57" y="122"/>
                  </a:cubicBezTo>
                  <a:cubicBezTo>
                    <a:pt x="53" y="108"/>
                    <a:pt x="46" y="95"/>
                    <a:pt x="41" y="81"/>
                  </a:cubicBezTo>
                  <a:cubicBezTo>
                    <a:pt x="35" y="68"/>
                    <a:pt x="35" y="68"/>
                    <a:pt x="18" y="69"/>
                  </a:cubicBezTo>
                  <a:cubicBezTo>
                    <a:pt x="19" y="91"/>
                    <a:pt x="13" y="114"/>
                    <a:pt x="22" y="136"/>
                  </a:cubicBezTo>
                  <a:cubicBezTo>
                    <a:pt x="17" y="136"/>
                    <a:pt x="8" y="136"/>
                    <a:pt x="0" y="136"/>
                  </a:cubicBezTo>
                  <a:cubicBezTo>
                    <a:pt x="2" y="131"/>
                    <a:pt x="6" y="125"/>
                    <a:pt x="6" y="119"/>
                  </a:cubicBezTo>
                  <a:cubicBezTo>
                    <a:pt x="6" y="86"/>
                    <a:pt x="6" y="52"/>
                    <a:pt x="6" y="19"/>
                  </a:cubicBezTo>
                  <a:cubicBezTo>
                    <a:pt x="6" y="14"/>
                    <a:pt x="3" y="8"/>
                    <a:pt x="1" y="2"/>
                  </a:cubicBezTo>
                  <a:cubicBezTo>
                    <a:pt x="14" y="2"/>
                    <a:pt x="29" y="2"/>
                    <a:pt x="45" y="2"/>
                  </a:cubicBezTo>
                  <a:cubicBezTo>
                    <a:pt x="63" y="2"/>
                    <a:pt x="74" y="11"/>
                    <a:pt x="77" y="25"/>
                  </a:cubicBezTo>
                  <a:cubicBezTo>
                    <a:pt x="81" y="41"/>
                    <a:pt x="73" y="56"/>
                    <a:pt x="59" y="64"/>
                  </a:cubicBezTo>
                  <a:cubicBezTo>
                    <a:pt x="56" y="66"/>
                    <a:pt x="53" y="67"/>
                    <a:pt x="48" y="70"/>
                  </a:cubicBezTo>
                  <a:close/>
                  <a:moveTo>
                    <a:pt x="18" y="65"/>
                  </a:moveTo>
                  <a:cubicBezTo>
                    <a:pt x="26" y="65"/>
                    <a:pt x="33" y="66"/>
                    <a:pt x="40" y="65"/>
                  </a:cubicBezTo>
                  <a:cubicBezTo>
                    <a:pt x="60" y="62"/>
                    <a:pt x="69" y="45"/>
                    <a:pt x="63" y="23"/>
                  </a:cubicBezTo>
                  <a:cubicBezTo>
                    <a:pt x="60" y="11"/>
                    <a:pt x="38" y="0"/>
                    <a:pt x="25" y="5"/>
                  </a:cubicBezTo>
                  <a:cubicBezTo>
                    <a:pt x="22" y="7"/>
                    <a:pt x="18" y="11"/>
                    <a:pt x="18" y="15"/>
                  </a:cubicBezTo>
                  <a:cubicBezTo>
                    <a:pt x="17" y="31"/>
                    <a:pt x="18" y="47"/>
                    <a:pt x="18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9" name="Freeform 43">
              <a:extLst>
                <a:ext uri="{FF2B5EF4-FFF2-40B4-BE49-F238E27FC236}">
                  <a16:creationId xmlns:a16="http://schemas.microsoft.com/office/drawing/2014/main" id="{181C146B-D0E2-44F2-9B76-57C319F8F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0788" y="4668838"/>
              <a:ext cx="282575" cy="458788"/>
            </a:xfrm>
            <a:custGeom>
              <a:avLst/>
              <a:gdLst>
                <a:gd name="T0" fmla="*/ 0 w 86"/>
                <a:gd name="T1" fmla="*/ 139 h 139"/>
                <a:gd name="T2" fmla="*/ 7 w 86"/>
                <a:gd name="T3" fmla="*/ 121 h 139"/>
                <a:gd name="T4" fmla="*/ 7 w 86"/>
                <a:gd name="T5" fmla="*/ 22 h 139"/>
                <a:gd name="T6" fmla="*/ 1 w 86"/>
                <a:gd name="T7" fmla="*/ 4 h 139"/>
                <a:gd name="T8" fmla="*/ 28 w 86"/>
                <a:gd name="T9" fmla="*/ 22 h 139"/>
                <a:gd name="T10" fmla="*/ 74 w 86"/>
                <a:gd name="T11" fmla="*/ 104 h 139"/>
                <a:gd name="T12" fmla="*/ 74 w 86"/>
                <a:gd name="T13" fmla="*/ 15 h 139"/>
                <a:gd name="T14" fmla="*/ 66 w 86"/>
                <a:gd name="T15" fmla="*/ 4 h 139"/>
                <a:gd name="T16" fmla="*/ 86 w 86"/>
                <a:gd name="T17" fmla="*/ 4 h 139"/>
                <a:gd name="T18" fmla="*/ 79 w 86"/>
                <a:gd name="T19" fmla="*/ 21 h 139"/>
                <a:gd name="T20" fmla="*/ 79 w 86"/>
                <a:gd name="T21" fmla="*/ 123 h 139"/>
                <a:gd name="T22" fmla="*/ 79 w 86"/>
                <a:gd name="T23" fmla="*/ 137 h 139"/>
                <a:gd name="T24" fmla="*/ 75 w 86"/>
                <a:gd name="T25" fmla="*/ 139 h 139"/>
                <a:gd name="T26" fmla="*/ 15 w 86"/>
                <a:gd name="T27" fmla="*/ 24 h 139"/>
                <a:gd name="T28" fmla="*/ 21 w 86"/>
                <a:gd name="T29" fmla="*/ 139 h 139"/>
                <a:gd name="T30" fmla="*/ 0 w 86"/>
                <a:gd name="T31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" h="139">
                  <a:moveTo>
                    <a:pt x="0" y="139"/>
                  </a:moveTo>
                  <a:cubicBezTo>
                    <a:pt x="3" y="133"/>
                    <a:pt x="7" y="127"/>
                    <a:pt x="7" y="121"/>
                  </a:cubicBezTo>
                  <a:cubicBezTo>
                    <a:pt x="8" y="88"/>
                    <a:pt x="8" y="55"/>
                    <a:pt x="7" y="22"/>
                  </a:cubicBezTo>
                  <a:cubicBezTo>
                    <a:pt x="7" y="16"/>
                    <a:pt x="3" y="10"/>
                    <a:pt x="1" y="4"/>
                  </a:cubicBezTo>
                  <a:cubicBezTo>
                    <a:pt x="13" y="0"/>
                    <a:pt x="21" y="7"/>
                    <a:pt x="28" y="22"/>
                  </a:cubicBezTo>
                  <a:cubicBezTo>
                    <a:pt x="41" y="50"/>
                    <a:pt x="56" y="77"/>
                    <a:pt x="74" y="104"/>
                  </a:cubicBezTo>
                  <a:cubicBezTo>
                    <a:pt x="74" y="74"/>
                    <a:pt x="74" y="45"/>
                    <a:pt x="74" y="15"/>
                  </a:cubicBezTo>
                  <a:cubicBezTo>
                    <a:pt x="74" y="11"/>
                    <a:pt x="69" y="8"/>
                    <a:pt x="66" y="4"/>
                  </a:cubicBezTo>
                  <a:cubicBezTo>
                    <a:pt x="73" y="4"/>
                    <a:pt x="81" y="4"/>
                    <a:pt x="86" y="4"/>
                  </a:cubicBezTo>
                  <a:cubicBezTo>
                    <a:pt x="84" y="9"/>
                    <a:pt x="79" y="15"/>
                    <a:pt x="79" y="21"/>
                  </a:cubicBezTo>
                  <a:cubicBezTo>
                    <a:pt x="78" y="55"/>
                    <a:pt x="79" y="89"/>
                    <a:pt x="79" y="123"/>
                  </a:cubicBezTo>
                  <a:cubicBezTo>
                    <a:pt x="79" y="128"/>
                    <a:pt x="79" y="132"/>
                    <a:pt x="79" y="137"/>
                  </a:cubicBezTo>
                  <a:cubicBezTo>
                    <a:pt x="77" y="138"/>
                    <a:pt x="76" y="138"/>
                    <a:pt x="75" y="139"/>
                  </a:cubicBezTo>
                  <a:cubicBezTo>
                    <a:pt x="55" y="101"/>
                    <a:pt x="35" y="62"/>
                    <a:pt x="15" y="24"/>
                  </a:cubicBezTo>
                  <a:cubicBezTo>
                    <a:pt x="6" y="44"/>
                    <a:pt x="11" y="132"/>
                    <a:pt x="21" y="139"/>
                  </a:cubicBezTo>
                  <a:cubicBezTo>
                    <a:pt x="13" y="139"/>
                    <a:pt x="5" y="139"/>
                    <a:pt x="0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0" name="Freeform 44">
              <a:extLst>
                <a:ext uri="{FF2B5EF4-FFF2-40B4-BE49-F238E27FC236}">
                  <a16:creationId xmlns:a16="http://schemas.microsoft.com/office/drawing/2014/main" id="{688BC0B8-4D88-49B6-AF33-A03CD65B2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3176" y="4665663"/>
              <a:ext cx="279400" cy="461963"/>
            </a:xfrm>
            <a:custGeom>
              <a:avLst/>
              <a:gdLst>
                <a:gd name="T0" fmla="*/ 64 w 85"/>
                <a:gd name="T1" fmla="*/ 5 h 140"/>
                <a:gd name="T2" fmla="*/ 85 w 85"/>
                <a:gd name="T3" fmla="*/ 5 h 140"/>
                <a:gd name="T4" fmla="*/ 80 w 85"/>
                <a:gd name="T5" fmla="*/ 23 h 140"/>
                <a:gd name="T6" fmla="*/ 79 w 85"/>
                <a:gd name="T7" fmla="*/ 138 h 140"/>
                <a:gd name="T8" fmla="*/ 75 w 85"/>
                <a:gd name="T9" fmla="*/ 140 h 140"/>
                <a:gd name="T10" fmla="*/ 15 w 85"/>
                <a:gd name="T11" fmla="*/ 24 h 140"/>
                <a:gd name="T12" fmla="*/ 11 w 85"/>
                <a:gd name="T13" fmla="*/ 24 h 140"/>
                <a:gd name="T14" fmla="*/ 11 w 85"/>
                <a:gd name="T15" fmla="*/ 56 h 140"/>
                <a:gd name="T16" fmla="*/ 11 w 85"/>
                <a:gd name="T17" fmla="*/ 122 h 140"/>
                <a:gd name="T18" fmla="*/ 18 w 85"/>
                <a:gd name="T19" fmla="*/ 139 h 140"/>
                <a:gd name="T20" fmla="*/ 1 w 85"/>
                <a:gd name="T21" fmla="*/ 139 h 140"/>
                <a:gd name="T22" fmla="*/ 8 w 85"/>
                <a:gd name="T23" fmla="*/ 121 h 140"/>
                <a:gd name="T24" fmla="*/ 8 w 85"/>
                <a:gd name="T25" fmla="*/ 24 h 140"/>
                <a:gd name="T26" fmla="*/ 0 w 85"/>
                <a:gd name="T27" fmla="*/ 5 h 140"/>
                <a:gd name="T28" fmla="*/ 29 w 85"/>
                <a:gd name="T29" fmla="*/ 23 h 140"/>
                <a:gd name="T30" fmla="*/ 71 w 85"/>
                <a:gd name="T31" fmla="*/ 107 h 140"/>
                <a:gd name="T32" fmla="*/ 64 w 85"/>
                <a:gd name="T33" fmla="*/ 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5" h="140">
                  <a:moveTo>
                    <a:pt x="64" y="5"/>
                  </a:moveTo>
                  <a:cubicBezTo>
                    <a:pt x="73" y="5"/>
                    <a:pt x="80" y="5"/>
                    <a:pt x="85" y="5"/>
                  </a:cubicBezTo>
                  <a:cubicBezTo>
                    <a:pt x="83" y="11"/>
                    <a:pt x="80" y="17"/>
                    <a:pt x="80" y="23"/>
                  </a:cubicBezTo>
                  <a:cubicBezTo>
                    <a:pt x="79" y="62"/>
                    <a:pt x="79" y="100"/>
                    <a:pt x="79" y="138"/>
                  </a:cubicBezTo>
                  <a:cubicBezTo>
                    <a:pt x="78" y="139"/>
                    <a:pt x="77" y="139"/>
                    <a:pt x="75" y="140"/>
                  </a:cubicBezTo>
                  <a:cubicBezTo>
                    <a:pt x="55" y="101"/>
                    <a:pt x="35" y="62"/>
                    <a:pt x="15" y="24"/>
                  </a:cubicBezTo>
                  <a:cubicBezTo>
                    <a:pt x="14" y="24"/>
                    <a:pt x="12" y="24"/>
                    <a:pt x="11" y="24"/>
                  </a:cubicBezTo>
                  <a:cubicBezTo>
                    <a:pt x="11" y="35"/>
                    <a:pt x="11" y="46"/>
                    <a:pt x="11" y="56"/>
                  </a:cubicBezTo>
                  <a:cubicBezTo>
                    <a:pt x="11" y="78"/>
                    <a:pt x="10" y="100"/>
                    <a:pt x="11" y="122"/>
                  </a:cubicBezTo>
                  <a:cubicBezTo>
                    <a:pt x="11" y="128"/>
                    <a:pt x="15" y="134"/>
                    <a:pt x="18" y="139"/>
                  </a:cubicBezTo>
                  <a:cubicBezTo>
                    <a:pt x="13" y="139"/>
                    <a:pt x="5" y="139"/>
                    <a:pt x="1" y="139"/>
                  </a:cubicBezTo>
                  <a:cubicBezTo>
                    <a:pt x="3" y="134"/>
                    <a:pt x="7" y="127"/>
                    <a:pt x="8" y="121"/>
                  </a:cubicBezTo>
                  <a:cubicBezTo>
                    <a:pt x="8" y="88"/>
                    <a:pt x="8" y="56"/>
                    <a:pt x="8" y="24"/>
                  </a:cubicBezTo>
                  <a:cubicBezTo>
                    <a:pt x="8" y="17"/>
                    <a:pt x="3" y="11"/>
                    <a:pt x="0" y="5"/>
                  </a:cubicBezTo>
                  <a:cubicBezTo>
                    <a:pt x="13" y="0"/>
                    <a:pt x="22" y="8"/>
                    <a:pt x="29" y="23"/>
                  </a:cubicBezTo>
                  <a:cubicBezTo>
                    <a:pt x="42" y="51"/>
                    <a:pt x="57" y="79"/>
                    <a:pt x="71" y="107"/>
                  </a:cubicBezTo>
                  <a:cubicBezTo>
                    <a:pt x="79" y="87"/>
                    <a:pt x="75" y="13"/>
                    <a:pt x="6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C54C8310-6A88-46A9-B731-DBF553B090B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5201" y="2228850"/>
              <a:ext cx="257175" cy="392113"/>
            </a:xfrm>
            <a:custGeom>
              <a:avLst/>
              <a:gdLst>
                <a:gd name="T0" fmla="*/ 0 w 78"/>
                <a:gd name="T1" fmla="*/ 119 h 119"/>
                <a:gd name="T2" fmla="*/ 63 w 78"/>
                <a:gd name="T3" fmla="*/ 0 h 119"/>
                <a:gd name="T4" fmla="*/ 76 w 78"/>
                <a:gd name="T5" fmla="*/ 27 h 119"/>
                <a:gd name="T6" fmla="*/ 0 w 78"/>
                <a:gd name="T7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" h="119">
                  <a:moveTo>
                    <a:pt x="0" y="119"/>
                  </a:moveTo>
                  <a:cubicBezTo>
                    <a:pt x="21" y="79"/>
                    <a:pt x="42" y="40"/>
                    <a:pt x="63" y="0"/>
                  </a:cubicBezTo>
                  <a:cubicBezTo>
                    <a:pt x="78" y="7"/>
                    <a:pt x="78" y="17"/>
                    <a:pt x="76" y="27"/>
                  </a:cubicBezTo>
                  <a:cubicBezTo>
                    <a:pt x="69" y="62"/>
                    <a:pt x="40" y="100"/>
                    <a:pt x="0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2" name="Freeform 46">
              <a:extLst>
                <a:ext uri="{FF2B5EF4-FFF2-40B4-BE49-F238E27FC236}">
                  <a16:creationId xmlns:a16="http://schemas.microsoft.com/office/drawing/2014/main" id="{9827545C-C1A7-4363-BA92-91198AA6E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7913" y="4678363"/>
              <a:ext cx="276225" cy="452438"/>
            </a:xfrm>
            <a:custGeom>
              <a:avLst/>
              <a:gdLst>
                <a:gd name="T0" fmla="*/ 0 w 84"/>
                <a:gd name="T1" fmla="*/ 1 h 137"/>
                <a:gd name="T2" fmla="*/ 67 w 84"/>
                <a:gd name="T3" fmla="*/ 1 h 137"/>
                <a:gd name="T4" fmla="*/ 82 w 84"/>
                <a:gd name="T5" fmla="*/ 27 h 137"/>
                <a:gd name="T6" fmla="*/ 33 w 84"/>
                <a:gd name="T7" fmla="*/ 3 h 137"/>
                <a:gd name="T8" fmla="*/ 20 w 84"/>
                <a:gd name="T9" fmla="*/ 16 h 137"/>
                <a:gd name="T10" fmla="*/ 20 w 84"/>
                <a:gd name="T11" fmla="*/ 59 h 137"/>
                <a:gd name="T12" fmla="*/ 62 w 84"/>
                <a:gd name="T13" fmla="*/ 42 h 137"/>
                <a:gd name="T14" fmla="*/ 62 w 84"/>
                <a:gd name="T15" fmla="*/ 83 h 137"/>
                <a:gd name="T16" fmla="*/ 21 w 84"/>
                <a:gd name="T17" fmla="*/ 67 h 137"/>
                <a:gd name="T18" fmla="*/ 21 w 84"/>
                <a:gd name="T19" fmla="*/ 124 h 137"/>
                <a:gd name="T20" fmla="*/ 30 w 84"/>
                <a:gd name="T21" fmla="*/ 133 h 137"/>
                <a:gd name="T22" fmla="*/ 83 w 84"/>
                <a:gd name="T23" fmla="*/ 107 h 137"/>
                <a:gd name="T24" fmla="*/ 56 w 84"/>
                <a:gd name="T25" fmla="*/ 136 h 137"/>
                <a:gd name="T26" fmla="*/ 0 w 84"/>
                <a:gd name="T27" fmla="*/ 136 h 137"/>
                <a:gd name="T28" fmla="*/ 0 w 84"/>
                <a:gd name="T29" fmla="*/ 1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137">
                  <a:moveTo>
                    <a:pt x="0" y="1"/>
                  </a:moveTo>
                  <a:cubicBezTo>
                    <a:pt x="23" y="1"/>
                    <a:pt x="45" y="0"/>
                    <a:pt x="67" y="1"/>
                  </a:cubicBezTo>
                  <a:cubicBezTo>
                    <a:pt x="84" y="2"/>
                    <a:pt x="77" y="17"/>
                    <a:pt x="82" y="27"/>
                  </a:cubicBezTo>
                  <a:cubicBezTo>
                    <a:pt x="70" y="8"/>
                    <a:pt x="54" y="1"/>
                    <a:pt x="33" y="3"/>
                  </a:cubicBezTo>
                  <a:cubicBezTo>
                    <a:pt x="24" y="4"/>
                    <a:pt x="20" y="7"/>
                    <a:pt x="20" y="16"/>
                  </a:cubicBezTo>
                  <a:cubicBezTo>
                    <a:pt x="21" y="30"/>
                    <a:pt x="20" y="45"/>
                    <a:pt x="20" y="59"/>
                  </a:cubicBezTo>
                  <a:cubicBezTo>
                    <a:pt x="49" y="65"/>
                    <a:pt x="54" y="63"/>
                    <a:pt x="62" y="42"/>
                  </a:cubicBezTo>
                  <a:cubicBezTo>
                    <a:pt x="62" y="57"/>
                    <a:pt x="62" y="70"/>
                    <a:pt x="62" y="83"/>
                  </a:cubicBezTo>
                  <a:cubicBezTo>
                    <a:pt x="53" y="64"/>
                    <a:pt x="51" y="64"/>
                    <a:pt x="21" y="67"/>
                  </a:cubicBezTo>
                  <a:cubicBezTo>
                    <a:pt x="21" y="86"/>
                    <a:pt x="20" y="105"/>
                    <a:pt x="21" y="124"/>
                  </a:cubicBezTo>
                  <a:cubicBezTo>
                    <a:pt x="21" y="127"/>
                    <a:pt x="27" y="132"/>
                    <a:pt x="30" y="133"/>
                  </a:cubicBezTo>
                  <a:cubicBezTo>
                    <a:pt x="57" y="137"/>
                    <a:pt x="69" y="130"/>
                    <a:pt x="83" y="107"/>
                  </a:cubicBezTo>
                  <a:cubicBezTo>
                    <a:pt x="84" y="132"/>
                    <a:pt x="80" y="136"/>
                    <a:pt x="56" y="136"/>
                  </a:cubicBezTo>
                  <a:cubicBezTo>
                    <a:pt x="38" y="136"/>
                    <a:pt x="19" y="136"/>
                    <a:pt x="0" y="136"/>
                  </a:cubicBezTo>
                  <a:cubicBezTo>
                    <a:pt x="12" y="124"/>
                    <a:pt x="12" y="14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3" name="Freeform 47">
              <a:extLst>
                <a:ext uri="{FF2B5EF4-FFF2-40B4-BE49-F238E27FC236}">
                  <a16:creationId xmlns:a16="http://schemas.microsoft.com/office/drawing/2014/main" id="{E9D4DF2F-21F3-4913-92D8-C761D18A5C87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6413" y="4662488"/>
              <a:ext cx="296863" cy="484188"/>
            </a:xfrm>
            <a:custGeom>
              <a:avLst/>
              <a:gdLst>
                <a:gd name="T0" fmla="*/ 9 w 90"/>
                <a:gd name="T1" fmla="*/ 138 h 147"/>
                <a:gd name="T2" fmla="*/ 4 w 90"/>
                <a:gd name="T3" fmla="*/ 106 h 147"/>
                <a:gd name="T4" fmla="*/ 7 w 90"/>
                <a:gd name="T5" fmla="*/ 105 h 147"/>
                <a:gd name="T6" fmla="*/ 17 w 90"/>
                <a:gd name="T7" fmla="*/ 124 h 147"/>
                <a:gd name="T8" fmla="*/ 54 w 90"/>
                <a:gd name="T9" fmla="*/ 137 h 147"/>
                <a:gd name="T10" fmla="*/ 72 w 90"/>
                <a:gd name="T11" fmla="*/ 117 h 147"/>
                <a:gd name="T12" fmla="*/ 57 w 90"/>
                <a:gd name="T13" fmla="*/ 84 h 147"/>
                <a:gd name="T14" fmla="*/ 27 w 90"/>
                <a:gd name="T15" fmla="*/ 68 h 147"/>
                <a:gd name="T16" fmla="*/ 8 w 90"/>
                <a:gd name="T17" fmla="*/ 26 h 147"/>
                <a:gd name="T18" fmla="*/ 53 w 90"/>
                <a:gd name="T19" fmla="*/ 5 h 147"/>
                <a:gd name="T20" fmla="*/ 78 w 90"/>
                <a:gd name="T21" fmla="*/ 10 h 147"/>
                <a:gd name="T22" fmla="*/ 79 w 90"/>
                <a:gd name="T23" fmla="*/ 34 h 147"/>
                <a:gd name="T24" fmla="*/ 76 w 90"/>
                <a:gd name="T25" fmla="*/ 34 h 147"/>
                <a:gd name="T26" fmla="*/ 67 w 90"/>
                <a:gd name="T27" fmla="*/ 20 h 147"/>
                <a:gd name="T28" fmla="*/ 31 w 90"/>
                <a:gd name="T29" fmla="*/ 10 h 147"/>
                <a:gd name="T30" fmla="*/ 16 w 90"/>
                <a:gd name="T31" fmla="*/ 37 h 147"/>
                <a:gd name="T32" fmla="*/ 30 w 90"/>
                <a:gd name="T33" fmla="*/ 56 h 147"/>
                <a:gd name="T34" fmla="*/ 65 w 90"/>
                <a:gd name="T35" fmla="*/ 74 h 147"/>
                <a:gd name="T36" fmla="*/ 81 w 90"/>
                <a:gd name="T37" fmla="*/ 122 h 147"/>
                <a:gd name="T38" fmla="*/ 33 w 90"/>
                <a:gd name="T39" fmla="*/ 141 h 147"/>
                <a:gd name="T40" fmla="*/ 9 w 90"/>
                <a:gd name="T41" fmla="*/ 138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0" h="147">
                  <a:moveTo>
                    <a:pt x="9" y="138"/>
                  </a:moveTo>
                  <a:cubicBezTo>
                    <a:pt x="8" y="129"/>
                    <a:pt x="6" y="118"/>
                    <a:pt x="4" y="106"/>
                  </a:cubicBezTo>
                  <a:cubicBezTo>
                    <a:pt x="5" y="106"/>
                    <a:pt x="6" y="106"/>
                    <a:pt x="7" y="105"/>
                  </a:cubicBezTo>
                  <a:cubicBezTo>
                    <a:pt x="10" y="112"/>
                    <a:pt x="13" y="118"/>
                    <a:pt x="17" y="124"/>
                  </a:cubicBezTo>
                  <a:cubicBezTo>
                    <a:pt x="26" y="137"/>
                    <a:pt x="40" y="142"/>
                    <a:pt x="54" y="137"/>
                  </a:cubicBezTo>
                  <a:cubicBezTo>
                    <a:pt x="62" y="135"/>
                    <a:pt x="70" y="125"/>
                    <a:pt x="72" y="117"/>
                  </a:cubicBezTo>
                  <a:cubicBezTo>
                    <a:pt x="77" y="103"/>
                    <a:pt x="71" y="91"/>
                    <a:pt x="57" y="84"/>
                  </a:cubicBezTo>
                  <a:cubicBezTo>
                    <a:pt x="47" y="78"/>
                    <a:pt x="37" y="73"/>
                    <a:pt x="27" y="68"/>
                  </a:cubicBezTo>
                  <a:cubicBezTo>
                    <a:pt x="7" y="57"/>
                    <a:pt x="0" y="43"/>
                    <a:pt x="8" y="26"/>
                  </a:cubicBezTo>
                  <a:cubicBezTo>
                    <a:pt x="15" y="8"/>
                    <a:pt x="34" y="0"/>
                    <a:pt x="53" y="5"/>
                  </a:cubicBezTo>
                  <a:cubicBezTo>
                    <a:pt x="61" y="7"/>
                    <a:pt x="68" y="8"/>
                    <a:pt x="78" y="10"/>
                  </a:cubicBezTo>
                  <a:cubicBezTo>
                    <a:pt x="78" y="17"/>
                    <a:pt x="78" y="25"/>
                    <a:pt x="79" y="34"/>
                  </a:cubicBezTo>
                  <a:cubicBezTo>
                    <a:pt x="78" y="34"/>
                    <a:pt x="77" y="34"/>
                    <a:pt x="76" y="34"/>
                  </a:cubicBezTo>
                  <a:cubicBezTo>
                    <a:pt x="73" y="30"/>
                    <a:pt x="70" y="25"/>
                    <a:pt x="67" y="20"/>
                  </a:cubicBezTo>
                  <a:cubicBezTo>
                    <a:pt x="59" y="10"/>
                    <a:pt x="43" y="5"/>
                    <a:pt x="31" y="10"/>
                  </a:cubicBezTo>
                  <a:cubicBezTo>
                    <a:pt x="18" y="15"/>
                    <a:pt x="13" y="25"/>
                    <a:pt x="16" y="37"/>
                  </a:cubicBezTo>
                  <a:cubicBezTo>
                    <a:pt x="18" y="44"/>
                    <a:pt x="24" y="52"/>
                    <a:pt x="30" y="56"/>
                  </a:cubicBezTo>
                  <a:cubicBezTo>
                    <a:pt x="41" y="63"/>
                    <a:pt x="53" y="67"/>
                    <a:pt x="65" y="74"/>
                  </a:cubicBezTo>
                  <a:cubicBezTo>
                    <a:pt x="83" y="85"/>
                    <a:pt x="90" y="105"/>
                    <a:pt x="81" y="122"/>
                  </a:cubicBezTo>
                  <a:cubicBezTo>
                    <a:pt x="73" y="140"/>
                    <a:pt x="54" y="147"/>
                    <a:pt x="33" y="141"/>
                  </a:cubicBezTo>
                  <a:cubicBezTo>
                    <a:pt x="26" y="139"/>
                    <a:pt x="19" y="139"/>
                    <a:pt x="9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4" name="Freeform 48">
              <a:extLst>
                <a:ext uri="{FF2B5EF4-FFF2-40B4-BE49-F238E27FC236}">
                  <a16:creationId xmlns:a16="http://schemas.microsoft.com/office/drawing/2014/main" id="{A5D5E63B-4E43-4D6B-95C1-D1C30BDE38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0426" y="4668838"/>
              <a:ext cx="280988" cy="458788"/>
            </a:xfrm>
            <a:custGeom>
              <a:avLst/>
              <a:gdLst>
                <a:gd name="T0" fmla="*/ 85 w 85"/>
                <a:gd name="T1" fmla="*/ 139 h 139"/>
                <a:gd name="T2" fmla="*/ 62 w 85"/>
                <a:gd name="T3" fmla="*/ 139 h 139"/>
                <a:gd name="T4" fmla="*/ 65 w 85"/>
                <a:gd name="T5" fmla="*/ 124 h 139"/>
                <a:gd name="T6" fmla="*/ 62 w 85"/>
                <a:gd name="T7" fmla="*/ 108 h 139"/>
                <a:gd name="T8" fmla="*/ 26 w 85"/>
                <a:gd name="T9" fmla="*/ 88 h 139"/>
                <a:gd name="T10" fmla="*/ 22 w 85"/>
                <a:gd name="T11" fmla="*/ 90 h 139"/>
                <a:gd name="T12" fmla="*/ 20 w 85"/>
                <a:gd name="T13" fmla="*/ 139 h 139"/>
                <a:gd name="T14" fmla="*/ 0 w 85"/>
                <a:gd name="T15" fmla="*/ 139 h 139"/>
                <a:gd name="T16" fmla="*/ 8 w 85"/>
                <a:gd name="T17" fmla="*/ 116 h 139"/>
                <a:gd name="T18" fmla="*/ 35 w 85"/>
                <a:gd name="T19" fmla="*/ 12 h 139"/>
                <a:gd name="T20" fmla="*/ 44 w 85"/>
                <a:gd name="T21" fmla="*/ 0 h 139"/>
                <a:gd name="T22" fmla="*/ 48 w 85"/>
                <a:gd name="T23" fmla="*/ 1 h 139"/>
                <a:gd name="T24" fmla="*/ 74 w 85"/>
                <a:gd name="T25" fmla="*/ 107 h 139"/>
                <a:gd name="T26" fmla="*/ 85 w 85"/>
                <a:gd name="T27" fmla="*/ 139 h 139"/>
                <a:gd name="T28" fmla="*/ 57 w 85"/>
                <a:gd name="T29" fmla="*/ 84 h 139"/>
                <a:gd name="T30" fmla="*/ 41 w 85"/>
                <a:gd name="T31" fmla="*/ 21 h 139"/>
                <a:gd name="T32" fmla="*/ 39 w 85"/>
                <a:gd name="T33" fmla="*/ 21 h 139"/>
                <a:gd name="T34" fmla="*/ 23 w 85"/>
                <a:gd name="T35" fmla="*/ 84 h 139"/>
                <a:gd name="T36" fmla="*/ 57 w 85"/>
                <a:gd name="T37" fmla="*/ 84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5" h="139">
                  <a:moveTo>
                    <a:pt x="85" y="139"/>
                  </a:moveTo>
                  <a:cubicBezTo>
                    <a:pt x="79" y="139"/>
                    <a:pt x="70" y="139"/>
                    <a:pt x="62" y="139"/>
                  </a:cubicBezTo>
                  <a:cubicBezTo>
                    <a:pt x="63" y="134"/>
                    <a:pt x="65" y="129"/>
                    <a:pt x="65" y="124"/>
                  </a:cubicBezTo>
                  <a:cubicBezTo>
                    <a:pt x="65" y="119"/>
                    <a:pt x="63" y="114"/>
                    <a:pt x="62" y="108"/>
                  </a:cubicBezTo>
                  <a:cubicBezTo>
                    <a:pt x="58" y="89"/>
                    <a:pt x="45" y="82"/>
                    <a:pt x="26" y="88"/>
                  </a:cubicBezTo>
                  <a:cubicBezTo>
                    <a:pt x="25" y="89"/>
                    <a:pt x="23" y="89"/>
                    <a:pt x="22" y="90"/>
                  </a:cubicBezTo>
                  <a:cubicBezTo>
                    <a:pt x="15" y="97"/>
                    <a:pt x="13" y="130"/>
                    <a:pt x="20" y="139"/>
                  </a:cubicBezTo>
                  <a:cubicBezTo>
                    <a:pt x="12" y="139"/>
                    <a:pt x="5" y="139"/>
                    <a:pt x="0" y="139"/>
                  </a:cubicBezTo>
                  <a:cubicBezTo>
                    <a:pt x="2" y="131"/>
                    <a:pt x="6" y="124"/>
                    <a:pt x="8" y="116"/>
                  </a:cubicBezTo>
                  <a:cubicBezTo>
                    <a:pt x="17" y="82"/>
                    <a:pt x="26" y="47"/>
                    <a:pt x="35" y="12"/>
                  </a:cubicBezTo>
                  <a:cubicBezTo>
                    <a:pt x="37" y="7"/>
                    <a:pt x="41" y="4"/>
                    <a:pt x="44" y="0"/>
                  </a:cubicBezTo>
                  <a:cubicBezTo>
                    <a:pt x="46" y="0"/>
                    <a:pt x="47" y="1"/>
                    <a:pt x="48" y="1"/>
                  </a:cubicBezTo>
                  <a:cubicBezTo>
                    <a:pt x="57" y="36"/>
                    <a:pt x="65" y="72"/>
                    <a:pt x="74" y="107"/>
                  </a:cubicBezTo>
                  <a:cubicBezTo>
                    <a:pt x="77" y="118"/>
                    <a:pt x="81" y="128"/>
                    <a:pt x="85" y="139"/>
                  </a:cubicBezTo>
                  <a:close/>
                  <a:moveTo>
                    <a:pt x="57" y="84"/>
                  </a:moveTo>
                  <a:cubicBezTo>
                    <a:pt x="52" y="62"/>
                    <a:pt x="47" y="41"/>
                    <a:pt x="41" y="21"/>
                  </a:cubicBezTo>
                  <a:cubicBezTo>
                    <a:pt x="40" y="21"/>
                    <a:pt x="40" y="21"/>
                    <a:pt x="39" y="21"/>
                  </a:cubicBezTo>
                  <a:cubicBezTo>
                    <a:pt x="33" y="42"/>
                    <a:pt x="28" y="63"/>
                    <a:pt x="23" y="84"/>
                  </a:cubicBezTo>
                  <a:cubicBezTo>
                    <a:pt x="34" y="84"/>
                    <a:pt x="45" y="84"/>
                    <a:pt x="57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5" name="Freeform 49">
              <a:extLst>
                <a:ext uri="{FF2B5EF4-FFF2-40B4-BE49-F238E27FC236}">
                  <a16:creationId xmlns:a16="http://schemas.microsoft.com/office/drawing/2014/main" id="{2E88298A-F0F3-48F1-9B27-7DEBC835558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2338" y="4681538"/>
              <a:ext cx="265113" cy="455613"/>
            </a:xfrm>
            <a:custGeom>
              <a:avLst/>
              <a:gdLst>
                <a:gd name="T0" fmla="*/ 0 w 80"/>
                <a:gd name="T1" fmla="*/ 0 h 138"/>
                <a:gd name="T2" fmla="*/ 22 w 80"/>
                <a:gd name="T3" fmla="*/ 0 h 138"/>
                <a:gd name="T4" fmla="*/ 17 w 80"/>
                <a:gd name="T5" fmla="*/ 16 h 138"/>
                <a:gd name="T6" fmla="*/ 17 w 80"/>
                <a:gd name="T7" fmla="*/ 106 h 138"/>
                <a:gd name="T8" fmla="*/ 37 w 80"/>
                <a:gd name="T9" fmla="*/ 132 h 138"/>
                <a:gd name="T10" fmla="*/ 69 w 80"/>
                <a:gd name="T11" fmla="*/ 114 h 138"/>
                <a:gd name="T12" fmla="*/ 72 w 80"/>
                <a:gd name="T13" fmla="*/ 96 h 138"/>
                <a:gd name="T14" fmla="*/ 72 w 80"/>
                <a:gd name="T15" fmla="*/ 20 h 138"/>
                <a:gd name="T16" fmla="*/ 66 w 80"/>
                <a:gd name="T17" fmla="*/ 0 h 138"/>
                <a:gd name="T18" fmla="*/ 80 w 80"/>
                <a:gd name="T19" fmla="*/ 0 h 138"/>
                <a:gd name="T20" fmla="*/ 75 w 80"/>
                <a:gd name="T21" fmla="*/ 20 h 138"/>
                <a:gd name="T22" fmla="*/ 75 w 80"/>
                <a:gd name="T23" fmla="*/ 103 h 138"/>
                <a:gd name="T24" fmla="*/ 42 w 80"/>
                <a:gd name="T25" fmla="*/ 137 h 138"/>
                <a:gd name="T26" fmla="*/ 5 w 80"/>
                <a:gd name="T27" fmla="*/ 105 h 138"/>
                <a:gd name="T28" fmla="*/ 4 w 80"/>
                <a:gd name="T29" fmla="*/ 20 h 138"/>
                <a:gd name="T30" fmla="*/ 0 w 80"/>
                <a:gd name="T31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138">
                  <a:moveTo>
                    <a:pt x="0" y="0"/>
                  </a:moveTo>
                  <a:cubicBezTo>
                    <a:pt x="6" y="0"/>
                    <a:pt x="15" y="0"/>
                    <a:pt x="22" y="0"/>
                  </a:cubicBezTo>
                  <a:cubicBezTo>
                    <a:pt x="20" y="6"/>
                    <a:pt x="17" y="11"/>
                    <a:pt x="17" y="16"/>
                  </a:cubicBezTo>
                  <a:cubicBezTo>
                    <a:pt x="17" y="46"/>
                    <a:pt x="17" y="76"/>
                    <a:pt x="17" y="106"/>
                  </a:cubicBezTo>
                  <a:cubicBezTo>
                    <a:pt x="17" y="120"/>
                    <a:pt x="23" y="129"/>
                    <a:pt x="37" y="132"/>
                  </a:cubicBezTo>
                  <a:cubicBezTo>
                    <a:pt x="49" y="135"/>
                    <a:pt x="65" y="126"/>
                    <a:pt x="69" y="114"/>
                  </a:cubicBezTo>
                  <a:cubicBezTo>
                    <a:pt x="71" y="108"/>
                    <a:pt x="72" y="102"/>
                    <a:pt x="72" y="96"/>
                  </a:cubicBezTo>
                  <a:cubicBezTo>
                    <a:pt x="72" y="71"/>
                    <a:pt x="72" y="45"/>
                    <a:pt x="72" y="20"/>
                  </a:cubicBezTo>
                  <a:cubicBezTo>
                    <a:pt x="72" y="13"/>
                    <a:pt x="68" y="7"/>
                    <a:pt x="66" y="0"/>
                  </a:cubicBezTo>
                  <a:cubicBezTo>
                    <a:pt x="70" y="0"/>
                    <a:pt x="76" y="0"/>
                    <a:pt x="80" y="0"/>
                  </a:cubicBezTo>
                  <a:cubicBezTo>
                    <a:pt x="78" y="7"/>
                    <a:pt x="75" y="14"/>
                    <a:pt x="75" y="20"/>
                  </a:cubicBezTo>
                  <a:cubicBezTo>
                    <a:pt x="74" y="48"/>
                    <a:pt x="75" y="75"/>
                    <a:pt x="75" y="103"/>
                  </a:cubicBezTo>
                  <a:cubicBezTo>
                    <a:pt x="74" y="123"/>
                    <a:pt x="62" y="136"/>
                    <a:pt x="42" y="137"/>
                  </a:cubicBezTo>
                  <a:cubicBezTo>
                    <a:pt x="20" y="138"/>
                    <a:pt x="6" y="127"/>
                    <a:pt x="5" y="105"/>
                  </a:cubicBezTo>
                  <a:cubicBezTo>
                    <a:pt x="4" y="77"/>
                    <a:pt x="5" y="49"/>
                    <a:pt x="4" y="20"/>
                  </a:cubicBezTo>
                  <a:cubicBezTo>
                    <a:pt x="4" y="13"/>
                    <a:pt x="2" y="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6" name="Freeform 50">
              <a:extLst>
                <a:ext uri="{FF2B5EF4-FFF2-40B4-BE49-F238E27FC236}">
                  <a16:creationId xmlns:a16="http://schemas.microsoft.com/office/drawing/2014/main" id="{46A69F70-B12D-4F1C-BC7C-1EDF1F6E5D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151" y="4681538"/>
              <a:ext cx="285750" cy="446088"/>
            </a:xfrm>
            <a:custGeom>
              <a:avLst/>
              <a:gdLst>
                <a:gd name="T0" fmla="*/ 65 w 87"/>
                <a:gd name="T1" fmla="*/ 43 h 135"/>
                <a:gd name="T2" fmla="*/ 65 w 87"/>
                <a:gd name="T3" fmla="*/ 82 h 135"/>
                <a:gd name="T4" fmla="*/ 47 w 87"/>
                <a:gd name="T5" fmla="*/ 66 h 135"/>
                <a:gd name="T6" fmla="*/ 19 w 87"/>
                <a:gd name="T7" fmla="*/ 66 h 135"/>
                <a:gd name="T8" fmla="*/ 25 w 87"/>
                <a:gd name="T9" fmla="*/ 135 h 135"/>
                <a:gd name="T10" fmla="*/ 0 w 87"/>
                <a:gd name="T11" fmla="*/ 135 h 135"/>
                <a:gd name="T12" fmla="*/ 7 w 87"/>
                <a:gd name="T13" fmla="*/ 120 h 135"/>
                <a:gd name="T14" fmla="*/ 7 w 87"/>
                <a:gd name="T15" fmla="*/ 16 h 135"/>
                <a:gd name="T16" fmla="*/ 1 w 87"/>
                <a:gd name="T17" fmla="*/ 0 h 135"/>
                <a:gd name="T18" fmla="*/ 78 w 87"/>
                <a:gd name="T19" fmla="*/ 0 h 135"/>
                <a:gd name="T20" fmla="*/ 87 w 87"/>
                <a:gd name="T21" fmla="*/ 26 h 135"/>
                <a:gd name="T22" fmla="*/ 31 w 87"/>
                <a:gd name="T23" fmla="*/ 3 h 135"/>
                <a:gd name="T24" fmla="*/ 20 w 87"/>
                <a:gd name="T25" fmla="*/ 12 h 135"/>
                <a:gd name="T26" fmla="*/ 20 w 87"/>
                <a:gd name="T27" fmla="*/ 60 h 135"/>
                <a:gd name="T28" fmla="*/ 65 w 87"/>
                <a:gd name="T29" fmla="*/ 43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7" h="135">
                  <a:moveTo>
                    <a:pt x="65" y="43"/>
                  </a:moveTo>
                  <a:cubicBezTo>
                    <a:pt x="65" y="59"/>
                    <a:pt x="65" y="71"/>
                    <a:pt x="65" y="82"/>
                  </a:cubicBezTo>
                  <a:cubicBezTo>
                    <a:pt x="60" y="77"/>
                    <a:pt x="55" y="69"/>
                    <a:pt x="47" y="66"/>
                  </a:cubicBezTo>
                  <a:cubicBezTo>
                    <a:pt x="40" y="63"/>
                    <a:pt x="30" y="66"/>
                    <a:pt x="19" y="66"/>
                  </a:cubicBezTo>
                  <a:cubicBezTo>
                    <a:pt x="23" y="89"/>
                    <a:pt x="13" y="113"/>
                    <a:pt x="25" y="135"/>
                  </a:cubicBezTo>
                  <a:cubicBezTo>
                    <a:pt x="18" y="135"/>
                    <a:pt x="8" y="135"/>
                    <a:pt x="0" y="135"/>
                  </a:cubicBezTo>
                  <a:cubicBezTo>
                    <a:pt x="3" y="130"/>
                    <a:pt x="7" y="125"/>
                    <a:pt x="7" y="120"/>
                  </a:cubicBezTo>
                  <a:cubicBezTo>
                    <a:pt x="8" y="85"/>
                    <a:pt x="8" y="51"/>
                    <a:pt x="7" y="16"/>
                  </a:cubicBezTo>
                  <a:cubicBezTo>
                    <a:pt x="7" y="11"/>
                    <a:pt x="3" y="5"/>
                    <a:pt x="1" y="0"/>
                  </a:cubicBezTo>
                  <a:cubicBezTo>
                    <a:pt x="25" y="0"/>
                    <a:pt x="51" y="0"/>
                    <a:pt x="78" y="0"/>
                  </a:cubicBezTo>
                  <a:cubicBezTo>
                    <a:pt x="81" y="9"/>
                    <a:pt x="84" y="17"/>
                    <a:pt x="87" y="26"/>
                  </a:cubicBezTo>
                  <a:cubicBezTo>
                    <a:pt x="72" y="6"/>
                    <a:pt x="53" y="0"/>
                    <a:pt x="31" y="3"/>
                  </a:cubicBezTo>
                  <a:cubicBezTo>
                    <a:pt x="27" y="3"/>
                    <a:pt x="20" y="8"/>
                    <a:pt x="20" y="12"/>
                  </a:cubicBezTo>
                  <a:cubicBezTo>
                    <a:pt x="19" y="28"/>
                    <a:pt x="20" y="44"/>
                    <a:pt x="20" y="60"/>
                  </a:cubicBezTo>
                  <a:cubicBezTo>
                    <a:pt x="48" y="65"/>
                    <a:pt x="57" y="62"/>
                    <a:pt x="65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7" name="Freeform 51">
              <a:extLst>
                <a:ext uri="{FF2B5EF4-FFF2-40B4-BE49-F238E27FC236}">
                  <a16:creationId xmlns:a16="http://schemas.microsoft.com/office/drawing/2014/main" id="{4F87D4E3-31E9-4D23-8F6A-06DB99FAD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7551" y="4681538"/>
              <a:ext cx="263525" cy="446088"/>
            </a:xfrm>
            <a:custGeom>
              <a:avLst/>
              <a:gdLst>
                <a:gd name="T0" fmla="*/ 66 w 80"/>
                <a:gd name="T1" fmla="*/ 0 h 135"/>
                <a:gd name="T2" fmla="*/ 80 w 80"/>
                <a:gd name="T3" fmla="*/ 0 h 135"/>
                <a:gd name="T4" fmla="*/ 64 w 80"/>
                <a:gd name="T5" fmla="*/ 53 h 135"/>
                <a:gd name="T6" fmla="*/ 38 w 80"/>
                <a:gd name="T7" fmla="*/ 135 h 135"/>
                <a:gd name="T8" fmla="*/ 28 w 80"/>
                <a:gd name="T9" fmla="*/ 101 h 135"/>
                <a:gd name="T10" fmla="*/ 8 w 80"/>
                <a:gd name="T11" fmla="*/ 20 h 135"/>
                <a:gd name="T12" fmla="*/ 0 w 80"/>
                <a:gd name="T13" fmla="*/ 0 h 135"/>
                <a:gd name="T14" fmla="*/ 22 w 80"/>
                <a:gd name="T15" fmla="*/ 0 h 135"/>
                <a:gd name="T16" fmla="*/ 20 w 80"/>
                <a:gd name="T17" fmla="*/ 15 h 135"/>
                <a:gd name="T18" fmla="*/ 42 w 80"/>
                <a:gd name="T19" fmla="*/ 105 h 135"/>
                <a:gd name="T20" fmla="*/ 46 w 80"/>
                <a:gd name="T21" fmla="*/ 94 h 135"/>
                <a:gd name="T22" fmla="*/ 67 w 80"/>
                <a:gd name="T23" fmla="*/ 19 h 135"/>
                <a:gd name="T24" fmla="*/ 66 w 80"/>
                <a:gd name="T25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135">
                  <a:moveTo>
                    <a:pt x="66" y="0"/>
                  </a:moveTo>
                  <a:cubicBezTo>
                    <a:pt x="70" y="0"/>
                    <a:pt x="77" y="0"/>
                    <a:pt x="80" y="0"/>
                  </a:cubicBezTo>
                  <a:cubicBezTo>
                    <a:pt x="75" y="17"/>
                    <a:pt x="69" y="35"/>
                    <a:pt x="64" y="53"/>
                  </a:cubicBezTo>
                  <a:cubicBezTo>
                    <a:pt x="56" y="80"/>
                    <a:pt x="49" y="107"/>
                    <a:pt x="38" y="135"/>
                  </a:cubicBezTo>
                  <a:cubicBezTo>
                    <a:pt x="35" y="123"/>
                    <a:pt x="31" y="112"/>
                    <a:pt x="28" y="101"/>
                  </a:cubicBezTo>
                  <a:cubicBezTo>
                    <a:pt x="22" y="74"/>
                    <a:pt x="15" y="47"/>
                    <a:pt x="8" y="20"/>
                  </a:cubicBezTo>
                  <a:cubicBezTo>
                    <a:pt x="7" y="13"/>
                    <a:pt x="3" y="7"/>
                    <a:pt x="0" y="0"/>
                  </a:cubicBezTo>
                  <a:cubicBezTo>
                    <a:pt x="7" y="0"/>
                    <a:pt x="16" y="0"/>
                    <a:pt x="22" y="0"/>
                  </a:cubicBezTo>
                  <a:cubicBezTo>
                    <a:pt x="22" y="5"/>
                    <a:pt x="19" y="11"/>
                    <a:pt x="20" y="15"/>
                  </a:cubicBezTo>
                  <a:cubicBezTo>
                    <a:pt x="27" y="44"/>
                    <a:pt x="34" y="73"/>
                    <a:pt x="42" y="105"/>
                  </a:cubicBezTo>
                  <a:cubicBezTo>
                    <a:pt x="44" y="99"/>
                    <a:pt x="46" y="97"/>
                    <a:pt x="46" y="94"/>
                  </a:cubicBezTo>
                  <a:cubicBezTo>
                    <a:pt x="53" y="69"/>
                    <a:pt x="61" y="44"/>
                    <a:pt x="67" y="19"/>
                  </a:cubicBezTo>
                  <a:cubicBezTo>
                    <a:pt x="68" y="14"/>
                    <a:pt x="66" y="7"/>
                    <a:pt x="6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8" name="Freeform 52">
              <a:extLst>
                <a:ext uri="{FF2B5EF4-FFF2-40B4-BE49-F238E27FC236}">
                  <a16:creationId xmlns:a16="http://schemas.microsoft.com/office/drawing/2014/main" id="{868F80AA-AB36-4C15-9949-21DB82D7D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8751" y="4681538"/>
              <a:ext cx="260350" cy="452438"/>
            </a:xfrm>
            <a:custGeom>
              <a:avLst/>
              <a:gdLst>
                <a:gd name="T0" fmla="*/ 0 w 79"/>
                <a:gd name="T1" fmla="*/ 0 h 137"/>
                <a:gd name="T2" fmla="*/ 22 w 79"/>
                <a:gd name="T3" fmla="*/ 0 h 137"/>
                <a:gd name="T4" fmla="*/ 17 w 79"/>
                <a:gd name="T5" fmla="*/ 18 h 137"/>
                <a:gd name="T6" fmla="*/ 17 w 79"/>
                <a:gd name="T7" fmla="*/ 103 h 137"/>
                <a:gd name="T8" fmla="*/ 40 w 79"/>
                <a:gd name="T9" fmla="*/ 132 h 137"/>
                <a:gd name="T10" fmla="*/ 71 w 79"/>
                <a:gd name="T11" fmla="*/ 106 h 137"/>
                <a:gd name="T12" fmla="*/ 71 w 79"/>
                <a:gd name="T13" fmla="*/ 12 h 137"/>
                <a:gd name="T14" fmla="*/ 64 w 79"/>
                <a:gd name="T15" fmla="*/ 0 h 137"/>
                <a:gd name="T16" fmla="*/ 79 w 79"/>
                <a:gd name="T17" fmla="*/ 0 h 137"/>
                <a:gd name="T18" fmla="*/ 74 w 79"/>
                <a:gd name="T19" fmla="*/ 22 h 137"/>
                <a:gd name="T20" fmla="*/ 74 w 79"/>
                <a:gd name="T21" fmla="*/ 103 h 137"/>
                <a:gd name="T22" fmla="*/ 39 w 79"/>
                <a:gd name="T23" fmla="*/ 137 h 137"/>
                <a:gd name="T24" fmla="*/ 5 w 79"/>
                <a:gd name="T25" fmla="*/ 103 h 137"/>
                <a:gd name="T26" fmla="*/ 4 w 79"/>
                <a:gd name="T27" fmla="*/ 19 h 137"/>
                <a:gd name="T28" fmla="*/ 0 w 79"/>
                <a:gd name="T2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" h="137">
                  <a:moveTo>
                    <a:pt x="0" y="0"/>
                  </a:moveTo>
                  <a:cubicBezTo>
                    <a:pt x="7" y="0"/>
                    <a:pt x="15" y="0"/>
                    <a:pt x="22" y="0"/>
                  </a:cubicBezTo>
                  <a:cubicBezTo>
                    <a:pt x="20" y="6"/>
                    <a:pt x="17" y="12"/>
                    <a:pt x="17" y="18"/>
                  </a:cubicBezTo>
                  <a:cubicBezTo>
                    <a:pt x="16" y="47"/>
                    <a:pt x="16" y="75"/>
                    <a:pt x="17" y="103"/>
                  </a:cubicBezTo>
                  <a:cubicBezTo>
                    <a:pt x="17" y="122"/>
                    <a:pt x="24" y="131"/>
                    <a:pt x="40" y="132"/>
                  </a:cubicBezTo>
                  <a:cubicBezTo>
                    <a:pt x="55" y="133"/>
                    <a:pt x="70" y="122"/>
                    <a:pt x="71" y="106"/>
                  </a:cubicBezTo>
                  <a:cubicBezTo>
                    <a:pt x="72" y="75"/>
                    <a:pt x="71" y="43"/>
                    <a:pt x="71" y="12"/>
                  </a:cubicBezTo>
                  <a:cubicBezTo>
                    <a:pt x="71" y="8"/>
                    <a:pt x="66" y="4"/>
                    <a:pt x="64" y="0"/>
                  </a:cubicBezTo>
                  <a:cubicBezTo>
                    <a:pt x="69" y="0"/>
                    <a:pt x="75" y="0"/>
                    <a:pt x="79" y="0"/>
                  </a:cubicBezTo>
                  <a:cubicBezTo>
                    <a:pt x="78" y="7"/>
                    <a:pt x="74" y="15"/>
                    <a:pt x="74" y="22"/>
                  </a:cubicBezTo>
                  <a:cubicBezTo>
                    <a:pt x="74" y="49"/>
                    <a:pt x="74" y="76"/>
                    <a:pt x="74" y="103"/>
                  </a:cubicBezTo>
                  <a:cubicBezTo>
                    <a:pt x="74" y="124"/>
                    <a:pt x="59" y="137"/>
                    <a:pt x="39" y="137"/>
                  </a:cubicBezTo>
                  <a:cubicBezTo>
                    <a:pt x="17" y="137"/>
                    <a:pt x="5" y="126"/>
                    <a:pt x="5" y="103"/>
                  </a:cubicBezTo>
                  <a:cubicBezTo>
                    <a:pt x="5" y="75"/>
                    <a:pt x="5" y="47"/>
                    <a:pt x="4" y="19"/>
                  </a:cubicBezTo>
                  <a:cubicBezTo>
                    <a:pt x="4" y="13"/>
                    <a:pt x="1" y="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9" name="Freeform 53">
              <a:extLst>
                <a:ext uri="{FF2B5EF4-FFF2-40B4-BE49-F238E27FC236}">
                  <a16:creationId xmlns:a16="http://schemas.microsoft.com/office/drawing/2014/main" id="{745D4EC6-ADC6-4D8B-AA33-C548CDF62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2376" y="4681538"/>
              <a:ext cx="288925" cy="442913"/>
            </a:xfrm>
            <a:custGeom>
              <a:avLst/>
              <a:gdLst>
                <a:gd name="T0" fmla="*/ 88 w 88"/>
                <a:gd name="T1" fmla="*/ 27 h 134"/>
                <a:gd name="T2" fmla="*/ 50 w 88"/>
                <a:gd name="T3" fmla="*/ 6 h 134"/>
                <a:gd name="T4" fmla="*/ 50 w 88"/>
                <a:gd name="T5" fmla="*/ 89 h 134"/>
                <a:gd name="T6" fmla="*/ 51 w 88"/>
                <a:gd name="T7" fmla="*/ 118 h 134"/>
                <a:gd name="T8" fmla="*/ 57 w 88"/>
                <a:gd name="T9" fmla="*/ 134 h 134"/>
                <a:gd name="T10" fmla="*/ 31 w 88"/>
                <a:gd name="T11" fmla="*/ 134 h 134"/>
                <a:gd name="T12" fmla="*/ 38 w 88"/>
                <a:gd name="T13" fmla="*/ 115 h 134"/>
                <a:gd name="T14" fmla="*/ 38 w 88"/>
                <a:gd name="T15" fmla="*/ 20 h 134"/>
                <a:gd name="T16" fmla="*/ 33 w 88"/>
                <a:gd name="T17" fmla="*/ 6 h 134"/>
                <a:gd name="T18" fmla="*/ 12 w 88"/>
                <a:gd name="T19" fmla="*/ 13 h 134"/>
                <a:gd name="T20" fmla="*/ 0 w 88"/>
                <a:gd name="T21" fmla="*/ 28 h 134"/>
                <a:gd name="T22" fmla="*/ 7 w 88"/>
                <a:gd name="T23" fmla="*/ 0 h 134"/>
                <a:gd name="T24" fmla="*/ 82 w 88"/>
                <a:gd name="T25" fmla="*/ 0 h 134"/>
                <a:gd name="T26" fmla="*/ 88 w 88"/>
                <a:gd name="T27" fmla="*/ 27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8" h="134">
                  <a:moveTo>
                    <a:pt x="88" y="27"/>
                  </a:moveTo>
                  <a:cubicBezTo>
                    <a:pt x="73" y="3"/>
                    <a:pt x="73" y="3"/>
                    <a:pt x="50" y="6"/>
                  </a:cubicBezTo>
                  <a:cubicBezTo>
                    <a:pt x="50" y="34"/>
                    <a:pt x="50" y="61"/>
                    <a:pt x="50" y="89"/>
                  </a:cubicBezTo>
                  <a:cubicBezTo>
                    <a:pt x="50" y="99"/>
                    <a:pt x="50" y="108"/>
                    <a:pt x="51" y="118"/>
                  </a:cubicBezTo>
                  <a:cubicBezTo>
                    <a:pt x="51" y="123"/>
                    <a:pt x="55" y="129"/>
                    <a:pt x="57" y="134"/>
                  </a:cubicBezTo>
                  <a:cubicBezTo>
                    <a:pt x="50" y="134"/>
                    <a:pt x="39" y="134"/>
                    <a:pt x="31" y="134"/>
                  </a:cubicBezTo>
                  <a:cubicBezTo>
                    <a:pt x="33" y="129"/>
                    <a:pt x="38" y="122"/>
                    <a:pt x="38" y="115"/>
                  </a:cubicBezTo>
                  <a:cubicBezTo>
                    <a:pt x="39" y="84"/>
                    <a:pt x="39" y="52"/>
                    <a:pt x="38" y="20"/>
                  </a:cubicBezTo>
                  <a:cubicBezTo>
                    <a:pt x="38" y="15"/>
                    <a:pt x="34" y="5"/>
                    <a:pt x="33" y="6"/>
                  </a:cubicBezTo>
                  <a:cubicBezTo>
                    <a:pt x="25" y="6"/>
                    <a:pt x="17" y="9"/>
                    <a:pt x="12" y="13"/>
                  </a:cubicBezTo>
                  <a:cubicBezTo>
                    <a:pt x="7" y="16"/>
                    <a:pt x="6" y="23"/>
                    <a:pt x="0" y="28"/>
                  </a:cubicBezTo>
                  <a:cubicBezTo>
                    <a:pt x="2" y="19"/>
                    <a:pt x="4" y="10"/>
                    <a:pt x="7" y="0"/>
                  </a:cubicBezTo>
                  <a:cubicBezTo>
                    <a:pt x="32" y="0"/>
                    <a:pt x="56" y="0"/>
                    <a:pt x="82" y="0"/>
                  </a:cubicBezTo>
                  <a:cubicBezTo>
                    <a:pt x="84" y="9"/>
                    <a:pt x="86" y="18"/>
                    <a:pt x="88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0" name="Freeform 54">
              <a:extLst>
                <a:ext uri="{FF2B5EF4-FFF2-40B4-BE49-F238E27FC236}">
                  <a16:creationId xmlns:a16="http://schemas.microsoft.com/office/drawing/2014/main" id="{F8F41FEE-093F-4C4C-ABFC-585D6D9ACA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7501" y="4681538"/>
              <a:ext cx="274638" cy="446088"/>
            </a:xfrm>
            <a:custGeom>
              <a:avLst/>
              <a:gdLst>
                <a:gd name="T0" fmla="*/ 62 w 83"/>
                <a:gd name="T1" fmla="*/ 135 h 135"/>
                <a:gd name="T2" fmla="*/ 28 w 83"/>
                <a:gd name="T3" fmla="*/ 135 h 135"/>
                <a:gd name="T4" fmla="*/ 36 w 83"/>
                <a:gd name="T5" fmla="*/ 115 h 135"/>
                <a:gd name="T6" fmla="*/ 0 w 83"/>
                <a:gd name="T7" fmla="*/ 0 h 135"/>
                <a:gd name="T8" fmla="*/ 21 w 83"/>
                <a:gd name="T9" fmla="*/ 0 h 135"/>
                <a:gd name="T10" fmla="*/ 43 w 83"/>
                <a:gd name="T11" fmla="*/ 71 h 135"/>
                <a:gd name="T12" fmla="*/ 63 w 83"/>
                <a:gd name="T13" fmla="*/ 0 h 135"/>
                <a:gd name="T14" fmla="*/ 83 w 83"/>
                <a:gd name="T15" fmla="*/ 0 h 135"/>
                <a:gd name="T16" fmla="*/ 62 w 83"/>
                <a:gd name="T17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135">
                  <a:moveTo>
                    <a:pt x="62" y="135"/>
                  </a:moveTo>
                  <a:cubicBezTo>
                    <a:pt x="47" y="135"/>
                    <a:pt x="36" y="135"/>
                    <a:pt x="28" y="135"/>
                  </a:cubicBezTo>
                  <a:cubicBezTo>
                    <a:pt x="31" y="129"/>
                    <a:pt x="35" y="122"/>
                    <a:pt x="36" y="115"/>
                  </a:cubicBezTo>
                  <a:cubicBezTo>
                    <a:pt x="37" y="86"/>
                    <a:pt x="17" y="24"/>
                    <a:pt x="0" y="0"/>
                  </a:cubicBezTo>
                  <a:cubicBezTo>
                    <a:pt x="8" y="0"/>
                    <a:pt x="17" y="0"/>
                    <a:pt x="21" y="0"/>
                  </a:cubicBezTo>
                  <a:cubicBezTo>
                    <a:pt x="20" y="27"/>
                    <a:pt x="35" y="48"/>
                    <a:pt x="43" y="71"/>
                  </a:cubicBezTo>
                  <a:cubicBezTo>
                    <a:pt x="51" y="48"/>
                    <a:pt x="69" y="28"/>
                    <a:pt x="63" y="0"/>
                  </a:cubicBezTo>
                  <a:cubicBezTo>
                    <a:pt x="68" y="0"/>
                    <a:pt x="76" y="0"/>
                    <a:pt x="83" y="0"/>
                  </a:cubicBezTo>
                  <a:cubicBezTo>
                    <a:pt x="51" y="35"/>
                    <a:pt x="34" y="124"/>
                    <a:pt x="62" y="1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1" name="Freeform 55">
              <a:extLst>
                <a:ext uri="{FF2B5EF4-FFF2-40B4-BE49-F238E27FC236}">
                  <a16:creationId xmlns:a16="http://schemas.microsoft.com/office/drawing/2014/main" id="{52E57B61-95FF-44B9-8294-E4F279B45F4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9163" y="4681538"/>
              <a:ext cx="203200" cy="442913"/>
            </a:xfrm>
            <a:custGeom>
              <a:avLst/>
              <a:gdLst>
                <a:gd name="T0" fmla="*/ 0 w 62"/>
                <a:gd name="T1" fmla="*/ 132 h 134"/>
                <a:gd name="T2" fmla="*/ 10 w 62"/>
                <a:gd name="T3" fmla="*/ 132 h 134"/>
                <a:gd name="T4" fmla="*/ 23 w 62"/>
                <a:gd name="T5" fmla="*/ 119 h 134"/>
                <a:gd name="T6" fmla="*/ 23 w 62"/>
                <a:gd name="T7" fmla="*/ 18 h 134"/>
                <a:gd name="T8" fmla="*/ 8 w 62"/>
                <a:gd name="T9" fmla="*/ 2 h 134"/>
                <a:gd name="T10" fmla="*/ 0 w 62"/>
                <a:gd name="T11" fmla="*/ 0 h 134"/>
                <a:gd name="T12" fmla="*/ 58 w 62"/>
                <a:gd name="T13" fmla="*/ 0 h 134"/>
                <a:gd name="T14" fmla="*/ 58 w 62"/>
                <a:gd name="T15" fmla="*/ 2 h 134"/>
                <a:gd name="T16" fmla="*/ 52 w 62"/>
                <a:gd name="T17" fmla="*/ 2 h 134"/>
                <a:gd name="T18" fmla="*/ 34 w 62"/>
                <a:gd name="T19" fmla="*/ 22 h 134"/>
                <a:gd name="T20" fmla="*/ 34 w 62"/>
                <a:gd name="T21" fmla="*/ 104 h 134"/>
                <a:gd name="T22" fmla="*/ 62 w 62"/>
                <a:gd name="T23" fmla="*/ 134 h 134"/>
                <a:gd name="T24" fmla="*/ 0 w 62"/>
                <a:gd name="T25" fmla="*/ 134 h 134"/>
                <a:gd name="T26" fmla="*/ 0 w 62"/>
                <a:gd name="T27" fmla="*/ 132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2" h="134">
                  <a:moveTo>
                    <a:pt x="0" y="132"/>
                  </a:moveTo>
                  <a:cubicBezTo>
                    <a:pt x="3" y="132"/>
                    <a:pt x="7" y="132"/>
                    <a:pt x="10" y="132"/>
                  </a:cubicBezTo>
                  <a:cubicBezTo>
                    <a:pt x="20" y="133"/>
                    <a:pt x="23" y="128"/>
                    <a:pt x="23" y="119"/>
                  </a:cubicBezTo>
                  <a:cubicBezTo>
                    <a:pt x="23" y="85"/>
                    <a:pt x="23" y="52"/>
                    <a:pt x="23" y="18"/>
                  </a:cubicBezTo>
                  <a:cubicBezTo>
                    <a:pt x="24" y="7"/>
                    <a:pt x="20" y="1"/>
                    <a:pt x="8" y="2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19" y="0"/>
                    <a:pt x="38" y="0"/>
                    <a:pt x="58" y="0"/>
                  </a:cubicBezTo>
                  <a:cubicBezTo>
                    <a:pt x="58" y="1"/>
                    <a:pt x="58" y="1"/>
                    <a:pt x="58" y="2"/>
                  </a:cubicBezTo>
                  <a:cubicBezTo>
                    <a:pt x="56" y="2"/>
                    <a:pt x="54" y="3"/>
                    <a:pt x="52" y="2"/>
                  </a:cubicBezTo>
                  <a:cubicBezTo>
                    <a:pt x="37" y="0"/>
                    <a:pt x="34" y="8"/>
                    <a:pt x="34" y="22"/>
                  </a:cubicBezTo>
                  <a:cubicBezTo>
                    <a:pt x="35" y="49"/>
                    <a:pt x="34" y="77"/>
                    <a:pt x="34" y="104"/>
                  </a:cubicBezTo>
                  <a:cubicBezTo>
                    <a:pt x="34" y="130"/>
                    <a:pt x="34" y="130"/>
                    <a:pt x="62" y="134"/>
                  </a:cubicBezTo>
                  <a:cubicBezTo>
                    <a:pt x="38" y="134"/>
                    <a:pt x="19" y="134"/>
                    <a:pt x="0" y="134"/>
                  </a:cubicBezTo>
                  <a:cubicBezTo>
                    <a:pt x="0" y="134"/>
                    <a:pt x="0" y="133"/>
                    <a:pt x="0" y="1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2" name="Freeform 56">
              <a:extLst>
                <a:ext uri="{FF2B5EF4-FFF2-40B4-BE49-F238E27FC236}">
                  <a16:creationId xmlns:a16="http://schemas.microsoft.com/office/drawing/2014/main" id="{D6F751C4-70EB-4F8E-A251-E208C649E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4813" y="4681538"/>
              <a:ext cx="184150" cy="446088"/>
            </a:xfrm>
            <a:custGeom>
              <a:avLst/>
              <a:gdLst>
                <a:gd name="T0" fmla="*/ 56 w 56"/>
                <a:gd name="T1" fmla="*/ 135 h 135"/>
                <a:gd name="T2" fmla="*/ 0 w 56"/>
                <a:gd name="T3" fmla="*/ 135 h 135"/>
                <a:gd name="T4" fmla="*/ 2 w 56"/>
                <a:gd name="T5" fmla="*/ 132 h 135"/>
                <a:gd name="T6" fmla="*/ 24 w 56"/>
                <a:gd name="T7" fmla="*/ 110 h 135"/>
                <a:gd name="T8" fmla="*/ 24 w 56"/>
                <a:gd name="T9" fmla="*/ 27 h 135"/>
                <a:gd name="T10" fmla="*/ 1 w 56"/>
                <a:gd name="T11" fmla="*/ 0 h 135"/>
                <a:gd name="T12" fmla="*/ 28 w 56"/>
                <a:gd name="T13" fmla="*/ 0 h 135"/>
                <a:gd name="T14" fmla="*/ 56 w 56"/>
                <a:gd name="T15" fmla="*/ 0 h 135"/>
                <a:gd name="T16" fmla="*/ 35 w 56"/>
                <a:gd name="T17" fmla="*/ 27 h 135"/>
                <a:gd name="T18" fmla="*/ 35 w 56"/>
                <a:gd name="T19" fmla="*/ 109 h 135"/>
                <a:gd name="T20" fmla="*/ 56 w 56"/>
                <a:gd name="T2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35">
                  <a:moveTo>
                    <a:pt x="56" y="135"/>
                  </a:moveTo>
                  <a:cubicBezTo>
                    <a:pt x="37" y="135"/>
                    <a:pt x="19" y="135"/>
                    <a:pt x="0" y="135"/>
                  </a:cubicBezTo>
                  <a:cubicBezTo>
                    <a:pt x="1" y="133"/>
                    <a:pt x="2" y="132"/>
                    <a:pt x="2" y="132"/>
                  </a:cubicBezTo>
                  <a:cubicBezTo>
                    <a:pt x="24" y="133"/>
                    <a:pt x="24" y="133"/>
                    <a:pt x="24" y="110"/>
                  </a:cubicBezTo>
                  <a:cubicBezTo>
                    <a:pt x="24" y="82"/>
                    <a:pt x="24" y="55"/>
                    <a:pt x="24" y="27"/>
                  </a:cubicBezTo>
                  <a:cubicBezTo>
                    <a:pt x="24" y="4"/>
                    <a:pt x="24" y="4"/>
                    <a:pt x="1" y="0"/>
                  </a:cubicBezTo>
                  <a:cubicBezTo>
                    <a:pt x="10" y="0"/>
                    <a:pt x="19" y="0"/>
                    <a:pt x="28" y="0"/>
                  </a:cubicBezTo>
                  <a:cubicBezTo>
                    <a:pt x="37" y="0"/>
                    <a:pt x="47" y="0"/>
                    <a:pt x="56" y="0"/>
                  </a:cubicBezTo>
                  <a:cubicBezTo>
                    <a:pt x="35" y="5"/>
                    <a:pt x="35" y="5"/>
                    <a:pt x="35" y="27"/>
                  </a:cubicBezTo>
                  <a:cubicBezTo>
                    <a:pt x="35" y="54"/>
                    <a:pt x="35" y="82"/>
                    <a:pt x="35" y="109"/>
                  </a:cubicBezTo>
                  <a:cubicBezTo>
                    <a:pt x="35" y="131"/>
                    <a:pt x="35" y="131"/>
                    <a:pt x="56" y="1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3" name="Freeform 57">
              <a:extLst>
                <a:ext uri="{FF2B5EF4-FFF2-40B4-BE49-F238E27FC236}">
                  <a16:creationId xmlns:a16="http://schemas.microsoft.com/office/drawing/2014/main" id="{B0FF765A-BF2A-4B09-A712-E7310818174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9938" y="3159125"/>
              <a:ext cx="95250" cy="339725"/>
            </a:xfrm>
            <a:custGeom>
              <a:avLst/>
              <a:gdLst>
                <a:gd name="T0" fmla="*/ 29 w 29"/>
                <a:gd name="T1" fmla="*/ 0 h 103"/>
                <a:gd name="T2" fmla="*/ 25 w 29"/>
                <a:gd name="T3" fmla="*/ 47 h 103"/>
                <a:gd name="T4" fmla="*/ 23 w 29"/>
                <a:gd name="T5" fmla="*/ 82 h 103"/>
                <a:gd name="T6" fmla="*/ 0 w 29"/>
                <a:gd name="T7" fmla="*/ 100 h 103"/>
                <a:gd name="T8" fmla="*/ 29 w 29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03">
                  <a:moveTo>
                    <a:pt x="29" y="0"/>
                  </a:moveTo>
                  <a:cubicBezTo>
                    <a:pt x="27" y="18"/>
                    <a:pt x="26" y="32"/>
                    <a:pt x="25" y="47"/>
                  </a:cubicBezTo>
                  <a:cubicBezTo>
                    <a:pt x="24" y="59"/>
                    <a:pt x="23" y="71"/>
                    <a:pt x="23" y="82"/>
                  </a:cubicBezTo>
                  <a:cubicBezTo>
                    <a:pt x="22" y="101"/>
                    <a:pt x="21" y="103"/>
                    <a:pt x="0" y="100"/>
                  </a:cubicBezTo>
                  <a:cubicBezTo>
                    <a:pt x="0" y="65"/>
                    <a:pt x="0" y="30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4" name="Freeform 58">
              <a:extLst>
                <a:ext uri="{FF2B5EF4-FFF2-40B4-BE49-F238E27FC236}">
                  <a16:creationId xmlns:a16="http://schemas.microsoft.com/office/drawing/2014/main" id="{26E0E8E4-230D-4466-9E93-A64C44816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9972676" y="2571750"/>
              <a:ext cx="136525" cy="184150"/>
            </a:xfrm>
            <a:custGeom>
              <a:avLst/>
              <a:gdLst>
                <a:gd name="T0" fmla="*/ 0 w 41"/>
                <a:gd name="T1" fmla="*/ 56 h 56"/>
                <a:gd name="T2" fmla="*/ 0 w 41"/>
                <a:gd name="T3" fmla="*/ 18 h 56"/>
                <a:gd name="T4" fmla="*/ 20 w 41"/>
                <a:gd name="T5" fmla="*/ 9 h 56"/>
                <a:gd name="T6" fmla="*/ 41 w 41"/>
                <a:gd name="T7" fmla="*/ 31 h 56"/>
                <a:gd name="T8" fmla="*/ 18 w 41"/>
                <a:gd name="T9" fmla="*/ 49 h 56"/>
                <a:gd name="T10" fmla="*/ 0 w 41"/>
                <a:gd name="T11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56">
                  <a:moveTo>
                    <a:pt x="0" y="56"/>
                  </a:moveTo>
                  <a:cubicBezTo>
                    <a:pt x="0" y="42"/>
                    <a:pt x="0" y="30"/>
                    <a:pt x="0" y="18"/>
                  </a:cubicBezTo>
                  <a:cubicBezTo>
                    <a:pt x="1" y="4"/>
                    <a:pt x="9" y="0"/>
                    <a:pt x="20" y="9"/>
                  </a:cubicBezTo>
                  <a:cubicBezTo>
                    <a:pt x="28" y="15"/>
                    <a:pt x="34" y="24"/>
                    <a:pt x="41" y="31"/>
                  </a:cubicBezTo>
                  <a:cubicBezTo>
                    <a:pt x="33" y="37"/>
                    <a:pt x="26" y="44"/>
                    <a:pt x="18" y="49"/>
                  </a:cubicBezTo>
                  <a:cubicBezTo>
                    <a:pt x="13" y="52"/>
                    <a:pt x="7" y="53"/>
                    <a:pt x="0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5" name="Freeform 59">
              <a:extLst>
                <a:ext uri="{FF2B5EF4-FFF2-40B4-BE49-F238E27FC236}">
                  <a16:creationId xmlns:a16="http://schemas.microsoft.com/office/drawing/2014/main" id="{914E474F-3726-4475-A45F-782F880D65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93863" y="2446338"/>
              <a:ext cx="2151063" cy="2154238"/>
            </a:xfrm>
            <a:custGeom>
              <a:avLst/>
              <a:gdLst>
                <a:gd name="T0" fmla="*/ 328 w 652"/>
                <a:gd name="T1" fmla="*/ 1 h 653"/>
                <a:gd name="T2" fmla="*/ 323 w 652"/>
                <a:gd name="T3" fmla="*/ 652 h 653"/>
                <a:gd name="T4" fmla="*/ 349 w 652"/>
                <a:gd name="T5" fmla="*/ 237 h 653"/>
                <a:gd name="T6" fmla="*/ 304 w 652"/>
                <a:gd name="T7" fmla="*/ 430 h 653"/>
                <a:gd name="T8" fmla="*/ 316 w 652"/>
                <a:gd name="T9" fmla="*/ 630 h 653"/>
                <a:gd name="T10" fmla="*/ 345 w 652"/>
                <a:gd name="T11" fmla="*/ 21 h 653"/>
                <a:gd name="T12" fmla="*/ 335 w 652"/>
                <a:gd name="T13" fmla="*/ 106 h 653"/>
                <a:gd name="T14" fmla="*/ 500 w 652"/>
                <a:gd name="T15" fmla="*/ 112 h 653"/>
                <a:gd name="T16" fmla="*/ 551 w 652"/>
                <a:gd name="T17" fmla="*/ 133 h 653"/>
                <a:gd name="T18" fmla="*/ 382 w 652"/>
                <a:gd name="T19" fmla="*/ 161 h 653"/>
                <a:gd name="T20" fmla="*/ 354 w 652"/>
                <a:gd name="T21" fmla="*/ 222 h 653"/>
                <a:gd name="T22" fmla="*/ 417 w 652"/>
                <a:gd name="T23" fmla="*/ 173 h 653"/>
                <a:gd name="T24" fmla="*/ 547 w 652"/>
                <a:gd name="T25" fmla="*/ 201 h 653"/>
                <a:gd name="T26" fmla="*/ 411 w 652"/>
                <a:gd name="T27" fmla="*/ 263 h 653"/>
                <a:gd name="T28" fmla="*/ 49 w 652"/>
                <a:gd name="T29" fmla="*/ 459 h 653"/>
                <a:gd name="T30" fmla="*/ 103 w 652"/>
                <a:gd name="T31" fmla="*/ 419 h 653"/>
                <a:gd name="T32" fmla="*/ 230 w 652"/>
                <a:gd name="T33" fmla="*/ 425 h 653"/>
                <a:gd name="T34" fmla="*/ 266 w 652"/>
                <a:gd name="T35" fmla="*/ 390 h 653"/>
                <a:gd name="T36" fmla="*/ 302 w 652"/>
                <a:gd name="T37" fmla="*/ 243 h 653"/>
                <a:gd name="T38" fmla="*/ 252 w 652"/>
                <a:gd name="T39" fmla="*/ 302 h 653"/>
                <a:gd name="T40" fmla="*/ 199 w 652"/>
                <a:gd name="T41" fmla="*/ 396 h 653"/>
                <a:gd name="T42" fmla="*/ 53 w 652"/>
                <a:gd name="T43" fmla="*/ 329 h 653"/>
                <a:gd name="T44" fmla="*/ 170 w 652"/>
                <a:gd name="T45" fmla="*/ 150 h 653"/>
                <a:gd name="T46" fmla="*/ 243 w 652"/>
                <a:gd name="T47" fmla="*/ 227 h 653"/>
                <a:gd name="T48" fmla="*/ 285 w 652"/>
                <a:gd name="T49" fmla="*/ 200 h 653"/>
                <a:gd name="T50" fmla="*/ 288 w 652"/>
                <a:gd name="T51" fmla="*/ 161 h 653"/>
                <a:gd name="T52" fmla="*/ 262 w 652"/>
                <a:gd name="T53" fmla="*/ 130 h 653"/>
                <a:gd name="T54" fmla="*/ 321 w 652"/>
                <a:gd name="T55" fmla="*/ 19 h 653"/>
                <a:gd name="T56" fmla="*/ 49 w 652"/>
                <a:gd name="T57" fmla="*/ 459 h 653"/>
                <a:gd name="T58" fmla="*/ 301 w 652"/>
                <a:gd name="T59" fmla="*/ 626 h 653"/>
                <a:gd name="T60" fmla="*/ 266 w 652"/>
                <a:gd name="T61" fmla="*/ 478 h 653"/>
                <a:gd name="T62" fmla="*/ 226 w 652"/>
                <a:gd name="T63" fmla="*/ 469 h 653"/>
                <a:gd name="T64" fmla="*/ 101 w 652"/>
                <a:gd name="T65" fmla="*/ 303 h 653"/>
                <a:gd name="T66" fmla="*/ 166 w 652"/>
                <a:gd name="T67" fmla="*/ 349 h 653"/>
                <a:gd name="T68" fmla="*/ 199 w 652"/>
                <a:gd name="T69" fmla="*/ 306 h 653"/>
                <a:gd name="T70" fmla="*/ 101 w 652"/>
                <a:gd name="T71" fmla="*/ 303 h 653"/>
                <a:gd name="T72" fmla="*/ 143 w 652"/>
                <a:gd name="T73" fmla="*/ 208 h 653"/>
                <a:gd name="T74" fmla="*/ 95 w 652"/>
                <a:gd name="T75" fmla="*/ 243 h 653"/>
                <a:gd name="T76" fmla="*/ 191 w 652"/>
                <a:gd name="T77" fmla="*/ 252 h 653"/>
                <a:gd name="T78" fmla="*/ 494 w 652"/>
                <a:gd name="T79" fmla="*/ 216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52" h="653">
                  <a:moveTo>
                    <a:pt x="1" y="325"/>
                  </a:moveTo>
                  <a:cubicBezTo>
                    <a:pt x="0" y="145"/>
                    <a:pt x="153" y="0"/>
                    <a:pt x="328" y="1"/>
                  </a:cubicBezTo>
                  <a:cubicBezTo>
                    <a:pt x="503" y="3"/>
                    <a:pt x="652" y="149"/>
                    <a:pt x="651" y="327"/>
                  </a:cubicBezTo>
                  <a:cubicBezTo>
                    <a:pt x="650" y="505"/>
                    <a:pt x="506" y="653"/>
                    <a:pt x="323" y="652"/>
                  </a:cubicBezTo>
                  <a:cubicBezTo>
                    <a:pt x="140" y="650"/>
                    <a:pt x="0" y="500"/>
                    <a:pt x="1" y="325"/>
                  </a:cubicBezTo>
                  <a:close/>
                  <a:moveTo>
                    <a:pt x="349" y="237"/>
                  </a:moveTo>
                  <a:cubicBezTo>
                    <a:pt x="341" y="264"/>
                    <a:pt x="333" y="287"/>
                    <a:pt x="326" y="311"/>
                  </a:cubicBezTo>
                  <a:cubicBezTo>
                    <a:pt x="315" y="350"/>
                    <a:pt x="302" y="388"/>
                    <a:pt x="304" y="430"/>
                  </a:cubicBezTo>
                  <a:cubicBezTo>
                    <a:pt x="307" y="483"/>
                    <a:pt x="309" y="536"/>
                    <a:pt x="320" y="589"/>
                  </a:cubicBezTo>
                  <a:cubicBezTo>
                    <a:pt x="323" y="603"/>
                    <a:pt x="329" y="617"/>
                    <a:pt x="316" y="630"/>
                  </a:cubicBezTo>
                  <a:cubicBezTo>
                    <a:pt x="465" y="636"/>
                    <a:pt x="613" y="527"/>
                    <a:pt x="628" y="357"/>
                  </a:cubicBezTo>
                  <a:cubicBezTo>
                    <a:pt x="646" y="156"/>
                    <a:pt x="489" y="26"/>
                    <a:pt x="345" y="21"/>
                  </a:cubicBezTo>
                  <a:cubicBezTo>
                    <a:pt x="345" y="28"/>
                    <a:pt x="346" y="35"/>
                    <a:pt x="345" y="42"/>
                  </a:cubicBezTo>
                  <a:cubicBezTo>
                    <a:pt x="342" y="63"/>
                    <a:pt x="338" y="85"/>
                    <a:pt x="335" y="106"/>
                  </a:cubicBezTo>
                  <a:cubicBezTo>
                    <a:pt x="333" y="118"/>
                    <a:pt x="339" y="125"/>
                    <a:pt x="350" y="122"/>
                  </a:cubicBezTo>
                  <a:cubicBezTo>
                    <a:pt x="399" y="108"/>
                    <a:pt x="450" y="113"/>
                    <a:pt x="500" y="112"/>
                  </a:cubicBezTo>
                  <a:cubicBezTo>
                    <a:pt x="515" y="111"/>
                    <a:pt x="530" y="119"/>
                    <a:pt x="544" y="124"/>
                  </a:cubicBezTo>
                  <a:cubicBezTo>
                    <a:pt x="547" y="125"/>
                    <a:pt x="550" y="129"/>
                    <a:pt x="551" y="133"/>
                  </a:cubicBezTo>
                  <a:cubicBezTo>
                    <a:pt x="555" y="151"/>
                    <a:pt x="548" y="160"/>
                    <a:pt x="529" y="161"/>
                  </a:cubicBezTo>
                  <a:cubicBezTo>
                    <a:pt x="480" y="161"/>
                    <a:pt x="431" y="160"/>
                    <a:pt x="382" y="161"/>
                  </a:cubicBezTo>
                  <a:cubicBezTo>
                    <a:pt x="369" y="161"/>
                    <a:pt x="354" y="164"/>
                    <a:pt x="345" y="171"/>
                  </a:cubicBezTo>
                  <a:cubicBezTo>
                    <a:pt x="332" y="180"/>
                    <a:pt x="339" y="211"/>
                    <a:pt x="354" y="222"/>
                  </a:cubicBezTo>
                  <a:cubicBezTo>
                    <a:pt x="355" y="220"/>
                    <a:pt x="356" y="218"/>
                    <a:pt x="357" y="216"/>
                  </a:cubicBezTo>
                  <a:cubicBezTo>
                    <a:pt x="368" y="190"/>
                    <a:pt x="385" y="172"/>
                    <a:pt x="417" y="173"/>
                  </a:cubicBezTo>
                  <a:cubicBezTo>
                    <a:pt x="451" y="174"/>
                    <a:pt x="486" y="174"/>
                    <a:pt x="521" y="176"/>
                  </a:cubicBezTo>
                  <a:cubicBezTo>
                    <a:pt x="535" y="177"/>
                    <a:pt x="545" y="188"/>
                    <a:pt x="547" y="201"/>
                  </a:cubicBezTo>
                  <a:cubicBezTo>
                    <a:pt x="553" y="234"/>
                    <a:pt x="539" y="253"/>
                    <a:pt x="506" y="256"/>
                  </a:cubicBezTo>
                  <a:cubicBezTo>
                    <a:pt x="474" y="259"/>
                    <a:pt x="442" y="261"/>
                    <a:pt x="411" y="263"/>
                  </a:cubicBezTo>
                  <a:cubicBezTo>
                    <a:pt x="387" y="264"/>
                    <a:pt x="368" y="256"/>
                    <a:pt x="349" y="237"/>
                  </a:cubicBezTo>
                  <a:close/>
                  <a:moveTo>
                    <a:pt x="49" y="459"/>
                  </a:moveTo>
                  <a:cubicBezTo>
                    <a:pt x="57" y="449"/>
                    <a:pt x="62" y="442"/>
                    <a:pt x="67" y="435"/>
                  </a:cubicBezTo>
                  <a:cubicBezTo>
                    <a:pt x="76" y="422"/>
                    <a:pt x="87" y="416"/>
                    <a:pt x="103" y="419"/>
                  </a:cubicBezTo>
                  <a:cubicBezTo>
                    <a:pt x="117" y="421"/>
                    <a:pt x="132" y="422"/>
                    <a:pt x="146" y="422"/>
                  </a:cubicBezTo>
                  <a:cubicBezTo>
                    <a:pt x="174" y="423"/>
                    <a:pt x="202" y="423"/>
                    <a:pt x="230" y="425"/>
                  </a:cubicBezTo>
                  <a:cubicBezTo>
                    <a:pt x="263" y="426"/>
                    <a:pt x="265" y="425"/>
                    <a:pt x="266" y="393"/>
                  </a:cubicBezTo>
                  <a:cubicBezTo>
                    <a:pt x="266" y="392"/>
                    <a:pt x="266" y="391"/>
                    <a:pt x="266" y="390"/>
                  </a:cubicBezTo>
                  <a:cubicBezTo>
                    <a:pt x="270" y="344"/>
                    <a:pt x="278" y="300"/>
                    <a:pt x="298" y="259"/>
                  </a:cubicBezTo>
                  <a:cubicBezTo>
                    <a:pt x="301" y="254"/>
                    <a:pt x="301" y="248"/>
                    <a:pt x="302" y="243"/>
                  </a:cubicBezTo>
                  <a:cubicBezTo>
                    <a:pt x="300" y="242"/>
                    <a:pt x="299" y="241"/>
                    <a:pt x="297" y="240"/>
                  </a:cubicBezTo>
                  <a:cubicBezTo>
                    <a:pt x="281" y="261"/>
                    <a:pt x="266" y="281"/>
                    <a:pt x="252" y="302"/>
                  </a:cubicBezTo>
                  <a:cubicBezTo>
                    <a:pt x="247" y="309"/>
                    <a:pt x="245" y="320"/>
                    <a:pt x="246" y="329"/>
                  </a:cubicBezTo>
                  <a:cubicBezTo>
                    <a:pt x="249" y="362"/>
                    <a:pt x="232" y="390"/>
                    <a:pt x="199" y="396"/>
                  </a:cubicBezTo>
                  <a:cubicBezTo>
                    <a:pt x="167" y="402"/>
                    <a:pt x="135" y="404"/>
                    <a:pt x="102" y="392"/>
                  </a:cubicBezTo>
                  <a:cubicBezTo>
                    <a:pt x="72" y="380"/>
                    <a:pt x="56" y="360"/>
                    <a:pt x="53" y="329"/>
                  </a:cubicBezTo>
                  <a:cubicBezTo>
                    <a:pt x="51" y="303"/>
                    <a:pt x="51" y="277"/>
                    <a:pt x="50" y="251"/>
                  </a:cubicBezTo>
                  <a:cubicBezTo>
                    <a:pt x="50" y="191"/>
                    <a:pt x="111" y="139"/>
                    <a:pt x="170" y="150"/>
                  </a:cubicBezTo>
                  <a:cubicBezTo>
                    <a:pt x="203" y="157"/>
                    <a:pt x="233" y="168"/>
                    <a:pt x="239" y="208"/>
                  </a:cubicBezTo>
                  <a:cubicBezTo>
                    <a:pt x="240" y="214"/>
                    <a:pt x="241" y="221"/>
                    <a:pt x="243" y="227"/>
                  </a:cubicBezTo>
                  <a:cubicBezTo>
                    <a:pt x="244" y="231"/>
                    <a:pt x="246" y="234"/>
                    <a:pt x="247" y="237"/>
                  </a:cubicBezTo>
                  <a:cubicBezTo>
                    <a:pt x="261" y="223"/>
                    <a:pt x="275" y="213"/>
                    <a:pt x="285" y="200"/>
                  </a:cubicBezTo>
                  <a:cubicBezTo>
                    <a:pt x="292" y="191"/>
                    <a:pt x="296" y="179"/>
                    <a:pt x="299" y="168"/>
                  </a:cubicBezTo>
                  <a:cubicBezTo>
                    <a:pt x="301" y="160"/>
                    <a:pt x="296" y="155"/>
                    <a:pt x="288" y="161"/>
                  </a:cubicBezTo>
                  <a:cubicBezTo>
                    <a:pt x="276" y="170"/>
                    <a:pt x="264" y="175"/>
                    <a:pt x="251" y="167"/>
                  </a:cubicBezTo>
                  <a:cubicBezTo>
                    <a:pt x="243" y="162"/>
                    <a:pt x="251" y="145"/>
                    <a:pt x="262" y="130"/>
                  </a:cubicBezTo>
                  <a:cubicBezTo>
                    <a:pt x="277" y="108"/>
                    <a:pt x="291" y="86"/>
                    <a:pt x="304" y="63"/>
                  </a:cubicBezTo>
                  <a:cubicBezTo>
                    <a:pt x="311" y="50"/>
                    <a:pt x="315" y="35"/>
                    <a:pt x="321" y="19"/>
                  </a:cubicBezTo>
                  <a:cubicBezTo>
                    <a:pt x="212" y="25"/>
                    <a:pt x="125" y="71"/>
                    <a:pt x="67" y="164"/>
                  </a:cubicBezTo>
                  <a:cubicBezTo>
                    <a:pt x="8" y="257"/>
                    <a:pt x="4" y="355"/>
                    <a:pt x="49" y="459"/>
                  </a:cubicBezTo>
                  <a:close/>
                  <a:moveTo>
                    <a:pt x="62" y="477"/>
                  </a:moveTo>
                  <a:cubicBezTo>
                    <a:pt x="97" y="556"/>
                    <a:pt x="244" y="647"/>
                    <a:pt x="301" y="626"/>
                  </a:cubicBezTo>
                  <a:cubicBezTo>
                    <a:pt x="285" y="613"/>
                    <a:pt x="277" y="597"/>
                    <a:pt x="275" y="577"/>
                  </a:cubicBezTo>
                  <a:cubicBezTo>
                    <a:pt x="272" y="544"/>
                    <a:pt x="269" y="511"/>
                    <a:pt x="266" y="478"/>
                  </a:cubicBezTo>
                  <a:cubicBezTo>
                    <a:pt x="266" y="468"/>
                    <a:pt x="265" y="462"/>
                    <a:pt x="253" y="466"/>
                  </a:cubicBezTo>
                  <a:cubicBezTo>
                    <a:pt x="244" y="468"/>
                    <a:pt x="235" y="469"/>
                    <a:pt x="226" y="469"/>
                  </a:cubicBezTo>
                  <a:cubicBezTo>
                    <a:pt x="172" y="472"/>
                    <a:pt x="118" y="475"/>
                    <a:pt x="62" y="477"/>
                  </a:cubicBezTo>
                  <a:close/>
                  <a:moveTo>
                    <a:pt x="101" y="303"/>
                  </a:moveTo>
                  <a:cubicBezTo>
                    <a:pt x="101" y="307"/>
                    <a:pt x="101" y="310"/>
                    <a:pt x="101" y="313"/>
                  </a:cubicBezTo>
                  <a:cubicBezTo>
                    <a:pt x="111" y="344"/>
                    <a:pt x="130" y="355"/>
                    <a:pt x="166" y="349"/>
                  </a:cubicBezTo>
                  <a:cubicBezTo>
                    <a:pt x="175" y="348"/>
                    <a:pt x="183" y="346"/>
                    <a:pt x="190" y="342"/>
                  </a:cubicBezTo>
                  <a:cubicBezTo>
                    <a:pt x="206" y="334"/>
                    <a:pt x="201" y="318"/>
                    <a:pt x="199" y="306"/>
                  </a:cubicBezTo>
                  <a:cubicBezTo>
                    <a:pt x="198" y="302"/>
                    <a:pt x="186" y="296"/>
                    <a:pt x="179" y="296"/>
                  </a:cubicBezTo>
                  <a:cubicBezTo>
                    <a:pt x="153" y="297"/>
                    <a:pt x="128" y="301"/>
                    <a:pt x="101" y="303"/>
                  </a:cubicBezTo>
                  <a:close/>
                  <a:moveTo>
                    <a:pt x="191" y="252"/>
                  </a:moveTo>
                  <a:cubicBezTo>
                    <a:pt x="189" y="212"/>
                    <a:pt x="180" y="207"/>
                    <a:pt x="143" y="208"/>
                  </a:cubicBezTo>
                  <a:cubicBezTo>
                    <a:pt x="141" y="208"/>
                    <a:pt x="139" y="208"/>
                    <a:pt x="137" y="209"/>
                  </a:cubicBezTo>
                  <a:cubicBezTo>
                    <a:pt x="116" y="212"/>
                    <a:pt x="99" y="226"/>
                    <a:pt x="95" y="243"/>
                  </a:cubicBezTo>
                  <a:cubicBezTo>
                    <a:pt x="94" y="251"/>
                    <a:pt x="92" y="262"/>
                    <a:pt x="106" y="261"/>
                  </a:cubicBezTo>
                  <a:cubicBezTo>
                    <a:pt x="134" y="258"/>
                    <a:pt x="162" y="255"/>
                    <a:pt x="191" y="252"/>
                  </a:cubicBezTo>
                  <a:close/>
                  <a:moveTo>
                    <a:pt x="403" y="219"/>
                  </a:moveTo>
                  <a:cubicBezTo>
                    <a:pt x="433" y="226"/>
                    <a:pt x="464" y="216"/>
                    <a:pt x="494" y="216"/>
                  </a:cubicBezTo>
                  <a:cubicBezTo>
                    <a:pt x="464" y="210"/>
                    <a:pt x="433" y="211"/>
                    <a:pt x="403" y="2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6" name="Freeform 60">
              <a:extLst>
                <a:ext uri="{FF2B5EF4-FFF2-40B4-BE49-F238E27FC236}">
                  <a16:creationId xmlns:a16="http://schemas.microsoft.com/office/drawing/2014/main" id="{AF6547CD-5D11-4962-963F-881957F8C1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526" y="3052763"/>
              <a:ext cx="395288" cy="357188"/>
            </a:xfrm>
            <a:custGeom>
              <a:avLst/>
              <a:gdLst>
                <a:gd name="T0" fmla="*/ 0 w 120"/>
                <a:gd name="T1" fmla="*/ 90 h 108"/>
                <a:gd name="T2" fmla="*/ 5 w 120"/>
                <a:gd name="T3" fmla="*/ 35 h 108"/>
                <a:gd name="T4" fmla="*/ 53 w 120"/>
                <a:gd name="T5" fmla="*/ 7 h 108"/>
                <a:gd name="T6" fmla="*/ 98 w 120"/>
                <a:gd name="T7" fmla="*/ 17 h 108"/>
                <a:gd name="T8" fmla="*/ 119 w 120"/>
                <a:gd name="T9" fmla="*/ 43 h 108"/>
                <a:gd name="T10" fmla="*/ 116 w 120"/>
                <a:gd name="T11" fmla="*/ 89 h 108"/>
                <a:gd name="T12" fmla="*/ 92 w 120"/>
                <a:gd name="T13" fmla="*/ 106 h 108"/>
                <a:gd name="T14" fmla="*/ 42 w 120"/>
                <a:gd name="T15" fmla="*/ 96 h 108"/>
                <a:gd name="T16" fmla="*/ 0 w 120"/>
                <a:gd name="T17" fmla="*/ 90 h 108"/>
                <a:gd name="T18" fmla="*/ 97 w 120"/>
                <a:gd name="T19" fmla="*/ 76 h 108"/>
                <a:gd name="T20" fmla="*/ 69 w 120"/>
                <a:gd name="T21" fmla="*/ 37 h 108"/>
                <a:gd name="T22" fmla="*/ 39 w 120"/>
                <a:gd name="T23" fmla="*/ 33 h 108"/>
                <a:gd name="T24" fmla="*/ 23 w 120"/>
                <a:gd name="T25" fmla="*/ 41 h 108"/>
                <a:gd name="T26" fmla="*/ 30 w 120"/>
                <a:gd name="T27" fmla="*/ 64 h 108"/>
                <a:gd name="T28" fmla="*/ 97 w 120"/>
                <a:gd name="T29" fmla="*/ 7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108">
                  <a:moveTo>
                    <a:pt x="0" y="90"/>
                  </a:moveTo>
                  <a:cubicBezTo>
                    <a:pt x="2" y="69"/>
                    <a:pt x="2" y="52"/>
                    <a:pt x="5" y="35"/>
                  </a:cubicBezTo>
                  <a:cubicBezTo>
                    <a:pt x="10" y="10"/>
                    <a:pt x="28" y="0"/>
                    <a:pt x="53" y="7"/>
                  </a:cubicBezTo>
                  <a:cubicBezTo>
                    <a:pt x="68" y="10"/>
                    <a:pt x="83" y="13"/>
                    <a:pt x="98" y="17"/>
                  </a:cubicBezTo>
                  <a:cubicBezTo>
                    <a:pt x="111" y="20"/>
                    <a:pt x="120" y="29"/>
                    <a:pt x="119" y="43"/>
                  </a:cubicBezTo>
                  <a:cubicBezTo>
                    <a:pt x="118" y="59"/>
                    <a:pt x="116" y="74"/>
                    <a:pt x="116" y="89"/>
                  </a:cubicBezTo>
                  <a:cubicBezTo>
                    <a:pt x="115" y="106"/>
                    <a:pt x="104" y="108"/>
                    <a:pt x="92" y="106"/>
                  </a:cubicBezTo>
                  <a:cubicBezTo>
                    <a:pt x="75" y="103"/>
                    <a:pt x="59" y="99"/>
                    <a:pt x="42" y="96"/>
                  </a:cubicBezTo>
                  <a:cubicBezTo>
                    <a:pt x="28" y="94"/>
                    <a:pt x="15" y="92"/>
                    <a:pt x="0" y="90"/>
                  </a:cubicBezTo>
                  <a:close/>
                  <a:moveTo>
                    <a:pt x="97" y="76"/>
                  </a:moveTo>
                  <a:cubicBezTo>
                    <a:pt x="100" y="44"/>
                    <a:pt x="96" y="39"/>
                    <a:pt x="69" y="37"/>
                  </a:cubicBezTo>
                  <a:cubicBezTo>
                    <a:pt x="59" y="36"/>
                    <a:pt x="49" y="35"/>
                    <a:pt x="39" y="33"/>
                  </a:cubicBezTo>
                  <a:cubicBezTo>
                    <a:pt x="30" y="30"/>
                    <a:pt x="24" y="31"/>
                    <a:pt x="23" y="41"/>
                  </a:cubicBezTo>
                  <a:cubicBezTo>
                    <a:pt x="21" y="49"/>
                    <a:pt x="13" y="61"/>
                    <a:pt x="30" y="64"/>
                  </a:cubicBezTo>
                  <a:cubicBezTo>
                    <a:pt x="52" y="69"/>
                    <a:pt x="74" y="72"/>
                    <a:pt x="97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7" name="Freeform 61">
              <a:extLst>
                <a:ext uri="{FF2B5EF4-FFF2-40B4-BE49-F238E27FC236}">
                  <a16:creationId xmlns:a16="http://schemas.microsoft.com/office/drawing/2014/main" id="{16E5D332-5A9F-4F33-9F75-F519CF8422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9163" y="4586288"/>
              <a:ext cx="382588" cy="385763"/>
            </a:xfrm>
            <a:custGeom>
              <a:avLst/>
              <a:gdLst>
                <a:gd name="T0" fmla="*/ 23 w 116"/>
                <a:gd name="T1" fmla="*/ 62 h 117"/>
                <a:gd name="T2" fmla="*/ 44 w 116"/>
                <a:gd name="T3" fmla="*/ 7 h 117"/>
                <a:gd name="T4" fmla="*/ 100 w 116"/>
                <a:gd name="T5" fmla="*/ 21 h 117"/>
                <a:gd name="T6" fmla="*/ 105 w 116"/>
                <a:gd name="T7" fmla="*/ 33 h 117"/>
                <a:gd name="T8" fmla="*/ 44 w 116"/>
                <a:gd name="T9" fmla="*/ 114 h 117"/>
                <a:gd name="T10" fmla="*/ 18 w 116"/>
                <a:gd name="T11" fmla="*/ 104 h 117"/>
                <a:gd name="T12" fmla="*/ 23 w 116"/>
                <a:gd name="T13" fmla="*/ 62 h 117"/>
                <a:gd name="T14" fmla="*/ 72 w 116"/>
                <a:gd name="T15" fmla="*/ 55 h 117"/>
                <a:gd name="T16" fmla="*/ 80 w 116"/>
                <a:gd name="T17" fmla="*/ 46 h 117"/>
                <a:gd name="T18" fmla="*/ 58 w 116"/>
                <a:gd name="T19" fmla="*/ 29 h 117"/>
                <a:gd name="T20" fmla="*/ 47 w 116"/>
                <a:gd name="T21" fmla="*/ 39 h 117"/>
                <a:gd name="T22" fmla="*/ 72 w 116"/>
                <a:gd name="T23" fmla="*/ 55 h 117"/>
                <a:gd name="T24" fmla="*/ 26 w 116"/>
                <a:gd name="T25" fmla="*/ 70 h 117"/>
                <a:gd name="T26" fmla="*/ 53 w 116"/>
                <a:gd name="T27" fmla="*/ 93 h 117"/>
                <a:gd name="T28" fmla="*/ 70 w 116"/>
                <a:gd name="T29" fmla="*/ 84 h 117"/>
                <a:gd name="T30" fmla="*/ 26 w 116"/>
                <a:gd name="T31" fmla="*/ 7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6" h="117">
                  <a:moveTo>
                    <a:pt x="23" y="62"/>
                  </a:moveTo>
                  <a:cubicBezTo>
                    <a:pt x="17" y="38"/>
                    <a:pt x="25" y="17"/>
                    <a:pt x="44" y="7"/>
                  </a:cubicBezTo>
                  <a:cubicBezTo>
                    <a:pt x="58" y="0"/>
                    <a:pt x="89" y="8"/>
                    <a:pt x="100" y="21"/>
                  </a:cubicBezTo>
                  <a:cubicBezTo>
                    <a:pt x="102" y="24"/>
                    <a:pt x="104" y="29"/>
                    <a:pt x="105" y="33"/>
                  </a:cubicBezTo>
                  <a:cubicBezTo>
                    <a:pt x="116" y="74"/>
                    <a:pt x="84" y="117"/>
                    <a:pt x="44" y="114"/>
                  </a:cubicBezTo>
                  <a:cubicBezTo>
                    <a:pt x="35" y="113"/>
                    <a:pt x="26" y="110"/>
                    <a:pt x="18" y="104"/>
                  </a:cubicBezTo>
                  <a:cubicBezTo>
                    <a:pt x="0" y="91"/>
                    <a:pt x="2" y="73"/>
                    <a:pt x="23" y="62"/>
                  </a:cubicBezTo>
                  <a:close/>
                  <a:moveTo>
                    <a:pt x="72" y="55"/>
                  </a:moveTo>
                  <a:cubicBezTo>
                    <a:pt x="74" y="53"/>
                    <a:pt x="77" y="49"/>
                    <a:pt x="80" y="46"/>
                  </a:cubicBezTo>
                  <a:cubicBezTo>
                    <a:pt x="73" y="40"/>
                    <a:pt x="66" y="33"/>
                    <a:pt x="58" y="29"/>
                  </a:cubicBezTo>
                  <a:cubicBezTo>
                    <a:pt x="57" y="28"/>
                    <a:pt x="47" y="35"/>
                    <a:pt x="47" y="39"/>
                  </a:cubicBezTo>
                  <a:cubicBezTo>
                    <a:pt x="48" y="52"/>
                    <a:pt x="58" y="53"/>
                    <a:pt x="72" y="55"/>
                  </a:cubicBezTo>
                  <a:close/>
                  <a:moveTo>
                    <a:pt x="26" y="70"/>
                  </a:moveTo>
                  <a:cubicBezTo>
                    <a:pt x="33" y="85"/>
                    <a:pt x="41" y="92"/>
                    <a:pt x="53" y="93"/>
                  </a:cubicBezTo>
                  <a:cubicBezTo>
                    <a:pt x="57" y="93"/>
                    <a:pt x="62" y="88"/>
                    <a:pt x="70" y="84"/>
                  </a:cubicBezTo>
                  <a:cubicBezTo>
                    <a:pt x="53" y="79"/>
                    <a:pt x="42" y="75"/>
                    <a:pt x="26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8" name="Freeform 62">
              <a:extLst>
                <a:ext uri="{FF2B5EF4-FFF2-40B4-BE49-F238E27FC236}">
                  <a16:creationId xmlns:a16="http://schemas.microsoft.com/office/drawing/2014/main" id="{78E94C47-CC95-4AD5-BAA1-DF5EB82931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0026" y="4649788"/>
              <a:ext cx="333375" cy="388938"/>
            </a:xfrm>
            <a:custGeom>
              <a:avLst/>
              <a:gdLst>
                <a:gd name="T0" fmla="*/ 0 w 101"/>
                <a:gd name="T1" fmla="*/ 56 h 118"/>
                <a:gd name="T2" fmla="*/ 58 w 101"/>
                <a:gd name="T3" fmla="*/ 0 h 118"/>
                <a:gd name="T4" fmla="*/ 84 w 101"/>
                <a:gd name="T5" fmla="*/ 14 h 118"/>
                <a:gd name="T6" fmla="*/ 99 w 101"/>
                <a:gd name="T7" fmla="*/ 75 h 118"/>
                <a:gd name="T8" fmla="*/ 68 w 101"/>
                <a:gd name="T9" fmla="*/ 113 h 118"/>
                <a:gd name="T10" fmla="*/ 17 w 101"/>
                <a:gd name="T11" fmla="*/ 94 h 118"/>
                <a:gd name="T12" fmla="*/ 0 w 101"/>
                <a:gd name="T13" fmla="*/ 56 h 118"/>
                <a:gd name="T14" fmla="*/ 31 w 101"/>
                <a:gd name="T15" fmla="*/ 52 h 118"/>
                <a:gd name="T16" fmla="*/ 42 w 101"/>
                <a:gd name="T17" fmla="*/ 80 h 118"/>
                <a:gd name="T18" fmla="*/ 60 w 101"/>
                <a:gd name="T19" fmla="*/ 89 h 118"/>
                <a:gd name="T20" fmla="*/ 72 w 101"/>
                <a:gd name="T21" fmla="*/ 71 h 118"/>
                <a:gd name="T22" fmla="*/ 68 w 101"/>
                <a:gd name="T23" fmla="*/ 46 h 118"/>
                <a:gd name="T24" fmla="*/ 46 w 101"/>
                <a:gd name="T25" fmla="*/ 24 h 118"/>
                <a:gd name="T26" fmla="*/ 31 w 101"/>
                <a:gd name="T27" fmla="*/ 52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1" h="118">
                  <a:moveTo>
                    <a:pt x="0" y="56"/>
                  </a:moveTo>
                  <a:cubicBezTo>
                    <a:pt x="3" y="20"/>
                    <a:pt x="24" y="0"/>
                    <a:pt x="58" y="0"/>
                  </a:cubicBezTo>
                  <a:cubicBezTo>
                    <a:pt x="69" y="0"/>
                    <a:pt x="78" y="5"/>
                    <a:pt x="84" y="14"/>
                  </a:cubicBezTo>
                  <a:cubicBezTo>
                    <a:pt x="95" y="33"/>
                    <a:pt x="101" y="53"/>
                    <a:pt x="99" y="75"/>
                  </a:cubicBezTo>
                  <a:cubicBezTo>
                    <a:pt x="97" y="94"/>
                    <a:pt x="84" y="109"/>
                    <a:pt x="68" y="113"/>
                  </a:cubicBezTo>
                  <a:cubicBezTo>
                    <a:pt x="49" y="118"/>
                    <a:pt x="26" y="110"/>
                    <a:pt x="17" y="94"/>
                  </a:cubicBezTo>
                  <a:cubicBezTo>
                    <a:pt x="10" y="82"/>
                    <a:pt x="6" y="68"/>
                    <a:pt x="0" y="56"/>
                  </a:cubicBezTo>
                  <a:close/>
                  <a:moveTo>
                    <a:pt x="31" y="52"/>
                  </a:moveTo>
                  <a:cubicBezTo>
                    <a:pt x="34" y="60"/>
                    <a:pt x="37" y="71"/>
                    <a:pt x="42" y="80"/>
                  </a:cubicBezTo>
                  <a:cubicBezTo>
                    <a:pt x="45" y="85"/>
                    <a:pt x="56" y="91"/>
                    <a:pt x="60" y="89"/>
                  </a:cubicBezTo>
                  <a:cubicBezTo>
                    <a:pt x="65" y="86"/>
                    <a:pt x="71" y="78"/>
                    <a:pt x="72" y="71"/>
                  </a:cubicBezTo>
                  <a:cubicBezTo>
                    <a:pt x="73" y="63"/>
                    <a:pt x="70" y="54"/>
                    <a:pt x="68" y="46"/>
                  </a:cubicBezTo>
                  <a:cubicBezTo>
                    <a:pt x="67" y="33"/>
                    <a:pt x="59" y="24"/>
                    <a:pt x="46" y="24"/>
                  </a:cubicBezTo>
                  <a:cubicBezTo>
                    <a:pt x="31" y="25"/>
                    <a:pt x="35" y="39"/>
                    <a:pt x="31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9" name="Freeform 63">
              <a:extLst>
                <a:ext uri="{FF2B5EF4-FFF2-40B4-BE49-F238E27FC236}">
                  <a16:creationId xmlns:a16="http://schemas.microsoft.com/office/drawing/2014/main" id="{2027E559-AD12-490C-A853-D33854FA17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4051" y="4451350"/>
              <a:ext cx="388938" cy="412750"/>
            </a:xfrm>
            <a:custGeom>
              <a:avLst/>
              <a:gdLst>
                <a:gd name="T0" fmla="*/ 42 w 118"/>
                <a:gd name="T1" fmla="*/ 54 h 125"/>
                <a:gd name="T2" fmla="*/ 51 w 118"/>
                <a:gd name="T3" fmla="*/ 49 h 125"/>
                <a:gd name="T4" fmla="*/ 101 w 118"/>
                <a:gd name="T5" fmla="*/ 48 h 125"/>
                <a:gd name="T6" fmla="*/ 99 w 118"/>
                <a:gd name="T7" fmla="*/ 108 h 125"/>
                <a:gd name="T8" fmla="*/ 50 w 118"/>
                <a:gd name="T9" fmla="*/ 122 h 125"/>
                <a:gd name="T10" fmla="*/ 39 w 118"/>
                <a:gd name="T11" fmla="*/ 108 h 125"/>
                <a:gd name="T12" fmla="*/ 55 w 118"/>
                <a:gd name="T13" fmla="*/ 98 h 125"/>
                <a:gd name="T14" fmla="*/ 84 w 118"/>
                <a:gd name="T15" fmla="*/ 71 h 125"/>
                <a:gd name="T16" fmla="*/ 75 w 118"/>
                <a:gd name="T17" fmla="*/ 60 h 125"/>
                <a:gd name="T18" fmla="*/ 57 w 118"/>
                <a:gd name="T19" fmla="*/ 66 h 125"/>
                <a:gd name="T20" fmla="*/ 12 w 118"/>
                <a:gd name="T21" fmla="*/ 59 h 125"/>
                <a:gd name="T22" fmla="*/ 9 w 118"/>
                <a:gd name="T23" fmla="*/ 49 h 125"/>
                <a:gd name="T24" fmla="*/ 1 w 118"/>
                <a:gd name="T25" fmla="*/ 33 h 125"/>
                <a:gd name="T26" fmla="*/ 17 w 118"/>
                <a:gd name="T27" fmla="*/ 23 h 125"/>
                <a:gd name="T28" fmla="*/ 54 w 118"/>
                <a:gd name="T29" fmla="*/ 2 h 125"/>
                <a:gd name="T30" fmla="*/ 70 w 118"/>
                <a:gd name="T31" fmla="*/ 3 h 125"/>
                <a:gd name="T32" fmla="*/ 67 w 118"/>
                <a:gd name="T33" fmla="*/ 20 h 125"/>
                <a:gd name="T34" fmla="*/ 48 w 118"/>
                <a:gd name="T35" fmla="*/ 32 h 125"/>
                <a:gd name="T36" fmla="*/ 42 w 118"/>
                <a:gd name="T37" fmla="*/ 5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8" h="125">
                  <a:moveTo>
                    <a:pt x="42" y="54"/>
                  </a:moveTo>
                  <a:cubicBezTo>
                    <a:pt x="46" y="52"/>
                    <a:pt x="49" y="51"/>
                    <a:pt x="51" y="49"/>
                  </a:cubicBezTo>
                  <a:cubicBezTo>
                    <a:pt x="67" y="36"/>
                    <a:pt x="92" y="34"/>
                    <a:pt x="101" y="48"/>
                  </a:cubicBezTo>
                  <a:cubicBezTo>
                    <a:pt x="118" y="73"/>
                    <a:pt x="118" y="91"/>
                    <a:pt x="99" y="108"/>
                  </a:cubicBezTo>
                  <a:cubicBezTo>
                    <a:pt x="85" y="120"/>
                    <a:pt x="68" y="125"/>
                    <a:pt x="50" y="122"/>
                  </a:cubicBezTo>
                  <a:cubicBezTo>
                    <a:pt x="44" y="120"/>
                    <a:pt x="35" y="118"/>
                    <a:pt x="39" y="108"/>
                  </a:cubicBezTo>
                  <a:cubicBezTo>
                    <a:pt x="42" y="101"/>
                    <a:pt x="44" y="95"/>
                    <a:pt x="55" y="98"/>
                  </a:cubicBezTo>
                  <a:cubicBezTo>
                    <a:pt x="79" y="104"/>
                    <a:pt x="90" y="94"/>
                    <a:pt x="84" y="71"/>
                  </a:cubicBezTo>
                  <a:cubicBezTo>
                    <a:pt x="83" y="67"/>
                    <a:pt x="78" y="60"/>
                    <a:pt x="75" y="60"/>
                  </a:cubicBezTo>
                  <a:cubicBezTo>
                    <a:pt x="69" y="60"/>
                    <a:pt x="60" y="62"/>
                    <a:pt x="57" y="66"/>
                  </a:cubicBezTo>
                  <a:cubicBezTo>
                    <a:pt x="37" y="95"/>
                    <a:pt x="25" y="87"/>
                    <a:pt x="12" y="59"/>
                  </a:cubicBezTo>
                  <a:cubicBezTo>
                    <a:pt x="11" y="55"/>
                    <a:pt x="10" y="52"/>
                    <a:pt x="9" y="49"/>
                  </a:cubicBezTo>
                  <a:cubicBezTo>
                    <a:pt x="6" y="43"/>
                    <a:pt x="0" y="37"/>
                    <a:pt x="1" y="33"/>
                  </a:cubicBezTo>
                  <a:cubicBezTo>
                    <a:pt x="4" y="29"/>
                    <a:pt x="11" y="27"/>
                    <a:pt x="17" y="23"/>
                  </a:cubicBezTo>
                  <a:cubicBezTo>
                    <a:pt x="29" y="16"/>
                    <a:pt x="41" y="8"/>
                    <a:pt x="54" y="2"/>
                  </a:cubicBezTo>
                  <a:cubicBezTo>
                    <a:pt x="58" y="0"/>
                    <a:pt x="65" y="3"/>
                    <a:pt x="70" y="3"/>
                  </a:cubicBezTo>
                  <a:cubicBezTo>
                    <a:pt x="69" y="9"/>
                    <a:pt x="70" y="17"/>
                    <a:pt x="67" y="20"/>
                  </a:cubicBezTo>
                  <a:cubicBezTo>
                    <a:pt x="62" y="26"/>
                    <a:pt x="55" y="28"/>
                    <a:pt x="48" y="32"/>
                  </a:cubicBezTo>
                  <a:cubicBezTo>
                    <a:pt x="41" y="37"/>
                    <a:pt x="35" y="43"/>
                    <a:pt x="42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0" name="Freeform 64">
              <a:extLst>
                <a:ext uri="{FF2B5EF4-FFF2-40B4-BE49-F238E27FC236}">
                  <a16:creationId xmlns:a16="http://schemas.microsoft.com/office/drawing/2014/main" id="{F4B327D5-311B-4128-ABB3-335631DE9E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33776" y="2419350"/>
              <a:ext cx="449263" cy="436563"/>
            </a:xfrm>
            <a:custGeom>
              <a:avLst/>
              <a:gdLst>
                <a:gd name="T0" fmla="*/ 6 w 136"/>
                <a:gd name="T1" fmla="*/ 68 h 132"/>
                <a:gd name="T2" fmla="*/ 73 w 136"/>
                <a:gd name="T3" fmla="*/ 0 h 132"/>
                <a:gd name="T4" fmla="*/ 120 w 136"/>
                <a:gd name="T5" fmla="*/ 47 h 132"/>
                <a:gd name="T6" fmla="*/ 94 w 136"/>
                <a:gd name="T7" fmla="*/ 91 h 132"/>
                <a:gd name="T8" fmla="*/ 73 w 136"/>
                <a:gd name="T9" fmla="*/ 112 h 132"/>
                <a:gd name="T10" fmla="*/ 73 w 136"/>
                <a:gd name="T11" fmla="*/ 121 h 132"/>
                <a:gd name="T12" fmla="*/ 59 w 136"/>
                <a:gd name="T13" fmla="*/ 132 h 132"/>
                <a:gd name="T14" fmla="*/ 50 w 136"/>
                <a:gd name="T15" fmla="*/ 117 h 132"/>
                <a:gd name="T16" fmla="*/ 59 w 136"/>
                <a:gd name="T17" fmla="*/ 92 h 132"/>
                <a:gd name="T18" fmla="*/ 52 w 136"/>
                <a:gd name="T19" fmla="*/ 71 h 132"/>
                <a:gd name="T20" fmla="*/ 34 w 136"/>
                <a:gd name="T21" fmla="*/ 87 h 132"/>
                <a:gd name="T22" fmla="*/ 28 w 136"/>
                <a:gd name="T23" fmla="*/ 96 h 132"/>
                <a:gd name="T24" fmla="*/ 15 w 136"/>
                <a:gd name="T25" fmla="*/ 92 h 132"/>
                <a:gd name="T26" fmla="*/ 6 w 136"/>
                <a:gd name="T27" fmla="*/ 68 h 132"/>
                <a:gd name="T28" fmla="*/ 87 w 136"/>
                <a:gd name="T29" fmla="*/ 34 h 132"/>
                <a:gd name="T30" fmla="*/ 72 w 136"/>
                <a:gd name="T31" fmla="*/ 55 h 132"/>
                <a:gd name="T32" fmla="*/ 87 w 136"/>
                <a:gd name="T33" fmla="*/ 71 h 132"/>
                <a:gd name="T34" fmla="*/ 101 w 136"/>
                <a:gd name="T35" fmla="*/ 60 h 132"/>
                <a:gd name="T36" fmla="*/ 87 w 136"/>
                <a:gd name="T37" fmla="*/ 3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32">
                  <a:moveTo>
                    <a:pt x="6" y="68"/>
                  </a:moveTo>
                  <a:cubicBezTo>
                    <a:pt x="41" y="56"/>
                    <a:pt x="62" y="36"/>
                    <a:pt x="73" y="0"/>
                  </a:cubicBezTo>
                  <a:cubicBezTo>
                    <a:pt x="90" y="17"/>
                    <a:pt x="107" y="30"/>
                    <a:pt x="120" y="47"/>
                  </a:cubicBezTo>
                  <a:cubicBezTo>
                    <a:pt x="136" y="67"/>
                    <a:pt x="122" y="91"/>
                    <a:pt x="94" y="91"/>
                  </a:cubicBezTo>
                  <a:cubicBezTo>
                    <a:pt x="76" y="90"/>
                    <a:pt x="73" y="98"/>
                    <a:pt x="73" y="112"/>
                  </a:cubicBezTo>
                  <a:cubicBezTo>
                    <a:pt x="74" y="115"/>
                    <a:pt x="75" y="119"/>
                    <a:pt x="73" y="121"/>
                  </a:cubicBezTo>
                  <a:cubicBezTo>
                    <a:pt x="69" y="125"/>
                    <a:pt x="64" y="129"/>
                    <a:pt x="59" y="132"/>
                  </a:cubicBezTo>
                  <a:cubicBezTo>
                    <a:pt x="56" y="127"/>
                    <a:pt x="49" y="122"/>
                    <a:pt x="50" y="117"/>
                  </a:cubicBezTo>
                  <a:cubicBezTo>
                    <a:pt x="51" y="109"/>
                    <a:pt x="57" y="101"/>
                    <a:pt x="59" y="92"/>
                  </a:cubicBezTo>
                  <a:cubicBezTo>
                    <a:pt x="61" y="84"/>
                    <a:pt x="64" y="72"/>
                    <a:pt x="52" y="71"/>
                  </a:cubicBezTo>
                  <a:cubicBezTo>
                    <a:pt x="46" y="70"/>
                    <a:pt x="39" y="81"/>
                    <a:pt x="34" y="87"/>
                  </a:cubicBezTo>
                  <a:cubicBezTo>
                    <a:pt x="31" y="89"/>
                    <a:pt x="30" y="96"/>
                    <a:pt x="28" y="96"/>
                  </a:cubicBezTo>
                  <a:cubicBezTo>
                    <a:pt x="24" y="97"/>
                    <a:pt x="18" y="95"/>
                    <a:pt x="15" y="92"/>
                  </a:cubicBezTo>
                  <a:cubicBezTo>
                    <a:pt x="9" y="85"/>
                    <a:pt x="0" y="78"/>
                    <a:pt x="6" y="68"/>
                  </a:cubicBezTo>
                  <a:close/>
                  <a:moveTo>
                    <a:pt x="87" y="34"/>
                  </a:moveTo>
                  <a:cubicBezTo>
                    <a:pt x="80" y="43"/>
                    <a:pt x="71" y="50"/>
                    <a:pt x="72" y="55"/>
                  </a:cubicBezTo>
                  <a:cubicBezTo>
                    <a:pt x="73" y="61"/>
                    <a:pt x="81" y="68"/>
                    <a:pt x="87" y="71"/>
                  </a:cubicBezTo>
                  <a:cubicBezTo>
                    <a:pt x="94" y="74"/>
                    <a:pt x="102" y="68"/>
                    <a:pt x="101" y="60"/>
                  </a:cubicBezTo>
                  <a:cubicBezTo>
                    <a:pt x="99" y="52"/>
                    <a:pt x="93" y="45"/>
                    <a:pt x="87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1" name="Freeform 65">
              <a:extLst>
                <a:ext uri="{FF2B5EF4-FFF2-40B4-BE49-F238E27FC236}">
                  <a16:creationId xmlns:a16="http://schemas.microsoft.com/office/drawing/2014/main" id="{9456987F-7360-4E32-930E-4AE4952619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201" y="2782888"/>
              <a:ext cx="404813" cy="358775"/>
            </a:xfrm>
            <a:custGeom>
              <a:avLst/>
              <a:gdLst>
                <a:gd name="T0" fmla="*/ 0 w 123"/>
                <a:gd name="T1" fmla="*/ 34 h 109"/>
                <a:gd name="T2" fmla="*/ 33 w 123"/>
                <a:gd name="T3" fmla="*/ 17 h 109"/>
                <a:gd name="T4" fmla="*/ 36 w 123"/>
                <a:gd name="T5" fmla="*/ 19 h 109"/>
                <a:gd name="T6" fmla="*/ 31 w 123"/>
                <a:gd name="T7" fmla="*/ 31 h 109"/>
                <a:gd name="T8" fmla="*/ 33 w 123"/>
                <a:gd name="T9" fmla="*/ 79 h 109"/>
                <a:gd name="T10" fmla="*/ 46 w 123"/>
                <a:gd name="T11" fmla="*/ 83 h 109"/>
                <a:gd name="T12" fmla="*/ 51 w 123"/>
                <a:gd name="T13" fmla="*/ 72 h 109"/>
                <a:gd name="T14" fmla="*/ 50 w 123"/>
                <a:gd name="T15" fmla="*/ 48 h 109"/>
                <a:gd name="T16" fmla="*/ 79 w 123"/>
                <a:gd name="T17" fmla="*/ 3 h 109"/>
                <a:gd name="T18" fmla="*/ 116 w 123"/>
                <a:gd name="T19" fmla="*/ 38 h 109"/>
                <a:gd name="T20" fmla="*/ 119 w 123"/>
                <a:gd name="T21" fmla="*/ 55 h 109"/>
                <a:gd name="T22" fmla="*/ 98 w 123"/>
                <a:gd name="T23" fmla="*/ 82 h 109"/>
                <a:gd name="T24" fmla="*/ 102 w 123"/>
                <a:gd name="T25" fmla="*/ 49 h 109"/>
                <a:gd name="T26" fmla="*/ 84 w 123"/>
                <a:gd name="T27" fmla="*/ 20 h 109"/>
                <a:gd name="T28" fmla="*/ 75 w 123"/>
                <a:gd name="T29" fmla="*/ 50 h 109"/>
                <a:gd name="T30" fmla="*/ 78 w 123"/>
                <a:gd name="T31" fmla="*/ 79 h 109"/>
                <a:gd name="T32" fmla="*/ 57 w 123"/>
                <a:gd name="T33" fmla="*/ 103 h 109"/>
                <a:gd name="T34" fmla="*/ 6 w 123"/>
                <a:gd name="T35" fmla="*/ 65 h 109"/>
                <a:gd name="T36" fmla="*/ 0 w 123"/>
                <a:gd name="T37" fmla="*/ 3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3" h="109">
                  <a:moveTo>
                    <a:pt x="0" y="34"/>
                  </a:moveTo>
                  <a:cubicBezTo>
                    <a:pt x="10" y="29"/>
                    <a:pt x="21" y="23"/>
                    <a:pt x="33" y="17"/>
                  </a:cubicBezTo>
                  <a:cubicBezTo>
                    <a:pt x="34" y="17"/>
                    <a:pt x="35" y="18"/>
                    <a:pt x="36" y="19"/>
                  </a:cubicBezTo>
                  <a:cubicBezTo>
                    <a:pt x="34" y="23"/>
                    <a:pt x="34" y="28"/>
                    <a:pt x="31" y="31"/>
                  </a:cubicBezTo>
                  <a:cubicBezTo>
                    <a:pt x="19" y="43"/>
                    <a:pt x="20" y="68"/>
                    <a:pt x="33" y="79"/>
                  </a:cubicBezTo>
                  <a:cubicBezTo>
                    <a:pt x="37" y="82"/>
                    <a:pt x="42" y="84"/>
                    <a:pt x="46" y="83"/>
                  </a:cubicBezTo>
                  <a:cubicBezTo>
                    <a:pt x="49" y="82"/>
                    <a:pt x="51" y="76"/>
                    <a:pt x="51" y="72"/>
                  </a:cubicBezTo>
                  <a:cubicBezTo>
                    <a:pt x="52" y="64"/>
                    <a:pt x="51" y="56"/>
                    <a:pt x="50" y="48"/>
                  </a:cubicBezTo>
                  <a:cubicBezTo>
                    <a:pt x="47" y="26"/>
                    <a:pt x="60" y="5"/>
                    <a:pt x="79" y="3"/>
                  </a:cubicBezTo>
                  <a:cubicBezTo>
                    <a:pt x="96" y="0"/>
                    <a:pt x="113" y="16"/>
                    <a:pt x="116" y="38"/>
                  </a:cubicBezTo>
                  <a:cubicBezTo>
                    <a:pt x="117" y="43"/>
                    <a:pt x="117" y="49"/>
                    <a:pt x="119" y="55"/>
                  </a:cubicBezTo>
                  <a:cubicBezTo>
                    <a:pt x="123" y="73"/>
                    <a:pt x="118" y="80"/>
                    <a:pt x="98" y="82"/>
                  </a:cubicBezTo>
                  <a:cubicBezTo>
                    <a:pt x="99" y="71"/>
                    <a:pt x="102" y="60"/>
                    <a:pt x="102" y="49"/>
                  </a:cubicBezTo>
                  <a:cubicBezTo>
                    <a:pt x="102" y="34"/>
                    <a:pt x="91" y="17"/>
                    <a:pt x="84" y="20"/>
                  </a:cubicBezTo>
                  <a:cubicBezTo>
                    <a:pt x="70" y="26"/>
                    <a:pt x="75" y="40"/>
                    <a:pt x="75" y="50"/>
                  </a:cubicBezTo>
                  <a:cubicBezTo>
                    <a:pt x="75" y="60"/>
                    <a:pt x="77" y="69"/>
                    <a:pt x="78" y="79"/>
                  </a:cubicBezTo>
                  <a:cubicBezTo>
                    <a:pt x="79" y="93"/>
                    <a:pt x="71" y="101"/>
                    <a:pt x="57" y="103"/>
                  </a:cubicBezTo>
                  <a:cubicBezTo>
                    <a:pt x="31" y="109"/>
                    <a:pt x="10" y="93"/>
                    <a:pt x="6" y="65"/>
                  </a:cubicBezTo>
                  <a:cubicBezTo>
                    <a:pt x="5" y="55"/>
                    <a:pt x="2" y="46"/>
                    <a:pt x="0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2" name="Freeform 66">
              <a:extLst>
                <a:ext uri="{FF2B5EF4-FFF2-40B4-BE49-F238E27FC236}">
                  <a16:creationId xmlns:a16="http://schemas.microsoft.com/office/drawing/2014/main" id="{58299B7B-3F26-43F0-9BE3-CC0D8A7DAA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3638" y="2027238"/>
              <a:ext cx="319088" cy="376238"/>
            </a:xfrm>
            <a:custGeom>
              <a:avLst/>
              <a:gdLst>
                <a:gd name="T0" fmla="*/ 42 w 97"/>
                <a:gd name="T1" fmla="*/ 108 h 114"/>
                <a:gd name="T2" fmla="*/ 15 w 97"/>
                <a:gd name="T3" fmla="*/ 114 h 114"/>
                <a:gd name="T4" fmla="*/ 0 w 97"/>
                <a:gd name="T5" fmla="*/ 16 h 114"/>
                <a:gd name="T6" fmla="*/ 43 w 97"/>
                <a:gd name="T7" fmla="*/ 22 h 114"/>
                <a:gd name="T8" fmla="*/ 63 w 97"/>
                <a:gd name="T9" fmla="*/ 47 h 114"/>
                <a:gd name="T10" fmla="*/ 74 w 97"/>
                <a:gd name="T11" fmla="*/ 54 h 114"/>
                <a:gd name="T12" fmla="*/ 68 w 97"/>
                <a:gd name="T13" fmla="*/ 16 h 114"/>
                <a:gd name="T14" fmla="*/ 77 w 97"/>
                <a:gd name="T15" fmla="*/ 1 h 114"/>
                <a:gd name="T16" fmla="*/ 97 w 97"/>
                <a:gd name="T17" fmla="*/ 1 h 114"/>
                <a:gd name="T18" fmla="*/ 88 w 97"/>
                <a:gd name="T19" fmla="*/ 47 h 114"/>
                <a:gd name="T20" fmla="*/ 94 w 97"/>
                <a:gd name="T21" fmla="*/ 80 h 114"/>
                <a:gd name="T22" fmla="*/ 88 w 97"/>
                <a:gd name="T23" fmla="*/ 94 h 114"/>
                <a:gd name="T24" fmla="*/ 73 w 97"/>
                <a:gd name="T25" fmla="*/ 89 h 114"/>
                <a:gd name="T26" fmla="*/ 51 w 97"/>
                <a:gd name="T27" fmla="*/ 61 h 114"/>
                <a:gd name="T28" fmla="*/ 33 w 97"/>
                <a:gd name="T29" fmla="*/ 42 h 114"/>
                <a:gd name="T30" fmla="*/ 42 w 97"/>
                <a:gd name="T31" fmla="*/ 10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7" h="114">
                  <a:moveTo>
                    <a:pt x="42" y="108"/>
                  </a:moveTo>
                  <a:cubicBezTo>
                    <a:pt x="33" y="110"/>
                    <a:pt x="24" y="112"/>
                    <a:pt x="15" y="114"/>
                  </a:cubicBezTo>
                  <a:cubicBezTo>
                    <a:pt x="10" y="81"/>
                    <a:pt x="5" y="49"/>
                    <a:pt x="0" y="16"/>
                  </a:cubicBezTo>
                  <a:cubicBezTo>
                    <a:pt x="11" y="6"/>
                    <a:pt x="31" y="7"/>
                    <a:pt x="43" y="22"/>
                  </a:cubicBezTo>
                  <a:cubicBezTo>
                    <a:pt x="50" y="31"/>
                    <a:pt x="56" y="39"/>
                    <a:pt x="63" y="47"/>
                  </a:cubicBezTo>
                  <a:cubicBezTo>
                    <a:pt x="65" y="49"/>
                    <a:pt x="67" y="50"/>
                    <a:pt x="74" y="54"/>
                  </a:cubicBezTo>
                  <a:cubicBezTo>
                    <a:pt x="72" y="39"/>
                    <a:pt x="73" y="26"/>
                    <a:pt x="68" y="16"/>
                  </a:cubicBezTo>
                  <a:cubicBezTo>
                    <a:pt x="62" y="4"/>
                    <a:pt x="67" y="1"/>
                    <a:pt x="77" y="1"/>
                  </a:cubicBezTo>
                  <a:cubicBezTo>
                    <a:pt x="82" y="0"/>
                    <a:pt x="88" y="1"/>
                    <a:pt x="97" y="1"/>
                  </a:cubicBezTo>
                  <a:cubicBezTo>
                    <a:pt x="82" y="17"/>
                    <a:pt x="86" y="32"/>
                    <a:pt x="88" y="47"/>
                  </a:cubicBezTo>
                  <a:cubicBezTo>
                    <a:pt x="90" y="58"/>
                    <a:pt x="93" y="69"/>
                    <a:pt x="94" y="80"/>
                  </a:cubicBezTo>
                  <a:cubicBezTo>
                    <a:pt x="94" y="85"/>
                    <a:pt x="91" y="93"/>
                    <a:pt x="88" y="94"/>
                  </a:cubicBezTo>
                  <a:cubicBezTo>
                    <a:pt x="84" y="95"/>
                    <a:pt x="76" y="93"/>
                    <a:pt x="73" y="89"/>
                  </a:cubicBezTo>
                  <a:cubicBezTo>
                    <a:pt x="65" y="81"/>
                    <a:pt x="58" y="71"/>
                    <a:pt x="51" y="61"/>
                  </a:cubicBezTo>
                  <a:cubicBezTo>
                    <a:pt x="46" y="55"/>
                    <a:pt x="40" y="50"/>
                    <a:pt x="33" y="42"/>
                  </a:cubicBezTo>
                  <a:cubicBezTo>
                    <a:pt x="26" y="67"/>
                    <a:pt x="31" y="87"/>
                    <a:pt x="42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3" name="Freeform 67">
              <a:extLst>
                <a:ext uri="{FF2B5EF4-FFF2-40B4-BE49-F238E27FC236}">
                  <a16:creationId xmlns:a16="http://schemas.microsoft.com/office/drawing/2014/main" id="{C0C7D655-14DA-4882-A1A3-EBF186CBA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8613" y="2357438"/>
              <a:ext cx="446088" cy="438150"/>
            </a:xfrm>
            <a:custGeom>
              <a:avLst/>
              <a:gdLst>
                <a:gd name="T0" fmla="*/ 103 w 135"/>
                <a:gd name="T1" fmla="*/ 108 h 133"/>
                <a:gd name="T2" fmla="*/ 88 w 135"/>
                <a:gd name="T3" fmla="*/ 125 h 133"/>
                <a:gd name="T4" fmla="*/ 69 w 135"/>
                <a:gd name="T5" fmla="*/ 122 h 133"/>
                <a:gd name="T6" fmla="*/ 27 w 135"/>
                <a:gd name="T7" fmla="*/ 82 h 133"/>
                <a:gd name="T8" fmla="*/ 0 w 135"/>
                <a:gd name="T9" fmla="*/ 63 h 133"/>
                <a:gd name="T10" fmla="*/ 26 w 135"/>
                <a:gd name="T11" fmla="*/ 41 h 133"/>
                <a:gd name="T12" fmla="*/ 79 w 135"/>
                <a:gd name="T13" fmla="*/ 54 h 133"/>
                <a:gd name="T14" fmla="*/ 47 w 135"/>
                <a:gd name="T15" fmla="*/ 21 h 133"/>
                <a:gd name="T16" fmla="*/ 66 w 135"/>
                <a:gd name="T17" fmla="*/ 0 h 133"/>
                <a:gd name="T18" fmla="*/ 135 w 135"/>
                <a:gd name="T19" fmla="*/ 78 h 133"/>
                <a:gd name="T20" fmla="*/ 41 w 135"/>
                <a:gd name="T21" fmla="*/ 62 h 133"/>
                <a:gd name="T22" fmla="*/ 103 w 135"/>
                <a:gd name="T23" fmla="*/ 10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33">
                  <a:moveTo>
                    <a:pt x="103" y="108"/>
                  </a:moveTo>
                  <a:cubicBezTo>
                    <a:pt x="98" y="115"/>
                    <a:pt x="93" y="120"/>
                    <a:pt x="88" y="125"/>
                  </a:cubicBezTo>
                  <a:cubicBezTo>
                    <a:pt x="80" y="132"/>
                    <a:pt x="77" y="133"/>
                    <a:pt x="69" y="122"/>
                  </a:cubicBezTo>
                  <a:cubicBezTo>
                    <a:pt x="58" y="106"/>
                    <a:pt x="42" y="95"/>
                    <a:pt x="27" y="82"/>
                  </a:cubicBezTo>
                  <a:cubicBezTo>
                    <a:pt x="19" y="75"/>
                    <a:pt x="10" y="70"/>
                    <a:pt x="0" y="63"/>
                  </a:cubicBezTo>
                  <a:cubicBezTo>
                    <a:pt x="1" y="48"/>
                    <a:pt x="21" y="50"/>
                    <a:pt x="26" y="41"/>
                  </a:cubicBezTo>
                  <a:cubicBezTo>
                    <a:pt x="45" y="45"/>
                    <a:pt x="62" y="49"/>
                    <a:pt x="79" y="54"/>
                  </a:cubicBezTo>
                  <a:cubicBezTo>
                    <a:pt x="80" y="38"/>
                    <a:pt x="66" y="24"/>
                    <a:pt x="47" y="21"/>
                  </a:cubicBezTo>
                  <a:cubicBezTo>
                    <a:pt x="48" y="10"/>
                    <a:pt x="48" y="10"/>
                    <a:pt x="66" y="0"/>
                  </a:cubicBezTo>
                  <a:cubicBezTo>
                    <a:pt x="83" y="30"/>
                    <a:pt x="109" y="51"/>
                    <a:pt x="135" y="78"/>
                  </a:cubicBezTo>
                  <a:cubicBezTo>
                    <a:pt x="102" y="83"/>
                    <a:pt x="76" y="61"/>
                    <a:pt x="41" y="62"/>
                  </a:cubicBezTo>
                  <a:cubicBezTo>
                    <a:pt x="62" y="82"/>
                    <a:pt x="75" y="103"/>
                    <a:pt x="10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4" name="Freeform 68">
              <a:extLst>
                <a:ext uri="{FF2B5EF4-FFF2-40B4-BE49-F238E27FC236}">
                  <a16:creationId xmlns:a16="http://schemas.microsoft.com/office/drawing/2014/main" id="{E8DBB360-EAE5-415E-A1D1-8F2A7CD0F9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7076" y="2214563"/>
              <a:ext cx="412750" cy="422275"/>
            </a:xfrm>
            <a:custGeom>
              <a:avLst/>
              <a:gdLst>
                <a:gd name="T0" fmla="*/ 84 w 125"/>
                <a:gd name="T1" fmla="*/ 113 h 128"/>
                <a:gd name="T2" fmla="*/ 53 w 125"/>
                <a:gd name="T3" fmla="*/ 118 h 128"/>
                <a:gd name="T4" fmla="*/ 0 w 125"/>
                <a:gd name="T5" fmla="*/ 81 h 128"/>
                <a:gd name="T6" fmla="*/ 23 w 125"/>
                <a:gd name="T7" fmla="*/ 64 h 128"/>
                <a:gd name="T8" fmla="*/ 54 w 125"/>
                <a:gd name="T9" fmla="*/ 12 h 128"/>
                <a:gd name="T10" fmla="*/ 68 w 125"/>
                <a:gd name="T11" fmla="*/ 6 h 128"/>
                <a:gd name="T12" fmla="*/ 117 w 125"/>
                <a:gd name="T13" fmla="*/ 37 h 128"/>
                <a:gd name="T14" fmla="*/ 125 w 125"/>
                <a:gd name="T15" fmla="*/ 51 h 128"/>
                <a:gd name="T16" fmla="*/ 120 w 125"/>
                <a:gd name="T17" fmla="*/ 57 h 128"/>
                <a:gd name="T18" fmla="*/ 107 w 125"/>
                <a:gd name="T19" fmla="*/ 49 h 128"/>
                <a:gd name="T20" fmla="*/ 74 w 125"/>
                <a:gd name="T21" fmla="*/ 28 h 128"/>
                <a:gd name="T22" fmla="*/ 56 w 125"/>
                <a:gd name="T23" fmla="*/ 49 h 128"/>
                <a:gd name="T24" fmla="*/ 100 w 125"/>
                <a:gd name="T25" fmla="*/ 72 h 128"/>
                <a:gd name="T26" fmla="*/ 90 w 125"/>
                <a:gd name="T27" fmla="*/ 86 h 128"/>
                <a:gd name="T28" fmla="*/ 76 w 125"/>
                <a:gd name="T29" fmla="*/ 84 h 128"/>
                <a:gd name="T30" fmla="*/ 64 w 125"/>
                <a:gd name="T31" fmla="*/ 72 h 128"/>
                <a:gd name="T32" fmla="*/ 40 w 125"/>
                <a:gd name="T33" fmla="*/ 74 h 128"/>
                <a:gd name="T34" fmla="*/ 45 w 125"/>
                <a:gd name="T35" fmla="*/ 99 h 128"/>
                <a:gd name="T36" fmla="*/ 84 w 125"/>
                <a:gd name="T37" fmla="*/ 11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5" h="128">
                  <a:moveTo>
                    <a:pt x="84" y="113"/>
                  </a:moveTo>
                  <a:cubicBezTo>
                    <a:pt x="80" y="123"/>
                    <a:pt x="68" y="128"/>
                    <a:pt x="53" y="118"/>
                  </a:cubicBezTo>
                  <a:cubicBezTo>
                    <a:pt x="37" y="108"/>
                    <a:pt x="21" y="96"/>
                    <a:pt x="0" y="81"/>
                  </a:cubicBezTo>
                  <a:cubicBezTo>
                    <a:pt x="8" y="75"/>
                    <a:pt x="18" y="71"/>
                    <a:pt x="23" y="64"/>
                  </a:cubicBezTo>
                  <a:cubicBezTo>
                    <a:pt x="35" y="48"/>
                    <a:pt x="44" y="30"/>
                    <a:pt x="54" y="12"/>
                  </a:cubicBezTo>
                  <a:cubicBezTo>
                    <a:pt x="57" y="6"/>
                    <a:pt x="60" y="0"/>
                    <a:pt x="68" y="6"/>
                  </a:cubicBezTo>
                  <a:cubicBezTo>
                    <a:pt x="84" y="16"/>
                    <a:pt x="101" y="26"/>
                    <a:pt x="117" y="37"/>
                  </a:cubicBezTo>
                  <a:cubicBezTo>
                    <a:pt x="121" y="39"/>
                    <a:pt x="123" y="46"/>
                    <a:pt x="125" y="51"/>
                  </a:cubicBezTo>
                  <a:cubicBezTo>
                    <a:pt x="125" y="52"/>
                    <a:pt x="121" y="57"/>
                    <a:pt x="120" y="57"/>
                  </a:cubicBezTo>
                  <a:cubicBezTo>
                    <a:pt x="116" y="55"/>
                    <a:pt x="111" y="52"/>
                    <a:pt x="107" y="49"/>
                  </a:cubicBezTo>
                  <a:cubicBezTo>
                    <a:pt x="96" y="42"/>
                    <a:pt x="85" y="35"/>
                    <a:pt x="74" y="28"/>
                  </a:cubicBezTo>
                  <a:cubicBezTo>
                    <a:pt x="68" y="35"/>
                    <a:pt x="63" y="41"/>
                    <a:pt x="56" y="49"/>
                  </a:cubicBezTo>
                  <a:cubicBezTo>
                    <a:pt x="71" y="57"/>
                    <a:pt x="84" y="64"/>
                    <a:pt x="100" y="72"/>
                  </a:cubicBezTo>
                  <a:cubicBezTo>
                    <a:pt x="98" y="75"/>
                    <a:pt x="96" y="82"/>
                    <a:pt x="90" y="86"/>
                  </a:cubicBezTo>
                  <a:cubicBezTo>
                    <a:pt x="88" y="88"/>
                    <a:pt x="80" y="87"/>
                    <a:pt x="76" y="84"/>
                  </a:cubicBezTo>
                  <a:cubicBezTo>
                    <a:pt x="71" y="82"/>
                    <a:pt x="68" y="76"/>
                    <a:pt x="64" y="72"/>
                  </a:cubicBezTo>
                  <a:cubicBezTo>
                    <a:pt x="55" y="65"/>
                    <a:pt x="48" y="63"/>
                    <a:pt x="40" y="74"/>
                  </a:cubicBezTo>
                  <a:cubicBezTo>
                    <a:pt x="33" y="85"/>
                    <a:pt x="32" y="94"/>
                    <a:pt x="45" y="99"/>
                  </a:cubicBezTo>
                  <a:cubicBezTo>
                    <a:pt x="58" y="104"/>
                    <a:pt x="71" y="108"/>
                    <a:pt x="8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5" name="Freeform 69">
              <a:extLst>
                <a:ext uri="{FF2B5EF4-FFF2-40B4-BE49-F238E27FC236}">
                  <a16:creationId xmlns:a16="http://schemas.microsoft.com/office/drawing/2014/main" id="{1D6803C5-CDD1-4715-81A5-4DBD034432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3176" y="3432175"/>
              <a:ext cx="407988" cy="303213"/>
            </a:xfrm>
            <a:custGeom>
              <a:avLst/>
              <a:gdLst>
                <a:gd name="T0" fmla="*/ 0 w 124"/>
                <a:gd name="T1" fmla="*/ 32 h 92"/>
                <a:gd name="T2" fmla="*/ 11 w 124"/>
                <a:gd name="T3" fmla="*/ 0 h 92"/>
                <a:gd name="T4" fmla="*/ 64 w 124"/>
                <a:gd name="T5" fmla="*/ 8 h 92"/>
                <a:gd name="T6" fmla="*/ 71 w 124"/>
                <a:gd name="T7" fmla="*/ 7 h 92"/>
                <a:gd name="T8" fmla="*/ 113 w 124"/>
                <a:gd name="T9" fmla="*/ 19 h 92"/>
                <a:gd name="T10" fmla="*/ 114 w 124"/>
                <a:gd name="T11" fmla="*/ 70 h 92"/>
                <a:gd name="T12" fmla="*/ 90 w 124"/>
                <a:gd name="T13" fmla="*/ 83 h 92"/>
                <a:gd name="T14" fmla="*/ 41 w 124"/>
                <a:gd name="T15" fmla="*/ 87 h 92"/>
                <a:gd name="T16" fmla="*/ 12 w 124"/>
                <a:gd name="T17" fmla="*/ 92 h 92"/>
                <a:gd name="T18" fmla="*/ 32 w 124"/>
                <a:gd name="T19" fmla="*/ 66 h 92"/>
                <a:gd name="T20" fmla="*/ 85 w 124"/>
                <a:gd name="T21" fmla="*/ 66 h 92"/>
                <a:gd name="T22" fmla="*/ 103 w 124"/>
                <a:gd name="T23" fmla="*/ 51 h 92"/>
                <a:gd name="T24" fmla="*/ 87 w 124"/>
                <a:gd name="T25" fmla="*/ 23 h 92"/>
                <a:gd name="T26" fmla="*/ 16 w 124"/>
                <a:gd name="T27" fmla="*/ 32 h 92"/>
                <a:gd name="T28" fmla="*/ 0 w 124"/>
                <a:gd name="T29" fmla="*/ 3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92">
                  <a:moveTo>
                    <a:pt x="0" y="32"/>
                  </a:moveTo>
                  <a:cubicBezTo>
                    <a:pt x="4" y="20"/>
                    <a:pt x="7" y="11"/>
                    <a:pt x="11" y="0"/>
                  </a:cubicBezTo>
                  <a:cubicBezTo>
                    <a:pt x="28" y="20"/>
                    <a:pt x="47" y="7"/>
                    <a:pt x="64" y="8"/>
                  </a:cubicBezTo>
                  <a:cubicBezTo>
                    <a:pt x="66" y="9"/>
                    <a:pt x="69" y="7"/>
                    <a:pt x="71" y="7"/>
                  </a:cubicBezTo>
                  <a:cubicBezTo>
                    <a:pt x="87" y="5"/>
                    <a:pt x="104" y="4"/>
                    <a:pt x="113" y="19"/>
                  </a:cubicBezTo>
                  <a:cubicBezTo>
                    <a:pt x="122" y="35"/>
                    <a:pt x="124" y="54"/>
                    <a:pt x="114" y="70"/>
                  </a:cubicBezTo>
                  <a:cubicBezTo>
                    <a:pt x="110" y="77"/>
                    <a:pt x="99" y="81"/>
                    <a:pt x="90" y="83"/>
                  </a:cubicBezTo>
                  <a:cubicBezTo>
                    <a:pt x="74" y="86"/>
                    <a:pt x="57" y="85"/>
                    <a:pt x="41" y="87"/>
                  </a:cubicBezTo>
                  <a:cubicBezTo>
                    <a:pt x="31" y="88"/>
                    <a:pt x="21" y="90"/>
                    <a:pt x="12" y="92"/>
                  </a:cubicBezTo>
                  <a:cubicBezTo>
                    <a:pt x="8" y="69"/>
                    <a:pt x="10" y="66"/>
                    <a:pt x="32" y="66"/>
                  </a:cubicBezTo>
                  <a:cubicBezTo>
                    <a:pt x="50" y="66"/>
                    <a:pt x="68" y="67"/>
                    <a:pt x="85" y="66"/>
                  </a:cubicBezTo>
                  <a:cubicBezTo>
                    <a:pt x="94" y="65"/>
                    <a:pt x="103" y="65"/>
                    <a:pt x="103" y="51"/>
                  </a:cubicBezTo>
                  <a:cubicBezTo>
                    <a:pt x="104" y="33"/>
                    <a:pt x="100" y="23"/>
                    <a:pt x="87" y="23"/>
                  </a:cubicBezTo>
                  <a:cubicBezTo>
                    <a:pt x="63" y="23"/>
                    <a:pt x="39" y="18"/>
                    <a:pt x="16" y="32"/>
                  </a:cubicBezTo>
                  <a:cubicBezTo>
                    <a:pt x="13" y="34"/>
                    <a:pt x="7" y="32"/>
                    <a:pt x="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6" name="Freeform 70">
              <a:extLst>
                <a:ext uri="{FF2B5EF4-FFF2-40B4-BE49-F238E27FC236}">
                  <a16:creationId xmlns:a16="http://schemas.microsoft.com/office/drawing/2014/main" id="{86EA058F-1B12-4D75-813E-32F63CFA32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8738" y="3792538"/>
              <a:ext cx="434975" cy="285750"/>
            </a:xfrm>
            <a:custGeom>
              <a:avLst/>
              <a:gdLst>
                <a:gd name="T0" fmla="*/ 119 w 132"/>
                <a:gd name="T1" fmla="*/ 22 h 87"/>
                <a:gd name="T2" fmla="*/ 131 w 132"/>
                <a:gd name="T3" fmla="*/ 48 h 87"/>
                <a:gd name="T4" fmla="*/ 125 w 132"/>
                <a:gd name="T5" fmla="*/ 58 h 87"/>
                <a:gd name="T6" fmla="*/ 74 w 132"/>
                <a:gd name="T7" fmla="*/ 69 h 87"/>
                <a:gd name="T8" fmla="*/ 33 w 132"/>
                <a:gd name="T9" fmla="*/ 87 h 87"/>
                <a:gd name="T10" fmla="*/ 18 w 132"/>
                <a:gd name="T11" fmla="*/ 63 h 87"/>
                <a:gd name="T12" fmla="*/ 6 w 132"/>
                <a:gd name="T13" fmla="*/ 30 h 87"/>
                <a:gd name="T14" fmla="*/ 19 w 132"/>
                <a:gd name="T15" fmla="*/ 9 h 87"/>
                <a:gd name="T16" fmla="*/ 28 w 132"/>
                <a:gd name="T17" fmla="*/ 49 h 87"/>
                <a:gd name="T18" fmla="*/ 45 w 132"/>
                <a:gd name="T19" fmla="*/ 57 h 87"/>
                <a:gd name="T20" fmla="*/ 59 w 132"/>
                <a:gd name="T21" fmla="*/ 41 h 87"/>
                <a:gd name="T22" fmla="*/ 47 w 132"/>
                <a:gd name="T23" fmla="*/ 18 h 87"/>
                <a:gd name="T24" fmla="*/ 42 w 132"/>
                <a:gd name="T25" fmla="*/ 10 h 87"/>
                <a:gd name="T26" fmla="*/ 52 w 132"/>
                <a:gd name="T27" fmla="*/ 2 h 87"/>
                <a:gd name="T28" fmla="*/ 62 w 132"/>
                <a:gd name="T29" fmla="*/ 0 h 87"/>
                <a:gd name="T30" fmla="*/ 83 w 132"/>
                <a:gd name="T31" fmla="*/ 42 h 87"/>
                <a:gd name="T32" fmla="*/ 119 w 132"/>
                <a:gd name="T33" fmla="*/ 2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2" h="87">
                  <a:moveTo>
                    <a:pt x="119" y="22"/>
                  </a:moveTo>
                  <a:cubicBezTo>
                    <a:pt x="124" y="32"/>
                    <a:pt x="129" y="39"/>
                    <a:pt x="131" y="48"/>
                  </a:cubicBezTo>
                  <a:cubicBezTo>
                    <a:pt x="132" y="50"/>
                    <a:pt x="126" y="58"/>
                    <a:pt x="125" y="58"/>
                  </a:cubicBezTo>
                  <a:cubicBezTo>
                    <a:pt x="106" y="52"/>
                    <a:pt x="90" y="64"/>
                    <a:pt x="74" y="69"/>
                  </a:cubicBezTo>
                  <a:cubicBezTo>
                    <a:pt x="61" y="73"/>
                    <a:pt x="48" y="80"/>
                    <a:pt x="33" y="87"/>
                  </a:cubicBezTo>
                  <a:cubicBezTo>
                    <a:pt x="29" y="81"/>
                    <a:pt x="22" y="72"/>
                    <a:pt x="18" y="63"/>
                  </a:cubicBezTo>
                  <a:cubicBezTo>
                    <a:pt x="13" y="52"/>
                    <a:pt x="10" y="41"/>
                    <a:pt x="6" y="30"/>
                  </a:cubicBezTo>
                  <a:cubicBezTo>
                    <a:pt x="0" y="15"/>
                    <a:pt x="5" y="8"/>
                    <a:pt x="19" y="9"/>
                  </a:cubicBezTo>
                  <a:cubicBezTo>
                    <a:pt x="22" y="23"/>
                    <a:pt x="25" y="36"/>
                    <a:pt x="28" y="49"/>
                  </a:cubicBezTo>
                  <a:cubicBezTo>
                    <a:pt x="31" y="59"/>
                    <a:pt x="35" y="60"/>
                    <a:pt x="45" y="57"/>
                  </a:cubicBezTo>
                  <a:cubicBezTo>
                    <a:pt x="54" y="54"/>
                    <a:pt x="62" y="51"/>
                    <a:pt x="59" y="41"/>
                  </a:cubicBezTo>
                  <a:cubicBezTo>
                    <a:pt x="56" y="33"/>
                    <a:pt x="51" y="26"/>
                    <a:pt x="47" y="18"/>
                  </a:cubicBezTo>
                  <a:cubicBezTo>
                    <a:pt x="45" y="15"/>
                    <a:pt x="41" y="11"/>
                    <a:pt x="42" y="10"/>
                  </a:cubicBezTo>
                  <a:cubicBezTo>
                    <a:pt x="44" y="6"/>
                    <a:pt x="48" y="4"/>
                    <a:pt x="52" y="2"/>
                  </a:cubicBezTo>
                  <a:cubicBezTo>
                    <a:pt x="56" y="1"/>
                    <a:pt x="62" y="1"/>
                    <a:pt x="62" y="0"/>
                  </a:cubicBezTo>
                  <a:cubicBezTo>
                    <a:pt x="69" y="15"/>
                    <a:pt x="74" y="30"/>
                    <a:pt x="83" y="42"/>
                  </a:cubicBezTo>
                  <a:cubicBezTo>
                    <a:pt x="87" y="48"/>
                    <a:pt x="112" y="34"/>
                    <a:pt x="11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7" name="Freeform 71">
              <a:extLst>
                <a:ext uri="{FF2B5EF4-FFF2-40B4-BE49-F238E27FC236}">
                  <a16:creationId xmlns:a16="http://schemas.microsoft.com/office/drawing/2014/main" id="{646E239C-7852-449C-AAEE-D318847D2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1113" y="3821113"/>
              <a:ext cx="422275" cy="303213"/>
            </a:xfrm>
            <a:custGeom>
              <a:avLst/>
              <a:gdLst>
                <a:gd name="T0" fmla="*/ 123 w 128"/>
                <a:gd name="T1" fmla="*/ 2 h 92"/>
                <a:gd name="T2" fmla="*/ 98 w 128"/>
                <a:gd name="T3" fmla="*/ 35 h 92"/>
                <a:gd name="T4" fmla="*/ 69 w 128"/>
                <a:gd name="T5" fmla="*/ 36 h 92"/>
                <a:gd name="T6" fmla="*/ 67 w 128"/>
                <a:gd name="T7" fmla="*/ 43 h 92"/>
                <a:gd name="T8" fmla="*/ 100 w 128"/>
                <a:gd name="T9" fmla="*/ 69 h 92"/>
                <a:gd name="T10" fmla="*/ 104 w 128"/>
                <a:gd name="T11" fmla="*/ 66 h 92"/>
                <a:gd name="T12" fmla="*/ 103 w 128"/>
                <a:gd name="T13" fmla="*/ 82 h 92"/>
                <a:gd name="T14" fmla="*/ 96 w 128"/>
                <a:gd name="T15" fmla="*/ 92 h 92"/>
                <a:gd name="T16" fmla="*/ 86 w 128"/>
                <a:gd name="T17" fmla="*/ 88 h 92"/>
                <a:gd name="T18" fmla="*/ 50 w 128"/>
                <a:gd name="T19" fmla="*/ 50 h 92"/>
                <a:gd name="T20" fmla="*/ 0 w 128"/>
                <a:gd name="T21" fmla="*/ 42 h 92"/>
                <a:gd name="T22" fmla="*/ 11 w 128"/>
                <a:gd name="T23" fmla="*/ 3 h 92"/>
                <a:gd name="T24" fmla="*/ 22 w 128"/>
                <a:gd name="T25" fmla="*/ 1 h 92"/>
                <a:gd name="T26" fmla="*/ 65 w 128"/>
                <a:gd name="T27" fmla="*/ 19 h 92"/>
                <a:gd name="T28" fmla="*/ 123 w 128"/>
                <a:gd name="T29" fmla="*/ 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8" h="92">
                  <a:moveTo>
                    <a:pt x="123" y="2"/>
                  </a:moveTo>
                  <a:cubicBezTo>
                    <a:pt x="128" y="19"/>
                    <a:pt x="117" y="34"/>
                    <a:pt x="98" y="35"/>
                  </a:cubicBezTo>
                  <a:cubicBezTo>
                    <a:pt x="88" y="35"/>
                    <a:pt x="79" y="36"/>
                    <a:pt x="69" y="36"/>
                  </a:cubicBezTo>
                  <a:cubicBezTo>
                    <a:pt x="69" y="38"/>
                    <a:pt x="68" y="41"/>
                    <a:pt x="67" y="43"/>
                  </a:cubicBezTo>
                  <a:cubicBezTo>
                    <a:pt x="78" y="52"/>
                    <a:pt x="89" y="60"/>
                    <a:pt x="100" y="69"/>
                  </a:cubicBezTo>
                  <a:cubicBezTo>
                    <a:pt x="101" y="68"/>
                    <a:pt x="102" y="67"/>
                    <a:pt x="104" y="66"/>
                  </a:cubicBezTo>
                  <a:cubicBezTo>
                    <a:pt x="104" y="72"/>
                    <a:pt x="104" y="77"/>
                    <a:pt x="103" y="82"/>
                  </a:cubicBezTo>
                  <a:cubicBezTo>
                    <a:pt x="102" y="86"/>
                    <a:pt x="99" y="90"/>
                    <a:pt x="96" y="92"/>
                  </a:cubicBezTo>
                  <a:cubicBezTo>
                    <a:pt x="94" y="92"/>
                    <a:pt x="89" y="90"/>
                    <a:pt x="86" y="88"/>
                  </a:cubicBezTo>
                  <a:cubicBezTo>
                    <a:pt x="74" y="75"/>
                    <a:pt x="62" y="63"/>
                    <a:pt x="50" y="50"/>
                  </a:cubicBezTo>
                  <a:cubicBezTo>
                    <a:pt x="37" y="36"/>
                    <a:pt x="21" y="35"/>
                    <a:pt x="0" y="42"/>
                  </a:cubicBezTo>
                  <a:cubicBezTo>
                    <a:pt x="4" y="27"/>
                    <a:pt x="7" y="15"/>
                    <a:pt x="11" y="3"/>
                  </a:cubicBezTo>
                  <a:cubicBezTo>
                    <a:pt x="11" y="1"/>
                    <a:pt x="21" y="0"/>
                    <a:pt x="22" y="1"/>
                  </a:cubicBezTo>
                  <a:cubicBezTo>
                    <a:pt x="36" y="21"/>
                    <a:pt x="44" y="24"/>
                    <a:pt x="65" y="19"/>
                  </a:cubicBezTo>
                  <a:cubicBezTo>
                    <a:pt x="84" y="14"/>
                    <a:pt x="103" y="8"/>
                    <a:pt x="1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8" name="Freeform 72">
              <a:extLst>
                <a:ext uri="{FF2B5EF4-FFF2-40B4-BE49-F238E27FC236}">
                  <a16:creationId xmlns:a16="http://schemas.microsoft.com/office/drawing/2014/main" id="{94212087-17C1-4F60-B61C-703D306CBC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0576" y="2116138"/>
              <a:ext cx="352425" cy="379413"/>
            </a:xfrm>
            <a:custGeom>
              <a:avLst/>
              <a:gdLst>
                <a:gd name="T0" fmla="*/ 76 w 107"/>
                <a:gd name="T1" fmla="*/ 0 h 115"/>
                <a:gd name="T2" fmla="*/ 94 w 107"/>
                <a:gd name="T3" fmla="*/ 50 h 115"/>
                <a:gd name="T4" fmla="*/ 97 w 107"/>
                <a:gd name="T5" fmla="*/ 58 h 115"/>
                <a:gd name="T6" fmla="*/ 71 w 107"/>
                <a:gd name="T7" fmla="*/ 109 h 115"/>
                <a:gd name="T8" fmla="*/ 24 w 107"/>
                <a:gd name="T9" fmla="*/ 85 h 115"/>
                <a:gd name="T10" fmla="*/ 2 w 107"/>
                <a:gd name="T11" fmla="*/ 39 h 115"/>
                <a:gd name="T12" fmla="*/ 1 w 107"/>
                <a:gd name="T13" fmla="*/ 30 h 115"/>
                <a:gd name="T14" fmla="*/ 30 w 107"/>
                <a:gd name="T15" fmla="*/ 18 h 115"/>
                <a:gd name="T16" fmla="*/ 49 w 107"/>
                <a:gd name="T17" fmla="*/ 86 h 115"/>
                <a:gd name="T18" fmla="*/ 84 w 107"/>
                <a:gd name="T19" fmla="*/ 94 h 115"/>
                <a:gd name="T20" fmla="*/ 87 w 107"/>
                <a:gd name="T21" fmla="*/ 80 h 115"/>
                <a:gd name="T22" fmla="*/ 62 w 107"/>
                <a:gd name="T23" fmla="*/ 18 h 115"/>
                <a:gd name="T24" fmla="*/ 72 w 107"/>
                <a:gd name="T25" fmla="*/ 0 h 115"/>
                <a:gd name="T26" fmla="*/ 76 w 107"/>
                <a:gd name="T2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7" h="115">
                  <a:moveTo>
                    <a:pt x="76" y="0"/>
                  </a:moveTo>
                  <a:cubicBezTo>
                    <a:pt x="82" y="18"/>
                    <a:pt x="88" y="34"/>
                    <a:pt x="94" y="50"/>
                  </a:cubicBezTo>
                  <a:cubicBezTo>
                    <a:pt x="95" y="53"/>
                    <a:pt x="96" y="56"/>
                    <a:pt x="97" y="58"/>
                  </a:cubicBezTo>
                  <a:cubicBezTo>
                    <a:pt x="107" y="98"/>
                    <a:pt x="102" y="101"/>
                    <a:pt x="71" y="109"/>
                  </a:cubicBezTo>
                  <a:cubicBezTo>
                    <a:pt x="45" y="115"/>
                    <a:pt x="34" y="109"/>
                    <a:pt x="24" y="85"/>
                  </a:cubicBezTo>
                  <a:cubicBezTo>
                    <a:pt x="17" y="69"/>
                    <a:pt x="9" y="54"/>
                    <a:pt x="2" y="39"/>
                  </a:cubicBezTo>
                  <a:cubicBezTo>
                    <a:pt x="0" y="36"/>
                    <a:pt x="0" y="30"/>
                    <a:pt x="1" y="30"/>
                  </a:cubicBezTo>
                  <a:cubicBezTo>
                    <a:pt x="10" y="25"/>
                    <a:pt x="20" y="21"/>
                    <a:pt x="30" y="18"/>
                  </a:cubicBezTo>
                  <a:cubicBezTo>
                    <a:pt x="24" y="46"/>
                    <a:pt x="41" y="65"/>
                    <a:pt x="49" y="86"/>
                  </a:cubicBezTo>
                  <a:cubicBezTo>
                    <a:pt x="54" y="100"/>
                    <a:pt x="72" y="103"/>
                    <a:pt x="84" y="94"/>
                  </a:cubicBezTo>
                  <a:cubicBezTo>
                    <a:pt x="87" y="91"/>
                    <a:pt x="89" y="84"/>
                    <a:pt x="87" y="80"/>
                  </a:cubicBezTo>
                  <a:cubicBezTo>
                    <a:pt x="80" y="59"/>
                    <a:pt x="71" y="38"/>
                    <a:pt x="62" y="18"/>
                  </a:cubicBezTo>
                  <a:cubicBezTo>
                    <a:pt x="55" y="3"/>
                    <a:pt x="56" y="1"/>
                    <a:pt x="72" y="0"/>
                  </a:cubicBezTo>
                  <a:cubicBezTo>
                    <a:pt x="74" y="0"/>
                    <a:pt x="76" y="0"/>
                    <a:pt x="7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9" name="Freeform 73">
              <a:extLst>
                <a:ext uri="{FF2B5EF4-FFF2-40B4-BE49-F238E27FC236}">
                  <a16:creationId xmlns:a16="http://schemas.microsoft.com/office/drawing/2014/main" id="{6E3439DA-CF57-4443-95E5-234B446A46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6676" y="3416300"/>
              <a:ext cx="385763" cy="319088"/>
            </a:xfrm>
            <a:custGeom>
              <a:avLst/>
              <a:gdLst>
                <a:gd name="T0" fmla="*/ 8 w 117"/>
                <a:gd name="T1" fmla="*/ 72 h 97"/>
                <a:gd name="T2" fmla="*/ 14 w 117"/>
                <a:gd name="T3" fmla="*/ 25 h 97"/>
                <a:gd name="T4" fmla="*/ 93 w 117"/>
                <a:gd name="T5" fmla="*/ 40 h 97"/>
                <a:gd name="T6" fmla="*/ 101 w 117"/>
                <a:gd name="T7" fmla="*/ 24 h 97"/>
                <a:gd name="T8" fmla="*/ 94 w 117"/>
                <a:gd name="T9" fmla="*/ 9 h 97"/>
                <a:gd name="T10" fmla="*/ 116 w 117"/>
                <a:gd name="T11" fmla="*/ 0 h 97"/>
                <a:gd name="T12" fmla="*/ 116 w 117"/>
                <a:gd name="T13" fmla="*/ 83 h 97"/>
                <a:gd name="T14" fmla="*/ 93 w 117"/>
                <a:gd name="T15" fmla="*/ 93 h 97"/>
                <a:gd name="T16" fmla="*/ 96 w 117"/>
                <a:gd name="T17" fmla="*/ 82 h 97"/>
                <a:gd name="T18" fmla="*/ 84 w 117"/>
                <a:gd name="T19" fmla="*/ 63 h 97"/>
                <a:gd name="T20" fmla="*/ 62 w 117"/>
                <a:gd name="T21" fmla="*/ 61 h 97"/>
                <a:gd name="T22" fmla="*/ 8 w 117"/>
                <a:gd name="T23" fmla="*/ 72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" h="97">
                  <a:moveTo>
                    <a:pt x="8" y="72"/>
                  </a:moveTo>
                  <a:cubicBezTo>
                    <a:pt x="0" y="51"/>
                    <a:pt x="2" y="40"/>
                    <a:pt x="14" y="25"/>
                  </a:cubicBezTo>
                  <a:cubicBezTo>
                    <a:pt x="38" y="42"/>
                    <a:pt x="66" y="37"/>
                    <a:pt x="93" y="40"/>
                  </a:cubicBezTo>
                  <a:cubicBezTo>
                    <a:pt x="102" y="42"/>
                    <a:pt x="106" y="32"/>
                    <a:pt x="101" y="24"/>
                  </a:cubicBezTo>
                  <a:cubicBezTo>
                    <a:pt x="99" y="19"/>
                    <a:pt x="97" y="14"/>
                    <a:pt x="94" y="9"/>
                  </a:cubicBezTo>
                  <a:cubicBezTo>
                    <a:pt x="101" y="6"/>
                    <a:pt x="108" y="3"/>
                    <a:pt x="116" y="0"/>
                  </a:cubicBezTo>
                  <a:cubicBezTo>
                    <a:pt x="116" y="30"/>
                    <a:pt x="117" y="57"/>
                    <a:pt x="116" y="83"/>
                  </a:cubicBezTo>
                  <a:cubicBezTo>
                    <a:pt x="115" y="97"/>
                    <a:pt x="102" y="89"/>
                    <a:pt x="93" y="93"/>
                  </a:cubicBezTo>
                  <a:cubicBezTo>
                    <a:pt x="95" y="88"/>
                    <a:pt x="95" y="85"/>
                    <a:pt x="96" y="82"/>
                  </a:cubicBezTo>
                  <a:cubicBezTo>
                    <a:pt x="104" y="64"/>
                    <a:pt x="103" y="63"/>
                    <a:pt x="84" y="63"/>
                  </a:cubicBezTo>
                  <a:cubicBezTo>
                    <a:pt x="77" y="63"/>
                    <a:pt x="69" y="63"/>
                    <a:pt x="62" y="61"/>
                  </a:cubicBezTo>
                  <a:cubicBezTo>
                    <a:pt x="43" y="56"/>
                    <a:pt x="25" y="57"/>
                    <a:pt x="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0" name="Freeform 74">
              <a:extLst>
                <a:ext uri="{FF2B5EF4-FFF2-40B4-BE49-F238E27FC236}">
                  <a16:creationId xmlns:a16="http://schemas.microsoft.com/office/drawing/2014/main" id="{5EE211B5-3CF8-43E9-9D34-26599672E9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0976" y="2773363"/>
              <a:ext cx="371475" cy="315913"/>
            </a:xfrm>
            <a:custGeom>
              <a:avLst/>
              <a:gdLst>
                <a:gd name="T0" fmla="*/ 113 w 113"/>
                <a:gd name="T1" fmla="*/ 18 h 96"/>
                <a:gd name="T2" fmla="*/ 96 w 113"/>
                <a:gd name="T3" fmla="*/ 32 h 96"/>
                <a:gd name="T4" fmla="*/ 70 w 113"/>
                <a:gd name="T5" fmla="*/ 31 h 96"/>
                <a:gd name="T6" fmla="*/ 62 w 113"/>
                <a:gd name="T7" fmla="*/ 52 h 96"/>
                <a:gd name="T8" fmla="*/ 86 w 113"/>
                <a:gd name="T9" fmla="*/ 75 h 96"/>
                <a:gd name="T10" fmla="*/ 71 w 113"/>
                <a:gd name="T11" fmla="*/ 94 h 96"/>
                <a:gd name="T12" fmla="*/ 59 w 113"/>
                <a:gd name="T13" fmla="*/ 91 h 96"/>
                <a:gd name="T14" fmla="*/ 2 w 113"/>
                <a:gd name="T15" fmla="*/ 16 h 96"/>
                <a:gd name="T16" fmla="*/ 1 w 113"/>
                <a:gd name="T17" fmla="*/ 4 h 96"/>
                <a:gd name="T18" fmla="*/ 12 w 113"/>
                <a:gd name="T19" fmla="*/ 1 h 96"/>
                <a:gd name="T20" fmla="*/ 113 w 113"/>
                <a:gd name="T21" fmla="*/ 18 h 96"/>
                <a:gd name="T22" fmla="*/ 22 w 113"/>
                <a:gd name="T23" fmla="*/ 15 h 96"/>
                <a:gd name="T24" fmla="*/ 45 w 113"/>
                <a:gd name="T25" fmla="*/ 43 h 96"/>
                <a:gd name="T26" fmla="*/ 55 w 113"/>
                <a:gd name="T27" fmla="*/ 23 h 96"/>
                <a:gd name="T28" fmla="*/ 22 w 113"/>
                <a:gd name="T29" fmla="*/ 1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3" h="96">
                  <a:moveTo>
                    <a:pt x="113" y="18"/>
                  </a:moveTo>
                  <a:cubicBezTo>
                    <a:pt x="113" y="34"/>
                    <a:pt x="108" y="38"/>
                    <a:pt x="96" y="32"/>
                  </a:cubicBezTo>
                  <a:cubicBezTo>
                    <a:pt x="87" y="28"/>
                    <a:pt x="78" y="21"/>
                    <a:pt x="70" y="31"/>
                  </a:cubicBezTo>
                  <a:cubicBezTo>
                    <a:pt x="65" y="37"/>
                    <a:pt x="60" y="47"/>
                    <a:pt x="62" y="52"/>
                  </a:cubicBezTo>
                  <a:cubicBezTo>
                    <a:pt x="66" y="60"/>
                    <a:pt x="76" y="66"/>
                    <a:pt x="86" y="75"/>
                  </a:cubicBezTo>
                  <a:cubicBezTo>
                    <a:pt x="83" y="79"/>
                    <a:pt x="78" y="87"/>
                    <a:pt x="71" y="94"/>
                  </a:cubicBezTo>
                  <a:cubicBezTo>
                    <a:pt x="69" y="96"/>
                    <a:pt x="61" y="93"/>
                    <a:pt x="59" y="91"/>
                  </a:cubicBezTo>
                  <a:cubicBezTo>
                    <a:pt x="40" y="66"/>
                    <a:pt x="21" y="41"/>
                    <a:pt x="2" y="16"/>
                  </a:cubicBezTo>
                  <a:cubicBezTo>
                    <a:pt x="0" y="13"/>
                    <a:pt x="0" y="7"/>
                    <a:pt x="1" y="4"/>
                  </a:cubicBezTo>
                  <a:cubicBezTo>
                    <a:pt x="3" y="2"/>
                    <a:pt x="9" y="0"/>
                    <a:pt x="12" y="1"/>
                  </a:cubicBezTo>
                  <a:cubicBezTo>
                    <a:pt x="46" y="6"/>
                    <a:pt x="79" y="12"/>
                    <a:pt x="113" y="18"/>
                  </a:cubicBezTo>
                  <a:close/>
                  <a:moveTo>
                    <a:pt x="22" y="15"/>
                  </a:moveTo>
                  <a:cubicBezTo>
                    <a:pt x="31" y="26"/>
                    <a:pt x="37" y="34"/>
                    <a:pt x="45" y="43"/>
                  </a:cubicBezTo>
                  <a:cubicBezTo>
                    <a:pt x="48" y="35"/>
                    <a:pt x="51" y="29"/>
                    <a:pt x="55" y="23"/>
                  </a:cubicBezTo>
                  <a:cubicBezTo>
                    <a:pt x="44" y="20"/>
                    <a:pt x="35" y="18"/>
                    <a:pt x="2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1" name="Freeform 75">
              <a:extLst>
                <a:ext uri="{FF2B5EF4-FFF2-40B4-BE49-F238E27FC236}">
                  <a16:creationId xmlns:a16="http://schemas.microsoft.com/office/drawing/2014/main" id="{3F9204C9-4FAD-4F53-BA29-C12C5BEF1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7626" y="3132138"/>
              <a:ext cx="422275" cy="257175"/>
            </a:xfrm>
            <a:custGeom>
              <a:avLst/>
              <a:gdLst>
                <a:gd name="T0" fmla="*/ 23 w 128"/>
                <a:gd name="T1" fmla="*/ 30 h 78"/>
                <a:gd name="T2" fmla="*/ 82 w 128"/>
                <a:gd name="T3" fmla="*/ 22 h 78"/>
                <a:gd name="T4" fmla="*/ 108 w 128"/>
                <a:gd name="T5" fmla="*/ 0 h 78"/>
                <a:gd name="T6" fmla="*/ 119 w 128"/>
                <a:gd name="T7" fmla="*/ 13 h 78"/>
                <a:gd name="T8" fmla="*/ 126 w 128"/>
                <a:gd name="T9" fmla="*/ 39 h 78"/>
                <a:gd name="T10" fmla="*/ 113 w 128"/>
                <a:gd name="T11" fmla="*/ 52 h 78"/>
                <a:gd name="T12" fmla="*/ 46 w 128"/>
                <a:gd name="T13" fmla="*/ 54 h 78"/>
                <a:gd name="T14" fmla="*/ 21 w 128"/>
                <a:gd name="T15" fmla="*/ 70 h 78"/>
                <a:gd name="T16" fmla="*/ 7 w 128"/>
                <a:gd name="T17" fmla="*/ 69 h 78"/>
                <a:gd name="T18" fmla="*/ 1 w 128"/>
                <a:gd name="T19" fmla="*/ 26 h 78"/>
                <a:gd name="T20" fmla="*/ 8 w 128"/>
                <a:gd name="T21" fmla="*/ 16 h 78"/>
                <a:gd name="T22" fmla="*/ 23 w 128"/>
                <a:gd name="T23" fmla="*/ 3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78">
                  <a:moveTo>
                    <a:pt x="23" y="30"/>
                  </a:moveTo>
                  <a:cubicBezTo>
                    <a:pt x="41" y="28"/>
                    <a:pt x="62" y="25"/>
                    <a:pt x="82" y="22"/>
                  </a:cubicBezTo>
                  <a:cubicBezTo>
                    <a:pt x="95" y="21"/>
                    <a:pt x="105" y="18"/>
                    <a:pt x="108" y="0"/>
                  </a:cubicBezTo>
                  <a:cubicBezTo>
                    <a:pt x="113" y="6"/>
                    <a:pt x="118" y="9"/>
                    <a:pt x="119" y="13"/>
                  </a:cubicBezTo>
                  <a:cubicBezTo>
                    <a:pt x="122" y="21"/>
                    <a:pt x="124" y="30"/>
                    <a:pt x="126" y="39"/>
                  </a:cubicBezTo>
                  <a:cubicBezTo>
                    <a:pt x="128" y="49"/>
                    <a:pt x="122" y="56"/>
                    <a:pt x="113" y="52"/>
                  </a:cubicBezTo>
                  <a:cubicBezTo>
                    <a:pt x="90" y="40"/>
                    <a:pt x="68" y="51"/>
                    <a:pt x="46" y="54"/>
                  </a:cubicBezTo>
                  <a:cubicBezTo>
                    <a:pt x="35" y="55"/>
                    <a:pt x="25" y="57"/>
                    <a:pt x="21" y="70"/>
                  </a:cubicBezTo>
                  <a:cubicBezTo>
                    <a:pt x="19" y="77"/>
                    <a:pt x="9" y="78"/>
                    <a:pt x="7" y="69"/>
                  </a:cubicBezTo>
                  <a:cubicBezTo>
                    <a:pt x="3" y="55"/>
                    <a:pt x="2" y="41"/>
                    <a:pt x="1" y="26"/>
                  </a:cubicBezTo>
                  <a:cubicBezTo>
                    <a:pt x="0" y="23"/>
                    <a:pt x="5" y="20"/>
                    <a:pt x="8" y="16"/>
                  </a:cubicBezTo>
                  <a:cubicBezTo>
                    <a:pt x="12" y="20"/>
                    <a:pt x="17" y="24"/>
                    <a:pt x="2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2" name="Freeform 76">
              <a:extLst>
                <a:ext uri="{FF2B5EF4-FFF2-40B4-BE49-F238E27FC236}">
                  <a16:creationId xmlns:a16="http://schemas.microsoft.com/office/drawing/2014/main" id="{73DDF204-267B-4DAA-A55D-1F5C6DDF49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9913" y="4432300"/>
              <a:ext cx="285750" cy="331788"/>
            </a:xfrm>
            <a:custGeom>
              <a:avLst/>
              <a:gdLst>
                <a:gd name="T0" fmla="*/ 19 w 87"/>
                <a:gd name="T1" fmla="*/ 100 h 101"/>
                <a:gd name="T2" fmla="*/ 6 w 87"/>
                <a:gd name="T3" fmla="*/ 81 h 101"/>
                <a:gd name="T4" fmla="*/ 31 w 87"/>
                <a:gd name="T5" fmla="*/ 46 h 101"/>
                <a:gd name="T6" fmla="*/ 29 w 87"/>
                <a:gd name="T7" fmla="*/ 18 h 101"/>
                <a:gd name="T8" fmla="*/ 28 w 87"/>
                <a:gd name="T9" fmla="*/ 6 h 101"/>
                <a:gd name="T10" fmla="*/ 42 w 87"/>
                <a:gd name="T11" fmla="*/ 1 h 101"/>
                <a:gd name="T12" fmla="*/ 64 w 87"/>
                <a:gd name="T13" fmla="*/ 1 h 101"/>
                <a:gd name="T14" fmla="*/ 87 w 87"/>
                <a:gd name="T15" fmla="*/ 3 h 101"/>
                <a:gd name="T16" fmla="*/ 82 w 87"/>
                <a:gd name="T17" fmla="*/ 22 h 101"/>
                <a:gd name="T18" fmla="*/ 32 w 87"/>
                <a:gd name="T19" fmla="*/ 92 h 101"/>
                <a:gd name="T20" fmla="*/ 19 w 87"/>
                <a:gd name="T21" fmla="*/ 10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101">
                  <a:moveTo>
                    <a:pt x="19" y="100"/>
                  </a:moveTo>
                  <a:cubicBezTo>
                    <a:pt x="6" y="101"/>
                    <a:pt x="0" y="90"/>
                    <a:pt x="6" y="81"/>
                  </a:cubicBezTo>
                  <a:cubicBezTo>
                    <a:pt x="13" y="69"/>
                    <a:pt x="22" y="57"/>
                    <a:pt x="31" y="46"/>
                  </a:cubicBezTo>
                  <a:cubicBezTo>
                    <a:pt x="39" y="36"/>
                    <a:pt x="44" y="27"/>
                    <a:pt x="29" y="18"/>
                  </a:cubicBezTo>
                  <a:cubicBezTo>
                    <a:pt x="27" y="17"/>
                    <a:pt x="26" y="8"/>
                    <a:pt x="28" y="6"/>
                  </a:cubicBezTo>
                  <a:cubicBezTo>
                    <a:pt x="31" y="3"/>
                    <a:pt x="37" y="1"/>
                    <a:pt x="42" y="1"/>
                  </a:cubicBezTo>
                  <a:cubicBezTo>
                    <a:pt x="49" y="0"/>
                    <a:pt x="56" y="0"/>
                    <a:pt x="64" y="1"/>
                  </a:cubicBezTo>
                  <a:cubicBezTo>
                    <a:pt x="72" y="1"/>
                    <a:pt x="79" y="2"/>
                    <a:pt x="87" y="3"/>
                  </a:cubicBezTo>
                  <a:cubicBezTo>
                    <a:pt x="86" y="9"/>
                    <a:pt x="86" y="17"/>
                    <a:pt x="82" y="22"/>
                  </a:cubicBezTo>
                  <a:cubicBezTo>
                    <a:pt x="66" y="46"/>
                    <a:pt x="49" y="69"/>
                    <a:pt x="32" y="92"/>
                  </a:cubicBezTo>
                  <a:cubicBezTo>
                    <a:pt x="28" y="97"/>
                    <a:pt x="21" y="99"/>
                    <a:pt x="19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3" name="Freeform 77">
              <a:extLst>
                <a:ext uri="{FF2B5EF4-FFF2-40B4-BE49-F238E27FC236}">
                  <a16:creationId xmlns:a16="http://schemas.microsoft.com/office/drawing/2014/main" id="{6333112B-A62B-423D-A85C-9ECB30C5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6576" y="2082800"/>
              <a:ext cx="300038" cy="366713"/>
            </a:xfrm>
            <a:custGeom>
              <a:avLst/>
              <a:gdLst>
                <a:gd name="T0" fmla="*/ 91 w 91"/>
                <a:gd name="T1" fmla="*/ 27 h 111"/>
                <a:gd name="T2" fmla="*/ 40 w 91"/>
                <a:gd name="T3" fmla="*/ 89 h 111"/>
                <a:gd name="T4" fmla="*/ 16 w 91"/>
                <a:gd name="T5" fmla="*/ 104 h 111"/>
                <a:gd name="T6" fmla="*/ 6 w 91"/>
                <a:gd name="T7" fmla="*/ 78 h 111"/>
                <a:gd name="T8" fmla="*/ 0 w 91"/>
                <a:gd name="T9" fmla="*/ 15 h 111"/>
                <a:gd name="T10" fmla="*/ 4 w 91"/>
                <a:gd name="T11" fmla="*/ 0 h 111"/>
                <a:gd name="T12" fmla="*/ 29 w 91"/>
                <a:gd name="T13" fmla="*/ 5 h 111"/>
                <a:gd name="T14" fmla="*/ 28 w 91"/>
                <a:gd name="T15" fmla="*/ 19 h 111"/>
                <a:gd name="T16" fmla="*/ 25 w 91"/>
                <a:gd name="T17" fmla="*/ 70 h 111"/>
                <a:gd name="T18" fmla="*/ 38 w 91"/>
                <a:gd name="T19" fmla="*/ 72 h 111"/>
                <a:gd name="T20" fmla="*/ 66 w 91"/>
                <a:gd name="T21" fmla="*/ 26 h 111"/>
                <a:gd name="T22" fmla="*/ 91 w 91"/>
                <a:gd name="T23" fmla="*/ 2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1">
                  <a:moveTo>
                    <a:pt x="91" y="27"/>
                  </a:moveTo>
                  <a:cubicBezTo>
                    <a:pt x="74" y="48"/>
                    <a:pt x="57" y="69"/>
                    <a:pt x="40" y="89"/>
                  </a:cubicBezTo>
                  <a:cubicBezTo>
                    <a:pt x="33" y="97"/>
                    <a:pt x="27" y="111"/>
                    <a:pt x="16" y="104"/>
                  </a:cubicBezTo>
                  <a:cubicBezTo>
                    <a:pt x="10" y="101"/>
                    <a:pt x="8" y="87"/>
                    <a:pt x="6" y="78"/>
                  </a:cubicBezTo>
                  <a:cubicBezTo>
                    <a:pt x="4" y="57"/>
                    <a:pt x="2" y="36"/>
                    <a:pt x="0" y="15"/>
                  </a:cubicBezTo>
                  <a:cubicBezTo>
                    <a:pt x="0" y="10"/>
                    <a:pt x="3" y="0"/>
                    <a:pt x="4" y="0"/>
                  </a:cubicBezTo>
                  <a:cubicBezTo>
                    <a:pt x="12" y="0"/>
                    <a:pt x="21" y="2"/>
                    <a:pt x="29" y="5"/>
                  </a:cubicBezTo>
                  <a:cubicBezTo>
                    <a:pt x="30" y="5"/>
                    <a:pt x="28" y="14"/>
                    <a:pt x="28" y="19"/>
                  </a:cubicBezTo>
                  <a:cubicBezTo>
                    <a:pt x="27" y="36"/>
                    <a:pt x="25" y="53"/>
                    <a:pt x="25" y="70"/>
                  </a:cubicBezTo>
                  <a:cubicBezTo>
                    <a:pt x="26" y="78"/>
                    <a:pt x="33" y="80"/>
                    <a:pt x="38" y="72"/>
                  </a:cubicBezTo>
                  <a:cubicBezTo>
                    <a:pt x="47" y="57"/>
                    <a:pt x="63" y="46"/>
                    <a:pt x="66" y="26"/>
                  </a:cubicBezTo>
                  <a:cubicBezTo>
                    <a:pt x="68" y="15"/>
                    <a:pt x="81" y="16"/>
                    <a:pt x="9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4" name="Freeform 78">
              <a:extLst>
                <a:ext uri="{FF2B5EF4-FFF2-40B4-BE49-F238E27FC236}">
                  <a16:creationId xmlns:a16="http://schemas.microsoft.com/office/drawing/2014/main" id="{7B37ED85-F809-4408-B7A3-2785B5CEE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2576" y="2033588"/>
              <a:ext cx="131763" cy="346075"/>
            </a:xfrm>
            <a:custGeom>
              <a:avLst/>
              <a:gdLst>
                <a:gd name="T0" fmla="*/ 40 w 40"/>
                <a:gd name="T1" fmla="*/ 5 h 105"/>
                <a:gd name="T2" fmla="*/ 30 w 40"/>
                <a:gd name="T3" fmla="*/ 102 h 105"/>
                <a:gd name="T4" fmla="*/ 0 w 40"/>
                <a:gd name="T5" fmla="*/ 105 h 105"/>
                <a:gd name="T6" fmla="*/ 9 w 40"/>
                <a:gd name="T7" fmla="*/ 56 h 105"/>
                <a:gd name="T8" fmla="*/ 8 w 40"/>
                <a:gd name="T9" fmla="*/ 16 h 105"/>
                <a:gd name="T10" fmla="*/ 9 w 40"/>
                <a:gd name="T11" fmla="*/ 3 h 105"/>
                <a:gd name="T12" fmla="*/ 22 w 40"/>
                <a:gd name="T13" fmla="*/ 1 h 105"/>
                <a:gd name="T14" fmla="*/ 40 w 40"/>
                <a:gd name="T15" fmla="*/ 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105">
                  <a:moveTo>
                    <a:pt x="40" y="5"/>
                  </a:moveTo>
                  <a:cubicBezTo>
                    <a:pt x="36" y="38"/>
                    <a:pt x="33" y="69"/>
                    <a:pt x="30" y="102"/>
                  </a:cubicBezTo>
                  <a:cubicBezTo>
                    <a:pt x="23" y="103"/>
                    <a:pt x="12" y="104"/>
                    <a:pt x="0" y="105"/>
                  </a:cubicBezTo>
                  <a:cubicBezTo>
                    <a:pt x="3" y="87"/>
                    <a:pt x="8" y="72"/>
                    <a:pt x="9" y="56"/>
                  </a:cubicBezTo>
                  <a:cubicBezTo>
                    <a:pt x="10" y="43"/>
                    <a:pt x="8" y="30"/>
                    <a:pt x="8" y="16"/>
                  </a:cubicBezTo>
                  <a:cubicBezTo>
                    <a:pt x="8" y="12"/>
                    <a:pt x="7" y="6"/>
                    <a:pt x="9" y="3"/>
                  </a:cubicBezTo>
                  <a:cubicBezTo>
                    <a:pt x="12" y="0"/>
                    <a:pt x="18" y="0"/>
                    <a:pt x="22" y="1"/>
                  </a:cubicBezTo>
                  <a:cubicBezTo>
                    <a:pt x="29" y="2"/>
                    <a:pt x="36" y="4"/>
                    <a:pt x="4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5" name="Freeform 79">
              <a:extLst>
                <a:ext uri="{FF2B5EF4-FFF2-40B4-BE49-F238E27FC236}">
                  <a16:creationId xmlns:a16="http://schemas.microsoft.com/office/drawing/2014/main" id="{7554423C-33AB-4F0C-9740-A5B5D6B497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9551" y="3630613"/>
              <a:ext cx="741363" cy="711200"/>
            </a:xfrm>
            <a:custGeom>
              <a:avLst/>
              <a:gdLst>
                <a:gd name="T0" fmla="*/ 89 w 225"/>
                <a:gd name="T1" fmla="*/ 97 h 216"/>
                <a:gd name="T2" fmla="*/ 47 w 225"/>
                <a:gd name="T3" fmla="*/ 105 h 216"/>
                <a:gd name="T4" fmla="*/ 5 w 225"/>
                <a:gd name="T5" fmla="*/ 116 h 216"/>
                <a:gd name="T6" fmla="*/ 19 w 225"/>
                <a:gd name="T7" fmla="*/ 83 h 216"/>
                <a:gd name="T8" fmla="*/ 83 w 225"/>
                <a:gd name="T9" fmla="*/ 60 h 216"/>
                <a:gd name="T10" fmla="*/ 96 w 225"/>
                <a:gd name="T11" fmla="*/ 57 h 216"/>
                <a:gd name="T12" fmla="*/ 96 w 225"/>
                <a:gd name="T13" fmla="*/ 50 h 216"/>
                <a:gd name="T14" fmla="*/ 65 w 225"/>
                <a:gd name="T15" fmla="*/ 48 h 216"/>
                <a:gd name="T16" fmla="*/ 42 w 225"/>
                <a:gd name="T17" fmla="*/ 39 h 216"/>
                <a:gd name="T18" fmla="*/ 62 w 225"/>
                <a:gd name="T19" fmla="*/ 13 h 216"/>
                <a:gd name="T20" fmla="*/ 152 w 225"/>
                <a:gd name="T21" fmla="*/ 6 h 216"/>
                <a:gd name="T22" fmla="*/ 154 w 225"/>
                <a:gd name="T23" fmla="*/ 12 h 216"/>
                <a:gd name="T24" fmla="*/ 146 w 225"/>
                <a:gd name="T25" fmla="*/ 32 h 216"/>
                <a:gd name="T26" fmla="*/ 145 w 225"/>
                <a:gd name="T27" fmla="*/ 46 h 216"/>
                <a:gd name="T28" fmla="*/ 159 w 225"/>
                <a:gd name="T29" fmla="*/ 45 h 216"/>
                <a:gd name="T30" fmla="*/ 187 w 225"/>
                <a:gd name="T31" fmla="*/ 23 h 216"/>
                <a:gd name="T32" fmla="*/ 203 w 225"/>
                <a:gd name="T33" fmla="*/ 6 h 216"/>
                <a:gd name="T34" fmla="*/ 224 w 225"/>
                <a:gd name="T35" fmla="*/ 17 h 216"/>
                <a:gd name="T36" fmla="*/ 217 w 225"/>
                <a:gd name="T37" fmla="*/ 106 h 216"/>
                <a:gd name="T38" fmla="*/ 171 w 225"/>
                <a:gd name="T39" fmla="*/ 135 h 216"/>
                <a:gd name="T40" fmla="*/ 139 w 225"/>
                <a:gd name="T41" fmla="*/ 141 h 216"/>
                <a:gd name="T42" fmla="*/ 156 w 225"/>
                <a:gd name="T43" fmla="*/ 180 h 216"/>
                <a:gd name="T44" fmla="*/ 161 w 225"/>
                <a:gd name="T45" fmla="*/ 197 h 216"/>
                <a:gd name="T46" fmla="*/ 159 w 225"/>
                <a:gd name="T47" fmla="*/ 214 h 216"/>
                <a:gd name="T48" fmla="*/ 139 w 225"/>
                <a:gd name="T49" fmla="*/ 212 h 216"/>
                <a:gd name="T50" fmla="*/ 97 w 225"/>
                <a:gd name="T51" fmla="*/ 166 h 216"/>
                <a:gd name="T52" fmla="*/ 73 w 225"/>
                <a:gd name="T53" fmla="*/ 159 h 216"/>
                <a:gd name="T54" fmla="*/ 24 w 225"/>
                <a:gd name="T55" fmla="*/ 178 h 216"/>
                <a:gd name="T56" fmla="*/ 2 w 225"/>
                <a:gd name="T57" fmla="*/ 174 h 216"/>
                <a:gd name="T58" fmla="*/ 8 w 225"/>
                <a:gd name="T59" fmla="*/ 154 h 216"/>
                <a:gd name="T60" fmla="*/ 65 w 225"/>
                <a:gd name="T61" fmla="*/ 121 h 216"/>
                <a:gd name="T62" fmla="*/ 89 w 225"/>
                <a:gd name="T63" fmla="*/ 97 h 216"/>
                <a:gd name="T64" fmla="*/ 178 w 225"/>
                <a:gd name="T65" fmla="*/ 75 h 216"/>
                <a:gd name="T66" fmla="*/ 146 w 225"/>
                <a:gd name="T67" fmla="*/ 75 h 216"/>
                <a:gd name="T68" fmla="*/ 138 w 225"/>
                <a:gd name="T69" fmla="*/ 83 h 216"/>
                <a:gd name="T70" fmla="*/ 141 w 225"/>
                <a:gd name="T71" fmla="*/ 94 h 216"/>
                <a:gd name="T72" fmla="*/ 168 w 225"/>
                <a:gd name="T73" fmla="*/ 92 h 216"/>
                <a:gd name="T74" fmla="*/ 178 w 225"/>
                <a:gd name="T75" fmla="*/ 7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5" h="216">
                  <a:moveTo>
                    <a:pt x="89" y="97"/>
                  </a:moveTo>
                  <a:cubicBezTo>
                    <a:pt x="75" y="100"/>
                    <a:pt x="61" y="102"/>
                    <a:pt x="47" y="105"/>
                  </a:cubicBezTo>
                  <a:cubicBezTo>
                    <a:pt x="33" y="108"/>
                    <a:pt x="20" y="112"/>
                    <a:pt x="5" y="116"/>
                  </a:cubicBezTo>
                  <a:cubicBezTo>
                    <a:pt x="0" y="98"/>
                    <a:pt x="11" y="90"/>
                    <a:pt x="19" y="83"/>
                  </a:cubicBezTo>
                  <a:cubicBezTo>
                    <a:pt x="38" y="67"/>
                    <a:pt x="60" y="63"/>
                    <a:pt x="83" y="60"/>
                  </a:cubicBezTo>
                  <a:cubicBezTo>
                    <a:pt x="88" y="60"/>
                    <a:pt x="92" y="58"/>
                    <a:pt x="96" y="57"/>
                  </a:cubicBezTo>
                  <a:cubicBezTo>
                    <a:pt x="96" y="55"/>
                    <a:pt x="96" y="53"/>
                    <a:pt x="96" y="50"/>
                  </a:cubicBezTo>
                  <a:cubicBezTo>
                    <a:pt x="86" y="50"/>
                    <a:pt x="76" y="49"/>
                    <a:pt x="65" y="48"/>
                  </a:cubicBezTo>
                  <a:cubicBezTo>
                    <a:pt x="57" y="47"/>
                    <a:pt x="45" y="52"/>
                    <a:pt x="42" y="39"/>
                  </a:cubicBezTo>
                  <a:cubicBezTo>
                    <a:pt x="39" y="29"/>
                    <a:pt x="51" y="14"/>
                    <a:pt x="62" y="13"/>
                  </a:cubicBezTo>
                  <a:cubicBezTo>
                    <a:pt x="92" y="10"/>
                    <a:pt x="122" y="8"/>
                    <a:pt x="152" y="6"/>
                  </a:cubicBezTo>
                  <a:cubicBezTo>
                    <a:pt x="152" y="8"/>
                    <a:pt x="153" y="10"/>
                    <a:pt x="154" y="12"/>
                  </a:cubicBezTo>
                  <a:cubicBezTo>
                    <a:pt x="151" y="18"/>
                    <a:pt x="148" y="25"/>
                    <a:pt x="146" y="32"/>
                  </a:cubicBezTo>
                  <a:cubicBezTo>
                    <a:pt x="145" y="36"/>
                    <a:pt x="145" y="41"/>
                    <a:pt x="145" y="46"/>
                  </a:cubicBezTo>
                  <a:cubicBezTo>
                    <a:pt x="149" y="46"/>
                    <a:pt x="154" y="47"/>
                    <a:pt x="159" y="45"/>
                  </a:cubicBezTo>
                  <a:cubicBezTo>
                    <a:pt x="171" y="42"/>
                    <a:pt x="181" y="35"/>
                    <a:pt x="187" y="23"/>
                  </a:cubicBezTo>
                  <a:cubicBezTo>
                    <a:pt x="190" y="16"/>
                    <a:pt x="196" y="10"/>
                    <a:pt x="203" y="6"/>
                  </a:cubicBezTo>
                  <a:cubicBezTo>
                    <a:pt x="213" y="0"/>
                    <a:pt x="225" y="6"/>
                    <a:pt x="224" y="17"/>
                  </a:cubicBezTo>
                  <a:cubicBezTo>
                    <a:pt x="223" y="47"/>
                    <a:pt x="222" y="77"/>
                    <a:pt x="217" y="106"/>
                  </a:cubicBezTo>
                  <a:cubicBezTo>
                    <a:pt x="213" y="130"/>
                    <a:pt x="191" y="131"/>
                    <a:pt x="171" y="135"/>
                  </a:cubicBezTo>
                  <a:cubicBezTo>
                    <a:pt x="161" y="136"/>
                    <a:pt x="151" y="139"/>
                    <a:pt x="139" y="141"/>
                  </a:cubicBezTo>
                  <a:cubicBezTo>
                    <a:pt x="145" y="156"/>
                    <a:pt x="150" y="168"/>
                    <a:pt x="156" y="180"/>
                  </a:cubicBezTo>
                  <a:cubicBezTo>
                    <a:pt x="158" y="186"/>
                    <a:pt x="161" y="191"/>
                    <a:pt x="161" y="197"/>
                  </a:cubicBezTo>
                  <a:cubicBezTo>
                    <a:pt x="162" y="203"/>
                    <a:pt x="161" y="214"/>
                    <a:pt x="159" y="214"/>
                  </a:cubicBezTo>
                  <a:cubicBezTo>
                    <a:pt x="153" y="216"/>
                    <a:pt x="143" y="216"/>
                    <a:pt x="139" y="212"/>
                  </a:cubicBezTo>
                  <a:cubicBezTo>
                    <a:pt x="124" y="198"/>
                    <a:pt x="109" y="182"/>
                    <a:pt x="97" y="166"/>
                  </a:cubicBezTo>
                  <a:cubicBezTo>
                    <a:pt x="89" y="156"/>
                    <a:pt x="83" y="155"/>
                    <a:pt x="73" y="159"/>
                  </a:cubicBezTo>
                  <a:cubicBezTo>
                    <a:pt x="57" y="166"/>
                    <a:pt x="41" y="173"/>
                    <a:pt x="24" y="178"/>
                  </a:cubicBezTo>
                  <a:cubicBezTo>
                    <a:pt x="18" y="179"/>
                    <a:pt x="10" y="175"/>
                    <a:pt x="2" y="174"/>
                  </a:cubicBezTo>
                  <a:cubicBezTo>
                    <a:pt x="4" y="167"/>
                    <a:pt x="4" y="157"/>
                    <a:pt x="8" y="154"/>
                  </a:cubicBezTo>
                  <a:cubicBezTo>
                    <a:pt x="26" y="142"/>
                    <a:pt x="45" y="129"/>
                    <a:pt x="65" y="121"/>
                  </a:cubicBezTo>
                  <a:cubicBezTo>
                    <a:pt x="80" y="115"/>
                    <a:pt x="88" y="113"/>
                    <a:pt x="89" y="97"/>
                  </a:cubicBezTo>
                  <a:close/>
                  <a:moveTo>
                    <a:pt x="178" y="75"/>
                  </a:moveTo>
                  <a:cubicBezTo>
                    <a:pt x="164" y="75"/>
                    <a:pt x="155" y="74"/>
                    <a:pt x="146" y="75"/>
                  </a:cubicBezTo>
                  <a:cubicBezTo>
                    <a:pt x="143" y="75"/>
                    <a:pt x="139" y="80"/>
                    <a:pt x="138" y="83"/>
                  </a:cubicBezTo>
                  <a:cubicBezTo>
                    <a:pt x="137" y="86"/>
                    <a:pt x="140" y="94"/>
                    <a:pt x="141" y="94"/>
                  </a:cubicBezTo>
                  <a:cubicBezTo>
                    <a:pt x="150" y="94"/>
                    <a:pt x="160" y="94"/>
                    <a:pt x="168" y="92"/>
                  </a:cubicBezTo>
                  <a:cubicBezTo>
                    <a:pt x="172" y="90"/>
                    <a:pt x="173" y="83"/>
                    <a:pt x="178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6" name="Freeform 80">
              <a:extLst>
                <a:ext uri="{FF2B5EF4-FFF2-40B4-BE49-F238E27FC236}">
                  <a16:creationId xmlns:a16="http://schemas.microsoft.com/office/drawing/2014/main" id="{81671658-C320-4ADB-90B3-065635F3D3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28926" y="3336925"/>
              <a:ext cx="676275" cy="287338"/>
            </a:xfrm>
            <a:custGeom>
              <a:avLst/>
              <a:gdLst>
                <a:gd name="T0" fmla="*/ 60 w 205"/>
                <a:gd name="T1" fmla="*/ 6 h 87"/>
                <a:gd name="T2" fmla="*/ 108 w 205"/>
                <a:gd name="T3" fmla="*/ 0 h 87"/>
                <a:gd name="T4" fmla="*/ 183 w 205"/>
                <a:gd name="T5" fmla="*/ 3 h 87"/>
                <a:gd name="T6" fmla="*/ 200 w 205"/>
                <a:gd name="T7" fmla="*/ 20 h 87"/>
                <a:gd name="T8" fmla="*/ 203 w 205"/>
                <a:gd name="T9" fmla="*/ 47 h 87"/>
                <a:gd name="T10" fmla="*/ 184 w 205"/>
                <a:gd name="T11" fmla="*/ 76 h 87"/>
                <a:gd name="T12" fmla="*/ 129 w 205"/>
                <a:gd name="T13" fmla="*/ 84 h 87"/>
                <a:gd name="T14" fmla="*/ 49 w 205"/>
                <a:gd name="T15" fmla="*/ 85 h 87"/>
                <a:gd name="T16" fmla="*/ 16 w 205"/>
                <a:gd name="T17" fmla="*/ 70 h 87"/>
                <a:gd name="T18" fmla="*/ 15 w 205"/>
                <a:gd name="T19" fmla="*/ 25 h 87"/>
                <a:gd name="T20" fmla="*/ 60 w 205"/>
                <a:gd name="T21" fmla="*/ 6 h 87"/>
                <a:gd name="T22" fmla="*/ 161 w 205"/>
                <a:gd name="T23" fmla="*/ 42 h 87"/>
                <a:gd name="T24" fmla="*/ 59 w 205"/>
                <a:gd name="T25" fmla="*/ 49 h 87"/>
                <a:gd name="T26" fmla="*/ 161 w 205"/>
                <a:gd name="T27" fmla="*/ 4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5" h="87">
                  <a:moveTo>
                    <a:pt x="60" y="6"/>
                  </a:moveTo>
                  <a:cubicBezTo>
                    <a:pt x="76" y="4"/>
                    <a:pt x="92" y="0"/>
                    <a:pt x="108" y="0"/>
                  </a:cubicBezTo>
                  <a:cubicBezTo>
                    <a:pt x="133" y="0"/>
                    <a:pt x="158" y="0"/>
                    <a:pt x="183" y="3"/>
                  </a:cubicBezTo>
                  <a:cubicBezTo>
                    <a:pt x="189" y="4"/>
                    <a:pt x="197" y="13"/>
                    <a:pt x="200" y="20"/>
                  </a:cubicBezTo>
                  <a:cubicBezTo>
                    <a:pt x="203" y="28"/>
                    <a:pt x="203" y="38"/>
                    <a:pt x="203" y="47"/>
                  </a:cubicBezTo>
                  <a:cubicBezTo>
                    <a:pt x="205" y="64"/>
                    <a:pt x="200" y="72"/>
                    <a:pt x="184" y="76"/>
                  </a:cubicBezTo>
                  <a:cubicBezTo>
                    <a:pt x="166" y="80"/>
                    <a:pt x="148" y="83"/>
                    <a:pt x="129" y="84"/>
                  </a:cubicBezTo>
                  <a:cubicBezTo>
                    <a:pt x="103" y="86"/>
                    <a:pt x="76" y="87"/>
                    <a:pt x="49" y="85"/>
                  </a:cubicBezTo>
                  <a:cubicBezTo>
                    <a:pt x="38" y="84"/>
                    <a:pt x="26" y="77"/>
                    <a:pt x="16" y="70"/>
                  </a:cubicBezTo>
                  <a:cubicBezTo>
                    <a:pt x="0" y="58"/>
                    <a:pt x="0" y="38"/>
                    <a:pt x="15" y="25"/>
                  </a:cubicBezTo>
                  <a:cubicBezTo>
                    <a:pt x="28" y="14"/>
                    <a:pt x="40" y="0"/>
                    <a:pt x="60" y="6"/>
                  </a:cubicBezTo>
                  <a:close/>
                  <a:moveTo>
                    <a:pt x="161" y="42"/>
                  </a:moveTo>
                  <a:cubicBezTo>
                    <a:pt x="145" y="30"/>
                    <a:pt x="72" y="35"/>
                    <a:pt x="59" y="49"/>
                  </a:cubicBezTo>
                  <a:cubicBezTo>
                    <a:pt x="95" y="46"/>
                    <a:pt x="128" y="44"/>
                    <a:pt x="161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F9A6F7E9-4822-4C55-A853-4C7914B8CB1A}"/>
              </a:ext>
            </a:extLst>
          </p:cNvPr>
          <p:cNvSpPr txBox="1"/>
          <p:nvPr/>
        </p:nvSpPr>
        <p:spPr>
          <a:xfrm>
            <a:off x="2545536" y="393562"/>
            <a:ext cx="2763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altLang="zh-CN" sz="1200" dirty="0">
                <a:solidFill>
                  <a:sysClr val="windowText" lastClr="000000"/>
                </a:solidFill>
                <a:latin typeface="Segoe UI Light" panose="020B0502040204020203" pitchFamily="34" charset="0"/>
                <a:ea typeface="微软雅黑 Light" pitchFamily="34" charset="-122"/>
                <a:cs typeface="Segoe UI Light" panose="020B0502040204020203" pitchFamily="34" charset="0"/>
              </a:rPr>
              <a:t>/ THE BACKGROUND AND MEANING</a:t>
            </a:r>
            <a:endParaRPr lang="zh-CN" altLang="en-US" sz="1200" dirty="0">
              <a:solidFill>
                <a:sysClr val="windowText" lastClr="000000"/>
              </a:solidFill>
              <a:latin typeface="Segoe UI Light" panose="020B0502040204020203" pitchFamily="34" charset="0"/>
              <a:ea typeface="微软雅黑 Light" pitchFamily="34" charset="-122"/>
              <a:cs typeface="Segoe UI Light" panose="020B0502040204020203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3106" y="229138"/>
            <a:ext cx="2438800" cy="46166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939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研究思路与方法</a:t>
            </a: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1FEC89E0-90D7-48D8-83FC-0C0A4B1FD9BB}"/>
              </a:ext>
            </a:extLst>
          </p:cNvPr>
          <p:cNvCxnSpPr>
            <a:cxnSpLocks/>
          </p:cNvCxnSpPr>
          <p:nvPr/>
        </p:nvCxnSpPr>
        <p:spPr>
          <a:xfrm>
            <a:off x="302006" y="6584663"/>
            <a:ext cx="10051362" cy="0"/>
          </a:xfrm>
          <a:prstGeom prst="line">
            <a:avLst/>
          </a:prstGeom>
          <a:ln w="12700">
            <a:solidFill>
              <a:srgbClr val="0939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1FEC89E0-90D7-48D8-83FC-0C0A4B1FD9BB}"/>
              </a:ext>
            </a:extLst>
          </p:cNvPr>
          <p:cNvCxnSpPr>
            <a:cxnSpLocks/>
          </p:cNvCxnSpPr>
          <p:nvPr/>
        </p:nvCxnSpPr>
        <p:spPr>
          <a:xfrm>
            <a:off x="11143461" y="6584663"/>
            <a:ext cx="688875" cy="0"/>
          </a:xfrm>
          <a:prstGeom prst="line">
            <a:avLst/>
          </a:prstGeom>
          <a:ln w="12700">
            <a:solidFill>
              <a:srgbClr val="0939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0378768" y="6393877"/>
            <a:ext cx="722549" cy="381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0939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b="1" dirty="0">
              <a:solidFill>
                <a:srgbClr val="09397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05343D6D-3D99-49AB-AA45-D0D305E926B2}"/>
              </a:ext>
            </a:extLst>
          </p:cNvPr>
          <p:cNvGrpSpPr/>
          <p:nvPr/>
        </p:nvGrpSpPr>
        <p:grpSpPr>
          <a:xfrm>
            <a:off x="1317931" y="1461404"/>
            <a:ext cx="2787038" cy="4298513"/>
            <a:chOff x="1317931" y="1461404"/>
            <a:chExt cx="2787038" cy="4298513"/>
          </a:xfrm>
        </p:grpSpPr>
        <p:graphicFrame>
          <p:nvGraphicFramePr>
            <p:cNvPr id="62" name="图表 61">
              <a:extLst>
                <a:ext uri="{FF2B5EF4-FFF2-40B4-BE49-F238E27FC236}">
                  <a16:creationId xmlns:a16="http://schemas.microsoft.com/office/drawing/2014/main" id="{65954328-EAA9-4E3B-B206-C12A5D5AB2D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78962243"/>
                </p:ext>
              </p:extLst>
            </p:nvPr>
          </p:nvGraphicFramePr>
          <p:xfrm>
            <a:off x="1317931" y="1461404"/>
            <a:ext cx="2787038" cy="275285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63" name="文本框 8">
              <a:extLst>
                <a:ext uri="{FF2B5EF4-FFF2-40B4-BE49-F238E27FC236}">
                  <a16:creationId xmlns:a16="http://schemas.microsoft.com/office/drawing/2014/main" id="{F06FCBC5-94F5-4E22-9AE3-C57AFA15237D}"/>
                </a:ext>
              </a:extLst>
            </p:cNvPr>
            <p:cNvSpPr txBox="1"/>
            <p:nvPr/>
          </p:nvSpPr>
          <p:spPr>
            <a:xfrm>
              <a:off x="1317931" y="4947387"/>
              <a:ext cx="2787038" cy="812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charset="0"/>
                  <a:ea typeface="微软雅黑" charset="0"/>
                </a:rPr>
                <a:t>点击此处添加文本内容，如关键词、部分简单介绍等。点击此处添加文本内容，如关键词、部分简单介绍等。</a:t>
              </a: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B221476F-4707-4B54-9B11-1D43D669E349}"/>
                </a:ext>
              </a:extLst>
            </p:cNvPr>
            <p:cNvSpPr/>
            <p:nvPr/>
          </p:nvSpPr>
          <p:spPr>
            <a:xfrm>
              <a:off x="1977916" y="4315308"/>
              <a:ext cx="1467068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zh-CN" altLang="en-US" sz="2000" b="1" dirty="0">
                  <a:solidFill>
                    <a:srgbClr val="09397E"/>
                  </a:solidFill>
                  <a:latin typeface="Century Gothic"/>
                  <a:ea typeface="微软雅黑" charset="0"/>
                </a:rPr>
                <a:t>请输入标题</a:t>
              </a:r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A991C314-8304-4D7A-BFB5-5D401290AF1F}"/>
              </a:ext>
            </a:extLst>
          </p:cNvPr>
          <p:cNvGrpSpPr/>
          <p:nvPr/>
        </p:nvGrpSpPr>
        <p:grpSpPr>
          <a:xfrm>
            <a:off x="4702481" y="1473105"/>
            <a:ext cx="2787038" cy="4275110"/>
            <a:chOff x="4702481" y="1461404"/>
            <a:chExt cx="2787038" cy="4275110"/>
          </a:xfrm>
        </p:grpSpPr>
        <p:graphicFrame>
          <p:nvGraphicFramePr>
            <p:cNvPr id="65" name="图表 64">
              <a:extLst>
                <a:ext uri="{FF2B5EF4-FFF2-40B4-BE49-F238E27FC236}">
                  <a16:creationId xmlns:a16="http://schemas.microsoft.com/office/drawing/2014/main" id="{A01E2498-5C5E-408B-873A-229AF67AD92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866119817"/>
                </p:ext>
              </p:extLst>
            </p:nvPr>
          </p:nvGraphicFramePr>
          <p:xfrm>
            <a:off x="4702481" y="1461404"/>
            <a:ext cx="2787038" cy="275285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66" name="文本框 8">
              <a:extLst>
                <a:ext uri="{FF2B5EF4-FFF2-40B4-BE49-F238E27FC236}">
                  <a16:creationId xmlns:a16="http://schemas.microsoft.com/office/drawing/2014/main" id="{7C270829-25F1-44AE-A2D4-C756BE2A05C5}"/>
                </a:ext>
              </a:extLst>
            </p:cNvPr>
            <p:cNvSpPr txBox="1"/>
            <p:nvPr/>
          </p:nvSpPr>
          <p:spPr>
            <a:xfrm>
              <a:off x="4702481" y="4947387"/>
              <a:ext cx="2787038" cy="789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charset="0"/>
                  <a:ea typeface="微软雅黑" charset="0"/>
                </a:rPr>
                <a:t>点击此处添加文本内容，如关键词、部分简单介绍等。点击此处添加文本内容，如关键词、部分简单介绍等。</a:t>
              </a: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CA299E44-2AFF-4F49-A988-FA61DE86E942}"/>
                </a:ext>
              </a:extLst>
            </p:cNvPr>
            <p:cNvSpPr/>
            <p:nvPr/>
          </p:nvSpPr>
          <p:spPr>
            <a:xfrm>
              <a:off x="5362466" y="4315308"/>
              <a:ext cx="1467068" cy="4524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zh-CN" altLang="en-US" sz="2000" b="1" dirty="0">
                  <a:solidFill>
                    <a:srgbClr val="09397E"/>
                  </a:solidFill>
                  <a:latin typeface="Century Gothic"/>
                  <a:ea typeface="微软雅黑" charset="0"/>
                </a:rPr>
                <a:t>请输入标题</a:t>
              </a:r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54887B86-FDF3-4D07-BFCD-B07FC9663BCF}"/>
              </a:ext>
            </a:extLst>
          </p:cNvPr>
          <p:cNvGrpSpPr/>
          <p:nvPr/>
        </p:nvGrpSpPr>
        <p:grpSpPr>
          <a:xfrm>
            <a:off x="8087031" y="1473105"/>
            <a:ext cx="2787038" cy="4275110"/>
            <a:chOff x="8087031" y="1461404"/>
            <a:chExt cx="2787038" cy="4275110"/>
          </a:xfrm>
        </p:grpSpPr>
        <p:graphicFrame>
          <p:nvGraphicFramePr>
            <p:cNvPr id="68" name="图表 67">
              <a:extLst>
                <a:ext uri="{FF2B5EF4-FFF2-40B4-BE49-F238E27FC236}">
                  <a16:creationId xmlns:a16="http://schemas.microsoft.com/office/drawing/2014/main" id="{0C1027ED-B9B1-46AD-9413-37931519823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25091871"/>
                </p:ext>
              </p:extLst>
            </p:nvPr>
          </p:nvGraphicFramePr>
          <p:xfrm>
            <a:off x="8087031" y="1461404"/>
            <a:ext cx="2787038" cy="275285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69" name="文本框 8">
              <a:extLst>
                <a:ext uri="{FF2B5EF4-FFF2-40B4-BE49-F238E27FC236}">
                  <a16:creationId xmlns:a16="http://schemas.microsoft.com/office/drawing/2014/main" id="{CCEBBB14-0146-4CDA-B029-8A6ACCB52511}"/>
                </a:ext>
              </a:extLst>
            </p:cNvPr>
            <p:cNvSpPr txBox="1"/>
            <p:nvPr/>
          </p:nvSpPr>
          <p:spPr>
            <a:xfrm>
              <a:off x="8087031" y="4947387"/>
              <a:ext cx="2787038" cy="789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charset="0"/>
                  <a:ea typeface="微软雅黑" charset="0"/>
                </a:rPr>
                <a:t>点击此处添加文本内容，如关键词、部分简单介绍等。点击此处添加文本内容，如关键词、部分简单介绍等。</a:t>
              </a: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DE7632DD-26D6-44BA-B868-87B962F8493F}"/>
                </a:ext>
              </a:extLst>
            </p:cNvPr>
            <p:cNvSpPr/>
            <p:nvPr/>
          </p:nvSpPr>
          <p:spPr>
            <a:xfrm>
              <a:off x="8747016" y="4315308"/>
              <a:ext cx="1467068" cy="4524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zh-CN" altLang="en-US" sz="2000" b="1" dirty="0">
                  <a:solidFill>
                    <a:srgbClr val="09397E"/>
                  </a:solidFill>
                  <a:latin typeface="Century Gothic"/>
                  <a:ea typeface="微软雅黑" charset="0"/>
                </a:rPr>
                <a:t>请输入标题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6334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9A6F7E9-4822-4C55-A853-4C7914B8CB1A}"/>
              </a:ext>
            </a:extLst>
          </p:cNvPr>
          <p:cNvSpPr txBox="1"/>
          <p:nvPr/>
        </p:nvSpPr>
        <p:spPr>
          <a:xfrm>
            <a:off x="2545536" y="393562"/>
            <a:ext cx="2763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altLang="zh-CN" sz="1200">
                <a:solidFill>
                  <a:prstClr val="black"/>
                </a:solidFill>
                <a:latin typeface="Segoe UI Light" panose="020B0502040204020203" pitchFamily="34" charset="0"/>
                <a:ea typeface="微软雅黑 Light" pitchFamily="34" charset="-122"/>
                <a:cs typeface="Segoe UI Light" panose="020B0502040204020203" pitchFamily="34" charset="0"/>
              </a:rPr>
              <a:t>/ THE BACKGROUND AND MEANING</a:t>
            </a:r>
            <a:endParaRPr lang="zh-CN" altLang="en-US" sz="1200">
              <a:solidFill>
                <a:prstClr val="black"/>
              </a:solidFill>
              <a:latin typeface="Segoe UI Light" panose="020B0502040204020203" pitchFamily="34" charset="0"/>
              <a:ea typeface="微软雅黑 Light" pitchFamily="34" charset="-122"/>
              <a:cs typeface="Segoe UI Light" panose="020B0502040204020203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6D7496C-3FE7-4F0E-A35B-9FA40B37DADA}"/>
              </a:ext>
            </a:extLst>
          </p:cNvPr>
          <p:cNvSpPr/>
          <p:nvPr/>
        </p:nvSpPr>
        <p:spPr>
          <a:xfrm>
            <a:off x="302006" y="661134"/>
            <a:ext cx="2134015" cy="50959"/>
          </a:xfrm>
          <a:prstGeom prst="rect">
            <a:avLst/>
          </a:prstGeom>
          <a:solidFill>
            <a:srgbClr val="093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>
              <a:defRPr/>
            </a:pPr>
            <a:endParaRPr lang="zh-CN" altLang="en-US" sz="180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FEC89E0-90D7-48D8-83FC-0C0A4B1FD9BB}"/>
              </a:ext>
            </a:extLst>
          </p:cNvPr>
          <p:cNvCxnSpPr>
            <a:cxnSpLocks/>
          </p:cNvCxnSpPr>
          <p:nvPr/>
        </p:nvCxnSpPr>
        <p:spPr>
          <a:xfrm>
            <a:off x="302006" y="670560"/>
            <a:ext cx="11587991" cy="0"/>
          </a:xfrm>
          <a:prstGeom prst="line">
            <a:avLst/>
          </a:prstGeom>
          <a:ln w="12700">
            <a:solidFill>
              <a:srgbClr val="0939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8AE13EDB-939A-4E91-AD93-50D9566492E3}"/>
              </a:ext>
            </a:extLst>
          </p:cNvPr>
          <p:cNvGrpSpPr/>
          <p:nvPr/>
        </p:nvGrpSpPr>
        <p:grpSpPr>
          <a:xfrm>
            <a:off x="10509504" y="137621"/>
            <a:ext cx="1322832" cy="457961"/>
            <a:chOff x="1123951" y="1714500"/>
            <a:chExt cx="9913937" cy="3432176"/>
          </a:xfrm>
          <a:solidFill>
            <a:srgbClr val="09397E"/>
          </a:solidFill>
        </p:grpSpPr>
        <p:sp>
          <p:nvSpPr>
            <p:cNvPr id="9" name="Freeform 33">
              <a:extLst>
                <a:ext uri="{FF2B5EF4-FFF2-40B4-BE49-F238E27FC236}">
                  <a16:creationId xmlns:a16="http://schemas.microsoft.com/office/drawing/2014/main" id="{BBABDA90-36CD-4BE7-B30F-C864DCC15C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5576" y="1925638"/>
              <a:ext cx="1104900" cy="2470150"/>
            </a:xfrm>
            <a:custGeom>
              <a:avLst/>
              <a:gdLst>
                <a:gd name="T0" fmla="*/ 166 w 335"/>
                <a:gd name="T1" fmla="*/ 208 h 749"/>
                <a:gd name="T2" fmla="*/ 262 w 335"/>
                <a:gd name="T3" fmla="*/ 152 h 749"/>
                <a:gd name="T4" fmla="*/ 221 w 335"/>
                <a:gd name="T5" fmla="*/ 478 h 749"/>
                <a:gd name="T6" fmla="*/ 163 w 335"/>
                <a:gd name="T7" fmla="*/ 485 h 749"/>
                <a:gd name="T8" fmla="*/ 122 w 335"/>
                <a:gd name="T9" fmla="*/ 579 h 749"/>
                <a:gd name="T10" fmla="*/ 211 w 335"/>
                <a:gd name="T11" fmla="*/ 529 h 749"/>
                <a:gd name="T12" fmla="*/ 303 w 335"/>
                <a:gd name="T13" fmla="*/ 563 h 749"/>
                <a:gd name="T14" fmla="*/ 282 w 335"/>
                <a:gd name="T15" fmla="*/ 610 h 749"/>
                <a:gd name="T16" fmla="*/ 335 w 335"/>
                <a:gd name="T17" fmla="*/ 718 h 749"/>
                <a:gd name="T18" fmla="*/ 240 w 335"/>
                <a:gd name="T19" fmla="*/ 687 h 749"/>
                <a:gd name="T20" fmla="*/ 167 w 335"/>
                <a:gd name="T21" fmla="*/ 654 h 749"/>
                <a:gd name="T22" fmla="*/ 211 w 335"/>
                <a:gd name="T23" fmla="*/ 605 h 749"/>
                <a:gd name="T24" fmla="*/ 269 w 335"/>
                <a:gd name="T25" fmla="*/ 530 h 749"/>
                <a:gd name="T26" fmla="*/ 51 w 335"/>
                <a:gd name="T27" fmla="*/ 718 h 749"/>
                <a:gd name="T28" fmla="*/ 13 w 335"/>
                <a:gd name="T29" fmla="*/ 747 h 749"/>
                <a:gd name="T30" fmla="*/ 7 w 335"/>
                <a:gd name="T31" fmla="*/ 704 h 749"/>
                <a:gd name="T32" fmla="*/ 145 w 335"/>
                <a:gd name="T33" fmla="*/ 441 h 749"/>
                <a:gd name="T34" fmla="*/ 145 w 335"/>
                <a:gd name="T35" fmla="*/ 338 h 749"/>
                <a:gd name="T36" fmla="*/ 207 w 335"/>
                <a:gd name="T37" fmla="*/ 328 h 749"/>
                <a:gd name="T38" fmla="*/ 255 w 335"/>
                <a:gd name="T39" fmla="*/ 179 h 749"/>
                <a:gd name="T40" fmla="*/ 172 w 335"/>
                <a:gd name="T41" fmla="*/ 256 h 749"/>
                <a:gd name="T42" fmla="*/ 73 w 335"/>
                <a:gd name="T43" fmla="*/ 504 h 749"/>
                <a:gd name="T44" fmla="*/ 39 w 335"/>
                <a:gd name="T45" fmla="*/ 520 h 749"/>
                <a:gd name="T46" fmla="*/ 165 w 335"/>
                <a:gd name="T47" fmla="*/ 160 h 749"/>
                <a:gd name="T48" fmla="*/ 270 w 335"/>
                <a:gd name="T49" fmla="*/ 41 h 749"/>
                <a:gd name="T50" fmla="*/ 74 w 335"/>
                <a:gd name="T51" fmla="*/ 220 h 749"/>
                <a:gd name="T52" fmla="*/ 97 w 335"/>
                <a:gd name="T53" fmla="*/ 19 h 749"/>
                <a:gd name="T54" fmla="*/ 146 w 335"/>
                <a:gd name="T55" fmla="*/ 96 h 749"/>
                <a:gd name="T56" fmla="*/ 145 w 335"/>
                <a:gd name="T57" fmla="*/ 110 h 749"/>
                <a:gd name="T58" fmla="*/ 288 w 335"/>
                <a:gd name="T59" fmla="*/ 7 h 749"/>
                <a:gd name="T60" fmla="*/ 319 w 335"/>
                <a:gd name="T61" fmla="*/ 2 h 749"/>
                <a:gd name="T62" fmla="*/ 262 w 335"/>
                <a:gd name="T63" fmla="*/ 83 h 749"/>
                <a:gd name="T64" fmla="*/ 112 w 335"/>
                <a:gd name="T65" fmla="*/ 279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5" h="749">
                  <a:moveTo>
                    <a:pt x="116" y="283"/>
                  </a:moveTo>
                  <a:cubicBezTo>
                    <a:pt x="133" y="258"/>
                    <a:pt x="149" y="233"/>
                    <a:pt x="166" y="208"/>
                  </a:cubicBezTo>
                  <a:cubicBezTo>
                    <a:pt x="185" y="182"/>
                    <a:pt x="209" y="160"/>
                    <a:pt x="243" y="154"/>
                  </a:cubicBezTo>
                  <a:cubicBezTo>
                    <a:pt x="249" y="152"/>
                    <a:pt x="256" y="152"/>
                    <a:pt x="262" y="152"/>
                  </a:cubicBezTo>
                  <a:cubicBezTo>
                    <a:pt x="276" y="153"/>
                    <a:pt x="282" y="163"/>
                    <a:pt x="280" y="177"/>
                  </a:cubicBezTo>
                  <a:cubicBezTo>
                    <a:pt x="260" y="277"/>
                    <a:pt x="241" y="378"/>
                    <a:pt x="221" y="478"/>
                  </a:cubicBezTo>
                  <a:cubicBezTo>
                    <a:pt x="220" y="487"/>
                    <a:pt x="218" y="496"/>
                    <a:pt x="215" y="505"/>
                  </a:cubicBezTo>
                  <a:cubicBezTo>
                    <a:pt x="197" y="498"/>
                    <a:pt x="181" y="492"/>
                    <a:pt x="163" y="485"/>
                  </a:cubicBezTo>
                  <a:cubicBezTo>
                    <a:pt x="148" y="516"/>
                    <a:pt x="134" y="546"/>
                    <a:pt x="120" y="576"/>
                  </a:cubicBezTo>
                  <a:cubicBezTo>
                    <a:pt x="121" y="577"/>
                    <a:pt x="121" y="578"/>
                    <a:pt x="122" y="579"/>
                  </a:cubicBezTo>
                  <a:cubicBezTo>
                    <a:pt x="130" y="575"/>
                    <a:pt x="139" y="572"/>
                    <a:pt x="147" y="567"/>
                  </a:cubicBezTo>
                  <a:cubicBezTo>
                    <a:pt x="169" y="554"/>
                    <a:pt x="189" y="539"/>
                    <a:pt x="211" y="529"/>
                  </a:cubicBezTo>
                  <a:cubicBezTo>
                    <a:pt x="228" y="521"/>
                    <a:pt x="248" y="515"/>
                    <a:pt x="267" y="513"/>
                  </a:cubicBezTo>
                  <a:cubicBezTo>
                    <a:pt x="298" y="511"/>
                    <a:pt x="313" y="534"/>
                    <a:pt x="303" y="563"/>
                  </a:cubicBezTo>
                  <a:cubicBezTo>
                    <a:pt x="300" y="573"/>
                    <a:pt x="295" y="583"/>
                    <a:pt x="290" y="592"/>
                  </a:cubicBezTo>
                  <a:cubicBezTo>
                    <a:pt x="288" y="598"/>
                    <a:pt x="284" y="603"/>
                    <a:pt x="282" y="610"/>
                  </a:cubicBezTo>
                  <a:cubicBezTo>
                    <a:pt x="272" y="636"/>
                    <a:pt x="272" y="639"/>
                    <a:pt x="295" y="656"/>
                  </a:cubicBezTo>
                  <a:cubicBezTo>
                    <a:pt x="316" y="671"/>
                    <a:pt x="332" y="690"/>
                    <a:pt x="335" y="718"/>
                  </a:cubicBezTo>
                  <a:cubicBezTo>
                    <a:pt x="297" y="718"/>
                    <a:pt x="280" y="686"/>
                    <a:pt x="254" y="667"/>
                  </a:cubicBezTo>
                  <a:cubicBezTo>
                    <a:pt x="249" y="674"/>
                    <a:pt x="245" y="681"/>
                    <a:pt x="240" y="687"/>
                  </a:cubicBezTo>
                  <a:cubicBezTo>
                    <a:pt x="228" y="704"/>
                    <a:pt x="214" y="707"/>
                    <a:pt x="199" y="693"/>
                  </a:cubicBezTo>
                  <a:cubicBezTo>
                    <a:pt x="187" y="682"/>
                    <a:pt x="176" y="668"/>
                    <a:pt x="167" y="654"/>
                  </a:cubicBezTo>
                  <a:cubicBezTo>
                    <a:pt x="155" y="637"/>
                    <a:pt x="157" y="625"/>
                    <a:pt x="167" y="613"/>
                  </a:cubicBezTo>
                  <a:cubicBezTo>
                    <a:pt x="178" y="601"/>
                    <a:pt x="193" y="598"/>
                    <a:pt x="211" y="605"/>
                  </a:cubicBezTo>
                  <a:cubicBezTo>
                    <a:pt x="222" y="609"/>
                    <a:pt x="234" y="612"/>
                    <a:pt x="245" y="616"/>
                  </a:cubicBezTo>
                  <a:cubicBezTo>
                    <a:pt x="273" y="552"/>
                    <a:pt x="273" y="552"/>
                    <a:pt x="269" y="530"/>
                  </a:cubicBezTo>
                  <a:cubicBezTo>
                    <a:pt x="231" y="534"/>
                    <a:pt x="200" y="553"/>
                    <a:pt x="174" y="579"/>
                  </a:cubicBezTo>
                  <a:cubicBezTo>
                    <a:pt x="132" y="624"/>
                    <a:pt x="92" y="672"/>
                    <a:pt x="51" y="718"/>
                  </a:cubicBezTo>
                  <a:cubicBezTo>
                    <a:pt x="44" y="726"/>
                    <a:pt x="37" y="734"/>
                    <a:pt x="30" y="741"/>
                  </a:cubicBezTo>
                  <a:cubicBezTo>
                    <a:pt x="25" y="745"/>
                    <a:pt x="17" y="749"/>
                    <a:pt x="13" y="747"/>
                  </a:cubicBezTo>
                  <a:cubicBezTo>
                    <a:pt x="7" y="744"/>
                    <a:pt x="1" y="736"/>
                    <a:pt x="1" y="730"/>
                  </a:cubicBezTo>
                  <a:cubicBezTo>
                    <a:pt x="0" y="722"/>
                    <a:pt x="3" y="712"/>
                    <a:pt x="7" y="704"/>
                  </a:cubicBezTo>
                  <a:cubicBezTo>
                    <a:pt x="35" y="655"/>
                    <a:pt x="64" y="606"/>
                    <a:pt x="91" y="556"/>
                  </a:cubicBezTo>
                  <a:cubicBezTo>
                    <a:pt x="111" y="519"/>
                    <a:pt x="128" y="480"/>
                    <a:pt x="145" y="441"/>
                  </a:cubicBezTo>
                  <a:cubicBezTo>
                    <a:pt x="148" y="434"/>
                    <a:pt x="149" y="424"/>
                    <a:pt x="146" y="417"/>
                  </a:cubicBezTo>
                  <a:cubicBezTo>
                    <a:pt x="138" y="391"/>
                    <a:pt x="141" y="364"/>
                    <a:pt x="145" y="338"/>
                  </a:cubicBezTo>
                  <a:cubicBezTo>
                    <a:pt x="147" y="320"/>
                    <a:pt x="158" y="309"/>
                    <a:pt x="172" y="306"/>
                  </a:cubicBezTo>
                  <a:cubicBezTo>
                    <a:pt x="185" y="304"/>
                    <a:pt x="198" y="312"/>
                    <a:pt x="207" y="328"/>
                  </a:cubicBezTo>
                  <a:cubicBezTo>
                    <a:pt x="211" y="336"/>
                    <a:pt x="215" y="345"/>
                    <a:pt x="222" y="359"/>
                  </a:cubicBezTo>
                  <a:cubicBezTo>
                    <a:pt x="233" y="298"/>
                    <a:pt x="244" y="241"/>
                    <a:pt x="255" y="179"/>
                  </a:cubicBezTo>
                  <a:cubicBezTo>
                    <a:pt x="245" y="183"/>
                    <a:pt x="236" y="185"/>
                    <a:pt x="231" y="190"/>
                  </a:cubicBezTo>
                  <a:cubicBezTo>
                    <a:pt x="210" y="211"/>
                    <a:pt x="188" y="232"/>
                    <a:pt x="172" y="256"/>
                  </a:cubicBezTo>
                  <a:cubicBezTo>
                    <a:pt x="154" y="284"/>
                    <a:pt x="139" y="316"/>
                    <a:pt x="127" y="347"/>
                  </a:cubicBezTo>
                  <a:cubicBezTo>
                    <a:pt x="107" y="399"/>
                    <a:pt x="91" y="452"/>
                    <a:pt x="73" y="504"/>
                  </a:cubicBezTo>
                  <a:cubicBezTo>
                    <a:pt x="70" y="511"/>
                    <a:pt x="77" y="520"/>
                    <a:pt x="67" y="526"/>
                  </a:cubicBezTo>
                  <a:cubicBezTo>
                    <a:pt x="55" y="532"/>
                    <a:pt x="46" y="531"/>
                    <a:pt x="39" y="520"/>
                  </a:cubicBezTo>
                  <a:cubicBezTo>
                    <a:pt x="24" y="498"/>
                    <a:pt x="27" y="473"/>
                    <a:pt x="32" y="450"/>
                  </a:cubicBezTo>
                  <a:cubicBezTo>
                    <a:pt x="55" y="344"/>
                    <a:pt x="100" y="248"/>
                    <a:pt x="165" y="160"/>
                  </a:cubicBezTo>
                  <a:cubicBezTo>
                    <a:pt x="194" y="119"/>
                    <a:pt x="228" y="84"/>
                    <a:pt x="265" y="51"/>
                  </a:cubicBezTo>
                  <a:cubicBezTo>
                    <a:pt x="267" y="49"/>
                    <a:pt x="268" y="44"/>
                    <a:pt x="270" y="41"/>
                  </a:cubicBezTo>
                  <a:cubicBezTo>
                    <a:pt x="268" y="40"/>
                    <a:pt x="267" y="39"/>
                    <a:pt x="266" y="38"/>
                  </a:cubicBezTo>
                  <a:cubicBezTo>
                    <a:pt x="202" y="99"/>
                    <a:pt x="138" y="160"/>
                    <a:pt x="74" y="220"/>
                  </a:cubicBezTo>
                  <a:cubicBezTo>
                    <a:pt x="45" y="201"/>
                    <a:pt x="41" y="170"/>
                    <a:pt x="52" y="140"/>
                  </a:cubicBezTo>
                  <a:cubicBezTo>
                    <a:pt x="67" y="100"/>
                    <a:pt x="82" y="59"/>
                    <a:pt x="97" y="19"/>
                  </a:cubicBezTo>
                  <a:cubicBezTo>
                    <a:pt x="100" y="10"/>
                    <a:pt x="105" y="10"/>
                    <a:pt x="112" y="12"/>
                  </a:cubicBezTo>
                  <a:cubicBezTo>
                    <a:pt x="148" y="22"/>
                    <a:pt x="164" y="63"/>
                    <a:pt x="146" y="96"/>
                  </a:cubicBezTo>
                  <a:cubicBezTo>
                    <a:pt x="144" y="100"/>
                    <a:pt x="143" y="104"/>
                    <a:pt x="141" y="108"/>
                  </a:cubicBezTo>
                  <a:cubicBezTo>
                    <a:pt x="143" y="109"/>
                    <a:pt x="144" y="109"/>
                    <a:pt x="145" y="110"/>
                  </a:cubicBezTo>
                  <a:cubicBezTo>
                    <a:pt x="171" y="90"/>
                    <a:pt x="198" y="69"/>
                    <a:pt x="224" y="50"/>
                  </a:cubicBezTo>
                  <a:cubicBezTo>
                    <a:pt x="245" y="35"/>
                    <a:pt x="266" y="21"/>
                    <a:pt x="288" y="7"/>
                  </a:cubicBezTo>
                  <a:cubicBezTo>
                    <a:pt x="291" y="5"/>
                    <a:pt x="295" y="1"/>
                    <a:pt x="299" y="1"/>
                  </a:cubicBezTo>
                  <a:cubicBezTo>
                    <a:pt x="306" y="0"/>
                    <a:pt x="313" y="2"/>
                    <a:pt x="319" y="2"/>
                  </a:cubicBezTo>
                  <a:cubicBezTo>
                    <a:pt x="319" y="8"/>
                    <a:pt x="320" y="16"/>
                    <a:pt x="317" y="20"/>
                  </a:cubicBezTo>
                  <a:cubicBezTo>
                    <a:pt x="300" y="42"/>
                    <a:pt x="283" y="65"/>
                    <a:pt x="262" y="83"/>
                  </a:cubicBezTo>
                  <a:cubicBezTo>
                    <a:pt x="215" y="126"/>
                    <a:pt x="172" y="171"/>
                    <a:pt x="140" y="226"/>
                  </a:cubicBezTo>
                  <a:cubicBezTo>
                    <a:pt x="130" y="243"/>
                    <a:pt x="121" y="262"/>
                    <a:pt x="112" y="279"/>
                  </a:cubicBezTo>
                  <a:cubicBezTo>
                    <a:pt x="113" y="280"/>
                    <a:pt x="115" y="281"/>
                    <a:pt x="116" y="2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0" name="Freeform 34">
              <a:extLst>
                <a:ext uri="{FF2B5EF4-FFF2-40B4-BE49-F238E27FC236}">
                  <a16:creationId xmlns:a16="http://schemas.microsoft.com/office/drawing/2014/main" id="{00936626-5687-4FB9-8F3A-8F8218CE17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04363" y="2192338"/>
              <a:ext cx="1533525" cy="2192338"/>
            </a:xfrm>
            <a:custGeom>
              <a:avLst/>
              <a:gdLst>
                <a:gd name="T0" fmla="*/ 73 w 465"/>
                <a:gd name="T1" fmla="*/ 578 h 665"/>
                <a:gd name="T2" fmla="*/ 192 w 465"/>
                <a:gd name="T3" fmla="*/ 621 h 665"/>
                <a:gd name="T4" fmla="*/ 214 w 465"/>
                <a:gd name="T5" fmla="*/ 482 h 665"/>
                <a:gd name="T6" fmla="*/ 108 w 465"/>
                <a:gd name="T7" fmla="*/ 527 h 665"/>
                <a:gd name="T8" fmla="*/ 2 w 465"/>
                <a:gd name="T9" fmla="*/ 514 h 665"/>
                <a:gd name="T10" fmla="*/ 176 w 465"/>
                <a:gd name="T11" fmla="*/ 438 h 665"/>
                <a:gd name="T12" fmla="*/ 172 w 465"/>
                <a:gd name="T13" fmla="*/ 380 h 665"/>
                <a:gd name="T14" fmla="*/ 252 w 465"/>
                <a:gd name="T15" fmla="*/ 303 h 665"/>
                <a:gd name="T16" fmla="*/ 209 w 465"/>
                <a:gd name="T17" fmla="*/ 283 h 665"/>
                <a:gd name="T18" fmla="*/ 103 w 465"/>
                <a:gd name="T19" fmla="*/ 292 h 665"/>
                <a:gd name="T20" fmla="*/ 106 w 465"/>
                <a:gd name="T21" fmla="*/ 168 h 665"/>
                <a:gd name="T22" fmla="*/ 123 w 465"/>
                <a:gd name="T23" fmla="*/ 272 h 665"/>
                <a:gd name="T24" fmla="*/ 246 w 465"/>
                <a:gd name="T25" fmla="*/ 257 h 665"/>
                <a:gd name="T26" fmla="*/ 244 w 465"/>
                <a:gd name="T27" fmla="*/ 242 h 665"/>
                <a:gd name="T28" fmla="*/ 208 w 465"/>
                <a:gd name="T29" fmla="*/ 231 h 665"/>
                <a:gd name="T30" fmla="*/ 230 w 465"/>
                <a:gd name="T31" fmla="*/ 218 h 665"/>
                <a:gd name="T32" fmla="*/ 167 w 465"/>
                <a:gd name="T33" fmla="*/ 245 h 665"/>
                <a:gd name="T34" fmla="*/ 134 w 465"/>
                <a:gd name="T35" fmla="*/ 229 h 665"/>
                <a:gd name="T36" fmla="*/ 154 w 465"/>
                <a:gd name="T37" fmla="*/ 209 h 665"/>
                <a:gd name="T38" fmla="*/ 214 w 465"/>
                <a:gd name="T39" fmla="*/ 147 h 665"/>
                <a:gd name="T40" fmla="*/ 195 w 465"/>
                <a:gd name="T41" fmla="*/ 120 h 665"/>
                <a:gd name="T42" fmla="*/ 215 w 465"/>
                <a:gd name="T43" fmla="*/ 90 h 665"/>
                <a:gd name="T44" fmla="*/ 210 w 465"/>
                <a:gd name="T45" fmla="*/ 72 h 665"/>
                <a:gd name="T46" fmla="*/ 275 w 465"/>
                <a:gd name="T47" fmla="*/ 40 h 665"/>
                <a:gd name="T48" fmla="*/ 329 w 465"/>
                <a:gd name="T49" fmla="*/ 24 h 665"/>
                <a:gd name="T50" fmla="*/ 298 w 465"/>
                <a:gd name="T51" fmla="*/ 81 h 665"/>
                <a:gd name="T52" fmla="*/ 312 w 465"/>
                <a:gd name="T53" fmla="*/ 90 h 665"/>
                <a:gd name="T54" fmla="*/ 307 w 465"/>
                <a:gd name="T55" fmla="*/ 166 h 665"/>
                <a:gd name="T56" fmla="*/ 292 w 465"/>
                <a:gd name="T57" fmla="*/ 224 h 665"/>
                <a:gd name="T58" fmla="*/ 404 w 465"/>
                <a:gd name="T59" fmla="*/ 25 h 665"/>
                <a:gd name="T60" fmla="*/ 334 w 465"/>
                <a:gd name="T61" fmla="*/ 43 h 665"/>
                <a:gd name="T62" fmla="*/ 334 w 465"/>
                <a:gd name="T63" fmla="*/ 30 h 665"/>
                <a:gd name="T64" fmla="*/ 417 w 465"/>
                <a:gd name="T65" fmla="*/ 38 h 665"/>
                <a:gd name="T66" fmla="*/ 336 w 465"/>
                <a:gd name="T67" fmla="*/ 187 h 665"/>
                <a:gd name="T68" fmla="*/ 372 w 465"/>
                <a:gd name="T69" fmla="*/ 223 h 665"/>
                <a:gd name="T70" fmla="*/ 464 w 465"/>
                <a:gd name="T71" fmla="*/ 221 h 665"/>
                <a:gd name="T72" fmla="*/ 429 w 465"/>
                <a:gd name="T73" fmla="*/ 266 h 665"/>
                <a:gd name="T74" fmla="*/ 240 w 465"/>
                <a:gd name="T75" fmla="*/ 326 h 665"/>
                <a:gd name="T76" fmla="*/ 264 w 465"/>
                <a:gd name="T77" fmla="*/ 338 h 665"/>
                <a:gd name="T78" fmla="*/ 237 w 465"/>
                <a:gd name="T79" fmla="*/ 420 h 665"/>
                <a:gd name="T80" fmla="*/ 271 w 465"/>
                <a:gd name="T81" fmla="*/ 421 h 665"/>
                <a:gd name="T82" fmla="*/ 393 w 465"/>
                <a:gd name="T83" fmla="*/ 453 h 665"/>
                <a:gd name="T84" fmla="*/ 346 w 465"/>
                <a:gd name="T85" fmla="*/ 462 h 665"/>
                <a:gd name="T86" fmla="*/ 252 w 465"/>
                <a:gd name="T87" fmla="*/ 469 h 665"/>
                <a:gd name="T88" fmla="*/ 241 w 465"/>
                <a:gd name="T89" fmla="*/ 579 h 665"/>
                <a:gd name="T90" fmla="*/ 252 w 465"/>
                <a:gd name="T91" fmla="*/ 631 h 665"/>
                <a:gd name="T92" fmla="*/ 43 w 465"/>
                <a:gd name="T93" fmla="*/ 568 h 665"/>
                <a:gd name="T94" fmla="*/ 446 w 465"/>
                <a:gd name="T95" fmla="*/ 224 h 665"/>
                <a:gd name="T96" fmla="*/ 330 w 465"/>
                <a:gd name="T97" fmla="*/ 248 h 665"/>
                <a:gd name="T98" fmla="*/ 296 w 465"/>
                <a:gd name="T99" fmla="*/ 102 h 665"/>
                <a:gd name="T100" fmla="*/ 291 w 465"/>
                <a:gd name="T101" fmla="*/ 165 h 665"/>
                <a:gd name="T102" fmla="*/ 296 w 465"/>
                <a:gd name="T103" fmla="*/ 102 h 665"/>
                <a:gd name="T104" fmla="*/ 259 w 465"/>
                <a:gd name="T105" fmla="*/ 198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65" h="665">
                  <a:moveTo>
                    <a:pt x="43" y="568"/>
                  </a:moveTo>
                  <a:cubicBezTo>
                    <a:pt x="54" y="571"/>
                    <a:pt x="64" y="574"/>
                    <a:pt x="73" y="578"/>
                  </a:cubicBezTo>
                  <a:cubicBezTo>
                    <a:pt x="95" y="588"/>
                    <a:pt x="116" y="600"/>
                    <a:pt x="139" y="608"/>
                  </a:cubicBezTo>
                  <a:cubicBezTo>
                    <a:pt x="156" y="615"/>
                    <a:pt x="174" y="617"/>
                    <a:pt x="192" y="621"/>
                  </a:cubicBezTo>
                  <a:cubicBezTo>
                    <a:pt x="206" y="624"/>
                    <a:pt x="213" y="616"/>
                    <a:pt x="214" y="603"/>
                  </a:cubicBezTo>
                  <a:cubicBezTo>
                    <a:pt x="214" y="564"/>
                    <a:pt x="214" y="525"/>
                    <a:pt x="214" y="482"/>
                  </a:cubicBezTo>
                  <a:cubicBezTo>
                    <a:pt x="197" y="487"/>
                    <a:pt x="182" y="489"/>
                    <a:pt x="169" y="495"/>
                  </a:cubicBezTo>
                  <a:cubicBezTo>
                    <a:pt x="148" y="505"/>
                    <a:pt x="129" y="518"/>
                    <a:pt x="108" y="527"/>
                  </a:cubicBezTo>
                  <a:cubicBezTo>
                    <a:pt x="86" y="536"/>
                    <a:pt x="62" y="543"/>
                    <a:pt x="39" y="549"/>
                  </a:cubicBezTo>
                  <a:cubicBezTo>
                    <a:pt x="25" y="553"/>
                    <a:pt x="0" y="529"/>
                    <a:pt x="2" y="514"/>
                  </a:cubicBezTo>
                  <a:cubicBezTo>
                    <a:pt x="2" y="510"/>
                    <a:pt x="7" y="506"/>
                    <a:pt x="11" y="504"/>
                  </a:cubicBezTo>
                  <a:cubicBezTo>
                    <a:pt x="66" y="482"/>
                    <a:pt x="121" y="459"/>
                    <a:pt x="176" y="438"/>
                  </a:cubicBezTo>
                  <a:cubicBezTo>
                    <a:pt x="216" y="423"/>
                    <a:pt x="236" y="408"/>
                    <a:pt x="259" y="367"/>
                  </a:cubicBezTo>
                  <a:cubicBezTo>
                    <a:pt x="229" y="371"/>
                    <a:pt x="202" y="376"/>
                    <a:pt x="172" y="380"/>
                  </a:cubicBezTo>
                  <a:cubicBezTo>
                    <a:pt x="174" y="360"/>
                    <a:pt x="184" y="346"/>
                    <a:pt x="198" y="335"/>
                  </a:cubicBezTo>
                  <a:cubicBezTo>
                    <a:pt x="215" y="323"/>
                    <a:pt x="233" y="312"/>
                    <a:pt x="252" y="303"/>
                  </a:cubicBezTo>
                  <a:cubicBezTo>
                    <a:pt x="274" y="292"/>
                    <a:pt x="275" y="293"/>
                    <a:pt x="269" y="263"/>
                  </a:cubicBezTo>
                  <a:cubicBezTo>
                    <a:pt x="249" y="270"/>
                    <a:pt x="229" y="276"/>
                    <a:pt x="209" y="283"/>
                  </a:cubicBezTo>
                  <a:cubicBezTo>
                    <a:pt x="183" y="292"/>
                    <a:pt x="157" y="303"/>
                    <a:pt x="130" y="311"/>
                  </a:cubicBezTo>
                  <a:cubicBezTo>
                    <a:pt x="112" y="317"/>
                    <a:pt x="104" y="310"/>
                    <a:pt x="103" y="292"/>
                  </a:cubicBezTo>
                  <a:cubicBezTo>
                    <a:pt x="103" y="268"/>
                    <a:pt x="105" y="243"/>
                    <a:pt x="106" y="219"/>
                  </a:cubicBezTo>
                  <a:cubicBezTo>
                    <a:pt x="106" y="202"/>
                    <a:pt x="106" y="185"/>
                    <a:pt x="106" y="168"/>
                  </a:cubicBezTo>
                  <a:cubicBezTo>
                    <a:pt x="119" y="167"/>
                    <a:pt x="124" y="173"/>
                    <a:pt x="124" y="185"/>
                  </a:cubicBezTo>
                  <a:cubicBezTo>
                    <a:pt x="123" y="214"/>
                    <a:pt x="123" y="243"/>
                    <a:pt x="123" y="272"/>
                  </a:cubicBezTo>
                  <a:cubicBezTo>
                    <a:pt x="123" y="277"/>
                    <a:pt x="124" y="282"/>
                    <a:pt x="124" y="287"/>
                  </a:cubicBezTo>
                  <a:cubicBezTo>
                    <a:pt x="166" y="277"/>
                    <a:pt x="206" y="267"/>
                    <a:pt x="246" y="257"/>
                  </a:cubicBezTo>
                  <a:cubicBezTo>
                    <a:pt x="249" y="256"/>
                    <a:pt x="251" y="252"/>
                    <a:pt x="254" y="249"/>
                  </a:cubicBezTo>
                  <a:cubicBezTo>
                    <a:pt x="250" y="247"/>
                    <a:pt x="248" y="243"/>
                    <a:pt x="244" y="242"/>
                  </a:cubicBezTo>
                  <a:cubicBezTo>
                    <a:pt x="236" y="240"/>
                    <a:pt x="227" y="240"/>
                    <a:pt x="219" y="238"/>
                  </a:cubicBezTo>
                  <a:cubicBezTo>
                    <a:pt x="215" y="237"/>
                    <a:pt x="212" y="233"/>
                    <a:pt x="208" y="231"/>
                  </a:cubicBezTo>
                  <a:cubicBezTo>
                    <a:pt x="211" y="228"/>
                    <a:pt x="214" y="226"/>
                    <a:pt x="218" y="224"/>
                  </a:cubicBezTo>
                  <a:cubicBezTo>
                    <a:pt x="221" y="222"/>
                    <a:pt x="225" y="221"/>
                    <a:pt x="230" y="218"/>
                  </a:cubicBezTo>
                  <a:cubicBezTo>
                    <a:pt x="226" y="210"/>
                    <a:pt x="221" y="202"/>
                    <a:pt x="216" y="192"/>
                  </a:cubicBezTo>
                  <a:cubicBezTo>
                    <a:pt x="200" y="210"/>
                    <a:pt x="184" y="227"/>
                    <a:pt x="167" y="245"/>
                  </a:cubicBezTo>
                  <a:cubicBezTo>
                    <a:pt x="166" y="239"/>
                    <a:pt x="166" y="236"/>
                    <a:pt x="166" y="235"/>
                  </a:cubicBezTo>
                  <a:cubicBezTo>
                    <a:pt x="154" y="233"/>
                    <a:pt x="140" y="235"/>
                    <a:pt x="134" y="229"/>
                  </a:cubicBezTo>
                  <a:cubicBezTo>
                    <a:pt x="126" y="222"/>
                    <a:pt x="127" y="208"/>
                    <a:pt x="137" y="197"/>
                  </a:cubicBezTo>
                  <a:cubicBezTo>
                    <a:pt x="142" y="201"/>
                    <a:pt x="147" y="204"/>
                    <a:pt x="154" y="209"/>
                  </a:cubicBezTo>
                  <a:cubicBezTo>
                    <a:pt x="163" y="198"/>
                    <a:pt x="172" y="186"/>
                    <a:pt x="181" y="176"/>
                  </a:cubicBezTo>
                  <a:cubicBezTo>
                    <a:pt x="191" y="166"/>
                    <a:pt x="201" y="153"/>
                    <a:pt x="214" y="147"/>
                  </a:cubicBezTo>
                  <a:cubicBezTo>
                    <a:pt x="234" y="137"/>
                    <a:pt x="246" y="123"/>
                    <a:pt x="253" y="101"/>
                  </a:cubicBezTo>
                  <a:cubicBezTo>
                    <a:pt x="233" y="107"/>
                    <a:pt x="214" y="113"/>
                    <a:pt x="195" y="120"/>
                  </a:cubicBezTo>
                  <a:cubicBezTo>
                    <a:pt x="194" y="118"/>
                    <a:pt x="194" y="117"/>
                    <a:pt x="193" y="116"/>
                  </a:cubicBezTo>
                  <a:cubicBezTo>
                    <a:pt x="200" y="108"/>
                    <a:pt x="206" y="100"/>
                    <a:pt x="215" y="90"/>
                  </a:cubicBezTo>
                  <a:cubicBezTo>
                    <a:pt x="207" y="89"/>
                    <a:pt x="203" y="88"/>
                    <a:pt x="197" y="87"/>
                  </a:cubicBezTo>
                  <a:cubicBezTo>
                    <a:pt x="201" y="82"/>
                    <a:pt x="205" y="77"/>
                    <a:pt x="210" y="72"/>
                  </a:cubicBezTo>
                  <a:cubicBezTo>
                    <a:pt x="210" y="71"/>
                    <a:pt x="212" y="71"/>
                    <a:pt x="213" y="71"/>
                  </a:cubicBezTo>
                  <a:cubicBezTo>
                    <a:pt x="242" y="79"/>
                    <a:pt x="257" y="56"/>
                    <a:pt x="275" y="40"/>
                  </a:cubicBezTo>
                  <a:cubicBezTo>
                    <a:pt x="287" y="29"/>
                    <a:pt x="299" y="17"/>
                    <a:pt x="311" y="6"/>
                  </a:cubicBezTo>
                  <a:cubicBezTo>
                    <a:pt x="317" y="12"/>
                    <a:pt x="323" y="18"/>
                    <a:pt x="329" y="24"/>
                  </a:cubicBezTo>
                  <a:cubicBezTo>
                    <a:pt x="307" y="43"/>
                    <a:pt x="284" y="61"/>
                    <a:pt x="262" y="80"/>
                  </a:cubicBezTo>
                  <a:cubicBezTo>
                    <a:pt x="274" y="93"/>
                    <a:pt x="286" y="94"/>
                    <a:pt x="298" y="81"/>
                  </a:cubicBezTo>
                  <a:cubicBezTo>
                    <a:pt x="300" y="78"/>
                    <a:pt x="305" y="78"/>
                    <a:pt x="309" y="76"/>
                  </a:cubicBezTo>
                  <a:cubicBezTo>
                    <a:pt x="310" y="81"/>
                    <a:pt x="312" y="85"/>
                    <a:pt x="312" y="90"/>
                  </a:cubicBezTo>
                  <a:cubicBezTo>
                    <a:pt x="310" y="112"/>
                    <a:pt x="308" y="134"/>
                    <a:pt x="306" y="157"/>
                  </a:cubicBezTo>
                  <a:cubicBezTo>
                    <a:pt x="306" y="160"/>
                    <a:pt x="305" y="163"/>
                    <a:pt x="307" y="166"/>
                  </a:cubicBezTo>
                  <a:cubicBezTo>
                    <a:pt x="320" y="189"/>
                    <a:pt x="305" y="205"/>
                    <a:pt x="293" y="222"/>
                  </a:cubicBezTo>
                  <a:cubicBezTo>
                    <a:pt x="293" y="222"/>
                    <a:pt x="292" y="224"/>
                    <a:pt x="292" y="224"/>
                  </a:cubicBezTo>
                  <a:cubicBezTo>
                    <a:pt x="292" y="225"/>
                    <a:pt x="292" y="225"/>
                    <a:pt x="294" y="228"/>
                  </a:cubicBezTo>
                  <a:cubicBezTo>
                    <a:pt x="338" y="164"/>
                    <a:pt x="376" y="98"/>
                    <a:pt x="404" y="25"/>
                  </a:cubicBezTo>
                  <a:cubicBezTo>
                    <a:pt x="390" y="21"/>
                    <a:pt x="379" y="23"/>
                    <a:pt x="367" y="30"/>
                  </a:cubicBezTo>
                  <a:cubicBezTo>
                    <a:pt x="357" y="36"/>
                    <a:pt x="345" y="39"/>
                    <a:pt x="334" y="43"/>
                  </a:cubicBezTo>
                  <a:cubicBezTo>
                    <a:pt x="333" y="42"/>
                    <a:pt x="332" y="40"/>
                    <a:pt x="331" y="39"/>
                  </a:cubicBezTo>
                  <a:cubicBezTo>
                    <a:pt x="332" y="36"/>
                    <a:pt x="332" y="31"/>
                    <a:pt x="334" y="30"/>
                  </a:cubicBezTo>
                  <a:cubicBezTo>
                    <a:pt x="352" y="22"/>
                    <a:pt x="370" y="12"/>
                    <a:pt x="389" y="7"/>
                  </a:cubicBezTo>
                  <a:cubicBezTo>
                    <a:pt x="414" y="0"/>
                    <a:pt x="426" y="13"/>
                    <a:pt x="417" y="38"/>
                  </a:cubicBezTo>
                  <a:cubicBezTo>
                    <a:pt x="410" y="57"/>
                    <a:pt x="399" y="74"/>
                    <a:pt x="389" y="92"/>
                  </a:cubicBezTo>
                  <a:cubicBezTo>
                    <a:pt x="371" y="124"/>
                    <a:pt x="352" y="155"/>
                    <a:pt x="336" y="187"/>
                  </a:cubicBezTo>
                  <a:cubicBezTo>
                    <a:pt x="329" y="200"/>
                    <a:pt x="327" y="214"/>
                    <a:pt x="322" y="233"/>
                  </a:cubicBezTo>
                  <a:cubicBezTo>
                    <a:pt x="341" y="229"/>
                    <a:pt x="356" y="225"/>
                    <a:pt x="372" y="223"/>
                  </a:cubicBezTo>
                  <a:cubicBezTo>
                    <a:pt x="396" y="219"/>
                    <a:pt x="421" y="215"/>
                    <a:pt x="445" y="213"/>
                  </a:cubicBezTo>
                  <a:cubicBezTo>
                    <a:pt x="452" y="213"/>
                    <a:pt x="463" y="217"/>
                    <a:pt x="464" y="221"/>
                  </a:cubicBezTo>
                  <a:cubicBezTo>
                    <a:pt x="465" y="229"/>
                    <a:pt x="464" y="240"/>
                    <a:pt x="459" y="246"/>
                  </a:cubicBezTo>
                  <a:cubicBezTo>
                    <a:pt x="451" y="255"/>
                    <a:pt x="440" y="262"/>
                    <a:pt x="429" y="266"/>
                  </a:cubicBezTo>
                  <a:cubicBezTo>
                    <a:pt x="385" y="279"/>
                    <a:pt x="341" y="291"/>
                    <a:pt x="297" y="305"/>
                  </a:cubicBezTo>
                  <a:cubicBezTo>
                    <a:pt x="277" y="310"/>
                    <a:pt x="258" y="318"/>
                    <a:pt x="240" y="326"/>
                  </a:cubicBezTo>
                  <a:cubicBezTo>
                    <a:pt x="232" y="329"/>
                    <a:pt x="226" y="335"/>
                    <a:pt x="222" y="343"/>
                  </a:cubicBezTo>
                  <a:cubicBezTo>
                    <a:pt x="236" y="341"/>
                    <a:pt x="250" y="341"/>
                    <a:pt x="264" y="338"/>
                  </a:cubicBezTo>
                  <a:cubicBezTo>
                    <a:pt x="283" y="335"/>
                    <a:pt x="299" y="338"/>
                    <a:pt x="311" y="355"/>
                  </a:cubicBezTo>
                  <a:cubicBezTo>
                    <a:pt x="300" y="391"/>
                    <a:pt x="262" y="399"/>
                    <a:pt x="237" y="420"/>
                  </a:cubicBezTo>
                  <a:cubicBezTo>
                    <a:pt x="237" y="422"/>
                    <a:pt x="238" y="423"/>
                    <a:pt x="239" y="425"/>
                  </a:cubicBezTo>
                  <a:cubicBezTo>
                    <a:pt x="249" y="424"/>
                    <a:pt x="260" y="423"/>
                    <a:pt x="271" y="421"/>
                  </a:cubicBezTo>
                  <a:cubicBezTo>
                    <a:pt x="301" y="416"/>
                    <a:pt x="331" y="411"/>
                    <a:pt x="361" y="407"/>
                  </a:cubicBezTo>
                  <a:cubicBezTo>
                    <a:pt x="388" y="404"/>
                    <a:pt x="405" y="429"/>
                    <a:pt x="393" y="453"/>
                  </a:cubicBezTo>
                  <a:cubicBezTo>
                    <a:pt x="388" y="466"/>
                    <a:pt x="374" y="470"/>
                    <a:pt x="355" y="466"/>
                  </a:cubicBezTo>
                  <a:cubicBezTo>
                    <a:pt x="352" y="465"/>
                    <a:pt x="348" y="464"/>
                    <a:pt x="346" y="462"/>
                  </a:cubicBezTo>
                  <a:cubicBezTo>
                    <a:pt x="327" y="448"/>
                    <a:pt x="309" y="452"/>
                    <a:pt x="289" y="461"/>
                  </a:cubicBezTo>
                  <a:cubicBezTo>
                    <a:pt x="278" y="466"/>
                    <a:pt x="264" y="467"/>
                    <a:pt x="252" y="469"/>
                  </a:cubicBezTo>
                  <a:cubicBezTo>
                    <a:pt x="242" y="471"/>
                    <a:pt x="237" y="474"/>
                    <a:pt x="237" y="485"/>
                  </a:cubicBezTo>
                  <a:cubicBezTo>
                    <a:pt x="239" y="516"/>
                    <a:pt x="240" y="548"/>
                    <a:pt x="241" y="579"/>
                  </a:cubicBezTo>
                  <a:cubicBezTo>
                    <a:pt x="241" y="582"/>
                    <a:pt x="242" y="586"/>
                    <a:pt x="243" y="588"/>
                  </a:cubicBezTo>
                  <a:cubicBezTo>
                    <a:pt x="257" y="600"/>
                    <a:pt x="254" y="617"/>
                    <a:pt x="252" y="631"/>
                  </a:cubicBezTo>
                  <a:cubicBezTo>
                    <a:pt x="250" y="641"/>
                    <a:pt x="241" y="651"/>
                    <a:pt x="236" y="660"/>
                  </a:cubicBezTo>
                  <a:cubicBezTo>
                    <a:pt x="184" y="665"/>
                    <a:pt x="59" y="607"/>
                    <a:pt x="43" y="568"/>
                  </a:cubicBezTo>
                  <a:close/>
                  <a:moveTo>
                    <a:pt x="296" y="283"/>
                  </a:moveTo>
                  <a:cubicBezTo>
                    <a:pt x="335" y="285"/>
                    <a:pt x="435" y="246"/>
                    <a:pt x="446" y="224"/>
                  </a:cubicBezTo>
                  <a:cubicBezTo>
                    <a:pt x="442" y="224"/>
                    <a:pt x="439" y="224"/>
                    <a:pt x="436" y="225"/>
                  </a:cubicBezTo>
                  <a:cubicBezTo>
                    <a:pt x="400" y="233"/>
                    <a:pt x="365" y="240"/>
                    <a:pt x="330" y="248"/>
                  </a:cubicBezTo>
                  <a:cubicBezTo>
                    <a:pt x="311" y="252"/>
                    <a:pt x="299" y="263"/>
                    <a:pt x="296" y="283"/>
                  </a:cubicBezTo>
                  <a:close/>
                  <a:moveTo>
                    <a:pt x="296" y="102"/>
                  </a:moveTo>
                  <a:cubicBezTo>
                    <a:pt x="269" y="126"/>
                    <a:pt x="263" y="160"/>
                    <a:pt x="276" y="201"/>
                  </a:cubicBezTo>
                  <a:cubicBezTo>
                    <a:pt x="289" y="193"/>
                    <a:pt x="298" y="183"/>
                    <a:pt x="291" y="165"/>
                  </a:cubicBezTo>
                  <a:cubicBezTo>
                    <a:pt x="287" y="155"/>
                    <a:pt x="290" y="142"/>
                    <a:pt x="291" y="131"/>
                  </a:cubicBezTo>
                  <a:cubicBezTo>
                    <a:pt x="292" y="122"/>
                    <a:pt x="294" y="113"/>
                    <a:pt x="296" y="102"/>
                  </a:cubicBezTo>
                  <a:close/>
                  <a:moveTo>
                    <a:pt x="259" y="138"/>
                  </a:moveTo>
                  <a:cubicBezTo>
                    <a:pt x="229" y="154"/>
                    <a:pt x="229" y="179"/>
                    <a:pt x="259" y="198"/>
                  </a:cubicBezTo>
                  <a:cubicBezTo>
                    <a:pt x="259" y="178"/>
                    <a:pt x="259" y="158"/>
                    <a:pt x="259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1" name="Freeform 35">
              <a:extLst>
                <a:ext uri="{FF2B5EF4-FFF2-40B4-BE49-F238E27FC236}">
                  <a16:creationId xmlns:a16="http://schemas.microsoft.com/office/drawing/2014/main" id="{C739F88A-8A6F-4C64-987F-4D273FBEE7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3951" y="1885950"/>
              <a:ext cx="3284538" cy="3254375"/>
            </a:xfrm>
            <a:custGeom>
              <a:avLst/>
              <a:gdLst>
                <a:gd name="T0" fmla="*/ 498 w 996"/>
                <a:gd name="T1" fmla="*/ 985 h 987"/>
                <a:gd name="T2" fmla="*/ 10 w 996"/>
                <a:gd name="T3" fmla="*/ 478 h 987"/>
                <a:gd name="T4" fmla="*/ 515 w 996"/>
                <a:gd name="T5" fmla="*/ 8 h 987"/>
                <a:gd name="T6" fmla="*/ 987 w 996"/>
                <a:gd name="T7" fmla="*/ 514 h 987"/>
                <a:gd name="T8" fmla="*/ 498 w 996"/>
                <a:gd name="T9" fmla="*/ 985 h 987"/>
                <a:gd name="T10" fmla="*/ 27 w 996"/>
                <a:gd name="T11" fmla="*/ 496 h 987"/>
                <a:gd name="T12" fmla="*/ 509 w 996"/>
                <a:gd name="T13" fmla="*/ 967 h 987"/>
                <a:gd name="T14" fmla="*/ 969 w 996"/>
                <a:gd name="T15" fmla="*/ 493 h 987"/>
                <a:gd name="T16" fmla="*/ 473 w 996"/>
                <a:gd name="T17" fmla="*/ 25 h 987"/>
                <a:gd name="T18" fmla="*/ 27 w 996"/>
                <a:gd name="T19" fmla="*/ 496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6" h="987">
                  <a:moveTo>
                    <a:pt x="498" y="985"/>
                  </a:moveTo>
                  <a:cubicBezTo>
                    <a:pt x="234" y="987"/>
                    <a:pt x="0" y="764"/>
                    <a:pt x="10" y="478"/>
                  </a:cubicBezTo>
                  <a:cubicBezTo>
                    <a:pt x="19" y="228"/>
                    <a:pt x="228" y="0"/>
                    <a:pt x="515" y="8"/>
                  </a:cubicBezTo>
                  <a:cubicBezTo>
                    <a:pt x="772" y="15"/>
                    <a:pt x="996" y="231"/>
                    <a:pt x="987" y="514"/>
                  </a:cubicBezTo>
                  <a:cubicBezTo>
                    <a:pt x="979" y="772"/>
                    <a:pt x="763" y="987"/>
                    <a:pt x="498" y="985"/>
                  </a:cubicBezTo>
                  <a:close/>
                  <a:moveTo>
                    <a:pt x="27" y="496"/>
                  </a:moveTo>
                  <a:cubicBezTo>
                    <a:pt x="25" y="751"/>
                    <a:pt x="238" y="973"/>
                    <a:pt x="509" y="967"/>
                  </a:cubicBezTo>
                  <a:cubicBezTo>
                    <a:pt x="762" y="961"/>
                    <a:pt x="970" y="756"/>
                    <a:pt x="969" y="493"/>
                  </a:cubicBezTo>
                  <a:cubicBezTo>
                    <a:pt x="969" y="233"/>
                    <a:pt x="749" y="10"/>
                    <a:pt x="473" y="25"/>
                  </a:cubicBezTo>
                  <a:cubicBezTo>
                    <a:pt x="233" y="37"/>
                    <a:pt x="26" y="241"/>
                    <a:pt x="27" y="4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2" name="Freeform 36">
              <a:extLst>
                <a:ext uri="{FF2B5EF4-FFF2-40B4-BE49-F238E27FC236}">
                  <a16:creationId xmlns:a16="http://schemas.microsoft.com/office/drawing/2014/main" id="{98843A5E-D8EA-410F-82CD-77A0072C9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5651" y="1714500"/>
              <a:ext cx="871538" cy="2800350"/>
            </a:xfrm>
            <a:custGeom>
              <a:avLst/>
              <a:gdLst>
                <a:gd name="T0" fmla="*/ 105 w 264"/>
                <a:gd name="T1" fmla="*/ 594 h 849"/>
                <a:gd name="T2" fmla="*/ 0 w 264"/>
                <a:gd name="T3" fmla="*/ 696 h 849"/>
                <a:gd name="T4" fmla="*/ 10 w 264"/>
                <a:gd name="T5" fmla="*/ 652 h 849"/>
                <a:gd name="T6" fmla="*/ 78 w 264"/>
                <a:gd name="T7" fmla="*/ 529 h 849"/>
                <a:gd name="T8" fmla="*/ 142 w 264"/>
                <a:gd name="T9" fmla="*/ 405 h 849"/>
                <a:gd name="T10" fmla="*/ 151 w 264"/>
                <a:gd name="T11" fmla="*/ 363 h 849"/>
                <a:gd name="T12" fmla="*/ 117 w 264"/>
                <a:gd name="T13" fmla="*/ 368 h 849"/>
                <a:gd name="T14" fmla="*/ 93 w 264"/>
                <a:gd name="T15" fmla="*/ 334 h 849"/>
                <a:gd name="T16" fmla="*/ 142 w 264"/>
                <a:gd name="T17" fmla="*/ 240 h 849"/>
                <a:gd name="T18" fmla="*/ 207 w 264"/>
                <a:gd name="T19" fmla="*/ 123 h 849"/>
                <a:gd name="T20" fmla="*/ 211 w 264"/>
                <a:gd name="T21" fmla="*/ 95 h 849"/>
                <a:gd name="T22" fmla="*/ 200 w 264"/>
                <a:gd name="T23" fmla="*/ 5 h 849"/>
                <a:gd name="T24" fmla="*/ 260 w 264"/>
                <a:gd name="T25" fmla="*/ 57 h 849"/>
                <a:gd name="T26" fmla="*/ 227 w 264"/>
                <a:gd name="T27" fmla="*/ 166 h 849"/>
                <a:gd name="T28" fmla="*/ 165 w 264"/>
                <a:gd name="T29" fmla="*/ 268 h 849"/>
                <a:gd name="T30" fmla="*/ 154 w 264"/>
                <a:gd name="T31" fmla="*/ 297 h 849"/>
                <a:gd name="T32" fmla="*/ 161 w 264"/>
                <a:gd name="T33" fmla="*/ 297 h 849"/>
                <a:gd name="T34" fmla="*/ 194 w 264"/>
                <a:gd name="T35" fmla="*/ 305 h 849"/>
                <a:gd name="T36" fmla="*/ 206 w 264"/>
                <a:gd name="T37" fmla="*/ 341 h 849"/>
                <a:gd name="T38" fmla="*/ 162 w 264"/>
                <a:gd name="T39" fmla="*/ 449 h 849"/>
                <a:gd name="T40" fmla="*/ 135 w 264"/>
                <a:gd name="T41" fmla="*/ 504 h 849"/>
                <a:gd name="T42" fmla="*/ 135 w 264"/>
                <a:gd name="T43" fmla="*/ 518 h 849"/>
                <a:gd name="T44" fmla="*/ 156 w 264"/>
                <a:gd name="T45" fmla="*/ 625 h 849"/>
                <a:gd name="T46" fmla="*/ 140 w 264"/>
                <a:gd name="T47" fmla="*/ 747 h 849"/>
                <a:gd name="T48" fmla="*/ 145 w 264"/>
                <a:gd name="T49" fmla="*/ 815 h 849"/>
                <a:gd name="T50" fmla="*/ 120 w 264"/>
                <a:gd name="T51" fmla="*/ 848 h 849"/>
                <a:gd name="T52" fmla="*/ 90 w 264"/>
                <a:gd name="T53" fmla="*/ 814 h 849"/>
                <a:gd name="T54" fmla="*/ 97 w 264"/>
                <a:gd name="T55" fmla="*/ 692 h 849"/>
                <a:gd name="T56" fmla="*/ 105 w 264"/>
                <a:gd name="T57" fmla="*/ 594 h 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4" h="849">
                  <a:moveTo>
                    <a:pt x="105" y="594"/>
                  </a:moveTo>
                  <a:cubicBezTo>
                    <a:pt x="66" y="626"/>
                    <a:pt x="52" y="677"/>
                    <a:pt x="0" y="696"/>
                  </a:cubicBezTo>
                  <a:cubicBezTo>
                    <a:pt x="4" y="679"/>
                    <a:pt x="4" y="664"/>
                    <a:pt x="10" y="652"/>
                  </a:cubicBezTo>
                  <a:cubicBezTo>
                    <a:pt x="32" y="611"/>
                    <a:pt x="54" y="570"/>
                    <a:pt x="78" y="529"/>
                  </a:cubicBezTo>
                  <a:cubicBezTo>
                    <a:pt x="101" y="489"/>
                    <a:pt x="128" y="451"/>
                    <a:pt x="142" y="405"/>
                  </a:cubicBezTo>
                  <a:cubicBezTo>
                    <a:pt x="146" y="392"/>
                    <a:pt x="148" y="379"/>
                    <a:pt x="151" y="363"/>
                  </a:cubicBezTo>
                  <a:cubicBezTo>
                    <a:pt x="138" y="365"/>
                    <a:pt x="127" y="367"/>
                    <a:pt x="117" y="368"/>
                  </a:cubicBezTo>
                  <a:cubicBezTo>
                    <a:pt x="96" y="371"/>
                    <a:pt x="83" y="354"/>
                    <a:pt x="93" y="334"/>
                  </a:cubicBezTo>
                  <a:cubicBezTo>
                    <a:pt x="108" y="302"/>
                    <a:pt x="125" y="271"/>
                    <a:pt x="142" y="240"/>
                  </a:cubicBezTo>
                  <a:cubicBezTo>
                    <a:pt x="163" y="201"/>
                    <a:pt x="185" y="162"/>
                    <a:pt x="207" y="123"/>
                  </a:cubicBezTo>
                  <a:cubicBezTo>
                    <a:pt x="212" y="113"/>
                    <a:pt x="212" y="105"/>
                    <a:pt x="211" y="95"/>
                  </a:cubicBezTo>
                  <a:cubicBezTo>
                    <a:pt x="206" y="65"/>
                    <a:pt x="203" y="35"/>
                    <a:pt x="200" y="5"/>
                  </a:cubicBezTo>
                  <a:cubicBezTo>
                    <a:pt x="233" y="0"/>
                    <a:pt x="257" y="25"/>
                    <a:pt x="260" y="57"/>
                  </a:cubicBezTo>
                  <a:cubicBezTo>
                    <a:pt x="264" y="99"/>
                    <a:pt x="248" y="133"/>
                    <a:pt x="227" y="166"/>
                  </a:cubicBezTo>
                  <a:cubicBezTo>
                    <a:pt x="206" y="200"/>
                    <a:pt x="185" y="234"/>
                    <a:pt x="165" y="268"/>
                  </a:cubicBezTo>
                  <a:cubicBezTo>
                    <a:pt x="161" y="277"/>
                    <a:pt x="158" y="286"/>
                    <a:pt x="154" y="297"/>
                  </a:cubicBezTo>
                  <a:cubicBezTo>
                    <a:pt x="158" y="297"/>
                    <a:pt x="160" y="298"/>
                    <a:pt x="161" y="297"/>
                  </a:cubicBezTo>
                  <a:cubicBezTo>
                    <a:pt x="175" y="289"/>
                    <a:pt x="185" y="296"/>
                    <a:pt x="194" y="305"/>
                  </a:cubicBezTo>
                  <a:cubicBezTo>
                    <a:pt x="205" y="315"/>
                    <a:pt x="211" y="327"/>
                    <a:pt x="206" y="341"/>
                  </a:cubicBezTo>
                  <a:cubicBezTo>
                    <a:pt x="192" y="377"/>
                    <a:pt x="178" y="414"/>
                    <a:pt x="162" y="449"/>
                  </a:cubicBezTo>
                  <a:cubicBezTo>
                    <a:pt x="154" y="468"/>
                    <a:pt x="143" y="486"/>
                    <a:pt x="135" y="504"/>
                  </a:cubicBezTo>
                  <a:cubicBezTo>
                    <a:pt x="133" y="508"/>
                    <a:pt x="133" y="516"/>
                    <a:pt x="135" y="518"/>
                  </a:cubicBezTo>
                  <a:cubicBezTo>
                    <a:pt x="166" y="549"/>
                    <a:pt x="163" y="586"/>
                    <a:pt x="156" y="625"/>
                  </a:cubicBezTo>
                  <a:cubicBezTo>
                    <a:pt x="150" y="665"/>
                    <a:pt x="143" y="706"/>
                    <a:pt x="140" y="747"/>
                  </a:cubicBezTo>
                  <a:cubicBezTo>
                    <a:pt x="138" y="769"/>
                    <a:pt x="144" y="792"/>
                    <a:pt x="145" y="815"/>
                  </a:cubicBezTo>
                  <a:cubicBezTo>
                    <a:pt x="146" y="836"/>
                    <a:pt x="136" y="848"/>
                    <a:pt x="120" y="848"/>
                  </a:cubicBezTo>
                  <a:cubicBezTo>
                    <a:pt x="104" y="849"/>
                    <a:pt x="89" y="833"/>
                    <a:pt x="90" y="814"/>
                  </a:cubicBezTo>
                  <a:cubicBezTo>
                    <a:pt x="91" y="774"/>
                    <a:pt x="94" y="733"/>
                    <a:pt x="97" y="692"/>
                  </a:cubicBezTo>
                  <a:cubicBezTo>
                    <a:pt x="99" y="661"/>
                    <a:pt x="102" y="629"/>
                    <a:pt x="105" y="5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3" name="Freeform 37">
              <a:extLst>
                <a:ext uri="{FF2B5EF4-FFF2-40B4-BE49-F238E27FC236}">
                  <a16:creationId xmlns:a16="http://schemas.microsoft.com/office/drawing/2014/main" id="{0ED1FA98-2971-4A6C-87C7-2260E8254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7676" y="2505075"/>
              <a:ext cx="788988" cy="1016000"/>
            </a:xfrm>
            <a:custGeom>
              <a:avLst/>
              <a:gdLst>
                <a:gd name="T0" fmla="*/ 30 w 239"/>
                <a:gd name="T1" fmla="*/ 300 h 308"/>
                <a:gd name="T2" fmla="*/ 15 w 239"/>
                <a:gd name="T3" fmla="*/ 250 h 308"/>
                <a:gd name="T4" fmla="*/ 0 w 239"/>
                <a:gd name="T5" fmla="*/ 169 h 308"/>
                <a:gd name="T6" fmla="*/ 5 w 239"/>
                <a:gd name="T7" fmla="*/ 159 h 308"/>
                <a:gd name="T8" fmla="*/ 9 w 239"/>
                <a:gd name="T9" fmla="*/ 148 h 308"/>
                <a:gd name="T10" fmla="*/ 44 w 239"/>
                <a:gd name="T11" fmla="*/ 77 h 308"/>
                <a:gd name="T12" fmla="*/ 190 w 239"/>
                <a:gd name="T13" fmla="*/ 3 h 308"/>
                <a:gd name="T14" fmla="*/ 228 w 239"/>
                <a:gd name="T15" fmla="*/ 1 h 308"/>
                <a:gd name="T16" fmla="*/ 239 w 239"/>
                <a:gd name="T17" fmla="*/ 13 h 308"/>
                <a:gd name="T18" fmla="*/ 235 w 239"/>
                <a:gd name="T19" fmla="*/ 50 h 308"/>
                <a:gd name="T20" fmla="*/ 188 w 239"/>
                <a:gd name="T21" fmla="*/ 189 h 308"/>
                <a:gd name="T22" fmla="*/ 170 w 239"/>
                <a:gd name="T23" fmla="*/ 269 h 308"/>
                <a:gd name="T24" fmla="*/ 150 w 239"/>
                <a:gd name="T25" fmla="*/ 301 h 308"/>
                <a:gd name="T26" fmla="*/ 134 w 239"/>
                <a:gd name="T27" fmla="*/ 299 h 308"/>
                <a:gd name="T28" fmla="*/ 104 w 239"/>
                <a:gd name="T29" fmla="*/ 260 h 308"/>
                <a:gd name="T30" fmla="*/ 65 w 239"/>
                <a:gd name="T31" fmla="*/ 294 h 308"/>
                <a:gd name="T32" fmla="*/ 62 w 239"/>
                <a:gd name="T33" fmla="*/ 291 h 308"/>
                <a:gd name="T34" fmla="*/ 77 w 239"/>
                <a:gd name="T35" fmla="*/ 261 h 308"/>
                <a:gd name="T36" fmla="*/ 77 w 239"/>
                <a:gd name="T37" fmla="*/ 205 h 308"/>
                <a:gd name="T38" fmla="*/ 64 w 239"/>
                <a:gd name="T39" fmla="*/ 157 h 308"/>
                <a:gd name="T40" fmla="*/ 90 w 239"/>
                <a:gd name="T41" fmla="*/ 137 h 308"/>
                <a:gd name="T42" fmla="*/ 126 w 239"/>
                <a:gd name="T43" fmla="*/ 167 h 308"/>
                <a:gd name="T44" fmla="*/ 141 w 239"/>
                <a:gd name="T45" fmla="*/ 193 h 308"/>
                <a:gd name="T46" fmla="*/ 205 w 239"/>
                <a:gd name="T47" fmla="*/ 32 h 308"/>
                <a:gd name="T48" fmla="*/ 202 w 239"/>
                <a:gd name="T49" fmla="*/ 28 h 308"/>
                <a:gd name="T50" fmla="*/ 170 w 239"/>
                <a:gd name="T51" fmla="*/ 41 h 308"/>
                <a:gd name="T52" fmla="*/ 45 w 239"/>
                <a:gd name="T53" fmla="*/ 124 h 308"/>
                <a:gd name="T54" fmla="*/ 31 w 239"/>
                <a:gd name="T55" fmla="*/ 169 h 308"/>
                <a:gd name="T56" fmla="*/ 41 w 239"/>
                <a:gd name="T57" fmla="*/ 195 h 308"/>
                <a:gd name="T58" fmla="*/ 47 w 239"/>
                <a:gd name="T59" fmla="*/ 279 h 308"/>
                <a:gd name="T60" fmla="*/ 36 w 239"/>
                <a:gd name="T61" fmla="*/ 300 h 308"/>
                <a:gd name="T62" fmla="*/ 30 w 239"/>
                <a:gd name="T63" fmla="*/ 30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9" h="308">
                  <a:moveTo>
                    <a:pt x="30" y="300"/>
                  </a:moveTo>
                  <a:cubicBezTo>
                    <a:pt x="25" y="283"/>
                    <a:pt x="19" y="267"/>
                    <a:pt x="15" y="250"/>
                  </a:cubicBezTo>
                  <a:cubicBezTo>
                    <a:pt x="9" y="223"/>
                    <a:pt x="5" y="196"/>
                    <a:pt x="0" y="169"/>
                  </a:cubicBezTo>
                  <a:cubicBezTo>
                    <a:pt x="0" y="166"/>
                    <a:pt x="4" y="163"/>
                    <a:pt x="5" y="159"/>
                  </a:cubicBezTo>
                  <a:cubicBezTo>
                    <a:pt x="7" y="155"/>
                    <a:pt x="10" y="151"/>
                    <a:pt x="9" y="148"/>
                  </a:cubicBezTo>
                  <a:cubicBezTo>
                    <a:pt x="4" y="116"/>
                    <a:pt x="19" y="95"/>
                    <a:pt x="44" y="77"/>
                  </a:cubicBezTo>
                  <a:cubicBezTo>
                    <a:pt x="89" y="46"/>
                    <a:pt x="137" y="19"/>
                    <a:pt x="190" y="3"/>
                  </a:cubicBezTo>
                  <a:cubicBezTo>
                    <a:pt x="202" y="0"/>
                    <a:pt x="215" y="0"/>
                    <a:pt x="228" y="1"/>
                  </a:cubicBezTo>
                  <a:cubicBezTo>
                    <a:pt x="232" y="1"/>
                    <a:pt x="239" y="9"/>
                    <a:pt x="239" y="13"/>
                  </a:cubicBezTo>
                  <a:cubicBezTo>
                    <a:pt x="239" y="26"/>
                    <a:pt x="239" y="39"/>
                    <a:pt x="235" y="50"/>
                  </a:cubicBezTo>
                  <a:cubicBezTo>
                    <a:pt x="220" y="97"/>
                    <a:pt x="202" y="142"/>
                    <a:pt x="188" y="189"/>
                  </a:cubicBezTo>
                  <a:cubicBezTo>
                    <a:pt x="180" y="215"/>
                    <a:pt x="177" y="243"/>
                    <a:pt x="170" y="269"/>
                  </a:cubicBezTo>
                  <a:cubicBezTo>
                    <a:pt x="166" y="281"/>
                    <a:pt x="158" y="291"/>
                    <a:pt x="150" y="301"/>
                  </a:cubicBezTo>
                  <a:cubicBezTo>
                    <a:pt x="145" y="308"/>
                    <a:pt x="140" y="306"/>
                    <a:pt x="134" y="299"/>
                  </a:cubicBezTo>
                  <a:cubicBezTo>
                    <a:pt x="125" y="286"/>
                    <a:pt x="114" y="274"/>
                    <a:pt x="104" y="260"/>
                  </a:cubicBezTo>
                  <a:cubicBezTo>
                    <a:pt x="90" y="272"/>
                    <a:pt x="78" y="283"/>
                    <a:pt x="65" y="294"/>
                  </a:cubicBezTo>
                  <a:cubicBezTo>
                    <a:pt x="64" y="293"/>
                    <a:pt x="63" y="292"/>
                    <a:pt x="62" y="291"/>
                  </a:cubicBezTo>
                  <a:cubicBezTo>
                    <a:pt x="67" y="281"/>
                    <a:pt x="70" y="270"/>
                    <a:pt x="77" y="261"/>
                  </a:cubicBezTo>
                  <a:cubicBezTo>
                    <a:pt x="92" y="242"/>
                    <a:pt x="86" y="224"/>
                    <a:pt x="77" y="205"/>
                  </a:cubicBezTo>
                  <a:cubicBezTo>
                    <a:pt x="71" y="189"/>
                    <a:pt x="66" y="173"/>
                    <a:pt x="64" y="157"/>
                  </a:cubicBezTo>
                  <a:cubicBezTo>
                    <a:pt x="62" y="139"/>
                    <a:pt x="74" y="130"/>
                    <a:pt x="90" y="137"/>
                  </a:cubicBezTo>
                  <a:cubicBezTo>
                    <a:pt x="104" y="144"/>
                    <a:pt x="115" y="156"/>
                    <a:pt x="126" y="167"/>
                  </a:cubicBezTo>
                  <a:cubicBezTo>
                    <a:pt x="132" y="174"/>
                    <a:pt x="135" y="183"/>
                    <a:pt x="141" y="193"/>
                  </a:cubicBezTo>
                  <a:cubicBezTo>
                    <a:pt x="163" y="138"/>
                    <a:pt x="184" y="85"/>
                    <a:pt x="205" y="32"/>
                  </a:cubicBezTo>
                  <a:cubicBezTo>
                    <a:pt x="204" y="31"/>
                    <a:pt x="203" y="29"/>
                    <a:pt x="202" y="28"/>
                  </a:cubicBezTo>
                  <a:cubicBezTo>
                    <a:pt x="191" y="32"/>
                    <a:pt x="180" y="35"/>
                    <a:pt x="170" y="41"/>
                  </a:cubicBezTo>
                  <a:cubicBezTo>
                    <a:pt x="128" y="68"/>
                    <a:pt x="87" y="97"/>
                    <a:pt x="45" y="124"/>
                  </a:cubicBezTo>
                  <a:cubicBezTo>
                    <a:pt x="27" y="136"/>
                    <a:pt x="24" y="151"/>
                    <a:pt x="31" y="169"/>
                  </a:cubicBezTo>
                  <a:cubicBezTo>
                    <a:pt x="34" y="178"/>
                    <a:pt x="37" y="187"/>
                    <a:pt x="41" y="195"/>
                  </a:cubicBezTo>
                  <a:cubicBezTo>
                    <a:pt x="54" y="222"/>
                    <a:pt x="53" y="251"/>
                    <a:pt x="47" y="279"/>
                  </a:cubicBezTo>
                  <a:cubicBezTo>
                    <a:pt x="46" y="286"/>
                    <a:pt x="40" y="293"/>
                    <a:pt x="36" y="300"/>
                  </a:cubicBezTo>
                  <a:cubicBezTo>
                    <a:pt x="34" y="300"/>
                    <a:pt x="32" y="300"/>
                    <a:pt x="30" y="3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4" name="Freeform 38">
              <a:extLst>
                <a:ext uri="{FF2B5EF4-FFF2-40B4-BE49-F238E27FC236}">
                  <a16:creationId xmlns:a16="http://schemas.microsoft.com/office/drawing/2014/main" id="{387E62C1-622E-4114-8266-D494C33D28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3838" y="2168525"/>
              <a:ext cx="1108075" cy="1830388"/>
            </a:xfrm>
            <a:custGeom>
              <a:avLst/>
              <a:gdLst>
                <a:gd name="T0" fmla="*/ 216 w 336"/>
                <a:gd name="T1" fmla="*/ 0 h 555"/>
                <a:gd name="T2" fmla="*/ 244 w 336"/>
                <a:gd name="T3" fmla="*/ 5 h 555"/>
                <a:gd name="T4" fmla="*/ 260 w 336"/>
                <a:gd name="T5" fmla="*/ 33 h 555"/>
                <a:gd name="T6" fmla="*/ 205 w 336"/>
                <a:gd name="T7" fmla="*/ 308 h 555"/>
                <a:gd name="T8" fmla="*/ 206 w 336"/>
                <a:gd name="T9" fmla="*/ 313 h 555"/>
                <a:gd name="T10" fmla="*/ 281 w 336"/>
                <a:gd name="T11" fmla="*/ 270 h 555"/>
                <a:gd name="T12" fmla="*/ 255 w 336"/>
                <a:gd name="T13" fmla="*/ 236 h 555"/>
                <a:gd name="T14" fmla="*/ 336 w 336"/>
                <a:gd name="T15" fmla="*/ 260 h 555"/>
                <a:gd name="T16" fmla="*/ 219 w 336"/>
                <a:gd name="T17" fmla="*/ 336 h 555"/>
                <a:gd name="T18" fmla="*/ 192 w 336"/>
                <a:gd name="T19" fmla="*/ 366 h 555"/>
                <a:gd name="T20" fmla="*/ 120 w 336"/>
                <a:gd name="T21" fmla="*/ 507 h 555"/>
                <a:gd name="T22" fmla="*/ 91 w 336"/>
                <a:gd name="T23" fmla="*/ 538 h 555"/>
                <a:gd name="T24" fmla="*/ 23 w 336"/>
                <a:gd name="T25" fmla="*/ 549 h 555"/>
                <a:gd name="T26" fmla="*/ 0 w 336"/>
                <a:gd name="T27" fmla="*/ 525 h 555"/>
                <a:gd name="T28" fmla="*/ 125 w 336"/>
                <a:gd name="T29" fmla="*/ 446 h 555"/>
                <a:gd name="T30" fmla="*/ 154 w 336"/>
                <a:gd name="T31" fmla="*/ 378 h 555"/>
                <a:gd name="T32" fmla="*/ 150 w 336"/>
                <a:gd name="T33" fmla="*/ 375 h 555"/>
                <a:gd name="T34" fmla="*/ 58 w 336"/>
                <a:gd name="T35" fmla="*/ 454 h 555"/>
                <a:gd name="T36" fmla="*/ 42 w 336"/>
                <a:gd name="T37" fmla="*/ 426 h 555"/>
                <a:gd name="T38" fmla="*/ 126 w 336"/>
                <a:gd name="T39" fmla="*/ 370 h 555"/>
                <a:gd name="T40" fmla="*/ 177 w 336"/>
                <a:gd name="T41" fmla="*/ 302 h 555"/>
                <a:gd name="T42" fmla="*/ 203 w 336"/>
                <a:gd name="T43" fmla="*/ 113 h 555"/>
                <a:gd name="T44" fmla="*/ 212 w 336"/>
                <a:gd name="T45" fmla="*/ 13 h 555"/>
                <a:gd name="T46" fmla="*/ 216 w 336"/>
                <a:gd name="T47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36" h="555">
                  <a:moveTo>
                    <a:pt x="216" y="0"/>
                  </a:moveTo>
                  <a:cubicBezTo>
                    <a:pt x="226" y="2"/>
                    <a:pt x="236" y="3"/>
                    <a:pt x="244" y="5"/>
                  </a:cubicBezTo>
                  <a:cubicBezTo>
                    <a:pt x="258" y="10"/>
                    <a:pt x="263" y="19"/>
                    <a:pt x="260" y="33"/>
                  </a:cubicBezTo>
                  <a:cubicBezTo>
                    <a:pt x="242" y="125"/>
                    <a:pt x="223" y="217"/>
                    <a:pt x="205" y="308"/>
                  </a:cubicBezTo>
                  <a:cubicBezTo>
                    <a:pt x="205" y="309"/>
                    <a:pt x="206" y="310"/>
                    <a:pt x="206" y="313"/>
                  </a:cubicBezTo>
                  <a:cubicBezTo>
                    <a:pt x="231" y="299"/>
                    <a:pt x="255" y="285"/>
                    <a:pt x="281" y="270"/>
                  </a:cubicBezTo>
                  <a:cubicBezTo>
                    <a:pt x="271" y="258"/>
                    <a:pt x="263" y="247"/>
                    <a:pt x="255" y="236"/>
                  </a:cubicBezTo>
                  <a:cubicBezTo>
                    <a:pt x="308" y="228"/>
                    <a:pt x="326" y="234"/>
                    <a:pt x="336" y="260"/>
                  </a:cubicBezTo>
                  <a:cubicBezTo>
                    <a:pt x="297" y="286"/>
                    <a:pt x="259" y="312"/>
                    <a:pt x="219" y="336"/>
                  </a:cubicBezTo>
                  <a:cubicBezTo>
                    <a:pt x="207" y="344"/>
                    <a:pt x="197" y="352"/>
                    <a:pt x="192" y="366"/>
                  </a:cubicBezTo>
                  <a:cubicBezTo>
                    <a:pt x="174" y="416"/>
                    <a:pt x="152" y="465"/>
                    <a:pt x="120" y="507"/>
                  </a:cubicBezTo>
                  <a:cubicBezTo>
                    <a:pt x="111" y="518"/>
                    <a:pt x="101" y="528"/>
                    <a:pt x="91" y="538"/>
                  </a:cubicBezTo>
                  <a:cubicBezTo>
                    <a:pt x="71" y="555"/>
                    <a:pt x="46" y="554"/>
                    <a:pt x="23" y="549"/>
                  </a:cubicBezTo>
                  <a:cubicBezTo>
                    <a:pt x="14" y="546"/>
                    <a:pt x="7" y="535"/>
                    <a:pt x="0" y="525"/>
                  </a:cubicBezTo>
                  <a:cubicBezTo>
                    <a:pt x="56" y="519"/>
                    <a:pt x="95" y="489"/>
                    <a:pt x="125" y="446"/>
                  </a:cubicBezTo>
                  <a:cubicBezTo>
                    <a:pt x="139" y="425"/>
                    <a:pt x="151" y="403"/>
                    <a:pt x="154" y="378"/>
                  </a:cubicBezTo>
                  <a:cubicBezTo>
                    <a:pt x="153" y="377"/>
                    <a:pt x="152" y="376"/>
                    <a:pt x="150" y="375"/>
                  </a:cubicBezTo>
                  <a:cubicBezTo>
                    <a:pt x="120" y="401"/>
                    <a:pt x="90" y="427"/>
                    <a:pt x="58" y="454"/>
                  </a:cubicBezTo>
                  <a:cubicBezTo>
                    <a:pt x="53" y="444"/>
                    <a:pt x="48" y="436"/>
                    <a:pt x="42" y="426"/>
                  </a:cubicBezTo>
                  <a:cubicBezTo>
                    <a:pt x="70" y="407"/>
                    <a:pt x="97" y="387"/>
                    <a:pt x="126" y="370"/>
                  </a:cubicBezTo>
                  <a:cubicBezTo>
                    <a:pt x="152" y="354"/>
                    <a:pt x="167" y="331"/>
                    <a:pt x="177" y="302"/>
                  </a:cubicBezTo>
                  <a:cubicBezTo>
                    <a:pt x="196" y="240"/>
                    <a:pt x="201" y="177"/>
                    <a:pt x="203" y="113"/>
                  </a:cubicBezTo>
                  <a:cubicBezTo>
                    <a:pt x="203" y="80"/>
                    <a:pt x="208" y="46"/>
                    <a:pt x="212" y="13"/>
                  </a:cubicBezTo>
                  <a:cubicBezTo>
                    <a:pt x="212" y="9"/>
                    <a:pt x="214" y="5"/>
                    <a:pt x="2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5" name="Freeform 39">
              <a:extLst>
                <a:ext uri="{FF2B5EF4-FFF2-40B4-BE49-F238E27FC236}">
                  <a16:creationId xmlns:a16="http://schemas.microsoft.com/office/drawing/2014/main" id="{EA7D0B0A-6CB1-4554-85C4-0898AB8FE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3526" y="3613150"/>
              <a:ext cx="1001713" cy="492125"/>
            </a:xfrm>
            <a:custGeom>
              <a:avLst/>
              <a:gdLst>
                <a:gd name="T0" fmla="*/ 200 w 304"/>
                <a:gd name="T1" fmla="*/ 75 h 149"/>
                <a:gd name="T2" fmla="*/ 224 w 304"/>
                <a:gd name="T3" fmla="*/ 53 h 149"/>
                <a:gd name="T4" fmla="*/ 38 w 304"/>
                <a:gd name="T5" fmla="*/ 149 h 149"/>
                <a:gd name="T6" fmla="*/ 2 w 304"/>
                <a:gd name="T7" fmla="*/ 90 h 149"/>
                <a:gd name="T8" fmla="*/ 25 w 304"/>
                <a:gd name="T9" fmla="*/ 66 h 149"/>
                <a:gd name="T10" fmla="*/ 129 w 304"/>
                <a:gd name="T11" fmla="*/ 37 h 149"/>
                <a:gd name="T12" fmla="*/ 242 w 304"/>
                <a:gd name="T13" fmla="*/ 5 h 149"/>
                <a:gd name="T14" fmla="*/ 273 w 304"/>
                <a:gd name="T15" fmla="*/ 1 h 149"/>
                <a:gd name="T16" fmla="*/ 301 w 304"/>
                <a:gd name="T17" fmla="*/ 24 h 149"/>
                <a:gd name="T18" fmla="*/ 287 w 304"/>
                <a:gd name="T19" fmla="*/ 46 h 149"/>
                <a:gd name="T20" fmla="*/ 203 w 304"/>
                <a:gd name="T21" fmla="*/ 80 h 149"/>
                <a:gd name="T22" fmla="*/ 200 w 304"/>
                <a:gd name="T23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4" h="149">
                  <a:moveTo>
                    <a:pt x="200" y="75"/>
                  </a:moveTo>
                  <a:cubicBezTo>
                    <a:pt x="208" y="68"/>
                    <a:pt x="216" y="61"/>
                    <a:pt x="224" y="53"/>
                  </a:cubicBezTo>
                  <a:cubicBezTo>
                    <a:pt x="148" y="58"/>
                    <a:pt x="93" y="104"/>
                    <a:pt x="38" y="149"/>
                  </a:cubicBezTo>
                  <a:cubicBezTo>
                    <a:pt x="14" y="135"/>
                    <a:pt x="0" y="118"/>
                    <a:pt x="2" y="90"/>
                  </a:cubicBezTo>
                  <a:cubicBezTo>
                    <a:pt x="3" y="74"/>
                    <a:pt x="9" y="69"/>
                    <a:pt x="25" y="66"/>
                  </a:cubicBezTo>
                  <a:cubicBezTo>
                    <a:pt x="60" y="57"/>
                    <a:pt x="94" y="47"/>
                    <a:pt x="129" y="37"/>
                  </a:cubicBezTo>
                  <a:cubicBezTo>
                    <a:pt x="167" y="27"/>
                    <a:pt x="204" y="15"/>
                    <a:pt x="242" y="5"/>
                  </a:cubicBezTo>
                  <a:cubicBezTo>
                    <a:pt x="252" y="2"/>
                    <a:pt x="262" y="2"/>
                    <a:pt x="273" y="1"/>
                  </a:cubicBezTo>
                  <a:cubicBezTo>
                    <a:pt x="284" y="0"/>
                    <a:pt x="298" y="12"/>
                    <a:pt x="301" y="24"/>
                  </a:cubicBezTo>
                  <a:cubicBezTo>
                    <a:pt x="304" y="36"/>
                    <a:pt x="296" y="43"/>
                    <a:pt x="287" y="46"/>
                  </a:cubicBezTo>
                  <a:cubicBezTo>
                    <a:pt x="260" y="59"/>
                    <a:pt x="231" y="69"/>
                    <a:pt x="203" y="80"/>
                  </a:cubicBezTo>
                  <a:cubicBezTo>
                    <a:pt x="202" y="79"/>
                    <a:pt x="201" y="77"/>
                    <a:pt x="200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6" name="Freeform 40">
              <a:extLst>
                <a:ext uri="{FF2B5EF4-FFF2-40B4-BE49-F238E27FC236}">
                  <a16:creationId xmlns:a16="http://schemas.microsoft.com/office/drawing/2014/main" id="{835D28A5-9A34-4840-A635-16A3E8A56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9001" y="3367088"/>
              <a:ext cx="639763" cy="658813"/>
            </a:xfrm>
            <a:custGeom>
              <a:avLst/>
              <a:gdLst>
                <a:gd name="T0" fmla="*/ 0 w 194"/>
                <a:gd name="T1" fmla="*/ 0 h 200"/>
                <a:gd name="T2" fmla="*/ 36 w 194"/>
                <a:gd name="T3" fmla="*/ 30 h 200"/>
                <a:gd name="T4" fmla="*/ 58 w 194"/>
                <a:gd name="T5" fmla="*/ 70 h 200"/>
                <a:gd name="T6" fmla="*/ 150 w 194"/>
                <a:gd name="T7" fmla="*/ 150 h 200"/>
                <a:gd name="T8" fmla="*/ 194 w 194"/>
                <a:gd name="T9" fmla="*/ 168 h 200"/>
                <a:gd name="T10" fmla="*/ 114 w 194"/>
                <a:gd name="T11" fmla="*/ 197 h 200"/>
                <a:gd name="T12" fmla="*/ 85 w 194"/>
                <a:gd name="T13" fmla="*/ 199 h 200"/>
                <a:gd name="T14" fmla="*/ 66 w 194"/>
                <a:gd name="T15" fmla="*/ 188 h 200"/>
                <a:gd name="T16" fmla="*/ 16 w 194"/>
                <a:gd name="T17" fmla="*/ 77 h 200"/>
                <a:gd name="T18" fmla="*/ 1 w 194"/>
                <a:gd name="T19" fmla="*/ 12 h 200"/>
                <a:gd name="T20" fmla="*/ 0 w 194"/>
                <a:gd name="T21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" h="200">
                  <a:moveTo>
                    <a:pt x="0" y="0"/>
                  </a:moveTo>
                  <a:cubicBezTo>
                    <a:pt x="18" y="5"/>
                    <a:pt x="28" y="17"/>
                    <a:pt x="36" y="30"/>
                  </a:cubicBezTo>
                  <a:cubicBezTo>
                    <a:pt x="44" y="43"/>
                    <a:pt x="52" y="56"/>
                    <a:pt x="58" y="70"/>
                  </a:cubicBezTo>
                  <a:cubicBezTo>
                    <a:pt x="77" y="111"/>
                    <a:pt x="109" y="135"/>
                    <a:pt x="150" y="150"/>
                  </a:cubicBezTo>
                  <a:cubicBezTo>
                    <a:pt x="165" y="156"/>
                    <a:pt x="179" y="162"/>
                    <a:pt x="194" y="168"/>
                  </a:cubicBezTo>
                  <a:cubicBezTo>
                    <a:pt x="172" y="194"/>
                    <a:pt x="143" y="196"/>
                    <a:pt x="114" y="197"/>
                  </a:cubicBezTo>
                  <a:cubicBezTo>
                    <a:pt x="105" y="198"/>
                    <a:pt x="94" y="200"/>
                    <a:pt x="85" y="199"/>
                  </a:cubicBezTo>
                  <a:cubicBezTo>
                    <a:pt x="78" y="198"/>
                    <a:pt x="70" y="193"/>
                    <a:pt x="66" y="188"/>
                  </a:cubicBezTo>
                  <a:cubicBezTo>
                    <a:pt x="41" y="155"/>
                    <a:pt x="28" y="116"/>
                    <a:pt x="16" y="77"/>
                  </a:cubicBezTo>
                  <a:cubicBezTo>
                    <a:pt x="9" y="56"/>
                    <a:pt x="5" y="34"/>
                    <a:pt x="1" y="12"/>
                  </a:cubicBezTo>
                  <a:cubicBezTo>
                    <a:pt x="0" y="9"/>
                    <a:pt x="0" y="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7" name="Freeform 41">
              <a:extLst>
                <a:ext uri="{FF2B5EF4-FFF2-40B4-BE49-F238E27FC236}">
                  <a16:creationId xmlns:a16="http://schemas.microsoft.com/office/drawing/2014/main" id="{A22F75F0-C8DD-4A38-9066-179352B4F5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94351" y="4659313"/>
              <a:ext cx="280988" cy="487363"/>
            </a:xfrm>
            <a:custGeom>
              <a:avLst/>
              <a:gdLst>
                <a:gd name="T0" fmla="*/ 0 w 85"/>
                <a:gd name="T1" fmla="*/ 141 h 148"/>
                <a:gd name="T2" fmla="*/ 6 w 85"/>
                <a:gd name="T3" fmla="*/ 126 h 148"/>
                <a:gd name="T4" fmla="*/ 6 w 85"/>
                <a:gd name="T5" fmla="*/ 23 h 148"/>
                <a:gd name="T6" fmla="*/ 0 w 85"/>
                <a:gd name="T7" fmla="*/ 7 h 148"/>
                <a:gd name="T8" fmla="*/ 84 w 85"/>
                <a:gd name="T9" fmla="*/ 73 h 148"/>
                <a:gd name="T10" fmla="*/ 0 w 85"/>
                <a:gd name="T11" fmla="*/ 141 h 148"/>
                <a:gd name="T12" fmla="*/ 19 w 85"/>
                <a:gd name="T13" fmla="*/ 74 h 148"/>
                <a:gd name="T14" fmla="*/ 19 w 85"/>
                <a:gd name="T15" fmla="*/ 117 h 148"/>
                <a:gd name="T16" fmla="*/ 25 w 85"/>
                <a:gd name="T17" fmla="*/ 139 h 148"/>
                <a:gd name="T18" fmla="*/ 49 w 85"/>
                <a:gd name="T19" fmla="*/ 131 h 148"/>
                <a:gd name="T20" fmla="*/ 65 w 85"/>
                <a:gd name="T21" fmla="*/ 112 h 148"/>
                <a:gd name="T22" fmla="*/ 65 w 85"/>
                <a:gd name="T23" fmla="*/ 35 h 148"/>
                <a:gd name="T24" fmla="*/ 37 w 85"/>
                <a:gd name="T25" fmla="*/ 11 h 148"/>
                <a:gd name="T26" fmla="*/ 19 w 85"/>
                <a:gd name="T27" fmla="*/ 24 h 148"/>
                <a:gd name="T28" fmla="*/ 19 w 85"/>
                <a:gd name="T29" fmla="*/ 7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" h="148">
                  <a:moveTo>
                    <a:pt x="0" y="141"/>
                  </a:moveTo>
                  <a:cubicBezTo>
                    <a:pt x="2" y="137"/>
                    <a:pt x="6" y="131"/>
                    <a:pt x="6" y="126"/>
                  </a:cubicBezTo>
                  <a:cubicBezTo>
                    <a:pt x="7" y="92"/>
                    <a:pt x="7" y="57"/>
                    <a:pt x="6" y="23"/>
                  </a:cubicBezTo>
                  <a:cubicBezTo>
                    <a:pt x="6" y="18"/>
                    <a:pt x="2" y="12"/>
                    <a:pt x="0" y="7"/>
                  </a:cubicBezTo>
                  <a:cubicBezTo>
                    <a:pt x="71" y="0"/>
                    <a:pt x="84" y="25"/>
                    <a:pt x="84" y="73"/>
                  </a:cubicBezTo>
                  <a:cubicBezTo>
                    <a:pt x="85" y="130"/>
                    <a:pt x="61" y="148"/>
                    <a:pt x="0" y="141"/>
                  </a:cubicBezTo>
                  <a:close/>
                  <a:moveTo>
                    <a:pt x="19" y="74"/>
                  </a:moveTo>
                  <a:cubicBezTo>
                    <a:pt x="19" y="88"/>
                    <a:pt x="19" y="102"/>
                    <a:pt x="19" y="117"/>
                  </a:cubicBezTo>
                  <a:cubicBezTo>
                    <a:pt x="20" y="124"/>
                    <a:pt x="23" y="131"/>
                    <a:pt x="25" y="139"/>
                  </a:cubicBezTo>
                  <a:cubicBezTo>
                    <a:pt x="33" y="136"/>
                    <a:pt x="43" y="136"/>
                    <a:pt x="49" y="131"/>
                  </a:cubicBezTo>
                  <a:cubicBezTo>
                    <a:pt x="56" y="127"/>
                    <a:pt x="62" y="120"/>
                    <a:pt x="65" y="112"/>
                  </a:cubicBezTo>
                  <a:cubicBezTo>
                    <a:pt x="72" y="87"/>
                    <a:pt x="72" y="60"/>
                    <a:pt x="65" y="35"/>
                  </a:cubicBezTo>
                  <a:cubicBezTo>
                    <a:pt x="61" y="21"/>
                    <a:pt x="51" y="13"/>
                    <a:pt x="37" y="11"/>
                  </a:cubicBezTo>
                  <a:cubicBezTo>
                    <a:pt x="24" y="8"/>
                    <a:pt x="19" y="11"/>
                    <a:pt x="19" y="24"/>
                  </a:cubicBezTo>
                  <a:cubicBezTo>
                    <a:pt x="19" y="41"/>
                    <a:pt x="19" y="57"/>
                    <a:pt x="19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8" name="Freeform 42">
              <a:extLst>
                <a:ext uri="{FF2B5EF4-FFF2-40B4-BE49-F238E27FC236}">
                  <a16:creationId xmlns:a16="http://schemas.microsoft.com/office/drawing/2014/main" id="{64874871-1711-4CCD-AC24-7B5E3951D5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63038" y="4675188"/>
              <a:ext cx="266700" cy="461963"/>
            </a:xfrm>
            <a:custGeom>
              <a:avLst/>
              <a:gdLst>
                <a:gd name="T0" fmla="*/ 48 w 81"/>
                <a:gd name="T1" fmla="*/ 70 h 140"/>
                <a:gd name="T2" fmla="*/ 81 w 81"/>
                <a:gd name="T3" fmla="*/ 136 h 140"/>
                <a:gd name="T4" fmla="*/ 57 w 81"/>
                <a:gd name="T5" fmla="*/ 122 h 140"/>
                <a:gd name="T6" fmla="*/ 41 w 81"/>
                <a:gd name="T7" fmla="*/ 81 h 140"/>
                <a:gd name="T8" fmla="*/ 18 w 81"/>
                <a:gd name="T9" fmla="*/ 69 h 140"/>
                <a:gd name="T10" fmla="*/ 22 w 81"/>
                <a:gd name="T11" fmla="*/ 136 h 140"/>
                <a:gd name="T12" fmla="*/ 0 w 81"/>
                <a:gd name="T13" fmla="*/ 136 h 140"/>
                <a:gd name="T14" fmla="*/ 6 w 81"/>
                <a:gd name="T15" fmla="*/ 119 h 140"/>
                <a:gd name="T16" fmla="*/ 6 w 81"/>
                <a:gd name="T17" fmla="*/ 19 h 140"/>
                <a:gd name="T18" fmla="*/ 1 w 81"/>
                <a:gd name="T19" fmla="*/ 2 h 140"/>
                <a:gd name="T20" fmla="*/ 45 w 81"/>
                <a:gd name="T21" fmla="*/ 2 h 140"/>
                <a:gd name="T22" fmla="*/ 77 w 81"/>
                <a:gd name="T23" fmla="*/ 25 h 140"/>
                <a:gd name="T24" fmla="*/ 59 w 81"/>
                <a:gd name="T25" fmla="*/ 64 h 140"/>
                <a:gd name="T26" fmla="*/ 48 w 81"/>
                <a:gd name="T27" fmla="*/ 70 h 140"/>
                <a:gd name="T28" fmla="*/ 18 w 81"/>
                <a:gd name="T29" fmla="*/ 65 h 140"/>
                <a:gd name="T30" fmla="*/ 40 w 81"/>
                <a:gd name="T31" fmla="*/ 65 h 140"/>
                <a:gd name="T32" fmla="*/ 63 w 81"/>
                <a:gd name="T33" fmla="*/ 23 h 140"/>
                <a:gd name="T34" fmla="*/ 25 w 81"/>
                <a:gd name="T35" fmla="*/ 5 h 140"/>
                <a:gd name="T36" fmla="*/ 18 w 81"/>
                <a:gd name="T37" fmla="*/ 15 h 140"/>
                <a:gd name="T38" fmla="*/ 18 w 81"/>
                <a:gd name="T39" fmla="*/ 6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1" h="140">
                  <a:moveTo>
                    <a:pt x="48" y="70"/>
                  </a:moveTo>
                  <a:cubicBezTo>
                    <a:pt x="61" y="91"/>
                    <a:pt x="63" y="118"/>
                    <a:pt x="81" y="136"/>
                  </a:cubicBezTo>
                  <a:cubicBezTo>
                    <a:pt x="69" y="140"/>
                    <a:pt x="61" y="136"/>
                    <a:pt x="57" y="122"/>
                  </a:cubicBezTo>
                  <a:cubicBezTo>
                    <a:pt x="53" y="108"/>
                    <a:pt x="46" y="95"/>
                    <a:pt x="41" y="81"/>
                  </a:cubicBezTo>
                  <a:cubicBezTo>
                    <a:pt x="35" y="68"/>
                    <a:pt x="35" y="68"/>
                    <a:pt x="18" y="69"/>
                  </a:cubicBezTo>
                  <a:cubicBezTo>
                    <a:pt x="19" y="91"/>
                    <a:pt x="13" y="114"/>
                    <a:pt x="22" y="136"/>
                  </a:cubicBezTo>
                  <a:cubicBezTo>
                    <a:pt x="17" y="136"/>
                    <a:pt x="8" y="136"/>
                    <a:pt x="0" y="136"/>
                  </a:cubicBezTo>
                  <a:cubicBezTo>
                    <a:pt x="2" y="131"/>
                    <a:pt x="6" y="125"/>
                    <a:pt x="6" y="119"/>
                  </a:cubicBezTo>
                  <a:cubicBezTo>
                    <a:pt x="6" y="86"/>
                    <a:pt x="6" y="52"/>
                    <a:pt x="6" y="19"/>
                  </a:cubicBezTo>
                  <a:cubicBezTo>
                    <a:pt x="6" y="14"/>
                    <a:pt x="3" y="8"/>
                    <a:pt x="1" y="2"/>
                  </a:cubicBezTo>
                  <a:cubicBezTo>
                    <a:pt x="14" y="2"/>
                    <a:pt x="29" y="2"/>
                    <a:pt x="45" y="2"/>
                  </a:cubicBezTo>
                  <a:cubicBezTo>
                    <a:pt x="63" y="2"/>
                    <a:pt x="74" y="11"/>
                    <a:pt x="77" y="25"/>
                  </a:cubicBezTo>
                  <a:cubicBezTo>
                    <a:pt x="81" y="41"/>
                    <a:pt x="73" y="56"/>
                    <a:pt x="59" y="64"/>
                  </a:cubicBezTo>
                  <a:cubicBezTo>
                    <a:pt x="56" y="66"/>
                    <a:pt x="53" y="67"/>
                    <a:pt x="48" y="70"/>
                  </a:cubicBezTo>
                  <a:close/>
                  <a:moveTo>
                    <a:pt x="18" y="65"/>
                  </a:moveTo>
                  <a:cubicBezTo>
                    <a:pt x="26" y="65"/>
                    <a:pt x="33" y="66"/>
                    <a:pt x="40" y="65"/>
                  </a:cubicBezTo>
                  <a:cubicBezTo>
                    <a:pt x="60" y="62"/>
                    <a:pt x="69" y="45"/>
                    <a:pt x="63" y="23"/>
                  </a:cubicBezTo>
                  <a:cubicBezTo>
                    <a:pt x="60" y="11"/>
                    <a:pt x="38" y="0"/>
                    <a:pt x="25" y="5"/>
                  </a:cubicBezTo>
                  <a:cubicBezTo>
                    <a:pt x="22" y="7"/>
                    <a:pt x="18" y="11"/>
                    <a:pt x="18" y="15"/>
                  </a:cubicBezTo>
                  <a:cubicBezTo>
                    <a:pt x="17" y="31"/>
                    <a:pt x="18" y="47"/>
                    <a:pt x="18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9" name="Freeform 43">
              <a:extLst>
                <a:ext uri="{FF2B5EF4-FFF2-40B4-BE49-F238E27FC236}">
                  <a16:creationId xmlns:a16="http://schemas.microsoft.com/office/drawing/2014/main" id="{181C146B-D0E2-44F2-9B76-57C319F8F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0788" y="4668838"/>
              <a:ext cx="282575" cy="458788"/>
            </a:xfrm>
            <a:custGeom>
              <a:avLst/>
              <a:gdLst>
                <a:gd name="T0" fmla="*/ 0 w 86"/>
                <a:gd name="T1" fmla="*/ 139 h 139"/>
                <a:gd name="T2" fmla="*/ 7 w 86"/>
                <a:gd name="T3" fmla="*/ 121 h 139"/>
                <a:gd name="T4" fmla="*/ 7 w 86"/>
                <a:gd name="T5" fmla="*/ 22 h 139"/>
                <a:gd name="T6" fmla="*/ 1 w 86"/>
                <a:gd name="T7" fmla="*/ 4 h 139"/>
                <a:gd name="T8" fmla="*/ 28 w 86"/>
                <a:gd name="T9" fmla="*/ 22 h 139"/>
                <a:gd name="T10" fmla="*/ 74 w 86"/>
                <a:gd name="T11" fmla="*/ 104 h 139"/>
                <a:gd name="T12" fmla="*/ 74 w 86"/>
                <a:gd name="T13" fmla="*/ 15 h 139"/>
                <a:gd name="T14" fmla="*/ 66 w 86"/>
                <a:gd name="T15" fmla="*/ 4 h 139"/>
                <a:gd name="T16" fmla="*/ 86 w 86"/>
                <a:gd name="T17" fmla="*/ 4 h 139"/>
                <a:gd name="T18" fmla="*/ 79 w 86"/>
                <a:gd name="T19" fmla="*/ 21 h 139"/>
                <a:gd name="T20" fmla="*/ 79 w 86"/>
                <a:gd name="T21" fmla="*/ 123 h 139"/>
                <a:gd name="T22" fmla="*/ 79 w 86"/>
                <a:gd name="T23" fmla="*/ 137 h 139"/>
                <a:gd name="T24" fmla="*/ 75 w 86"/>
                <a:gd name="T25" fmla="*/ 139 h 139"/>
                <a:gd name="T26" fmla="*/ 15 w 86"/>
                <a:gd name="T27" fmla="*/ 24 h 139"/>
                <a:gd name="T28" fmla="*/ 21 w 86"/>
                <a:gd name="T29" fmla="*/ 139 h 139"/>
                <a:gd name="T30" fmla="*/ 0 w 86"/>
                <a:gd name="T31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" h="139">
                  <a:moveTo>
                    <a:pt x="0" y="139"/>
                  </a:moveTo>
                  <a:cubicBezTo>
                    <a:pt x="3" y="133"/>
                    <a:pt x="7" y="127"/>
                    <a:pt x="7" y="121"/>
                  </a:cubicBezTo>
                  <a:cubicBezTo>
                    <a:pt x="8" y="88"/>
                    <a:pt x="8" y="55"/>
                    <a:pt x="7" y="22"/>
                  </a:cubicBezTo>
                  <a:cubicBezTo>
                    <a:pt x="7" y="16"/>
                    <a:pt x="3" y="10"/>
                    <a:pt x="1" y="4"/>
                  </a:cubicBezTo>
                  <a:cubicBezTo>
                    <a:pt x="13" y="0"/>
                    <a:pt x="21" y="7"/>
                    <a:pt x="28" y="22"/>
                  </a:cubicBezTo>
                  <a:cubicBezTo>
                    <a:pt x="41" y="50"/>
                    <a:pt x="56" y="77"/>
                    <a:pt x="74" y="104"/>
                  </a:cubicBezTo>
                  <a:cubicBezTo>
                    <a:pt x="74" y="74"/>
                    <a:pt x="74" y="45"/>
                    <a:pt x="74" y="15"/>
                  </a:cubicBezTo>
                  <a:cubicBezTo>
                    <a:pt x="74" y="11"/>
                    <a:pt x="69" y="8"/>
                    <a:pt x="66" y="4"/>
                  </a:cubicBezTo>
                  <a:cubicBezTo>
                    <a:pt x="73" y="4"/>
                    <a:pt x="81" y="4"/>
                    <a:pt x="86" y="4"/>
                  </a:cubicBezTo>
                  <a:cubicBezTo>
                    <a:pt x="84" y="9"/>
                    <a:pt x="79" y="15"/>
                    <a:pt x="79" y="21"/>
                  </a:cubicBezTo>
                  <a:cubicBezTo>
                    <a:pt x="78" y="55"/>
                    <a:pt x="79" y="89"/>
                    <a:pt x="79" y="123"/>
                  </a:cubicBezTo>
                  <a:cubicBezTo>
                    <a:pt x="79" y="128"/>
                    <a:pt x="79" y="132"/>
                    <a:pt x="79" y="137"/>
                  </a:cubicBezTo>
                  <a:cubicBezTo>
                    <a:pt x="77" y="138"/>
                    <a:pt x="76" y="138"/>
                    <a:pt x="75" y="139"/>
                  </a:cubicBezTo>
                  <a:cubicBezTo>
                    <a:pt x="55" y="101"/>
                    <a:pt x="35" y="62"/>
                    <a:pt x="15" y="24"/>
                  </a:cubicBezTo>
                  <a:cubicBezTo>
                    <a:pt x="6" y="44"/>
                    <a:pt x="11" y="132"/>
                    <a:pt x="21" y="139"/>
                  </a:cubicBezTo>
                  <a:cubicBezTo>
                    <a:pt x="13" y="139"/>
                    <a:pt x="5" y="139"/>
                    <a:pt x="0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0" name="Freeform 44">
              <a:extLst>
                <a:ext uri="{FF2B5EF4-FFF2-40B4-BE49-F238E27FC236}">
                  <a16:creationId xmlns:a16="http://schemas.microsoft.com/office/drawing/2014/main" id="{688BC0B8-4D88-49B6-AF33-A03CD65B2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3176" y="4665663"/>
              <a:ext cx="279400" cy="461963"/>
            </a:xfrm>
            <a:custGeom>
              <a:avLst/>
              <a:gdLst>
                <a:gd name="T0" fmla="*/ 64 w 85"/>
                <a:gd name="T1" fmla="*/ 5 h 140"/>
                <a:gd name="T2" fmla="*/ 85 w 85"/>
                <a:gd name="T3" fmla="*/ 5 h 140"/>
                <a:gd name="T4" fmla="*/ 80 w 85"/>
                <a:gd name="T5" fmla="*/ 23 h 140"/>
                <a:gd name="T6" fmla="*/ 79 w 85"/>
                <a:gd name="T7" fmla="*/ 138 h 140"/>
                <a:gd name="T8" fmla="*/ 75 w 85"/>
                <a:gd name="T9" fmla="*/ 140 h 140"/>
                <a:gd name="T10" fmla="*/ 15 w 85"/>
                <a:gd name="T11" fmla="*/ 24 h 140"/>
                <a:gd name="T12" fmla="*/ 11 w 85"/>
                <a:gd name="T13" fmla="*/ 24 h 140"/>
                <a:gd name="T14" fmla="*/ 11 w 85"/>
                <a:gd name="T15" fmla="*/ 56 h 140"/>
                <a:gd name="T16" fmla="*/ 11 w 85"/>
                <a:gd name="T17" fmla="*/ 122 h 140"/>
                <a:gd name="T18" fmla="*/ 18 w 85"/>
                <a:gd name="T19" fmla="*/ 139 h 140"/>
                <a:gd name="T20" fmla="*/ 1 w 85"/>
                <a:gd name="T21" fmla="*/ 139 h 140"/>
                <a:gd name="T22" fmla="*/ 8 w 85"/>
                <a:gd name="T23" fmla="*/ 121 h 140"/>
                <a:gd name="T24" fmla="*/ 8 w 85"/>
                <a:gd name="T25" fmla="*/ 24 h 140"/>
                <a:gd name="T26" fmla="*/ 0 w 85"/>
                <a:gd name="T27" fmla="*/ 5 h 140"/>
                <a:gd name="T28" fmla="*/ 29 w 85"/>
                <a:gd name="T29" fmla="*/ 23 h 140"/>
                <a:gd name="T30" fmla="*/ 71 w 85"/>
                <a:gd name="T31" fmla="*/ 107 h 140"/>
                <a:gd name="T32" fmla="*/ 64 w 85"/>
                <a:gd name="T33" fmla="*/ 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5" h="140">
                  <a:moveTo>
                    <a:pt x="64" y="5"/>
                  </a:moveTo>
                  <a:cubicBezTo>
                    <a:pt x="73" y="5"/>
                    <a:pt x="80" y="5"/>
                    <a:pt x="85" y="5"/>
                  </a:cubicBezTo>
                  <a:cubicBezTo>
                    <a:pt x="83" y="11"/>
                    <a:pt x="80" y="17"/>
                    <a:pt x="80" y="23"/>
                  </a:cubicBezTo>
                  <a:cubicBezTo>
                    <a:pt x="79" y="62"/>
                    <a:pt x="79" y="100"/>
                    <a:pt x="79" y="138"/>
                  </a:cubicBezTo>
                  <a:cubicBezTo>
                    <a:pt x="78" y="139"/>
                    <a:pt x="77" y="139"/>
                    <a:pt x="75" y="140"/>
                  </a:cubicBezTo>
                  <a:cubicBezTo>
                    <a:pt x="55" y="101"/>
                    <a:pt x="35" y="62"/>
                    <a:pt x="15" y="24"/>
                  </a:cubicBezTo>
                  <a:cubicBezTo>
                    <a:pt x="14" y="24"/>
                    <a:pt x="12" y="24"/>
                    <a:pt x="11" y="24"/>
                  </a:cubicBezTo>
                  <a:cubicBezTo>
                    <a:pt x="11" y="35"/>
                    <a:pt x="11" y="46"/>
                    <a:pt x="11" y="56"/>
                  </a:cubicBezTo>
                  <a:cubicBezTo>
                    <a:pt x="11" y="78"/>
                    <a:pt x="10" y="100"/>
                    <a:pt x="11" y="122"/>
                  </a:cubicBezTo>
                  <a:cubicBezTo>
                    <a:pt x="11" y="128"/>
                    <a:pt x="15" y="134"/>
                    <a:pt x="18" y="139"/>
                  </a:cubicBezTo>
                  <a:cubicBezTo>
                    <a:pt x="13" y="139"/>
                    <a:pt x="5" y="139"/>
                    <a:pt x="1" y="139"/>
                  </a:cubicBezTo>
                  <a:cubicBezTo>
                    <a:pt x="3" y="134"/>
                    <a:pt x="7" y="127"/>
                    <a:pt x="8" y="121"/>
                  </a:cubicBezTo>
                  <a:cubicBezTo>
                    <a:pt x="8" y="88"/>
                    <a:pt x="8" y="56"/>
                    <a:pt x="8" y="24"/>
                  </a:cubicBezTo>
                  <a:cubicBezTo>
                    <a:pt x="8" y="17"/>
                    <a:pt x="3" y="11"/>
                    <a:pt x="0" y="5"/>
                  </a:cubicBezTo>
                  <a:cubicBezTo>
                    <a:pt x="13" y="0"/>
                    <a:pt x="22" y="8"/>
                    <a:pt x="29" y="23"/>
                  </a:cubicBezTo>
                  <a:cubicBezTo>
                    <a:pt x="42" y="51"/>
                    <a:pt x="57" y="79"/>
                    <a:pt x="71" y="107"/>
                  </a:cubicBezTo>
                  <a:cubicBezTo>
                    <a:pt x="79" y="87"/>
                    <a:pt x="75" y="13"/>
                    <a:pt x="6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C54C8310-6A88-46A9-B731-DBF553B090B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5201" y="2228850"/>
              <a:ext cx="257175" cy="392113"/>
            </a:xfrm>
            <a:custGeom>
              <a:avLst/>
              <a:gdLst>
                <a:gd name="T0" fmla="*/ 0 w 78"/>
                <a:gd name="T1" fmla="*/ 119 h 119"/>
                <a:gd name="T2" fmla="*/ 63 w 78"/>
                <a:gd name="T3" fmla="*/ 0 h 119"/>
                <a:gd name="T4" fmla="*/ 76 w 78"/>
                <a:gd name="T5" fmla="*/ 27 h 119"/>
                <a:gd name="T6" fmla="*/ 0 w 78"/>
                <a:gd name="T7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" h="119">
                  <a:moveTo>
                    <a:pt x="0" y="119"/>
                  </a:moveTo>
                  <a:cubicBezTo>
                    <a:pt x="21" y="79"/>
                    <a:pt x="42" y="40"/>
                    <a:pt x="63" y="0"/>
                  </a:cubicBezTo>
                  <a:cubicBezTo>
                    <a:pt x="78" y="7"/>
                    <a:pt x="78" y="17"/>
                    <a:pt x="76" y="27"/>
                  </a:cubicBezTo>
                  <a:cubicBezTo>
                    <a:pt x="69" y="62"/>
                    <a:pt x="40" y="100"/>
                    <a:pt x="0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2" name="Freeform 46">
              <a:extLst>
                <a:ext uri="{FF2B5EF4-FFF2-40B4-BE49-F238E27FC236}">
                  <a16:creationId xmlns:a16="http://schemas.microsoft.com/office/drawing/2014/main" id="{9827545C-C1A7-4363-BA92-91198AA6E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7913" y="4678363"/>
              <a:ext cx="276225" cy="452438"/>
            </a:xfrm>
            <a:custGeom>
              <a:avLst/>
              <a:gdLst>
                <a:gd name="T0" fmla="*/ 0 w 84"/>
                <a:gd name="T1" fmla="*/ 1 h 137"/>
                <a:gd name="T2" fmla="*/ 67 w 84"/>
                <a:gd name="T3" fmla="*/ 1 h 137"/>
                <a:gd name="T4" fmla="*/ 82 w 84"/>
                <a:gd name="T5" fmla="*/ 27 h 137"/>
                <a:gd name="T6" fmla="*/ 33 w 84"/>
                <a:gd name="T7" fmla="*/ 3 h 137"/>
                <a:gd name="T8" fmla="*/ 20 w 84"/>
                <a:gd name="T9" fmla="*/ 16 h 137"/>
                <a:gd name="T10" fmla="*/ 20 w 84"/>
                <a:gd name="T11" fmla="*/ 59 h 137"/>
                <a:gd name="T12" fmla="*/ 62 w 84"/>
                <a:gd name="T13" fmla="*/ 42 h 137"/>
                <a:gd name="T14" fmla="*/ 62 w 84"/>
                <a:gd name="T15" fmla="*/ 83 h 137"/>
                <a:gd name="T16" fmla="*/ 21 w 84"/>
                <a:gd name="T17" fmla="*/ 67 h 137"/>
                <a:gd name="T18" fmla="*/ 21 w 84"/>
                <a:gd name="T19" fmla="*/ 124 h 137"/>
                <a:gd name="T20" fmla="*/ 30 w 84"/>
                <a:gd name="T21" fmla="*/ 133 h 137"/>
                <a:gd name="T22" fmla="*/ 83 w 84"/>
                <a:gd name="T23" fmla="*/ 107 h 137"/>
                <a:gd name="T24" fmla="*/ 56 w 84"/>
                <a:gd name="T25" fmla="*/ 136 h 137"/>
                <a:gd name="T26" fmla="*/ 0 w 84"/>
                <a:gd name="T27" fmla="*/ 136 h 137"/>
                <a:gd name="T28" fmla="*/ 0 w 84"/>
                <a:gd name="T29" fmla="*/ 1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137">
                  <a:moveTo>
                    <a:pt x="0" y="1"/>
                  </a:moveTo>
                  <a:cubicBezTo>
                    <a:pt x="23" y="1"/>
                    <a:pt x="45" y="0"/>
                    <a:pt x="67" y="1"/>
                  </a:cubicBezTo>
                  <a:cubicBezTo>
                    <a:pt x="84" y="2"/>
                    <a:pt x="77" y="17"/>
                    <a:pt x="82" y="27"/>
                  </a:cubicBezTo>
                  <a:cubicBezTo>
                    <a:pt x="70" y="8"/>
                    <a:pt x="54" y="1"/>
                    <a:pt x="33" y="3"/>
                  </a:cubicBezTo>
                  <a:cubicBezTo>
                    <a:pt x="24" y="4"/>
                    <a:pt x="20" y="7"/>
                    <a:pt x="20" y="16"/>
                  </a:cubicBezTo>
                  <a:cubicBezTo>
                    <a:pt x="21" y="30"/>
                    <a:pt x="20" y="45"/>
                    <a:pt x="20" y="59"/>
                  </a:cubicBezTo>
                  <a:cubicBezTo>
                    <a:pt x="49" y="65"/>
                    <a:pt x="54" y="63"/>
                    <a:pt x="62" y="42"/>
                  </a:cubicBezTo>
                  <a:cubicBezTo>
                    <a:pt x="62" y="57"/>
                    <a:pt x="62" y="70"/>
                    <a:pt x="62" y="83"/>
                  </a:cubicBezTo>
                  <a:cubicBezTo>
                    <a:pt x="53" y="64"/>
                    <a:pt x="51" y="64"/>
                    <a:pt x="21" y="67"/>
                  </a:cubicBezTo>
                  <a:cubicBezTo>
                    <a:pt x="21" y="86"/>
                    <a:pt x="20" y="105"/>
                    <a:pt x="21" y="124"/>
                  </a:cubicBezTo>
                  <a:cubicBezTo>
                    <a:pt x="21" y="127"/>
                    <a:pt x="27" y="132"/>
                    <a:pt x="30" y="133"/>
                  </a:cubicBezTo>
                  <a:cubicBezTo>
                    <a:pt x="57" y="137"/>
                    <a:pt x="69" y="130"/>
                    <a:pt x="83" y="107"/>
                  </a:cubicBezTo>
                  <a:cubicBezTo>
                    <a:pt x="84" y="132"/>
                    <a:pt x="80" y="136"/>
                    <a:pt x="56" y="136"/>
                  </a:cubicBezTo>
                  <a:cubicBezTo>
                    <a:pt x="38" y="136"/>
                    <a:pt x="19" y="136"/>
                    <a:pt x="0" y="136"/>
                  </a:cubicBezTo>
                  <a:cubicBezTo>
                    <a:pt x="12" y="124"/>
                    <a:pt x="12" y="14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3" name="Freeform 47">
              <a:extLst>
                <a:ext uri="{FF2B5EF4-FFF2-40B4-BE49-F238E27FC236}">
                  <a16:creationId xmlns:a16="http://schemas.microsoft.com/office/drawing/2014/main" id="{E9D4DF2F-21F3-4913-92D8-C761D18A5C87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6413" y="4662488"/>
              <a:ext cx="296863" cy="484188"/>
            </a:xfrm>
            <a:custGeom>
              <a:avLst/>
              <a:gdLst>
                <a:gd name="T0" fmla="*/ 9 w 90"/>
                <a:gd name="T1" fmla="*/ 138 h 147"/>
                <a:gd name="T2" fmla="*/ 4 w 90"/>
                <a:gd name="T3" fmla="*/ 106 h 147"/>
                <a:gd name="T4" fmla="*/ 7 w 90"/>
                <a:gd name="T5" fmla="*/ 105 h 147"/>
                <a:gd name="T6" fmla="*/ 17 w 90"/>
                <a:gd name="T7" fmla="*/ 124 h 147"/>
                <a:gd name="T8" fmla="*/ 54 w 90"/>
                <a:gd name="T9" fmla="*/ 137 h 147"/>
                <a:gd name="T10" fmla="*/ 72 w 90"/>
                <a:gd name="T11" fmla="*/ 117 h 147"/>
                <a:gd name="T12" fmla="*/ 57 w 90"/>
                <a:gd name="T13" fmla="*/ 84 h 147"/>
                <a:gd name="T14" fmla="*/ 27 w 90"/>
                <a:gd name="T15" fmla="*/ 68 h 147"/>
                <a:gd name="T16" fmla="*/ 8 w 90"/>
                <a:gd name="T17" fmla="*/ 26 h 147"/>
                <a:gd name="T18" fmla="*/ 53 w 90"/>
                <a:gd name="T19" fmla="*/ 5 h 147"/>
                <a:gd name="T20" fmla="*/ 78 w 90"/>
                <a:gd name="T21" fmla="*/ 10 h 147"/>
                <a:gd name="T22" fmla="*/ 79 w 90"/>
                <a:gd name="T23" fmla="*/ 34 h 147"/>
                <a:gd name="T24" fmla="*/ 76 w 90"/>
                <a:gd name="T25" fmla="*/ 34 h 147"/>
                <a:gd name="T26" fmla="*/ 67 w 90"/>
                <a:gd name="T27" fmla="*/ 20 h 147"/>
                <a:gd name="T28" fmla="*/ 31 w 90"/>
                <a:gd name="T29" fmla="*/ 10 h 147"/>
                <a:gd name="T30" fmla="*/ 16 w 90"/>
                <a:gd name="T31" fmla="*/ 37 h 147"/>
                <a:gd name="T32" fmla="*/ 30 w 90"/>
                <a:gd name="T33" fmla="*/ 56 h 147"/>
                <a:gd name="T34" fmla="*/ 65 w 90"/>
                <a:gd name="T35" fmla="*/ 74 h 147"/>
                <a:gd name="T36" fmla="*/ 81 w 90"/>
                <a:gd name="T37" fmla="*/ 122 h 147"/>
                <a:gd name="T38" fmla="*/ 33 w 90"/>
                <a:gd name="T39" fmla="*/ 141 h 147"/>
                <a:gd name="T40" fmla="*/ 9 w 90"/>
                <a:gd name="T41" fmla="*/ 138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0" h="147">
                  <a:moveTo>
                    <a:pt x="9" y="138"/>
                  </a:moveTo>
                  <a:cubicBezTo>
                    <a:pt x="8" y="129"/>
                    <a:pt x="6" y="118"/>
                    <a:pt x="4" y="106"/>
                  </a:cubicBezTo>
                  <a:cubicBezTo>
                    <a:pt x="5" y="106"/>
                    <a:pt x="6" y="106"/>
                    <a:pt x="7" y="105"/>
                  </a:cubicBezTo>
                  <a:cubicBezTo>
                    <a:pt x="10" y="112"/>
                    <a:pt x="13" y="118"/>
                    <a:pt x="17" y="124"/>
                  </a:cubicBezTo>
                  <a:cubicBezTo>
                    <a:pt x="26" y="137"/>
                    <a:pt x="40" y="142"/>
                    <a:pt x="54" y="137"/>
                  </a:cubicBezTo>
                  <a:cubicBezTo>
                    <a:pt x="62" y="135"/>
                    <a:pt x="70" y="125"/>
                    <a:pt x="72" y="117"/>
                  </a:cubicBezTo>
                  <a:cubicBezTo>
                    <a:pt x="77" y="103"/>
                    <a:pt x="71" y="91"/>
                    <a:pt x="57" y="84"/>
                  </a:cubicBezTo>
                  <a:cubicBezTo>
                    <a:pt x="47" y="78"/>
                    <a:pt x="37" y="73"/>
                    <a:pt x="27" y="68"/>
                  </a:cubicBezTo>
                  <a:cubicBezTo>
                    <a:pt x="7" y="57"/>
                    <a:pt x="0" y="43"/>
                    <a:pt x="8" y="26"/>
                  </a:cubicBezTo>
                  <a:cubicBezTo>
                    <a:pt x="15" y="8"/>
                    <a:pt x="34" y="0"/>
                    <a:pt x="53" y="5"/>
                  </a:cubicBezTo>
                  <a:cubicBezTo>
                    <a:pt x="61" y="7"/>
                    <a:pt x="68" y="8"/>
                    <a:pt x="78" y="10"/>
                  </a:cubicBezTo>
                  <a:cubicBezTo>
                    <a:pt x="78" y="17"/>
                    <a:pt x="78" y="25"/>
                    <a:pt x="79" y="34"/>
                  </a:cubicBezTo>
                  <a:cubicBezTo>
                    <a:pt x="78" y="34"/>
                    <a:pt x="77" y="34"/>
                    <a:pt x="76" y="34"/>
                  </a:cubicBezTo>
                  <a:cubicBezTo>
                    <a:pt x="73" y="30"/>
                    <a:pt x="70" y="25"/>
                    <a:pt x="67" y="20"/>
                  </a:cubicBezTo>
                  <a:cubicBezTo>
                    <a:pt x="59" y="10"/>
                    <a:pt x="43" y="5"/>
                    <a:pt x="31" y="10"/>
                  </a:cubicBezTo>
                  <a:cubicBezTo>
                    <a:pt x="18" y="15"/>
                    <a:pt x="13" y="25"/>
                    <a:pt x="16" y="37"/>
                  </a:cubicBezTo>
                  <a:cubicBezTo>
                    <a:pt x="18" y="44"/>
                    <a:pt x="24" y="52"/>
                    <a:pt x="30" y="56"/>
                  </a:cubicBezTo>
                  <a:cubicBezTo>
                    <a:pt x="41" y="63"/>
                    <a:pt x="53" y="67"/>
                    <a:pt x="65" y="74"/>
                  </a:cubicBezTo>
                  <a:cubicBezTo>
                    <a:pt x="83" y="85"/>
                    <a:pt x="90" y="105"/>
                    <a:pt x="81" y="122"/>
                  </a:cubicBezTo>
                  <a:cubicBezTo>
                    <a:pt x="73" y="140"/>
                    <a:pt x="54" y="147"/>
                    <a:pt x="33" y="141"/>
                  </a:cubicBezTo>
                  <a:cubicBezTo>
                    <a:pt x="26" y="139"/>
                    <a:pt x="19" y="139"/>
                    <a:pt x="9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4" name="Freeform 48">
              <a:extLst>
                <a:ext uri="{FF2B5EF4-FFF2-40B4-BE49-F238E27FC236}">
                  <a16:creationId xmlns:a16="http://schemas.microsoft.com/office/drawing/2014/main" id="{A5D5E63B-4E43-4D6B-95C1-D1C30BDE38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0426" y="4668838"/>
              <a:ext cx="280988" cy="458788"/>
            </a:xfrm>
            <a:custGeom>
              <a:avLst/>
              <a:gdLst>
                <a:gd name="T0" fmla="*/ 85 w 85"/>
                <a:gd name="T1" fmla="*/ 139 h 139"/>
                <a:gd name="T2" fmla="*/ 62 w 85"/>
                <a:gd name="T3" fmla="*/ 139 h 139"/>
                <a:gd name="T4" fmla="*/ 65 w 85"/>
                <a:gd name="T5" fmla="*/ 124 h 139"/>
                <a:gd name="T6" fmla="*/ 62 w 85"/>
                <a:gd name="T7" fmla="*/ 108 h 139"/>
                <a:gd name="T8" fmla="*/ 26 w 85"/>
                <a:gd name="T9" fmla="*/ 88 h 139"/>
                <a:gd name="T10" fmla="*/ 22 w 85"/>
                <a:gd name="T11" fmla="*/ 90 h 139"/>
                <a:gd name="T12" fmla="*/ 20 w 85"/>
                <a:gd name="T13" fmla="*/ 139 h 139"/>
                <a:gd name="T14" fmla="*/ 0 w 85"/>
                <a:gd name="T15" fmla="*/ 139 h 139"/>
                <a:gd name="T16" fmla="*/ 8 w 85"/>
                <a:gd name="T17" fmla="*/ 116 h 139"/>
                <a:gd name="T18" fmla="*/ 35 w 85"/>
                <a:gd name="T19" fmla="*/ 12 h 139"/>
                <a:gd name="T20" fmla="*/ 44 w 85"/>
                <a:gd name="T21" fmla="*/ 0 h 139"/>
                <a:gd name="T22" fmla="*/ 48 w 85"/>
                <a:gd name="T23" fmla="*/ 1 h 139"/>
                <a:gd name="T24" fmla="*/ 74 w 85"/>
                <a:gd name="T25" fmla="*/ 107 h 139"/>
                <a:gd name="T26" fmla="*/ 85 w 85"/>
                <a:gd name="T27" fmla="*/ 139 h 139"/>
                <a:gd name="T28" fmla="*/ 57 w 85"/>
                <a:gd name="T29" fmla="*/ 84 h 139"/>
                <a:gd name="T30" fmla="*/ 41 w 85"/>
                <a:gd name="T31" fmla="*/ 21 h 139"/>
                <a:gd name="T32" fmla="*/ 39 w 85"/>
                <a:gd name="T33" fmla="*/ 21 h 139"/>
                <a:gd name="T34" fmla="*/ 23 w 85"/>
                <a:gd name="T35" fmla="*/ 84 h 139"/>
                <a:gd name="T36" fmla="*/ 57 w 85"/>
                <a:gd name="T37" fmla="*/ 84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5" h="139">
                  <a:moveTo>
                    <a:pt x="85" y="139"/>
                  </a:moveTo>
                  <a:cubicBezTo>
                    <a:pt x="79" y="139"/>
                    <a:pt x="70" y="139"/>
                    <a:pt x="62" y="139"/>
                  </a:cubicBezTo>
                  <a:cubicBezTo>
                    <a:pt x="63" y="134"/>
                    <a:pt x="65" y="129"/>
                    <a:pt x="65" y="124"/>
                  </a:cubicBezTo>
                  <a:cubicBezTo>
                    <a:pt x="65" y="119"/>
                    <a:pt x="63" y="114"/>
                    <a:pt x="62" y="108"/>
                  </a:cubicBezTo>
                  <a:cubicBezTo>
                    <a:pt x="58" y="89"/>
                    <a:pt x="45" y="82"/>
                    <a:pt x="26" y="88"/>
                  </a:cubicBezTo>
                  <a:cubicBezTo>
                    <a:pt x="25" y="89"/>
                    <a:pt x="23" y="89"/>
                    <a:pt x="22" y="90"/>
                  </a:cubicBezTo>
                  <a:cubicBezTo>
                    <a:pt x="15" y="97"/>
                    <a:pt x="13" y="130"/>
                    <a:pt x="20" y="139"/>
                  </a:cubicBezTo>
                  <a:cubicBezTo>
                    <a:pt x="12" y="139"/>
                    <a:pt x="5" y="139"/>
                    <a:pt x="0" y="139"/>
                  </a:cubicBezTo>
                  <a:cubicBezTo>
                    <a:pt x="2" y="131"/>
                    <a:pt x="6" y="124"/>
                    <a:pt x="8" y="116"/>
                  </a:cubicBezTo>
                  <a:cubicBezTo>
                    <a:pt x="17" y="82"/>
                    <a:pt x="26" y="47"/>
                    <a:pt x="35" y="12"/>
                  </a:cubicBezTo>
                  <a:cubicBezTo>
                    <a:pt x="37" y="7"/>
                    <a:pt x="41" y="4"/>
                    <a:pt x="44" y="0"/>
                  </a:cubicBezTo>
                  <a:cubicBezTo>
                    <a:pt x="46" y="0"/>
                    <a:pt x="47" y="1"/>
                    <a:pt x="48" y="1"/>
                  </a:cubicBezTo>
                  <a:cubicBezTo>
                    <a:pt x="57" y="36"/>
                    <a:pt x="65" y="72"/>
                    <a:pt x="74" y="107"/>
                  </a:cubicBezTo>
                  <a:cubicBezTo>
                    <a:pt x="77" y="118"/>
                    <a:pt x="81" y="128"/>
                    <a:pt x="85" y="139"/>
                  </a:cubicBezTo>
                  <a:close/>
                  <a:moveTo>
                    <a:pt x="57" y="84"/>
                  </a:moveTo>
                  <a:cubicBezTo>
                    <a:pt x="52" y="62"/>
                    <a:pt x="47" y="41"/>
                    <a:pt x="41" y="21"/>
                  </a:cubicBezTo>
                  <a:cubicBezTo>
                    <a:pt x="40" y="21"/>
                    <a:pt x="40" y="21"/>
                    <a:pt x="39" y="21"/>
                  </a:cubicBezTo>
                  <a:cubicBezTo>
                    <a:pt x="33" y="42"/>
                    <a:pt x="28" y="63"/>
                    <a:pt x="23" y="84"/>
                  </a:cubicBezTo>
                  <a:cubicBezTo>
                    <a:pt x="34" y="84"/>
                    <a:pt x="45" y="84"/>
                    <a:pt x="57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5" name="Freeform 49">
              <a:extLst>
                <a:ext uri="{FF2B5EF4-FFF2-40B4-BE49-F238E27FC236}">
                  <a16:creationId xmlns:a16="http://schemas.microsoft.com/office/drawing/2014/main" id="{2E88298A-F0F3-48F1-9B27-7DEBC835558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2338" y="4681538"/>
              <a:ext cx="265113" cy="455613"/>
            </a:xfrm>
            <a:custGeom>
              <a:avLst/>
              <a:gdLst>
                <a:gd name="T0" fmla="*/ 0 w 80"/>
                <a:gd name="T1" fmla="*/ 0 h 138"/>
                <a:gd name="T2" fmla="*/ 22 w 80"/>
                <a:gd name="T3" fmla="*/ 0 h 138"/>
                <a:gd name="T4" fmla="*/ 17 w 80"/>
                <a:gd name="T5" fmla="*/ 16 h 138"/>
                <a:gd name="T6" fmla="*/ 17 w 80"/>
                <a:gd name="T7" fmla="*/ 106 h 138"/>
                <a:gd name="T8" fmla="*/ 37 w 80"/>
                <a:gd name="T9" fmla="*/ 132 h 138"/>
                <a:gd name="T10" fmla="*/ 69 w 80"/>
                <a:gd name="T11" fmla="*/ 114 h 138"/>
                <a:gd name="T12" fmla="*/ 72 w 80"/>
                <a:gd name="T13" fmla="*/ 96 h 138"/>
                <a:gd name="T14" fmla="*/ 72 w 80"/>
                <a:gd name="T15" fmla="*/ 20 h 138"/>
                <a:gd name="T16" fmla="*/ 66 w 80"/>
                <a:gd name="T17" fmla="*/ 0 h 138"/>
                <a:gd name="T18" fmla="*/ 80 w 80"/>
                <a:gd name="T19" fmla="*/ 0 h 138"/>
                <a:gd name="T20" fmla="*/ 75 w 80"/>
                <a:gd name="T21" fmla="*/ 20 h 138"/>
                <a:gd name="T22" fmla="*/ 75 w 80"/>
                <a:gd name="T23" fmla="*/ 103 h 138"/>
                <a:gd name="T24" fmla="*/ 42 w 80"/>
                <a:gd name="T25" fmla="*/ 137 h 138"/>
                <a:gd name="T26" fmla="*/ 5 w 80"/>
                <a:gd name="T27" fmla="*/ 105 h 138"/>
                <a:gd name="T28" fmla="*/ 4 w 80"/>
                <a:gd name="T29" fmla="*/ 20 h 138"/>
                <a:gd name="T30" fmla="*/ 0 w 80"/>
                <a:gd name="T31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138">
                  <a:moveTo>
                    <a:pt x="0" y="0"/>
                  </a:moveTo>
                  <a:cubicBezTo>
                    <a:pt x="6" y="0"/>
                    <a:pt x="15" y="0"/>
                    <a:pt x="22" y="0"/>
                  </a:cubicBezTo>
                  <a:cubicBezTo>
                    <a:pt x="20" y="6"/>
                    <a:pt x="17" y="11"/>
                    <a:pt x="17" y="16"/>
                  </a:cubicBezTo>
                  <a:cubicBezTo>
                    <a:pt x="17" y="46"/>
                    <a:pt x="17" y="76"/>
                    <a:pt x="17" y="106"/>
                  </a:cubicBezTo>
                  <a:cubicBezTo>
                    <a:pt x="17" y="120"/>
                    <a:pt x="23" y="129"/>
                    <a:pt x="37" y="132"/>
                  </a:cubicBezTo>
                  <a:cubicBezTo>
                    <a:pt x="49" y="135"/>
                    <a:pt x="65" y="126"/>
                    <a:pt x="69" y="114"/>
                  </a:cubicBezTo>
                  <a:cubicBezTo>
                    <a:pt x="71" y="108"/>
                    <a:pt x="72" y="102"/>
                    <a:pt x="72" y="96"/>
                  </a:cubicBezTo>
                  <a:cubicBezTo>
                    <a:pt x="72" y="71"/>
                    <a:pt x="72" y="45"/>
                    <a:pt x="72" y="20"/>
                  </a:cubicBezTo>
                  <a:cubicBezTo>
                    <a:pt x="72" y="13"/>
                    <a:pt x="68" y="7"/>
                    <a:pt x="66" y="0"/>
                  </a:cubicBezTo>
                  <a:cubicBezTo>
                    <a:pt x="70" y="0"/>
                    <a:pt x="76" y="0"/>
                    <a:pt x="80" y="0"/>
                  </a:cubicBezTo>
                  <a:cubicBezTo>
                    <a:pt x="78" y="7"/>
                    <a:pt x="75" y="14"/>
                    <a:pt x="75" y="20"/>
                  </a:cubicBezTo>
                  <a:cubicBezTo>
                    <a:pt x="74" y="48"/>
                    <a:pt x="75" y="75"/>
                    <a:pt x="75" y="103"/>
                  </a:cubicBezTo>
                  <a:cubicBezTo>
                    <a:pt x="74" y="123"/>
                    <a:pt x="62" y="136"/>
                    <a:pt x="42" y="137"/>
                  </a:cubicBezTo>
                  <a:cubicBezTo>
                    <a:pt x="20" y="138"/>
                    <a:pt x="6" y="127"/>
                    <a:pt x="5" y="105"/>
                  </a:cubicBezTo>
                  <a:cubicBezTo>
                    <a:pt x="4" y="77"/>
                    <a:pt x="5" y="49"/>
                    <a:pt x="4" y="20"/>
                  </a:cubicBezTo>
                  <a:cubicBezTo>
                    <a:pt x="4" y="13"/>
                    <a:pt x="2" y="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6" name="Freeform 50">
              <a:extLst>
                <a:ext uri="{FF2B5EF4-FFF2-40B4-BE49-F238E27FC236}">
                  <a16:creationId xmlns:a16="http://schemas.microsoft.com/office/drawing/2014/main" id="{46A69F70-B12D-4F1C-BC7C-1EDF1F6E5D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151" y="4681538"/>
              <a:ext cx="285750" cy="446088"/>
            </a:xfrm>
            <a:custGeom>
              <a:avLst/>
              <a:gdLst>
                <a:gd name="T0" fmla="*/ 65 w 87"/>
                <a:gd name="T1" fmla="*/ 43 h 135"/>
                <a:gd name="T2" fmla="*/ 65 w 87"/>
                <a:gd name="T3" fmla="*/ 82 h 135"/>
                <a:gd name="T4" fmla="*/ 47 w 87"/>
                <a:gd name="T5" fmla="*/ 66 h 135"/>
                <a:gd name="T6" fmla="*/ 19 w 87"/>
                <a:gd name="T7" fmla="*/ 66 h 135"/>
                <a:gd name="T8" fmla="*/ 25 w 87"/>
                <a:gd name="T9" fmla="*/ 135 h 135"/>
                <a:gd name="T10" fmla="*/ 0 w 87"/>
                <a:gd name="T11" fmla="*/ 135 h 135"/>
                <a:gd name="T12" fmla="*/ 7 w 87"/>
                <a:gd name="T13" fmla="*/ 120 h 135"/>
                <a:gd name="T14" fmla="*/ 7 w 87"/>
                <a:gd name="T15" fmla="*/ 16 h 135"/>
                <a:gd name="T16" fmla="*/ 1 w 87"/>
                <a:gd name="T17" fmla="*/ 0 h 135"/>
                <a:gd name="T18" fmla="*/ 78 w 87"/>
                <a:gd name="T19" fmla="*/ 0 h 135"/>
                <a:gd name="T20" fmla="*/ 87 w 87"/>
                <a:gd name="T21" fmla="*/ 26 h 135"/>
                <a:gd name="T22" fmla="*/ 31 w 87"/>
                <a:gd name="T23" fmla="*/ 3 h 135"/>
                <a:gd name="T24" fmla="*/ 20 w 87"/>
                <a:gd name="T25" fmla="*/ 12 h 135"/>
                <a:gd name="T26" fmla="*/ 20 w 87"/>
                <a:gd name="T27" fmla="*/ 60 h 135"/>
                <a:gd name="T28" fmla="*/ 65 w 87"/>
                <a:gd name="T29" fmla="*/ 43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7" h="135">
                  <a:moveTo>
                    <a:pt x="65" y="43"/>
                  </a:moveTo>
                  <a:cubicBezTo>
                    <a:pt x="65" y="59"/>
                    <a:pt x="65" y="71"/>
                    <a:pt x="65" y="82"/>
                  </a:cubicBezTo>
                  <a:cubicBezTo>
                    <a:pt x="60" y="77"/>
                    <a:pt x="55" y="69"/>
                    <a:pt x="47" y="66"/>
                  </a:cubicBezTo>
                  <a:cubicBezTo>
                    <a:pt x="40" y="63"/>
                    <a:pt x="30" y="66"/>
                    <a:pt x="19" y="66"/>
                  </a:cubicBezTo>
                  <a:cubicBezTo>
                    <a:pt x="23" y="89"/>
                    <a:pt x="13" y="113"/>
                    <a:pt x="25" y="135"/>
                  </a:cubicBezTo>
                  <a:cubicBezTo>
                    <a:pt x="18" y="135"/>
                    <a:pt x="8" y="135"/>
                    <a:pt x="0" y="135"/>
                  </a:cubicBezTo>
                  <a:cubicBezTo>
                    <a:pt x="3" y="130"/>
                    <a:pt x="7" y="125"/>
                    <a:pt x="7" y="120"/>
                  </a:cubicBezTo>
                  <a:cubicBezTo>
                    <a:pt x="8" y="85"/>
                    <a:pt x="8" y="51"/>
                    <a:pt x="7" y="16"/>
                  </a:cubicBezTo>
                  <a:cubicBezTo>
                    <a:pt x="7" y="11"/>
                    <a:pt x="3" y="5"/>
                    <a:pt x="1" y="0"/>
                  </a:cubicBezTo>
                  <a:cubicBezTo>
                    <a:pt x="25" y="0"/>
                    <a:pt x="51" y="0"/>
                    <a:pt x="78" y="0"/>
                  </a:cubicBezTo>
                  <a:cubicBezTo>
                    <a:pt x="81" y="9"/>
                    <a:pt x="84" y="17"/>
                    <a:pt x="87" y="26"/>
                  </a:cubicBezTo>
                  <a:cubicBezTo>
                    <a:pt x="72" y="6"/>
                    <a:pt x="53" y="0"/>
                    <a:pt x="31" y="3"/>
                  </a:cubicBezTo>
                  <a:cubicBezTo>
                    <a:pt x="27" y="3"/>
                    <a:pt x="20" y="8"/>
                    <a:pt x="20" y="12"/>
                  </a:cubicBezTo>
                  <a:cubicBezTo>
                    <a:pt x="19" y="28"/>
                    <a:pt x="20" y="44"/>
                    <a:pt x="20" y="60"/>
                  </a:cubicBezTo>
                  <a:cubicBezTo>
                    <a:pt x="48" y="65"/>
                    <a:pt x="57" y="62"/>
                    <a:pt x="65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7" name="Freeform 51">
              <a:extLst>
                <a:ext uri="{FF2B5EF4-FFF2-40B4-BE49-F238E27FC236}">
                  <a16:creationId xmlns:a16="http://schemas.microsoft.com/office/drawing/2014/main" id="{4F87D4E3-31E9-4D23-8F6A-06DB99FAD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7551" y="4681538"/>
              <a:ext cx="263525" cy="446088"/>
            </a:xfrm>
            <a:custGeom>
              <a:avLst/>
              <a:gdLst>
                <a:gd name="T0" fmla="*/ 66 w 80"/>
                <a:gd name="T1" fmla="*/ 0 h 135"/>
                <a:gd name="T2" fmla="*/ 80 w 80"/>
                <a:gd name="T3" fmla="*/ 0 h 135"/>
                <a:gd name="T4" fmla="*/ 64 w 80"/>
                <a:gd name="T5" fmla="*/ 53 h 135"/>
                <a:gd name="T6" fmla="*/ 38 w 80"/>
                <a:gd name="T7" fmla="*/ 135 h 135"/>
                <a:gd name="T8" fmla="*/ 28 w 80"/>
                <a:gd name="T9" fmla="*/ 101 h 135"/>
                <a:gd name="T10" fmla="*/ 8 w 80"/>
                <a:gd name="T11" fmla="*/ 20 h 135"/>
                <a:gd name="T12" fmla="*/ 0 w 80"/>
                <a:gd name="T13" fmla="*/ 0 h 135"/>
                <a:gd name="T14" fmla="*/ 22 w 80"/>
                <a:gd name="T15" fmla="*/ 0 h 135"/>
                <a:gd name="T16" fmla="*/ 20 w 80"/>
                <a:gd name="T17" fmla="*/ 15 h 135"/>
                <a:gd name="T18" fmla="*/ 42 w 80"/>
                <a:gd name="T19" fmla="*/ 105 h 135"/>
                <a:gd name="T20" fmla="*/ 46 w 80"/>
                <a:gd name="T21" fmla="*/ 94 h 135"/>
                <a:gd name="T22" fmla="*/ 67 w 80"/>
                <a:gd name="T23" fmla="*/ 19 h 135"/>
                <a:gd name="T24" fmla="*/ 66 w 80"/>
                <a:gd name="T25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135">
                  <a:moveTo>
                    <a:pt x="66" y="0"/>
                  </a:moveTo>
                  <a:cubicBezTo>
                    <a:pt x="70" y="0"/>
                    <a:pt x="77" y="0"/>
                    <a:pt x="80" y="0"/>
                  </a:cubicBezTo>
                  <a:cubicBezTo>
                    <a:pt x="75" y="17"/>
                    <a:pt x="69" y="35"/>
                    <a:pt x="64" y="53"/>
                  </a:cubicBezTo>
                  <a:cubicBezTo>
                    <a:pt x="56" y="80"/>
                    <a:pt x="49" y="107"/>
                    <a:pt x="38" y="135"/>
                  </a:cubicBezTo>
                  <a:cubicBezTo>
                    <a:pt x="35" y="123"/>
                    <a:pt x="31" y="112"/>
                    <a:pt x="28" y="101"/>
                  </a:cubicBezTo>
                  <a:cubicBezTo>
                    <a:pt x="22" y="74"/>
                    <a:pt x="15" y="47"/>
                    <a:pt x="8" y="20"/>
                  </a:cubicBezTo>
                  <a:cubicBezTo>
                    <a:pt x="7" y="13"/>
                    <a:pt x="3" y="7"/>
                    <a:pt x="0" y="0"/>
                  </a:cubicBezTo>
                  <a:cubicBezTo>
                    <a:pt x="7" y="0"/>
                    <a:pt x="16" y="0"/>
                    <a:pt x="22" y="0"/>
                  </a:cubicBezTo>
                  <a:cubicBezTo>
                    <a:pt x="22" y="5"/>
                    <a:pt x="19" y="11"/>
                    <a:pt x="20" y="15"/>
                  </a:cubicBezTo>
                  <a:cubicBezTo>
                    <a:pt x="27" y="44"/>
                    <a:pt x="34" y="73"/>
                    <a:pt x="42" y="105"/>
                  </a:cubicBezTo>
                  <a:cubicBezTo>
                    <a:pt x="44" y="99"/>
                    <a:pt x="46" y="97"/>
                    <a:pt x="46" y="94"/>
                  </a:cubicBezTo>
                  <a:cubicBezTo>
                    <a:pt x="53" y="69"/>
                    <a:pt x="61" y="44"/>
                    <a:pt x="67" y="19"/>
                  </a:cubicBezTo>
                  <a:cubicBezTo>
                    <a:pt x="68" y="14"/>
                    <a:pt x="66" y="7"/>
                    <a:pt x="6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8" name="Freeform 52">
              <a:extLst>
                <a:ext uri="{FF2B5EF4-FFF2-40B4-BE49-F238E27FC236}">
                  <a16:creationId xmlns:a16="http://schemas.microsoft.com/office/drawing/2014/main" id="{868F80AA-AB36-4C15-9949-21DB82D7D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8751" y="4681538"/>
              <a:ext cx="260350" cy="452438"/>
            </a:xfrm>
            <a:custGeom>
              <a:avLst/>
              <a:gdLst>
                <a:gd name="T0" fmla="*/ 0 w 79"/>
                <a:gd name="T1" fmla="*/ 0 h 137"/>
                <a:gd name="T2" fmla="*/ 22 w 79"/>
                <a:gd name="T3" fmla="*/ 0 h 137"/>
                <a:gd name="T4" fmla="*/ 17 w 79"/>
                <a:gd name="T5" fmla="*/ 18 h 137"/>
                <a:gd name="T6" fmla="*/ 17 w 79"/>
                <a:gd name="T7" fmla="*/ 103 h 137"/>
                <a:gd name="T8" fmla="*/ 40 w 79"/>
                <a:gd name="T9" fmla="*/ 132 h 137"/>
                <a:gd name="T10" fmla="*/ 71 w 79"/>
                <a:gd name="T11" fmla="*/ 106 h 137"/>
                <a:gd name="T12" fmla="*/ 71 w 79"/>
                <a:gd name="T13" fmla="*/ 12 h 137"/>
                <a:gd name="T14" fmla="*/ 64 w 79"/>
                <a:gd name="T15" fmla="*/ 0 h 137"/>
                <a:gd name="T16" fmla="*/ 79 w 79"/>
                <a:gd name="T17" fmla="*/ 0 h 137"/>
                <a:gd name="T18" fmla="*/ 74 w 79"/>
                <a:gd name="T19" fmla="*/ 22 h 137"/>
                <a:gd name="T20" fmla="*/ 74 w 79"/>
                <a:gd name="T21" fmla="*/ 103 h 137"/>
                <a:gd name="T22" fmla="*/ 39 w 79"/>
                <a:gd name="T23" fmla="*/ 137 h 137"/>
                <a:gd name="T24" fmla="*/ 5 w 79"/>
                <a:gd name="T25" fmla="*/ 103 h 137"/>
                <a:gd name="T26" fmla="*/ 4 w 79"/>
                <a:gd name="T27" fmla="*/ 19 h 137"/>
                <a:gd name="T28" fmla="*/ 0 w 79"/>
                <a:gd name="T2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" h="137">
                  <a:moveTo>
                    <a:pt x="0" y="0"/>
                  </a:moveTo>
                  <a:cubicBezTo>
                    <a:pt x="7" y="0"/>
                    <a:pt x="15" y="0"/>
                    <a:pt x="22" y="0"/>
                  </a:cubicBezTo>
                  <a:cubicBezTo>
                    <a:pt x="20" y="6"/>
                    <a:pt x="17" y="12"/>
                    <a:pt x="17" y="18"/>
                  </a:cubicBezTo>
                  <a:cubicBezTo>
                    <a:pt x="16" y="47"/>
                    <a:pt x="16" y="75"/>
                    <a:pt x="17" y="103"/>
                  </a:cubicBezTo>
                  <a:cubicBezTo>
                    <a:pt x="17" y="122"/>
                    <a:pt x="24" y="131"/>
                    <a:pt x="40" y="132"/>
                  </a:cubicBezTo>
                  <a:cubicBezTo>
                    <a:pt x="55" y="133"/>
                    <a:pt x="70" y="122"/>
                    <a:pt x="71" y="106"/>
                  </a:cubicBezTo>
                  <a:cubicBezTo>
                    <a:pt x="72" y="75"/>
                    <a:pt x="71" y="43"/>
                    <a:pt x="71" y="12"/>
                  </a:cubicBezTo>
                  <a:cubicBezTo>
                    <a:pt x="71" y="8"/>
                    <a:pt x="66" y="4"/>
                    <a:pt x="64" y="0"/>
                  </a:cubicBezTo>
                  <a:cubicBezTo>
                    <a:pt x="69" y="0"/>
                    <a:pt x="75" y="0"/>
                    <a:pt x="79" y="0"/>
                  </a:cubicBezTo>
                  <a:cubicBezTo>
                    <a:pt x="78" y="7"/>
                    <a:pt x="74" y="15"/>
                    <a:pt x="74" y="22"/>
                  </a:cubicBezTo>
                  <a:cubicBezTo>
                    <a:pt x="74" y="49"/>
                    <a:pt x="74" y="76"/>
                    <a:pt x="74" y="103"/>
                  </a:cubicBezTo>
                  <a:cubicBezTo>
                    <a:pt x="74" y="124"/>
                    <a:pt x="59" y="137"/>
                    <a:pt x="39" y="137"/>
                  </a:cubicBezTo>
                  <a:cubicBezTo>
                    <a:pt x="17" y="137"/>
                    <a:pt x="5" y="126"/>
                    <a:pt x="5" y="103"/>
                  </a:cubicBezTo>
                  <a:cubicBezTo>
                    <a:pt x="5" y="75"/>
                    <a:pt x="5" y="47"/>
                    <a:pt x="4" y="19"/>
                  </a:cubicBezTo>
                  <a:cubicBezTo>
                    <a:pt x="4" y="13"/>
                    <a:pt x="1" y="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9" name="Freeform 53">
              <a:extLst>
                <a:ext uri="{FF2B5EF4-FFF2-40B4-BE49-F238E27FC236}">
                  <a16:creationId xmlns:a16="http://schemas.microsoft.com/office/drawing/2014/main" id="{745D4EC6-ADC6-4D8B-AA33-C548CDF62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2376" y="4681538"/>
              <a:ext cx="288925" cy="442913"/>
            </a:xfrm>
            <a:custGeom>
              <a:avLst/>
              <a:gdLst>
                <a:gd name="T0" fmla="*/ 88 w 88"/>
                <a:gd name="T1" fmla="*/ 27 h 134"/>
                <a:gd name="T2" fmla="*/ 50 w 88"/>
                <a:gd name="T3" fmla="*/ 6 h 134"/>
                <a:gd name="T4" fmla="*/ 50 w 88"/>
                <a:gd name="T5" fmla="*/ 89 h 134"/>
                <a:gd name="T6" fmla="*/ 51 w 88"/>
                <a:gd name="T7" fmla="*/ 118 h 134"/>
                <a:gd name="T8" fmla="*/ 57 w 88"/>
                <a:gd name="T9" fmla="*/ 134 h 134"/>
                <a:gd name="T10" fmla="*/ 31 w 88"/>
                <a:gd name="T11" fmla="*/ 134 h 134"/>
                <a:gd name="T12" fmla="*/ 38 w 88"/>
                <a:gd name="T13" fmla="*/ 115 h 134"/>
                <a:gd name="T14" fmla="*/ 38 w 88"/>
                <a:gd name="T15" fmla="*/ 20 h 134"/>
                <a:gd name="T16" fmla="*/ 33 w 88"/>
                <a:gd name="T17" fmla="*/ 6 h 134"/>
                <a:gd name="T18" fmla="*/ 12 w 88"/>
                <a:gd name="T19" fmla="*/ 13 h 134"/>
                <a:gd name="T20" fmla="*/ 0 w 88"/>
                <a:gd name="T21" fmla="*/ 28 h 134"/>
                <a:gd name="T22" fmla="*/ 7 w 88"/>
                <a:gd name="T23" fmla="*/ 0 h 134"/>
                <a:gd name="T24" fmla="*/ 82 w 88"/>
                <a:gd name="T25" fmla="*/ 0 h 134"/>
                <a:gd name="T26" fmla="*/ 88 w 88"/>
                <a:gd name="T27" fmla="*/ 27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8" h="134">
                  <a:moveTo>
                    <a:pt x="88" y="27"/>
                  </a:moveTo>
                  <a:cubicBezTo>
                    <a:pt x="73" y="3"/>
                    <a:pt x="73" y="3"/>
                    <a:pt x="50" y="6"/>
                  </a:cubicBezTo>
                  <a:cubicBezTo>
                    <a:pt x="50" y="34"/>
                    <a:pt x="50" y="61"/>
                    <a:pt x="50" y="89"/>
                  </a:cubicBezTo>
                  <a:cubicBezTo>
                    <a:pt x="50" y="99"/>
                    <a:pt x="50" y="108"/>
                    <a:pt x="51" y="118"/>
                  </a:cubicBezTo>
                  <a:cubicBezTo>
                    <a:pt x="51" y="123"/>
                    <a:pt x="55" y="129"/>
                    <a:pt x="57" y="134"/>
                  </a:cubicBezTo>
                  <a:cubicBezTo>
                    <a:pt x="50" y="134"/>
                    <a:pt x="39" y="134"/>
                    <a:pt x="31" y="134"/>
                  </a:cubicBezTo>
                  <a:cubicBezTo>
                    <a:pt x="33" y="129"/>
                    <a:pt x="38" y="122"/>
                    <a:pt x="38" y="115"/>
                  </a:cubicBezTo>
                  <a:cubicBezTo>
                    <a:pt x="39" y="84"/>
                    <a:pt x="39" y="52"/>
                    <a:pt x="38" y="20"/>
                  </a:cubicBezTo>
                  <a:cubicBezTo>
                    <a:pt x="38" y="15"/>
                    <a:pt x="34" y="5"/>
                    <a:pt x="33" y="6"/>
                  </a:cubicBezTo>
                  <a:cubicBezTo>
                    <a:pt x="25" y="6"/>
                    <a:pt x="17" y="9"/>
                    <a:pt x="12" y="13"/>
                  </a:cubicBezTo>
                  <a:cubicBezTo>
                    <a:pt x="7" y="16"/>
                    <a:pt x="6" y="23"/>
                    <a:pt x="0" y="28"/>
                  </a:cubicBezTo>
                  <a:cubicBezTo>
                    <a:pt x="2" y="19"/>
                    <a:pt x="4" y="10"/>
                    <a:pt x="7" y="0"/>
                  </a:cubicBezTo>
                  <a:cubicBezTo>
                    <a:pt x="32" y="0"/>
                    <a:pt x="56" y="0"/>
                    <a:pt x="82" y="0"/>
                  </a:cubicBezTo>
                  <a:cubicBezTo>
                    <a:pt x="84" y="9"/>
                    <a:pt x="86" y="18"/>
                    <a:pt x="88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0" name="Freeform 54">
              <a:extLst>
                <a:ext uri="{FF2B5EF4-FFF2-40B4-BE49-F238E27FC236}">
                  <a16:creationId xmlns:a16="http://schemas.microsoft.com/office/drawing/2014/main" id="{F8F41FEE-093F-4C4C-ABFC-585D6D9ACA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7501" y="4681538"/>
              <a:ext cx="274638" cy="446088"/>
            </a:xfrm>
            <a:custGeom>
              <a:avLst/>
              <a:gdLst>
                <a:gd name="T0" fmla="*/ 62 w 83"/>
                <a:gd name="T1" fmla="*/ 135 h 135"/>
                <a:gd name="T2" fmla="*/ 28 w 83"/>
                <a:gd name="T3" fmla="*/ 135 h 135"/>
                <a:gd name="T4" fmla="*/ 36 w 83"/>
                <a:gd name="T5" fmla="*/ 115 h 135"/>
                <a:gd name="T6" fmla="*/ 0 w 83"/>
                <a:gd name="T7" fmla="*/ 0 h 135"/>
                <a:gd name="T8" fmla="*/ 21 w 83"/>
                <a:gd name="T9" fmla="*/ 0 h 135"/>
                <a:gd name="T10" fmla="*/ 43 w 83"/>
                <a:gd name="T11" fmla="*/ 71 h 135"/>
                <a:gd name="T12" fmla="*/ 63 w 83"/>
                <a:gd name="T13" fmla="*/ 0 h 135"/>
                <a:gd name="T14" fmla="*/ 83 w 83"/>
                <a:gd name="T15" fmla="*/ 0 h 135"/>
                <a:gd name="T16" fmla="*/ 62 w 83"/>
                <a:gd name="T17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135">
                  <a:moveTo>
                    <a:pt x="62" y="135"/>
                  </a:moveTo>
                  <a:cubicBezTo>
                    <a:pt x="47" y="135"/>
                    <a:pt x="36" y="135"/>
                    <a:pt x="28" y="135"/>
                  </a:cubicBezTo>
                  <a:cubicBezTo>
                    <a:pt x="31" y="129"/>
                    <a:pt x="35" y="122"/>
                    <a:pt x="36" y="115"/>
                  </a:cubicBezTo>
                  <a:cubicBezTo>
                    <a:pt x="37" y="86"/>
                    <a:pt x="17" y="24"/>
                    <a:pt x="0" y="0"/>
                  </a:cubicBezTo>
                  <a:cubicBezTo>
                    <a:pt x="8" y="0"/>
                    <a:pt x="17" y="0"/>
                    <a:pt x="21" y="0"/>
                  </a:cubicBezTo>
                  <a:cubicBezTo>
                    <a:pt x="20" y="27"/>
                    <a:pt x="35" y="48"/>
                    <a:pt x="43" y="71"/>
                  </a:cubicBezTo>
                  <a:cubicBezTo>
                    <a:pt x="51" y="48"/>
                    <a:pt x="69" y="28"/>
                    <a:pt x="63" y="0"/>
                  </a:cubicBezTo>
                  <a:cubicBezTo>
                    <a:pt x="68" y="0"/>
                    <a:pt x="76" y="0"/>
                    <a:pt x="83" y="0"/>
                  </a:cubicBezTo>
                  <a:cubicBezTo>
                    <a:pt x="51" y="35"/>
                    <a:pt x="34" y="124"/>
                    <a:pt x="62" y="1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1" name="Freeform 55">
              <a:extLst>
                <a:ext uri="{FF2B5EF4-FFF2-40B4-BE49-F238E27FC236}">
                  <a16:creationId xmlns:a16="http://schemas.microsoft.com/office/drawing/2014/main" id="{52E57B61-95FF-44B9-8294-E4F279B45F4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9163" y="4681538"/>
              <a:ext cx="203200" cy="442913"/>
            </a:xfrm>
            <a:custGeom>
              <a:avLst/>
              <a:gdLst>
                <a:gd name="T0" fmla="*/ 0 w 62"/>
                <a:gd name="T1" fmla="*/ 132 h 134"/>
                <a:gd name="T2" fmla="*/ 10 w 62"/>
                <a:gd name="T3" fmla="*/ 132 h 134"/>
                <a:gd name="T4" fmla="*/ 23 w 62"/>
                <a:gd name="T5" fmla="*/ 119 h 134"/>
                <a:gd name="T6" fmla="*/ 23 w 62"/>
                <a:gd name="T7" fmla="*/ 18 h 134"/>
                <a:gd name="T8" fmla="*/ 8 w 62"/>
                <a:gd name="T9" fmla="*/ 2 h 134"/>
                <a:gd name="T10" fmla="*/ 0 w 62"/>
                <a:gd name="T11" fmla="*/ 0 h 134"/>
                <a:gd name="T12" fmla="*/ 58 w 62"/>
                <a:gd name="T13" fmla="*/ 0 h 134"/>
                <a:gd name="T14" fmla="*/ 58 w 62"/>
                <a:gd name="T15" fmla="*/ 2 h 134"/>
                <a:gd name="T16" fmla="*/ 52 w 62"/>
                <a:gd name="T17" fmla="*/ 2 h 134"/>
                <a:gd name="T18" fmla="*/ 34 w 62"/>
                <a:gd name="T19" fmla="*/ 22 h 134"/>
                <a:gd name="T20" fmla="*/ 34 w 62"/>
                <a:gd name="T21" fmla="*/ 104 h 134"/>
                <a:gd name="T22" fmla="*/ 62 w 62"/>
                <a:gd name="T23" fmla="*/ 134 h 134"/>
                <a:gd name="T24" fmla="*/ 0 w 62"/>
                <a:gd name="T25" fmla="*/ 134 h 134"/>
                <a:gd name="T26" fmla="*/ 0 w 62"/>
                <a:gd name="T27" fmla="*/ 132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2" h="134">
                  <a:moveTo>
                    <a:pt x="0" y="132"/>
                  </a:moveTo>
                  <a:cubicBezTo>
                    <a:pt x="3" y="132"/>
                    <a:pt x="7" y="132"/>
                    <a:pt x="10" y="132"/>
                  </a:cubicBezTo>
                  <a:cubicBezTo>
                    <a:pt x="20" y="133"/>
                    <a:pt x="23" y="128"/>
                    <a:pt x="23" y="119"/>
                  </a:cubicBezTo>
                  <a:cubicBezTo>
                    <a:pt x="23" y="85"/>
                    <a:pt x="23" y="52"/>
                    <a:pt x="23" y="18"/>
                  </a:cubicBezTo>
                  <a:cubicBezTo>
                    <a:pt x="24" y="7"/>
                    <a:pt x="20" y="1"/>
                    <a:pt x="8" y="2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19" y="0"/>
                    <a:pt x="38" y="0"/>
                    <a:pt x="58" y="0"/>
                  </a:cubicBezTo>
                  <a:cubicBezTo>
                    <a:pt x="58" y="1"/>
                    <a:pt x="58" y="1"/>
                    <a:pt x="58" y="2"/>
                  </a:cubicBezTo>
                  <a:cubicBezTo>
                    <a:pt x="56" y="2"/>
                    <a:pt x="54" y="3"/>
                    <a:pt x="52" y="2"/>
                  </a:cubicBezTo>
                  <a:cubicBezTo>
                    <a:pt x="37" y="0"/>
                    <a:pt x="34" y="8"/>
                    <a:pt x="34" y="22"/>
                  </a:cubicBezTo>
                  <a:cubicBezTo>
                    <a:pt x="35" y="49"/>
                    <a:pt x="34" y="77"/>
                    <a:pt x="34" y="104"/>
                  </a:cubicBezTo>
                  <a:cubicBezTo>
                    <a:pt x="34" y="130"/>
                    <a:pt x="34" y="130"/>
                    <a:pt x="62" y="134"/>
                  </a:cubicBezTo>
                  <a:cubicBezTo>
                    <a:pt x="38" y="134"/>
                    <a:pt x="19" y="134"/>
                    <a:pt x="0" y="134"/>
                  </a:cubicBezTo>
                  <a:cubicBezTo>
                    <a:pt x="0" y="134"/>
                    <a:pt x="0" y="133"/>
                    <a:pt x="0" y="1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2" name="Freeform 56">
              <a:extLst>
                <a:ext uri="{FF2B5EF4-FFF2-40B4-BE49-F238E27FC236}">
                  <a16:creationId xmlns:a16="http://schemas.microsoft.com/office/drawing/2014/main" id="{D6F751C4-70EB-4F8E-A251-E208C649E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4813" y="4681538"/>
              <a:ext cx="184150" cy="446088"/>
            </a:xfrm>
            <a:custGeom>
              <a:avLst/>
              <a:gdLst>
                <a:gd name="T0" fmla="*/ 56 w 56"/>
                <a:gd name="T1" fmla="*/ 135 h 135"/>
                <a:gd name="T2" fmla="*/ 0 w 56"/>
                <a:gd name="T3" fmla="*/ 135 h 135"/>
                <a:gd name="T4" fmla="*/ 2 w 56"/>
                <a:gd name="T5" fmla="*/ 132 h 135"/>
                <a:gd name="T6" fmla="*/ 24 w 56"/>
                <a:gd name="T7" fmla="*/ 110 h 135"/>
                <a:gd name="T8" fmla="*/ 24 w 56"/>
                <a:gd name="T9" fmla="*/ 27 h 135"/>
                <a:gd name="T10" fmla="*/ 1 w 56"/>
                <a:gd name="T11" fmla="*/ 0 h 135"/>
                <a:gd name="T12" fmla="*/ 28 w 56"/>
                <a:gd name="T13" fmla="*/ 0 h 135"/>
                <a:gd name="T14" fmla="*/ 56 w 56"/>
                <a:gd name="T15" fmla="*/ 0 h 135"/>
                <a:gd name="T16" fmla="*/ 35 w 56"/>
                <a:gd name="T17" fmla="*/ 27 h 135"/>
                <a:gd name="T18" fmla="*/ 35 w 56"/>
                <a:gd name="T19" fmla="*/ 109 h 135"/>
                <a:gd name="T20" fmla="*/ 56 w 56"/>
                <a:gd name="T2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35">
                  <a:moveTo>
                    <a:pt x="56" y="135"/>
                  </a:moveTo>
                  <a:cubicBezTo>
                    <a:pt x="37" y="135"/>
                    <a:pt x="19" y="135"/>
                    <a:pt x="0" y="135"/>
                  </a:cubicBezTo>
                  <a:cubicBezTo>
                    <a:pt x="1" y="133"/>
                    <a:pt x="2" y="132"/>
                    <a:pt x="2" y="132"/>
                  </a:cubicBezTo>
                  <a:cubicBezTo>
                    <a:pt x="24" y="133"/>
                    <a:pt x="24" y="133"/>
                    <a:pt x="24" y="110"/>
                  </a:cubicBezTo>
                  <a:cubicBezTo>
                    <a:pt x="24" y="82"/>
                    <a:pt x="24" y="55"/>
                    <a:pt x="24" y="27"/>
                  </a:cubicBezTo>
                  <a:cubicBezTo>
                    <a:pt x="24" y="4"/>
                    <a:pt x="24" y="4"/>
                    <a:pt x="1" y="0"/>
                  </a:cubicBezTo>
                  <a:cubicBezTo>
                    <a:pt x="10" y="0"/>
                    <a:pt x="19" y="0"/>
                    <a:pt x="28" y="0"/>
                  </a:cubicBezTo>
                  <a:cubicBezTo>
                    <a:pt x="37" y="0"/>
                    <a:pt x="47" y="0"/>
                    <a:pt x="56" y="0"/>
                  </a:cubicBezTo>
                  <a:cubicBezTo>
                    <a:pt x="35" y="5"/>
                    <a:pt x="35" y="5"/>
                    <a:pt x="35" y="27"/>
                  </a:cubicBezTo>
                  <a:cubicBezTo>
                    <a:pt x="35" y="54"/>
                    <a:pt x="35" y="82"/>
                    <a:pt x="35" y="109"/>
                  </a:cubicBezTo>
                  <a:cubicBezTo>
                    <a:pt x="35" y="131"/>
                    <a:pt x="35" y="131"/>
                    <a:pt x="56" y="1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3" name="Freeform 57">
              <a:extLst>
                <a:ext uri="{FF2B5EF4-FFF2-40B4-BE49-F238E27FC236}">
                  <a16:creationId xmlns:a16="http://schemas.microsoft.com/office/drawing/2014/main" id="{B0FF765A-BF2A-4B09-A712-E7310818174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9938" y="3159125"/>
              <a:ext cx="95250" cy="339725"/>
            </a:xfrm>
            <a:custGeom>
              <a:avLst/>
              <a:gdLst>
                <a:gd name="T0" fmla="*/ 29 w 29"/>
                <a:gd name="T1" fmla="*/ 0 h 103"/>
                <a:gd name="T2" fmla="*/ 25 w 29"/>
                <a:gd name="T3" fmla="*/ 47 h 103"/>
                <a:gd name="T4" fmla="*/ 23 w 29"/>
                <a:gd name="T5" fmla="*/ 82 h 103"/>
                <a:gd name="T6" fmla="*/ 0 w 29"/>
                <a:gd name="T7" fmla="*/ 100 h 103"/>
                <a:gd name="T8" fmla="*/ 29 w 29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03">
                  <a:moveTo>
                    <a:pt x="29" y="0"/>
                  </a:moveTo>
                  <a:cubicBezTo>
                    <a:pt x="27" y="18"/>
                    <a:pt x="26" y="32"/>
                    <a:pt x="25" y="47"/>
                  </a:cubicBezTo>
                  <a:cubicBezTo>
                    <a:pt x="24" y="59"/>
                    <a:pt x="23" y="71"/>
                    <a:pt x="23" y="82"/>
                  </a:cubicBezTo>
                  <a:cubicBezTo>
                    <a:pt x="22" y="101"/>
                    <a:pt x="21" y="103"/>
                    <a:pt x="0" y="100"/>
                  </a:cubicBezTo>
                  <a:cubicBezTo>
                    <a:pt x="0" y="65"/>
                    <a:pt x="0" y="30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4" name="Freeform 58">
              <a:extLst>
                <a:ext uri="{FF2B5EF4-FFF2-40B4-BE49-F238E27FC236}">
                  <a16:creationId xmlns:a16="http://schemas.microsoft.com/office/drawing/2014/main" id="{26E0E8E4-230D-4466-9E93-A64C44816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9972676" y="2571750"/>
              <a:ext cx="136525" cy="184150"/>
            </a:xfrm>
            <a:custGeom>
              <a:avLst/>
              <a:gdLst>
                <a:gd name="T0" fmla="*/ 0 w 41"/>
                <a:gd name="T1" fmla="*/ 56 h 56"/>
                <a:gd name="T2" fmla="*/ 0 w 41"/>
                <a:gd name="T3" fmla="*/ 18 h 56"/>
                <a:gd name="T4" fmla="*/ 20 w 41"/>
                <a:gd name="T5" fmla="*/ 9 h 56"/>
                <a:gd name="T6" fmla="*/ 41 w 41"/>
                <a:gd name="T7" fmla="*/ 31 h 56"/>
                <a:gd name="T8" fmla="*/ 18 w 41"/>
                <a:gd name="T9" fmla="*/ 49 h 56"/>
                <a:gd name="T10" fmla="*/ 0 w 41"/>
                <a:gd name="T11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56">
                  <a:moveTo>
                    <a:pt x="0" y="56"/>
                  </a:moveTo>
                  <a:cubicBezTo>
                    <a:pt x="0" y="42"/>
                    <a:pt x="0" y="30"/>
                    <a:pt x="0" y="18"/>
                  </a:cubicBezTo>
                  <a:cubicBezTo>
                    <a:pt x="1" y="4"/>
                    <a:pt x="9" y="0"/>
                    <a:pt x="20" y="9"/>
                  </a:cubicBezTo>
                  <a:cubicBezTo>
                    <a:pt x="28" y="15"/>
                    <a:pt x="34" y="24"/>
                    <a:pt x="41" y="31"/>
                  </a:cubicBezTo>
                  <a:cubicBezTo>
                    <a:pt x="33" y="37"/>
                    <a:pt x="26" y="44"/>
                    <a:pt x="18" y="49"/>
                  </a:cubicBezTo>
                  <a:cubicBezTo>
                    <a:pt x="13" y="52"/>
                    <a:pt x="7" y="53"/>
                    <a:pt x="0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5" name="Freeform 59">
              <a:extLst>
                <a:ext uri="{FF2B5EF4-FFF2-40B4-BE49-F238E27FC236}">
                  <a16:creationId xmlns:a16="http://schemas.microsoft.com/office/drawing/2014/main" id="{914E474F-3726-4475-A45F-782F880D65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93863" y="2446338"/>
              <a:ext cx="2151063" cy="2154238"/>
            </a:xfrm>
            <a:custGeom>
              <a:avLst/>
              <a:gdLst>
                <a:gd name="T0" fmla="*/ 328 w 652"/>
                <a:gd name="T1" fmla="*/ 1 h 653"/>
                <a:gd name="T2" fmla="*/ 323 w 652"/>
                <a:gd name="T3" fmla="*/ 652 h 653"/>
                <a:gd name="T4" fmla="*/ 349 w 652"/>
                <a:gd name="T5" fmla="*/ 237 h 653"/>
                <a:gd name="T6" fmla="*/ 304 w 652"/>
                <a:gd name="T7" fmla="*/ 430 h 653"/>
                <a:gd name="T8" fmla="*/ 316 w 652"/>
                <a:gd name="T9" fmla="*/ 630 h 653"/>
                <a:gd name="T10" fmla="*/ 345 w 652"/>
                <a:gd name="T11" fmla="*/ 21 h 653"/>
                <a:gd name="T12" fmla="*/ 335 w 652"/>
                <a:gd name="T13" fmla="*/ 106 h 653"/>
                <a:gd name="T14" fmla="*/ 500 w 652"/>
                <a:gd name="T15" fmla="*/ 112 h 653"/>
                <a:gd name="T16" fmla="*/ 551 w 652"/>
                <a:gd name="T17" fmla="*/ 133 h 653"/>
                <a:gd name="T18" fmla="*/ 382 w 652"/>
                <a:gd name="T19" fmla="*/ 161 h 653"/>
                <a:gd name="T20" fmla="*/ 354 w 652"/>
                <a:gd name="T21" fmla="*/ 222 h 653"/>
                <a:gd name="T22" fmla="*/ 417 w 652"/>
                <a:gd name="T23" fmla="*/ 173 h 653"/>
                <a:gd name="T24" fmla="*/ 547 w 652"/>
                <a:gd name="T25" fmla="*/ 201 h 653"/>
                <a:gd name="T26" fmla="*/ 411 w 652"/>
                <a:gd name="T27" fmla="*/ 263 h 653"/>
                <a:gd name="T28" fmla="*/ 49 w 652"/>
                <a:gd name="T29" fmla="*/ 459 h 653"/>
                <a:gd name="T30" fmla="*/ 103 w 652"/>
                <a:gd name="T31" fmla="*/ 419 h 653"/>
                <a:gd name="T32" fmla="*/ 230 w 652"/>
                <a:gd name="T33" fmla="*/ 425 h 653"/>
                <a:gd name="T34" fmla="*/ 266 w 652"/>
                <a:gd name="T35" fmla="*/ 390 h 653"/>
                <a:gd name="T36" fmla="*/ 302 w 652"/>
                <a:gd name="T37" fmla="*/ 243 h 653"/>
                <a:gd name="T38" fmla="*/ 252 w 652"/>
                <a:gd name="T39" fmla="*/ 302 h 653"/>
                <a:gd name="T40" fmla="*/ 199 w 652"/>
                <a:gd name="T41" fmla="*/ 396 h 653"/>
                <a:gd name="T42" fmla="*/ 53 w 652"/>
                <a:gd name="T43" fmla="*/ 329 h 653"/>
                <a:gd name="T44" fmla="*/ 170 w 652"/>
                <a:gd name="T45" fmla="*/ 150 h 653"/>
                <a:gd name="T46" fmla="*/ 243 w 652"/>
                <a:gd name="T47" fmla="*/ 227 h 653"/>
                <a:gd name="T48" fmla="*/ 285 w 652"/>
                <a:gd name="T49" fmla="*/ 200 h 653"/>
                <a:gd name="T50" fmla="*/ 288 w 652"/>
                <a:gd name="T51" fmla="*/ 161 h 653"/>
                <a:gd name="T52" fmla="*/ 262 w 652"/>
                <a:gd name="T53" fmla="*/ 130 h 653"/>
                <a:gd name="T54" fmla="*/ 321 w 652"/>
                <a:gd name="T55" fmla="*/ 19 h 653"/>
                <a:gd name="T56" fmla="*/ 49 w 652"/>
                <a:gd name="T57" fmla="*/ 459 h 653"/>
                <a:gd name="T58" fmla="*/ 301 w 652"/>
                <a:gd name="T59" fmla="*/ 626 h 653"/>
                <a:gd name="T60" fmla="*/ 266 w 652"/>
                <a:gd name="T61" fmla="*/ 478 h 653"/>
                <a:gd name="T62" fmla="*/ 226 w 652"/>
                <a:gd name="T63" fmla="*/ 469 h 653"/>
                <a:gd name="T64" fmla="*/ 101 w 652"/>
                <a:gd name="T65" fmla="*/ 303 h 653"/>
                <a:gd name="T66" fmla="*/ 166 w 652"/>
                <a:gd name="T67" fmla="*/ 349 h 653"/>
                <a:gd name="T68" fmla="*/ 199 w 652"/>
                <a:gd name="T69" fmla="*/ 306 h 653"/>
                <a:gd name="T70" fmla="*/ 101 w 652"/>
                <a:gd name="T71" fmla="*/ 303 h 653"/>
                <a:gd name="T72" fmla="*/ 143 w 652"/>
                <a:gd name="T73" fmla="*/ 208 h 653"/>
                <a:gd name="T74" fmla="*/ 95 w 652"/>
                <a:gd name="T75" fmla="*/ 243 h 653"/>
                <a:gd name="T76" fmla="*/ 191 w 652"/>
                <a:gd name="T77" fmla="*/ 252 h 653"/>
                <a:gd name="T78" fmla="*/ 494 w 652"/>
                <a:gd name="T79" fmla="*/ 216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52" h="653">
                  <a:moveTo>
                    <a:pt x="1" y="325"/>
                  </a:moveTo>
                  <a:cubicBezTo>
                    <a:pt x="0" y="145"/>
                    <a:pt x="153" y="0"/>
                    <a:pt x="328" y="1"/>
                  </a:cubicBezTo>
                  <a:cubicBezTo>
                    <a:pt x="503" y="3"/>
                    <a:pt x="652" y="149"/>
                    <a:pt x="651" y="327"/>
                  </a:cubicBezTo>
                  <a:cubicBezTo>
                    <a:pt x="650" y="505"/>
                    <a:pt x="506" y="653"/>
                    <a:pt x="323" y="652"/>
                  </a:cubicBezTo>
                  <a:cubicBezTo>
                    <a:pt x="140" y="650"/>
                    <a:pt x="0" y="500"/>
                    <a:pt x="1" y="325"/>
                  </a:cubicBezTo>
                  <a:close/>
                  <a:moveTo>
                    <a:pt x="349" y="237"/>
                  </a:moveTo>
                  <a:cubicBezTo>
                    <a:pt x="341" y="264"/>
                    <a:pt x="333" y="287"/>
                    <a:pt x="326" y="311"/>
                  </a:cubicBezTo>
                  <a:cubicBezTo>
                    <a:pt x="315" y="350"/>
                    <a:pt x="302" y="388"/>
                    <a:pt x="304" y="430"/>
                  </a:cubicBezTo>
                  <a:cubicBezTo>
                    <a:pt x="307" y="483"/>
                    <a:pt x="309" y="536"/>
                    <a:pt x="320" y="589"/>
                  </a:cubicBezTo>
                  <a:cubicBezTo>
                    <a:pt x="323" y="603"/>
                    <a:pt x="329" y="617"/>
                    <a:pt x="316" y="630"/>
                  </a:cubicBezTo>
                  <a:cubicBezTo>
                    <a:pt x="465" y="636"/>
                    <a:pt x="613" y="527"/>
                    <a:pt x="628" y="357"/>
                  </a:cubicBezTo>
                  <a:cubicBezTo>
                    <a:pt x="646" y="156"/>
                    <a:pt x="489" y="26"/>
                    <a:pt x="345" y="21"/>
                  </a:cubicBezTo>
                  <a:cubicBezTo>
                    <a:pt x="345" y="28"/>
                    <a:pt x="346" y="35"/>
                    <a:pt x="345" y="42"/>
                  </a:cubicBezTo>
                  <a:cubicBezTo>
                    <a:pt x="342" y="63"/>
                    <a:pt x="338" y="85"/>
                    <a:pt x="335" y="106"/>
                  </a:cubicBezTo>
                  <a:cubicBezTo>
                    <a:pt x="333" y="118"/>
                    <a:pt x="339" y="125"/>
                    <a:pt x="350" y="122"/>
                  </a:cubicBezTo>
                  <a:cubicBezTo>
                    <a:pt x="399" y="108"/>
                    <a:pt x="450" y="113"/>
                    <a:pt x="500" y="112"/>
                  </a:cubicBezTo>
                  <a:cubicBezTo>
                    <a:pt x="515" y="111"/>
                    <a:pt x="530" y="119"/>
                    <a:pt x="544" y="124"/>
                  </a:cubicBezTo>
                  <a:cubicBezTo>
                    <a:pt x="547" y="125"/>
                    <a:pt x="550" y="129"/>
                    <a:pt x="551" y="133"/>
                  </a:cubicBezTo>
                  <a:cubicBezTo>
                    <a:pt x="555" y="151"/>
                    <a:pt x="548" y="160"/>
                    <a:pt x="529" y="161"/>
                  </a:cubicBezTo>
                  <a:cubicBezTo>
                    <a:pt x="480" y="161"/>
                    <a:pt x="431" y="160"/>
                    <a:pt x="382" y="161"/>
                  </a:cubicBezTo>
                  <a:cubicBezTo>
                    <a:pt x="369" y="161"/>
                    <a:pt x="354" y="164"/>
                    <a:pt x="345" y="171"/>
                  </a:cubicBezTo>
                  <a:cubicBezTo>
                    <a:pt x="332" y="180"/>
                    <a:pt x="339" y="211"/>
                    <a:pt x="354" y="222"/>
                  </a:cubicBezTo>
                  <a:cubicBezTo>
                    <a:pt x="355" y="220"/>
                    <a:pt x="356" y="218"/>
                    <a:pt x="357" y="216"/>
                  </a:cubicBezTo>
                  <a:cubicBezTo>
                    <a:pt x="368" y="190"/>
                    <a:pt x="385" y="172"/>
                    <a:pt x="417" y="173"/>
                  </a:cubicBezTo>
                  <a:cubicBezTo>
                    <a:pt x="451" y="174"/>
                    <a:pt x="486" y="174"/>
                    <a:pt x="521" y="176"/>
                  </a:cubicBezTo>
                  <a:cubicBezTo>
                    <a:pt x="535" y="177"/>
                    <a:pt x="545" y="188"/>
                    <a:pt x="547" y="201"/>
                  </a:cubicBezTo>
                  <a:cubicBezTo>
                    <a:pt x="553" y="234"/>
                    <a:pt x="539" y="253"/>
                    <a:pt x="506" y="256"/>
                  </a:cubicBezTo>
                  <a:cubicBezTo>
                    <a:pt x="474" y="259"/>
                    <a:pt x="442" y="261"/>
                    <a:pt x="411" y="263"/>
                  </a:cubicBezTo>
                  <a:cubicBezTo>
                    <a:pt x="387" y="264"/>
                    <a:pt x="368" y="256"/>
                    <a:pt x="349" y="237"/>
                  </a:cubicBezTo>
                  <a:close/>
                  <a:moveTo>
                    <a:pt x="49" y="459"/>
                  </a:moveTo>
                  <a:cubicBezTo>
                    <a:pt x="57" y="449"/>
                    <a:pt x="62" y="442"/>
                    <a:pt x="67" y="435"/>
                  </a:cubicBezTo>
                  <a:cubicBezTo>
                    <a:pt x="76" y="422"/>
                    <a:pt x="87" y="416"/>
                    <a:pt x="103" y="419"/>
                  </a:cubicBezTo>
                  <a:cubicBezTo>
                    <a:pt x="117" y="421"/>
                    <a:pt x="132" y="422"/>
                    <a:pt x="146" y="422"/>
                  </a:cubicBezTo>
                  <a:cubicBezTo>
                    <a:pt x="174" y="423"/>
                    <a:pt x="202" y="423"/>
                    <a:pt x="230" y="425"/>
                  </a:cubicBezTo>
                  <a:cubicBezTo>
                    <a:pt x="263" y="426"/>
                    <a:pt x="265" y="425"/>
                    <a:pt x="266" y="393"/>
                  </a:cubicBezTo>
                  <a:cubicBezTo>
                    <a:pt x="266" y="392"/>
                    <a:pt x="266" y="391"/>
                    <a:pt x="266" y="390"/>
                  </a:cubicBezTo>
                  <a:cubicBezTo>
                    <a:pt x="270" y="344"/>
                    <a:pt x="278" y="300"/>
                    <a:pt x="298" y="259"/>
                  </a:cubicBezTo>
                  <a:cubicBezTo>
                    <a:pt x="301" y="254"/>
                    <a:pt x="301" y="248"/>
                    <a:pt x="302" y="243"/>
                  </a:cubicBezTo>
                  <a:cubicBezTo>
                    <a:pt x="300" y="242"/>
                    <a:pt x="299" y="241"/>
                    <a:pt x="297" y="240"/>
                  </a:cubicBezTo>
                  <a:cubicBezTo>
                    <a:pt x="281" y="261"/>
                    <a:pt x="266" y="281"/>
                    <a:pt x="252" y="302"/>
                  </a:cubicBezTo>
                  <a:cubicBezTo>
                    <a:pt x="247" y="309"/>
                    <a:pt x="245" y="320"/>
                    <a:pt x="246" y="329"/>
                  </a:cubicBezTo>
                  <a:cubicBezTo>
                    <a:pt x="249" y="362"/>
                    <a:pt x="232" y="390"/>
                    <a:pt x="199" y="396"/>
                  </a:cubicBezTo>
                  <a:cubicBezTo>
                    <a:pt x="167" y="402"/>
                    <a:pt x="135" y="404"/>
                    <a:pt x="102" y="392"/>
                  </a:cubicBezTo>
                  <a:cubicBezTo>
                    <a:pt x="72" y="380"/>
                    <a:pt x="56" y="360"/>
                    <a:pt x="53" y="329"/>
                  </a:cubicBezTo>
                  <a:cubicBezTo>
                    <a:pt x="51" y="303"/>
                    <a:pt x="51" y="277"/>
                    <a:pt x="50" y="251"/>
                  </a:cubicBezTo>
                  <a:cubicBezTo>
                    <a:pt x="50" y="191"/>
                    <a:pt x="111" y="139"/>
                    <a:pt x="170" y="150"/>
                  </a:cubicBezTo>
                  <a:cubicBezTo>
                    <a:pt x="203" y="157"/>
                    <a:pt x="233" y="168"/>
                    <a:pt x="239" y="208"/>
                  </a:cubicBezTo>
                  <a:cubicBezTo>
                    <a:pt x="240" y="214"/>
                    <a:pt x="241" y="221"/>
                    <a:pt x="243" y="227"/>
                  </a:cubicBezTo>
                  <a:cubicBezTo>
                    <a:pt x="244" y="231"/>
                    <a:pt x="246" y="234"/>
                    <a:pt x="247" y="237"/>
                  </a:cubicBezTo>
                  <a:cubicBezTo>
                    <a:pt x="261" y="223"/>
                    <a:pt x="275" y="213"/>
                    <a:pt x="285" y="200"/>
                  </a:cubicBezTo>
                  <a:cubicBezTo>
                    <a:pt x="292" y="191"/>
                    <a:pt x="296" y="179"/>
                    <a:pt x="299" y="168"/>
                  </a:cubicBezTo>
                  <a:cubicBezTo>
                    <a:pt x="301" y="160"/>
                    <a:pt x="296" y="155"/>
                    <a:pt x="288" y="161"/>
                  </a:cubicBezTo>
                  <a:cubicBezTo>
                    <a:pt x="276" y="170"/>
                    <a:pt x="264" y="175"/>
                    <a:pt x="251" y="167"/>
                  </a:cubicBezTo>
                  <a:cubicBezTo>
                    <a:pt x="243" y="162"/>
                    <a:pt x="251" y="145"/>
                    <a:pt x="262" y="130"/>
                  </a:cubicBezTo>
                  <a:cubicBezTo>
                    <a:pt x="277" y="108"/>
                    <a:pt x="291" y="86"/>
                    <a:pt x="304" y="63"/>
                  </a:cubicBezTo>
                  <a:cubicBezTo>
                    <a:pt x="311" y="50"/>
                    <a:pt x="315" y="35"/>
                    <a:pt x="321" y="19"/>
                  </a:cubicBezTo>
                  <a:cubicBezTo>
                    <a:pt x="212" y="25"/>
                    <a:pt x="125" y="71"/>
                    <a:pt x="67" y="164"/>
                  </a:cubicBezTo>
                  <a:cubicBezTo>
                    <a:pt x="8" y="257"/>
                    <a:pt x="4" y="355"/>
                    <a:pt x="49" y="459"/>
                  </a:cubicBezTo>
                  <a:close/>
                  <a:moveTo>
                    <a:pt x="62" y="477"/>
                  </a:moveTo>
                  <a:cubicBezTo>
                    <a:pt x="97" y="556"/>
                    <a:pt x="244" y="647"/>
                    <a:pt x="301" y="626"/>
                  </a:cubicBezTo>
                  <a:cubicBezTo>
                    <a:pt x="285" y="613"/>
                    <a:pt x="277" y="597"/>
                    <a:pt x="275" y="577"/>
                  </a:cubicBezTo>
                  <a:cubicBezTo>
                    <a:pt x="272" y="544"/>
                    <a:pt x="269" y="511"/>
                    <a:pt x="266" y="478"/>
                  </a:cubicBezTo>
                  <a:cubicBezTo>
                    <a:pt x="266" y="468"/>
                    <a:pt x="265" y="462"/>
                    <a:pt x="253" y="466"/>
                  </a:cubicBezTo>
                  <a:cubicBezTo>
                    <a:pt x="244" y="468"/>
                    <a:pt x="235" y="469"/>
                    <a:pt x="226" y="469"/>
                  </a:cubicBezTo>
                  <a:cubicBezTo>
                    <a:pt x="172" y="472"/>
                    <a:pt x="118" y="475"/>
                    <a:pt x="62" y="477"/>
                  </a:cubicBezTo>
                  <a:close/>
                  <a:moveTo>
                    <a:pt x="101" y="303"/>
                  </a:moveTo>
                  <a:cubicBezTo>
                    <a:pt x="101" y="307"/>
                    <a:pt x="101" y="310"/>
                    <a:pt x="101" y="313"/>
                  </a:cubicBezTo>
                  <a:cubicBezTo>
                    <a:pt x="111" y="344"/>
                    <a:pt x="130" y="355"/>
                    <a:pt x="166" y="349"/>
                  </a:cubicBezTo>
                  <a:cubicBezTo>
                    <a:pt x="175" y="348"/>
                    <a:pt x="183" y="346"/>
                    <a:pt x="190" y="342"/>
                  </a:cubicBezTo>
                  <a:cubicBezTo>
                    <a:pt x="206" y="334"/>
                    <a:pt x="201" y="318"/>
                    <a:pt x="199" y="306"/>
                  </a:cubicBezTo>
                  <a:cubicBezTo>
                    <a:pt x="198" y="302"/>
                    <a:pt x="186" y="296"/>
                    <a:pt x="179" y="296"/>
                  </a:cubicBezTo>
                  <a:cubicBezTo>
                    <a:pt x="153" y="297"/>
                    <a:pt x="128" y="301"/>
                    <a:pt x="101" y="303"/>
                  </a:cubicBezTo>
                  <a:close/>
                  <a:moveTo>
                    <a:pt x="191" y="252"/>
                  </a:moveTo>
                  <a:cubicBezTo>
                    <a:pt x="189" y="212"/>
                    <a:pt x="180" y="207"/>
                    <a:pt x="143" y="208"/>
                  </a:cubicBezTo>
                  <a:cubicBezTo>
                    <a:pt x="141" y="208"/>
                    <a:pt x="139" y="208"/>
                    <a:pt x="137" y="209"/>
                  </a:cubicBezTo>
                  <a:cubicBezTo>
                    <a:pt x="116" y="212"/>
                    <a:pt x="99" y="226"/>
                    <a:pt x="95" y="243"/>
                  </a:cubicBezTo>
                  <a:cubicBezTo>
                    <a:pt x="94" y="251"/>
                    <a:pt x="92" y="262"/>
                    <a:pt x="106" y="261"/>
                  </a:cubicBezTo>
                  <a:cubicBezTo>
                    <a:pt x="134" y="258"/>
                    <a:pt x="162" y="255"/>
                    <a:pt x="191" y="252"/>
                  </a:cubicBezTo>
                  <a:close/>
                  <a:moveTo>
                    <a:pt x="403" y="219"/>
                  </a:moveTo>
                  <a:cubicBezTo>
                    <a:pt x="433" y="226"/>
                    <a:pt x="464" y="216"/>
                    <a:pt x="494" y="216"/>
                  </a:cubicBezTo>
                  <a:cubicBezTo>
                    <a:pt x="464" y="210"/>
                    <a:pt x="433" y="211"/>
                    <a:pt x="403" y="2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6" name="Freeform 60">
              <a:extLst>
                <a:ext uri="{FF2B5EF4-FFF2-40B4-BE49-F238E27FC236}">
                  <a16:creationId xmlns:a16="http://schemas.microsoft.com/office/drawing/2014/main" id="{AF6547CD-5D11-4962-963F-881957F8C1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526" y="3052763"/>
              <a:ext cx="395288" cy="357188"/>
            </a:xfrm>
            <a:custGeom>
              <a:avLst/>
              <a:gdLst>
                <a:gd name="T0" fmla="*/ 0 w 120"/>
                <a:gd name="T1" fmla="*/ 90 h 108"/>
                <a:gd name="T2" fmla="*/ 5 w 120"/>
                <a:gd name="T3" fmla="*/ 35 h 108"/>
                <a:gd name="T4" fmla="*/ 53 w 120"/>
                <a:gd name="T5" fmla="*/ 7 h 108"/>
                <a:gd name="T6" fmla="*/ 98 w 120"/>
                <a:gd name="T7" fmla="*/ 17 h 108"/>
                <a:gd name="T8" fmla="*/ 119 w 120"/>
                <a:gd name="T9" fmla="*/ 43 h 108"/>
                <a:gd name="T10" fmla="*/ 116 w 120"/>
                <a:gd name="T11" fmla="*/ 89 h 108"/>
                <a:gd name="T12" fmla="*/ 92 w 120"/>
                <a:gd name="T13" fmla="*/ 106 h 108"/>
                <a:gd name="T14" fmla="*/ 42 w 120"/>
                <a:gd name="T15" fmla="*/ 96 h 108"/>
                <a:gd name="T16" fmla="*/ 0 w 120"/>
                <a:gd name="T17" fmla="*/ 90 h 108"/>
                <a:gd name="T18" fmla="*/ 97 w 120"/>
                <a:gd name="T19" fmla="*/ 76 h 108"/>
                <a:gd name="T20" fmla="*/ 69 w 120"/>
                <a:gd name="T21" fmla="*/ 37 h 108"/>
                <a:gd name="T22" fmla="*/ 39 w 120"/>
                <a:gd name="T23" fmla="*/ 33 h 108"/>
                <a:gd name="T24" fmla="*/ 23 w 120"/>
                <a:gd name="T25" fmla="*/ 41 h 108"/>
                <a:gd name="T26" fmla="*/ 30 w 120"/>
                <a:gd name="T27" fmla="*/ 64 h 108"/>
                <a:gd name="T28" fmla="*/ 97 w 120"/>
                <a:gd name="T29" fmla="*/ 7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108">
                  <a:moveTo>
                    <a:pt x="0" y="90"/>
                  </a:moveTo>
                  <a:cubicBezTo>
                    <a:pt x="2" y="69"/>
                    <a:pt x="2" y="52"/>
                    <a:pt x="5" y="35"/>
                  </a:cubicBezTo>
                  <a:cubicBezTo>
                    <a:pt x="10" y="10"/>
                    <a:pt x="28" y="0"/>
                    <a:pt x="53" y="7"/>
                  </a:cubicBezTo>
                  <a:cubicBezTo>
                    <a:pt x="68" y="10"/>
                    <a:pt x="83" y="13"/>
                    <a:pt x="98" y="17"/>
                  </a:cubicBezTo>
                  <a:cubicBezTo>
                    <a:pt x="111" y="20"/>
                    <a:pt x="120" y="29"/>
                    <a:pt x="119" y="43"/>
                  </a:cubicBezTo>
                  <a:cubicBezTo>
                    <a:pt x="118" y="59"/>
                    <a:pt x="116" y="74"/>
                    <a:pt x="116" y="89"/>
                  </a:cubicBezTo>
                  <a:cubicBezTo>
                    <a:pt x="115" y="106"/>
                    <a:pt x="104" y="108"/>
                    <a:pt x="92" y="106"/>
                  </a:cubicBezTo>
                  <a:cubicBezTo>
                    <a:pt x="75" y="103"/>
                    <a:pt x="59" y="99"/>
                    <a:pt x="42" y="96"/>
                  </a:cubicBezTo>
                  <a:cubicBezTo>
                    <a:pt x="28" y="94"/>
                    <a:pt x="15" y="92"/>
                    <a:pt x="0" y="90"/>
                  </a:cubicBezTo>
                  <a:close/>
                  <a:moveTo>
                    <a:pt x="97" y="76"/>
                  </a:moveTo>
                  <a:cubicBezTo>
                    <a:pt x="100" y="44"/>
                    <a:pt x="96" y="39"/>
                    <a:pt x="69" y="37"/>
                  </a:cubicBezTo>
                  <a:cubicBezTo>
                    <a:pt x="59" y="36"/>
                    <a:pt x="49" y="35"/>
                    <a:pt x="39" y="33"/>
                  </a:cubicBezTo>
                  <a:cubicBezTo>
                    <a:pt x="30" y="30"/>
                    <a:pt x="24" y="31"/>
                    <a:pt x="23" y="41"/>
                  </a:cubicBezTo>
                  <a:cubicBezTo>
                    <a:pt x="21" y="49"/>
                    <a:pt x="13" y="61"/>
                    <a:pt x="30" y="64"/>
                  </a:cubicBezTo>
                  <a:cubicBezTo>
                    <a:pt x="52" y="69"/>
                    <a:pt x="74" y="72"/>
                    <a:pt x="97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7" name="Freeform 61">
              <a:extLst>
                <a:ext uri="{FF2B5EF4-FFF2-40B4-BE49-F238E27FC236}">
                  <a16:creationId xmlns:a16="http://schemas.microsoft.com/office/drawing/2014/main" id="{16E5D332-5A9F-4F33-9F75-F519CF8422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9163" y="4586288"/>
              <a:ext cx="382588" cy="385763"/>
            </a:xfrm>
            <a:custGeom>
              <a:avLst/>
              <a:gdLst>
                <a:gd name="T0" fmla="*/ 23 w 116"/>
                <a:gd name="T1" fmla="*/ 62 h 117"/>
                <a:gd name="T2" fmla="*/ 44 w 116"/>
                <a:gd name="T3" fmla="*/ 7 h 117"/>
                <a:gd name="T4" fmla="*/ 100 w 116"/>
                <a:gd name="T5" fmla="*/ 21 h 117"/>
                <a:gd name="T6" fmla="*/ 105 w 116"/>
                <a:gd name="T7" fmla="*/ 33 h 117"/>
                <a:gd name="T8" fmla="*/ 44 w 116"/>
                <a:gd name="T9" fmla="*/ 114 h 117"/>
                <a:gd name="T10" fmla="*/ 18 w 116"/>
                <a:gd name="T11" fmla="*/ 104 h 117"/>
                <a:gd name="T12" fmla="*/ 23 w 116"/>
                <a:gd name="T13" fmla="*/ 62 h 117"/>
                <a:gd name="T14" fmla="*/ 72 w 116"/>
                <a:gd name="T15" fmla="*/ 55 h 117"/>
                <a:gd name="T16" fmla="*/ 80 w 116"/>
                <a:gd name="T17" fmla="*/ 46 h 117"/>
                <a:gd name="T18" fmla="*/ 58 w 116"/>
                <a:gd name="T19" fmla="*/ 29 h 117"/>
                <a:gd name="T20" fmla="*/ 47 w 116"/>
                <a:gd name="T21" fmla="*/ 39 h 117"/>
                <a:gd name="T22" fmla="*/ 72 w 116"/>
                <a:gd name="T23" fmla="*/ 55 h 117"/>
                <a:gd name="T24" fmla="*/ 26 w 116"/>
                <a:gd name="T25" fmla="*/ 70 h 117"/>
                <a:gd name="T26" fmla="*/ 53 w 116"/>
                <a:gd name="T27" fmla="*/ 93 h 117"/>
                <a:gd name="T28" fmla="*/ 70 w 116"/>
                <a:gd name="T29" fmla="*/ 84 h 117"/>
                <a:gd name="T30" fmla="*/ 26 w 116"/>
                <a:gd name="T31" fmla="*/ 7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6" h="117">
                  <a:moveTo>
                    <a:pt x="23" y="62"/>
                  </a:moveTo>
                  <a:cubicBezTo>
                    <a:pt x="17" y="38"/>
                    <a:pt x="25" y="17"/>
                    <a:pt x="44" y="7"/>
                  </a:cubicBezTo>
                  <a:cubicBezTo>
                    <a:pt x="58" y="0"/>
                    <a:pt x="89" y="8"/>
                    <a:pt x="100" y="21"/>
                  </a:cubicBezTo>
                  <a:cubicBezTo>
                    <a:pt x="102" y="24"/>
                    <a:pt x="104" y="29"/>
                    <a:pt x="105" y="33"/>
                  </a:cubicBezTo>
                  <a:cubicBezTo>
                    <a:pt x="116" y="74"/>
                    <a:pt x="84" y="117"/>
                    <a:pt x="44" y="114"/>
                  </a:cubicBezTo>
                  <a:cubicBezTo>
                    <a:pt x="35" y="113"/>
                    <a:pt x="26" y="110"/>
                    <a:pt x="18" y="104"/>
                  </a:cubicBezTo>
                  <a:cubicBezTo>
                    <a:pt x="0" y="91"/>
                    <a:pt x="2" y="73"/>
                    <a:pt x="23" y="62"/>
                  </a:cubicBezTo>
                  <a:close/>
                  <a:moveTo>
                    <a:pt x="72" y="55"/>
                  </a:moveTo>
                  <a:cubicBezTo>
                    <a:pt x="74" y="53"/>
                    <a:pt x="77" y="49"/>
                    <a:pt x="80" y="46"/>
                  </a:cubicBezTo>
                  <a:cubicBezTo>
                    <a:pt x="73" y="40"/>
                    <a:pt x="66" y="33"/>
                    <a:pt x="58" y="29"/>
                  </a:cubicBezTo>
                  <a:cubicBezTo>
                    <a:pt x="57" y="28"/>
                    <a:pt x="47" y="35"/>
                    <a:pt x="47" y="39"/>
                  </a:cubicBezTo>
                  <a:cubicBezTo>
                    <a:pt x="48" y="52"/>
                    <a:pt x="58" y="53"/>
                    <a:pt x="72" y="55"/>
                  </a:cubicBezTo>
                  <a:close/>
                  <a:moveTo>
                    <a:pt x="26" y="70"/>
                  </a:moveTo>
                  <a:cubicBezTo>
                    <a:pt x="33" y="85"/>
                    <a:pt x="41" y="92"/>
                    <a:pt x="53" y="93"/>
                  </a:cubicBezTo>
                  <a:cubicBezTo>
                    <a:pt x="57" y="93"/>
                    <a:pt x="62" y="88"/>
                    <a:pt x="70" y="84"/>
                  </a:cubicBezTo>
                  <a:cubicBezTo>
                    <a:pt x="53" y="79"/>
                    <a:pt x="42" y="75"/>
                    <a:pt x="26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8" name="Freeform 62">
              <a:extLst>
                <a:ext uri="{FF2B5EF4-FFF2-40B4-BE49-F238E27FC236}">
                  <a16:creationId xmlns:a16="http://schemas.microsoft.com/office/drawing/2014/main" id="{78E94C47-CC95-4AD5-BAA1-DF5EB82931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0026" y="4649788"/>
              <a:ext cx="333375" cy="388938"/>
            </a:xfrm>
            <a:custGeom>
              <a:avLst/>
              <a:gdLst>
                <a:gd name="T0" fmla="*/ 0 w 101"/>
                <a:gd name="T1" fmla="*/ 56 h 118"/>
                <a:gd name="T2" fmla="*/ 58 w 101"/>
                <a:gd name="T3" fmla="*/ 0 h 118"/>
                <a:gd name="T4" fmla="*/ 84 w 101"/>
                <a:gd name="T5" fmla="*/ 14 h 118"/>
                <a:gd name="T6" fmla="*/ 99 w 101"/>
                <a:gd name="T7" fmla="*/ 75 h 118"/>
                <a:gd name="T8" fmla="*/ 68 w 101"/>
                <a:gd name="T9" fmla="*/ 113 h 118"/>
                <a:gd name="T10" fmla="*/ 17 w 101"/>
                <a:gd name="T11" fmla="*/ 94 h 118"/>
                <a:gd name="T12" fmla="*/ 0 w 101"/>
                <a:gd name="T13" fmla="*/ 56 h 118"/>
                <a:gd name="T14" fmla="*/ 31 w 101"/>
                <a:gd name="T15" fmla="*/ 52 h 118"/>
                <a:gd name="T16" fmla="*/ 42 w 101"/>
                <a:gd name="T17" fmla="*/ 80 h 118"/>
                <a:gd name="T18" fmla="*/ 60 w 101"/>
                <a:gd name="T19" fmla="*/ 89 h 118"/>
                <a:gd name="T20" fmla="*/ 72 w 101"/>
                <a:gd name="T21" fmla="*/ 71 h 118"/>
                <a:gd name="T22" fmla="*/ 68 w 101"/>
                <a:gd name="T23" fmla="*/ 46 h 118"/>
                <a:gd name="T24" fmla="*/ 46 w 101"/>
                <a:gd name="T25" fmla="*/ 24 h 118"/>
                <a:gd name="T26" fmla="*/ 31 w 101"/>
                <a:gd name="T27" fmla="*/ 52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1" h="118">
                  <a:moveTo>
                    <a:pt x="0" y="56"/>
                  </a:moveTo>
                  <a:cubicBezTo>
                    <a:pt x="3" y="20"/>
                    <a:pt x="24" y="0"/>
                    <a:pt x="58" y="0"/>
                  </a:cubicBezTo>
                  <a:cubicBezTo>
                    <a:pt x="69" y="0"/>
                    <a:pt x="78" y="5"/>
                    <a:pt x="84" y="14"/>
                  </a:cubicBezTo>
                  <a:cubicBezTo>
                    <a:pt x="95" y="33"/>
                    <a:pt x="101" y="53"/>
                    <a:pt x="99" y="75"/>
                  </a:cubicBezTo>
                  <a:cubicBezTo>
                    <a:pt x="97" y="94"/>
                    <a:pt x="84" y="109"/>
                    <a:pt x="68" y="113"/>
                  </a:cubicBezTo>
                  <a:cubicBezTo>
                    <a:pt x="49" y="118"/>
                    <a:pt x="26" y="110"/>
                    <a:pt x="17" y="94"/>
                  </a:cubicBezTo>
                  <a:cubicBezTo>
                    <a:pt x="10" y="82"/>
                    <a:pt x="6" y="68"/>
                    <a:pt x="0" y="56"/>
                  </a:cubicBezTo>
                  <a:close/>
                  <a:moveTo>
                    <a:pt x="31" y="52"/>
                  </a:moveTo>
                  <a:cubicBezTo>
                    <a:pt x="34" y="60"/>
                    <a:pt x="37" y="71"/>
                    <a:pt x="42" y="80"/>
                  </a:cubicBezTo>
                  <a:cubicBezTo>
                    <a:pt x="45" y="85"/>
                    <a:pt x="56" y="91"/>
                    <a:pt x="60" y="89"/>
                  </a:cubicBezTo>
                  <a:cubicBezTo>
                    <a:pt x="65" y="86"/>
                    <a:pt x="71" y="78"/>
                    <a:pt x="72" y="71"/>
                  </a:cubicBezTo>
                  <a:cubicBezTo>
                    <a:pt x="73" y="63"/>
                    <a:pt x="70" y="54"/>
                    <a:pt x="68" y="46"/>
                  </a:cubicBezTo>
                  <a:cubicBezTo>
                    <a:pt x="67" y="33"/>
                    <a:pt x="59" y="24"/>
                    <a:pt x="46" y="24"/>
                  </a:cubicBezTo>
                  <a:cubicBezTo>
                    <a:pt x="31" y="25"/>
                    <a:pt x="35" y="39"/>
                    <a:pt x="31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9" name="Freeform 63">
              <a:extLst>
                <a:ext uri="{FF2B5EF4-FFF2-40B4-BE49-F238E27FC236}">
                  <a16:creationId xmlns:a16="http://schemas.microsoft.com/office/drawing/2014/main" id="{2027E559-AD12-490C-A853-D33854FA17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4051" y="4451350"/>
              <a:ext cx="388938" cy="412750"/>
            </a:xfrm>
            <a:custGeom>
              <a:avLst/>
              <a:gdLst>
                <a:gd name="T0" fmla="*/ 42 w 118"/>
                <a:gd name="T1" fmla="*/ 54 h 125"/>
                <a:gd name="T2" fmla="*/ 51 w 118"/>
                <a:gd name="T3" fmla="*/ 49 h 125"/>
                <a:gd name="T4" fmla="*/ 101 w 118"/>
                <a:gd name="T5" fmla="*/ 48 h 125"/>
                <a:gd name="T6" fmla="*/ 99 w 118"/>
                <a:gd name="T7" fmla="*/ 108 h 125"/>
                <a:gd name="T8" fmla="*/ 50 w 118"/>
                <a:gd name="T9" fmla="*/ 122 h 125"/>
                <a:gd name="T10" fmla="*/ 39 w 118"/>
                <a:gd name="T11" fmla="*/ 108 h 125"/>
                <a:gd name="T12" fmla="*/ 55 w 118"/>
                <a:gd name="T13" fmla="*/ 98 h 125"/>
                <a:gd name="T14" fmla="*/ 84 w 118"/>
                <a:gd name="T15" fmla="*/ 71 h 125"/>
                <a:gd name="T16" fmla="*/ 75 w 118"/>
                <a:gd name="T17" fmla="*/ 60 h 125"/>
                <a:gd name="T18" fmla="*/ 57 w 118"/>
                <a:gd name="T19" fmla="*/ 66 h 125"/>
                <a:gd name="T20" fmla="*/ 12 w 118"/>
                <a:gd name="T21" fmla="*/ 59 h 125"/>
                <a:gd name="T22" fmla="*/ 9 w 118"/>
                <a:gd name="T23" fmla="*/ 49 h 125"/>
                <a:gd name="T24" fmla="*/ 1 w 118"/>
                <a:gd name="T25" fmla="*/ 33 h 125"/>
                <a:gd name="T26" fmla="*/ 17 w 118"/>
                <a:gd name="T27" fmla="*/ 23 h 125"/>
                <a:gd name="T28" fmla="*/ 54 w 118"/>
                <a:gd name="T29" fmla="*/ 2 h 125"/>
                <a:gd name="T30" fmla="*/ 70 w 118"/>
                <a:gd name="T31" fmla="*/ 3 h 125"/>
                <a:gd name="T32" fmla="*/ 67 w 118"/>
                <a:gd name="T33" fmla="*/ 20 h 125"/>
                <a:gd name="T34" fmla="*/ 48 w 118"/>
                <a:gd name="T35" fmla="*/ 32 h 125"/>
                <a:gd name="T36" fmla="*/ 42 w 118"/>
                <a:gd name="T37" fmla="*/ 5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8" h="125">
                  <a:moveTo>
                    <a:pt x="42" y="54"/>
                  </a:moveTo>
                  <a:cubicBezTo>
                    <a:pt x="46" y="52"/>
                    <a:pt x="49" y="51"/>
                    <a:pt x="51" y="49"/>
                  </a:cubicBezTo>
                  <a:cubicBezTo>
                    <a:pt x="67" y="36"/>
                    <a:pt x="92" y="34"/>
                    <a:pt x="101" y="48"/>
                  </a:cubicBezTo>
                  <a:cubicBezTo>
                    <a:pt x="118" y="73"/>
                    <a:pt x="118" y="91"/>
                    <a:pt x="99" y="108"/>
                  </a:cubicBezTo>
                  <a:cubicBezTo>
                    <a:pt x="85" y="120"/>
                    <a:pt x="68" y="125"/>
                    <a:pt x="50" y="122"/>
                  </a:cubicBezTo>
                  <a:cubicBezTo>
                    <a:pt x="44" y="120"/>
                    <a:pt x="35" y="118"/>
                    <a:pt x="39" y="108"/>
                  </a:cubicBezTo>
                  <a:cubicBezTo>
                    <a:pt x="42" y="101"/>
                    <a:pt x="44" y="95"/>
                    <a:pt x="55" y="98"/>
                  </a:cubicBezTo>
                  <a:cubicBezTo>
                    <a:pt x="79" y="104"/>
                    <a:pt x="90" y="94"/>
                    <a:pt x="84" y="71"/>
                  </a:cubicBezTo>
                  <a:cubicBezTo>
                    <a:pt x="83" y="67"/>
                    <a:pt x="78" y="60"/>
                    <a:pt x="75" y="60"/>
                  </a:cubicBezTo>
                  <a:cubicBezTo>
                    <a:pt x="69" y="60"/>
                    <a:pt x="60" y="62"/>
                    <a:pt x="57" y="66"/>
                  </a:cubicBezTo>
                  <a:cubicBezTo>
                    <a:pt x="37" y="95"/>
                    <a:pt x="25" y="87"/>
                    <a:pt x="12" y="59"/>
                  </a:cubicBezTo>
                  <a:cubicBezTo>
                    <a:pt x="11" y="55"/>
                    <a:pt x="10" y="52"/>
                    <a:pt x="9" y="49"/>
                  </a:cubicBezTo>
                  <a:cubicBezTo>
                    <a:pt x="6" y="43"/>
                    <a:pt x="0" y="37"/>
                    <a:pt x="1" y="33"/>
                  </a:cubicBezTo>
                  <a:cubicBezTo>
                    <a:pt x="4" y="29"/>
                    <a:pt x="11" y="27"/>
                    <a:pt x="17" y="23"/>
                  </a:cubicBezTo>
                  <a:cubicBezTo>
                    <a:pt x="29" y="16"/>
                    <a:pt x="41" y="8"/>
                    <a:pt x="54" y="2"/>
                  </a:cubicBezTo>
                  <a:cubicBezTo>
                    <a:pt x="58" y="0"/>
                    <a:pt x="65" y="3"/>
                    <a:pt x="70" y="3"/>
                  </a:cubicBezTo>
                  <a:cubicBezTo>
                    <a:pt x="69" y="9"/>
                    <a:pt x="70" y="17"/>
                    <a:pt x="67" y="20"/>
                  </a:cubicBezTo>
                  <a:cubicBezTo>
                    <a:pt x="62" y="26"/>
                    <a:pt x="55" y="28"/>
                    <a:pt x="48" y="32"/>
                  </a:cubicBezTo>
                  <a:cubicBezTo>
                    <a:pt x="41" y="37"/>
                    <a:pt x="35" y="43"/>
                    <a:pt x="42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0" name="Freeform 64">
              <a:extLst>
                <a:ext uri="{FF2B5EF4-FFF2-40B4-BE49-F238E27FC236}">
                  <a16:creationId xmlns:a16="http://schemas.microsoft.com/office/drawing/2014/main" id="{F4B327D5-311B-4128-ABB3-335631DE9E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33776" y="2419350"/>
              <a:ext cx="449263" cy="436563"/>
            </a:xfrm>
            <a:custGeom>
              <a:avLst/>
              <a:gdLst>
                <a:gd name="T0" fmla="*/ 6 w 136"/>
                <a:gd name="T1" fmla="*/ 68 h 132"/>
                <a:gd name="T2" fmla="*/ 73 w 136"/>
                <a:gd name="T3" fmla="*/ 0 h 132"/>
                <a:gd name="T4" fmla="*/ 120 w 136"/>
                <a:gd name="T5" fmla="*/ 47 h 132"/>
                <a:gd name="T6" fmla="*/ 94 w 136"/>
                <a:gd name="T7" fmla="*/ 91 h 132"/>
                <a:gd name="T8" fmla="*/ 73 w 136"/>
                <a:gd name="T9" fmla="*/ 112 h 132"/>
                <a:gd name="T10" fmla="*/ 73 w 136"/>
                <a:gd name="T11" fmla="*/ 121 h 132"/>
                <a:gd name="T12" fmla="*/ 59 w 136"/>
                <a:gd name="T13" fmla="*/ 132 h 132"/>
                <a:gd name="T14" fmla="*/ 50 w 136"/>
                <a:gd name="T15" fmla="*/ 117 h 132"/>
                <a:gd name="T16" fmla="*/ 59 w 136"/>
                <a:gd name="T17" fmla="*/ 92 h 132"/>
                <a:gd name="T18" fmla="*/ 52 w 136"/>
                <a:gd name="T19" fmla="*/ 71 h 132"/>
                <a:gd name="T20" fmla="*/ 34 w 136"/>
                <a:gd name="T21" fmla="*/ 87 h 132"/>
                <a:gd name="T22" fmla="*/ 28 w 136"/>
                <a:gd name="T23" fmla="*/ 96 h 132"/>
                <a:gd name="T24" fmla="*/ 15 w 136"/>
                <a:gd name="T25" fmla="*/ 92 h 132"/>
                <a:gd name="T26" fmla="*/ 6 w 136"/>
                <a:gd name="T27" fmla="*/ 68 h 132"/>
                <a:gd name="T28" fmla="*/ 87 w 136"/>
                <a:gd name="T29" fmla="*/ 34 h 132"/>
                <a:gd name="T30" fmla="*/ 72 w 136"/>
                <a:gd name="T31" fmla="*/ 55 h 132"/>
                <a:gd name="T32" fmla="*/ 87 w 136"/>
                <a:gd name="T33" fmla="*/ 71 h 132"/>
                <a:gd name="T34" fmla="*/ 101 w 136"/>
                <a:gd name="T35" fmla="*/ 60 h 132"/>
                <a:gd name="T36" fmla="*/ 87 w 136"/>
                <a:gd name="T37" fmla="*/ 3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32">
                  <a:moveTo>
                    <a:pt x="6" y="68"/>
                  </a:moveTo>
                  <a:cubicBezTo>
                    <a:pt x="41" y="56"/>
                    <a:pt x="62" y="36"/>
                    <a:pt x="73" y="0"/>
                  </a:cubicBezTo>
                  <a:cubicBezTo>
                    <a:pt x="90" y="17"/>
                    <a:pt x="107" y="30"/>
                    <a:pt x="120" y="47"/>
                  </a:cubicBezTo>
                  <a:cubicBezTo>
                    <a:pt x="136" y="67"/>
                    <a:pt x="122" y="91"/>
                    <a:pt x="94" y="91"/>
                  </a:cubicBezTo>
                  <a:cubicBezTo>
                    <a:pt x="76" y="90"/>
                    <a:pt x="73" y="98"/>
                    <a:pt x="73" y="112"/>
                  </a:cubicBezTo>
                  <a:cubicBezTo>
                    <a:pt x="74" y="115"/>
                    <a:pt x="75" y="119"/>
                    <a:pt x="73" y="121"/>
                  </a:cubicBezTo>
                  <a:cubicBezTo>
                    <a:pt x="69" y="125"/>
                    <a:pt x="64" y="129"/>
                    <a:pt x="59" y="132"/>
                  </a:cubicBezTo>
                  <a:cubicBezTo>
                    <a:pt x="56" y="127"/>
                    <a:pt x="49" y="122"/>
                    <a:pt x="50" y="117"/>
                  </a:cubicBezTo>
                  <a:cubicBezTo>
                    <a:pt x="51" y="109"/>
                    <a:pt x="57" y="101"/>
                    <a:pt x="59" y="92"/>
                  </a:cubicBezTo>
                  <a:cubicBezTo>
                    <a:pt x="61" y="84"/>
                    <a:pt x="64" y="72"/>
                    <a:pt x="52" y="71"/>
                  </a:cubicBezTo>
                  <a:cubicBezTo>
                    <a:pt x="46" y="70"/>
                    <a:pt x="39" y="81"/>
                    <a:pt x="34" y="87"/>
                  </a:cubicBezTo>
                  <a:cubicBezTo>
                    <a:pt x="31" y="89"/>
                    <a:pt x="30" y="96"/>
                    <a:pt x="28" y="96"/>
                  </a:cubicBezTo>
                  <a:cubicBezTo>
                    <a:pt x="24" y="97"/>
                    <a:pt x="18" y="95"/>
                    <a:pt x="15" y="92"/>
                  </a:cubicBezTo>
                  <a:cubicBezTo>
                    <a:pt x="9" y="85"/>
                    <a:pt x="0" y="78"/>
                    <a:pt x="6" y="68"/>
                  </a:cubicBezTo>
                  <a:close/>
                  <a:moveTo>
                    <a:pt x="87" y="34"/>
                  </a:moveTo>
                  <a:cubicBezTo>
                    <a:pt x="80" y="43"/>
                    <a:pt x="71" y="50"/>
                    <a:pt x="72" y="55"/>
                  </a:cubicBezTo>
                  <a:cubicBezTo>
                    <a:pt x="73" y="61"/>
                    <a:pt x="81" y="68"/>
                    <a:pt x="87" y="71"/>
                  </a:cubicBezTo>
                  <a:cubicBezTo>
                    <a:pt x="94" y="74"/>
                    <a:pt x="102" y="68"/>
                    <a:pt x="101" y="60"/>
                  </a:cubicBezTo>
                  <a:cubicBezTo>
                    <a:pt x="99" y="52"/>
                    <a:pt x="93" y="45"/>
                    <a:pt x="87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1" name="Freeform 65">
              <a:extLst>
                <a:ext uri="{FF2B5EF4-FFF2-40B4-BE49-F238E27FC236}">
                  <a16:creationId xmlns:a16="http://schemas.microsoft.com/office/drawing/2014/main" id="{9456987F-7360-4E32-930E-4AE4952619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201" y="2782888"/>
              <a:ext cx="404813" cy="358775"/>
            </a:xfrm>
            <a:custGeom>
              <a:avLst/>
              <a:gdLst>
                <a:gd name="T0" fmla="*/ 0 w 123"/>
                <a:gd name="T1" fmla="*/ 34 h 109"/>
                <a:gd name="T2" fmla="*/ 33 w 123"/>
                <a:gd name="T3" fmla="*/ 17 h 109"/>
                <a:gd name="T4" fmla="*/ 36 w 123"/>
                <a:gd name="T5" fmla="*/ 19 h 109"/>
                <a:gd name="T6" fmla="*/ 31 w 123"/>
                <a:gd name="T7" fmla="*/ 31 h 109"/>
                <a:gd name="T8" fmla="*/ 33 w 123"/>
                <a:gd name="T9" fmla="*/ 79 h 109"/>
                <a:gd name="T10" fmla="*/ 46 w 123"/>
                <a:gd name="T11" fmla="*/ 83 h 109"/>
                <a:gd name="T12" fmla="*/ 51 w 123"/>
                <a:gd name="T13" fmla="*/ 72 h 109"/>
                <a:gd name="T14" fmla="*/ 50 w 123"/>
                <a:gd name="T15" fmla="*/ 48 h 109"/>
                <a:gd name="T16" fmla="*/ 79 w 123"/>
                <a:gd name="T17" fmla="*/ 3 h 109"/>
                <a:gd name="T18" fmla="*/ 116 w 123"/>
                <a:gd name="T19" fmla="*/ 38 h 109"/>
                <a:gd name="T20" fmla="*/ 119 w 123"/>
                <a:gd name="T21" fmla="*/ 55 h 109"/>
                <a:gd name="T22" fmla="*/ 98 w 123"/>
                <a:gd name="T23" fmla="*/ 82 h 109"/>
                <a:gd name="T24" fmla="*/ 102 w 123"/>
                <a:gd name="T25" fmla="*/ 49 h 109"/>
                <a:gd name="T26" fmla="*/ 84 w 123"/>
                <a:gd name="T27" fmla="*/ 20 h 109"/>
                <a:gd name="T28" fmla="*/ 75 w 123"/>
                <a:gd name="T29" fmla="*/ 50 h 109"/>
                <a:gd name="T30" fmla="*/ 78 w 123"/>
                <a:gd name="T31" fmla="*/ 79 h 109"/>
                <a:gd name="T32" fmla="*/ 57 w 123"/>
                <a:gd name="T33" fmla="*/ 103 h 109"/>
                <a:gd name="T34" fmla="*/ 6 w 123"/>
                <a:gd name="T35" fmla="*/ 65 h 109"/>
                <a:gd name="T36" fmla="*/ 0 w 123"/>
                <a:gd name="T37" fmla="*/ 3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3" h="109">
                  <a:moveTo>
                    <a:pt x="0" y="34"/>
                  </a:moveTo>
                  <a:cubicBezTo>
                    <a:pt x="10" y="29"/>
                    <a:pt x="21" y="23"/>
                    <a:pt x="33" y="17"/>
                  </a:cubicBezTo>
                  <a:cubicBezTo>
                    <a:pt x="34" y="17"/>
                    <a:pt x="35" y="18"/>
                    <a:pt x="36" y="19"/>
                  </a:cubicBezTo>
                  <a:cubicBezTo>
                    <a:pt x="34" y="23"/>
                    <a:pt x="34" y="28"/>
                    <a:pt x="31" y="31"/>
                  </a:cubicBezTo>
                  <a:cubicBezTo>
                    <a:pt x="19" y="43"/>
                    <a:pt x="20" y="68"/>
                    <a:pt x="33" y="79"/>
                  </a:cubicBezTo>
                  <a:cubicBezTo>
                    <a:pt x="37" y="82"/>
                    <a:pt x="42" y="84"/>
                    <a:pt x="46" y="83"/>
                  </a:cubicBezTo>
                  <a:cubicBezTo>
                    <a:pt x="49" y="82"/>
                    <a:pt x="51" y="76"/>
                    <a:pt x="51" y="72"/>
                  </a:cubicBezTo>
                  <a:cubicBezTo>
                    <a:pt x="52" y="64"/>
                    <a:pt x="51" y="56"/>
                    <a:pt x="50" y="48"/>
                  </a:cubicBezTo>
                  <a:cubicBezTo>
                    <a:pt x="47" y="26"/>
                    <a:pt x="60" y="5"/>
                    <a:pt x="79" y="3"/>
                  </a:cubicBezTo>
                  <a:cubicBezTo>
                    <a:pt x="96" y="0"/>
                    <a:pt x="113" y="16"/>
                    <a:pt x="116" y="38"/>
                  </a:cubicBezTo>
                  <a:cubicBezTo>
                    <a:pt x="117" y="43"/>
                    <a:pt x="117" y="49"/>
                    <a:pt x="119" y="55"/>
                  </a:cubicBezTo>
                  <a:cubicBezTo>
                    <a:pt x="123" y="73"/>
                    <a:pt x="118" y="80"/>
                    <a:pt x="98" y="82"/>
                  </a:cubicBezTo>
                  <a:cubicBezTo>
                    <a:pt x="99" y="71"/>
                    <a:pt x="102" y="60"/>
                    <a:pt x="102" y="49"/>
                  </a:cubicBezTo>
                  <a:cubicBezTo>
                    <a:pt x="102" y="34"/>
                    <a:pt x="91" y="17"/>
                    <a:pt x="84" y="20"/>
                  </a:cubicBezTo>
                  <a:cubicBezTo>
                    <a:pt x="70" y="26"/>
                    <a:pt x="75" y="40"/>
                    <a:pt x="75" y="50"/>
                  </a:cubicBezTo>
                  <a:cubicBezTo>
                    <a:pt x="75" y="60"/>
                    <a:pt x="77" y="69"/>
                    <a:pt x="78" y="79"/>
                  </a:cubicBezTo>
                  <a:cubicBezTo>
                    <a:pt x="79" y="93"/>
                    <a:pt x="71" y="101"/>
                    <a:pt x="57" y="103"/>
                  </a:cubicBezTo>
                  <a:cubicBezTo>
                    <a:pt x="31" y="109"/>
                    <a:pt x="10" y="93"/>
                    <a:pt x="6" y="65"/>
                  </a:cubicBezTo>
                  <a:cubicBezTo>
                    <a:pt x="5" y="55"/>
                    <a:pt x="2" y="46"/>
                    <a:pt x="0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2" name="Freeform 66">
              <a:extLst>
                <a:ext uri="{FF2B5EF4-FFF2-40B4-BE49-F238E27FC236}">
                  <a16:creationId xmlns:a16="http://schemas.microsoft.com/office/drawing/2014/main" id="{58299B7B-3F26-43F0-9BE3-CC0D8A7DAA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3638" y="2027238"/>
              <a:ext cx="319088" cy="376238"/>
            </a:xfrm>
            <a:custGeom>
              <a:avLst/>
              <a:gdLst>
                <a:gd name="T0" fmla="*/ 42 w 97"/>
                <a:gd name="T1" fmla="*/ 108 h 114"/>
                <a:gd name="T2" fmla="*/ 15 w 97"/>
                <a:gd name="T3" fmla="*/ 114 h 114"/>
                <a:gd name="T4" fmla="*/ 0 w 97"/>
                <a:gd name="T5" fmla="*/ 16 h 114"/>
                <a:gd name="T6" fmla="*/ 43 w 97"/>
                <a:gd name="T7" fmla="*/ 22 h 114"/>
                <a:gd name="T8" fmla="*/ 63 w 97"/>
                <a:gd name="T9" fmla="*/ 47 h 114"/>
                <a:gd name="T10" fmla="*/ 74 w 97"/>
                <a:gd name="T11" fmla="*/ 54 h 114"/>
                <a:gd name="T12" fmla="*/ 68 w 97"/>
                <a:gd name="T13" fmla="*/ 16 h 114"/>
                <a:gd name="T14" fmla="*/ 77 w 97"/>
                <a:gd name="T15" fmla="*/ 1 h 114"/>
                <a:gd name="T16" fmla="*/ 97 w 97"/>
                <a:gd name="T17" fmla="*/ 1 h 114"/>
                <a:gd name="T18" fmla="*/ 88 w 97"/>
                <a:gd name="T19" fmla="*/ 47 h 114"/>
                <a:gd name="T20" fmla="*/ 94 w 97"/>
                <a:gd name="T21" fmla="*/ 80 h 114"/>
                <a:gd name="T22" fmla="*/ 88 w 97"/>
                <a:gd name="T23" fmla="*/ 94 h 114"/>
                <a:gd name="T24" fmla="*/ 73 w 97"/>
                <a:gd name="T25" fmla="*/ 89 h 114"/>
                <a:gd name="T26" fmla="*/ 51 w 97"/>
                <a:gd name="T27" fmla="*/ 61 h 114"/>
                <a:gd name="T28" fmla="*/ 33 w 97"/>
                <a:gd name="T29" fmla="*/ 42 h 114"/>
                <a:gd name="T30" fmla="*/ 42 w 97"/>
                <a:gd name="T31" fmla="*/ 10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7" h="114">
                  <a:moveTo>
                    <a:pt x="42" y="108"/>
                  </a:moveTo>
                  <a:cubicBezTo>
                    <a:pt x="33" y="110"/>
                    <a:pt x="24" y="112"/>
                    <a:pt x="15" y="114"/>
                  </a:cubicBezTo>
                  <a:cubicBezTo>
                    <a:pt x="10" y="81"/>
                    <a:pt x="5" y="49"/>
                    <a:pt x="0" y="16"/>
                  </a:cubicBezTo>
                  <a:cubicBezTo>
                    <a:pt x="11" y="6"/>
                    <a:pt x="31" y="7"/>
                    <a:pt x="43" y="22"/>
                  </a:cubicBezTo>
                  <a:cubicBezTo>
                    <a:pt x="50" y="31"/>
                    <a:pt x="56" y="39"/>
                    <a:pt x="63" y="47"/>
                  </a:cubicBezTo>
                  <a:cubicBezTo>
                    <a:pt x="65" y="49"/>
                    <a:pt x="67" y="50"/>
                    <a:pt x="74" y="54"/>
                  </a:cubicBezTo>
                  <a:cubicBezTo>
                    <a:pt x="72" y="39"/>
                    <a:pt x="73" y="26"/>
                    <a:pt x="68" y="16"/>
                  </a:cubicBezTo>
                  <a:cubicBezTo>
                    <a:pt x="62" y="4"/>
                    <a:pt x="67" y="1"/>
                    <a:pt x="77" y="1"/>
                  </a:cubicBezTo>
                  <a:cubicBezTo>
                    <a:pt x="82" y="0"/>
                    <a:pt x="88" y="1"/>
                    <a:pt x="97" y="1"/>
                  </a:cubicBezTo>
                  <a:cubicBezTo>
                    <a:pt x="82" y="17"/>
                    <a:pt x="86" y="32"/>
                    <a:pt x="88" y="47"/>
                  </a:cubicBezTo>
                  <a:cubicBezTo>
                    <a:pt x="90" y="58"/>
                    <a:pt x="93" y="69"/>
                    <a:pt x="94" y="80"/>
                  </a:cubicBezTo>
                  <a:cubicBezTo>
                    <a:pt x="94" y="85"/>
                    <a:pt x="91" y="93"/>
                    <a:pt x="88" y="94"/>
                  </a:cubicBezTo>
                  <a:cubicBezTo>
                    <a:pt x="84" y="95"/>
                    <a:pt x="76" y="93"/>
                    <a:pt x="73" y="89"/>
                  </a:cubicBezTo>
                  <a:cubicBezTo>
                    <a:pt x="65" y="81"/>
                    <a:pt x="58" y="71"/>
                    <a:pt x="51" y="61"/>
                  </a:cubicBezTo>
                  <a:cubicBezTo>
                    <a:pt x="46" y="55"/>
                    <a:pt x="40" y="50"/>
                    <a:pt x="33" y="42"/>
                  </a:cubicBezTo>
                  <a:cubicBezTo>
                    <a:pt x="26" y="67"/>
                    <a:pt x="31" y="87"/>
                    <a:pt x="42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3" name="Freeform 67">
              <a:extLst>
                <a:ext uri="{FF2B5EF4-FFF2-40B4-BE49-F238E27FC236}">
                  <a16:creationId xmlns:a16="http://schemas.microsoft.com/office/drawing/2014/main" id="{C0C7D655-14DA-4882-A1A3-EBF186CBA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8613" y="2357438"/>
              <a:ext cx="446088" cy="438150"/>
            </a:xfrm>
            <a:custGeom>
              <a:avLst/>
              <a:gdLst>
                <a:gd name="T0" fmla="*/ 103 w 135"/>
                <a:gd name="T1" fmla="*/ 108 h 133"/>
                <a:gd name="T2" fmla="*/ 88 w 135"/>
                <a:gd name="T3" fmla="*/ 125 h 133"/>
                <a:gd name="T4" fmla="*/ 69 w 135"/>
                <a:gd name="T5" fmla="*/ 122 h 133"/>
                <a:gd name="T6" fmla="*/ 27 w 135"/>
                <a:gd name="T7" fmla="*/ 82 h 133"/>
                <a:gd name="T8" fmla="*/ 0 w 135"/>
                <a:gd name="T9" fmla="*/ 63 h 133"/>
                <a:gd name="T10" fmla="*/ 26 w 135"/>
                <a:gd name="T11" fmla="*/ 41 h 133"/>
                <a:gd name="T12" fmla="*/ 79 w 135"/>
                <a:gd name="T13" fmla="*/ 54 h 133"/>
                <a:gd name="T14" fmla="*/ 47 w 135"/>
                <a:gd name="T15" fmla="*/ 21 h 133"/>
                <a:gd name="T16" fmla="*/ 66 w 135"/>
                <a:gd name="T17" fmla="*/ 0 h 133"/>
                <a:gd name="T18" fmla="*/ 135 w 135"/>
                <a:gd name="T19" fmla="*/ 78 h 133"/>
                <a:gd name="T20" fmla="*/ 41 w 135"/>
                <a:gd name="T21" fmla="*/ 62 h 133"/>
                <a:gd name="T22" fmla="*/ 103 w 135"/>
                <a:gd name="T23" fmla="*/ 10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33">
                  <a:moveTo>
                    <a:pt x="103" y="108"/>
                  </a:moveTo>
                  <a:cubicBezTo>
                    <a:pt x="98" y="115"/>
                    <a:pt x="93" y="120"/>
                    <a:pt x="88" y="125"/>
                  </a:cubicBezTo>
                  <a:cubicBezTo>
                    <a:pt x="80" y="132"/>
                    <a:pt x="77" y="133"/>
                    <a:pt x="69" y="122"/>
                  </a:cubicBezTo>
                  <a:cubicBezTo>
                    <a:pt x="58" y="106"/>
                    <a:pt x="42" y="95"/>
                    <a:pt x="27" y="82"/>
                  </a:cubicBezTo>
                  <a:cubicBezTo>
                    <a:pt x="19" y="75"/>
                    <a:pt x="10" y="70"/>
                    <a:pt x="0" y="63"/>
                  </a:cubicBezTo>
                  <a:cubicBezTo>
                    <a:pt x="1" y="48"/>
                    <a:pt x="21" y="50"/>
                    <a:pt x="26" y="41"/>
                  </a:cubicBezTo>
                  <a:cubicBezTo>
                    <a:pt x="45" y="45"/>
                    <a:pt x="62" y="49"/>
                    <a:pt x="79" y="54"/>
                  </a:cubicBezTo>
                  <a:cubicBezTo>
                    <a:pt x="80" y="38"/>
                    <a:pt x="66" y="24"/>
                    <a:pt x="47" y="21"/>
                  </a:cubicBezTo>
                  <a:cubicBezTo>
                    <a:pt x="48" y="10"/>
                    <a:pt x="48" y="10"/>
                    <a:pt x="66" y="0"/>
                  </a:cubicBezTo>
                  <a:cubicBezTo>
                    <a:pt x="83" y="30"/>
                    <a:pt x="109" y="51"/>
                    <a:pt x="135" y="78"/>
                  </a:cubicBezTo>
                  <a:cubicBezTo>
                    <a:pt x="102" y="83"/>
                    <a:pt x="76" y="61"/>
                    <a:pt x="41" y="62"/>
                  </a:cubicBezTo>
                  <a:cubicBezTo>
                    <a:pt x="62" y="82"/>
                    <a:pt x="75" y="103"/>
                    <a:pt x="10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4" name="Freeform 68">
              <a:extLst>
                <a:ext uri="{FF2B5EF4-FFF2-40B4-BE49-F238E27FC236}">
                  <a16:creationId xmlns:a16="http://schemas.microsoft.com/office/drawing/2014/main" id="{E8DBB360-EAE5-415E-A1D1-8F2A7CD0F9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7076" y="2214563"/>
              <a:ext cx="412750" cy="422275"/>
            </a:xfrm>
            <a:custGeom>
              <a:avLst/>
              <a:gdLst>
                <a:gd name="T0" fmla="*/ 84 w 125"/>
                <a:gd name="T1" fmla="*/ 113 h 128"/>
                <a:gd name="T2" fmla="*/ 53 w 125"/>
                <a:gd name="T3" fmla="*/ 118 h 128"/>
                <a:gd name="T4" fmla="*/ 0 w 125"/>
                <a:gd name="T5" fmla="*/ 81 h 128"/>
                <a:gd name="T6" fmla="*/ 23 w 125"/>
                <a:gd name="T7" fmla="*/ 64 h 128"/>
                <a:gd name="T8" fmla="*/ 54 w 125"/>
                <a:gd name="T9" fmla="*/ 12 h 128"/>
                <a:gd name="T10" fmla="*/ 68 w 125"/>
                <a:gd name="T11" fmla="*/ 6 h 128"/>
                <a:gd name="T12" fmla="*/ 117 w 125"/>
                <a:gd name="T13" fmla="*/ 37 h 128"/>
                <a:gd name="T14" fmla="*/ 125 w 125"/>
                <a:gd name="T15" fmla="*/ 51 h 128"/>
                <a:gd name="T16" fmla="*/ 120 w 125"/>
                <a:gd name="T17" fmla="*/ 57 h 128"/>
                <a:gd name="T18" fmla="*/ 107 w 125"/>
                <a:gd name="T19" fmla="*/ 49 h 128"/>
                <a:gd name="T20" fmla="*/ 74 w 125"/>
                <a:gd name="T21" fmla="*/ 28 h 128"/>
                <a:gd name="T22" fmla="*/ 56 w 125"/>
                <a:gd name="T23" fmla="*/ 49 h 128"/>
                <a:gd name="T24" fmla="*/ 100 w 125"/>
                <a:gd name="T25" fmla="*/ 72 h 128"/>
                <a:gd name="T26" fmla="*/ 90 w 125"/>
                <a:gd name="T27" fmla="*/ 86 h 128"/>
                <a:gd name="T28" fmla="*/ 76 w 125"/>
                <a:gd name="T29" fmla="*/ 84 h 128"/>
                <a:gd name="T30" fmla="*/ 64 w 125"/>
                <a:gd name="T31" fmla="*/ 72 h 128"/>
                <a:gd name="T32" fmla="*/ 40 w 125"/>
                <a:gd name="T33" fmla="*/ 74 h 128"/>
                <a:gd name="T34" fmla="*/ 45 w 125"/>
                <a:gd name="T35" fmla="*/ 99 h 128"/>
                <a:gd name="T36" fmla="*/ 84 w 125"/>
                <a:gd name="T37" fmla="*/ 11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5" h="128">
                  <a:moveTo>
                    <a:pt x="84" y="113"/>
                  </a:moveTo>
                  <a:cubicBezTo>
                    <a:pt x="80" y="123"/>
                    <a:pt x="68" y="128"/>
                    <a:pt x="53" y="118"/>
                  </a:cubicBezTo>
                  <a:cubicBezTo>
                    <a:pt x="37" y="108"/>
                    <a:pt x="21" y="96"/>
                    <a:pt x="0" y="81"/>
                  </a:cubicBezTo>
                  <a:cubicBezTo>
                    <a:pt x="8" y="75"/>
                    <a:pt x="18" y="71"/>
                    <a:pt x="23" y="64"/>
                  </a:cubicBezTo>
                  <a:cubicBezTo>
                    <a:pt x="35" y="48"/>
                    <a:pt x="44" y="30"/>
                    <a:pt x="54" y="12"/>
                  </a:cubicBezTo>
                  <a:cubicBezTo>
                    <a:pt x="57" y="6"/>
                    <a:pt x="60" y="0"/>
                    <a:pt x="68" y="6"/>
                  </a:cubicBezTo>
                  <a:cubicBezTo>
                    <a:pt x="84" y="16"/>
                    <a:pt x="101" y="26"/>
                    <a:pt x="117" y="37"/>
                  </a:cubicBezTo>
                  <a:cubicBezTo>
                    <a:pt x="121" y="39"/>
                    <a:pt x="123" y="46"/>
                    <a:pt x="125" y="51"/>
                  </a:cubicBezTo>
                  <a:cubicBezTo>
                    <a:pt x="125" y="52"/>
                    <a:pt x="121" y="57"/>
                    <a:pt x="120" y="57"/>
                  </a:cubicBezTo>
                  <a:cubicBezTo>
                    <a:pt x="116" y="55"/>
                    <a:pt x="111" y="52"/>
                    <a:pt x="107" y="49"/>
                  </a:cubicBezTo>
                  <a:cubicBezTo>
                    <a:pt x="96" y="42"/>
                    <a:pt x="85" y="35"/>
                    <a:pt x="74" y="28"/>
                  </a:cubicBezTo>
                  <a:cubicBezTo>
                    <a:pt x="68" y="35"/>
                    <a:pt x="63" y="41"/>
                    <a:pt x="56" y="49"/>
                  </a:cubicBezTo>
                  <a:cubicBezTo>
                    <a:pt x="71" y="57"/>
                    <a:pt x="84" y="64"/>
                    <a:pt x="100" y="72"/>
                  </a:cubicBezTo>
                  <a:cubicBezTo>
                    <a:pt x="98" y="75"/>
                    <a:pt x="96" y="82"/>
                    <a:pt x="90" y="86"/>
                  </a:cubicBezTo>
                  <a:cubicBezTo>
                    <a:pt x="88" y="88"/>
                    <a:pt x="80" y="87"/>
                    <a:pt x="76" y="84"/>
                  </a:cubicBezTo>
                  <a:cubicBezTo>
                    <a:pt x="71" y="82"/>
                    <a:pt x="68" y="76"/>
                    <a:pt x="64" y="72"/>
                  </a:cubicBezTo>
                  <a:cubicBezTo>
                    <a:pt x="55" y="65"/>
                    <a:pt x="48" y="63"/>
                    <a:pt x="40" y="74"/>
                  </a:cubicBezTo>
                  <a:cubicBezTo>
                    <a:pt x="33" y="85"/>
                    <a:pt x="32" y="94"/>
                    <a:pt x="45" y="99"/>
                  </a:cubicBezTo>
                  <a:cubicBezTo>
                    <a:pt x="58" y="104"/>
                    <a:pt x="71" y="108"/>
                    <a:pt x="8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5" name="Freeform 69">
              <a:extLst>
                <a:ext uri="{FF2B5EF4-FFF2-40B4-BE49-F238E27FC236}">
                  <a16:creationId xmlns:a16="http://schemas.microsoft.com/office/drawing/2014/main" id="{1D6803C5-CDD1-4715-81A5-4DBD034432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3176" y="3432175"/>
              <a:ext cx="407988" cy="303213"/>
            </a:xfrm>
            <a:custGeom>
              <a:avLst/>
              <a:gdLst>
                <a:gd name="T0" fmla="*/ 0 w 124"/>
                <a:gd name="T1" fmla="*/ 32 h 92"/>
                <a:gd name="T2" fmla="*/ 11 w 124"/>
                <a:gd name="T3" fmla="*/ 0 h 92"/>
                <a:gd name="T4" fmla="*/ 64 w 124"/>
                <a:gd name="T5" fmla="*/ 8 h 92"/>
                <a:gd name="T6" fmla="*/ 71 w 124"/>
                <a:gd name="T7" fmla="*/ 7 h 92"/>
                <a:gd name="T8" fmla="*/ 113 w 124"/>
                <a:gd name="T9" fmla="*/ 19 h 92"/>
                <a:gd name="T10" fmla="*/ 114 w 124"/>
                <a:gd name="T11" fmla="*/ 70 h 92"/>
                <a:gd name="T12" fmla="*/ 90 w 124"/>
                <a:gd name="T13" fmla="*/ 83 h 92"/>
                <a:gd name="T14" fmla="*/ 41 w 124"/>
                <a:gd name="T15" fmla="*/ 87 h 92"/>
                <a:gd name="T16" fmla="*/ 12 w 124"/>
                <a:gd name="T17" fmla="*/ 92 h 92"/>
                <a:gd name="T18" fmla="*/ 32 w 124"/>
                <a:gd name="T19" fmla="*/ 66 h 92"/>
                <a:gd name="T20" fmla="*/ 85 w 124"/>
                <a:gd name="T21" fmla="*/ 66 h 92"/>
                <a:gd name="T22" fmla="*/ 103 w 124"/>
                <a:gd name="T23" fmla="*/ 51 h 92"/>
                <a:gd name="T24" fmla="*/ 87 w 124"/>
                <a:gd name="T25" fmla="*/ 23 h 92"/>
                <a:gd name="T26" fmla="*/ 16 w 124"/>
                <a:gd name="T27" fmla="*/ 32 h 92"/>
                <a:gd name="T28" fmla="*/ 0 w 124"/>
                <a:gd name="T29" fmla="*/ 3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92">
                  <a:moveTo>
                    <a:pt x="0" y="32"/>
                  </a:moveTo>
                  <a:cubicBezTo>
                    <a:pt x="4" y="20"/>
                    <a:pt x="7" y="11"/>
                    <a:pt x="11" y="0"/>
                  </a:cubicBezTo>
                  <a:cubicBezTo>
                    <a:pt x="28" y="20"/>
                    <a:pt x="47" y="7"/>
                    <a:pt x="64" y="8"/>
                  </a:cubicBezTo>
                  <a:cubicBezTo>
                    <a:pt x="66" y="9"/>
                    <a:pt x="69" y="7"/>
                    <a:pt x="71" y="7"/>
                  </a:cubicBezTo>
                  <a:cubicBezTo>
                    <a:pt x="87" y="5"/>
                    <a:pt x="104" y="4"/>
                    <a:pt x="113" y="19"/>
                  </a:cubicBezTo>
                  <a:cubicBezTo>
                    <a:pt x="122" y="35"/>
                    <a:pt x="124" y="54"/>
                    <a:pt x="114" y="70"/>
                  </a:cubicBezTo>
                  <a:cubicBezTo>
                    <a:pt x="110" y="77"/>
                    <a:pt x="99" y="81"/>
                    <a:pt x="90" y="83"/>
                  </a:cubicBezTo>
                  <a:cubicBezTo>
                    <a:pt x="74" y="86"/>
                    <a:pt x="57" y="85"/>
                    <a:pt x="41" y="87"/>
                  </a:cubicBezTo>
                  <a:cubicBezTo>
                    <a:pt x="31" y="88"/>
                    <a:pt x="21" y="90"/>
                    <a:pt x="12" y="92"/>
                  </a:cubicBezTo>
                  <a:cubicBezTo>
                    <a:pt x="8" y="69"/>
                    <a:pt x="10" y="66"/>
                    <a:pt x="32" y="66"/>
                  </a:cubicBezTo>
                  <a:cubicBezTo>
                    <a:pt x="50" y="66"/>
                    <a:pt x="68" y="67"/>
                    <a:pt x="85" y="66"/>
                  </a:cubicBezTo>
                  <a:cubicBezTo>
                    <a:pt x="94" y="65"/>
                    <a:pt x="103" y="65"/>
                    <a:pt x="103" y="51"/>
                  </a:cubicBezTo>
                  <a:cubicBezTo>
                    <a:pt x="104" y="33"/>
                    <a:pt x="100" y="23"/>
                    <a:pt x="87" y="23"/>
                  </a:cubicBezTo>
                  <a:cubicBezTo>
                    <a:pt x="63" y="23"/>
                    <a:pt x="39" y="18"/>
                    <a:pt x="16" y="32"/>
                  </a:cubicBezTo>
                  <a:cubicBezTo>
                    <a:pt x="13" y="34"/>
                    <a:pt x="7" y="32"/>
                    <a:pt x="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6" name="Freeform 70">
              <a:extLst>
                <a:ext uri="{FF2B5EF4-FFF2-40B4-BE49-F238E27FC236}">
                  <a16:creationId xmlns:a16="http://schemas.microsoft.com/office/drawing/2014/main" id="{86EA058F-1B12-4D75-813E-32F63CFA32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8738" y="3792538"/>
              <a:ext cx="434975" cy="285750"/>
            </a:xfrm>
            <a:custGeom>
              <a:avLst/>
              <a:gdLst>
                <a:gd name="T0" fmla="*/ 119 w 132"/>
                <a:gd name="T1" fmla="*/ 22 h 87"/>
                <a:gd name="T2" fmla="*/ 131 w 132"/>
                <a:gd name="T3" fmla="*/ 48 h 87"/>
                <a:gd name="T4" fmla="*/ 125 w 132"/>
                <a:gd name="T5" fmla="*/ 58 h 87"/>
                <a:gd name="T6" fmla="*/ 74 w 132"/>
                <a:gd name="T7" fmla="*/ 69 h 87"/>
                <a:gd name="T8" fmla="*/ 33 w 132"/>
                <a:gd name="T9" fmla="*/ 87 h 87"/>
                <a:gd name="T10" fmla="*/ 18 w 132"/>
                <a:gd name="T11" fmla="*/ 63 h 87"/>
                <a:gd name="T12" fmla="*/ 6 w 132"/>
                <a:gd name="T13" fmla="*/ 30 h 87"/>
                <a:gd name="T14" fmla="*/ 19 w 132"/>
                <a:gd name="T15" fmla="*/ 9 h 87"/>
                <a:gd name="T16" fmla="*/ 28 w 132"/>
                <a:gd name="T17" fmla="*/ 49 h 87"/>
                <a:gd name="T18" fmla="*/ 45 w 132"/>
                <a:gd name="T19" fmla="*/ 57 h 87"/>
                <a:gd name="T20" fmla="*/ 59 w 132"/>
                <a:gd name="T21" fmla="*/ 41 h 87"/>
                <a:gd name="T22" fmla="*/ 47 w 132"/>
                <a:gd name="T23" fmla="*/ 18 h 87"/>
                <a:gd name="T24" fmla="*/ 42 w 132"/>
                <a:gd name="T25" fmla="*/ 10 h 87"/>
                <a:gd name="T26" fmla="*/ 52 w 132"/>
                <a:gd name="T27" fmla="*/ 2 h 87"/>
                <a:gd name="T28" fmla="*/ 62 w 132"/>
                <a:gd name="T29" fmla="*/ 0 h 87"/>
                <a:gd name="T30" fmla="*/ 83 w 132"/>
                <a:gd name="T31" fmla="*/ 42 h 87"/>
                <a:gd name="T32" fmla="*/ 119 w 132"/>
                <a:gd name="T33" fmla="*/ 2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2" h="87">
                  <a:moveTo>
                    <a:pt x="119" y="22"/>
                  </a:moveTo>
                  <a:cubicBezTo>
                    <a:pt x="124" y="32"/>
                    <a:pt x="129" y="39"/>
                    <a:pt x="131" y="48"/>
                  </a:cubicBezTo>
                  <a:cubicBezTo>
                    <a:pt x="132" y="50"/>
                    <a:pt x="126" y="58"/>
                    <a:pt x="125" y="58"/>
                  </a:cubicBezTo>
                  <a:cubicBezTo>
                    <a:pt x="106" y="52"/>
                    <a:pt x="90" y="64"/>
                    <a:pt x="74" y="69"/>
                  </a:cubicBezTo>
                  <a:cubicBezTo>
                    <a:pt x="61" y="73"/>
                    <a:pt x="48" y="80"/>
                    <a:pt x="33" y="87"/>
                  </a:cubicBezTo>
                  <a:cubicBezTo>
                    <a:pt x="29" y="81"/>
                    <a:pt x="22" y="72"/>
                    <a:pt x="18" y="63"/>
                  </a:cubicBezTo>
                  <a:cubicBezTo>
                    <a:pt x="13" y="52"/>
                    <a:pt x="10" y="41"/>
                    <a:pt x="6" y="30"/>
                  </a:cubicBezTo>
                  <a:cubicBezTo>
                    <a:pt x="0" y="15"/>
                    <a:pt x="5" y="8"/>
                    <a:pt x="19" y="9"/>
                  </a:cubicBezTo>
                  <a:cubicBezTo>
                    <a:pt x="22" y="23"/>
                    <a:pt x="25" y="36"/>
                    <a:pt x="28" y="49"/>
                  </a:cubicBezTo>
                  <a:cubicBezTo>
                    <a:pt x="31" y="59"/>
                    <a:pt x="35" y="60"/>
                    <a:pt x="45" y="57"/>
                  </a:cubicBezTo>
                  <a:cubicBezTo>
                    <a:pt x="54" y="54"/>
                    <a:pt x="62" y="51"/>
                    <a:pt x="59" y="41"/>
                  </a:cubicBezTo>
                  <a:cubicBezTo>
                    <a:pt x="56" y="33"/>
                    <a:pt x="51" y="26"/>
                    <a:pt x="47" y="18"/>
                  </a:cubicBezTo>
                  <a:cubicBezTo>
                    <a:pt x="45" y="15"/>
                    <a:pt x="41" y="11"/>
                    <a:pt x="42" y="10"/>
                  </a:cubicBezTo>
                  <a:cubicBezTo>
                    <a:pt x="44" y="6"/>
                    <a:pt x="48" y="4"/>
                    <a:pt x="52" y="2"/>
                  </a:cubicBezTo>
                  <a:cubicBezTo>
                    <a:pt x="56" y="1"/>
                    <a:pt x="62" y="1"/>
                    <a:pt x="62" y="0"/>
                  </a:cubicBezTo>
                  <a:cubicBezTo>
                    <a:pt x="69" y="15"/>
                    <a:pt x="74" y="30"/>
                    <a:pt x="83" y="42"/>
                  </a:cubicBezTo>
                  <a:cubicBezTo>
                    <a:pt x="87" y="48"/>
                    <a:pt x="112" y="34"/>
                    <a:pt x="11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7" name="Freeform 71">
              <a:extLst>
                <a:ext uri="{FF2B5EF4-FFF2-40B4-BE49-F238E27FC236}">
                  <a16:creationId xmlns:a16="http://schemas.microsoft.com/office/drawing/2014/main" id="{646E239C-7852-449C-AAEE-D318847D2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1113" y="3821113"/>
              <a:ext cx="422275" cy="303213"/>
            </a:xfrm>
            <a:custGeom>
              <a:avLst/>
              <a:gdLst>
                <a:gd name="T0" fmla="*/ 123 w 128"/>
                <a:gd name="T1" fmla="*/ 2 h 92"/>
                <a:gd name="T2" fmla="*/ 98 w 128"/>
                <a:gd name="T3" fmla="*/ 35 h 92"/>
                <a:gd name="T4" fmla="*/ 69 w 128"/>
                <a:gd name="T5" fmla="*/ 36 h 92"/>
                <a:gd name="T6" fmla="*/ 67 w 128"/>
                <a:gd name="T7" fmla="*/ 43 h 92"/>
                <a:gd name="T8" fmla="*/ 100 w 128"/>
                <a:gd name="T9" fmla="*/ 69 h 92"/>
                <a:gd name="T10" fmla="*/ 104 w 128"/>
                <a:gd name="T11" fmla="*/ 66 h 92"/>
                <a:gd name="T12" fmla="*/ 103 w 128"/>
                <a:gd name="T13" fmla="*/ 82 h 92"/>
                <a:gd name="T14" fmla="*/ 96 w 128"/>
                <a:gd name="T15" fmla="*/ 92 h 92"/>
                <a:gd name="T16" fmla="*/ 86 w 128"/>
                <a:gd name="T17" fmla="*/ 88 h 92"/>
                <a:gd name="T18" fmla="*/ 50 w 128"/>
                <a:gd name="T19" fmla="*/ 50 h 92"/>
                <a:gd name="T20" fmla="*/ 0 w 128"/>
                <a:gd name="T21" fmla="*/ 42 h 92"/>
                <a:gd name="T22" fmla="*/ 11 w 128"/>
                <a:gd name="T23" fmla="*/ 3 h 92"/>
                <a:gd name="T24" fmla="*/ 22 w 128"/>
                <a:gd name="T25" fmla="*/ 1 h 92"/>
                <a:gd name="T26" fmla="*/ 65 w 128"/>
                <a:gd name="T27" fmla="*/ 19 h 92"/>
                <a:gd name="T28" fmla="*/ 123 w 128"/>
                <a:gd name="T29" fmla="*/ 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8" h="92">
                  <a:moveTo>
                    <a:pt x="123" y="2"/>
                  </a:moveTo>
                  <a:cubicBezTo>
                    <a:pt x="128" y="19"/>
                    <a:pt x="117" y="34"/>
                    <a:pt x="98" y="35"/>
                  </a:cubicBezTo>
                  <a:cubicBezTo>
                    <a:pt x="88" y="35"/>
                    <a:pt x="79" y="36"/>
                    <a:pt x="69" y="36"/>
                  </a:cubicBezTo>
                  <a:cubicBezTo>
                    <a:pt x="69" y="38"/>
                    <a:pt x="68" y="41"/>
                    <a:pt x="67" y="43"/>
                  </a:cubicBezTo>
                  <a:cubicBezTo>
                    <a:pt x="78" y="52"/>
                    <a:pt x="89" y="60"/>
                    <a:pt x="100" y="69"/>
                  </a:cubicBezTo>
                  <a:cubicBezTo>
                    <a:pt x="101" y="68"/>
                    <a:pt x="102" y="67"/>
                    <a:pt x="104" y="66"/>
                  </a:cubicBezTo>
                  <a:cubicBezTo>
                    <a:pt x="104" y="72"/>
                    <a:pt x="104" y="77"/>
                    <a:pt x="103" y="82"/>
                  </a:cubicBezTo>
                  <a:cubicBezTo>
                    <a:pt x="102" y="86"/>
                    <a:pt x="99" y="90"/>
                    <a:pt x="96" y="92"/>
                  </a:cubicBezTo>
                  <a:cubicBezTo>
                    <a:pt x="94" y="92"/>
                    <a:pt x="89" y="90"/>
                    <a:pt x="86" y="88"/>
                  </a:cubicBezTo>
                  <a:cubicBezTo>
                    <a:pt x="74" y="75"/>
                    <a:pt x="62" y="63"/>
                    <a:pt x="50" y="50"/>
                  </a:cubicBezTo>
                  <a:cubicBezTo>
                    <a:pt x="37" y="36"/>
                    <a:pt x="21" y="35"/>
                    <a:pt x="0" y="42"/>
                  </a:cubicBezTo>
                  <a:cubicBezTo>
                    <a:pt x="4" y="27"/>
                    <a:pt x="7" y="15"/>
                    <a:pt x="11" y="3"/>
                  </a:cubicBezTo>
                  <a:cubicBezTo>
                    <a:pt x="11" y="1"/>
                    <a:pt x="21" y="0"/>
                    <a:pt x="22" y="1"/>
                  </a:cubicBezTo>
                  <a:cubicBezTo>
                    <a:pt x="36" y="21"/>
                    <a:pt x="44" y="24"/>
                    <a:pt x="65" y="19"/>
                  </a:cubicBezTo>
                  <a:cubicBezTo>
                    <a:pt x="84" y="14"/>
                    <a:pt x="103" y="8"/>
                    <a:pt x="1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8" name="Freeform 72">
              <a:extLst>
                <a:ext uri="{FF2B5EF4-FFF2-40B4-BE49-F238E27FC236}">
                  <a16:creationId xmlns:a16="http://schemas.microsoft.com/office/drawing/2014/main" id="{94212087-17C1-4F60-B61C-703D306CBC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0576" y="2116138"/>
              <a:ext cx="352425" cy="379413"/>
            </a:xfrm>
            <a:custGeom>
              <a:avLst/>
              <a:gdLst>
                <a:gd name="T0" fmla="*/ 76 w 107"/>
                <a:gd name="T1" fmla="*/ 0 h 115"/>
                <a:gd name="T2" fmla="*/ 94 w 107"/>
                <a:gd name="T3" fmla="*/ 50 h 115"/>
                <a:gd name="T4" fmla="*/ 97 w 107"/>
                <a:gd name="T5" fmla="*/ 58 h 115"/>
                <a:gd name="T6" fmla="*/ 71 w 107"/>
                <a:gd name="T7" fmla="*/ 109 h 115"/>
                <a:gd name="T8" fmla="*/ 24 w 107"/>
                <a:gd name="T9" fmla="*/ 85 h 115"/>
                <a:gd name="T10" fmla="*/ 2 w 107"/>
                <a:gd name="T11" fmla="*/ 39 h 115"/>
                <a:gd name="T12" fmla="*/ 1 w 107"/>
                <a:gd name="T13" fmla="*/ 30 h 115"/>
                <a:gd name="T14" fmla="*/ 30 w 107"/>
                <a:gd name="T15" fmla="*/ 18 h 115"/>
                <a:gd name="T16" fmla="*/ 49 w 107"/>
                <a:gd name="T17" fmla="*/ 86 h 115"/>
                <a:gd name="T18" fmla="*/ 84 w 107"/>
                <a:gd name="T19" fmla="*/ 94 h 115"/>
                <a:gd name="T20" fmla="*/ 87 w 107"/>
                <a:gd name="T21" fmla="*/ 80 h 115"/>
                <a:gd name="T22" fmla="*/ 62 w 107"/>
                <a:gd name="T23" fmla="*/ 18 h 115"/>
                <a:gd name="T24" fmla="*/ 72 w 107"/>
                <a:gd name="T25" fmla="*/ 0 h 115"/>
                <a:gd name="T26" fmla="*/ 76 w 107"/>
                <a:gd name="T2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7" h="115">
                  <a:moveTo>
                    <a:pt x="76" y="0"/>
                  </a:moveTo>
                  <a:cubicBezTo>
                    <a:pt x="82" y="18"/>
                    <a:pt x="88" y="34"/>
                    <a:pt x="94" y="50"/>
                  </a:cubicBezTo>
                  <a:cubicBezTo>
                    <a:pt x="95" y="53"/>
                    <a:pt x="96" y="56"/>
                    <a:pt x="97" y="58"/>
                  </a:cubicBezTo>
                  <a:cubicBezTo>
                    <a:pt x="107" y="98"/>
                    <a:pt x="102" y="101"/>
                    <a:pt x="71" y="109"/>
                  </a:cubicBezTo>
                  <a:cubicBezTo>
                    <a:pt x="45" y="115"/>
                    <a:pt x="34" y="109"/>
                    <a:pt x="24" y="85"/>
                  </a:cubicBezTo>
                  <a:cubicBezTo>
                    <a:pt x="17" y="69"/>
                    <a:pt x="9" y="54"/>
                    <a:pt x="2" y="39"/>
                  </a:cubicBezTo>
                  <a:cubicBezTo>
                    <a:pt x="0" y="36"/>
                    <a:pt x="0" y="30"/>
                    <a:pt x="1" y="30"/>
                  </a:cubicBezTo>
                  <a:cubicBezTo>
                    <a:pt x="10" y="25"/>
                    <a:pt x="20" y="21"/>
                    <a:pt x="30" y="18"/>
                  </a:cubicBezTo>
                  <a:cubicBezTo>
                    <a:pt x="24" y="46"/>
                    <a:pt x="41" y="65"/>
                    <a:pt x="49" y="86"/>
                  </a:cubicBezTo>
                  <a:cubicBezTo>
                    <a:pt x="54" y="100"/>
                    <a:pt x="72" y="103"/>
                    <a:pt x="84" y="94"/>
                  </a:cubicBezTo>
                  <a:cubicBezTo>
                    <a:pt x="87" y="91"/>
                    <a:pt x="89" y="84"/>
                    <a:pt x="87" y="80"/>
                  </a:cubicBezTo>
                  <a:cubicBezTo>
                    <a:pt x="80" y="59"/>
                    <a:pt x="71" y="38"/>
                    <a:pt x="62" y="18"/>
                  </a:cubicBezTo>
                  <a:cubicBezTo>
                    <a:pt x="55" y="3"/>
                    <a:pt x="56" y="1"/>
                    <a:pt x="72" y="0"/>
                  </a:cubicBezTo>
                  <a:cubicBezTo>
                    <a:pt x="74" y="0"/>
                    <a:pt x="76" y="0"/>
                    <a:pt x="7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9" name="Freeform 73">
              <a:extLst>
                <a:ext uri="{FF2B5EF4-FFF2-40B4-BE49-F238E27FC236}">
                  <a16:creationId xmlns:a16="http://schemas.microsoft.com/office/drawing/2014/main" id="{6E3439DA-CF57-4443-95E5-234B446A46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6676" y="3416300"/>
              <a:ext cx="385763" cy="319088"/>
            </a:xfrm>
            <a:custGeom>
              <a:avLst/>
              <a:gdLst>
                <a:gd name="T0" fmla="*/ 8 w 117"/>
                <a:gd name="T1" fmla="*/ 72 h 97"/>
                <a:gd name="T2" fmla="*/ 14 w 117"/>
                <a:gd name="T3" fmla="*/ 25 h 97"/>
                <a:gd name="T4" fmla="*/ 93 w 117"/>
                <a:gd name="T5" fmla="*/ 40 h 97"/>
                <a:gd name="T6" fmla="*/ 101 w 117"/>
                <a:gd name="T7" fmla="*/ 24 h 97"/>
                <a:gd name="T8" fmla="*/ 94 w 117"/>
                <a:gd name="T9" fmla="*/ 9 h 97"/>
                <a:gd name="T10" fmla="*/ 116 w 117"/>
                <a:gd name="T11" fmla="*/ 0 h 97"/>
                <a:gd name="T12" fmla="*/ 116 w 117"/>
                <a:gd name="T13" fmla="*/ 83 h 97"/>
                <a:gd name="T14" fmla="*/ 93 w 117"/>
                <a:gd name="T15" fmla="*/ 93 h 97"/>
                <a:gd name="T16" fmla="*/ 96 w 117"/>
                <a:gd name="T17" fmla="*/ 82 h 97"/>
                <a:gd name="T18" fmla="*/ 84 w 117"/>
                <a:gd name="T19" fmla="*/ 63 h 97"/>
                <a:gd name="T20" fmla="*/ 62 w 117"/>
                <a:gd name="T21" fmla="*/ 61 h 97"/>
                <a:gd name="T22" fmla="*/ 8 w 117"/>
                <a:gd name="T23" fmla="*/ 72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" h="97">
                  <a:moveTo>
                    <a:pt x="8" y="72"/>
                  </a:moveTo>
                  <a:cubicBezTo>
                    <a:pt x="0" y="51"/>
                    <a:pt x="2" y="40"/>
                    <a:pt x="14" y="25"/>
                  </a:cubicBezTo>
                  <a:cubicBezTo>
                    <a:pt x="38" y="42"/>
                    <a:pt x="66" y="37"/>
                    <a:pt x="93" y="40"/>
                  </a:cubicBezTo>
                  <a:cubicBezTo>
                    <a:pt x="102" y="42"/>
                    <a:pt x="106" y="32"/>
                    <a:pt x="101" y="24"/>
                  </a:cubicBezTo>
                  <a:cubicBezTo>
                    <a:pt x="99" y="19"/>
                    <a:pt x="97" y="14"/>
                    <a:pt x="94" y="9"/>
                  </a:cubicBezTo>
                  <a:cubicBezTo>
                    <a:pt x="101" y="6"/>
                    <a:pt x="108" y="3"/>
                    <a:pt x="116" y="0"/>
                  </a:cubicBezTo>
                  <a:cubicBezTo>
                    <a:pt x="116" y="30"/>
                    <a:pt x="117" y="57"/>
                    <a:pt x="116" y="83"/>
                  </a:cubicBezTo>
                  <a:cubicBezTo>
                    <a:pt x="115" y="97"/>
                    <a:pt x="102" y="89"/>
                    <a:pt x="93" y="93"/>
                  </a:cubicBezTo>
                  <a:cubicBezTo>
                    <a:pt x="95" y="88"/>
                    <a:pt x="95" y="85"/>
                    <a:pt x="96" y="82"/>
                  </a:cubicBezTo>
                  <a:cubicBezTo>
                    <a:pt x="104" y="64"/>
                    <a:pt x="103" y="63"/>
                    <a:pt x="84" y="63"/>
                  </a:cubicBezTo>
                  <a:cubicBezTo>
                    <a:pt x="77" y="63"/>
                    <a:pt x="69" y="63"/>
                    <a:pt x="62" y="61"/>
                  </a:cubicBezTo>
                  <a:cubicBezTo>
                    <a:pt x="43" y="56"/>
                    <a:pt x="25" y="57"/>
                    <a:pt x="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0" name="Freeform 74">
              <a:extLst>
                <a:ext uri="{FF2B5EF4-FFF2-40B4-BE49-F238E27FC236}">
                  <a16:creationId xmlns:a16="http://schemas.microsoft.com/office/drawing/2014/main" id="{5EE211B5-3CF8-43E9-9D34-26599672E9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0976" y="2773363"/>
              <a:ext cx="371475" cy="315913"/>
            </a:xfrm>
            <a:custGeom>
              <a:avLst/>
              <a:gdLst>
                <a:gd name="T0" fmla="*/ 113 w 113"/>
                <a:gd name="T1" fmla="*/ 18 h 96"/>
                <a:gd name="T2" fmla="*/ 96 w 113"/>
                <a:gd name="T3" fmla="*/ 32 h 96"/>
                <a:gd name="T4" fmla="*/ 70 w 113"/>
                <a:gd name="T5" fmla="*/ 31 h 96"/>
                <a:gd name="T6" fmla="*/ 62 w 113"/>
                <a:gd name="T7" fmla="*/ 52 h 96"/>
                <a:gd name="T8" fmla="*/ 86 w 113"/>
                <a:gd name="T9" fmla="*/ 75 h 96"/>
                <a:gd name="T10" fmla="*/ 71 w 113"/>
                <a:gd name="T11" fmla="*/ 94 h 96"/>
                <a:gd name="T12" fmla="*/ 59 w 113"/>
                <a:gd name="T13" fmla="*/ 91 h 96"/>
                <a:gd name="T14" fmla="*/ 2 w 113"/>
                <a:gd name="T15" fmla="*/ 16 h 96"/>
                <a:gd name="T16" fmla="*/ 1 w 113"/>
                <a:gd name="T17" fmla="*/ 4 h 96"/>
                <a:gd name="T18" fmla="*/ 12 w 113"/>
                <a:gd name="T19" fmla="*/ 1 h 96"/>
                <a:gd name="T20" fmla="*/ 113 w 113"/>
                <a:gd name="T21" fmla="*/ 18 h 96"/>
                <a:gd name="T22" fmla="*/ 22 w 113"/>
                <a:gd name="T23" fmla="*/ 15 h 96"/>
                <a:gd name="T24" fmla="*/ 45 w 113"/>
                <a:gd name="T25" fmla="*/ 43 h 96"/>
                <a:gd name="T26" fmla="*/ 55 w 113"/>
                <a:gd name="T27" fmla="*/ 23 h 96"/>
                <a:gd name="T28" fmla="*/ 22 w 113"/>
                <a:gd name="T29" fmla="*/ 1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3" h="96">
                  <a:moveTo>
                    <a:pt x="113" y="18"/>
                  </a:moveTo>
                  <a:cubicBezTo>
                    <a:pt x="113" y="34"/>
                    <a:pt x="108" y="38"/>
                    <a:pt x="96" y="32"/>
                  </a:cubicBezTo>
                  <a:cubicBezTo>
                    <a:pt x="87" y="28"/>
                    <a:pt x="78" y="21"/>
                    <a:pt x="70" y="31"/>
                  </a:cubicBezTo>
                  <a:cubicBezTo>
                    <a:pt x="65" y="37"/>
                    <a:pt x="60" y="47"/>
                    <a:pt x="62" y="52"/>
                  </a:cubicBezTo>
                  <a:cubicBezTo>
                    <a:pt x="66" y="60"/>
                    <a:pt x="76" y="66"/>
                    <a:pt x="86" y="75"/>
                  </a:cubicBezTo>
                  <a:cubicBezTo>
                    <a:pt x="83" y="79"/>
                    <a:pt x="78" y="87"/>
                    <a:pt x="71" y="94"/>
                  </a:cubicBezTo>
                  <a:cubicBezTo>
                    <a:pt x="69" y="96"/>
                    <a:pt x="61" y="93"/>
                    <a:pt x="59" y="91"/>
                  </a:cubicBezTo>
                  <a:cubicBezTo>
                    <a:pt x="40" y="66"/>
                    <a:pt x="21" y="41"/>
                    <a:pt x="2" y="16"/>
                  </a:cubicBezTo>
                  <a:cubicBezTo>
                    <a:pt x="0" y="13"/>
                    <a:pt x="0" y="7"/>
                    <a:pt x="1" y="4"/>
                  </a:cubicBezTo>
                  <a:cubicBezTo>
                    <a:pt x="3" y="2"/>
                    <a:pt x="9" y="0"/>
                    <a:pt x="12" y="1"/>
                  </a:cubicBezTo>
                  <a:cubicBezTo>
                    <a:pt x="46" y="6"/>
                    <a:pt x="79" y="12"/>
                    <a:pt x="113" y="18"/>
                  </a:cubicBezTo>
                  <a:close/>
                  <a:moveTo>
                    <a:pt x="22" y="15"/>
                  </a:moveTo>
                  <a:cubicBezTo>
                    <a:pt x="31" y="26"/>
                    <a:pt x="37" y="34"/>
                    <a:pt x="45" y="43"/>
                  </a:cubicBezTo>
                  <a:cubicBezTo>
                    <a:pt x="48" y="35"/>
                    <a:pt x="51" y="29"/>
                    <a:pt x="55" y="23"/>
                  </a:cubicBezTo>
                  <a:cubicBezTo>
                    <a:pt x="44" y="20"/>
                    <a:pt x="35" y="18"/>
                    <a:pt x="2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1" name="Freeform 75">
              <a:extLst>
                <a:ext uri="{FF2B5EF4-FFF2-40B4-BE49-F238E27FC236}">
                  <a16:creationId xmlns:a16="http://schemas.microsoft.com/office/drawing/2014/main" id="{3F9204C9-4FAD-4F53-BA29-C12C5BEF1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7626" y="3132138"/>
              <a:ext cx="422275" cy="257175"/>
            </a:xfrm>
            <a:custGeom>
              <a:avLst/>
              <a:gdLst>
                <a:gd name="T0" fmla="*/ 23 w 128"/>
                <a:gd name="T1" fmla="*/ 30 h 78"/>
                <a:gd name="T2" fmla="*/ 82 w 128"/>
                <a:gd name="T3" fmla="*/ 22 h 78"/>
                <a:gd name="T4" fmla="*/ 108 w 128"/>
                <a:gd name="T5" fmla="*/ 0 h 78"/>
                <a:gd name="T6" fmla="*/ 119 w 128"/>
                <a:gd name="T7" fmla="*/ 13 h 78"/>
                <a:gd name="T8" fmla="*/ 126 w 128"/>
                <a:gd name="T9" fmla="*/ 39 h 78"/>
                <a:gd name="T10" fmla="*/ 113 w 128"/>
                <a:gd name="T11" fmla="*/ 52 h 78"/>
                <a:gd name="T12" fmla="*/ 46 w 128"/>
                <a:gd name="T13" fmla="*/ 54 h 78"/>
                <a:gd name="T14" fmla="*/ 21 w 128"/>
                <a:gd name="T15" fmla="*/ 70 h 78"/>
                <a:gd name="T16" fmla="*/ 7 w 128"/>
                <a:gd name="T17" fmla="*/ 69 h 78"/>
                <a:gd name="T18" fmla="*/ 1 w 128"/>
                <a:gd name="T19" fmla="*/ 26 h 78"/>
                <a:gd name="T20" fmla="*/ 8 w 128"/>
                <a:gd name="T21" fmla="*/ 16 h 78"/>
                <a:gd name="T22" fmla="*/ 23 w 128"/>
                <a:gd name="T23" fmla="*/ 3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78">
                  <a:moveTo>
                    <a:pt x="23" y="30"/>
                  </a:moveTo>
                  <a:cubicBezTo>
                    <a:pt x="41" y="28"/>
                    <a:pt x="62" y="25"/>
                    <a:pt x="82" y="22"/>
                  </a:cubicBezTo>
                  <a:cubicBezTo>
                    <a:pt x="95" y="21"/>
                    <a:pt x="105" y="18"/>
                    <a:pt x="108" y="0"/>
                  </a:cubicBezTo>
                  <a:cubicBezTo>
                    <a:pt x="113" y="6"/>
                    <a:pt x="118" y="9"/>
                    <a:pt x="119" y="13"/>
                  </a:cubicBezTo>
                  <a:cubicBezTo>
                    <a:pt x="122" y="21"/>
                    <a:pt x="124" y="30"/>
                    <a:pt x="126" y="39"/>
                  </a:cubicBezTo>
                  <a:cubicBezTo>
                    <a:pt x="128" y="49"/>
                    <a:pt x="122" y="56"/>
                    <a:pt x="113" y="52"/>
                  </a:cubicBezTo>
                  <a:cubicBezTo>
                    <a:pt x="90" y="40"/>
                    <a:pt x="68" y="51"/>
                    <a:pt x="46" y="54"/>
                  </a:cubicBezTo>
                  <a:cubicBezTo>
                    <a:pt x="35" y="55"/>
                    <a:pt x="25" y="57"/>
                    <a:pt x="21" y="70"/>
                  </a:cubicBezTo>
                  <a:cubicBezTo>
                    <a:pt x="19" y="77"/>
                    <a:pt x="9" y="78"/>
                    <a:pt x="7" y="69"/>
                  </a:cubicBezTo>
                  <a:cubicBezTo>
                    <a:pt x="3" y="55"/>
                    <a:pt x="2" y="41"/>
                    <a:pt x="1" y="26"/>
                  </a:cubicBezTo>
                  <a:cubicBezTo>
                    <a:pt x="0" y="23"/>
                    <a:pt x="5" y="20"/>
                    <a:pt x="8" y="16"/>
                  </a:cubicBezTo>
                  <a:cubicBezTo>
                    <a:pt x="12" y="20"/>
                    <a:pt x="17" y="24"/>
                    <a:pt x="2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2" name="Freeform 76">
              <a:extLst>
                <a:ext uri="{FF2B5EF4-FFF2-40B4-BE49-F238E27FC236}">
                  <a16:creationId xmlns:a16="http://schemas.microsoft.com/office/drawing/2014/main" id="{73DDF204-267B-4DAA-A55D-1F5C6DDF49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9913" y="4432300"/>
              <a:ext cx="285750" cy="331788"/>
            </a:xfrm>
            <a:custGeom>
              <a:avLst/>
              <a:gdLst>
                <a:gd name="T0" fmla="*/ 19 w 87"/>
                <a:gd name="T1" fmla="*/ 100 h 101"/>
                <a:gd name="T2" fmla="*/ 6 w 87"/>
                <a:gd name="T3" fmla="*/ 81 h 101"/>
                <a:gd name="T4" fmla="*/ 31 w 87"/>
                <a:gd name="T5" fmla="*/ 46 h 101"/>
                <a:gd name="T6" fmla="*/ 29 w 87"/>
                <a:gd name="T7" fmla="*/ 18 h 101"/>
                <a:gd name="T8" fmla="*/ 28 w 87"/>
                <a:gd name="T9" fmla="*/ 6 h 101"/>
                <a:gd name="T10" fmla="*/ 42 w 87"/>
                <a:gd name="T11" fmla="*/ 1 h 101"/>
                <a:gd name="T12" fmla="*/ 64 w 87"/>
                <a:gd name="T13" fmla="*/ 1 h 101"/>
                <a:gd name="T14" fmla="*/ 87 w 87"/>
                <a:gd name="T15" fmla="*/ 3 h 101"/>
                <a:gd name="T16" fmla="*/ 82 w 87"/>
                <a:gd name="T17" fmla="*/ 22 h 101"/>
                <a:gd name="T18" fmla="*/ 32 w 87"/>
                <a:gd name="T19" fmla="*/ 92 h 101"/>
                <a:gd name="T20" fmla="*/ 19 w 87"/>
                <a:gd name="T21" fmla="*/ 10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101">
                  <a:moveTo>
                    <a:pt x="19" y="100"/>
                  </a:moveTo>
                  <a:cubicBezTo>
                    <a:pt x="6" y="101"/>
                    <a:pt x="0" y="90"/>
                    <a:pt x="6" y="81"/>
                  </a:cubicBezTo>
                  <a:cubicBezTo>
                    <a:pt x="13" y="69"/>
                    <a:pt x="22" y="57"/>
                    <a:pt x="31" y="46"/>
                  </a:cubicBezTo>
                  <a:cubicBezTo>
                    <a:pt x="39" y="36"/>
                    <a:pt x="44" y="27"/>
                    <a:pt x="29" y="18"/>
                  </a:cubicBezTo>
                  <a:cubicBezTo>
                    <a:pt x="27" y="17"/>
                    <a:pt x="26" y="8"/>
                    <a:pt x="28" y="6"/>
                  </a:cubicBezTo>
                  <a:cubicBezTo>
                    <a:pt x="31" y="3"/>
                    <a:pt x="37" y="1"/>
                    <a:pt x="42" y="1"/>
                  </a:cubicBezTo>
                  <a:cubicBezTo>
                    <a:pt x="49" y="0"/>
                    <a:pt x="56" y="0"/>
                    <a:pt x="64" y="1"/>
                  </a:cubicBezTo>
                  <a:cubicBezTo>
                    <a:pt x="72" y="1"/>
                    <a:pt x="79" y="2"/>
                    <a:pt x="87" y="3"/>
                  </a:cubicBezTo>
                  <a:cubicBezTo>
                    <a:pt x="86" y="9"/>
                    <a:pt x="86" y="17"/>
                    <a:pt x="82" y="22"/>
                  </a:cubicBezTo>
                  <a:cubicBezTo>
                    <a:pt x="66" y="46"/>
                    <a:pt x="49" y="69"/>
                    <a:pt x="32" y="92"/>
                  </a:cubicBezTo>
                  <a:cubicBezTo>
                    <a:pt x="28" y="97"/>
                    <a:pt x="21" y="99"/>
                    <a:pt x="19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3" name="Freeform 77">
              <a:extLst>
                <a:ext uri="{FF2B5EF4-FFF2-40B4-BE49-F238E27FC236}">
                  <a16:creationId xmlns:a16="http://schemas.microsoft.com/office/drawing/2014/main" id="{6333112B-A62B-423D-A85C-9ECB30C5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6576" y="2082800"/>
              <a:ext cx="300038" cy="366713"/>
            </a:xfrm>
            <a:custGeom>
              <a:avLst/>
              <a:gdLst>
                <a:gd name="T0" fmla="*/ 91 w 91"/>
                <a:gd name="T1" fmla="*/ 27 h 111"/>
                <a:gd name="T2" fmla="*/ 40 w 91"/>
                <a:gd name="T3" fmla="*/ 89 h 111"/>
                <a:gd name="T4" fmla="*/ 16 w 91"/>
                <a:gd name="T5" fmla="*/ 104 h 111"/>
                <a:gd name="T6" fmla="*/ 6 w 91"/>
                <a:gd name="T7" fmla="*/ 78 h 111"/>
                <a:gd name="T8" fmla="*/ 0 w 91"/>
                <a:gd name="T9" fmla="*/ 15 h 111"/>
                <a:gd name="T10" fmla="*/ 4 w 91"/>
                <a:gd name="T11" fmla="*/ 0 h 111"/>
                <a:gd name="T12" fmla="*/ 29 w 91"/>
                <a:gd name="T13" fmla="*/ 5 h 111"/>
                <a:gd name="T14" fmla="*/ 28 w 91"/>
                <a:gd name="T15" fmla="*/ 19 h 111"/>
                <a:gd name="T16" fmla="*/ 25 w 91"/>
                <a:gd name="T17" fmla="*/ 70 h 111"/>
                <a:gd name="T18" fmla="*/ 38 w 91"/>
                <a:gd name="T19" fmla="*/ 72 h 111"/>
                <a:gd name="T20" fmla="*/ 66 w 91"/>
                <a:gd name="T21" fmla="*/ 26 h 111"/>
                <a:gd name="T22" fmla="*/ 91 w 91"/>
                <a:gd name="T23" fmla="*/ 2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1">
                  <a:moveTo>
                    <a:pt x="91" y="27"/>
                  </a:moveTo>
                  <a:cubicBezTo>
                    <a:pt x="74" y="48"/>
                    <a:pt x="57" y="69"/>
                    <a:pt x="40" y="89"/>
                  </a:cubicBezTo>
                  <a:cubicBezTo>
                    <a:pt x="33" y="97"/>
                    <a:pt x="27" y="111"/>
                    <a:pt x="16" y="104"/>
                  </a:cubicBezTo>
                  <a:cubicBezTo>
                    <a:pt x="10" y="101"/>
                    <a:pt x="8" y="87"/>
                    <a:pt x="6" y="78"/>
                  </a:cubicBezTo>
                  <a:cubicBezTo>
                    <a:pt x="4" y="57"/>
                    <a:pt x="2" y="36"/>
                    <a:pt x="0" y="15"/>
                  </a:cubicBezTo>
                  <a:cubicBezTo>
                    <a:pt x="0" y="10"/>
                    <a:pt x="3" y="0"/>
                    <a:pt x="4" y="0"/>
                  </a:cubicBezTo>
                  <a:cubicBezTo>
                    <a:pt x="12" y="0"/>
                    <a:pt x="21" y="2"/>
                    <a:pt x="29" y="5"/>
                  </a:cubicBezTo>
                  <a:cubicBezTo>
                    <a:pt x="30" y="5"/>
                    <a:pt x="28" y="14"/>
                    <a:pt x="28" y="19"/>
                  </a:cubicBezTo>
                  <a:cubicBezTo>
                    <a:pt x="27" y="36"/>
                    <a:pt x="25" y="53"/>
                    <a:pt x="25" y="70"/>
                  </a:cubicBezTo>
                  <a:cubicBezTo>
                    <a:pt x="26" y="78"/>
                    <a:pt x="33" y="80"/>
                    <a:pt x="38" y="72"/>
                  </a:cubicBezTo>
                  <a:cubicBezTo>
                    <a:pt x="47" y="57"/>
                    <a:pt x="63" y="46"/>
                    <a:pt x="66" y="26"/>
                  </a:cubicBezTo>
                  <a:cubicBezTo>
                    <a:pt x="68" y="15"/>
                    <a:pt x="81" y="16"/>
                    <a:pt x="9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4" name="Freeform 78">
              <a:extLst>
                <a:ext uri="{FF2B5EF4-FFF2-40B4-BE49-F238E27FC236}">
                  <a16:creationId xmlns:a16="http://schemas.microsoft.com/office/drawing/2014/main" id="{7B37ED85-F809-4408-B7A3-2785B5CEE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2576" y="2033588"/>
              <a:ext cx="131763" cy="346075"/>
            </a:xfrm>
            <a:custGeom>
              <a:avLst/>
              <a:gdLst>
                <a:gd name="T0" fmla="*/ 40 w 40"/>
                <a:gd name="T1" fmla="*/ 5 h 105"/>
                <a:gd name="T2" fmla="*/ 30 w 40"/>
                <a:gd name="T3" fmla="*/ 102 h 105"/>
                <a:gd name="T4" fmla="*/ 0 w 40"/>
                <a:gd name="T5" fmla="*/ 105 h 105"/>
                <a:gd name="T6" fmla="*/ 9 w 40"/>
                <a:gd name="T7" fmla="*/ 56 h 105"/>
                <a:gd name="T8" fmla="*/ 8 w 40"/>
                <a:gd name="T9" fmla="*/ 16 h 105"/>
                <a:gd name="T10" fmla="*/ 9 w 40"/>
                <a:gd name="T11" fmla="*/ 3 h 105"/>
                <a:gd name="T12" fmla="*/ 22 w 40"/>
                <a:gd name="T13" fmla="*/ 1 h 105"/>
                <a:gd name="T14" fmla="*/ 40 w 40"/>
                <a:gd name="T15" fmla="*/ 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105">
                  <a:moveTo>
                    <a:pt x="40" y="5"/>
                  </a:moveTo>
                  <a:cubicBezTo>
                    <a:pt x="36" y="38"/>
                    <a:pt x="33" y="69"/>
                    <a:pt x="30" y="102"/>
                  </a:cubicBezTo>
                  <a:cubicBezTo>
                    <a:pt x="23" y="103"/>
                    <a:pt x="12" y="104"/>
                    <a:pt x="0" y="105"/>
                  </a:cubicBezTo>
                  <a:cubicBezTo>
                    <a:pt x="3" y="87"/>
                    <a:pt x="8" y="72"/>
                    <a:pt x="9" y="56"/>
                  </a:cubicBezTo>
                  <a:cubicBezTo>
                    <a:pt x="10" y="43"/>
                    <a:pt x="8" y="30"/>
                    <a:pt x="8" y="16"/>
                  </a:cubicBezTo>
                  <a:cubicBezTo>
                    <a:pt x="8" y="12"/>
                    <a:pt x="7" y="6"/>
                    <a:pt x="9" y="3"/>
                  </a:cubicBezTo>
                  <a:cubicBezTo>
                    <a:pt x="12" y="0"/>
                    <a:pt x="18" y="0"/>
                    <a:pt x="22" y="1"/>
                  </a:cubicBezTo>
                  <a:cubicBezTo>
                    <a:pt x="29" y="2"/>
                    <a:pt x="36" y="4"/>
                    <a:pt x="4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5" name="Freeform 79">
              <a:extLst>
                <a:ext uri="{FF2B5EF4-FFF2-40B4-BE49-F238E27FC236}">
                  <a16:creationId xmlns:a16="http://schemas.microsoft.com/office/drawing/2014/main" id="{7554423C-33AB-4F0C-9740-A5B5D6B497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9551" y="3630613"/>
              <a:ext cx="741363" cy="711200"/>
            </a:xfrm>
            <a:custGeom>
              <a:avLst/>
              <a:gdLst>
                <a:gd name="T0" fmla="*/ 89 w 225"/>
                <a:gd name="T1" fmla="*/ 97 h 216"/>
                <a:gd name="T2" fmla="*/ 47 w 225"/>
                <a:gd name="T3" fmla="*/ 105 h 216"/>
                <a:gd name="T4" fmla="*/ 5 w 225"/>
                <a:gd name="T5" fmla="*/ 116 h 216"/>
                <a:gd name="T6" fmla="*/ 19 w 225"/>
                <a:gd name="T7" fmla="*/ 83 h 216"/>
                <a:gd name="T8" fmla="*/ 83 w 225"/>
                <a:gd name="T9" fmla="*/ 60 h 216"/>
                <a:gd name="T10" fmla="*/ 96 w 225"/>
                <a:gd name="T11" fmla="*/ 57 h 216"/>
                <a:gd name="T12" fmla="*/ 96 w 225"/>
                <a:gd name="T13" fmla="*/ 50 h 216"/>
                <a:gd name="T14" fmla="*/ 65 w 225"/>
                <a:gd name="T15" fmla="*/ 48 h 216"/>
                <a:gd name="T16" fmla="*/ 42 w 225"/>
                <a:gd name="T17" fmla="*/ 39 h 216"/>
                <a:gd name="T18" fmla="*/ 62 w 225"/>
                <a:gd name="T19" fmla="*/ 13 h 216"/>
                <a:gd name="T20" fmla="*/ 152 w 225"/>
                <a:gd name="T21" fmla="*/ 6 h 216"/>
                <a:gd name="T22" fmla="*/ 154 w 225"/>
                <a:gd name="T23" fmla="*/ 12 h 216"/>
                <a:gd name="T24" fmla="*/ 146 w 225"/>
                <a:gd name="T25" fmla="*/ 32 h 216"/>
                <a:gd name="T26" fmla="*/ 145 w 225"/>
                <a:gd name="T27" fmla="*/ 46 h 216"/>
                <a:gd name="T28" fmla="*/ 159 w 225"/>
                <a:gd name="T29" fmla="*/ 45 h 216"/>
                <a:gd name="T30" fmla="*/ 187 w 225"/>
                <a:gd name="T31" fmla="*/ 23 h 216"/>
                <a:gd name="T32" fmla="*/ 203 w 225"/>
                <a:gd name="T33" fmla="*/ 6 h 216"/>
                <a:gd name="T34" fmla="*/ 224 w 225"/>
                <a:gd name="T35" fmla="*/ 17 h 216"/>
                <a:gd name="T36" fmla="*/ 217 w 225"/>
                <a:gd name="T37" fmla="*/ 106 h 216"/>
                <a:gd name="T38" fmla="*/ 171 w 225"/>
                <a:gd name="T39" fmla="*/ 135 h 216"/>
                <a:gd name="T40" fmla="*/ 139 w 225"/>
                <a:gd name="T41" fmla="*/ 141 h 216"/>
                <a:gd name="T42" fmla="*/ 156 w 225"/>
                <a:gd name="T43" fmla="*/ 180 h 216"/>
                <a:gd name="T44" fmla="*/ 161 w 225"/>
                <a:gd name="T45" fmla="*/ 197 h 216"/>
                <a:gd name="T46" fmla="*/ 159 w 225"/>
                <a:gd name="T47" fmla="*/ 214 h 216"/>
                <a:gd name="T48" fmla="*/ 139 w 225"/>
                <a:gd name="T49" fmla="*/ 212 h 216"/>
                <a:gd name="T50" fmla="*/ 97 w 225"/>
                <a:gd name="T51" fmla="*/ 166 h 216"/>
                <a:gd name="T52" fmla="*/ 73 w 225"/>
                <a:gd name="T53" fmla="*/ 159 h 216"/>
                <a:gd name="T54" fmla="*/ 24 w 225"/>
                <a:gd name="T55" fmla="*/ 178 h 216"/>
                <a:gd name="T56" fmla="*/ 2 w 225"/>
                <a:gd name="T57" fmla="*/ 174 h 216"/>
                <a:gd name="T58" fmla="*/ 8 w 225"/>
                <a:gd name="T59" fmla="*/ 154 h 216"/>
                <a:gd name="T60" fmla="*/ 65 w 225"/>
                <a:gd name="T61" fmla="*/ 121 h 216"/>
                <a:gd name="T62" fmla="*/ 89 w 225"/>
                <a:gd name="T63" fmla="*/ 97 h 216"/>
                <a:gd name="T64" fmla="*/ 178 w 225"/>
                <a:gd name="T65" fmla="*/ 75 h 216"/>
                <a:gd name="T66" fmla="*/ 146 w 225"/>
                <a:gd name="T67" fmla="*/ 75 h 216"/>
                <a:gd name="T68" fmla="*/ 138 w 225"/>
                <a:gd name="T69" fmla="*/ 83 h 216"/>
                <a:gd name="T70" fmla="*/ 141 w 225"/>
                <a:gd name="T71" fmla="*/ 94 h 216"/>
                <a:gd name="T72" fmla="*/ 168 w 225"/>
                <a:gd name="T73" fmla="*/ 92 h 216"/>
                <a:gd name="T74" fmla="*/ 178 w 225"/>
                <a:gd name="T75" fmla="*/ 7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5" h="216">
                  <a:moveTo>
                    <a:pt x="89" y="97"/>
                  </a:moveTo>
                  <a:cubicBezTo>
                    <a:pt x="75" y="100"/>
                    <a:pt x="61" y="102"/>
                    <a:pt x="47" y="105"/>
                  </a:cubicBezTo>
                  <a:cubicBezTo>
                    <a:pt x="33" y="108"/>
                    <a:pt x="20" y="112"/>
                    <a:pt x="5" y="116"/>
                  </a:cubicBezTo>
                  <a:cubicBezTo>
                    <a:pt x="0" y="98"/>
                    <a:pt x="11" y="90"/>
                    <a:pt x="19" y="83"/>
                  </a:cubicBezTo>
                  <a:cubicBezTo>
                    <a:pt x="38" y="67"/>
                    <a:pt x="60" y="63"/>
                    <a:pt x="83" y="60"/>
                  </a:cubicBezTo>
                  <a:cubicBezTo>
                    <a:pt x="88" y="60"/>
                    <a:pt x="92" y="58"/>
                    <a:pt x="96" y="57"/>
                  </a:cubicBezTo>
                  <a:cubicBezTo>
                    <a:pt x="96" y="55"/>
                    <a:pt x="96" y="53"/>
                    <a:pt x="96" y="50"/>
                  </a:cubicBezTo>
                  <a:cubicBezTo>
                    <a:pt x="86" y="50"/>
                    <a:pt x="76" y="49"/>
                    <a:pt x="65" y="48"/>
                  </a:cubicBezTo>
                  <a:cubicBezTo>
                    <a:pt x="57" y="47"/>
                    <a:pt x="45" y="52"/>
                    <a:pt x="42" y="39"/>
                  </a:cubicBezTo>
                  <a:cubicBezTo>
                    <a:pt x="39" y="29"/>
                    <a:pt x="51" y="14"/>
                    <a:pt x="62" y="13"/>
                  </a:cubicBezTo>
                  <a:cubicBezTo>
                    <a:pt x="92" y="10"/>
                    <a:pt x="122" y="8"/>
                    <a:pt x="152" y="6"/>
                  </a:cubicBezTo>
                  <a:cubicBezTo>
                    <a:pt x="152" y="8"/>
                    <a:pt x="153" y="10"/>
                    <a:pt x="154" y="12"/>
                  </a:cubicBezTo>
                  <a:cubicBezTo>
                    <a:pt x="151" y="18"/>
                    <a:pt x="148" y="25"/>
                    <a:pt x="146" y="32"/>
                  </a:cubicBezTo>
                  <a:cubicBezTo>
                    <a:pt x="145" y="36"/>
                    <a:pt x="145" y="41"/>
                    <a:pt x="145" y="46"/>
                  </a:cubicBezTo>
                  <a:cubicBezTo>
                    <a:pt x="149" y="46"/>
                    <a:pt x="154" y="47"/>
                    <a:pt x="159" y="45"/>
                  </a:cubicBezTo>
                  <a:cubicBezTo>
                    <a:pt x="171" y="42"/>
                    <a:pt x="181" y="35"/>
                    <a:pt x="187" y="23"/>
                  </a:cubicBezTo>
                  <a:cubicBezTo>
                    <a:pt x="190" y="16"/>
                    <a:pt x="196" y="10"/>
                    <a:pt x="203" y="6"/>
                  </a:cubicBezTo>
                  <a:cubicBezTo>
                    <a:pt x="213" y="0"/>
                    <a:pt x="225" y="6"/>
                    <a:pt x="224" y="17"/>
                  </a:cubicBezTo>
                  <a:cubicBezTo>
                    <a:pt x="223" y="47"/>
                    <a:pt x="222" y="77"/>
                    <a:pt x="217" y="106"/>
                  </a:cubicBezTo>
                  <a:cubicBezTo>
                    <a:pt x="213" y="130"/>
                    <a:pt x="191" y="131"/>
                    <a:pt x="171" y="135"/>
                  </a:cubicBezTo>
                  <a:cubicBezTo>
                    <a:pt x="161" y="136"/>
                    <a:pt x="151" y="139"/>
                    <a:pt x="139" y="141"/>
                  </a:cubicBezTo>
                  <a:cubicBezTo>
                    <a:pt x="145" y="156"/>
                    <a:pt x="150" y="168"/>
                    <a:pt x="156" y="180"/>
                  </a:cubicBezTo>
                  <a:cubicBezTo>
                    <a:pt x="158" y="186"/>
                    <a:pt x="161" y="191"/>
                    <a:pt x="161" y="197"/>
                  </a:cubicBezTo>
                  <a:cubicBezTo>
                    <a:pt x="162" y="203"/>
                    <a:pt x="161" y="214"/>
                    <a:pt x="159" y="214"/>
                  </a:cubicBezTo>
                  <a:cubicBezTo>
                    <a:pt x="153" y="216"/>
                    <a:pt x="143" y="216"/>
                    <a:pt x="139" y="212"/>
                  </a:cubicBezTo>
                  <a:cubicBezTo>
                    <a:pt x="124" y="198"/>
                    <a:pt x="109" y="182"/>
                    <a:pt x="97" y="166"/>
                  </a:cubicBezTo>
                  <a:cubicBezTo>
                    <a:pt x="89" y="156"/>
                    <a:pt x="83" y="155"/>
                    <a:pt x="73" y="159"/>
                  </a:cubicBezTo>
                  <a:cubicBezTo>
                    <a:pt x="57" y="166"/>
                    <a:pt x="41" y="173"/>
                    <a:pt x="24" y="178"/>
                  </a:cubicBezTo>
                  <a:cubicBezTo>
                    <a:pt x="18" y="179"/>
                    <a:pt x="10" y="175"/>
                    <a:pt x="2" y="174"/>
                  </a:cubicBezTo>
                  <a:cubicBezTo>
                    <a:pt x="4" y="167"/>
                    <a:pt x="4" y="157"/>
                    <a:pt x="8" y="154"/>
                  </a:cubicBezTo>
                  <a:cubicBezTo>
                    <a:pt x="26" y="142"/>
                    <a:pt x="45" y="129"/>
                    <a:pt x="65" y="121"/>
                  </a:cubicBezTo>
                  <a:cubicBezTo>
                    <a:pt x="80" y="115"/>
                    <a:pt x="88" y="113"/>
                    <a:pt x="89" y="97"/>
                  </a:cubicBezTo>
                  <a:close/>
                  <a:moveTo>
                    <a:pt x="178" y="75"/>
                  </a:moveTo>
                  <a:cubicBezTo>
                    <a:pt x="164" y="75"/>
                    <a:pt x="155" y="74"/>
                    <a:pt x="146" y="75"/>
                  </a:cubicBezTo>
                  <a:cubicBezTo>
                    <a:pt x="143" y="75"/>
                    <a:pt x="139" y="80"/>
                    <a:pt x="138" y="83"/>
                  </a:cubicBezTo>
                  <a:cubicBezTo>
                    <a:pt x="137" y="86"/>
                    <a:pt x="140" y="94"/>
                    <a:pt x="141" y="94"/>
                  </a:cubicBezTo>
                  <a:cubicBezTo>
                    <a:pt x="150" y="94"/>
                    <a:pt x="160" y="94"/>
                    <a:pt x="168" y="92"/>
                  </a:cubicBezTo>
                  <a:cubicBezTo>
                    <a:pt x="172" y="90"/>
                    <a:pt x="173" y="83"/>
                    <a:pt x="178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6" name="Freeform 80">
              <a:extLst>
                <a:ext uri="{FF2B5EF4-FFF2-40B4-BE49-F238E27FC236}">
                  <a16:creationId xmlns:a16="http://schemas.microsoft.com/office/drawing/2014/main" id="{81671658-C320-4ADB-90B3-065635F3D3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28926" y="3336925"/>
              <a:ext cx="676275" cy="287338"/>
            </a:xfrm>
            <a:custGeom>
              <a:avLst/>
              <a:gdLst>
                <a:gd name="T0" fmla="*/ 60 w 205"/>
                <a:gd name="T1" fmla="*/ 6 h 87"/>
                <a:gd name="T2" fmla="*/ 108 w 205"/>
                <a:gd name="T3" fmla="*/ 0 h 87"/>
                <a:gd name="T4" fmla="*/ 183 w 205"/>
                <a:gd name="T5" fmla="*/ 3 h 87"/>
                <a:gd name="T6" fmla="*/ 200 w 205"/>
                <a:gd name="T7" fmla="*/ 20 h 87"/>
                <a:gd name="T8" fmla="*/ 203 w 205"/>
                <a:gd name="T9" fmla="*/ 47 h 87"/>
                <a:gd name="T10" fmla="*/ 184 w 205"/>
                <a:gd name="T11" fmla="*/ 76 h 87"/>
                <a:gd name="T12" fmla="*/ 129 w 205"/>
                <a:gd name="T13" fmla="*/ 84 h 87"/>
                <a:gd name="T14" fmla="*/ 49 w 205"/>
                <a:gd name="T15" fmla="*/ 85 h 87"/>
                <a:gd name="T16" fmla="*/ 16 w 205"/>
                <a:gd name="T17" fmla="*/ 70 h 87"/>
                <a:gd name="T18" fmla="*/ 15 w 205"/>
                <a:gd name="T19" fmla="*/ 25 h 87"/>
                <a:gd name="T20" fmla="*/ 60 w 205"/>
                <a:gd name="T21" fmla="*/ 6 h 87"/>
                <a:gd name="T22" fmla="*/ 161 w 205"/>
                <a:gd name="T23" fmla="*/ 42 h 87"/>
                <a:gd name="T24" fmla="*/ 59 w 205"/>
                <a:gd name="T25" fmla="*/ 49 h 87"/>
                <a:gd name="T26" fmla="*/ 161 w 205"/>
                <a:gd name="T27" fmla="*/ 4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5" h="87">
                  <a:moveTo>
                    <a:pt x="60" y="6"/>
                  </a:moveTo>
                  <a:cubicBezTo>
                    <a:pt x="76" y="4"/>
                    <a:pt x="92" y="0"/>
                    <a:pt x="108" y="0"/>
                  </a:cubicBezTo>
                  <a:cubicBezTo>
                    <a:pt x="133" y="0"/>
                    <a:pt x="158" y="0"/>
                    <a:pt x="183" y="3"/>
                  </a:cubicBezTo>
                  <a:cubicBezTo>
                    <a:pt x="189" y="4"/>
                    <a:pt x="197" y="13"/>
                    <a:pt x="200" y="20"/>
                  </a:cubicBezTo>
                  <a:cubicBezTo>
                    <a:pt x="203" y="28"/>
                    <a:pt x="203" y="38"/>
                    <a:pt x="203" y="47"/>
                  </a:cubicBezTo>
                  <a:cubicBezTo>
                    <a:pt x="205" y="64"/>
                    <a:pt x="200" y="72"/>
                    <a:pt x="184" y="76"/>
                  </a:cubicBezTo>
                  <a:cubicBezTo>
                    <a:pt x="166" y="80"/>
                    <a:pt x="148" y="83"/>
                    <a:pt x="129" y="84"/>
                  </a:cubicBezTo>
                  <a:cubicBezTo>
                    <a:pt x="103" y="86"/>
                    <a:pt x="76" y="87"/>
                    <a:pt x="49" y="85"/>
                  </a:cubicBezTo>
                  <a:cubicBezTo>
                    <a:pt x="38" y="84"/>
                    <a:pt x="26" y="77"/>
                    <a:pt x="16" y="70"/>
                  </a:cubicBezTo>
                  <a:cubicBezTo>
                    <a:pt x="0" y="58"/>
                    <a:pt x="0" y="38"/>
                    <a:pt x="15" y="25"/>
                  </a:cubicBezTo>
                  <a:cubicBezTo>
                    <a:pt x="28" y="14"/>
                    <a:pt x="40" y="0"/>
                    <a:pt x="60" y="6"/>
                  </a:cubicBezTo>
                  <a:close/>
                  <a:moveTo>
                    <a:pt x="161" y="42"/>
                  </a:moveTo>
                  <a:cubicBezTo>
                    <a:pt x="145" y="30"/>
                    <a:pt x="72" y="35"/>
                    <a:pt x="59" y="49"/>
                  </a:cubicBezTo>
                  <a:cubicBezTo>
                    <a:pt x="95" y="46"/>
                    <a:pt x="128" y="44"/>
                    <a:pt x="161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13106" y="229138"/>
            <a:ext cx="24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939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研究思路与方法</a:t>
            </a: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1FEC89E0-90D7-48D8-83FC-0C0A4B1FD9BB}"/>
              </a:ext>
            </a:extLst>
          </p:cNvPr>
          <p:cNvCxnSpPr>
            <a:cxnSpLocks/>
          </p:cNvCxnSpPr>
          <p:nvPr/>
        </p:nvCxnSpPr>
        <p:spPr>
          <a:xfrm>
            <a:off x="302006" y="6584663"/>
            <a:ext cx="10051362" cy="0"/>
          </a:xfrm>
          <a:prstGeom prst="line">
            <a:avLst/>
          </a:prstGeom>
          <a:ln w="12700">
            <a:solidFill>
              <a:srgbClr val="0939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1FEC89E0-90D7-48D8-83FC-0C0A4B1FD9BB}"/>
              </a:ext>
            </a:extLst>
          </p:cNvPr>
          <p:cNvCxnSpPr>
            <a:cxnSpLocks/>
          </p:cNvCxnSpPr>
          <p:nvPr/>
        </p:nvCxnSpPr>
        <p:spPr>
          <a:xfrm>
            <a:off x="11143461" y="6584663"/>
            <a:ext cx="688875" cy="0"/>
          </a:xfrm>
          <a:prstGeom prst="line">
            <a:avLst/>
          </a:prstGeom>
          <a:ln w="12700">
            <a:solidFill>
              <a:srgbClr val="0939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0378768" y="6393877"/>
            <a:ext cx="722549" cy="381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0939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b="1" dirty="0">
              <a:solidFill>
                <a:srgbClr val="09397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CE360175-52D6-4B0C-9A93-F98BD067F8B0}"/>
              </a:ext>
            </a:extLst>
          </p:cNvPr>
          <p:cNvSpPr/>
          <p:nvPr/>
        </p:nvSpPr>
        <p:spPr>
          <a:xfrm>
            <a:off x="7431843" y="1806846"/>
            <a:ext cx="1813317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ctr" defTabSz="609585"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>
                <a:solidFill>
                  <a:srgbClr val="09397E"/>
                </a:solidFill>
                <a:latin typeface="Century Gothic"/>
                <a:ea typeface="微软雅黑" charset="0"/>
              </a:rPr>
              <a:t>请输入标题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4017CDA8-3369-4819-A67D-95F4EE9E40F7}"/>
              </a:ext>
            </a:extLst>
          </p:cNvPr>
          <p:cNvSpPr/>
          <p:nvPr/>
        </p:nvSpPr>
        <p:spPr>
          <a:xfrm>
            <a:off x="7431842" y="2675407"/>
            <a:ext cx="4195873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defTabSz="914377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点击此处添加文本内容，如关键词、部分简单介绍等。点击此处添加文本内容，如关键词、部分简单介绍等。</a:t>
            </a:r>
          </a:p>
        </p:txBody>
      </p:sp>
      <p:graphicFrame>
        <p:nvGraphicFramePr>
          <p:cNvPr id="68" name="图表 67">
            <a:extLst>
              <a:ext uri="{FF2B5EF4-FFF2-40B4-BE49-F238E27FC236}">
                <a16:creationId xmlns:a16="http://schemas.microsoft.com/office/drawing/2014/main" id="{BA9C6351-7A5B-4349-89C7-7E1118B361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4280231"/>
              </p:ext>
            </p:extLst>
          </p:nvPr>
        </p:nvGraphicFramePr>
        <p:xfrm>
          <a:off x="623242" y="1806846"/>
          <a:ext cx="648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1" name="矩形 70">
            <a:extLst>
              <a:ext uri="{FF2B5EF4-FFF2-40B4-BE49-F238E27FC236}">
                <a16:creationId xmlns:a16="http://schemas.microsoft.com/office/drawing/2014/main" id="{7ABC2B19-ACC5-44CB-8BA5-C3484DCEBA47}"/>
              </a:ext>
            </a:extLst>
          </p:cNvPr>
          <p:cNvSpPr/>
          <p:nvPr/>
        </p:nvSpPr>
        <p:spPr>
          <a:xfrm>
            <a:off x="7431842" y="3873667"/>
            <a:ext cx="4195873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defTabSz="914377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点击此处添加文本内容，如关键词、部分简单介绍等。点击此处添加文本内容，如关键词、部分简单介绍等。</a:t>
            </a:r>
          </a:p>
        </p:txBody>
      </p:sp>
    </p:spTree>
    <p:extLst>
      <p:ext uri="{BB962C8B-B14F-4D97-AF65-F5344CB8AC3E}">
        <p14:creationId xmlns:p14="http://schemas.microsoft.com/office/powerpoint/2010/main" val="4243169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https://timgsa.baidu.com/timg?image&amp;quality=80&amp;size=b9999_10000&amp;sec=1513062051418&amp;di=4261f67d4ca8e02d5bf7a4d6932d8be5&amp;imgtype=0&amp;src=http%3A%2F%2Fi2.bbs.fd.zol-img.com.cn%2Ft_s1200x5000%2Fg2%2FM00%2F0F%2F00%2FCg-4WVWX9IKIPK6YAEj4_sa7VqgAAGfoAM8DuIASPkW168.jpg">
            <a:extLst>
              <a:ext uri="{FF2B5EF4-FFF2-40B4-BE49-F238E27FC236}">
                <a16:creationId xmlns:a16="http://schemas.microsoft.com/office/drawing/2014/main" id="{BCCFBB2E-811C-42D5-8E06-F23D5F7BD4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84" b="6784"/>
          <a:stretch/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3898A203-66DD-4AE4-9FE2-CA93A1AD171C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9397E">
              <a:alpha val="7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C37990A-A799-4A29-8CD3-01480C925B10}"/>
              </a:ext>
            </a:extLst>
          </p:cNvPr>
          <p:cNvSpPr/>
          <p:nvPr/>
        </p:nvSpPr>
        <p:spPr>
          <a:xfrm>
            <a:off x="3808288" y="4012634"/>
            <a:ext cx="45754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77">
              <a:defRPr/>
            </a:pP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RESEARCH BACKGROUND AND SIGNIFICANCE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CF280167-A8D1-487E-B6BA-F6486B82A03D}"/>
              </a:ext>
            </a:extLst>
          </p:cNvPr>
          <p:cNvGrpSpPr/>
          <p:nvPr/>
        </p:nvGrpSpPr>
        <p:grpSpPr>
          <a:xfrm>
            <a:off x="5490259" y="1505449"/>
            <a:ext cx="1211484" cy="1211483"/>
            <a:chOff x="5309676" y="1842197"/>
            <a:chExt cx="1228609" cy="1228609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08F02296-BCD8-4EA3-B99B-2E7DF7AA7EAF}"/>
                </a:ext>
              </a:extLst>
            </p:cNvPr>
            <p:cNvSpPr/>
            <p:nvPr/>
          </p:nvSpPr>
          <p:spPr>
            <a:xfrm>
              <a:off x="5309676" y="1842197"/>
              <a:ext cx="1228609" cy="1228609"/>
            </a:xfrm>
            <a:prstGeom prst="ellipse">
              <a:avLst/>
            </a:prstGeom>
            <a:noFill/>
            <a:ln w="285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C03E88EA-B2CC-4DB2-8FDB-12C1BFE9F7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2867" y="2127888"/>
              <a:ext cx="602226" cy="657226"/>
            </a:xfrm>
            <a:custGeom>
              <a:avLst/>
              <a:gdLst>
                <a:gd name="T0" fmla="*/ 416 w 2758"/>
                <a:gd name="T1" fmla="*/ 3010 h 3010"/>
                <a:gd name="T2" fmla="*/ 211 w 2758"/>
                <a:gd name="T3" fmla="*/ 2441 h 3010"/>
                <a:gd name="T4" fmla="*/ 7 w 2758"/>
                <a:gd name="T5" fmla="*/ 2349 h 3010"/>
                <a:gd name="T6" fmla="*/ 211 w 2758"/>
                <a:gd name="T7" fmla="*/ 2257 h 3010"/>
                <a:gd name="T8" fmla="*/ 107 w 2758"/>
                <a:gd name="T9" fmla="*/ 1880 h 3010"/>
                <a:gd name="T10" fmla="*/ 107 w 2758"/>
                <a:gd name="T11" fmla="*/ 1696 h 3010"/>
                <a:gd name="T12" fmla="*/ 211 w 2758"/>
                <a:gd name="T13" fmla="*/ 1315 h 3010"/>
                <a:gd name="T14" fmla="*/ 9 w 2758"/>
                <a:gd name="T15" fmla="*/ 1223 h 3010"/>
                <a:gd name="T16" fmla="*/ 211 w 2758"/>
                <a:gd name="T17" fmla="*/ 1131 h 3010"/>
                <a:gd name="T18" fmla="*/ 99 w 2758"/>
                <a:gd name="T19" fmla="*/ 752 h 3010"/>
                <a:gd name="T20" fmla="*/ 99 w 2758"/>
                <a:gd name="T21" fmla="*/ 568 h 3010"/>
                <a:gd name="T22" fmla="*/ 211 w 2758"/>
                <a:gd name="T23" fmla="*/ 194 h 3010"/>
                <a:gd name="T24" fmla="*/ 2453 w 2758"/>
                <a:gd name="T25" fmla="*/ 0 h 3010"/>
                <a:gd name="T26" fmla="*/ 2758 w 2758"/>
                <a:gd name="T27" fmla="*/ 2728 h 3010"/>
                <a:gd name="T28" fmla="*/ 415 w 2758"/>
                <a:gd name="T29" fmla="*/ 188 h 3010"/>
                <a:gd name="T30" fmla="*/ 414 w 2758"/>
                <a:gd name="T31" fmla="*/ 568 h 3010"/>
                <a:gd name="T32" fmla="*/ 613 w 2758"/>
                <a:gd name="T33" fmla="*/ 660 h 3010"/>
                <a:gd name="T34" fmla="*/ 414 w 2758"/>
                <a:gd name="T35" fmla="*/ 752 h 3010"/>
                <a:gd name="T36" fmla="*/ 523 w 2758"/>
                <a:gd name="T37" fmla="*/ 1131 h 3010"/>
                <a:gd name="T38" fmla="*/ 523 w 2758"/>
                <a:gd name="T39" fmla="*/ 1315 h 3010"/>
                <a:gd name="T40" fmla="*/ 414 w 2758"/>
                <a:gd name="T41" fmla="*/ 1696 h 3010"/>
                <a:gd name="T42" fmla="*/ 620 w 2758"/>
                <a:gd name="T43" fmla="*/ 1788 h 3010"/>
                <a:gd name="T44" fmla="*/ 414 w 2758"/>
                <a:gd name="T45" fmla="*/ 1880 h 3010"/>
                <a:gd name="T46" fmla="*/ 521 w 2758"/>
                <a:gd name="T47" fmla="*/ 2257 h 3010"/>
                <a:gd name="T48" fmla="*/ 521 w 2758"/>
                <a:gd name="T49" fmla="*/ 2442 h 3010"/>
                <a:gd name="T50" fmla="*/ 414 w 2758"/>
                <a:gd name="T51" fmla="*/ 2822 h 3010"/>
                <a:gd name="T52" fmla="*/ 2045 w 2758"/>
                <a:gd name="T53" fmla="*/ 188 h 3010"/>
                <a:gd name="T54" fmla="*/ 415 w 2758"/>
                <a:gd name="T55" fmla="*/ 188 h 3010"/>
                <a:gd name="T56" fmla="*/ 2453 w 2758"/>
                <a:gd name="T57" fmla="*/ 188 h 3010"/>
                <a:gd name="T58" fmla="*/ 2249 w 2758"/>
                <a:gd name="T59" fmla="*/ 2822 h 3010"/>
                <a:gd name="T60" fmla="*/ 2555 w 2758"/>
                <a:gd name="T61" fmla="*/ 2728 h 3010"/>
                <a:gd name="T62" fmla="*/ 2555 w 2758"/>
                <a:gd name="T63" fmla="*/ 282 h 3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58" h="3010">
                  <a:moveTo>
                    <a:pt x="2453" y="3010"/>
                  </a:moveTo>
                  <a:cubicBezTo>
                    <a:pt x="416" y="3010"/>
                    <a:pt x="416" y="3010"/>
                    <a:pt x="416" y="3010"/>
                  </a:cubicBezTo>
                  <a:cubicBezTo>
                    <a:pt x="343" y="3010"/>
                    <a:pt x="211" y="2977"/>
                    <a:pt x="211" y="2822"/>
                  </a:cubicBezTo>
                  <a:cubicBezTo>
                    <a:pt x="211" y="2441"/>
                    <a:pt x="211" y="2441"/>
                    <a:pt x="211" y="2441"/>
                  </a:cubicBezTo>
                  <a:cubicBezTo>
                    <a:pt x="107" y="2441"/>
                    <a:pt x="107" y="2441"/>
                    <a:pt x="107" y="2441"/>
                  </a:cubicBezTo>
                  <a:cubicBezTo>
                    <a:pt x="52" y="2441"/>
                    <a:pt x="7" y="2400"/>
                    <a:pt x="7" y="2349"/>
                  </a:cubicBezTo>
                  <a:cubicBezTo>
                    <a:pt x="7" y="2298"/>
                    <a:pt x="52" y="2257"/>
                    <a:pt x="107" y="2257"/>
                  </a:cubicBezTo>
                  <a:cubicBezTo>
                    <a:pt x="211" y="2257"/>
                    <a:pt x="211" y="2257"/>
                    <a:pt x="211" y="2257"/>
                  </a:cubicBezTo>
                  <a:cubicBezTo>
                    <a:pt x="211" y="1880"/>
                    <a:pt x="211" y="1880"/>
                    <a:pt x="211" y="1880"/>
                  </a:cubicBezTo>
                  <a:cubicBezTo>
                    <a:pt x="107" y="1880"/>
                    <a:pt x="107" y="1880"/>
                    <a:pt x="107" y="1880"/>
                  </a:cubicBezTo>
                  <a:cubicBezTo>
                    <a:pt x="52" y="1880"/>
                    <a:pt x="7" y="1839"/>
                    <a:pt x="7" y="1787"/>
                  </a:cubicBezTo>
                  <a:cubicBezTo>
                    <a:pt x="7" y="1737"/>
                    <a:pt x="52" y="1696"/>
                    <a:pt x="107" y="1696"/>
                  </a:cubicBezTo>
                  <a:cubicBezTo>
                    <a:pt x="211" y="1696"/>
                    <a:pt x="211" y="1696"/>
                    <a:pt x="211" y="1696"/>
                  </a:cubicBezTo>
                  <a:cubicBezTo>
                    <a:pt x="211" y="1315"/>
                    <a:pt x="211" y="1315"/>
                    <a:pt x="211" y="1315"/>
                  </a:cubicBezTo>
                  <a:cubicBezTo>
                    <a:pt x="109" y="1315"/>
                    <a:pt x="109" y="1315"/>
                    <a:pt x="109" y="1315"/>
                  </a:cubicBezTo>
                  <a:cubicBezTo>
                    <a:pt x="54" y="1315"/>
                    <a:pt x="9" y="1274"/>
                    <a:pt x="9" y="1223"/>
                  </a:cubicBezTo>
                  <a:cubicBezTo>
                    <a:pt x="9" y="1172"/>
                    <a:pt x="54" y="1131"/>
                    <a:pt x="109" y="1131"/>
                  </a:cubicBezTo>
                  <a:cubicBezTo>
                    <a:pt x="211" y="1131"/>
                    <a:pt x="211" y="1131"/>
                    <a:pt x="211" y="1131"/>
                  </a:cubicBezTo>
                  <a:cubicBezTo>
                    <a:pt x="211" y="752"/>
                    <a:pt x="211" y="752"/>
                    <a:pt x="211" y="752"/>
                  </a:cubicBezTo>
                  <a:cubicBezTo>
                    <a:pt x="99" y="752"/>
                    <a:pt x="99" y="752"/>
                    <a:pt x="99" y="752"/>
                  </a:cubicBezTo>
                  <a:cubicBezTo>
                    <a:pt x="44" y="752"/>
                    <a:pt x="0" y="711"/>
                    <a:pt x="0" y="660"/>
                  </a:cubicBezTo>
                  <a:cubicBezTo>
                    <a:pt x="0" y="609"/>
                    <a:pt x="44" y="568"/>
                    <a:pt x="99" y="568"/>
                  </a:cubicBezTo>
                  <a:cubicBezTo>
                    <a:pt x="211" y="568"/>
                    <a:pt x="211" y="568"/>
                    <a:pt x="211" y="568"/>
                  </a:cubicBezTo>
                  <a:cubicBezTo>
                    <a:pt x="211" y="194"/>
                    <a:pt x="211" y="194"/>
                    <a:pt x="211" y="194"/>
                  </a:cubicBezTo>
                  <a:cubicBezTo>
                    <a:pt x="211" y="100"/>
                    <a:pt x="274" y="0"/>
                    <a:pt x="421" y="0"/>
                  </a:cubicBezTo>
                  <a:cubicBezTo>
                    <a:pt x="2453" y="0"/>
                    <a:pt x="2453" y="0"/>
                    <a:pt x="2453" y="0"/>
                  </a:cubicBezTo>
                  <a:cubicBezTo>
                    <a:pt x="2622" y="0"/>
                    <a:pt x="2758" y="126"/>
                    <a:pt x="2758" y="282"/>
                  </a:cubicBezTo>
                  <a:cubicBezTo>
                    <a:pt x="2758" y="2728"/>
                    <a:pt x="2758" y="2728"/>
                    <a:pt x="2758" y="2728"/>
                  </a:cubicBezTo>
                  <a:cubicBezTo>
                    <a:pt x="2758" y="2883"/>
                    <a:pt x="2622" y="3010"/>
                    <a:pt x="2453" y="3010"/>
                  </a:cubicBezTo>
                  <a:close/>
                  <a:moveTo>
                    <a:pt x="415" y="188"/>
                  </a:moveTo>
                  <a:cubicBezTo>
                    <a:pt x="415" y="190"/>
                    <a:pt x="414" y="192"/>
                    <a:pt x="414" y="194"/>
                  </a:cubicBezTo>
                  <a:cubicBezTo>
                    <a:pt x="414" y="568"/>
                    <a:pt x="414" y="568"/>
                    <a:pt x="414" y="568"/>
                  </a:cubicBezTo>
                  <a:cubicBezTo>
                    <a:pt x="513" y="568"/>
                    <a:pt x="513" y="568"/>
                    <a:pt x="513" y="568"/>
                  </a:cubicBezTo>
                  <a:cubicBezTo>
                    <a:pt x="568" y="568"/>
                    <a:pt x="613" y="609"/>
                    <a:pt x="613" y="660"/>
                  </a:cubicBezTo>
                  <a:cubicBezTo>
                    <a:pt x="613" y="711"/>
                    <a:pt x="568" y="752"/>
                    <a:pt x="513" y="752"/>
                  </a:cubicBezTo>
                  <a:cubicBezTo>
                    <a:pt x="414" y="752"/>
                    <a:pt x="414" y="752"/>
                    <a:pt x="414" y="752"/>
                  </a:cubicBezTo>
                  <a:cubicBezTo>
                    <a:pt x="414" y="1131"/>
                    <a:pt x="414" y="1131"/>
                    <a:pt x="414" y="1131"/>
                  </a:cubicBezTo>
                  <a:cubicBezTo>
                    <a:pt x="523" y="1131"/>
                    <a:pt x="523" y="1131"/>
                    <a:pt x="523" y="1131"/>
                  </a:cubicBezTo>
                  <a:cubicBezTo>
                    <a:pt x="578" y="1131"/>
                    <a:pt x="623" y="1172"/>
                    <a:pt x="623" y="1223"/>
                  </a:cubicBezTo>
                  <a:cubicBezTo>
                    <a:pt x="623" y="1274"/>
                    <a:pt x="578" y="1315"/>
                    <a:pt x="523" y="1315"/>
                  </a:cubicBezTo>
                  <a:cubicBezTo>
                    <a:pt x="414" y="1315"/>
                    <a:pt x="414" y="1315"/>
                    <a:pt x="414" y="1315"/>
                  </a:cubicBezTo>
                  <a:cubicBezTo>
                    <a:pt x="414" y="1696"/>
                    <a:pt x="414" y="1696"/>
                    <a:pt x="414" y="1696"/>
                  </a:cubicBezTo>
                  <a:cubicBezTo>
                    <a:pt x="521" y="1696"/>
                    <a:pt x="521" y="1696"/>
                    <a:pt x="521" y="1696"/>
                  </a:cubicBezTo>
                  <a:cubicBezTo>
                    <a:pt x="576" y="1696"/>
                    <a:pt x="620" y="1737"/>
                    <a:pt x="620" y="1788"/>
                  </a:cubicBezTo>
                  <a:cubicBezTo>
                    <a:pt x="620" y="1839"/>
                    <a:pt x="576" y="1880"/>
                    <a:pt x="521" y="1880"/>
                  </a:cubicBezTo>
                  <a:cubicBezTo>
                    <a:pt x="414" y="1880"/>
                    <a:pt x="414" y="1880"/>
                    <a:pt x="414" y="1880"/>
                  </a:cubicBezTo>
                  <a:cubicBezTo>
                    <a:pt x="414" y="2257"/>
                    <a:pt x="414" y="2257"/>
                    <a:pt x="414" y="2257"/>
                  </a:cubicBezTo>
                  <a:cubicBezTo>
                    <a:pt x="521" y="2257"/>
                    <a:pt x="521" y="2257"/>
                    <a:pt x="521" y="2257"/>
                  </a:cubicBezTo>
                  <a:cubicBezTo>
                    <a:pt x="576" y="2257"/>
                    <a:pt x="620" y="2299"/>
                    <a:pt x="620" y="2350"/>
                  </a:cubicBezTo>
                  <a:cubicBezTo>
                    <a:pt x="620" y="2400"/>
                    <a:pt x="576" y="2442"/>
                    <a:pt x="521" y="2442"/>
                  </a:cubicBezTo>
                  <a:cubicBezTo>
                    <a:pt x="414" y="2442"/>
                    <a:pt x="414" y="2442"/>
                    <a:pt x="414" y="2442"/>
                  </a:cubicBezTo>
                  <a:cubicBezTo>
                    <a:pt x="414" y="2822"/>
                    <a:pt x="414" y="2822"/>
                    <a:pt x="414" y="2822"/>
                  </a:cubicBezTo>
                  <a:cubicBezTo>
                    <a:pt x="2045" y="2822"/>
                    <a:pt x="2045" y="2822"/>
                    <a:pt x="2045" y="2822"/>
                  </a:cubicBezTo>
                  <a:cubicBezTo>
                    <a:pt x="2045" y="188"/>
                    <a:pt x="2045" y="188"/>
                    <a:pt x="2045" y="188"/>
                  </a:cubicBezTo>
                  <a:cubicBezTo>
                    <a:pt x="421" y="188"/>
                    <a:pt x="421" y="188"/>
                    <a:pt x="421" y="188"/>
                  </a:cubicBezTo>
                  <a:cubicBezTo>
                    <a:pt x="419" y="188"/>
                    <a:pt x="417" y="188"/>
                    <a:pt x="415" y="188"/>
                  </a:cubicBezTo>
                  <a:close/>
                  <a:moveTo>
                    <a:pt x="2555" y="282"/>
                  </a:moveTo>
                  <a:cubicBezTo>
                    <a:pt x="2555" y="230"/>
                    <a:pt x="2509" y="188"/>
                    <a:pt x="2453" y="188"/>
                  </a:cubicBezTo>
                  <a:cubicBezTo>
                    <a:pt x="2249" y="188"/>
                    <a:pt x="2249" y="188"/>
                    <a:pt x="2249" y="188"/>
                  </a:cubicBezTo>
                  <a:cubicBezTo>
                    <a:pt x="2249" y="2822"/>
                    <a:pt x="2249" y="2822"/>
                    <a:pt x="2249" y="2822"/>
                  </a:cubicBezTo>
                  <a:cubicBezTo>
                    <a:pt x="2453" y="2822"/>
                    <a:pt x="2453" y="2822"/>
                    <a:pt x="2453" y="2822"/>
                  </a:cubicBezTo>
                  <a:cubicBezTo>
                    <a:pt x="2509" y="2822"/>
                    <a:pt x="2555" y="2780"/>
                    <a:pt x="2555" y="2728"/>
                  </a:cubicBezTo>
                  <a:lnTo>
                    <a:pt x="2555" y="282"/>
                  </a:lnTo>
                  <a:close/>
                  <a:moveTo>
                    <a:pt x="2555" y="282"/>
                  </a:moveTo>
                  <a:cubicBezTo>
                    <a:pt x="2555" y="282"/>
                    <a:pt x="2555" y="282"/>
                    <a:pt x="2555" y="282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987151B-9035-44E9-940E-CD2F812AB566}"/>
              </a:ext>
            </a:extLst>
          </p:cNvPr>
          <p:cNvCxnSpPr>
            <a:cxnSpLocks/>
          </p:cNvCxnSpPr>
          <p:nvPr/>
        </p:nvCxnSpPr>
        <p:spPr>
          <a:xfrm>
            <a:off x="3937839" y="3934397"/>
            <a:ext cx="4349635" cy="0"/>
          </a:xfrm>
          <a:prstGeom prst="line">
            <a:avLst/>
          </a:prstGeom>
          <a:noFill/>
          <a:ln w="63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6B8F1C15-B30A-4450-9E81-2D9A18669E4B}"/>
              </a:ext>
            </a:extLst>
          </p:cNvPr>
          <p:cNvSpPr/>
          <p:nvPr/>
        </p:nvSpPr>
        <p:spPr>
          <a:xfrm>
            <a:off x="3849231" y="3025146"/>
            <a:ext cx="449353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>
              <a:defRPr/>
            </a:pP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研究思路与方法</a:t>
            </a:r>
          </a:p>
        </p:txBody>
      </p:sp>
    </p:spTree>
    <p:extLst>
      <p:ext uri="{BB962C8B-B14F-4D97-AF65-F5344CB8AC3E}">
        <p14:creationId xmlns:p14="http://schemas.microsoft.com/office/powerpoint/2010/main" val="1158859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6D7496C-3FE7-4F0E-A35B-9FA40B37DADA}"/>
              </a:ext>
            </a:extLst>
          </p:cNvPr>
          <p:cNvSpPr/>
          <p:nvPr/>
        </p:nvSpPr>
        <p:spPr>
          <a:xfrm>
            <a:off x="302006" y="661134"/>
            <a:ext cx="2134015" cy="50959"/>
          </a:xfrm>
          <a:prstGeom prst="rect">
            <a:avLst/>
          </a:prstGeom>
          <a:solidFill>
            <a:srgbClr val="093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>
              <a:defRPr/>
            </a:pPr>
            <a:endParaRPr lang="zh-CN" altLang="en-US" sz="180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FEC89E0-90D7-48D8-83FC-0C0A4B1FD9BB}"/>
              </a:ext>
            </a:extLst>
          </p:cNvPr>
          <p:cNvCxnSpPr>
            <a:cxnSpLocks/>
          </p:cNvCxnSpPr>
          <p:nvPr/>
        </p:nvCxnSpPr>
        <p:spPr>
          <a:xfrm>
            <a:off x="302006" y="670560"/>
            <a:ext cx="11587991" cy="0"/>
          </a:xfrm>
          <a:prstGeom prst="line">
            <a:avLst/>
          </a:prstGeom>
          <a:ln w="12700">
            <a:solidFill>
              <a:srgbClr val="0939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8AE13EDB-939A-4E91-AD93-50D9566492E3}"/>
              </a:ext>
            </a:extLst>
          </p:cNvPr>
          <p:cNvGrpSpPr/>
          <p:nvPr/>
        </p:nvGrpSpPr>
        <p:grpSpPr>
          <a:xfrm>
            <a:off x="10509504" y="137621"/>
            <a:ext cx="1322832" cy="457961"/>
            <a:chOff x="1123951" y="1714500"/>
            <a:chExt cx="9913937" cy="3432176"/>
          </a:xfrm>
          <a:solidFill>
            <a:srgbClr val="09397E"/>
          </a:solidFill>
        </p:grpSpPr>
        <p:sp>
          <p:nvSpPr>
            <p:cNvPr id="9" name="Freeform 33">
              <a:extLst>
                <a:ext uri="{FF2B5EF4-FFF2-40B4-BE49-F238E27FC236}">
                  <a16:creationId xmlns:a16="http://schemas.microsoft.com/office/drawing/2014/main" id="{BBABDA90-36CD-4BE7-B30F-C864DCC15C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5576" y="1925638"/>
              <a:ext cx="1104900" cy="2470150"/>
            </a:xfrm>
            <a:custGeom>
              <a:avLst/>
              <a:gdLst>
                <a:gd name="T0" fmla="*/ 166 w 335"/>
                <a:gd name="T1" fmla="*/ 208 h 749"/>
                <a:gd name="T2" fmla="*/ 262 w 335"/>
                <a:gd name="T3" fmla="*/ 152 h 749"/>
                <a:gd name="T4" fmla="*/ 221 w 335"/>
                <a:gd name="T5" fmla="*/ 478 h 749"/>
                <a:gd name="T6" fmla="*/ 163 w 335"/>
                <a:gd name="T7" fmla="*/ 485 h 749"/>
                <a:gd name="T8" fmla="*/ 122 w 335"/>
                <a:gd name="T9" fmla="*/ 579 h 749"/>
                <a:gd name="T10" fmla="*/ 211 w 335"/>
                <a:gd name="T11" fmla="*/ 529 h 749"/>
                <a:gd name="T12" fmla="*/ 303 w 335"/>
                <a:gd name="T13" fmla="*/ 563 h 749"/>
                <a:gd name="T14" fmla="*/ 282 w 335"/>
                <a:gd name="T15" fmla="*/ 610 h 749"/>
                <a:gd name="T16" fmla="*/ 335 w 335"/>
                <a:gd name="T17" fmla="*/ 718 h 749"/>
                <a:gd name="T18" fmla="*/ 240 w 335"/>
                <a:gd name="T19" fmla="*/ 687 h 749"/>
                <a:gd name="T20" fmla="*/ 167 w 335"/>
                <a:gd name="T21" fmla="*/ 654 h 749"/>
                <a:gd name="T22" fmla="*/ 211 w 335"/>
                <a:gd name="T23" fmla="*/ 605 h 749"/>
                <a:gd name="T24" fmla="*/ 269 w 335"/>
                <a:gd name="T25" fmla="*/ 530 h 749"/>
                <a:gd name="T26" fmla="*/ 51 w 335"/>
                <a:gd name="T27" fmla="*/ 718 h 749"/>
                <a:gd name="T28" fmla="*/ 13 w 335"/>
                <a:gd name="T29" fmla="*/ 747 h 749"/>
                <a:gd name="T30" fmla="*/ 7 w 335"/>
                <a:gd name="T31" fmla="*/ 704 h 749"/>
                <a:gd name="T32" fmla="*/ 145 w 335"/>
                <a:gd name="T33" fmla="*/ 441 h 749"/>
                <a:gd name="T34" fmla="*/ 145 w 335"/>
                <a:gd name="T35" fmla="*/ 338 h 749"/>
                <a:gd name="T36" fmla="*/ 207 w 335"/>
                <a:gd name="T37" fmla="*/ 328 h 749"/>
                <a:gd name="T38" fmla="*/ 255 w 335"/>
                <a:gd name="T39" fmla="*/ 179 h 749"/>
                <a:gd name="T40" fmla="*/ 172 w 335"/>
                <a:gd name="T41" fmla="*/ 256 h 749"/>
                <a:gd name="T42" fmla="*/ 73 w 335"/>
                <a:gd name="T43" fmla="*/ 504 h 749"/>
                <a:gd name="T44" fmla="*/ 39 w 335"/>
                <a:gd name="T45" fmla="*/ 520 h 749"/>
                <a:gd name="T46" fmla="*/ 165 w 335"/>
                <a:gd name="T47" fmla="*/ 160 h 749"/>
                <a:gd name="T48" fmla="*/ 270 w 335"/>
                <a:gd name="T49" fmla="*/ 41 h 749"/>
                <a:gd name="T50" fmla="*/ 74 w 335"/>
                <a:gd name="T51" fmla="*/ 220 h 749"/>
                <a:gd name="T52" fmla="*/ 97 w 335"/>
                <a:gd name="T53" fmla="*/ 19 h 749"/>
                <a:gd name="T54" fmla="*/ 146 w 335"/>
                <a:gd name="T55" fmla="*/ 96 h 749"/>
                <a:gd name="T56" fmla="*/ 145 w 335"/>
                <a:gd name="T57" fmla="*/ 110 h 749"/>
                <a:gd name="T58" fmla="*/ 288 w 335"/>
                <a:gd name="T59" fmla="*/ 7 h 749"/>
                <a:gd name="T60" fmla="*/ 319 w 335"/>
                <a:gd name="T61" fmla="*/ 2 h 749"/>
                <a:gd name="T62" fmla="*/ 262 w 335"/>
                <a:gd name="T63" fmla="*/ 83 h 749"/>
                <a:gd name="T64" fmla="*/ 112 w 335"/>
                <a:gd name="T65" fmla="*/ 279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5" h="749">
                  <a:moveTo>
                    <a:pt x="116" y="283"/>
                  </a:moveTo>
                  <a:cubicBezTo>
                    <a:pt x="133" y="258"/>
                    <a:pt x="149" y="233"/>
                    <a:pt x="166" y="208"/>
                  </a:cubicBezTo>
                  <a:cubicBezTo>
                    <a:pt x="185" y="182"/>
                    <a:pt x="209" y="160"/>
                    <a:pt x="243" y="154"/>
                  </a:cubicBezTo>
                  <a:cubicBezTo>
                    <a:pt x="249" y="152"/>
                    <a:pt x="256" y="152"/>
                    <a:pt x="262" y="152"/>
                  </a:cubicBezTo>
                  <a:cubicBezTo>
                    <a:pt x="276" y="153"/>
                    <a:pt x="282" y="163"/>
                    <a:pt x="280" y="177"/>
                  </a:cubicBezTo>
                  <a:cubicBezTo>
                    <a:pt x="260" y="277"/>
                    <a:pt x="241" y="378"/>
                    <a:pt x="221" y="478"/>
                  </a:cubicBezTo>
                  <a:cubicBezTo>
                    <a:pt x="220" y="487"/>
                    <a:pt x="218" y="496"/>
                    <a:pt x="215" y="505"/>
                  </a:cubicBezTo>
                  <a:cubicBezTo>
                    <a:pt x="197" y="498"/>
                    <a:pt x="181" y="492"/>
                    <a:pt x="163" y="485"/>
                  </a:cubicBezTo>
                  <a:cubicBezTo>
                    <a:pt x="148" y="516"/>
                    <a:pt x="134" y="546"/>
                    <a:pt x="120" y="576"/>
                  </a:cubicBezTo>
                  <a:cubicBezTo>
                    <a:pt x="121" y="577"/>
                    <a:pt x="121" y="578"/>
                    <a:pt x="122" y="579"/>
                  </a:cubicBezTo>
                  <a:cubicBezTo>
                    <a:pt x="130" y="575"/>
                    <a:pt x="139" y="572"/>
                    <a:pt x="147" y="567"/>
                  </a:cubicBezTo>
                  <a:cubicBezTo>
                    <a:pt x="169" y="554"/>
                    <a:pt x="189" y="539"/>
                    <a:pt x="211" y="529"/>
                  </a:cubicBezTo>
                  <a:cubicBezTo>
                    <a:pt x="228" y="521"/>
                    <a:pt x="248" y="515"/>
                    <a:pt x="267" y="513"/>
                  </a:cubicBezTo>
                  <a:cubicBezTo>
                    <a:pt x="298" y="511"/>
                    <a:pt x="313" y="534"/>
                    <a:pt x="303" y="563"/>
                  </a:cubicBezTo>
                  <a:cubicBezTo>
                    <a:pt x="300" y="573"/>
                    <a:pt x="295" y="583"/>
                    <a:pt x="290" y="592"/>
                  </a:cubicBezTo>
                  <a:cubicBezTo>
                    <a:pt x="288" y="598"/>
                    <a:pt x="284" y="603"/>
                    <a:pt x="282" y="610"/>
                  </a:cubicBezTo>
                  <a:cubicBezTo>
                    <a:pt x="272" y="636"/>
                    <a:pt x="272" y="639"/>
                    <a:pt x="295" y="656"/>
                  </a:cubicBezTo>
                  <a:cubicBezTo>
                    <a:pt x="316" y="671"/>
                    <a:pt x="332" y="690"/>
                    <a:pt x="335" y="718"/>
                  </a:cubicBezTo>
                  <a:cubicBezTo>
                    <a:pt x="297" y="718"/>
                    <a:pt x="280" y="686"/>
                    <a:pt x="254" y="667"/>
                  </a:cubicBezTo>
                  <a:cubicBezTo>
                    <a:pt x="249" y="674"/>
                    <a:pt x="245" y="681"/>
                    <a:pt x="240" y="687"/>
                  </a:cubicBezTo>
                  <a:cubicBezTo>
                    <a:pt x="228" y="704"/>
                    <a:pt x="214" y="707"/>
                    <a:pt x="199" y="693"/>
                  </a:cubicBezTo>
                  <a:cubicBezTo>
                    <a:pt x="187" y="682"/>
                    <a:pt x="176" y="668"/>
                    <a:pt x="167" y="654"/>
                  </a:cubicBezTo>
                  <a:cubicBezTo>
                    <a:pt x="155" y="637"/>
                    <a:pt x="157" y="625"/>
                    <a:pt x="167" y="613"/>
                  </a:cubicBezTo>
                  <a:cubicBezTo>
                    <a:pt x="178" y="601"/>
                    <a:pt x="193" y="598"/>
                    <a:pt x="211" y="605"/>
                  </a:cubicBezTo>
                  <a:cubicBezTo>
                    <a:pt x="222" y="609"/>
                    <a:pt x="234" y="612"/>
                    <a:pt x="245" y="616"/>
                  </a:cubicBezTo>
                  <a:cubicBezTo>
                    <a:pt x="273" y="552"/>
                    <a:pt x="273" y="552"/>
                    <a:pt x="269" y="530"/>
                  </a:cubicBezTo>
                  <a:cubicBezTo>
                    <a:pt x="231" y="534"/>
                    <a:pt x="200" y="553"/>
                    <a:pt x="174" y="579"/>
                  </a:cubicBezTo>
                  <a:cubicBezTo>
                    <a:pt x="132" y="624"/>
                    <a:pt x="92" y="672"/>
                    <a:pt x="51" y="718"/>
                  </a:cubicBezTo>
                  <a:cubicBezTo>
                    <a:pt x="44" y="726"/>
                    <a:pt x="37" y="734"/>
                    <a:pt x="30" y="741"/>
                  </a:cubicBezTo>
                  <a:cubicBezTo>
                    <a:pt x="25" y="745"/>
                    <a:pt x="17" y="749"/>
                    <a:pt x="13" y="747"/>
                  </a:cubicBezTo>
                  <a:cubicBezTo>
                    <a:pt x="7" y="744"/>
                    <a:pt x="1" y="736"/>
                    <a:pt x="1" y="730"/>
                  </a:cubicBezTo>
                  <a:cubicBezTo>
                    <a:pt x="0" y="722"/>
                    <a:pt x="3" y="712"/>
                    <a:pt x="7" y="704"/>
                  </a:cubicBezTo>
                  <a:cubicBezTo>
                    <a:pt x="35" y="655"/>
                    <a:pt x="64" y="606"/>
                    <a:pt x="91" y="556"/>
                  </a:cubicBezTo>
                  <a:cubicBezTo>
                    <a:pt x="111" y="519"/>
                    <a:pt x="128" y="480"/>
                    <a:pt x="145" y="441"/>
                  </a:cubicBezTo>
                  <a:cubicBezTo>
                    <a:pt x="148" y="434"/>
                    <a:pt x="149" y="424"/>
                    <a:pt x="146" y="417"/>
                  </a:cubicBezTo>
                  <a:cubicBezTo>
                    <a:pt x="138" y="391"/>
                    <a:pt x="141" y="364"/>
                    <a:pt x="145" y="338"/>
                  </a:cubicBezTo>
                  <a:cubicBezTo>
                    <a:pt x="147" y="320"/>
                    <a:pt x="158" y="309"/>
                    <a:pt x="172" y="306"/>
                  </a:cubicBezTo>
                  <a:cubicBezTo>
                    <a:pt x="185" y="304"/>
                    <a:pt x="198" y="312"/>
                    <a:pt x="207" y="328"/>
                  </a:cubicBezTo>
                  <a:cubicBezTo>
                    <a:pt x="211" y="336"/>
                    <a:pt x="215" y="345"/>
                    <a:pt x="222" y="359"/>
                  </a:cubicBezTo>
                  <a:cubicBezTo>
                    <a:pt x="233" y="298"/>
                    <a:pt x="244" y="241"/>
                    <a:pt x="255" y="179"/>
                  </a:cubicBezTo>
                  <a:cubicBezTo>
                    <a:pt x="245" y="183"/>
                    <a:pt x="236" y="185"/>
                    <a:pt x="231" y="190"/>
                  </a:cubicBezTo>
                  <a:cubicBezTo>
                    <a:pt x="210" y="211"/>
                    <a:pt x="188" y="232"/>
                    <a:pt x="172" y="256"/>
                  </a:cubicBezTo>
                  <a:cubicBezTo>
                    <a:pt x="154" y="284"/>
                    <a:pt x="139" y="316"/>
                    <a:pt x="127" y="347"/>
                  </a:cubicBezTo>
                  <a:cubicBezTo>
                    <a:pt x="107" y="399"/>
                    <a:pt x="91" y="452"/>
                    <a:pt x="73" y="504"/>
                  </a:cubicBezTo>
                  <a:cubicBezTo>
                    <a:pt x="70" y="511"/>
                    <a:pt x="77" y="520"/>
                    <a:pt x="67" y="526"/>
                  </a:cubicBezTo>
                  <a:cubicBezTo>
                    <a:pt x="55" y="532"/>
                    <a:pt x="46" y="531"/>
                    <a:pt x="39" y="520"/>
                  </a:cubicBezTo>
                  <a:cubicBezTo>
                    <a:pt x="24" y="498"/>
                    <a:pt x="27" y="473"/>
                    <a:pt x="32" y="450"/>
                  </a:cubicBezTo>
                  <a:cubicBezTo>
                    <a:pt x="55" y="344"/>
                    <a:pt x="100" y="248"/>
                    <a:pt x="165" y="160"/>
                  </a:cubicBezTo>
                  <a:cubicBezTo>
                    <a:pt x="194" y="119"/>
                    <a:pt x="228" y="84"/>
                    <a:pt x="265" y="51"/>
                  </a:cubicBezTo>
                  <a:cubicBezTo>
                    <a:pt x="267" y="49"/>
                    <a:pt x="268" y="44"/>
                    <a:pt x="270" y="41"/>
                  </a:cubicBezTo>
                  <a:cubicBezTo>
                    <a:pt x="268" y="40"/>
                    <a:pt x="267" y="39"/>
                    <a:pt x="266" y="38"/>
                  </a:cubicBezTo>
                  <a:cubicBezTo>
                    <a:pt x="202" y="99"/>
                    <a:pt x="138" y="160"/>
                    <a:pt x="74" y="220"/>
                  </a:cubicBezTo>
                  <a:cubicBezTo>
                    <a:pt x="45" y="201"/>
                    <a:pt x="41" y="170"/>
                    <a:pt x="52" y="140"/>
                  </a:cubicBezTo>
                  <a:cubicBezTo>
                    <a:pt x="67" y="100"/>
                    <a:pt x="82" y="59"/>
                    <a:pt x="97" y="19"/>
                  </a:cubicBezTo>
                  <a:cubicBezTo>
                    <a:pt x="100" y="10"/>
                    <a:pt x="105" y="10"/>
                    <a:pt x="112" y="12"/>
                  </a:cubicBezTo>
                  <a:cubicBezTo>
                    <a:pt x="148" y="22"/>
                    <a:pt x="164" y="63"/>
                    <a:pt x="146" y="96"/>
                  </a:cubicBezTo>
                  <a:cubicBezTo>
                    <a:pt x="144" y="100"/>
                    <a:pt x="143" y="104"/>
                    <a:pt x="141" y="108"/>
                  </a:cubicBezTo>
                  <a:cubicBezTo>
                    <a:pt x="143" y="109"/>
                    <a:pt x="144" y="109"/>
                    <a:pt x="145" y="110"/>
                  </a:cubicBezTo>
                  <a:cubicBezTo>
                    <a:pt x="171" y="90"/>
                    <a:pt x="198" y="69"/>
                    <a:pt x="224" y="50"/>
                  </a:cubicBezTo>
                  <a:cubicBezTo>
                    <a:pt x="245" y="35"/>
                    <a:pt x="266" y="21"/>
                    <a:pt x="288" y="7"/>
                  </a:cubicBezTo>
                  <a:cubicBezTo>
                    <a:pt x="291" y="5"/>
                    <a:pt x="295" y="1"/>
                    <a:pt x="299" y="1"/>
                  </a:cubicBezTo>
                  <a:cubicBezTo>
                    <a:pt x="306" y="0"/>
                    <a:pt x="313" y="2"/>
                    <a:pt x="319" y="2"/>
                  </a:cubicBezTo>
                  <a:cubicBezTo>
                    <a:pt x="319" y="8"/>
                    <a:pt x="320" y="16"/>
                    <a:pt x="317" y="20"/>
                  </a:cubicBezTo>
                  <a:cubicBezTo>
                    <a:pt x="300" y="42"/>
                    <a:pt x="283" y="65"/>
                    <a:pt x="262" y="83"/>
                  </a:cubicBezTo>
                  <a:cubicBezTo>
                    <a:pt x="215" y="126"/>
                    <a:pt x="172" y="171"/>
                    <a:pt x="140" y="226"/>
                  </a:cubicBezTo>
                  <a:cubicBezTo>
                    <a:pt x="130" y="243"/>
                    <a:pt x="121" y="262"/>
                    <a:pt x="112" y="279"/>
                  </a:cubicBezTo>
                  <a:cubicBezTo>
                    <a:pt x="113" y="280"/>
                    <a:pt x="115" y="281"/>
                    <a:pt x="116" y="2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0" name="Freeform 34">
              <a:extLst>
                <a:ext uri="{FF2B5EF4-FFF2-40B4-BE49-F238E27FC236}">
                  <a16:creationId xmlns:a16="http://schemas.microsoft.com/office/drawing/2014/main" id="{00936626-5687-4FB9-8F3A-8F8218CE17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04363" y="2192338"/>
              <a:ext cx="1533525" cy="2192338"/>
            </a:xfrm>
            <a:custGeom>
              <a:avLst/>
              <a:gdLst>
                <a:gd name="T0" fmla="*/ 73 w 465"/>
                <a:gd name="T1" fmla="*/ 578 h 665"/>
                <a:gd name="T2" fmla="*/ 192 w 465"/>
                <a:gd name="T3" fmla="*/ 621 h 665"/>
                <a:gd name="T4" fmla="*/ 214 w 465"/>
                <a:gd name="T5" fmla="*/ 482 h 665"/>
                <a:gd name="T6" fmla="*/ 108 w 465"/>
                <a:gd name="T7" fmla="*/ 527 h 665"/>
                <a:gd name="T8" fmla="*/ 2 w 465"/>
                <a:gd name="T9" fmla="*/ 514 h 665"/>
                <a:gd name="T10" fmla="*/ 176 w 465"/>
                <a:gd name="T11" fmla="*/ 438 h 665"/>
                <a:gd name="T12" fmla="*/ 172 w 465"/>
                <a:gd name="T13" fmla="*/ 380 h 665"/>
                <a:gd name="T14" fmla="*/ 252 w 465"/>
                <a:gd name="T15" fmla="*/ 303 h 665"/>
                <a:gd name="T16" fmla="*/ 209 w 465"/>
                <a:gd name="T17" fmla="*/ 283 h 665"/>
                <a:gd name="T18" fmla="*/ 103 w 465"/>
                <a:gd name="T19" fmla="*/ 292 h 665"/>
                <a:gd name="T20" fmla="*/ 106 w 465"/>
                <a:gd name="T21" fmla="*/ 168 h 665"/>
                <a:gd name="T22" fmla="*/ 123 w 465"/>
                <a:gd name="T23" fmla="*/ 272 h 665"/>
                <a:gd name="T24" fmla="*/ 246 w 465"/>
                <a:gd name="T25" fmla="*/ 257 h 665"/>
                <a:gd name="T26" fmla="*/ 244 w 465"/>
                <a:gd name="T27" fmla="*/ 242 h 665"/>
                <a:gd name="T28" fmla="*/ 208 w 465"/>
                <a:gd name="T29" fmla="*/ 231 h 665"/>
                <a:gd name="T30" fmla="*/ 230 w 465"/>
                <a:gd name="T31" fmla="*/ 218 h 665"/>
                <a:gd name="T32" fmla="*/ 167 w 465"/>
                <a:gd name="T33" fmla="*/ 245 h 665"/>
                <a:gd name="T34" fmla="*/ 134 w 465"/>
                <a:gd name="T35" fmla="*/ 229 h 665"/>
                <a:gd name="T36" fmla="*/ 154 w 465"/>
                <a:gd name="T37" fmla="*/ 209 h 665"/>
                <a:gd name="T38" fmla="*/ 214 w 465"/>
                <a:gd name="T39" fmla="*/ 147 h 665"/>
                <a:gd name="T40" fmla="*/ 195 w 465"/>
                <a:gd name="T41" fmla="*/ 120 h 665"/>
                <a:gd name="T42" fmla="*/ 215 w 465"/>
                <a:gd name="T43" fmla="*/ 90 h 665"/>
                <a:gd name="T44" fmla="*/ 210 w 465"/>
                <a:gd name="T45" fmla="*/ 72 h 665"/>
                <a:gd name="T46" fmla="*/ 275 w 465"/>
                <a:gd name="T47" fmla="*/ 40 h 665"/>
                <a:gd name="T48" fmla="*/ 329 w 465"/>
                <a:gd name="T49" fmla="*/ 24 h 665"/>
                <a:gd name="T50" fmla="*/ 298 w 465"/>
                <a:gd name="T51" fmla="*/ 81 h 665"/>
                <a:gd name="T52" fmla="*/ 312 w 465"/>
                <a:gd name="T53" fmla="*/ 90 h 665"/>
                <a:gd name="T54" fmla="*/ 307 w 465"/>
                <a:gd name="T55" fmla="*/ 166 h 665"/>
                <a:gd name="T56" fmla="*/ 292 w 465"/>
                <a:gd name="T57" fmla="*/ 224 h 665"/>
                <a:gd name="T58" fmla="*/ 404 w 465"/>
                <a:gd name="T59" fmla="*/ 25 h 665"/>
                <a:gd name="T60" fmla="*/ 334 w 465"/>
                <a:gd name="T61" fmla="*/ 43 h 665"/>
                <a:gd name="T62" fmla="*/ 334 w 465"/>
                <a:gd name="T63" fmla="*/ 30 h 665"/>
                <a:gd name="T64" fmla="*/ 417 w 465"/>
                <a:gd name="T65" fmla="*/ 38 h 665"/>
                <a:gd name="T66" fmla="*/ 336 w 465"/>
                <a:gd name="T67" fmla="*/ 187 h 665"/>
                <a:gd name="T68" fmla="*/ 372 w 465"/>
                <a:gd name="T69" fmla="*/ 223 h 665"/>
                <a:gd name="T70" fmla="*/ 464 w 465"/>
                <a:gd name="T71" fmla="*/ 221 h 665"/>
                <a:gd name="T72" fmla="*/ 429 w 465"/>
                <a:gd name="T73" fmla="*/ 266 h 665"/>
                <a:gd name="T74" fmla="*/ 240 w 465"/>
                <a:gd name="T75" fmla="*/ 326 h 665"/>
                <a:gd name="T76" fmla="*/ 264 w 465"/>
                <a:gd name="T77" fmla="*/ 338 h 665"/>
                <a:gd name="T78" fmla="*/ 237 w 465"/>
                <a:gd name="T79" fmla="*/ 420 h 665"/>
                <a:gd name="T80" fmla="*/ 271 w 465"/>
                <a:gd name="T81" fmla="*/ 421 h 665"/>
                <a:gd name="T82" fmla="*/ 393 w 465"/>
                <a:gd name="T83" fmla="*/ 453 h 665"/>
                <a:gd name="T84" fmla="*/ 346 w 465"/>
                <a:gd name="T85" fmla="*/ 462 h 665"/>
                <a:gd name="T86" fmla="*/ 252 w 465"/>
                <a:gd name="T87" fmla="*/ 469 h 665"/>
                <a:gd name="T88" fmla="*/ 241 w 465"/>
                <a:gd name="T89" fmla="*/ 579 h 665"/>
                <a:gd name="T90" fmla="*/ 252 w 465"/>
                <a:gd name="T91" fmla="*/ 631 h 665"/>
                <a:gd name="T92" fmla="*/ 43 w 465"/>
                <a:gd name="T93" fmla="*/ 568 h 665"/>
                <a:gd name="T94" fmla="*/ 446 w 465"/>
                <a:gd name="T95" fmla="*/ 224 h 665"/>
                <a:gd name="T96" fmla="*/ 330 w 465"/>
                <a:gd name="T97" fmla="*/ 248 h 665"/>
                <a:gd name="T98" fmla="*/ 296 w 465"/>
                <a:gd name="T99" fmla="*/ 102 h 665"/>
                <a:gd name="T100" fmla="*/ 291 w 465"/>
                <a:gd name="T101" fmla="*/ 165 h 665"/>
                <a:gd name="T102" fmla="*/ 296 w 465"/>
                <a:gd name="T103" fmla="*/ 102 h 665"/>
                <a:gd name="T104" fmla="*/ 259 w 465"/>
                <a:gd name="T105" fmla="*/ 198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65" h="665">
                  <a:moveTo>
                    <a:pt x="43" y="568"/>
                  </a:moveTo>
                  <a:cubicBezTo>
                    <a:pt x="54" y="571"/>
                    <a:pt x="64" y="574"/>
                    <a:pt x="73" y="578"/>
                  </a:cubicBezTo>
                  <a:cubicBezTo>
                    <a:pt x="95" y="588"/>
                    <a:pt x="116" y="600"/>
                    <a:pt x="139" y="608"/>
                  </a:cubicBezTo>
                  <a:cubicBezTo>
                    <a:pt x="156" y="615"/>
                    <a:pt x="174" y="617"/>
                    <a:pt x="192" y="621"/>
                  </a:cubicBezTo>
                  <a:cubicBezTo>
                    <a:pt x="206" y="624"/>
                    <a:pt x="213" y="616"/>
                    <a:pt x="214" y="603"/>
                  </a:cubicBezTo>
                  <a:cubicBezTo>
                    <a:pt x="214" y="564"/>
                    <a:pt x="214" y="525"/>
                    <a:pt x="214" y="482"/>
                  </a:cubicBezTo>
                  <a:cubicBezTo>
                    <a:pt x="197" y="487"/>
                    <a:pt x="182" y="489"/>
                    <a:pt x="169" y="495"/>
                  </a:cubicBezTo>
                  <a:cubicBezTo>
                    <a:pt x="148" y="505"/>
                    <a:pt x="129" y="518"/>
                    <a:pt x="108" y="527"/>
                  </a:cubicBezTo>
                  <a:cubicBezTo>
                    <a:pt x="86" y="536"/>
                    <a:pt x="62" y="543"/>
                    <a:pt x="39" y="549"/>
                  </a:cubicBezTo>
                  <a:cubicBezTo>
                    <a:pt x="25" y="553"/>
                    <a:pt x="0" y="529"/>
                    <a:pt x="2" y="514"/>
                  </a:cubicBezTo>
                  <a:cubicBezTo>
                    <a:pt x="2" y="510"/>
                    <a:pt x="7" y="506"/>
                    <a:pt x="11" y="504"/>
                  </a:cubicBezTo>
                  <a:cubicBezTo>
                    <a:pt x="66" y="482"/>
                    <a:pt x="121" y="459"/>
                    <a:pt x="176" y="438"/>
                  </a:cubicBezTo>
                  <a:cubicBezTo>
                    <a:pt x="216" y="423"/>
                    <a:pt x="236" y="408"/>
                    <a:pt x="259" y="367"/>
                  </a:cubicBezTo>
                  <a:cubicBezTo>
                    <a:pt x="229" y="371"/>
                    <a:pt x="202" y="376"/>
                    <a:pt x="172" y="380"/>
                  </a:cubicBezTo>
                  <a:cubicBezTo>
                    <a:pt x="174" y="360"/>
                    <a:pt x="184" y="346"/>
                    <a:pt x="198" y="335"/>
                  </a:cubicBezTo>
                  <a:cubicBezTo>
                    <a:pt x="215" y="323"/>
                    <a:pt x="233" y="312"/>
                    <a:pt x="252" y="303"/>
                  </a:cubicBezTo>
                  <a:cubicBezTo>
                    <a:pt x="274" y="292"/>
                    <a:pt x="275" y="293"/>
                    <a:pt x="269" y="263"/>
                  </a:cubicBezTo>
                  <a:cubicBezTo>
                    <a:pt x="249" y="270"/>
                    <a:pt x="229" y="276"/>
                    <a:pt x="209" y="283"/>
                  </a:cubicBezTo>
                  <a:cubicBezTo>
                    <a:pt x="183" y="292"/>
                    <a:pt x="157" y="303"/>
                    <a:pt x="130" y="311"/>
                  </a:cubicBezTo>
                  <a:cubicBezTo>
                    <a:pt x="112" y="317"/>
                    <a:pt x="104" y="310"/>
                    <a:pt x="103" y="292"/>
                  </a:cubicBezTo>
                  <a:cubicBezTo>
                    <a:pt x="103" y="268"/>
                    <a:pt x="105" y="243"/>
                    <a:pt x="106" y="219"/>
                  </a:cubicBezTo>
                  <a:cubicBezTo>
                    <a:pt x="106" y="202"/>
                    <a:pt x="106" y="185"/>
                    <a:pt x="106" y="168"/>
                  </a:cubicBezTo>
                  <a:cubicBezTo>
                    <a:pt x="119" y="167"/>
                    <a:pt x="124" y="173"/>
                    <a:pt x="124" y="185"/>
                  </a:cubicBezTo>
                  <a:cubicBezTo>
                    <a:pt x="123" y="214"/>
                    <a:pt x="123" y="243"/>
                    <a:pt x="123" y="272"/>
                  </a:cubicBezTo>
                  <a:cubicBezTo>
                    <a:pt x="123" y="277"/>
                    <a:pt x="124" y="282"/>
                    <a:pt x="124" y="287"/>
                  </a:cubicBezTo>
                  <a:cubicBezTo>
                    <a:pt x="166" y="277"/>
                    <a:pt x="206" y="267"/>
                    <a:pt x="246" y="257"/>
                  </a:cubicBezTo>
                  <a:cubicBezTo>
                    <a:pt x="249" y="256"/>
                    <a:pt x="251" y="252"/>
                    <a:pt x="254" y="249"/>
                  </a:cubicBezTo>
                  <a:cubicBezTo>
                    <a:pt x="250" y="247"/>
                    <a:pt x="248" y="243"/>
                    <a:pt x="244" y="242"/>
                  </a:cubicBezTo>
                  <a:cubicBezTo>
                    <a:pt x="236" y="240"/>
                    <a:pt x="227" y="240"/>
                    <a:pt x="219" y="238"/>
                  </a:cubicBezTo>
                  <a:cubicBezTo>
                    <a:pt x="215" y="237"/>
                    <a:pt x="212" y="233"/>
                    <a:pt x="208" y="231"/>
                  </a:cubicBezTo>
                  <a:cubicBezTo>
                    <a:pt x="211" y="228"/>
                    <a:pt x="214" y="226"/>
                    <a:pt x="218" y="224"/>
                  </a:cubicBezTo>
                  <a:cubicBezTo>
                    <a:pt x="221" y="222"/>
                    <a:pt x="225" y="221"/>
                    <a:pt x="230" y="218"/>
                  </a:cubicBezTo>
                  <a:cubicBezTo>
                    <a:pt x="226" y="210"/>
                    <a:pt x="221" y="202"/>
                    <a:pt x="216" y="192"/>
                  </a:cubicBezTo>
                  <a:cubicBezTo>
                    <a:pt x="200" y="210"/>
                    <a:pt x="184" y="227"/>
                    <a:pt x="167" y="245"/>
                  </a:cubicBezTo>
                  <a:cubicBezTo>
                    <a:pt x="166" y="239"/>
                    <a:pt x="166" y="236"/>
                    <a:pt x="166" y="235"/>
                  </a:cubicBezTo>
                  <a:cubicBezTo>
                    <a:pt x="154" y="233"/>
                    <a:pt x="140" y="235"/>
                    <a:pt x="134" y="229"/>
                  </a:cubicBezTo>
                  <a:cubicBezTo>
                    <a:pt x="126" y="222"/>
                    <a:pt x="127" y="208"/>
                    <a:pt x="137" y="197"/>
                  </a:cubicBezTo>
                  <a:cubicBezTo>
                    <a:pt x="142" y="201"/>
                    <a:pt x="147" y="204"/>
                    <a:pt x="154" y="209"/>
                  </a:cubicBezTo>
                  <a:cubicBezTo>
                    <a:pt x="163" y="198"/>
                    <a:pt x="172" y="186"/>
                    <a:pt x="181" y="176"/>
                  </a:cubicBezTo>
                  <a:cubicBezTo>
                    <a:pt x="191" y="166"/>
                    <a:pt x="201" y="153"/>
                    <a:pt x="214" y="147"/>
                  </a:cubicBezTo>
                  <a:cubicBezTo>
                    <a:pt x="234" y="137"/>
                    <a:pt x="246" y="123"/>
                    <a:pt x="253" y="101"/>
                  </a:cubicBezTo>
                  <a:cubicBezTo>
                    <a:pt x="233" y="107"/>
                    <a:pt x="214" y="113"/>
                    <a:pt x="195" y="120"/>
                  </a:cubicBezTo>
                  <a:cubicBezTo>
                    <a:pt x="194" y="118"/>
                    <a:pt x="194" y="117"/>
                    <a:pt x="193" y="116"/>
                  </a:cubicBezTo>
                  <a:cubicBezTo>
                    <a:pt x="200" y="108"/>
                    <a:pt x="206" y="100"/>
                    <a:pt x="215" y="90"/>
                  </a:cubicBezTo>
                  <a:cubicBezTo>
                    <a:pt x="207" y="89"/>
                    <a:pt x="203" y="88"/>
                    <a:pt x="197" y="87"/>
                  </a:cubicBezTo>
                  <a:cubicBezTo>
                    <a:pt x="201" y="82"/>
                    <a:pt x="205" y="77"/>
                    <a:pt x="210" y="72"/>
                  </a:cubicBezTo>
                  <a:cubicBezTo>
                    <a:pt x="210" y="71"/>
                    <a:pt x="212" y="71"/>
                    <a:pt x="213" y="71"/>
                  </a:cubicBezTo>
                  <a:cubicBezTo>
                    <a:pt x="242" y="79"/>
                    <a:pt x="257" y="56"/>
                    <a:pt x="275" y="40"/>
                  </a:cubicBezTo>
                  <a:cubicBezTo>
                    <a:pt x="287" y="29"/>
                    <a:pt x="299" y="17"/>
                    <a:pt x="311" y="6"/>
                  </a:cubicBezTo>
                  <a:cubicBezTo>
                    <a:pt x="317" y="12"/>
                    <a:pt x="323" y="18"/>
                    <a:pt x="329" y="24"/>
                  </a:cubicBezTo>
                  <a:cubicBezTo>
                    <a:pt x="307" y="43"/>
                    <a:pt x="284" y="61"/>
                    <a:pt x="262" y="80"/>
                  </a:cubicBezTo>
                  <a:cubicBezTo>
                    <a:pt x="274" y="93"/>
                    <a:pt x="286" y="94"/>
                    <a:pt x="298" y="81"/>
                  </a:cubicBezTo>
                  <a:cubicBezTo>
                    <a:pt x="300" y="78"/>
                    <a:pt x="305" y="78"/>
                    <a:pt x="309" y="76"/>
                  </a:cubicBezTo>
                  <a:cubicBezTo>
                    <a:pt x="310" y="81"/>
                    <a:pt x="312" y="85"/>
                    <a:pt x="312" y="90"/>
                  </a:cubicBezTo>
                  <a:cubicBezTo>
                    <a:pt x="310" y="112"/>
                    <a:pt x="308" y="134"/>
                    <a:pt x="306" y="157"/>
                  </a:cubicBezTo>
                  <a:cubicBezTo>
                    <a:pt x="306" y="160"/>
                    <a:pt x="305" y="163"/>
                    <a:pt x="307" y="166"/>
                  </a:cubicBezTo>
                  <a:cubicBezTo>
                    <a:pt x="320" y="189"/>
                    <a:pt x="305" y="205"/>
                    <a:pt x="293" y="222"/>
                  </a:cubicBezTo>
                  <a:cubicBezTo>
                    <a:pt x="293" y="222"/>
                    <a:pt x="292" y="224"/>
                    <a:pt x="292" y="224"/>
                  </a:cubicBezTo>
                  <a:cubicBezTo>
                    <a:pt x="292" y="225"/>
                    <a:pt x="292" y="225"/>
                    <a:pt x="294" y="228"/>
                  </a:cubicBezTo>
                  <a:cubicBezTo>
                    <a:pt x="338" y="164"/>
                    <a:pt x="376" y="98"/>
                    <a:pt x="404" y="25"/>
                  </a:cubicBezTo>
                  <a:cubicBezTo>
                    <a:pt x="390" y="21"/>
                    <a:pt x="379" y="23"/>
                    <a:pt x="367" y="30"/>
                  </a:cubicBezTo>
                  <a:cubicBezTo>
                    <a:pt x="357" y="36"/>
                    <a:pt x="345" y="39"/>
                    <a:pt x="334" y="43"/>
                  </a:cubicBezTo>
                  <a:cubicBezTo>
                    <a:pt x="333" y="42"/>
                    <a:pt x="332" y="40"/>
                    <a:pt x="331" y="39"/>
                  </a:cubicBezTo>
                  <a:cubicBezTo>
                    <a:pt x="332" y="36"/>
                    <a:pt x="332" y="31"/>
                    <a:pt x="334" y="30"/>
                  </a:cubicBezTo>
                  <a:cubicBezTo>
                    <a:pt x="352" y="22"/>
                    <a:pt x="370" y="12"/>
                    <a:pt x="389" y="7"/>
                  </a:cubicBezTo>
                  <a:cubicBezTo>
                    <a:pt x="414" y="0"/>
                    <a:pt x="426" y="13"/>
                    <a:pt x="417" y="38"/>
                  </a:cubicBezTo>
                  <a:cubicBezTo>
                    <a:pt x="410" y="57"/>
                    <a:pt x="399" y="74"/>
                    <a:pt x="389" y="92"/>
                  </a:cubicBezTo>
                  <a:cubicBezTo>
                    <a:pt x="371" y="124"/>
                    <a:pt x="352" y="155"/>
                    <a:pt x="336" y="187"/>
                  </a:cubicBezTo>
                  <a:cubicBezTo>
                    <a:pt x="329" y="200"/>
                    <a:pt x="327" y="214"/>
                    <a:pt x="322" y="233"/>
                  </a:cubicBezTo>
                  <a:cubicBezTo>
                    <a:pt x="341" y="229"/>
                    <a:pt x="356" y="225"/>
                    <a:pt x="372" y="223"/>
                  </a:cubicBezTo>
                  <a:cubicBezTo>
                    <a:pt x="396" y="219"/>
                    <a:pt x="421" y="215"/>
                    <a:pt x="445" y="213"/>
                  </a:cubicBezTo>
                  <a:cubicBezTo>
                    <a:pt x="452" y="213"/>
                    <a:pt x="463" y="217"/>
                    <a:pt x="464" y="221"/>
                  </a:cubicBezTo>
                  <a:cubicBezTo>
                    <a:pt x="465" y="229"/>
                    <a:pt x="464" y="240"/>
                    <a:pt x="459" y="246"/>
                  </a:cubicBezTo>
                  <a:cubicBezTo>
                    <a:pt x="451" y="255"/>
                    <a:pt x="440" y="262"/>
                    <a:pt x="429" y="266"/>
                  </a:cubicBezTo>
                  <a:cubicBezTo>
                    <a:pt x="385" y="279"/>
                    <a:pt x="341" y="291"/>
                    <a:pt x="297" y="305"/>
                  </a:cubicBezTo>
                  <a:cubicBezTo>
                    <a:pt x="277" y="310"/>
                    <a:pt x="258" y="318"/>
                    <a:pt x="240" y="326"/>
                  </a:cubicBezTo>
                  <a:cubicBezTo>
                    <a:pt x="232" y="329"/>
                    <a:pt x="226" y="335"/>
                    <a:pt x="222" y="343"/>
                  </a:cubicBezTo>
                  <a:cubicBezTo>
                    <a:pt x="236" y="341"/>
                    <a:pt x="250" y="341"/>
                    <a:pt x="264" y="338"/>
                  </a:cubicBezTo>
                  <a:cubicBezTo>
                    <a:pt x="283" y="335"/>
                    <a:pt x="299" y="338"/>
                    <a:pt x="311" y="355"/>
                  </a:cubicBezTo>
                  <a:cubicBezTo>
                    <a:pt x="300" y="391"/>
                    <a:pt x="262" y="399"/>
                    <a:pt x="237" y="420"/>
                  </a:cubicBezTo>
                  <a:cubicBezTo>
                    <a:pt x="237" y="422"/>
                    <a:pt x="238" y="423"/>
                    <a:pt x="239" y="425"/>
                  </a:cubicBezTo>
                  <a:cubicBezTo>
                    <a:pt x="249" y="424"/>
                    <a:pt x="260" y="423"/>
                    <a:pt x="271" y="421"/>
                  </a:cubicBezTo>
                  <a:cubicBezTo>
                    <a:pt x="301" y="416"/>
                    <a:pt x="331" y="411"/>
                    <a:pt x="361" y="407"/>
                  </a:cubicBezTo>
                  <a:cubicBezTo>
                    <a:pt x="388" y="404"/>
                    <a:pt x="405" y="429"/>
                    <a:pt x="393" y="453"/>
                  </a:cubicBezTo>
                  <a:cubicBezTo>
                    <a:pt x="388" y="466"/>
                    <a:pt x="374" y="470"/>
                    <a:pt x="355" y="466"/>
                  </a:cubicBezTo>
                  <a:cubicBezTo>
                    <a:pt x="352" y="465"/>
                    <a:pt x="348" y="464"/>
                    <a:pt x="346" y="462"/>
                  </a:cubicBezTo>
                  <a:cubicBezTo>
                    <a:pt x="327" y="448"/>
                    <a:pt x="309" y="452"/>
                    <a:pt x="289" y="461"/>
                  </a:cubicBezTo>
                  <a:cubicBezTo>
                    <a:pt x="278" y="466"/>
                    <a:pt x="264" y="467"/>
                    <a:pt x="252" y="469"/>
                  </a:cubicBezTo>
                  <a:cubicBezTo>
                    <a:pt x="242" y="471"/>
                    <a:pt x="237" y="474"/>
                    <a:pt x="237" y="485"/>
                  </a:cubicBezTo>
                  <a:cubicBezTo>
                    <a:pt x="239" y="516"/>
                    <a:pt x="240" y="548"/>
                    <a:pt x="241" y="579"/>
                  </a:cubicBezTo>
                  <a:cubicBezTo>
                    <a:pt x="241" y="582"/>
                    <a:pt x="242" y="586"/>
                    <a:pt x="243" y="588"/>
                  </a:cubicBezTo>
                  <a:cubicBezTo>
                    <a:pt x="257" y="600"/>
                    <a:pt x="254" y="617"/>
                    <a:pt x="252" y="631"/>
                  </a:cubicBezTo>
                  <a:cubicBezTo>
                    <a:pt x="250" y="641"/>
                    <a:pt x="241" y="651"/>
                    <a:pt x="236" y="660"/>
                  </a:cubicBezTo>
                  <a:cubicBezTo>
                    <a:pt x="184" y="665"/>
                    <a:pt x="59" y="607"/>
                    <a:pt x="43" y="568"/>
                  </a:cubicBezTo>
                  <a:close/>
                  <a:moveTo>
                    <a:pt x="296" y="283"/>
                  </a:moveTo>
                  <a:cubicBezTo>
                    <a:pt x="335" y="285"/>
                    <a:pt x="435" y="246"/>
                    <a:pt x="446" y="224"/>
                  </a:cubicBezTo>
                  <a:cubicBezTo>
                    <a:pt x="442" y="224"/>
                    <a:pt x="439" y="224"/>
                    <a:pt x="436" y="225"/>
                  </a:cubicBezTo>
                  <a:cubicBezTo>
                    <a:pt x="400" y="233"/>
                    <a:pt x="365" y="240"/>
                    <a:pt x="330" y="248"/>
                  </a:cubicBezTo>
                  <a:cubicBezTo>
                    <a:pt x="311" y="252"/>
                    <a:pt x="299" y="263"/>
                    <a:pt x="296" y="283"/>
                  </a:cubicBezTo>
                  <a:close/>
                  <a:moveTo>
                    <a:pt x="296" y="102"/>
                  </a:moveTo>
                  <a:cubicBezTo>
                    <a:pt x="269" y="126"/>
                    <a:pt x="263" y="160"/>
                    <a:pt x="276" y="201"/>
                  </a:cubicBezTo>
                  <a:cubicBezTo>
                    <a:pt x="289" y="193"/>
                    <a:pt x="298" y="183"/>
                    <a:pt x="291" y="165"/>
                  </a:cubicBezTo>
                  <a:cubicBezTo>
                    <a:pt x="287" y="155"/>
                    <a:pt x="290" y="142"/>
                    <a:pt x="291" y="131"/>
                  </a:cubicBezTo>
                  <a:cubicBezTo>
                    <a:pt x="292" y="122"/>
                    <a:pt x="294" y="113"/>
                    <a:pt x="296" y="102"/>
                  </a:cubicBezTo>
                  <a:close/>
                  <a:moveTo>
                    <a:pt x="259" y="138"/>
                  </a:moveTo>
                  <a:cubicBezTo>
                    <a:pt x="229" y="154"/>
                    <a:pt x="229" y="179"/>
                    <a:pt x="259" y="198"/>
                  </a:cubicBezTo>
                  <a:cubicBezTo>
                    <a:pt x="259" y="178"/>
                    <a:pt x="259" y="158"/>
                    <a:pt x="259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1" name="Freeform 35">
              <a:extLst>
                <a:ext uri="{FF2B5EF4-FFF2-40B4-BE49-F238E27FC236}">
                  <a16:creationId xmlns:a16="http://schemas.microsoft.com/office/drawing/2014/main" id="{C739F88A-8A6F-4C64-987F-4D273FBEE7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3951" y="1885950"/>
              <a:ext cx="3284538" cy="3254375"/>
            </a:xfrm>
            <a:custGeom>
              <a:avLst/>
              <a:gdLst>
                <a:gd name="T0" fmla="*/ 498 w 996"/>
                <a:gd name="T1" fmla="*/ 985 h 987"/>
                <a:gd name="T2" fmla="*/ 10 w 996"/>
                <a:gd name="T3" fmla="*/ 478 h 987"/>
                <a:gd name="T4" fmla="*/ 515 w 996"/>
                <a:gd name="T5" fmla="*/ 8 h 987"/>
                <a:gd name="T6" fmla="*/ 987 w 996"/>
                <a:gd name="T7" fmla="*/ 514 h 987"/>
                <a:gd name="T8" fmla="*/ 498 w 996"/>
                <a:gd name="T9" fmla="*/ 985 h 987"/>
                <a:gd name="T10" fmla="*/ 27 w 996"/>
                <a:gd name="T11" fmla="*/ 496 h 987"/>
                <a:gd name="T12" fmla="*/ 509 w 996"/>
                <a:gd name="T13" fmla="*/ 967 h 987"/>
                <a:gd name="T14" fmla="*/ 969 w 996"/>
                <a:gd name="T15" fmla="*/ 493 h 987"/>
                <a:gd name="T16" fmla="*/ 473 w 996"/>
                <a:gd name="T17" fmla="*/ 25 h 987"/>
                <a:gd name="T18" fmla="*/ 27 w 996"/>
                <a:gd name="T19" fmla="*/ 496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6" h="987">
                  <a:moveTo>
                    <a:pt x="498" y="985"/>
                  </a:moveTo>
                  <a:cubicBezTo>
                    <a:pt x="234" y="987"/>
                    <a:pt x="0" y="764"/>
                    <a:pt x="10" y="478"/>
                  </a:cubicBezTo>
                  <a:cubicBezTo>
                    <a:pt x="19" y="228"/>
                    <a:pt x="228" y="0"/>
                    <a:pt x="515" y="8"/>
                  </a:cubicBezTo>
                  <a:cubicBezTo>
                    <a:pt x="772" y="15"/>
                    <a:pt x="996" y="231"/>
                    <a:pt x="987" y="514"/>
                  </a:cubicBezTo>
                  <a:cubicBezTo>
                    <a:pt x="979" y="772"/>
                    <a:pt x="763" y="987"/>
                    <a:pt x="498" y="985"/>
                  </a:cubicBezTo>
                  <a:close/>
                  <a:moveTo>
                    <a:pt x="27" y="496"/>
                  </a:moveTo>
                  <a:cubicBezTo>
                    <a:pt x="25" y="751"/>
                    <a:pt x="238" y="973"/>
                    <a:pt x="509" y="967"/>
                  </a:cubicBezTo>
                  <a:cubicBezTo>
                    <a:pt x="762" y="961"/>
                    <a:pt x="970" y="756"/>
                    <a:pt x="969" y="493"/>
                  </a:cubicBezTo>
                  <a:cubicBezTo>
                    <a:pt x="969" y="233"/>
                    <a:pt x="749" y="10"/>
                    <a:pt x="473" y="25"/>
                  </a:cubicBezTo>
                  <a:cubicBezTo>
                    <a:pt x="233" y="37"/>
                    <a:pt x="26" y="241"/>
                    <a:pt x="27" y="4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2" name="Freeform 36">
              <a:extLst>
                <a:ext uri="{FF2B5EF4-FFF2-40B4-BE49-F238E27FC236}">
                  <a16:creationId xmlns:a16="http://schemas.microsoft.com/office/drawing/2014/main" id="{98843A5E-D8EA-410F-82CD-77A0072C9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5651" y="1714500"/>
              <a:ext cx="871538" cy="2800350"/>
            </a:xfrm>
            <a:custGeom>
              <a:avLst/>
              <a:gdLst>
                <a:gd name="T0" fmla="*/ 105 w 264"/>
                <a:gd name="T1" fmla="*/ 594 h 849"/>
                <a:gd name="T2" fmla="*/ 0 w 264"/>
                <a:gd name="T3" fmla="*/ 696 h 849"/>
                <a:gd name="T4" fmla="*/ 10 w 264"/>
                <a:gd name="T5" fmla="*/ 652 h 849"/>
                <a:gd name="T6" fmla="*/ 78 w 264"/>
                <a:gd name="T7" fmla="*/ 529 h 849"/>
                <a:gd name="T8" fmla="*/ 142 w 264"/>
                <a:gd name="T9" fmla="*/ 405 h 849"/>
                <a:gd name="T10" fmla="*/ 151 w 264"/>
                <a:gd name="T11" fmla="*/ 363 h 849"/>
                <a:gd name="T12" fmla="*/ 117 w 264"/>
                <a:gd name="T13" fmla="*/ 368 h 849"/>
                <a:gd name="T14" fmla="*/ 93 w 264"/>
                <a:gd name="T15" fmla="*/ 334 h 849"/>
                <a:gd name="T16" fmla="*/ 142 w 264"/>
                <a:gd name="T17" fmla="*/ 240 h 849"/>
                <a:gd name="T18" fmla="*/ 207 w 264"/>
                <a:gd name="T19" fmla="*/ 123 h 849"/>
                <a:gd name="T20" fmla="*/ 211 w 264"/>
                <a:gd name="T21" fmla="*/ 95 h 849"/>
                <a:gd name="T22" fmla="*/ 200 w 264"/>
                <a:gd name="T23" fmla="*/ 5 h 849"/>
                <a:gd name="T24" fmla="*/ 260 w 264"/>
                <a:gd name="T25" fmla="*/ 57 h 849"/>
                <a:gd name="T26" fmla="*/ 227 w 264"/>
                <a:gd name="T27" fmla="*/ 166 h 849"/>
                <a:gd name="T28" fmla="*/ 165 w 264"/>
                <a:gd name="T29" fmla="*/ 268 h 849"/>
                <a:gd name="T30" fmla="*/ 154 w 264"/>
                <a:gd name="T31" fmla="*/ 297 h 849"/>
                <a:gd name="T32" fmla="*/ 161 w 264"/>
                <a:gd name="T33" fmla="*/ 297 h 849"/>
                <a:gd name="T34" fmla="*/ 194 w 264"/>
                <a:gd name="T35" fmla="*/ 305 h 849"/>
                <a:gd name="T36" fmla="*/ 206 w 264"/>
                <a:gd name="T37" fmla="*/ 341 h 849"/>
                <a:gd name="T38" fmla="*/ 162 w 264"/>
                <a:gd name="T39" fmla="*/ 449 h 849"/>
                <a:gd name="T40" fmla="*/ 135 w 264"/>
                <a:gd name="T41" fmla="*/ 504 h 849"/>
                <a:gd name="T42" fmla="*/ 135 w 264"/>
                <a:gd name="T43" fmla="*/ 518 h 849"/>
                <a:gd name="T44" fmla="*/ 156 w 264"/>
                <a:gd name="T45" fmla="*/ 625 h 849"/>
                <a:gd name="T46" fmla="*/ 140 w 264"/>
                <a:gd name="T47" fmla="*/ 747 h 849"/>
                <a:gd name="T48" fmla="*/ 145 w 264"/>
                <a:gd name="T49" fmla="*/ 815 h 849"/>
                <a:gd name="T50" fmla="*/ 120 w 264"/>
                <a:gd name="T51" fmla="*/ 848 h 849"/>
                <a:gd name="T52" fmla="*/ 90 w 264"/>
                <a:gd name="T53" fmla="*/ 814 h 849"/>
                <a:gd name="T54" fmla="*/ 97 w 264"/>
                <a:gd name="T55" fmla="*/ 692 h 849"/>
                <a:gd name="T56" fmla="*/ 105 w 264"/>
                <a:gd name="T57" fmla="*/ 594 h 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4" h="849">
                  <a:moveTo>
                    <a:pt x="105" y="594"/>
                  </a:moveTo>
                  <a:cubicBezTo>
                    <a:pt x="66" y="626"/>
                    <a:pt x="52" y="677"/>
                    <a:pt x="0" y="696"/>
                  </a:cubicBezTo>
                  <a:cubicBezTo>
                    <a:pt x="4" y="679"/>
                    <a:pt x="4" y="664"/>
                    <a:pt x="10" y="652"/>
                  </a:cubicBezTo>
                  <a:cubicBezTo>
                    <a:pt x="32" y="611"/>
                    <a:pt x="54" y="570"/>
                    <a:pt x="78" y="529"/>
                  </a:cubicBezTo>
                  <a:cubicBezTo>
                    <a:pt x="101" y="489"/>
                    <a:pt x="128" y="451"/>
                    <a:pt x="142" y="405"/>
                  </a:cubicBezTo>
                  <a:cubicBezTo>
                    <a:pt x="146" y="392"/>
                    <a:pt x="148" y="379"/>
                    <a:pt x="151" y="363"/>
                  </a:cubicBezTo>
                  <a:cubicBezTo>
                    <a:pt x="138" y="365"/>
                    <a:pt x="127" y="367"/>
                    <a:pt x="117" y="368"/>
                  </a:cubicBezTo>
                  <a:cubicBezTo>
                    <a:pt x="96" y="371"/>
                    <a:pt x="83" y="354"/>
                    <a:pt x="93" y="334"/>
                  </a:cubicBezTo>
                  <a:cubicBezTo>
                    <a:pt x="108" y="302"/>
                    <a:pt x="125" y="271"/>
                    <a:pt x="142" y="240"/>
                  </a:cubicBezTo>
                  <a:cubicBezTo>
                    <a:pt x="163" y="201"/>
                    <a:pt x="185" y="162"/>
                    <a:pt x="207" y="123"/>
                  </a:cubicBezTo>
                  <a:cubicBezTo>
                    <a:pt x="212" y="113"/>
                    <a:pt x="212" y="105"/>
                    <a:pt x="211" y="95"/>
                  </a:cubicBezTo>
                  <a:cubicBezTo>
                    <a:pt x="206" y="65"/>
                    <a:pt x="203" y="35"/>
                    <a:pt x="200" y="5"/>
                  </a:cubicBezTo>
                  <a:cubicBezTo>
                    <a:pt x="233" y="0"/>
                    <a:pt x="257" y="25"/>
                    <a:pt x="260" y="57"/>
                  </a:cubicBezTo>
                  <a:cubicBezTo>
                    <a:pt x="264" y="99"/>
                    <a:pt x="248" y="133"/>
                    <a:pt x="227" y="166"/>
                  </a:cubicBezTo>
                  <a:cubicBezTo>
                    <a:pt x="206" y="200"/>
                    <a:pt x="185" y="234"/>
                    <a:pt x="165" y="268"/>
                  </a:cubicBezTo>
                  <a:cubicBezTo>
                    <a:pt x="161" y="277"/>
                    <a:pt x="158" y="286"/>
                    <a:pt x="154" y="297"/>
                  </a:cubicBezTo>
                  <a:cubicBezTo>
                    <a:pt x="158" y="297"/>
                    <a:pt x="160" y="298"/>
                    <a:pt x="161" y="297"/>
                  </a:cubicBezTo>
                  <a:cubicBezTo>
                    <a:pt x="175" y="289"/>
                    <a:pt x="185" y="296"/>
                    <a:pt x="194" y="305"/>
                  </a:cubicBezTo>
                  <a:cubicBezTo>
                    <a:pt x="205" y="315"/>
                    <a:pt x="211" y="327"/>
                    <a:pt x="206" y="341"/>
                  </a:cubicBezTo>
                  <a:cubicBezTo>
                    <a:pt x="192" y="377"/>
                    <a:pt x="178" y="414"/>
                    <a:pt x="162" y="449"/>
                  </a:cubicBezTo>
                  <a:cubicBezTo>
                    <a:pt x="154" y="468"/>
                    <a:pt x="143" y="486"/>
                    <a:pt x="135" y="504"/>
                  </a:cubicBezTo>
                  <a:cubicBezTo>
                    <a:pt x="133" y="508"/>
                    <a:pt x="133" y="516"/>
                    <a:pt x="135" y="518"/>
                  </a:cubicBezTo>
                  <a:cubicBezTo>
                    <a:pt x="166" y="549"/>
                    <a:pt x="163" y="586"/>
                    <a:pt x="156" y="625"/>
                  </a:cubicBezTo>
                  <a:cubicBezTo>
                    <a:pt x="150" y="665"/>
                    <a:pt x="143" y="706"/>
                    <a:pt x="140" y="747"/>
                  </a:cubicBezTo>
                  <a:cubicBezTo>
                    <a:pt x="138" y="769"/>
                    <a:pt x="144" y="792"/>
                    <a:pt x="145" y="815"/>
                  </a:cubicBezTo>
                  <a:cubicBezTo>
                    <a:pt x="146" y="836"/>
                    <a:pt x="136" y="848"/>
                    <a:pt x="120" y="848"/>
                  </a:cubicBezTo>
                  <a:cubicBezTo>
                    <a:pt x="104" y="849"/>
                    <a:pt x="89" y="833"/>
                    <a:pt x="90" y="814"/>
                  </a:cubicBezTo>
                  <a:cubicBezTo>
                    <a:pt x="91" y="774"/>
                    <a:pt x="94" y="733"/>
                    <a:pt x="97" y="692"/>
                  </a:cubicBezTo>
                  <a:cubicBezTo>
                    <a:pt x="99" y="661"/>
                    <a:pt x="102" y="629"/>
                    <a:pt x="105" y="5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3" name="Freeform 37">
              <a:extLst>
                <a:ext uri="{FF2B5EF4-FFF2-40B4-BE49-F238E27FC236}">
                  <a16:creationId xmlns:a16="http://schemas.microsoft.com/office/drawing/2014/main" id="{0ED1FA98-2971-4A6C-87C7-2260E8254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7676" y="2505075"/>
              <a:ext cx="788988" cy="1016000"/>
            </a:xfrm>
            <a:custGeom>
              <a:avLst/>
              <a:gdLst>
                <a:gd name="T0" fmla="*/ 30 w 239"/>
                <a:gd name="T1" fmla="*/ 300 h 308"/>
                <a:gd name="T2" fmla="*/ 15 w 239"/>
                <a:gd name="T3" fmla="*/ 250 h 308"/>
                <a:gd name="T4" fmla="*/ 0 w 239"/>
                <a:gd name="T5" fmla="*/ 169 h 308"/>
                <a:gd name="T6" fmla="*/ 5 w 239"/>
                <a:gd name="T7" fmla="*/ 159 h 308"/>
                <a:gd name="T8" fmla="*/ 9 w 239"/>
                <a:gd name="T9" fmla="*/ 148 h 308"/>
                <a:gd name="T10" fmla="*/ 44 w 239"/>
                <a:gd name="T11" fmla="*/ 77 h 308"/>
                <a:gd name="T12" fmla="*/ 190 w 239"/>
                <a:gd name="T13" fmla="*/ 3 h 308"/>
                <a:gd name="T14" fmla="*/ 228 w 239"/>
                <a:gd name="T15" fmla="*/ 1 h 308"/>
                <a:gd name="T16" fmla="*/ 239 w 239"/>
                <a:gd name="T17" fmla="*/ 13 h 308"/>
                <a:gd name="T18" fmla="*/ 235 w 239"/>
                <a:gd name="T19" fmla="*/ 50 h 308"/>
                <a:gd name="T20" fmla="*/ 188 w 239"/>
                <a:gd name="T21" fmla="*/ 189 h 308"/>
                <a:gd name="T22" fmla="*/ 170 w 239"/>
                <a:gd name="T23" fmla="*/ 269 h 308"/>
                <a:gd name="T24" fmla="*/ 150 w 239"/>
                <a:gd name="T25" fmla="*/ 301 h 308"/>
                <a:gd name="T26" fmla="*/ 134 w 239"/>
                <a:gd name="T27" fmla="*/ 299 h 308"/>
                <a:gd name="T28" fmla="*/ 104 w 239"/>
                <a:gd name="T29" fmla="*/ 260 h 308"/>
                <a:gd name="T30" fmla="*/ 65 w 239"/>
                <a:gd name="T31" fmla="*/ 294 h 308"/>
                <a:gd name="T32" fmla="*/ 62 w 239"/>
                <a:gd name="T33" fmla="*/ 291 h 308"/>
                <a:gd name="T34" fmla="*/ 77 w 239"/>
                <a:gd name="T35" fmla="*/ 261 h 308"/>
                <a:gd name="T36" fmla="*/ 77 w 239"/>
                <a:gd name="T37" fmla="*/ 205 h 308"/>
                <a:gd name="T38" fmla="*/ 64 w 239"/>
                <a:gd name="T39" fmla="*/ 157 h 308"/>
                <a:gd name="T40" fmla="*/ 90 w 239"/>
                <a:gd name="T41" fmla="*/ 137 h 308"/>
                <a:gd name="T42" fmla="*/ 126 w 239"/>
                <a:gd name="T43" fmla="*/ 167 h 308"/>
                <a:gd name="T44" fmla="*/ 141 w 239"/>
                <a:gd name="T45" fmla="*/ 193 h 308"/>
                <a:gd name="T46" fmla="*/ 205 w 239"/>
                <a:gd name="T47" fmla="*/ 32 h 308"/>
                <a:gd name="T48" fmla="*/ 202 w 239"/>
                <a:gd name="T49" fmla="*/ 28 h 308"/>
                <a:gd name="T50" fmla="*/ 170 w 239"/>
                <a:gd name="T51" fmla="*/ 41 h 308"/>
                <a:gd name="T52" fmla="*/ 45 w 239"/>
                <a:gd name="T53" fmla="*/ 124 h 308"/>
                <a:gd name="T54" fmla="*/ 31 w 239"/>
                <a:gd name="T55" fmla="*/ 169 h 308"/>
                <a:gd name="T56" fmla="*/ 41 w 239"/>
                <a:gd name="T57" fmla="*/ 195 h 308"/>
                <a:gd name="T58" fmla="*/ 47 w 239"/>
                <a:gd name="T59" fmla="*/ 279 h 308"/>
                <a:gd name="T60" fmla="*/ 36 w 239"/>
                <a:gd name="T61" fmla="*/ 300 h 308"/>
                <a:gd name="T62" fmla="*/ 30 w 239"/>
                <a:gd name="T63" fmla="*/ 30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9" h="308">
                  <a:moveTo>
                    <a:pt x="30" y="300"/>
                  </a:moveTo>
                  <a:cubicBezTo>
                    <a:pt x="25" y="283"/>
                    <a:pt x="19" y="267"/>
                    <a:pt x="15" y="250"/>
                  </a:cubicBezTo>
                  <a:cubicBezTo>
                    <a:pt x="9" y="223"/>
                    <a:pt x="5" y="196"/>
                    <a:pt x="0" y="169"/>
                  </a:cubicBezTo>
                  <a:cubicBezTo>
                    <a:pt x="0" y="166"/>
                    <a:pt x="4" y="163"/>
                    <a:pt x="5" y="159"/>
                  </a:cubicBezTo>
                  <a:cubicBezTo>
                    <a:pt x="7" y="155"/>
                    <a:pt x="10" y="151"/>
                    <a:pt x="9" y="148"/>
                  </a:cubicBezTo>
                  <a:cubicBezTo>
                    <a:pt x="4" y="116"/>
                    <a:pt x="19" y="95"/>
                    <a:pt x="44" y="77"/>
                  </a:cubicBezTo>
                  <a:cubicBezTo>
                    <a:pt x="89" y="46"/>
                    <a:pt x="137" y="19"/>
                    <a:pt x="190" y="3"/>
                  </a:cubicBezTo>
                  <a:cubicBezTo>
                    <a:pt x="202" y="0"/>
                    <a:pt x="215" y="0"/>
                    <a:pt x="228" y="1"/>
                  </a:cubicBezTo>
                  <a:cubicBezTo>
                    <a:pt x="232" y="1"/>
                    <a:pt x="239" y="9"/>
                    <a:pt x="239" y="13"/>
                  </a:cubicBezTo>
                  <a:cubicBezTo>
                    <a:pt x="239" y="26"/>
                    <a:pt x="239" y="39"/>
                    <a:pt x="235" y="50"/>
                  </a:cubicBezTo>
                  <a:cubicBezTo>
                    <a:pt x="220" y="97"/>
                    <a:pt x="202" y="142"/>
                    <a:pt x="188" y="189"/>
                  </a:cubicBezTo>
                  <a:cubicBezTo>
                    <a:pt x="180" y="215"/>
                    <a:pt x="177" y="243"/>
                    <a:pt x="170" y="269"/>
                  </a:cubicBezTo>
                  <a:cubicBezTo>
                    <a:pt x="166" y="281"/>
                    <a:pt x="158" y="291"/>
                    <a:pt x="150" y="301"/>
                  </a:cubicBezTo>
                  <a:cubicBezTo>
                    <a:pt x="145" y="308"/>
                    <a:pt x="140" y="306"/>
                    <a:pt x="134" y="299"/>
                  </a:cubicBezTo>
                  <a:cubicBezTo>
                    <a:pt x="125" y="286"/>
                    <a:pt x="114" y="274"/>
                    <a:pt x="104" y="260"/>
                  </a:cubicBezTo>
                  <a:cubicBezTo>
                    <a:pt x="90" y="272"/>
                    <a:pt x="78" y="283"/>
                    <a:pt x="65" y="294"/>
                  </a:cubicBezTo>
                  <a:cubicBezTo>
                    <a:pt x="64" y="293"/>
                    <a:pt x="63" y="292"/>
                    <a:pt x="62" y="291"/>
                  </a:cubicBezTo>
                  <a:cubicBezTo>
                    <a:pt x="67" y="281"/>
                    <a:pt x="70" y="270"/>
                    <a:pt x="77" y="261"/>
                  </a:cubicBezTo>
                  <a:cubicBezTo>
                    <a:pt x="92" y="242"/>
                    <a:pt x="86" y="224"/>
                    <a:pt x="77" y="205"/>
                  </a:cubicBezTo>
                  <a:cubicBezTo>
                    <a:pt x="71" y="189"/>
                    <a:pt x="66" y="173"/>
                    <a:pt x="64" y="157"/>
                  </a:cubicBezTo>
                  <a:cubicBezTo>
                    <a:pt x="62" y="139"/>
                    <a:pt x="74" y="130"/>
                    <a:pt x="90" y="137"/>
                  </a:cubicBezTo>
                  <a:cubicBezTo>
                    <a:pt x="104" y="144"/>
                    <a:pt x="115" y="156"/>
                    <a:pt x="126" y="167"/>
                  </a:cubicBezTo>
                  <a:cubicBezTo>
                    <a:pt x="132" y="174"/>
                    <a:pt x="135" y="183"/>
                    <a:pt x="141" y="193"/>
                  </a:cubicBezTo>
                  <a:cubicBezTo>
                    <a:pt x="163" y="138"/>
                    <a:pt x="184" y="85"/>
                    <a:pt x="205" y="32"/>
                  </a:cubicBezTo>
                  <a:cubicBezTo>
                    <a:pt x="204" y="31"/>
                    <a:pt x="203" y="29"/>
                    <a:pt x="202" y="28"/>
                  </a:cubicBezTo>
                  <a:cubicBezTo>
                    <a:pt x="191" y="32"/>
                    <a:pt x="180" y="35"/>
                    <a:pt x="170" y="41"/>
                  </a:cubicBezTo>
                  <a:cubicBezTo>
                    <a:pt x="128" y="68"/>
                    <a:pt x="87" y="97"/>
                    <a:pt x="45" y="124"/>
                  </a:cubicBezTo>
                  <a:cubicBezTo>
                    <a:pt x="27" y="136"/>
                    <a:pt x="24" y="151"/>
                    <a:pt x="31" y="169"/>
                  </a:cubicBezTo>
                  <a:cubicBezTo>
                    <a:pt x="34" y="178"/>
                    <a:pt x="37" y="187"/>
                    <a:pt x="41" y="195"/>
                  </a:cubicBezTo>
                  <a:cubicBezTo>
                    <a:pt x="54" y="222"/>
                    <a:pt x="53" y="251"/>
                    <a:pt x="47" y="279"/>
                  </a:cubicBezTo>
                  <a:cubicBezTo>
                    <a:pt x="46" y="286"/>
                    <a:pt x="40" y="293"/>
                    <a:pt x="36" y="300"/>
                  </a:cubicBezTo>
                  <a:cubicBezTo>
                    <a:pt x="34" y="300"/>
                    <a:pt x="32" y="300"/>
                    <a:pt x="30" y="3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4" name="Freeform 38">
              <a:extLst>
                <a:ext uri="{FF2B5EF4-FFF2-40B4-BE49-F238E27FC236}">
                  <a16:creationId xmlns:a16="http://schemas.microsoft.com/office/drawing/2014/main" id="{387E62C1-622E-4114-8266-D494C33D28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3838" y="2168525"/>
              <a:ext cx="1108075" cy="1830388"/>
            </a:xfrm>
            <a:custGeom>
              <a:avLst/>
              <a:gdLst>
                <a:gd name="T0" fmla="*/ 216 w 336"/>
                <a:gd name="T1" fmla="*/ 0 h 555"/>
                <a:gd name="T2" fmla="*/ 244 w 336"/>
                <a:gd name="T3" fmla="*/ 5 h 555"/>
                <a:gd name="T4" fmla="*/ 260 w 336"/>
                <a:gd name="T5" fmla="*/ 33 h 555"/>
                <a:gd name="T6" fmla="*/ 205 w 336"/>
                <a:gd name="T7" fmla="*/ 308 h 555"/>
                <a:gd name="T8" fmla="*/ 206 w 336"/>
                <a:gd name="T9" fmla="*/ 313 h 555"/>
                <a:gd name="T10" fmla="*/ 281 w 336"/>
                <a:gd name="T11" fmla="*/ 270 h 555"/>
                <a:gd name="T12" fmla="*/ 255 w 336"/>
                <a:gd name="T13" fmla="*/ 236 h 555"/>
                <a:gd name="T14" fmla="*/ 336 w 336"/>
                <a:gd name="T15" fmla="*/ 260 h 555"/>
                <a:gd name="T16" fmla="*/ 219 w 336"/>
                <a:gd name="T17" fmla="*/ 336 h 555"/>
                <a:gd name="T18" fmla="*/ 192 w 336"/>
                <a:gd name="T19" fmla="*/ 366 h 555"/>
                <a:gd name="T20" fmla="*/ 120 w 336"/>
                <a:gd name="T21" fmla="*/ 507 h 555"/>
                <a:gd name="T22" fmla="*/ 91 w 336"/>
                <a:gd name="T23" fmla="*/ 538 h 555"/>
                <a:gd name="T24" fmla="*/ 23 w 336"/>
                <a:gd name="T25" fmla="*/ 549 h 555"/>
                <a:gd name="T26" fmla="*/ 0 w 336"/>
                <a:gd name="T27" fmla="*/ 525 h 555"/>
                <a:gd name="T28" fmla="*/ 125 w 336"/>
                <a:gd name="T29" fmla="*/ 446 h 555"/>
                <a:gd name="T30" fmla="*/ 154 w 336"/>
                <a:gd name="T31" fmla="*/ 378 h 555"/>
                <a:gd name="T32" fmla="*/ 150 w 336"/>
                <a:gd name="T33" fmla="*/ 375 h 555"/>
                <a:gd name="T34" fmla="*/ 58 w 336"/>
                <a:gd name="T35" fmla="*/ 454 h 555"/>
                <a:gd name="T36" fmla="*/ 42 w 336"/>
                <a:gd name="T37" fmla="*/ 426 h 555"/>
                <a:gd name="T38" fmla="*/ 126 w 336"/>
                <a:gd name="T39" fmla="*/ 370 h 555"/>
                <a:gd name="T40" fmla="*/ 177 w 336"/>
                <a:gd name="T41" fmla="*/ 302 h 555"/>
                <a:gd name="T42" fmla="*/ 203 w 336"/>
                <a:gd name="T43" fmla="*/ 113 h 555"/>
                <a:gd name="T44" fmla="*/ 212 w 336"/>
                <a:gd name="T45" fmla="*/ 13 h 555"/>
                <a:gd name="T46" fmla="*/ 216 w 336"/>
                <a:gd name="T47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36" h="555">
                  <a:moveTo>
                    <a:pt x="216" y="0"/>
                  </a:moveTo>
                  <a:cubicBezTo>
                    <a:pt x="226" y="2"/>
                    <a:pt x="236" y="3"/>
                    <a:pt x="244" y="5"/>
                  </a:cubicBezTo>
                  <a:cubicBezTo>
                    <a:pt x="258" y="10"/>
                    <a:pt x="263" y="19"/>
                    <a:pt x="260" y="33"/>
                  </a:cubicBezTo>
                  <a:cubicBezTo>
                    <a:pt x="242" y="125"/>
                    <a:pt x="223" y="217"/>
                    <a:pt x="205" y="308"/>
                  </a:cubicBezTo>
                  <a:cubicBezTo>
                    <a:pt x="205" y="309"/>
                    <a:pt x="206" y="310"/>
                    <a:pt x="206" y="313"/>
                  </a:cubicBezTo>
                  <a:cubicBezTo>
                    <a:pt x="231" y="299"/>
                    <a:pt x="255" y="285"/>
                    <a:pt x="281" y="270"/>
                  </a:cubicBezTo>
                  <a:cubicBezTo>
                    <a:pt x="271" y="258"/>
                    <a:pt x="263" y="247"/>
                    <a:pt x="255" y="236"/>
                  </a:cubicBezTo>
                  <a:cubicBezTo>
                    <a:pt x="308" y="228"/>
                    <a:pt x="326" y="234"/>
                    <a:pt x="336" y="260"/>
                  </a:cubicBezTo>
                  <a:cubicBezTo>
                    <a:pt x="297" y="286"/>
                    <a:pt x="259" y="312"/>
                    <a:pt x="219" y="336"/>
                  </a:cubicBezTo>
                  <a:cubicBezTo>
                    <a:pt x="207" y="344"/>
                    <a:pt x="197" y="352"/>
                    <a:pt x="192" y="366"/>
                  </a:cubicBezTo>
                  <a:cubicBezTo>
                    <a:pt x="174" y="416"/>
                    <a:pt x="152" y="465"/>
                    <a:pt x="120" y="507"/>
                  </a:cubicBezTo>
                  <a:cubicBezTo>
                    <a:pt x="111" y="518"/>
                    <a:pt x="101" y="528"/>
                    <a:pt x="91" y="538"/>
                  </a:cubicBezTo>
                  <a:cubicBezTo>
                    <a:pt x="71" y="555"/>
                    <a:pt x="46" y="554"/>
                    <a:pt x="23" y="549"/>
                  </a:cubicBezTo>
                  <a:cubicBezTo>
                    <a:pt x="14" y="546"/>
                    <a:pt x="7" y="535"/>
                    <a:pt x="0" y="525"/>
                  </a:cubicBezTo>
                  <a:cubicBezTo>
                    <a:pt x="56" y="519"/>
                    <a:pt x="95" y="489"/>
                    <a:pt x="125" y="446"/>
                  </a:cubicBezTo>
                  <a:cubicBezTo>
                    <a:pt x="139" y="425"/>
                    <a:pt x="151" y="403"/>
                    <a:pt x="154" y="378"/>
                  </a:cubicBezTo>
                  <a:cubicBezTo>
                    <a:pt x="153" y="377"/>
                    <a:pt x="152" y="376"/>
                    <a:pt x="150" y="375"/>
                  </a:cubicBezTo>
                  <a:cubicBezTo>
                    <a:pt x="120" y="401"/>
                    <a:pt x="90" y="427"/>
                    <a:pt x="58" y="454"/>
                  </a:cubicBezTo>
                  <a:cubicBezTo>
                    <a:pt x="53" y="444"/>
                    <a:pt x="48" y="436"/>
                    <a:pt x="42" y="426"/>
                  </a:cubicBezTo>
                  <a:cubicBezTo>
                    <a:pt x="70" y="407"/>
                    <a:pt x="97" y="387"/>
                    <a:pt x="126" y="370"/>
                  </a:cubicBezTo>
                  <a:cubicBezTo>
                    <a:pt x="152" y="354"/>
                    <a:pt x="167" y="331"/>
                    <a:pt x="177" y="302"/>
                  </a:cubicBezTo>
                  <a:cubicBezTo>
                    <a:pt x="196" y="240"/>
                    <a:pt x="201" y="177"/>
                    <a:pt x="203" y="113"/>
                  </a:cubicBezTo>
                  <a:cubicBezTo>
                    <a:pt x="203" y="80"/>
                    <a:pt x="208" y="46"/>
                    <a:pt x="212" y="13"/>
                  </a:cubicBezTo>
                  <a:cubicBezTo>
                    <a:pt x="212" y="9"/>
                    <a:pt x="214" y="5"/>
                    <a:pt x="2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5" name="Freeform 39">
              <a:extLst>
                <a:ext uri="{FF2B5EF4-FFF2-40B4-BE49-F238E27FC236}">
                  <a16:creationId xmlns:a16="http://schemas.microsoft.com/office/drawing/2014/main" id="{EA7D0B0A-6CB1-4554-85C4-0898AB8FE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3526" y="3613150"/>
              <a:ext cx="1001713" cy="492125"/>
            </a:xfrm>
            <a:custGeom>
              <a:avLst/>
              <a:gdLst>
                <a:gd name="T0" fmla="*/ 200 w 304"/>
                <a:gd name="T1" fmla="*/ 75 h 149"/>
                <a:gd name="T2" fmla="*/ 224 w 304"/>
                <a:gd name="T3" fmla="*/ 53 h 149"/>
                <a:gd name="T4" fmla="*/ 38 w 304"/>
                <a:gd name="T5" fmla="*/ 149 h 149"/>
                <a:gd name="T6" fmla="*/ 2 w 304"/>
                <a:gd name="T7" fmla="*/ 90 h 149"/>
                <a:gd name="T8" fmla="*/ 25 w 304"/>
                <a:gd name="T9" fmla="*/ 66 h 149"/>
                <a:gd name="T10" fmla="*/ 129 w 304"/>
                <a:gd name="T11" fmla="*/ 37 h 149"/>
                <a:gd name="T12" fmla="*/ 242 w 304"/>
                <a:gd name="T13" fmla="*/ 5 h 149"/>
                <a:gd name="T14" fmla="*/ 273 w 304"/>
                <a:gd name="T15" fmla="*/ 1 h 149"/>
                <a:gd name="T16" fmla="*/ 301 w 304"/>
                <a:gd name="T17" fmla="*/ 24 h 149"/>
                <a:gd name="T18" fmla="*/ 287 w 304"/>
                <a:gd name="T19" fmla="*/ 46 h 149"/>
                <a:gd name="T20" fmla="*/ 203 w 304"/>
                <a:gd name="T21" fmla="*/ 80 h 149"/>
                <a:gd name="T22" fmla="*/ 200 w 304"/>
                <a:gd name="T23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4" h="149">
                  <a:moveTo>
                    <a:pt x="200" y="75"/>
                  </a:moveTo>
                  <a:cubicBezTo>
                    <a:pt x="208" y="68"/>
                    <a:pt x="216" y="61"/>
                    <a:pt x="224" y="53"/>
                  </a:cubicBezTo>
                  <a:cubicBezTo>
                    <a:pt x="148" y="58"/>
                    <a:pt x="93" y="104"/>
                    <a:pt x="38" y="149"/>
                  </a:cubicBezTo>
                  <a:cubicBezTo>
                    <a:pt x="14" y="135"/>
                    <a:pt x="0" y="118"/>
                    <a:pt x="2" y="90"/>
                  </a:cubicBezTo>
                  <a:cubicBezTo>
                    <a:pt x="3" y="74"/>
                    <a:pt x="9" y="69"/>
                    <a:pt x="25" y="66"/>
                  </a:cubicBezTo>
                  <a:cubicBezTo>
                    <a:pt x="60" y="57"/>
                    <a:pt x="94" y="47"/>
                    <a:pt x="129" y="37"/>
                  </a:cubicBezTo>
                  <a:cubicBezTo>
                    <a:pt x="167" y="27"/>
                    <a:pt x="204" y="15"/>
                    <a:pt x="242" y="5"/>
                  </a:cubicBezTo>
                  <a:cubicBezTo>
                    <a:pt x="252" y="2"/>
                    <a:pt x="262" y="2"/>
                    <a:pt x="273" y="1"/>
                  </a:cubicBezTo>
                  <a:cubicBezTo>
                    <a:pt x="284" y="0"/>
                    <a:pt x="298" y="12"/>
                    <a:pt x="301" y="24"/>
                  </a:cubicBezTo>
                  <a:cubicBezTo>
                    <a:pt x="304" y="36"/>
                    <a:pt x="296" y="43"/>
                    <a:pt x="287" y="46"/>
                  </a:cubicBezTo>
                  <a:cubicBezTo>
                    <a:pt x="260" y="59"/>
                    <a:pt x="231" y="69"/>
                    <a:pt x="203" y="80"/>
                  </a:cubicBezTo>
                  <a:cubicBezTo>
                    <a:pt x="202" y="79"/>
                    <a:pt x="201" y="77"/>
                    <a:pt x="200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6" name="Freeform 40">
              <a:extLst>
                <a:ext uri="{FF2B5EF4-FFF2-40B4-BE49-F238E27FC236}">
                  <a16:creationId xmlns:a16="http://schemas.microsoft.com/office/drawing/2014/main" id="{835D28A5-9A34-4840-A635-16A3E8A56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9001" y="3367088"/>
              <a:ext cx="639763" cy="658813"/>
            </a:xfrm>
            <a:custGeom>
              <a:avLst/>
              <a:gdLst>
                <a:gd name="T0" fmla="*/ 0 w 194"/>
                <a:gd name="T1" fmla="*/ 0 h 200"/>
                <a:gd name="T2" fmla="*/ 36 w 194"/>
                <a:gd name="T3" fmla="*/ 30 h 200"/>
                <a:gd name="T4" fmla="*/ 58 w 194"/>
                <a:gd name="T5" fmla="*/ 70 h 200"/>
                <a:gd name="T6" fmla="*/ 150 w 194"/>
                <a:gd name="T7" fmla="*/ 150 h 200"/>
                <a:gd name="T8" fmla="*/ 194 w 194"/>
                <a:gd name="T9" fmla="*/ 168 h 200"/>
                <a:gd name="T10" fmla="*/ 114 w 194"/>
                <a:gd name="T11" fmla="*/ 197 h 200"/>
                <a:gd name="T12" fmla="*/ 85 w 194"/>
                <a:gd name="T13" fmla="*/ 199 h 200"/>
                <a:gd name="T14" fmla="*/ 66 w 194"/>
                <a:gd name="T15" fmla="*/ 188 h 200"/>
                <a:gd name="T16" fmla="*/ 16 w 194"/>
                <a:gd name="T17" fmla="*/ 77 h 200"/>
                <a:gd name="T18" fmla="*/ 1 w 194"/>
                <a:gd name="T19" fmla="*/ 12 h 200"/>
                <a:gd name="T20" fmla="*/ 0 w 194"/>
                <a:gd name="T21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" h="200">
                  <a:moveTo>
                    <a:pt x="0" y="0"/>
                  </a:moveTo>
                  <a:cubicBezTo>
                    <a:pt x="18" y="5"/>
                    <a:pt x="28" y="17"/>
                    <a:pt x="36" y="30"/>
                  </a:cubicBezTo>
                  <a:cubicBezTo>
                    <a:pt x="44" y="43"/>
                    <a:pt x="52" y="56"/>
                    <a:pt x="58" y="70"/>
                  </a:cubicBezTo>
                  <a:cubicBezTo>
                    <a:pt x="77" y="111"/>
                    <a:pt x="109" y="135"/>
                    <a:pt x="150" y="150"/>
                  </a:cubicBezTo>
                  <a:cubicBezTo>
                    <a:pt x="165" y="156"/>
                    <a:pt x="179" y="162"/>
                    <a:pt x="194" y="168"/>
                  </a:cubicBezTo>
                  <a:cubicBezTo>
                    <a:pt x="172" y="194"/>
                    <a:pt x="143" y="196"/>
                    <a:pt x="114" y="197"/>
                  </a:cubicBezTo>
                  <a:cubicBezTo>
                    <a:pt x="105" y="198"/>
                    <a:pt x="94" y="200"/>
                    <a:pt x="85" y="199"/>
                  </a:cubicBezTo>
                  <a:cubicBezTo>
                    <a:pt x="78" y="198"/>
                    <a:pt x="70" y="193"/>
                    <a:pt x="66" y="188"/>
                  </a:cubicBezTo>
                  <a:cubicBezTo>
                    <a:pt x="41" y="155"/>
                    <a:pt x="28" y="116"/>
                    <a:pt x="16" y="77"/>
                  </a:cubicBezTo>
                  <a:cubicBezTo>
                    <a:pt x="9" y="56"/>
                    <a:pt x="5" y="34"/>
                    <a:pt x="1" y="12"/>
                  </a:cubicBezTo>
                  <a:cubicBezTo>
                    <a:pt x="0" y="9"/>
                    <a:pt x="0" y="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7" name="Freeform 41">
              <a:extLst>
                <a:ext uri="{FF2B5EF4-FFF2-40B4-BE49-F238E27FC236}">
                  <a16:creationId xmlns:a16="http://schemas.microsoft.com/office/drawing/2014/main" id="{A22F75F0-C8DD-4A38-9066-179352B4F5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94351" y="4659313"/>
              <a:ext cx="280988" cy="487363"/>
            </a:xfrm>
            <a:custGeom>
              <a:avLst/>
              <a:gdLst>
                <a:gd name="T0" fmla="*/ 0 w 85"/>
                <a:gd name="T1" fmla="*/ 141 h 148"/>
                <a:gd name="T2" fmla="*/ 6 w 85"/>
                <a:gd name="T3" fmla="*/ 126 h 148"/>
                <a:gd name="T4" fmla="*/ 6 w 85"/>
                <a:gd name="T5" fmla="*/ 23 h 148"/>
                <a:gd name="T6" fmla="*/ 0 w 85"/>
                <a:gd name="T7" fmla="*/ 7 h 148"/>
                <a:gd name="T8" fmla="*/ 84 w 85"/>
                <a:gd name="T9" fmla="*/ 73 h 148"/>
                <a:gd name="T10" fmla="*/ 0 w 85"/>
                <a:gd name="T11" fmla="*/ 141 h 148"/>
                <a:gd name="T12" fmla="*/ 19 w 85"/>
                <a:gd name="T13" fmla="*/ 74 h 148"/>
                <a:gd name="T14" fmla="*/ 19 w 85"/>
                <a:gd name="T15" fmla="*/ 117 h 148"/>
                <a:gd name="T16" fmla="*/ 25 w 85"/>
                <a:gd name="T17" fmla="*/ 139 h 148"/>
                <a:gd name="T18" fmla="*/ 49 w 85"/>
                <a:gd name="T19" fmla="*/ 131 h 148"/>
                <a:gd name="T20" fmla="*/ 65 w 85"/>
                <a:gd name="T21" fmla="*/ 112 h 148"/>
                <a:gd name="T22" fmla="*/ 65 w 85"/>
                <a:gd name="T23" fmla="*/ 35 h 148"/>
                <a:gd name="T24" fmla="*/ 37 w 85"/>
                <a:gd name="T25" fmla="*/ 11 h 148"/>
                <a:gd name="T26" fmla="*/ 19 w 85"/>
                <a:gd name="T27" fmla="*/ 24 h 148"/>
                <a:gd name="T28" fmla="*/ 19 w 85"/>
                <a:gd name="T29" fmla="*/ 7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" h="148">
                  <a:moveTo>
                    <a:pt x="0" y="141"/>
                  </a:moveTo>
                  <a:cubicBezTo>
                    <a:pt x="2" y="137"/>
                    <a:pt x="6" y="131"/>
                    <a:pt x="6" y="126"/>
                  </a:cubicBezTo>
                  <a:cubicBezTo>
                    <a:pt x="7" y="92"/>
                    <a:pt x="7" y="57"/>
                    <a:pt x="6" y="23"/>
                  </a:cubicBezTo>
                  <a:cubicBezTo>
                    <a:pt x="6" y="18"/>
                    <a:pt x="2" y="12"/>
                    <a:pt x="0" y="7"/>
                  </a:cubicBezTo>
                  <a:cubicBezTo>
                    <a:pt x="71" y="0"/>
                    <a:pt x="84" y="25"/>
                    <a:pt x="84" y="73"/>
                  </a:cubicBezTo>
                  <a:cubicBezTo>
                    <a:pt x="85" y="130"/>
                    <a:pt x="61" y="148"/>
                    <a:pt x="0" y="141"/>
                  </a:cubicBezTo>
                  <a:close/>
                  <a:moveTo>
                    <a:pt x="19" y="74"/>
                  </a:moveTo>
                  <a:cubicBezTo>
                    <a:pt x="19" y="88"/>
                    <a:pt x="19" y="102"/>
                    <a:pt x="19" y="117"/>
                  </a:cubicBezTo>
                  <a:cubicBezTo>
                    <a:pt x="20" y="124"/>
                    <a:pt x="23" y="131"/>
                    <a:pt x="25" y="139"/>
                  </a:cubicBezTo>
                  <a:cubicBezTo>
                    <a:pt x="33" y="136"/>
                    <a:pt x="43" y="136"/>
                    <a:pt x="49" y="131"/>
                  </a:cubicBezTo>
                  <a:cubicBezTo>
                    <a:pt x="56" y="127"/>
                    <a:pt x="62" y="120"/>
                    <a:pt x="65" y="112"/>
                  </a:cubicBezTo>
                  <a:cubicBezTo>
                    <a:pt x="72" y="87"/>
                    <a:pt x="72" y="60"/>
                    <a:pt x="65" y="35"/>
                  </a:cubicBezTo>
                  <a:cubicBezTo>
                    <a:pt x="61" y="21"/>
                    <a:pt x="51" y="13"/>
                    <a:pt x="37" y="11"/>
                  </a:cubicBezTo>
                  <a:cubicBezTo>
                    <a:pt x="24" y="8"/>
                    <a:pt x="19" y="11"/>
                    <a:pt x="19" y="24"/>
                  </a:cubicBezTo>
                  <a:cubicBezTo>
                    <a:pt x="19" y="41"/>
                    <a:pt x="19" y="57"/>
                    <a:pt x="19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8" name="Freeform 42">
              <a:extLst>
                <a:ext uri="{FF2B5EF4-FFF2-40B4-BE49-F238E27FC236}">
                  <a16:creationId xmlns:a16="http://schemas.microsoft.com/office/drawing/2014/main" id="{64874871-1711-4CCD-AC24-7B5E3951D5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63038" y="4675188"/>
              <a:ext cx="266700" cy="461963"/>
            </a:xfrm>
            <a:custGeom>
              <a:avLst/>
              <a:gdLst>
                <a:gd name="T0" fmla="*/ 48 w 81"/>
                <a:gd name="T1" fmla="*/ 70 h 140"/>
                <a:gd name="T2" fmla="*/ 81 w 81"/>
                <a:gd name="T3" fmla="*/ 136 h 140"/>
                <a:gd name="T4" fmla="*/ 57 w 81"/>
                <a:gd name="T5" fmla="*/ 122 h 140"/>
                <a:gd name="T6" fmla="*/ 41 w 81"/>
                <a:gd name="T7" fmla="*/ 81 h 140"/>
                <a:gd name="T8" fmla="*/ 18 w 81"/>
                <a:gd name="T9" fmla="*/ 69 h 140"/>
                <a:gd name="T10" fmla="*/ 22 w 81"/>
                <a:gd name="T11" fmla="*/ 136 h 140"/>
                <a:gd name="T12" fmla="*/ 0 w 81"/>
                <a:gd name="T13" fmla="*/ 136 h 140"/>
                <a:gd name="T14" fmla="*/ 6 w 81"/>
                <a:gd name="T15" fmla="*/ 119 h 140"/>
                <a:gd name="T16" fmla="*/ 6 w 81"/>
                <a:gd name="T17" fmla="*/ 19 h 140"/>
                <a:gd name="T18" fmla="*/ 1 w 81"/>
                <a:gd name="T19" fmla="*/ 2 h 140"/>
                <a:gd name="T20" fmla="*/ 45 w 81"/>
                <a:gd name="T21" fmla="*/ 2 h 140"/>
                <a:gd name="T22" fmla="*/ 77 w 81"/>
                <a:gd name="T23" fmla="*/ 25 h 140"/>
                <a:gd name="T24" fmla="*/ 59 w 81"/>
                <a:gd name="T25" fmla="*/ 64 h 140"/>
                <a:gd name="T26" fmla="*/ 48 w 81"/>
                <a:gd name="T27" fmla="*/ 70 h 140"/>
                <a:gd name="T28" fmla="*/ 18 w 81"/>
                <a:gd name="T29" fmla="*/ 65 h 140"/>
                <a:gd name="T30" fmla="*/ 40 w 81"/>
                <a:gd name="T31" fmla="*/ 65 h 140"/>
                <a:gd name="T32" fmla="*/ 63 w 81"/>
                <a:gd name="T33" fmla="*/ 23 h 140"/>
                <a:gd name="T34" fmla="*/ 25 w 81"/>
                <a:gd name="T35" fmla="*/ 5 h 140"/>
                <a:gd name="T36" fmla="*/ 18 w 81"/>
                <a:gd name="T37" fmla="*/ 15 h 140"/>
                <a:gd name="T38" fmla="*/ 18 w 81"/>
                <a:gd name="T39" fmla="*/ 6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1" h="140">
                  <a:moveTo>
                    <a:pt x="48" y="70"/>
                  </a:moveTo>
                  <a:cubicBezTo>
                    <a:pt x="61" y="91"/>
                    <a:pt x="63" y="118"/>
                    <a:pt x="81" y="136"/>
                  </a:cubicBezTo>
                  <a:cubicBezTo>
                    <a:pt x="69" y="140"/>
                    <a:pt x="61" y="136"/>
                    <a:pt x="57" y="122"/>
                  </a:cubicBezTo>
                  <a:cubicBezTo>
                    <a:pt x="53" y="108"/>
                    <a:pt x="46" y="95"/>
                    <a:pt x="41" y="81"/>
                  </a:cubicBezTo>
                  <a:cubicBezTo>
                    <a:pt x="35" y="68"/>
                    <a:pt x="35" y="68"/>
                    <a:pt x="18" y="69"/>
                  </a:cubicBezTo>
                  <a:cubicBezTo>
                    <a:pt x="19" y="91"/>
                    <a:pt x="13" y="114"/>
                    <a:pt x="22" y="136"/>
                  </a:cubicBezTo>
                  <a:cubicBezTo>
                    <a:pt x="17" y="136"/>
                    <a:pt x="8" y="136"/>
                    <a:pt x="0" y="136"/>
                  </a:cubicBezTo>
                  <a:cubicBezTo>
                    <a:pt x="2" y="131"/>
                    <a:pt x="6" y="125"/>
                    <a:pt x="6" y="119"/>
                  </a:cubicBezTo>
                  <a:cubicBezTo>
                    <a:pt x="6" y="86"/>
                    <a:pt x="6" y="52"/>
                    <a:pt x="6" y="19"/>
                  </a:cubicBezTo>
                  <a:cubicBezTo>
                    <a:pt x="6" y="14"/>
                    <a:pt x="3" y="8"/>
                    <a:pt x="1" y="2"/>
                  </a:cubicBezTo>
                  <a:cubicBezTo>
                    <a:pt x="14" y="2"/>
                    <a:pt x="29" y="2"/>
                    <a:pt x="45" y="2"/>
                  </a:cubicBezTo>
                  <a:cubicBezTo>
                    <a:pt x="63" y="2"/>
                    <a:pt x="74" y="11"/>
                    <a:pt x="77" y="25"/>
                  </a:cubicBezTo>
                  <a:cubicBezTo>
                    <a:pt x="81" y="41"/>
                    <a:pt x="73" y="56"/>
                    <a:pt x="59" y="64"/>
                  </a:cubicBezTo>
                  <a:cubicBezTo>
                    <a:pt x="56" y="66"/>
                    <a:pt x="53" y="67"/>
                    <a:pt x="48" y="70"/>
                  </a:cubicBezTo>
                  <a:close/>
                  <a:moveTo>
                    <a:pt x="18" y="65"/>
                  </a:moveTo>
                  <a:cubicBezTo>
                    <a:pt x="26" y="65"/>
                    <a:pt x="33" y="66"/>
                    <a:pt x="40" y="65"/>
                  </a:cubicBezTo>
                  <a:cubicBezTo>
                    <a:pt x="60" y="62"/>
                    <a:pt x="69" y="45"/>
                    <a:pt x="63" y="23"/>
                  </a:cubicBezTo>
                  <a:cubicBezTo>
                    <a:pt x="60" y="11"/>
                    <a:pt x="38" y="0"/>
                    <a:pt x="25" y="5"/>
                  </a:cubicBezTo>
                  <a:cubicBezTo>
                    <a:pt x="22" y="7"/>
                    <a:pt x="18" y="11"/>
                    <a:pt x="18" y="15"/>
                  </a:cubicBezTo>
                  <a:cubicBezTo>
                    <a:pt x="17" y="31"/>
                    <a:pt x="18" y="47"/>
                    <a:pt x="18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9" name="Freeform 43">
              <a:extLst>
                <a:ext uri="{FF2B5EF4-FFF2-40B4-BE49-F238E27FC236}">
                  <a16:creationId xmlns:a16="http://schemas.microsoft.com/office/drawing/2014/main" id="{181C146B-D0E2-44F2-9B76-57C319F8F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0788" y="4668838"/>
              <a:ext cx="282575" cy="458788"/>
            </a:xfrm>
            <a:custGeom>
              <a:avLst/>
              <a:gdLst>
                <a:gd name="T0" fmla="*/ 0 w 86"/>
                <a:gd name="T1" fmla="*/ 139 h 139"/>
                <a:gd name="T2" fmla="*/ 7 w 86"/>
                <a:gd name="T3" fmla="*/ 121 h 139"/>
                <a:gd name="T4" fmla="*/ 7 w 86"/>
                <a:gd name="T5" fmla="*/ 22 h 139"/>
                <a:gd name="T6" fmla="*/ 1 w 86"/>
                <a:gd name="T7" fmla="*/ 4 h 139"/>
                <a:gd name="T8" fmla="*/ 28 w 86"/>
                <a:gd name="T9" fmla="*/ 22 h 139"/>
                <a:gd name="T10" fmla="*/ 74 w 86"/>
                <a:gd name="T11" fmla="*/ 104 h 139"/>
                <a:gd name="T12" fmla="*/ 74 w 86"/>
                <a:gd name="T13" fmla="*/ 15 h 139"/>
                <a:gd name="T14" fmla="*/ 66 w 86"/>
                <a:gd name="T15" fmla="*/ 4 h 139"/>
                <a:gd name="T16" fmla="*/ 86 w 86"/>
                <a:gd name="T17" fmla="*/ 4 h 139"/>
                <a:gd name="T18" fmla="*/ 79 w 86"/>
                <a:gd name="T19" fmla="*/ 21 h 139"/>
                <a:gd name="T20" fmla="*/ 79 w 86"/>
                <a:gd name="T21" fmla="*/ 123 h 139"/>
                <a:gd name="T22" fmla="*/ 79 w 86"/>
                <a:gd name="T23" fmla="*/ 137 h 139"/>
                <a:gd name="T24" fmla="*/ 75 w 86"/>
                <a:gd name="T25" fmla="*/ 139 h 139"/>
                <a:gd name="T26" fmla="*/ 15 w 86"/>
                <a:gd name="T27" fmla="*/ 24 h 139"/>
                <a:gd name="T28" fmla="*/ 21 w 86"/>
                <a:gd name="T29" fmla="*/ 139 h 139"/>
                <a:gd name="T30" fmla="*/ 0 w 86"/>
                <a:gd name="T31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" h="139">
                  <a:moveTo>
                    <a:pt x="0" y="139"/>
                  </a:moveTo>
                  <a:cubicBezTo>
                    <a:pt x="3" y="133"/>
                    <a:pt x="7" y="127"/>
                    <a:pt x="7" y="121"/>
                  </a:cubicBezTo>
                  <a:cubicBezTo>
                    <a:pt x="8" y="88"/>
                    <a:pt x="8" y="55"/>
                    <a:pt x="7" y="22"/>
                  </a:cubicBezTo>
                  <a:cubicBezTo>
                    <a:pt x="7" y="16"/>
                    <a:pt x="3" y="10"/>
                    <a:pt x="1" y="4"/>
                  </a:cubicBezTo>
                  <a:cubicBezTo>
                    <a:pt x="13" y="0"/>
                    <a:pt x="21" y="7"/>
                    <a:pt x="28" y="22"/>
                  </a:cubicBezTo>
                  <a:cubicBezTo>
                    <a:pt x="41" y="50"/>
                    <a:pt x="56" y="77"/>
                    <a:pt x="74" y="104"/>
                  </a:cubicBezTo>
                  <a:cubicBezTo>
                    <a:pt x="74" y="74"/>
                    <a:pt x="74" y="45"/>
                    <a:pt x="74" y="15"/>
                  </a:cubicBezTo>
                  <a:cubicBezTo>
                    <a:pt x="74" y="11"/>
                    <a:pt x="69" y="8"/>
                    <a:pt x="66" y="4"/>
                  </a:cubicBezTo>
                  <a:cubicBezTo>
                    <a:pt x="73" y="4"/>
                    <a:pt x="81" y="4"/>
                    <a:pt x="86" y="4"/>
                  </a:cubicBezTo>
                  <a:cubicBezTo>
                    <a:pt x="84" y="9"/>
                    <a:pt x="79" y="15"/>
                    <a:pt x="79" y="21"/>
                  </a:cubicBezTo>
                  <a:cubicBezTo>
                    <a:pt x="78" y="55"/>
                    <a:pt x="79" y="89"/>
                    <a:pt x="79" y="123"/>
                  </a:cubicBezTo>
                  <a:cubicBezTo>
                    <a:pt x="79" y="128"/>
                    <a:pt x="79" y="132"/>
                    <a:pt x="79" y="137"/>
                  </a:cubicBezTo>
                  <a:cubicBezTo>
                    <a:pt x="77" y="138"/>
                    <a:pt x="76" y="138"/>
                    <a:pt x="75" y="139"/>
                  </a:cubicBezTo>
                  <a:cubicBezTo>
                    <a:pt x="55" y="101"/>
                    <a:pt x="35" y="62"/>
                    <a:pt x="15" y="24"/>
                  </a:cubicBezTo>
                  <a:cubicBezTo>
                    <a:pt x="6" y="44"/>
                    <a:pt x="11" y="132"/>
                    <a:pt x="21" y="139"/>
                  </a:cubicBezTo>
                  <a:cubicBezTo>
                    <a:pt x="13" y="139"/>
                    <a:pt x="5" y="139"/>
                    <a:pt x="0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0" name="Freeform 44">
              <a:extLst>
                <a:ext uri="{FF2B5EF4-FFF2-40B4-BE49-F238E27FC236}">
                  <a16:creationId xmlns:a16="http://schemas.microsoft.com/office/drawing/2014/main" id="{688BC0B8-4D88-49B6-AF33-A03CD65B2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3176" y="4665663"/>
              <a:ext cx="279400" cy="461963"/>
            </a:xfrm>
            <a:custGeom>
              <a:avLst/>
              <a:gdLst>
                <a:gd name="T0" fmla="*/ 64 w 85"/>
                <a:gd name="T1" fmla="*/ 5 h 140"/>
                <a:gd name="T2" fmla="*/ 85 w 85"/>
                <a:gd name="T3" fmla="*/ 5 h 140"/>
                <a:gd name="T4" fmla="*/ 80 w 85"/>
                <a:gd name="T5" fmla="*/ 23 h 140"/>
                <a:gd name="T6" fmla="*/ 79 w 85"/>
                <a:gd name="T7" fmla="*/ 138 h 140"/>
                <a:gd name="T8" fmla="*/ 75 w 85"/>
                <a:gd name="T9" fmla="*/ 140 h 140"/>
                <a:gd name="T10" fmla="*/ 15 w 85"/>
                <a:gd name="T11" fmla="*/ 24 h 140"/>
                <a:gd name="T12" fmla="*/ 11 w 85"/>
                <a:gd name="T13" fmla="*/ 24 h 140"/>
                <a:gd name="T14" fmla="*/ 11 w 85"/>
                <a:gd name="T15" fmla="*/ 56 h 140"/>
                <a:gd name="T16" fmla="*/ 11 w 85"/>
                <a:gd name="T17" fmla="*/ 122 h 140"/>
                <a:gd name="T18" fmla="*/ 18 w 85"/>
                <a:gd name="T19" fmla="*/ 139 h 140"/>
                <a:gd name="T20" fmla="*/ 1 w 85"/>
                <a:gd name="T21" fmla="*/ 139 h 140"/>
                <a:gd name="T22" fmla="*/ 8 w 85"/>
                <a:gd name="T23" fmla="*/ 121 h 140"/>
                <a:gd name="T24" fmla="*/ 8 w 85"/>
                <a:gd name="T25" fmla="*/ 24 h 140"/>
                <a:gd name="T26" fmla="*/ 0 w 85"/>
                <a:gd name="T27" fmla="*/ 5 h 140"/>
                <a:gd name="T28" fmla="*/ 29 w 85"/>
                <a:gd name="T29" fmla="*/ 23 h 140"/>
                <a:gd name="T30" fmla="*/ 71 w 85"/>
                <a:gd name="T31" fmla="*/ 107 h 140"/>
                <a:gd name="T32" fmla="*/ 64 w 85"/>
                <a:gd name="T33" fmla="*/ 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5" h="140">
                  <a:moveTo>
                    <a:pt x="64" y="5"/>
                  </a:moveTo>
                  <a:cubicBezTo>
                    <a:pt x="73" y="5"/>
                    <a:pt x="80" y="5"/>
                    <a:pt x="85" y="5"/>
                  </a:cubicBezTo>
                  <a:cubicBezTo>
                    <a:pt x="83" y="11"/>
                    <a:pt x="80" y="17"/>
                    <a:pt x="80" y="23"/>
                  </a:cubicBezTo>
                  <a:cubicBezTo>
                    <a:pt x="79" y="62"/>
                    <a:pt x="79" y="100"/>
                    <a:pt x="79" y="138"/>
                  </a:cubicBezTo>
                  <a:cubicBezTo>
                    <a:pt x="78" y="139"/>
                    <a:pt x="77" y="139"/>
                    <a:pt x="75" y="140"/>
                  </a:cubicBezTo>
                  <a:cubicBezTo>
                    <a:pt x="55" y="101"/>
                    <a:pt x="35" y="62"/>
                    <a:pt x="15" y="24"/>
                  </a:cubicBezTo>
                  <a:cubicBezTo>
                    <a:pt x="14" y="24"/>
                    <a:pt x="12" y="24"/>
                    <a:pt x="11" y="24"/>
                  </a:cubicBezTo>
                  <a:cubicBezTo>
                    <a:pt x="11" y="35"/>
                    <a:pt x="11" y="46"/>
                    <a:pt x="11" y="56"/>
                  </a:cubicBezTo>
                  <a:cubicBezTo>
                    <a:pt x="11" y="78"/>
                    <a:pt x="10" y="100"/>
                    <a:pt x="11" y="122"/>
                  </a:cubicBezTo>
                  <a:cubicBezTo>
                    <a:pt x="11" y="128"/>
                    <a:pt x="15" y="134"/>
                    <a:pt x="18" y="139"/>
                  </a:cubicBezTo>
                  <a:cubicBezTo>
                    <a:pt x="13" y="139"/>
                    <a:pt x="5" y="139"/>
                    <a:pt x="1" y="139"/>
                  </a:cubicBezTo>
                  <a:cubicBezTo>
                    <a:pt x="3" y="134"/>
                    <a:pt x="7" y="127"/>
                    <a:pt x="8" y="121"/>
                  </a:cubicBezTo>
                  <a:cubicBezTo>
                    <a:pt x="8" y="88"/>
                    <a:pt x="8" y="56"/>
                    <a:pt x="8" y="24"/>
                  </a:cubicBezTo>
                  <a:cubicBezTo>
                    <a:pt x="8" y="17"/>
                    <a:pt x="3" y="11"/>
                    <a:pt x="0" y="5"/>
                  </a:cubicBezTo>
                  <a:cubicBezTo>
                    <a:pt x="13" y="0"/>
                    <a:pt x="22" y="8"/>
                    <a:pt x="29" y="23"/>
                  </a:cubicBezTo>
                  <a:cubicBezTo>
                    <a:pt x="42" y="51"/>
                    <a:pt x="57" y="79"/>
                    <a:pt x="71" y="107"/>
                  </a:cubicBezTo>
                  <a:cubicBezTo>
                    <a:pt x="79" y="87"/>
                    <a:pt x="75" y="13"/>
                    <a:pt x="6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C54C8310-6A88-46A9-B731-DBF553B090B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5201" y="2228850"/>
              <a:ext cx="257175" cy="392113"/>
            </a:xfrm>
            <a:custGeom>
              <a:avLst/>
              <a:gdLst>
                <a:gd name="T0" fmla="*/ 0 w 78"/>
                <a:gd name="T1" fmla="*/ 119 h 119"/>
                <a:gd name="T2" fmla="*/ 63 w 78"/>
                <a:gd name="T3" fmla="*/ 0 h 119"/>
                <a:gd name="T4" fmla="*/ 76 w 78"/>
                <a:gd name="T5" fmla="*/ 27 h 119"/>
                <a:gd name="T6" fmla="*/ 0 w 78"/>
                <a:gd name="T7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" h="119">
                  <a:moveTo>
                    <a:pt x="0" y="119"/>
                  </a:moveTo>
                  <a:cubicBezTo>
                    <a:pt x="21" y="79"/>
                    <a:pt x="42" y="40"/>
                    <a:pt x="63" y="0"/>
                  </a:cubicBezTo>
                  <a:cubicBezTo>
                    <a:pt x="78" y="7"/>
                    <a:pt x="78" y="17"/>
                    <a:pt x="76" y="27"/>
                  </a:cubicBezTo>
                  <a:cubicBezTo>
                    <a:pt x="69" y="62"/>
                    <a:pt x="40" y="100"/>
                    <a:pt x="0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2" name="Freeform 46">
              <a:extLst>
                <a:ext uri="{FF2B5EF4-FFF2-40B4-BE49-F238E27FC236}">
                  <a16:creationId xmlns:a16="http://schemas.microsoft.com/office/drawing/2014/main" id="{9827545C-C1A7-4363-BA92-91198AA6E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7913" y="4678363"/>
              <a:ext cx="276225" cy="452438"/>
            </a:xfrm>
            <a:custGeom>
              <a:avLst/>
              <a:gdLst>
                <a:gd name="T0" fmla="*/ 0 w 84"/>
                <a:gd name="T1" fmla="*/ 1 h 137"/>
                <a:gd name="T2" fmla="*/ 67 w 84"/>
                <a:gd name="T3" fmla="*/ 1 h 137"/>
                <a:gd name="T4" fmla="*/ 82 w 84"/>
                <a:gd name="T5" fmla="*/ 27 h 137"/>
                <a:gd name="T6" fmla="*/ 33 w 84"/>
                <a:gd name="T7" fmla="*/ 3 h 137"/>
                <a:gd name="T8" fmla="*/ 20 w 84"/>
                <a:gd name="T9" fmla="*/ 16 h 137"/>
                <a:gd name="T10" fmla="*/ 20 w 84"/>
                <a:gd name="T11" fmla="*/ 59 h 137"/>
                <a:gd name="T12" fmla="*/ 62 w 84"/>
                <a:gd name="T13" fmla="*/ 42 h 137"/>
                <a:gd name="T14" fmla="*/ 62 w 84"/>
                <a:gd name="T15" fmla="*/ 83 h 137"/>
                <a:gd name="T16" fmla="*/ 21 w 84"/>
                <a:gd name="T17" fmla="*/ 67 h 137"/>
                <a:gd name="T18" fmla="*/ 21 w 84"/>
                <a:gd name="T19" fmla="*/ 124 h 137"/>
                <a:gd name="T20" fmla="*/ 30 w 84"/>
                <a:gd name="T21" fmla="*/ 133 h 137"/>
                <a:gd name="T22" fmla="*/ 83 w 84"/>
                <a:gd name="T23" fmla="*/ 107 h 137"/>
                <a:gd name="T24" fmla="*/ 56 w 84"/>
                <a:gd name="T25" fmla="*/ 136 h 137"/>
                <a:gd name="T26" fmla="*/ 0 w 84"/>
                <a:gd name="T27" fmla="*/ 136 h 137"/>
                <a:gd name="T28" fmla="*/ 0 w 84"/>
                <a:gd name="T29" fmla="*/ 1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137">
                  <a:moveTo>
                    <a:pt x="0" y="1"/>
                  </a:moveTo>
                  <a:cubicBezTo>
                    <a:pt x="23" y="1"/>
                    <a:pt x="45" y="0"/>
                    <a:pt x="67" y="1"/>
                  </a:cubicBezTo>
                  <a:cubicBezTo>
                    <a:pt x="84" y="2"/>
                    <a:pt x="77" y="17"/>
                    <a:pt x="82" y="27"/>
                  </a:cubicBezTo>
                  <a:cubicBezTo>
                    <a:pt x="70" y="8"/>
                    <a:pt x="54" y="1"/>
                    <a:pt x="33" y="3"/>
                  </a:cubicBezTo>
                  <a:cubicBezTo>
                    <a:pt x="24" y="4"/>
                    <a:pt x="20" y="7"/>
                    <a:pt x="20" y="16"/>
                  </a:cubicBezTo>
                  <a:cubicBezTo>
                    <a:pt x="21" y="30"/>
                    <a:pt x="20" y="45"/>
                    <a:pt x="20" y="59"/>
                  </a:cubicBezTo>
                  <a:cubicBezTo>
                    <a:pt x="49" y="65"/>
                    <a:pt x="54" y="63"/>
                    <a:pt x="62" y="42"/>
                  </a:cubicBezTo>
                  <a:cubicBezTo>
                    <a:pt x="62" y="57"/>
                    <a:pt x="62" y="70"/>
                    <a:pt x="62" y="83"/>
                  </a:cubicBezTo>
                  <a:cubicBezTo>
                    <a:pt x="53" y="64"/>
                    <a:pt x="51" y="64"/>
                    <a:pt x="21" y="67"/>
                  </a:cubicBezTo>
                  <a:cubicBezTo>
                    <a:pt x="21" y="86"/>
                    <a:pt x="20" y="105"/>
                    <a:pt x="21" y="124"/>
                  </a:cubicBezTo>
                  <a:cubicBezTo>
                    <a:pt x="21" y="127"/>
                    <a:pt x="27" y="132"/>
                    <a:pt x="30" y="133"/>
                  </a:cubicBezTo>
                  <a:cubicBezTo>
                    <a:pt x="57" y="137"/>
                    <a:pt x="69" y="130"/>
                    <a:pt x="83" y="107"/>
                  </a:cubicBezTo>
                  <a:cubicBezTo>
                    <a:pt x="84" y="132"/>
                    <a:pt x="80" y="136"/>
                    <a:pt x="56" y="136"/>
                  </a:cubicBezTo>
                  <a:cubicBezTo>
                    <a:pt x="38" y="136"/>
                    <a:pt x="19" y="136"/>
                    <a:pt x="0" y="136"/>
                  </a:cubicBezTo>
                  <a:cubicBezTo>
                    <a:pt x="12" y="124"/>
                    <a:pt x="12" y="14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3" name="Freeform 47">
              <a:extLst>
                <a:ext uri="{FF2B5EF4-FFF2-40B4-BE49-F238E27FC236}">
                  <a16:creationId xmlns:a16="http://schemas.microsoft.com/office/drawing/2014/main" id="{E9D4DF2F-21F3-4913-92D8-C761D18A5C87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6413" y="4662488"/>
              <a:ext cx="296863" cy="484188"/>
            </a:xfrm>
            <a:custGeom>
              <a:avLst/>
              <a:gdLst>
                <a:gd name="T0" fmla="*/ 9 w 90"/>
                <a:gd name="T1" fmla="*/ 138 h 147"/>
                <a:gd name="T2" fmla="*/ 4 w 90"/>
                <a:gd name="T3" fmla="*/ 106 h 147"/>
                <a:gd name="T4" fmla="*/ 7 w 90"/>
                <a:gd name="T5" fmla="*/ 105 h 147"/>
                <a:gd name="T6" fmla="*/ 17 w 90"/>
                <a:gd name="T7" fmla="*/ 124 h 147"/>
                <a:gd name="T8" fmla="*/ 54 w 90"/>
                <a:gd name="T9" fmla="*/ 137 h 147"/>
                <a:gd name="T10" fmla="*/ 72 w 90"/>
                <a:gd name="T11" fmla="*/ 117 h 147"/>
                <a:gd name="T12" fmla="*/ 57 w 90"/>
                <a:gd name="T13" fmla="*/ 84 h 147"/>
                <a:gd name="T14" fmla="*/ 27 w 90"/>
                <a:gd name="T15" fmla="*/ 68 h 147"/>
                <a:gd name="T16" fmla="*/ 8 w 90"/>
                <a:gd name="T17" fmla="*/ 26 h 147"/>
                <a:gd name="T18" fmla="*/ 53 w 90"/>
                <a:gd name="T19" fmla="*/ 5 h 147"/>
                <a:gd name="T20" fmla="*/ 78 w 90"/>
                <a:gd name="T21" fmla="*/ 10 h 147"/>
                <a:gd name="T22" fmla="*/ 79 w 90"/>
                <a:gd name="T23" fmla="*/ 34 h 147"/>
                <a:gd name="T24" fmla="*/ 76 w 90"/>
                <a:gd name="T25" fmla="*/ 34 h 147"/>
                <a:gd name="T26" fmla="*/ 67 w 90"/>
                <a:gd name="T27" fmla="*/ 20 h 147"/>
                <a:gd name="T28" fmla="*/ 31 w 90"/>
                <a:gd name="T29" fmla="*/ 10 h 147"/>
                <a:gd name="T30" fmla="*/ 16 w 90"/>
                <a:gd name="T31" fmla="*/ 37 h 147"/>
                <a:gd name="T32" fmla="*/ 30 w 90"/>
                <a:gd name="T33" fmla="*/ 56 h 147"/>
                <a:gd name="T34" fmla="*/ 65 w 90"/>
                <a:gd name="T35" fmla="*/ 74 h 147"/>
                <a:gd name="T36" fmla="*/ 81 w 90"/>
                <a:gd name="T37" fmla="*/ 122 h 147"/>
                <a:gd name="T38" fmla="*/ 33 w 90"/>
                <a:gd name="T39" fmla="*/ 141 h 147"/>
                <a:gd name="T40" fmla="*/ 9 w 90"/>
                <a:gd name="T41" fmla="*/ 138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0" h="147">
                  <a:moveTo>
                    <a:pt x="9" y="138"/>
                  </a:moveTo>
                  <a:cubicBezTo>
                    <a:pt x="8" y="129"/>
                    <a:pt x="6" y="118"/>
                    <a:pt x="4" y="106"/>
                  </a:cubicBezTo>
                  <a:cubicBezTo>
                    <a:pt x="5" y="106"/>
                    <a:pt x="6" y="106"/>
                    <a:pt x="7" y="105"/>
                  </a:cubicBezTo>
                  <a:cubicBezTo>
                    <a:pt x="10" y="112"/>
                    <a:pt x="13" y="118"/>
                    <a:pt x="17" y="124"/>
                  </a:cubicBezTo>
                  <a:cubicBezTo>
                    <a:pt x="26" y="137"/>
                    <a:pt x="40" y="142"/>
                    <a:pt x="54" y="137"/>
                  </a:cubicBezTo>
                  <a:cubicBezTo>
                    <a:pt x="62" y="135"/>
                    <a:pt x="70" y="125"/>
                    <a:pt x="72" y="117"/>
                  </a:cubicBezTo>
                  <a:cubicBezTo>
                    <a:pt x="77" y="103"/>
                    <a:pt x="71" y="91"/>
                    <a:pt x="57" y="84"/>
                  </a:cubicBezTo>
                  <a:cubicBezTo>
                    <a:pt x="47" y="78"/>
                    <a:pt x="37" y="73"/>
                    <a:pt x="27" y="68"/>
                  </a:cubicBezTo>
                  <a:cubicBezTo>
                    <a:pt x="7" y="57"/>
                    <a:pt x="0" y="43"/>
                    <a:pt x="8" y="26"/>
                  </a:cubicBezTo>
                  <a:cubicBezTo>
                    <a:pt x="15" y="8"/>
                    <a:pt x="34" y="0"/>
                    <a:pt x="53" y="5"/>
                  </a:cubicBezTo>
                  <a:cubicBezTo>
                    <a:pt x="61" y="7"/>
                    <a:pt x="68" y="8"/>
                    <a:pt x="78" y="10"/>
                  </a:cubicBezTo>
                  <a:cubicBezTo>
                    <a:pt x="78" y="17"/>
                    <a:pt x="78" y="25"/>
                    <a:pt x="79" y="34"/>
                  </a:cubicBezTo>
                  <a:cubicBezTo>
                    <a:pt x="78" y="34"/>
                    <a:pt x="77" y="34"/>
                    <a:pt x="76" y="34"/>
                  </a:cubicBezTo>
                  <a:cubicBezTo>
                    <a:pt x="73" y="30"/>
                    <a:pt x="70" y="25"/>
                    <a:pt x="67" y="20"/>
                  </a:cubicBezTo>
                  <a:cubicBezTo>
                    <a:pt x="59" y="10"/>
                    <a:pt x="43" y="5"/>
                    <a:pt x="31" y="10"/>
                  </a:cubicBezTo>
                  <a:cubicBezTo>
                    <a:pt x="18" y="15"/>
                    <a:pt x="13" y="25"/>
                    <a:pt x="16" y="37"/>
                  </a:cubicBezTo>
                  <a:cubicBezTo>
                    <a:pt x="18" y="44"/>
                    <a:pt x="24" y="52"/>
                    <a:pt x="30" y="56"/>
                  </a:cubicBezTo>
                  <a:cubicBezTo>
                    <a:pt x="41" y="63"/>
                    <a:pt x="53" y="67"/>
                    <a:pt x="65" y="74"/>
                  </a:cubicBezTo>
                  <a:cubicBezTo>
                    <a:pt x="83" y="85"/>
                    <a:pt x="90" y="105"/>
                    <a:pt x="81" y="122"/>
                  </a:cubicBezTo>
                  <a:cubicBezTo>
                    <a:pt x="73" y="140"/>
                    <a:pt x="54" y="147"/>
                    <a:pt x="33" y="141"/>
                  </a:cubicBezTo>
                  <a:cubicBezTo>
                    <a:pt x="26" y="139"/>
                    <a:pt x="19" y="139"/>
                    <a:pt x="9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4" name="Freeform 48">
              <a:extLst>
                <a:ext uri="{FF2B5EF4-FFF2-40B4-BE49-F238E27FC236}">
                  <a16:creationId xmlns:a16="http://schemas.microsoft.com/office/drawing/2014/main" id="{A5D5E63B-4E43-4D6B-95C1-D1C30BDE38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0426" y="4668838"/>
              <a:ext cx="280988" cy="458788"/>
            </a:xfrm>
            <a:custGeom>
              <a:avLst/>
              <a:gdLst>
                <a:gd name="T0" fmla="*/ 85 w 85"/>
                <a:gd name="T1" fmla="*/ 139 h 139"/>
                <a:gd name="T2" fmla="*/ 62 w 85"/>
                <a:gd name="T3" fmla="*/ 139 h 139"/>
                <a:gd name="T4" fmla="*/ 65 w 85"/>
                <a:gd name="T5" fmla="*/ 124 h 139"/>
                <a:gd name="T6" fmla="*/ 62 w 85"/>
                <a:gd name="T7" fmla="*/ 108 h 139"/>
                <a:gd name="T8" fmla="*/ 26 w 85"/>
                <a:gd name="T9" fmla="*/ 88 h 139"/>
                <a:gd name="T10" fmla="*/ 22 w 85"/>
                <a:gd name="T11" fmla="*/ 90 h 139"/>
                <a:gd name="T12" fmla="*/ 20 w 85"/>
                <a:gd name="T13" fmla="*/ 139 h 139"/>
                <a:gd name="T14" fmla="*/ 0 w 85"/>
                <a:gd name="T15" fmla="*/ 139 h 139"/>
                <a:gd name="T16" fmla="*/ 8 w 85"/>
                <a:gd name="T17" fmla="*/ 116 h 139"/>
                <a:gd name="T18" fmla="*/ 35 w 85"/>
                <a:gd name="T19" fmla="*/ 12 h 139"/>
                <a:gd name="T20" fmla="*/ 44 w 85"/>
                <a:gd name="T21" fmla="*/ 0 h 139"/>
                <a:gd name="T22" fmla="*/ 48 w 85"/>
                <a:gd name="T23" fmla="*/ 1 h 139"/>
                <a:gd name="T24" fmla="*/ 74 w 85"/>
                <a:gd name="T25" fmla="*/ 107 h 139"/>
                <a:gd name="T26" fmla="*/ 85 w 85"/>
                <a:gd name="T27" fmla="*/ 139 h 139"/>
                <a:gd name="T28" fmla="*/ 57 w 85"/>
                <a:gd name="T29" fmla="*/ 84 h 139"/>
                <a:gd name="T30" fmla="*/ 41 w 85"/>
                <a:gd name="T31" fmla="*/ 21 h 139"/>
                <a:gd name="T32" fmla="*/ 39 w 85"/>
                <a:gd name="T33" fmla="*/ 21 h 139"/>
                <a:gd name="T34" fmla="*/ 23 w 85"/>
                <a:gd name="T35" fmla="*/ 84 h 139"/>
                <a:gd name="T36" fmla="*/ 57 w 85"/>
                <a:gd name="T37" fmla="*/ 84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5" h="139">
                  <a:moveTo>
                    <a:pt x="85" y="139"/>
                  </a:moveTo>
                  <a:cubicBezTo>
                    <a:pt x="79" y="139"/>
                    <a:pt x="70" y="139"/>
                    <a:pt x="62" y="139"/>
                  </a:cubicBezTo>
                  <a:cubicBezTo>
                    <a:pt x="63" y="134"/>
                    <a:pt x="65" y="129"/>
                    <a:pt x="65" y="124"/>
                  </a:cubicBezTo>
                  <a:cubicBezTo>
                    <a:pt x="65" y="119"/>
                    <a:pt x="63" y="114"/>
                    <a:pt x="62" y="108"/>
                  </a:cubicBezTo>
                  <a:cubicBezTo>
                    <a:pt x="58" y="89"/>
                    <a:pt x="45" y="82"/>
                    <a:pt x="26" y="88"/>
                  </a:cubicBezTo>
                  <a:cubicBezTo>
                    <a:pt x="25" y="89"/>
                    <a:pt x="23" y="89"/>
                    <a:pt x="22" y="90"/>
                  </a:cubicBezTo>
                  <a:cubicBezTo>
                    <a:pt x="15" y="97"/>
                    <a:pt x="13" y="130"/>
                    <a:pt x="20" y="139"/>
                  </a:cubicBezTo>
                  <a:cubicBezTo>
                    <a:pt x="12" y="139"/>
                    <a:pt x="5" y="139"/>
                    <a:pt x="0" y="139"/>
                  </a:cubicBezTo>
                  <a:cubicBezTo>
                    <a:pt x="2" y="131"/>
                    <a:pt x="6" y="124"/>
                    <a:pt x="8" y="116"/>
                  </a:cubicBezTo>
                  <a:cubicBezTo>
                    <a:pt x="17" y="82"/>
                    <a:pt x="26" y="47"/>
                    <a:pt x="35" y="12"/>
                  </a:cubicBezTo>
                  <a:cubicBezTo>
                    <a:pt x="37" y="7"/>
                    <a:pt x="41" y="4"/>
                    <a:pt x="44" y="0"/>
                  </a:cubicBezTo>
                  <a:cubicBezTo>
                    <a:pt x="46" y="0"/>
                    <a:pt x="47" y="1"/>
                    <a:pt x="48" y="1"/>
                  </a:cubicBezTo>
                  <a:cubicBezTo>
                    <a:pt x="57" y="36"/>
                    <a:pt x="65" y="72"/>
                    <a:pt x="74" y="107"/>
                  </a:cubicBezTo>
                  <a:cubicBezTo>
                    <a:pt x="77" y="118"/>
                    <a:pt x="81" y="128"/>
                    <a:pt x="85" y="139"/>
                  </a:cubicBezTo>
                  <a:close/>
                  <a:moveTo>
                    <a:pt x="57" y="84"/>
                  </a:moveTo>
                  <a:cubicBezTo>
                    <a:pt x="52" y="62"/>
                    <a:pt x="47" y="41"/>
                    <a:pt x="41" y="21"/>
                  </a:cubicBezTo>
                  <a:cubicBezTo>
                    <a:pt x="40" y="21"/>
                    <a:pt x="40" y="21"/>
                    <a:pt x="39" y="21"/>
                  </a:cubicBezTo>
                  <a:cubicBezTo>
                    <a:pt x="33" y="42"/>
                    <a:pt x="28" y="63"/>
                    <a:pt x="23" y="84"/>
                  </a:cubicBezTo>
                  <a:cubicBezTo>
                    <a:pt x="34" y="84"/>
                    <a:pt x="45" y="84"/>
                    <a:pt x="57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5" name="Freeform 49">
              <a:extLst>
                <a:ext uri="{FF2B5EF4-FFF2-40B4-BE49-F238E27FC236}">
                  <a16:creationId xmlns:a16="http://schemas.microsoft.com/office/drawing/2014/main" id="{2E88298A-F0F3-48F1-9B27-7DEBC835558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2338" y="4681538"/>
              <a:ext cx="265113" cy="455613"/>
            </a:xfrm>
            <a:custGeom>
              <a:avLst/>
              <a:gdLst>
                <a:gd name="T0" fmla="*/ 0 w 80"/>
                <a:gd name="T1" fmla="*/ 0 h 138"/>
                <a:gd name="T2" fmla="*/ 22 w 80"/>
                <a:gd name="T3" fmla="*/ 0 h 138"/>
                <a:gd name="T4" fmla="*/ 17 w 80"/>
                <a:gd name="T5" fmla="*/ 16 h 138"/>
                <a:gd name="T6" fmla="*/ 17 w 80"/>
                <a:gd name="T7" fmla="*/ 106 h 138"/>
                <a:gd name="T8" fmla="*/ 37 w 80"/>
                <a:gd name="T9" fmla="*/ 132 h 138"/>
                <a:gd name="T10" fmla="*/ 69 w 80"/>
                <a:gd name="T11" fmla="*/ 114 h 138"/>
                <a:gd name="T12" fmla="*/ 72 w 80"/>
                <a:gd name="T13" fmla="*/ 96 h 138"/>
                <a:gd name="T14" fmla="*/ 72 w 80"/>
                <a:gd name="T15" fmla="*/ 20 h 138"/>
                <a:gd name="T16" fmla="*/ 66 w 80"/>
                <a:gd name="T17" fmla="*/ 0 h 138"/>
                <a:gd name="T18" fmla="*/ 80 w 80"/>
                <a:gd name="T19" fmla="*/ 0 h 138"/>
                <a:gd name="T20" fmla="*/ 75 w 80"/>
                <a:gd name="T21" fmla="*/ 20 h 138"/>
                <a:gd name="T22" fmla="*/ 75 w 80"/>
                <a:gd name="T23" fmla="*/ 103 h 138"/>
                <a:gd name="T24" fmla="*/ 42 w 80"/>
                <a:gd name="T25" fmla="*/ 137 h 138"/>
                <a:gd name="T26" fmla="*/ 5 w 80"/>
                <a:gd name="T27" fmla="*/ 105 h 138"/>
                <a:gd name="T28" fmla="*/ 4 w 80"/>
                <a:gd name="T29" fmla="*/ 20 h 138"/>
                <a:gd name="T30" fmla="*/ 0 w 80"/>
                <a:gd name="T31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138">
                  <a:moveTo>
                    <a:pt x="0" y="0"/>
                  </a:moveTo>
                  <a:cubicBezTo>
                    <a:pt x="6" y="0"/>
                    <a:pt x="15" y="0"/>
                    <a:pt x="22" y="0"/>
                  </a:cubicBezTo>
                  <a:cubicBezTo>
                    <a:pt x="20" y="6"/>
                    <a:pt x="17" y="11"/>
                    <a:pt x="17" y="16"/>
                  </a:cubicBezTo>
                  <a:cubicBezTo>
                    <a:pt x="17" y="46"/>
                    <a:pt x="17" y="76"/>
                    <a:pt x="17" y="106"/>
                  </a:cubicBezTo>
                  <a:cubicBezTo>
                    <a:pt x="17" y="120"/>
                    <a:pt x="23" y="129"/>
                    <a:pt x="37" y="132"/>
                  </a:cubicBezTo>
                  <a:cubicBezTo>
                    <a:pt x="49" y="135"/>
                    <a:pt x="65" y="126"/>
                    <a:pt x="69" y="114"/>
                  </a:cubicBezTo>
                  <a:cubicBezTo>
                    <a:pt x="71" y="108"/>
                    <a:pt x="72" y="102"/>
                    <a:pt x="72" y="96"/>
                  </a:cubicBezTo>
                  <a:cubicBezTo>
                    <a:pt x="72" y="71"/>
                    <a:pt x="72" y="45"/>
                    <a:pt x="72" y="20"/>
                  </a:cubicBezTo>
                  <a:cubicBezTo>
                    <a:pt x="72" y="13"/>
                    <a:pt x="68" y="7"/>
                    <a:pt x="66" y="0"/>
                  </a:cubicBezTo>
                  <a:cubicBezTo>
                    <a:pt x="70" y="0"/>
                    <a:pt x="76" y="0"/>
                    <a:pt x="80" y="0"/>
                  </a:cubicBezTo>
                  <a:cubicBezTo>
                    <a:pt x="78" y="7"/>
                    <a:pt x="75" y="14"/>
                    <a:pt x="75" y="20"/>
                  </a:cubicBezTo>
                  <a:cubicBezTo>
                    <a:pt x="74" y="48"/>
                    <a:pt x="75" y="75"/>
                    <a:pt x="75" y="103"/>
                  </a:cubicBezTo>
                  <a:cubicBezTo>
                    <a:pt x="74" y="123"/>
                    <a:pt x="62" y="136"/>
                    <a:pt x="42" y="137"/>
                  </a:cubicBezTo>
                  <a:cubicBezTo>
                    <a:pt x="20" y="138"/>
                    <a:pt x="6" y="127"/>
                    <a:pt x="5" y="105"/>
                  </a:cubicBezTo>
                  <a:cubicBezTo>
                    <a:pt x="4" y="77"/>
                    <a:pt x="5" y="49"/>
                    <a:pt x="4" y="20"/>
                  </a:cubicBezTo>
                  <a:cubicBezTo>
                    <a:pt x="4" y="13"/>
                    <a:pt x="2" y="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6" name="Freeform 50">
              <a:extLst>
                <a:ext uri="{FF2B5EF4-FFF2-40B4-BE49-F238E27FC236}">
                  <a16:creationId xmlns:a16="http://schemas.microsoft.com/office/drawing/2014/main" id="{46A69F70-B12D-4F1C-BC7C-1EDF1F6E5D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151" y="4681538"/>
              <a:ext cx="285750" cy="446088"/>
            </a:xfrm>
            <a:custGeom>
              <a:avLst/>
              <a:gdLst>
                <a:gd name="T0" fmla="*/ 65 w 87"/>
                <a:gd name="T1" fmla="*/ 43 h 135"/>
                <a:gd name="T2" fmla="*/ 65 w 87"/>
                <a:gd name="T3" fmla="*/ 82 h 135"/>
                <a:gd name="T4" fmla="*/ 47 w 87"/>
                <a:gd name="T5" fmla="*/ 66 h 135"/>
                <a:gd name="T6" fmla="*/ 19 w 87"/>
                <a:gd name="T7" fmla="*/ 66 h 135"/>
                <a:gd name="T8" fmla="*/ 25 w 87"/>
                <a:gd name="T9" fmla="*/ 135 h 135"/>
                <a:gd name="T10" fmla="*/ 0 w 87"/>
                <a:gd name="T11" fmla="*/ 135 h 135"/>
                <a:gd name="T12" fmla="*/ 7 w 87"/>
                <a:gd name="T13" fmla="*/ 120 h 135"/>
                <a:gd name="T14" fmla="*/ 7 w 87"/>
                <a:gd name="T15" fmla="*/ 16 h 135"/>
                <a:gd name="T16" fmla="*/ 1 w 87"/>
                <a:gd name="T17" fmla="*/ 0 h 135"/>
                <a:gd name="T18" fmla="*/ 78 w 87"/>
                <a:gd name="T19" fmla="*/ 0 h 135"/>
                <a:gd name="T20" fmla="*/ 87 w 87"/>
                <a:gd name="T21" fmla="*/ 26 h 135"/>
                <a:gd name="T22" fmla="*/ 31 w 87"/>
                <a:gd name="T23" fmla="*/ 3 h 135"/>
                <a:gd name="T24" fmla="*/ 20 w 87"/>
                <a:gd name="T25" fmla="*/ 12 h 135"/>
                <a:gd name="T26" fmla="*/ 20 w 87"/>
                <a:gd name="T27" fmla="*/ 60 h 135"/>
                <a:gd name="T28" fmla="*/ 65 w 87"/>
                <a:gd name="T29" fmla="*/ 43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7" h="135">
                  <a:moveTo>
                    <a:pt x="65" y="43"/>
                  </a:moveTo>
                  <a:cubicBezTo>
                    <a:pt x="65" y="59"/>
                    <a:pt x="65" y="71"/>
                    <a:pt x="65" y="82"/>
                  </a:cubicBezTo>
                  <a:cubicBezTo>
                    <a:pt x="60" y="77"/>
                    <a:pt x="55" y="69"/>
                    <a:pt x="47" y="66"/>
                  </a:cubicBezTo>
                  <a:cubicBezTo>
                    <a:pt x="40" y="63"/>
                    <a:pt x="30" y="66"/>
                    <a:pt x="19" y="66"/>
                  </a:cubicBezTo>
                  <a:cubicBezTo>
                    <a:pt x="23" y="89"/>
                    <a:pt x="13" y="113"/>
                    <a:pt x="25" y="135"/>
                  </a:cubicBezTo>
                  <a:cubicBezTo>
                    <a:pt x="18" y="135"/>
                    <a:pt x="8" y="135"/>
                    <a:pt x="0" y="135"/>
                  </a:cubicBezTo>
                  <a:cubicBezTo>
                    <a:pt x="3" y="130"/>
                    <a:pt x="7" y="125"/>
                    <a:pt x="7" y="120"/>
                  </a:cubicBezTo>
                  <a:cubicBezTo>
                    <a:pt x="8" y="85"/>
                    <a:pt x="8" y="51"/>
                    <a:pt x="7" y="16"/>
                  </a:cubicBezTo>
                  <a:cubicBezTo>
                    <a:pt x="7" y="11"/>
                    <a:pt x="3" y="5"/>
                    <a:pt x="1" y="0"/>
                  </a:cubicBezTo>
                  <a:cubicBezTo>
                    <a:pt x="25" y="0"/>
                    <a:pt x="51" y="0"/>
                    <a:pt x="78" y="0"/>
                  </a:cubicBezTo>
                  <a:cubicBezTo>
                    <a:pt x="81" y="9"/>
                    <a:pt x="84" y="17"/>
                    <a:pt x="87" y="26"/>
                  </a:cubicBezTo>
                  <a:cubicBezTo>
                    <a:pt x="72" y="6"/>
                    <a:pt x="53" y="0"/>
                    <a:pt x="31" y="3"/>
                  </a:cubicBezTo>
                  <a:cubicBezTo>
                    <a:pt x="27" y="3"/>
                    <a:pt x="20" y="8"/>
                    <a:pt x="20" y="12"/>
                  </a:cubicBezTo>
                  <a:cubicBezTo>
                    <a:pt x="19" y="28"/>
                    <a:pt x="20" y="44"/>
                    <a:pt x="20" y="60"/>
                  </a:cubicBezTo>
                  <a:cubicBezTo>
                    <a:pt x="48" y="65"/>
                    <a:pt x="57" y="62"/>
                    <a:pt x="65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7" name="Freeform 51">
              <a:extLst>
                <a:ext uri="{FF2B5EF4-FFF2-40B4-BE49-F238E27FC236}">
                  <a16:creationId xmlns:a16="http://schemas.microsoft.com/office/drawing/2014/main" id="{4F87D4E3-31E9-4D23-8F6A-06DB99FAD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7551" y="4681538"/>
              <a:ext cx="263525" cy="446088"/>
            </a:xfrm>
            <a:custGeom>
              <a:avLst/>
              <a:gdLst>
                <a:gd name="T0" fmla="*/ 66 w 80"/>
                <a:gd name="T1" fmla="*/ 0 h 135"/>
                <a:gd name="T2" fmla="*/ 80 w 80"/>
                <a:gd name="T3" fmla="*/ 0 h 135"/>
                <a:gd name="T4" fmla="*/ 64 w 80"/>
                <a:gd name="T5" fmla="*/ 53 h 135"/>
                <a:gd name="T6" fmla="*/ 38 w 80"/>
                <a:gd name="T7" fmla="*/ 135 h 135"/>
                <a:gd name="T8" fmla="*/ 28 w 80"/>
                <a:gd name="T9" fmla="*/ 101 h 135"/>
                <a:gd name="T10" fmla="*/ 8 w 80"/>
                <a:gd name="T11" fmla="*/ 20 h 135"/>
                <a:gd name="T12" fmla="*/ 0 w 80"/>
                <a:gd name="T13" fmla="*/ 0 h 135"/>
                <a:gd name="T14" fmla="*/ 22 w 80"/>
                <a:gd name="T15" fmla="*/ 0 h 135"/>
                <a:gd name="T16" fmla="*/ 20 w 80"/>
                <a:gd name="T17" fmla="*/ 15 h 135"/>
                <a:gd name="T18" fmla="*/ 42 w 80"/>
                <a:gd name="T19" fmla="*/ 105 h 135"/>
                <a:gd name="T20" fmla="*/ 46 w 80"/>
                <a:gd name="T21" fmla="*/ 94 h 135"/>
                <a:gd name="T22" fmla="*/ 67 w 80"/>
                <a:gd name="T23" fmla="*/ 19 h 135"/>
                <a:gd name="T24" fmla="*/ 66 w 80"/>
                <a:gd name="T25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135">
                  <a:moveTo>
                    <a:pt x="66" y="0"/>
                  </a:moveTo>
                  <a:cubicBezTo>
                    <a:pt x="70" y="0"/>
                    <a:pt x="77" y="0"/>
                    <a:pt x="80" y="0"/>
                  </a:cubicBezTo>
                  <a:cubicBezTo>
                    <a:pt x="75" y="17"/>
                    <a:pt x="69" y="35"/>
                    <a:pt x="64" y="53"/>
                  </a:cubicBezTo>
                  <a:cubicBezTo>
                    <a:pt x="56" y="80"/>
                    <a:pt x="49" y="107"/>
                    <a:pt x="38" y="135"/>
                  </a:cubicBezTo>
                  <a:cubicBezTo>
                    <a:pt x="35" y="123"/>
                    <a:pt x="31" y="112"/>
                    <a:pt x="28" y="101"/>
                  </a:cubicBezTo>
                  <a:cubicBezTo>
                    <a:pt x="22" y="74"/>
                    <a:pt x="15" y="47"/>
                    <a:pt x="8" y="20"/>
                  </a:cubicBezTo>
                  <a:cubicBezTo>
                    <a:pt x="7" y="13"/>
                    <a:pt x="3" y="7"/>
                    <a:pt x="0" y="0"/>
                  </a:cubicBezTo>
                  <a:cubicBezTo>
                    <a:pt x="7" y="0"/>
                    <a:pt x="16" y="0"/>
                    <a:pt x="22" y="0"/>
                  </a:cubicBezTo>
                  <a:cubicBezTo>
                    <a:pt x="22" y="5"/>
                    <a:pt x="19" y="11"/>
                    <a:pt x="20" y="15"/>
                  </a:cubicBezTo>
                  <a:cubicBezTo>
                    <a:pt x="27" y="44"/>
                    <a:pt x="34" y="73"/>
                    <a:pt x="42" y="105"/>
                  </a:cubicBezTo>
                  <a:cubicBezTo>
                    <a:pt x="44" y="99"/>
                    <a:pt x="46" y="97"/>
                    <a:pt x="46" y="94"/>
                  </a:cubicBezTo>
                  <a:cubicBezTo>
                    <a:pt x="53" y="69"/>
                    <a:pt x="61" y="44"/>
                    <a:pt x="67" y="19"/>
                  </a:cubicBezTo>
                  <a:cubicBezTo>
                    <a:pt x="68" y="14"/>
                    <a:pt x="66" y="7"/>
                    <a:pt x="6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8" name="Freeform 52">
              <a:extLst>
                <a:ext uri="{FF2B5EF4-FFF2-40B4-BE49-F238E27FC236}">
                  <a16:creationId xmlns:a16="http://schemas.microsoft.com/office/drawing/2014/main" id="{868F80AA-AB36-4C15-9949-21DB82D7D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8751" y="4681538"/>
              <a:ext cx="260350" cy="452438"/>
            </a:xfrm>
            <a:custGeom>
              <a:avLst/>
              <a:gdLst>
                <a:gd name="T0" fmla="*/ 0 w 79"/>
                <a:gd name="T1" fmla="*/ 0 h 137"/>
                <a:gd name="T2" fmla="*/ 22 w 79"/>
                <a:gd name="T3" fmla="*/ 0 h 137"/>
                <a:gd name="T4" fmla="*/ 17 w 79"/>
                <a:gd name="T5" fmla="*/ 18 h 137"/>
                <a:gd name="T6" fmla="*/ 17 w 79"/>
                <a:gd name="T7" fmla="*/ 103 h 137"/>
                <a:gd name="T8" fmla="*/ 40 w 79"/>
                <a:gd name="T9" fmla="*/ 132 h 137"/>
                <a:gd name="T10" fmla="*/ 71 w 79"/>
                <a:gd name="T11" fmla="*/ 106 h 137"/>
                <a:gd name="T12" fmla="*/ 71 w 79"/>
                <a:gd name="T13" fmla="*/ 12 h 137"/>
                <a:gd name="T14" fmla="*/ 64 w 79"/>
                <a:gd name="T15" fmla="*/ 0 h 137"/>
                <a:gd name="T16" fmla="*/ 79 w 79"/>
                <a:gd name="T17" fmla="*/ 0 h 137"/>
                <a:gd name="T18" fmla="*/ 74 w 79"/>
                <a:gd name="T19" fmla="*/ 22 h 137"/>
                <a:gd name="T20" fmla="*/ 74 w 79"/>
                <a:gd name="T21" fmla="*/ 103 h 137"/>
                <a:gd name="T22" fmla="*/ 39 w 79"/>
                <a:gd name="T23" fmla="*/ 137 h 137"/>
                <a:gd name="T24" fmla="*/ 5 w 79"/>
                <a:gd name="T25" fmla="*/ 103 h 137"/>
                <a:gd name="T26" fmla="*/ 4 w 79"/>
                <a:gd name="T27" fmla="*/ 19 h 137"/>
                <a:gd name="T28" fmla="*/ 0 w 79"/>
                <a:gd name="T2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" h="137">
                  <a:moveTo>
                    <a:pt x="0" y="0"/>
                  </a:moveTo>
                  <a:cubicBezTo>
                    <a:pt x="7" y="0"/>
                    <a:pt x="15" y="0"/>
                    <a:pt x="22" y="0"/>
                  </a:cubicBezTo>
                  <a:cubicBezTo>
                    <a:pt x="20" y="6"/>
                    <a:pt x="17" y="12"/>
                    <a:pt x="17" y="18"/>
                  </a:cubicBezTo>
                  <a:cubicBezTo>
                    <a:pt x="16" y="47"/>
                    <a:pt x="16" y="75"/>
                    <a:pt x="17" y="103"/>
                  </a:cubicBezTo>
                  <a:cubicBezTo>
                    <a:pt x="17" y="122"/>
                    <a:pt x="24" y="131"/>
                    <a:pt x="40" y="132"/>
                  </a:cubicBezTo>
                  <a:cubicBezTo>
                    <a:pt x="55" y="133"/>
                    <a:pt x="70" y="122"/>
                    <a:pt x="71" y="106"/>
                  </a:cubicBezTo>
                  <a:cubicBezTo>
                    <a:pt x="72" y="75"/>
                    <a:pt x="71" y="43"/>
                    <a:pt x="71" y="12"/>
                  </a:cubicBezTo>
                  <a:cubicBezTo>
                    <a:pt x="71" y="8"/>
                    <a:pt x="66" y="4"/>
                    <a:pt x="64" y="0"/>
                  </a:cubicBezTo>
                  <a:cubicBezTo>
                    <a:pt x="69" y="0"/>
                    <a:pt x="75" y="0"/>
                    <a:pt x="79" y="0"/>
                  </a:cubicBezTo>
                  <a:cubicBezTo>
                    <a:pt x="78" y="7"/>
                    <a:pt x="74" y="15"/>
                    <a:pt x="74" y="22"/>
                  </a:cubicBezTo>
                  <a:cubicBezTo>
                    <a:pt x="74" y="49"/>
                    <a:pt x="74" y="76"/>
                    <a:pt x="74" y="103"/>
                  </a:cubicBezTo>
                  <a:cubicBezTo>
                    <a:pt x="74" y="124"/>
                    <a:pt x="59" y="137"/>
                    <a:pt x="39" y="137"/>
                  </a:cubicBezTo>
                  <a:cubicBezTo>
                    <a:pt x="17" y="137"/>
                    <a:pt x="5" y="126"/>
                    <a:pt x="5" y="103"/>
                  </a:cubicBezTo>
                  <a:cubicBezTo>
                    <a:pt x="5" y="75"/>
                    <a:pt x="5" y="47"/>
                    <a:pt x="4" y="19"/>
                  </a:cubicBezTo>
                  <a:cubicBezTo>
                    <a:pt x="4" y="13"/>
                    <a:pt x="1" y="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9" name="Freeform 53">
              <a:extLst>
                <a:ext uri="{FF2B5EF4-FFF2-40B4-BE49-F238E27FC236}">
                  <a16:creationId xmlns:a16="http://schemas.microsoft.com/office/drawing/2014/main" id="{745D4EC6-ADC6-4D8B-AA33-C548CDF62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2376" y="4681538"/>
              <a:ext cx="288925" cy="442913"/>
            </a:xfrm>
            <a:custGeom>
              <a:avLst/>
              <a:gdLst>
                <a:gd name="T0" fmla="*/ 88 w 88"/>
                <a:gd name="T1" fmla="*/ 27 h 134"/>
                <a:gd name="T2" fmla="*/ 50 w 88"/>
                <a:gd name="T3" fmla="*/ 6 h 134"/>
                <a:gd name="T4" fmla="*/ 50 w 88"/>
                <a:gd name="T5" fmla="*/ 89 h 134"/>
                <a:gd name="T6" fmla="*/ 51 w 88"/>
                <a:gd name="T7" fmla="*/ 118 h 134"/>
                <a:gd name="T8" fmla="*/ 57 w 88"/>
                <a:gd name="T9" fmla="*/ 134 h 134"/>
                <a:gd name="T10" fmla="*/ 31 w 88"/>
                <a:gd name="T11" fmla="*/ 134 h 134"/>
                <a:gd name="T12" fmla="*/ 38 w 88"/>
                <a:gd name="T13" fmla="*/ 115 h 134"/>
                <a:gd name="T14" fmla="*/ 38 w 88"/>
                <a:gd name="T15" fmla="*/ 20 h 134"/>
                <a:gd name="T16" fmla="*/ 33 w 88"/>
                <a:gd name="T17" fmla="*/ 6 h 134"/>
                <a:gd name="T18" fmla="*/ 12 w 88"/>
                <a:gd name="T19" fmla="*/ 13 h 134"/>
                <a:gd name="T20" fmla="*/ 0 w 88"/>
                <a:gd name="T21" fmla="*/ 28 h 134"/>
                <a:gd name="T22" fmla="*/ 7 w 88"/>
                <a:gd name="T23" fmla="*/ 0 h 134"/>
                <a:gd name="T24" fmla="*/ 82 w 88"/>
                <a:gd name="T25" fmla="*/ 0 h 134"/>
                <a:gd name="T26" fmla="*/ 88 w 88"/>
                <a:gd name="T27" fmla="*/ 27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8" h="134">
                  <a:moveTo>
                    <a:pt x="88" y="27"/>
                  </a:moveTo>
                  <a:cubicBezTo>
                    <a:pt x="73" y="3"/>
                    <a:pt x="73" y="3"/>
                    <a:pt x="50" y="6"/>
                  </a:cubicBezTo>
                  <a:cubicBezTo>
                    <a:pt x="50" y="34"/>
                    <a:pt x="50" y="61"/>
                    <a:pt x="50" y="89"/>
                  </a:cubicBezTo>
                  <a:cubicBezTo>
                    <a:pt x="50" y="99"/>
                    <a:pt x="50" y="108"/>
                    <a:pt x="51" y="118"/>
                  </a:cubicBezTo>
                  <a:cubicBezTo>
                    <a:pt x="51" y="123"/>
                    <a:pt x="55" y="129"/>
                    <a:pt x="57" y="134"/>
                  </a:cubicBezTo>
                  <a:cubicBezTo>
                    <a:pt x="50" y="134"/>
                    <a:pt x="39" y="134"/>
                    <a:pt x="31" y="134"/>
                  </a:cubicBezTo>
                  <a:cubicBezTo>
                    <a:pt x="33" y="129"/>
                    <a:pt x="38" y="122"/>
                    <a:pt x="38" y="115"/>
                  </a:cubicBezTo>
                  <a:cubicBezTo>
                    <a:pt x="39" y="84"/>
                    <a:pt x="39" y="52"/>
                    <a:pt x="38" y="20"/>
                  </a:cubicBezTo>
                  <a:cubicBezTo>
                    <a:pt x="38" y="15"/>
                    <a:pt x="34" y="5"/>
                    <a:pt x="33" y="6"/>
                  </a:cubicBezTo>
                  <a:cubicBezTo>
                    <a:pt x="25" y="6"/>
                    <a:pt x="17" y="9"/>
                    <a:pt x="12" y="13"/>
                  </a:cubicBezTo>
                  <a:cubicBezTo>
                    <a:pt x="7" y="16"/>
                    <a:pt x="6" y="23"/>
                    <a:pt x="0" y="28"/>
                  </a:cubicBezTo>
                  <a:cubicBezTo>
                    <a:pt x="2" y="19"/>
                    <a:pt x="4" y="10"/>
                    <a:pt x="7" y="0"/>
                  </a:cubicBezTo>
                  <a:cubicBezTo>
                    <a:pt x="32" y="0"/>
                    <a:pt x="56" y="0"/>
                    <a:pt x="82" y="0"/>
                  </a:cubicBezTo>
                  <a:cubicBezTo>
                    <a:pt x="84" y="9"/>
                    <a:pt x="86" y="18"/>
                    <a:pt x="88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0" name="Freeform 54">
              <a:extLst>
                <a:ext uri="{FF2B5EF4-FFF2-40B4-BE49-F238E27FC236}">
                  <a16:creationId xmlns:a16="http://schemas.microsoft.com/office/drawing/2014/main" id="{F8F41FEE-093F-4C4C-ABFC-585D6D9ACA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7501" y="4681538"/>
              <a:ext cx="274638" cy="446088"/>
            </a:xfrm>
            <a:custGeom>
              <a:avLst/>
              <a:gdLst>
                <a:gd name="T0" fmla="*/ 62 w 83"/>
                <a:gd name="T1" fmla="*/ 135 h 135"/>
                <a:gd name="T2" fmla="*/ 28 w 83"/>
                <a:gd name="T3" fmla="*/ 135 h 135"/>
                <a:gd name="T4" fmla="*/ 36 w 83"/>
                <a:gd name="T5" fmla="*/ 115 h 135"/>
                <a:gd name="T6" fmla="*/ 0 w 83"/>
                <a:gd name="T7" fmla="*/ 0 h 135"/>
                <a:gd name="T8" fmla="*/ 21 w 83"/>
                <a:gd name="T9" fmla="*/ 0 h 135"/>
                <a:gd name="T10" fmla="*/ 43 w 83"/>
                <a:gd name="T11" fmla="*/ 71 h 135"/>
                <a:gd name="T12" fmla="*/ 63 w 83"/>
                <a:gd name="T13" fmla="*/ 0 h 135"/>
                <a:gd name="T14" fmla="*/ 83 w 83"/>
                <a:gd name="T15" fmla="*/ 0 h 135"/>
                <a:gd name="T16" fmla="*/ 62 w 83"/>
                <a:gd name="T17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135">
                  <a:moveTo>
                    <a:pt x="62" y="135"/>
                  </a:moveTo>
                  <a:cubicBezTo>
                    <a:pt x="47" y="135"/>
                    <a:pt x="36" y="135"/>
                    <a:pt x="28" y="135"/>
                  </a:cubicBezTo>
                  <a:cubicBezTo>
                    <a:pt x="31" y="129"/>
                    <a:pt x="35" y="122"/>
                    <a:pt x="36" y="115"/>
                  </a:cubicBezTo>
                  <a:cubicBezTo>
                    <a:pt x="37" y="86"/>
                    <a:pt x="17" y="24"/>
                    <a:pt x="0" y="0"/>
                  </a:cubicBezTo>
                  <a:cubicBezTo>
                    <a:pt x="8" y="0"/>
                    <a:pt x="17" y="0"/>
                    <a:pt x="21" y="0"/>
                  </a:cubicBezTo>
                  <a:cubicBezTo>
                    <a:pt x="20" y="27"/>
                    <a:pt x="35" y="48"/>
                    <a:pt x="43" y="71"/>
                  </a:cubicBezTo>
                  <a:cubicBezTo>
                    <a:pt x="51" y="48"/>
                    <a:pt x="69" y="28"/>
                    <a:pt x="63" y="0"/>
                  </a:cubicBezTo>
                  <a:cubicBezTo>
                    <a:pt x="68" y="0"/>
                    <a:pt x="76" y="0"/>
                    <a:pt x="83" y="0"/>
                  </a:cubicBezTo>
                  <a:cubicBezTo>
                    <a:pt x="51" y="35"/>
                    <a:pt x="34" y="124"/>
                    <a:pt x="62" y="1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1" name="Freeform 55">
              <a:extLst>
                <a:ext uri="{FF2B5EF4-FFF2-40B4-BE49-F238E27FC236}">
                  <a16:creationId xmlns:a16="http://schemas.microsoft.com/office/drawing/2014/main" id="{52E57B61-95FF-44B9-8294-E4F279B45F4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9163" y="4681538"/>
              <a:ext cx="203200" cy="442913"/>
            </a:xfrm>
            <a:custGeom>
              <a:avLst/>
              <a:gdLst>
                <a:gd name="T0" fmla="*/ 0 w 62"/>
                <a:gd name="T1" fmla="*/ 132 h 134"/>
                <a:gd name="T2" fmla="*/ 10 w 62"/>
                <a:gd name="T3" fmla="*/ 132 h 134"/>
                <a:gd name="T4" fmla="*/ 23 w 62"/>
                <a:gd name="T5" fmla="*/ 119 h 134"/>
                <a:gd name="T6" fmla="*/ 23 w 62"/>
                <a:gd name="T7" fmla="*/ 18 h 134"/>
                <a:gd name="T8" fmla="*/ 8 w 62"/>
                <a:gd name="T9" fmla="*/ 2 h 134"/>
                <a:gd name="T10" fmla="*/ 0 w 62"/>
                <a:gd name="T11" fmla="*/ 0 h 134"/>
                <a:gd name="T12" fmla="*/ 58 w 62"/>
                <a:gd name="T13" fmla="*/ 0 h 134"/>
                <a:gd name="T14" fmla="*/ 58 w 62"/>
                <a:gd name="T15" fmla="*/ 2 h 134"/>
                <a:gd name="T16" fmla="*/ 52 w 62"/>
                <a:gd name="T17" fmla="*/ 2 h 134"/>
                <a:gd name="T18" fmla="*/ 34 w 62"/>
                <a:gd name="T19" fmla="*/ 22 h 134"/>
                <a:gd name="T20" fmla="*/ 34 w 62"/>
                <a:gd name="T21" fmla="*/ 104 h 134"/>
                <a:gd name="T22" fmla="*/ 62 w 62"/>
                <a:gd name="T23" fmla="*/ 134 h 134"/>
                <a:gd name="T24" fmla="*/ 0 w 62"/>
                <a:gd name="T25" fmla="*/ 134 h 134"/>
                <a:gd name="T26" fmla="*/ 0 w 62"/>
                <a:gd name="T27" fmla="*/ 132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2" h="134">
                  <a:moveTo>
                    <a:pt x="0" y="132"/>
                  </a:moveTo>
                  <a:cubicBezTo>
                    <a:pt x="3" y="132"/>
                    <a:pt x="7" y="132"/>
                    <a:pt x="10" y="132"/>
                  </a:cubicBezTo>
                  <a:cubicBezTo>
                    <a:pt x="20" y="133"/>
                    <a:pt x="23" y="128"/>
                    <a:pt x="23" y="119"/>
                  </a:cubicBezTo>
                  <a:cubicBezTo>
                    <a:pt x="23" y="85"/>
                    <a:pt x="23" y="52"/>
                    <a:pt x="23" y="18"/>
                  </a:cubicBezTo>
                  <a:cubicBezTo>
                    <a:pt x="24" y="7"/>
                    <a:pt x="20" y="1"/>
                    <a:pt x="8" y="2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19" y="0"/>
                    <a:pt x="38" y="0"/>
                    <a:pt x="58" y="0"/>
                  </a:cubicBezTo>
                  <a:cubicBezTo>
                    <a:pt x="58" y="1"/>
                    <a:pt x="58" y="1"/>
                    <a:pt x="58" y="2"/>
                  </a:cubicBezTo>
                  <a:cubicBezTo>
                    <a:pt x="56" y="2"/>
                    <a:pt x="54" y="3"/>
                    <a:pt x="52" y="2"/>
                  </a:cubicBezTo>
                  <a:cubicBezTo>
                    <a:pt x="37" y="0"/>
                    <a:pt x="34" y="8"/>
                    <a:pt x="34" y="22"/>
                  </a:cubicBezTo>
                  <a:cubicBezTo>
                    <a:pt x="35" y="49"/>
                    <a:pt x="34" y="77"/>
                    <a:pt x="34" y="104"/>
                  </a:cubicBezTo>
                  <a:cubicBezTo>
                    <a:pt x="34" y="130"/>
                    <a:pt x="34" y="130"/>
                    <a:pt x="62" y="134"/>
                  </a:cubicBezTo>
                  <a:cubicBezTo>
                    <a:pt x="38" y="134"/>
                    <a:pt x="19" y="134"/>
                    <a:pt x="0" y="134"/>
                  </a:cubicBezTo>
                  <a:cubicBezTo>
                    <a:pt x="0" y="134"/>
                    <a:pt x="0" y="133"/>
                    <a:pt x="0" y="1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2" name="Freeform 56">
              <a:extLst>
                <a:ext uri="{FF2B5EF4-FFF2-40B4-BE49-F238E27FC236}">
                  <a16:creationId xmlns:a16="http://schemas.microsoft.com/office/drawing/2014/main" id="{D6F751C4-70EB-4F8E-A251-E208C649E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4813" y="4681538"/>
              <a:ext cx="184150" cy="446088"/>
            </a:xfrm>
            <a:custGeom>
              <a:avLst/>
              <a:gdLst>
                <a:gd name="T0" fmla="*/ 56 w 56"/>
                <a:gd name="T1" fmla="*/ 135 h 135"/>
                <a:gd name="T2" fmla="*/ 0 w 56"/>
                <a:gd name="T3" fmla="*/ 135 h 135"/>
                <a:gd name="T4" fmla="*/ 2 w 56"/>
                <a:gd name="T5" fmla="*/ 132 h 135"/>
                <a:gd name="T6" fmla="*/ 24 w 56"/>
                <a:gd name="T7" fmla="*/ 110 h 135"/>
                <a:gd name="T8" fmla="*/ 24 w 56"/>
                <a:gd name="T9" fmla="*/ 27 h 135"/>
                <a:gd name="T10" fmla="*/ 1 w 56"/>
                <a:gd name="T11" fmla="*/ 0 h 135"/>
                <a:gd name="T12" fmla="*/ 28 w 56"/>
                <a:gd name="T13" fmla="*/ 0 h 135"/>
                <a:gd name="T14" fmla="*/ 56 w 56"/>
                <a:gd name="T15" fmla="*/ 0 h 135"/>
                <a:gd name="T16" fmla="*/ 35 w 56"/>
                <a:gd name="T17" fmla="*/ 27 h 135"/>
                <a:gd name="T18" fmla="*/ 35 w 56"/>
                <a:gd name="T19" fmla="*/ 109 h 135"/>
                <a:gd name="T20" fmla="*/ 56 w 56"/>
                <a:gd name="T2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35">
                  <a:moveTo>
                    <a:pt x="56" y="135"/>
                  </a:moveTo>
                  <a:cubicBezTo>
                    <a:pt x="37" y="135"/>
                    <a:pt x="19" y="135"/>
                    <a:pt x="0" y="135"/>
                  </a:cubicBezTo>
                  <a:cubicBezTo>
                    <a:pt x="1" y="133"/>
                    <a:pt x="2" y="132"/>
                    <a:pt x="2" y="132"/>
                  </a:cubicBezTo>
                  <a:cubicBezTo>
                    <a:pt x="24" y="133"/>
                    <a:pt x="24" y="133"/>
                    <a:pt x="24" y="110"/>
                  </a:cubicBezTo>
                  <a:cubicBezTo>
                    <a:pt x="24" y="82"/>
                    <a:pt x="24" y="55"/>
                    <a:pt x="24" y="27"/>
                  </a:cubicBezTo>
                  <a:cubicBezTo>
                    <a:pt x="24" y="4"/>
                    <a:pt x="24" y="4"/>
                    <a:pt x="1" y="0"/>
                  </a:cubicBezTo>
                  <a:cubicBezTo>
                    <a:pt x="10" y="0"/>
                    <a:pt x="19" y="0"/>
                    <a:pt x="28" y="0"/>
                  </a:cubicBezTo>
                  <a:cubicBezTo>
                    <a:pt x="37" y="0"/>
                    <a:pt x="47" y="0"/>
                    <a:pt x="56" y="0"/>
                  </a:cubicBezTo>
                  <a:cubicBezTo>
                    <a:pt x="35" y="5"/>
                    <a:pt x="35" y="5"/>
                    <a:pt x="35" y="27"/>
                  </a:cubicBezTo>
                  <a:cubicBezTo>
                    <a:pt x="35" y="54"/>
                    <a:pt x="35" y="82"/>
                    <a:pt x="35" y="109"/>
                  </a:cubicBezTo>
                  <a:cubicBezTo>
                    <a:pt x="35" y="131"/>
                    <a:pt x="35" y="131"/>
                    <a:pt x="56" y="1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3" name="Freeform 57">
              <a:extLst>
                <a:ext uri="{FF2B5EF4-FFF2-40B4-BE49-F238E27FC236}">
                  <a16:creationId xmlns:a16="http://schemas.microsoft.com/office/drawing/2014/main" id="{B0FF765A-BF2A-4B09-A712-E7310818174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9938" y="3159125"/>
              <a:ext cx="95250" cy="339725"/>
            </a:xfrm>
            <a:custGeom>
              <a:avLst/>
              <a:gdLst>
                <a:gd name="T0" fmla="*/ 29 w 29"/>
                <a:gd name="T1" fmla="*/ 0 h 103"/>
                <a:gd name="T2" fmla="*/ 25 w 29"/>
                <a:gd name="T3" fmla="*/ 47 h 103"/>
                <a:gd name="T4" fmla="*/ 23 w 29"/>
                <a:gd name="T5" fmla="*/ 82 h 103"/>
                <a:gd name="T6" fmla="*/ 0 w 29"/>
                <a:gd name="T7" fmla="*/ 100 h 103"/>
                <a:gd name="T8" fmla="*/ 29 w 29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03">
                  <a:moveTo>
                    <a:pt x="29" y="0"/>
                  </a:moveTo>
                  <a:cubicBezTo>
                    <a:pt x="27" y="18"/>
                    <a:pt x="26" y="32"/>
                    <a:pt x="25" y="47"/>
                  </a:cubicBezTo>
                  <a:cubicBezTo>
                    <a:pt x="24" y="59"/>
                    <a:pt x="23" y="71"/>
                    <a:pt x="23" y="82"/>
                  </a:cubicBezTo>
                  <a:cubicBezTo>
                    <a:pt x="22" y="101"/>
                    <a:pt x="21" y="103"/>
                    <a:pt x="0" y="100"/>
                  </a:cubicBezTo>
                  <a:cubicBezTo>
                    <a:pt x="0" y="65"/>
                    <a:pt x="0" y="30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4" name="Freeform 58">
              <a:extLst>
                <a:ext uri="{FF2B5EF4-FFF2-40B4-BE49-F238E27FC236}">
                  <a16:creationId xmlns:a16="http://schemas.microsoft.com/office/drawing/2014/main" id="{26E0E8E4-230D-4466-9E93-A64C44816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9972676" y="2571750"/>
              <a:ext cx="136525" cy="184150"/>
            </a:xfrm>
            <a:custGeom>
              <a:avLst/>
              <a:gdLst>
                <a:gd name="T0" fmla="*/ 0 w 41"/>
                <a:gd name="T1" fmla="*/ 56 h 56"/>
                <a:gd name="T2" fmla="*/ 0 w 41"/>
                <a:gd name="T3" fmla="*/ 18 h 56"/>
                <a:gd name="T4" fmla="*/ 20 w 41"/>
                <a:gd name="T5" fmla="*/ 9 h 56"/>
                <a:gd name="T6" fmla="*/ 41 w 41"/>
                <a:gd name="T7" fmla="*/ 31 h 56"/>
                <a:gd name="T8" fmla="*/ 18 w 41"/>
                <a:gd name="T9" fmla="*/ 49 h 56"/>
                <a:gd name="T10" fmla="*/ 0 w 41"/>
                <a:gd name="T11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56">
                  <a:moveTo>
                    <a:pt x="0" y="56"/>
                  </a:moveTo>
                  <a:cubicBezTo>
                    <a:pt x="0" y="42"/>
                    <a:pt x="0" y="30"/>
                    <a:pt x="0" y="18"/>
                  </a:cubicBezTo>
                  <a:cubicBezTo>
                    <a:pt x="1" y="4"/>
                    <a:pt x="9" y="0"/>
                    <a:pt x="20" y="9"/>
                  </a:cubicBezTo>
                  <a:cubicBezTo>
                    <a:pt x="28" y="15"/>
                    <a:pt x="34" y="24"/>
                    <a:pt x="41" y="31"/>
                  </a:cubicBezTo>
                  <a:cubicBezTo>
                    <a:pt x="33" y="37"/>
                    <a:pt x="26" y="44"/>
                    <a:pt x="18" y="49"/>
                  </a:cubicBezTo>
                  <a:cubicBezTo>
                    <a:pt x="13" y="52"/>
                    <a:pt x="7" y="53"/>
                    <a:pt x="0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5" name="Freeform 59">
              <a:extLst>
                <a:ext uri="{FF2B5EF4-FFF2-40B4-BE49-F238E27FC236}">
                  <a16:creationId xmlns:a16="http://schemas.microsoft.com/office/drawing/2014/main" id="{914E474F-3726-4475-A45F-782F880D65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93863" y="2446338"/>
              <a:ext cx="2151063" cy="2154238"/>
            </a:xfrm>
            <a:custGeom>
              <a:avLst/>
              <a:gdLst>
                <a:gd name="T0" fmla="*/ 328 w 652"/>
                <a:gd name="T1" fmla="*/ 1 h 653"/>
                <a:gd name="T2" fmla="*/ 323 w 652"/>
                <a:gd name="T3" fmla="*/ 652 h 653"/>
                <a:gd name="T4" fmla="*/ 349 w 652"/>
                <a:gd name="T5" fmla="*/ 237 h 653"/>
                <a:gd name="T6" fmla="*/ 304 w 652"/>
                <a:gd name="T7" fmla="*/ 430 h 653"/>
                <a:gd name="T8" fmla="*/ 316 w 652"/>
                <a:gd name="T9" fmla="*/ 630 h 653"/>
                <a:gd name="T10" fmla="*/ 345 w 652"/>
                <a:gd name="T11" fmla="*/ 21 h 653"/>
                <a:gd name="T12" fmla="*/ 335 w 652"/>
                <a:gd name="T13" fmla="*/ 106 h 653"/>
                <a:gd name="T14" fmla="*/ 500 w 652"/>
                <a:gd name="T15" fmla="*/ 112 h 653"/>
                <a:gd name="T16" fmla="*/ 551 w 652"/>
                <a:gd name="T17" fmla="*/ 133 h 653"/>
                <a:gd name="T18" fmla="*/ 382 w 652"/>
                <a:gd name="T19" fmla="*/ 161 h 653"/>
                <a:gd name="T20" fmla="*/ 354 w 652"/>
                <a:gd name="T21" fmla="*/ 222 h 653"/>
                <a:gd name="T22" fmla="*/ 417 w 652"/>
                <a:gd name="T23" fmla="*/ 173 h 653"/>
                <a:gd name="T24" fmla="*/ 547 w 652"/>
                <a:gd name="T25" fmla="*/ 201 h 653"/>
                <a:gd name="T26" fmla="*/ 411 w 652"/>
                <a:gd name="T27" fmla="*/ 263 h 653"/>
                <a:gd name="T28" fmla="*/ 49 w 652"/>
                <a:gd name="T29" fmla="*/ 459 h 653"/>
                <a:gd name="T30" fmla="*/ 103 w 652"/>
                <a:gd name="T31" fmla="*/ 419 h 653"/>
                <a:gd name="T32" fmla="*/ 230 w 652"/>
                <a:gd name="T33" fmla="*/ 425 h 653"/>
                <a:gd name="T34" fmla="*/ 266 w 652"/>
                <a:gd name="T35" fmla="*/ 390 h 653"/>
                <a:gd name="T36" fmla="*/ 302 w 652"/>
                <a:gd name="T37" fmla="*/ 243 h 653"/>
                <a:gd name="T38" fmla="*/ 252 w 652"/>
                <a:gd name="T39" fmla="*/ 302 h 653"/>
                <a:gd name="T40" fmla="*/ 199 w 652"/>
                <a:gd name="T41" fmla="*/ 396 h 653"/>
                <a:gd name="T42" fmla="*/ 53 w 652"/>
                <a:gd name="T43" fmla="*/ 329 h 653"/>
                <a:gd name="T44" fmla="*/ 170 w 652"/>
                <a:gd name="T45" fmla="*/ 150 h 653"/>
                <a:gd name="T46" fmla="*/ 243 w 652"/>
                <a:gd name="T47" fmla="*/ 227 h 653"/>
                <a:gd name="T48" fmla="*/ 285 w 652"/>
                <a:gd name="T49" fmla="*/ 200 h 653"/>
                <a:gd name="T50" fmla="*/ 288 w 652"/>
                <a:gd name="T51" fmla="*/ 161 h 653"/>
                <a:gd name="T52" fmla="*/ 262 w 652"/>
                <a:gd name="T53" fmla="*/ 130 h 653"/>
                <a:gd name="T54" fmla="*/ 321 w 652"/>
                <a:gd name="T55" fmla="*/ 19 h 653"/>
                <a:gd name="T56" fmla="*/ 49 w 652"/>
                <a:gd name="T57" fmla="*/ 459 h 653"/>
                <a:gd name="T58" fmla="*/ 301 w 652"/>
                <a:gd name="T59" fmla="*/ 626 h 653"/>
                <a:gd name="T60" fmla="*/ 266 w 652"/>
                <a:gd name="T61" fmla="*/ 478 h 653"/>
                <a:gd name="T62" fmla="*/ 226 w 652"/>
                <a:gd name="T63" fmla="*/ 469 h 653"/>
                <a:gd name="T64" fmla="*/ 101 w 652"/>
                <a:gd name="T65" fmla="*/ 303 h 653"/>
                <a:gd name="T66" fmla="*/ 166 w 652"/>
                <a:gd name="T67" fmla="*/ 349 h 653"/>
                <a:gd name="T68" fmla="*/ 199 w 652"/>
                <a:gd name="T69" fmla="*/ 306 h 653"/>
                <a:gd name="T70" fmla="*/ 101 w 652"/>
                <a:gd name="T71" fmla="*/ 303 h 653"/>
                <a:gd name="T72" fmla="*/ 143 w 652"/>
                <a:gd name="T73" fmla="*/ 208 h 653"/>
                <a:gd name="T74" fmla="*/ 95 w 652"/>
                <a:gd name="T75" fmla="*/ 243 h 653"/>
                <a:gd name="T76" fmla="*/ 191 w 652"/>
                <a:gd name="T77" fmla="*/ 252 h 653"/>
                <a:gd name="T78" fmla="*/ 494 w 652"/>
                <a:gd name="T79" fmla="*/ 216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52" h="653">
                  <a:moveTo>
                    <a:pt x="1" y="325"/>
                  </a:moveTo>
                  <a:cubicBezTo>
                    <a:pt x="0" y="145"/>
                    <a:pt x="153" y="0"/>
                    <a:pt x="328" y="1"/>
                  </a:cubicBezTo>
                  <a:cubicBezTo>
                    <a:pt x="503" y="3"/>
                    <a:pt x="652" y="149"/>
                    <a:pt x="651" y="327"/>
                  </a:cubicBezTo>
                  <a:cubicBezTo>
                    <a:pt x="650" y="505"/>
                    <a:pt x="506" y="653"/>
                    <a:pt x="323" y="652"/>
                  </a:cubicBezTo>
                  <a:cubicBezTo>
                    <a:pt x="140" y="650"/>
                    <a:pt x="0" y="500"/>
                    <a:pt x="1" y="325"/>
                  </a:cubicBezTo>
                  <a:close/>
                  <a:moveTo>
                    <a:pt x="349" y="237"/>
                  </a:moveTo>
                  <a:cubicBezTo>
                    <a:pt x="341" y="264"/>
                    <a:pt x="333" y="287"/>
                    <a:pt x="326" y="311"/>
                  </a:cubicBezTo>
                  <a:cubicBezTo>
                    <a:pt x="315" y="350"/>
                    <a:pt x="302" y="388"/>
                    <a:pt x="304" y="430"/>
                  </a:cubicBezTo>
                  <a:cubicBezTo>
                    <a:pt x="307" y="483"/>
                    <a:pt x="309" y="536"/>
                    <a:pt x="320" y="589"/>
                  </a:cubicBezTo>
                  <a:cubicBezTo>
                    <a:pt x="323" y="603"/>
                    <a:pt x="329" y="617"/>
                    <a:pt x="316" y="630"/>
                  </a:cubicBezTo>
                  <a:cubicBezTo>
                    <a:pt x="465" y="636"/>
                    <a:pt x="613" y="527"/>
                    <a:pt x="628" y="357"/>
                  </a:cubicBezTo>
                  <a:cubicBezTo>
                    <a:pt x="646" y="156"/>
                    <a:pt x="489" y="26"/>
                    <a:pt x="345" y="21"/>
                  </a:cubicBezTo>
                  <a:cubicBezTo>
                    <a:pt x="345" y="28"/>
                    <a:pt x="346" y="35"/>
                    <a:pt x="345" y="42"/>
                  </a:cubicBezTo>
                  <a:cubicBezTo>
                    <a:pt x="342" y="63"/>
                    <a:pt x="338" y="85"/>
                    <a:pt x="335" y="106"/>
                  </a:cubicBezTo>
                  <a:cubicBezTo>
                    <a:pt x="333" y="118"/>
                    <a:pt x="339" y="125"/>
                    <a:pt x="350" y="122"/>
                  </a:cubicBezTo>
                  <a:cubicBezTo>
                    <a:pt x="399" y="108"/>
                    <a:pt x="450" y="113"/>
                    <a:pt x="500" y="112"/>
                  </a:cubicBezTo>
                  <a:cubicBezTo>
                    <a:pt x="515" y="111"/>
                    <a:pt x="530" y="119"/>
                    <a:pt x="544" y="124"/>
                  </a:cubicBezTo>
                  <a:cubicBezTo>
                    <a:pt x="547" y="125"/>
                    <a:pt x="550" y="129"/>
                    <a:pt x="551" y="133"/>
                  </a:cubicBezTo>
                  <a:cubicBezTo>
                    <a:pt x="555" y="151"/>
                    <a:pt x="548" y="160"/>
                    <a:pt x="529" y="161"/>
                  </a:cubicBezTo>
                  <a:cubicBezTo>
                    <a:pt x="480" y="161"/>
                    <a:pt x="431" y="160"/>
                    <a:pt x="382" y="161"/>
                  </a:cubicBezTo>
                  <a:cubicBezTo>
                    <a:pt x="369" y="161"/>
                    <a:pt x="354" y="164"/>
                    <a:pt x="345" y="171"/>
                  </a:cubicBezTo>
                  <a:cubicBezTo>
                    <a:pt x="332" y="180"/>
                    <a:pt x="339" y="211"/>
                    <a:pt x="354" y="222"/>
                  </a:cubicBezTo>
                  <a:cubicBezTo>
                    <a:pt x="355" y="220"/>
                    <a:pt x="356" y="218"/>
                    <a:pt x="357" y="216"/>
                  </a:cubicBezTo>
                  <a:cubicBezTo>
                    <a:pt x="368" y="190"/>
                    <a:pt x="385" y="172"/>
                    <a:pt x="417" y="173"/>
                  </a:cubicBezTo>
                  <a:cubicBezTo>
                    <a:pt x="451" y="174"/>
                    <a:pt x="486" y="174"/>
                    <a:pt x="521" y="176"/>
                  </a:cubicBezTo>
                  <a:cubicBezTo>
                    <a:pt x="535" y="177"/>
                    <a:pt x="545" y="188"/>
                    <a:pt x="547" y="201"/>
                  </a:cubicBezTo>
                  <a:cubicBezTo>
                    <a:pt x="553" y="234"/>
                    <a:pt x="539" y="253"/>
                    <a:pt x="506" y="256"/>
                  </a:cubicBezTo>
                  <a:cubicBezTo>
                    <a:pt x="474" y="259"/>
                    <a:pt x="442" y="261"/>
                    <a:pt x="411" y="263"/>
                  </a:cubicBezTo>
                  <a:cubicBezTo>
                    <a:pt x="387" y="264"/>
                    <a:pt x="368" y="256"/>
                    <a:pt x="349" y="237"/>
                  </a:cubicBezTo>
                  <a:close/>
                  <a:moveTo>
                    <a:pt x="49" y="459"/>
                  </a:moveTo>
                  <a:cubicBezTo>
                    <a:pt x="57" y="449"/>
                    <a:pt x="62" y="442"/>
                    <a:pt x="67" y="435"/>
                  </a:cubicBezTo>
                  <a:cubicBezTo>
                    <a:pt x="76" y="422"/>
                    <a:pt x="87" y="416"/>
                    <a:pt x="103" y="419"/>
                  </a:cubicBezTo>
                  <a:cubicBezTo>
                    <a:pt x="117" y="421"/>
                    <a:pt x="132" y="422"/>
                    <a:pt x="146" y="422"/>
                  </a:cubicBezTo>
                  <a:cubicBezTo>
                    <a:pt x="174" y="423"/>
                    <a:pt x="202" y="423"/>
                    <a:pt x="230" y="425"/>
                  </a:cubicBezTo>
                  <a:cubicBezTo>
                    <a:pt x="263" y="426"/>
                    <a:pt x="265" y="425"/>
                    <a:pt x="266" y="393"/>
                  </a:cubicBezTo>
                  <a:cubicBezTo>
                    <a:pt x="266" y="392"/>
                    <a:pt x="266" y="391"/>
                    <a:pt x="266" y="390"/>
                  </a:cubicBezTo>
                  <a:cubicBezTo>
                    <a:pt x="270" y="344"/>
                    <a:pt x="278" y="300"/>
                    <a:pt x="298" y="259"/>
                  </a:cubicBezTo>
                  <a:cubicBezTo>
                    <a:pt x="301" y="254"/>
                    <a:pt x="301" y="248"/>
                    <a:pt x="302" y="243"/>
                  </a:cubicBezTo>
                  <a:cubicBezTo>
                    <a:pt x="300" y="242"/>
                    <a:pt x="299" y="241"/>
                    <a:pt x="297" y="240"/>
                  </a:cubicBezTo>
                  <a:cubicBezTo>
                    <a:pt x="281" y="261"/>
                    <a:pt x="266" y="281"/>
                    <a:pt x="252" y="302"/>
                  </a:cubicBezTo>
                  <a:cubicBezTo>
                    <a:pt x="247" y="309"/>
                    <a:pt x="245" y="320"/>
                    <a:pt x="246" y="329"/>
                  </a:cubicBezTo>
                  <a:cubicBezTo>
                    <a:pt x="249" y="362"/>
                    <a:pt x="232" y="390"/>
                    <a:pt x="199" y="396"/>
                  </a:cubicBezTo>
                  <a:cubicBezTo>
                    <a:pt x="167" y="402"/>
                    <a:pt x="135" y="404"/>
                    <a:pt x="102" y="392"/>
                  </a:cubicBezTo>
                  <a:cubicBezTo>
                    <a:pt x="72" y="380"/>
                    <a:pt x="56" y="360"/>
                    <a:pt x="53" y="329"/>
                  </a:cubicBezTo>
                  <a:cubicBezTo>
                    <a:pt x="51" y="303"/>
                    <a:pt x="51" y="277"/>
                    <a:pt x="50" y="251"/>
                  </a:cubicBezTo>
                  <a:cubicBezTo>
                    <a:pt x="50" y="191"/>
                    <a:pt x="111" y="139"/>
                    <a:pt x="170" y="150"/>
                  </a:cubicBezTo>
                  <a:cubicBezTo>
                    <a:pt x="203" y="157"/>
                    <a:pt x="233" y="168"/>
                    <a:pt x="239" y="208"/>
                  </a:cubicBezTo>
                  <a:cubicBezTo>
                    <a:pt x="240" y="214"/>
                    <a:pt x="241" y="221"/>
                    <a:pt x="243" y="227"/>
                  </a:cubicBezTo>
                  <a:cubicBezTo>
                    <a:pt x="244" y="231"/>
                    <a:pt x="246" y="234"/>
                    <a:pt x="247" y="237"/>
                  </a:cubicBezTo>
                  <a:cubicBezTo>
                    <a:pt x="261" y="223"/>
                    <a:pt x="275" y="213"/>
                    <a:pt x="285" y="200"/>
                  </a:cubicBezTo>
                  <a:cubicBezTo>
                    <a:pt x="292" y="191"/>
                    <a:pt x="296" y="179"/>
                    <a:pt x="299" y="168"/>
                  </a:cubicBezTo>
                  <a:cubicBezTo>
                    <a:pt x="301" y="160"/>
                    <a:pt x="296" y="155"/>
                    <a:pt x="288" y="161"/>
                  </a:cubicBezTo>
                  <a:cubicBezTo>
                    <a:pt x="276" y="170"/>
                    <a:pt x="264" y="175"/>
                    <a:pt x="251" y="167"/>
                  </a:cubicBezTo>
                  <a:cubicBezTo>
                    <a:pt x="243" y="162"/>
                    <a:pt x="251" y="145"/>
                    <a:pt x="262" y="130"/>
                  </a:cubicBezTo>
                  <a:cubicBezTo>
                    <a:pt x="277" y="108"/>
                    <a:pt x="291" y="86"/>
                    <a:pt x="304" y="63"/>
                  </a:cubicBezTo>
                  <a:cubicBezTo>
                    <a:pt x="311" y="50"/>
                    <a:pt x="315" y="35"/>
                    <a:pt x="321" y="19"/>
                  </a:cubicBezTo>
                  <a:cubicBezTo>
                    <a:pt x="212" y="25"/>
                    <a:pt x="125" y="71"/>
                    <a:pt x="67" y="164"/>
                  </a:cubicBezTo>
                  <a:cubicBezTo>
                    <a:pt x="8" y="257"/>
                    <a:pt x="4" y="355"/>
                    <a:pt x="49" y="459"/>
                  </a:cubicBezTo>
                  <a:close/>
                  <a:moveTo>
                    <a:pt x="62" y="477"/>
                  </a:moveTo>
                  <a:cubicBezTo>
                    <a:pt x="97" y="556"/>
                    <a:pt x="244" y="647"/>
                    <a:pt x="301" y="626"/>
                  </a:cubicBezTo>
                  <a:cubicBezTo>
                    <a:pt x="285" y="613"/>
                    <a:pt x="277" y="597"/>
                    <a:pt x="275" y="577"/>
                  </a:cubicBezTo>
                  <a:cubicBezTo>
                    <a:pt x="272" y="544"/>
                    <a:pt x="269" y="511"/>
                    <a:pt x="266" y="478"/>
                  </a:cubicBezTo>
                  <a:cubicBezTo>
                    <a:pt x="266" y="468"/>
                    <a:pt x="265" y="462"/>
                    <a:pt x="253" y="466"/>
                  </a:cubicBezTo>
                  <a:cubicBezTo>
                    <a:pt x="244" y="468"/>
                    <a:pt x="235" y="469"/>
                    <a:pt x="226" y="469"/>
                  </a:cubicBezTo>
                  <a:cubicBezTo>
                    <a:pt x="172" y="472"/>
                    <a:pt x="118" y="475"/>
                    <a:pt x="62" y="477"/>
                  </a:cubicBezTo>
                  <a:close/>
                  <a:moveTo>
                    <a:pt x="101" y="303"/>
                  </a:moveTo>
                  <a:cubicBezTo>
                    <a:pt x="101" y="307"/>
                    <a:pt x="101" y="310"/>
                    <a:pt x="101" y="313"/>
                  </a:cubicBezTo>
                  <a:cubicBezTo>
                    <a:pt x="111" y="344"/>
                    <a:pt x="130" y="355"/>
                    <a:pt x="166" y="349"/>
                  </a:cubicBezTo>
                  <a:cubicBezTo>
                    <a:pt x="175" y="348"/>
                    <a:pt x="183" y="346"/>
                    <a:pt x="190" y="342"/>
                  </a:cubicBezTo>
                  <a:cubicBezTo>
                    <a:pt x="206" y="334"/>
                    <a:pt x="201" y="318"/>
                    <a:pt x="199" y="306"/>
                  </a:cubicBezTo>
                  <a:cubicBezTo>
                    <a:pt x="198" y="302"/>
                    <a:pt x="186" y="296"/>
                    <a:pt x="179" y="296"/>
                  </a:cubicBezTo>
                  <a:cubicBezTo>
                    <a:pt x="153" y="297"/>
                    <a:pt x="128" y="301"/>
                    <a:pt x="101" y="303"/>
                  </a:cubicBezTo>
                  <a:close/>
                  <a:moveTo>
                    <a:pt x="191" y="252"/>
                  </a:moveTo>
                  <a:cubicBezTo>
                    <a:pt x="189" y="212"/>
                    <a:pt x="180" y="207"/>
                    <a:pt x="143" y="208"/>
                  </a:cubicBezTo>
                  <a:cubicBezTo>
                    <a:pt x="141" y="208"/>
                    <a:pt x="139" y="208"/>
                    <a:pt x="137" y="209"/>
                  </a:cubicBezTo>
                  <a:cubicBezTo>
                    <a:pt x="116" y="212"/>
                    <a:pt x="99" y="226"/>
                    <a:pt x="95" y="243"/>
                  </a:cubicBezTo>
                  <a:cubicBezTo>
                    <a:pt x="94" y="251"/>
                    <a:pt x="92" y="262"/>
                    <a:pt x="106" y="261"/>
                  </a:cubicBezTo>
                  <a:cubicBezTo>
                    <a:pt x="134" y="258"/>
                    <a:pt x="162" y="255"/>
                    <a:pt x="191" y="252"/>
                  </a:cubicBezTo>
                  <a:close/>
                  <a:moveTo>
                    <a:pt x="403" y="219"/>
                  </a:moveTo>
                  <a:cubicBezTo>
                    <a:pt x="433" y="226"/>
                    <a:pt x="464" y="216"/>
                    <a:pt x="494" y="216"/>
                  </a:cubicBezTo>
                  <a:cubicBezTo>
                    <a:pt x="464" y="210"/>
                    <a:pt x="433" y="211"/>
                    <a:pt x="403" y="2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6" name="Freeform 60">
              <a:extLst>
                <a:ext uri="{FF2B5EF4-FFF2-40B4-BE49-F238E27FC236}">
                  <a16:creationId xmlns:a16="http://schemas.microsoft.com/office/drawing/2014/main" id="{AF6547CD-5D11-4962-963F-881957F8C1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526" y="3052763"/>
              <a:ext cx="395288" cy="357188"/>
            </a:xfrm>
            <a:custGeom>
              <a:avLst/>
              <a:gdLst>
                <a:gd name="T0" fmla="*/ 0 w 120"/>
                <a:gd name="T1" fmla="*/ 90 h 108"/>
                <a:gd name="T2" fmla="*/ 5 w 120"/>
                <a:gd name="T3" fmla="*/ 35 h 108"/>
                <a:gd name="T4" fmla="*/ 53 w 120"/>
                <a:gd name="T5" fmla="*/ 7 h 108"/>
                <a:gd name="T6" fmla="*/ 98 w 120"/>
                <a:gd name="T7" fmla="*/ 17 h 108"/>
                <a:gd name="T8" fmla="*/ 119 w 120"/>
                <a:gd name="T9" fmla="*/ 43 h 108"/>
                <a:gd name="T10" fmla="*/ 116 w 120"/>
                <a:gd name="T11" fmla="*/ 89 h 108"/>
                <a:gd name="T12" fmla="*/ 92 w 120"/>
                <a:gd name="T13" fmla="*/ 106 h 108"/>
                <a:gd name="T14" fmla="*/ 42 w 120"/>
                <a:gd name="T15" fmla="*/ 96 h 108"/>
                <a:gd name="T16" fmla="*/ 0 w 120"/>
                <a:gd name="T17" fmla="*/ 90 h 108"/>
                <a:gd name="T18" fmla="*/ 97 w 120"/>
                <a:gd name="T19" fmla="*/ 76 h 108"/>
                <a:gd name="T20" fmla="*/ 69 w 120"/>
                <a:gd name="T21" fmla="*/ 37 h 108"/>
                <a:gd name="T22" fmla="*/ 39 w 120"/>
                <a:gd name="T23" fmla="*/ 33 h 108"/>
                <a:gd name="T24" fmla="*/ 23 w 120"/>
                <a:gd name="T25" fmla="*/ 41 h 108"/>
                <a:gd name="T26" fmla="*/ 30 w 120"/>
                <a:gd name="T27" fmla="*/ 64 h 108"/>
                <a:gd name="T28" fmla="*/ 97 w 120"/>
                <a:gd name="T29" fmla="*/ 7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108">
                  <a:moveTo>
                    <a:pt x="0" y="90"/>
                  </a:moveTo>
                  <a:cubicBezTo>
                    <a:pt x="2" y="69"/>
                    <a:pt x="2" y="52"/>
                    <a:pt x="5" y="35"/>
                  </a:cubicBezTo>
                  <a:cubicBezTo>
                    <a:pt x="10" y="10"/>
                    <a:pt x="28" y="0"/>
                    <a:pt x="53" y="7"/>
                  </a:cubicBezTo>
                  <a:cubicBezTo>
                    <a:pt x="68" y="10"/>
                    <a:pt x="83" y="13"/>
                    <a:pt x="98" y="17"/>
                  </a:cubicBezTo>
                  <a:cubicBezTo>
                    <a:pt x="111" y="20"/>
                    <a:pt x="120" y="29"/>
                    <a:pt x="119" y="43"/>
                  </a:cubicBezTo>
                  <a:cubicBezTo>
                    <a:pt x="118" y="59"/>
                    <a:pt x="116" y="74"/>
                    <a:pt x="116" y="89"/>
                  </a:cubicBezTo>
                  <a:cubicBezTo>
                    <a:pt x="115" y="106"/>
                    <a:pt x="104" y="108"/>
                    <a:pt x="92" y="106"/>
                  </a:cubicBezTo>
                  <a:cubicBezTo>
                    <a:pt x="75" y="103"/>
                    <a:pt x="59" y="99"/>
                    <a:pt x="42" y="96"/>
                  </a:cubicBezTo>
                  <a:cubicBezTo>
                    <a:pt x="28" y="94"/>
                    <a:pt x="15" y="92"/>
                    <a:pt x="0" y="90"/>
                  </a:cubicBezTo>
                  <a:close/>
                  <a:moveTo>
                    <a:pt x="97" y="76"/>
                  </a:moveTo>
                  <a:cubicBezTo>
                    <a:pt x="100" y="44"/>
                    <a:pt x="96" y="39"/>
                    <a:pt x="69" y="37"/>
                  </a:cubicBezTo>
                  <a:cubicBezTo>
                    <a:pt x="59" y="36"/>
                    <a:pt x="49" y="35"/>
                    <a:pt x="39" y="33"/>
                  </a:cubicBezTo>
                  <a:cubicBezTo>
                    <a:pt x="30" y="30"/>
                    <a:pt x="24" y="31"/>
                    <a:pt x="23" y="41"/>
                  </a:cubicBezTo>
                  <a:cubicBezTo>
                    <a:pt x="21" y="49"/>
                    <a:pt x="13" y="61"/>
                    <a:pt x="30" y="64"/>
                  </a:cubicBezTo>
                  <a:cubicBezTo>
                    <a:pt x="52" y="69"/>
                    <a:pt x="74" y="72"/>
                    <a:pt x="97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7" name="Freeform 61">
              <a:extLst>
                <a:ext uri="{FF2B5EF4-FFF2-40B4-BE49-F238E27FC236}">
                  <a16:creationId xmlns:a16="http://schemas.microsoft.com/office/drawing/2014/main" id="{16E5D332-5A9F-4F33-9F75-F519CF8422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9163" y="4586288"/>
              <a:ext cx="382588" cy="385763"/>
            </a:xfrm>
            <a:custGeom>
              <a:avLst/>
              <a:gdLst>
                <a:gd name="T0" fmla="*/ 23 w 116"/>
                <a:gd name="T1" fmla="*/ 62 h 117"/>
                <a:gd name="T2" fmla="*/ 44 w 116"/>
                <a:gd name="T3" fmla="*/ 7 h 117"/>
                <a:gd name="T4" fmla="*/ 100 w 116"/>
                <a:gd name="T5" fmla="*/ 21 h 117"/>
                <a:gd name="T6" fmla="*/ 105 w 116"/>
                <a:gd name="T7" fmla="*/ 33 h 117"/>
                <a:gd name="T8" fmla="*/ 44 w 116"/>
                <a:gd name="T9" fmla="*/ 114 h 117"/>
                <a:gd name="T10" fmla="*/ 18 w 116"/>
                <a:gd name="T11" fmla="*/ 104 h 117"/>
                <a:gd name="T12" fmla="*/ 23 w 116"/>
                <a:gd name="T13" fmla="*/ 62 h 117"/>
                <a:gd name="T14" fmla="*/ 72 w 116"/>
                <a:gd name="T15" fmla="*/ 55 h 117"/>
                <a:gd name="T16" fmla="*/ 80 w 116"/>
                <a:gd name="T17" fmla="*/ 46 h 117"/>
                <a:gd name="T18" fmla="*/ 58 w 116"/>
                <a:gd name="T19" fmla="*/ 29 h 117"/>
                <a:gd name="T20" fmla="*/ 47 w 116"/>
                <a:gd name="T21" fmla="*/ 39 h 117"/>
                <a:gd name="T22" fmla="*/ 72 w 116"/>
                <a:gd name="T23" fmla="*/ 55 h 117"/>
                <a:gd name="T24" fmla="*/ 26 w 116"/>
                <a:gd name="T25" fmla="*/ 70 h 117"/>
                <a:gd name="T26" fmla="*/ 53 w 116"/>
                <a:gd name="T27" fmla="*/ 93 h 117"/>
                <a:gd name="T28" fmla="*/ 70 w 116"/>
                <a:gd name="T29" fmla="*/ 84 h 117"/>
                <a:gd name="T30" fmla="*/ 26 w 116"/>
                <a:gd name="T31" fmla="*/ 7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6" h="117">
                  <a:moveTo>
                    <a:pt x="23" y="62"/>
                  </a:moveTo>
                  <a:cubicBezTo>
                    <a:pt x="17" y="38"/>
                    <a:pt x="25" y="17"/>
                    <a:pt x="44" y="7"/>
                  </a:cubicBezTo>
                  <a:cubicBezTo>
                    <a:pt x="58" y="0"/>
                    <a:pt x="89" y="8"/>
                    <a:pt x="100" y="21"/>
                  </a:cubicBezTo>
                  <a:cubicBezTo>
                    <a:pt x="102" y="24"/>
                    <a:pt x="104" y="29"/>
                    <a:pt x="105" y="33"/>
                  </a:cubicBezTo>
                  <a:cubicBezTo>
                    <a:pt x="116" y="74"/>
                    <a:pt x="84" y="117"/>
                    <a:pt x="44" y="114"/>
                  </a:cubicBezTo>
                  <a:cubicBezTo>
                    <a:pt x="35" y="113"/>
                    <a:pt x="26" y="110"/>
                    <a:pt x="18" y="104"/>
                  </a:cubicBezTo>
                  <a:cubicBezTo>
                    <a:pt x="0" y="91"/>
                    <a:pt x="2" y="73"/>
                    <a:pt x="23" y="62"/>
                  </a:cubicBezTo>
                  <a:close/>
                  <a:moveTo>
                    <a:pt x="72" y="55"/>
                  </a:moveTo>
                  <a:cubicBezTo>
                    <a:pt x="74" y="53"/>
                    <a:pt x="77" y="49"/>
                    <a:pt x="80" y="46"/>
                  </a:cubicBezTo>
                  <a:cubicBezTo>
                    <a:pt x="73" y="40"/>
                    <a:pt x="66" y="33"/>
                    <a:pt x="58" y="29"/>
                  </a:cubicBezTo>
                  <a:cubicBezTo>
                    <a:pt x="57" y="28"/>
                    <a:pt x="47" y="35"/>
                    <a:pt x="47" y="39"/>
                  </a:cubicBezTo>
                  <a:cubicBezTo>
                    <a:pt x="48" y="52"/>
                    <a:pt x="58" y="53"/>
                    <a:pt x="72" y="55"/>
                  </a:cubicBezTo>
                  <a:close/>
                  <a:moveTo>
                    <a:pt x="26" y="70"/>
                  </a:moveTo>
                  <a:cubicBezTo>
                    <a:pt x="33" y="85"/>
                    <a:pt x="41" y="92"/>
                    <a:pt x="53" y="93"/>
                  </a:cubicBezTo>
                  <a:cubicBezTo>
                    <a:pt x="57" y="93"/>
                    <a:pt x="62" y="88"/>
                    <a:pt x="70" y="84"/>
                  </a:cubicBezTo>
                  <a:cubicBezTo>
                    <a:pt x="53" y="79"/>
                    <a:pt x="42" y="75"/>
                    <a:pt x="26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8" name="Freeform 62">
              <a:extLst>
                <a:ext uri="{FF2B5EF4-FFF2-40B4-BE49-F238E27FC236}">
                  <a16:creationId xmlns:a16="http://schemas.microsoft.com/office/drawing/2014/main" id="{78E94C47-CC95-4AD5-BAA1-DF5EB82931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0026" y="4649788"/>
              <a:ext cx="333375" cy="388938"/>
            </a:xfrm>
            <a:custGeom>
              <a:avLst/>
              <a:gdLst>
                <a:gd name="T0" fmla="*/ 0 w 101"/>
                <a:gd name="T1" fmla="*/ 56 h 118"/>
                <a:gd name="T2" fmla="*/ 58 w 101"/>
                <a:gd name="T3" fmla="*/ 0 h 118"/>
                <a:gd name="T4" fmla="*/ 84 w 101"/>
                <a:gd name="T5" fmla="*/ 14 h 118"/>
                <a:gd name="T6" fmla="*/ 99 w 101"/>
                <a:gd name="T7" fmla="*/ 75 h 118"/>
                <a:gd name="T8" fmla="*/ 68 w 101"/>
                <a:gd name="T9" fmla="*/ 113 h 118"/>
                <a:gd name="T10" fmla="*/ 17 w 101"/>
                <a:gd name="T11" fmla="*/ 94 h 118"/>
                <a:gd name="T12" fmla="*/ 0 w 101"/>
                <a:gd name="T13" fmla="*/ 56 h 118"/>
                <a:gd name="T14" fmla="*/ 31 w 101"/>
                <a:gd name="T15" fmla="*/ 52 h 118"/>
                <a:gd name="T16" fmla="*/ 42 w 101"/>
                <a:gd name="T17" fmla="*/ 80 h 118"/>
                <a:gd name="T18" fmla="*/ 60 w 101"/>
                <a:gd name="T19" fmla="*/ 89 h 118"/>
                <a:gd name="T20" fmla="*/ 72 w 101"/>
                <a:gd name="T21" fmla="*/ 71 h 118"/>
                <a:gd name="T22" fmla="*/ 68 w 101"/>
                <a:gd name="T23" fmla="*/ 46 h 118"/>
                <a:gd name="T24" fmla="*/ 46 w 101"/>
                <a:gd name="T25" fmla="*/ 24 h 118"/>
                <a:gd name="T26" fmla="*/ 31 w 101"/>
                <a:gd name="T27" fmla="*/ 52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1" h="118">
                  <a:moveTo>
                    <a:pt x="0" y="56"/>
                  </a:moveTo>
                  <a:cubicBezTo>
                    <a:pt x="3" y="20"/>
                    <a:pt x="24" y="0"/>
                    <a:pt x="58" y="0"/>
                  </a:cubicBezTo>
                  <a:cubicBezTo>
                    <a:pt x="69" y="0"/>
                    <a:pt x="78" y="5"/>
                    <a:pt x="84" y="14"/>
                  </a:cubicBezTo>
                  <a:cubicBezTo>
                    <a:pt x="95" y="33"/>
                    <a:pt x="101" y="53"/>
                    <a:pt x="99" y="75"/>
                  </a:cubicBezTo>
                  <a:cubicBezTo>
                    <a:pt x="97" y="94"/>
                    <a:pt x="84" y="109"/>
                    <a:pt x="68" y="113"/>
                  </a:cubicBezTo>
                  <a:cubicBezTo>
                    <a:pt x="49" y="118"/>
                    <a:pt x="26" y="110"/>
                    <a:pt x="17" y="94"/>
                  </a:cubicBezTo>
                  <a:cubicBezTo>
                    <a:pt x="10" y="82"/>
                    <a:pt x="6" y="68"/>
                    <a:pt x="0" y="56"/>
                  </a:cubicBezTo>
                  <a:close/>
                  <a:moveTo>
                    <a:pt x="31" y="52"/>
                  </a:moveTo>
                  <a:cubicBezTo>
                    <a:pt x="34" y="60"/>
                    <a:pt x="37" y="71"/>
                    <a:pt x="42" y="80"/>
                  </a:cubicBezTo>
                  <a:cubicBezTo>
                    <a:pt x="45" y="85"/>
                    <a:pt x="56" y="91"/>
                    <a:pt x="60" y="89"/>
                  </a:cubicBezTo>
                  <a:cubicBezTo>
                    <a:pt x="65" y="86"/>
                    <a:pt x="71" y="78"/>
                    <a:pt x="72" y="71"/>
                  </a:cubicBezTo>
                  <a:cubicBezTo>
                    <a:pt x="73" y="63"/>
                    <a:pt x="70" y="54"/>
                    <a:pt x="68" y="46"/>
                  </a:cubicBezTo>
                  <a:cubicBezTo>
                    <a:pt x="67" y="33"/>
                    <a:pt x="59" y="24"/>
                    <a:pt x="46" y="24"/>
                  </a:cubicBezTo>
                  <a:cubicBezTo>
                    <a:pt x="31" y="25"/>
                    <a:pt x="35" y="39"/>
                    <a:pt x="31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9" name="Freeform 63">
              <a:extLst>
                <a:ext uri="{FF2B5EF4-FFF2-40B4-BE49-F238E27FC236}">
                  <a16:creationId xmlns:a16="http://schemas.microsoft.com/office/drawing/2014/main" id="{2027E559-AD12-490C-A853-D33854FA17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4051" y="4451350"/>
              <a:ext cx="388938" cy="412750"/>
            </a:xfrm>
            <a:custGeom>
              <a:avLst/>
              <a:gdLst>
                <a:gd name="T0" fmla="*/ 42 w 118"/>
                <a:gd name="T1" fmla="*/ 54 h 125"/>
                <a:gd name="T2" fmla="*/ 51 w 118"/>
                <a:gd name="T3" fmla="*/ 49 h 125"/>
                <a:gd name="T4" fmla="*/ 101 w 118"/>
                <a:gd name="T5" fmla="*/ 48 h 125"/>
                <a:gd name="T6" fmla="*/ 99 w 118"/>
                <a:gd name="T7" fmla="*/ 108 h 125"/>
                <a:gd name="T8" fmla="*/ 50 w 118"/>
                <a:gd name="T9" fmla="*/ 122 h 125"/>
                <a:gd name="T10" fmla="*/ 39 w 118"/>
                <a:gd name="T11" fmla="*/ 108 h 125"/>
                <a:gd name="T12" fmla="*/ 55 w 118"/>
                <a:gd name="T13" fmla="*/ 98 h 125"/>
                <a:gd name="T14" fmla="*/ 84 w 118"/>
                <a:gd name="T15" fmla="*/ 71 h 125"/>
                <a:gd name="T16" fmla="*/ 75 w 118"/>
                <a:gd name="T17" fmla="*/ 60 h 125"/>
                <a:gd name="T18" fmla="*/ 57 w 118"/>
                <a:gd name="T19" fmla="*/ 66 h 125"/>
                <a:gd name="T20" fmla="*/ 12 w 118"/>
                <a:gd name="T21" fmla="*/ 59 h 125"/>
                <a:gd name="T22" fmla="*/ 9 w 118"/>
                <a:gd name="T23" fmla="*/ 49 h 125"/>
                <a:gd name="T24" fmla="*/ 1 w 118"/>
                <a:gd name="T25" fmla="*/ 33 h 125"/>
                <a:gd name="T26" fmla="*/ 17 w 118"/>
                <a:gd name="T27" fmla="*/ 23 h 125"/>
                <a:gd name="T28" fmla="*/ 54 w 118"/>
                <a:gd name="T29" fmla="*/ 2 h 125"/>
                <a:gd name="T30" fmla="*/ 70 w 118"/>
                <a:gd name="T31" fmla="*/ 3 h 125"/>
                <a:gd name="T32" fmla="*/ 67 w 118"/>
                <a:gd name="T33" fmla="*/ 20 h 125"/>
                <a:gd name="T34" fmla="*/ 48 w 118"/>
                <a:gd name="T35" fmla="*/ 32 h 125"/>
                <a:gd name="T36" fmla="*/ 42 w 118"/>
                <a:gd name="T37" fmla="*/ 5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8" h="125">
                  <a:moveTo>
                    <a:pt x="42" y="54"/>
                  </a:moveTo>
                  <a:cubicBezTo>
                    <a:pt x="46" y="52"/>
                    <a:pt x="49" y="51"/>
                    <a:pt x="51" y="49"/>
                  </a:cubicBezTo>
                  <a:cubicBezTo>
                    <a:pt x="67" y="36"/>
                    <a:pt x="92" y="34"/>
                    <a:pt x="101" y="48"/>
                  </a:cubicBezTo>
                  <a:cubicBezTo>
                    <a:pt x="118" y="73"/>
                    <a:pt x="118" y="91"/>
                    <a:pt x="99" y="108"/>
                  </a:cubicBezTo>
                  <a:cubicBezTo>
                    <a:pt x="85" y="120"/>
                    <a:pt x="68" y="125"/>
                    <a:pt x="50" y="122"/>
                  </a:cubicBezTo>
                  <a:cubicBezTo>
                    <a:pt x="44" y="120"/>
                    <a:pt x="35" y="118"/>
                    <a:pt x="39" y="108"/>
                  </a:cubicBezTo>
                  <a:cubicBezTo>
                    <a:pt x="42" y="101"/>
                    <a:pt x="44" y="95"/>
                    <a:pt x="55" y="98"/>
                  </a:cubicBezTo>
                  <a:cubicBezTo>
                    <a:pt x="79" y="104"/>
                    <a:pt x="90" y="94"/>
                    <a:pt x="84" y="71"/>
                  </a:cubicBezTo>
                  <a:cubicBezTo>
                    <a:pt x="83" y="67"/>
                    <a:pt x="78" y="60"/>
                    <a:pt x="75" y="60"/>
                  </a:cubicBezTo>
                  <a:cubicBezTo>
                    <a:pt x="69" y="60"/>
                    <a:pt x="60" y="62"/>
                    <a:pt x="57" y="66"/>
                  </a:cubicBezTo>
                  <a:cubicBezTo>
                    <a:pt x="37" y="95"/>
                    <a:pt x="25" y="87"/>
                    <a:pt x="12" y="59"/>
                  </a:cubicBezTo>
                  <a:cubicBezTo>
                    <a:pt x="11" y="55"/>
                    <a:pt x="10" y="52"/>
                    <a:pt x="9" y="49"/>
                  </a:cubicBezTo>
                  <a:cubicBezTo>
                    <a:pt x="6" y="43"/>
                    <a:pt x="0" y="37"/>
                    <a:pt x="1" y="33"/>
                  </a:cubicBezTo>
                  <a:cubicBezTo>
                    <a:pt x="4" y="29"/>
                    <a:pt x="11" y="27"/>
                    <a:pt x="17" y="23"/>
                  </a:cubicBezTo>
                  <a:cubicBezTo>
                    <a:pt x="29" y="16"/>
                    <a:pt x="41" y="8"/>
                    <a:pt x="54" y="2"/>
                  </a:cubicBezTo>
                  <a:cubicBezTo>
                    <a:pt x="58" y="0"/>
                    <a:pt x="65" y="3"/>
                    <a:pt x="70" y="3"/>
                  </a:cubicBezTo>
                  <a:cubicBezTo>
                    <a:pt x="69" y="9"/>
                    <a:pt x="70" y="17"/>
                    <a:pt x="67" y="20"/>
                  </a:cubicBezTo>
                  <a:cubicBezTo>
                    <a:pt x="62" y="26"/>
                    <a:pt x="55" y="28"/>
                    <a:pt x="48" y="32"/>
                  </a:cubicBezTo>
                  <a:cubicBezTo>
                    <a:pt x="41" y="37"/>
                    <a:pt x="35" y="43"/>
                    <a:pt x="42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0" name="Freeform 64">
              <a:extLst>
                <a:ext uri="{FF2B5EF4-FFF2-40B4-BE49-F238E27FC236}">
                  <a16:creationId xmlns:a16="http://schemas.microsoft.com/office/drawing/2014/main" id="{F4B327D5-311B-4128-ABB3-335631DE9E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33776" y="2419350"/>
              <a:ext cx="449263" cy="436563"/>
            </a:xfrm>
            <a:custGeom>
              <a:avLst/>
              <a:gdLst>
                <a:gd name="T0" fmla="*/ 6 w 136"/>
                <a:gd name="T1" fmla="*/ 68 h 132"/>
                <a:gd name="T2" fmla="*/ 73 w 136"/>
                <a:gd name="T3" fmla="*/ 0 h 132"/>
                <a:gd name="T4" fmla="*/ 120 w 136"/>
                <a:gd name="T5" fmla="*/ 47 h 132"/>
                <a:gd name="T6" fmla="*/ 94 w 136"/>
                <a:gd name="T7" fmla="*/ 91 h 132"/>
                <a:gd name="T8" fmla="*/ 73 w 136"/>
                <a:gd name="T9" fmla="*/ 112 h 132"/>
                <a:gd name="T10" fmla="*/ 73 w 136"/>
                <a:gd name="T11" fmla="*/ 121 h 132"/>
                <a:gd name="T12" fmla="*/ 59 w 136"/>
                <a:gd name="T13" fmla="*/ 132 h 132"/>
                <a:gd name="T14" fmla="*/ 50 w 136"/>
                <a:gd name="T15" fmla="*/ 117 h 132"/>
                <a:gd name="T16" fmla="*/ 59 w 136"/>
                <a:gd name="T17" fmla="*/ 92 h 132"/>
                <a:gd name="T18" fmla="*/ 52 w 136"/>
                <a:gd name="T19" fmla="*/ 71 h 132"/>
                <a:gd name="T20" fmla="*/ 34 w 136"/>
                <a:gd name="T21" fmla="*/ 87 h 132"/>
                <a:gd name="T22" fmla="*/ 28 w 136"/>
                <a:gd name="T23" fmla="*/ 96 h 132"/>
                <a:gd name="T24" fmla="*/ 15 w 136"/>
                <a:gd name="T25" fmla="*/ 92 h 132"/>
                <a:gd name="T26" fmla="*/ 6 w 136"/>
                <a:gd name="T27" fmla="*/ 68 h 132"/>
                <a:gd name="T28" fmla="*/ 87 w 136"/>
                <a:gd name="T29" fmla="*/ 34 h 132"/>
                <a:gd name="T30" fmla="*/ 72 w 136"/>
                <a:gd name="T31" fmla="*/ 55 h 132"/>
                <a:gd name="T32" fmla="*/ 87 w 136"/>
                <a:gd name="T33" fmla="*/ 71 h 132"/>
                <a:gd name="T34" fmla="*/ 101 w 136"/>
                <a:gd name="T35" fmla="*/ 60 h 132"/>
                <a:gd name="T36" fmla="*/ 87 w 136"/>
                <a:gd name="T37" fmla="*/ 3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32">
                  <a:moveTo>
                    <a:pt x="6" y="68"/>
                  </a:moveTo>
                  <a:cubicBezTo>
                    <a:pt x="41" y="56"/>
                    <a:pt x="62" y="36"/>
                    <a:pt x="73" y="0"/>
                  </a:cubicBezTo>
                  <a:cubicBezTo>
                    <a:pt x="90" y="17"/>
                    <a:pt x="107" y="30"/>
                    <a:pt x="120" y="47"/>
                  </a:cubicBezTo>
                  <a:cubicBezTo>
                    <a:pt x="136" y="67"/>
                    <a:pt x="122" y="91"/>
                    <a:pt x="94" y="91"/>
                  </a:cubicBezTo>
                  <a:cubicBezTo>
                    <a:pt x="76" y="90"/>
                    <a:pt x="73" y="98"/>
                    <a:pt x="73" y="112"/>
                  </a:cubicBezTo>
                  <a:cubicBezTo>
                    <a:pt x="74" y="115"/>
                    <a:pt x="75" y="119"/>
                    <a:pt x="73" y="121"/>
                  </a:cubicBezTo>
                  <a:cubicBezTo>
                    <a:pt x="69" y="125"/>
                    <a:pt x="64" y="129"/>
                    <a:pt x="59" y="132"/>
                  </a:cubicBezTo>
                  <a:cubicBezTo>
                    <a:pt x="56" y="127"/>
                    <a:pt x="49" y="122"/>
                    <a:pt x="50" y="117"/>
                  </a:cubicBezTo>
                  <a:cubicBezTo>
                    <a:pt x="51" y="109"/>
                    <a:pt x="57" y="101"/>
                    <a:pt x="59" y="92"/>
                  </a:cubicBezTo>
                  <a:cubicBezTo>
                    <a:pt x="61" y="84"/>
                    <a:pt x="64" y="72"/>
                    <a:pt x="52" y="71"/>
                  </a:cubicBezTo>
                  <a:cubicBezTo>
                    <a:pt x="46" y="70"/>
                    <a:pt x="39" y="81"/>
                    <a:pt x="34" y="87"/>
                  </a:cubicBezTo>
                  <a:cubicBezTo>
                    <a:pt x="31" y="89"/>
                    <a:pt x="30" y="96"/>
                    <a:pt x="28" y="96"/>
                  </a:cubicBezTo>
                  <a:cubicBezTo>
                    <a:pt x="24" y="97"/>
                    <a:pt x="18" y="95"/>
                    <a:pt x="15" y="92"/>
                  </a:cubicBezTo>
                  <a:cubicBezTo>
                    <a:pt x="9" y="85"/>
                    <a:pt x="0" y="78"/>
                    <a:pt x="6" y="68"/>
                  </a:cubicBezTo>
                  <a:close/>
                  <a:moveTo>
                    <a:pt x="87" y="34"/>
                  </a:moveTo>
                  <a:cubicBezTo>
                    <a:pt x="80" y="43"/>
                    <a:pt x="71" y="50"/>
                    <a:pt x="72" y="55"/>
                  </a:cubicBezTo>
                  <a:cubicBezTo>
                    <a:pt x="73" y="61"/>
                    <a:pt x="81" y="68"/>
                    <a:pt x="87" y="71"/>
                  </a:cubicBezTo>
                  <a:cubicBezTo>
                    <a:pt x="94" y="74"/>
                    <a:pt x="102" y="68"/>
                    <a:pt x="101" y="60"/>
                  </a:cubicBezTo>
                  <a:cubicBezTo>
                    <a:pt x="99" y="52"/>
                    <a:pt x="93" y="45"/>
                    <a:pt x="87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1" name="Freeform 65">
              <a:extLst>
                <a:ext uri="{FF2B5EF4-FFF2-40B4-BE49-F238E27FC236}">
                  <a16:creationId xmlns:a16="http://schemas.microsoft.com/office/drawing/2014/main" id="{9456987F-7360-4E32-930E-4AE4952619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201" y="2782888"/>
              <a:ext cx="404813" cy="358775"/>
            </a:xfrm>
            <a:custGeom>
              <a:avLst/>
              <a:gdLst>
                <a:gd name="T0" fmla="*/ 0 w 123"/>
                <a:gd name="T1" fmla="*/ 34 h 109"/>
                <a:gd name="T2" fmla="*/ 33 w 123"/>
                <a:gd name="T3" fmla="*/ 17 h 109"/>
                <a:gd name="T4" fmla="*/ 36 w 123"/>
                <a:gd name="T5" fmla="*/ 19 h 109"/>
                <a:gd name="T6" fmla="*/ 31 w 123"/>
                <a:gd name="T7" fmla="*/ 31 h 109"/>
                <a:gd name="T8" fmla="*/ 33 w 123"/>
                <a:gd name="T9" fmla="*/ 79 h 109"/>
                <a:gd name="T10" fmla="*/ 46 w 123"/>
                <a:gd name="T11" fmla="*/ 83 h 109"/>
                <a:gd name="T12" fmla="*/ 51 w 123"/>
                <a:gd name="T13" fmla="*/ 72 h 109"/>
                <a:gd name="T14" fmla="*/ 50 w 123"/>
                <a:gd name="T15" fmla="*/ 48 h 109"/>
                <a:gd name="T16" fmla="*/ 79 w 123"/>
                <a:gd name="T17" fmla="*/ 3 h 109"/>
                <a:gd name="T18" fmla="*/ 116 w 123"/>
                <a:gd name="T19" fmla="*/ 38 h 109"/>
                <a:gd name="T20" fmla="*/ 119 w 123"/>
                <a:gd name="T21" fmla="*/ 55 h 109"/>
                <a:gd name="T22" fmla="*/ 98 w 123"/>
                <a:gd name="T23" fmla="*/ 82 h 109"/>
                <a:gd name="T24" fmla="*/ 102 w 123"/>
                <a:gd name="T25" fmla="*/ 49 h 109"/>
                <a:gd name="T26" fmla="*/ 84 w 123"/>
                <a:gd name="T27" fmla="*/ 20 h 109"/>
                <a:gd name="T28" fmla="*/ 75 w 123"/>
                <a:gd name="T29" fmla="*/ 50 h 109"/>
                <a:gd name="T30" fmla="*/ 78 w 123"/>
                <a:gd name="T31" fmla="*/ 79 h 109"/>
                <a:gd name="T32" fmla="*/ 57 w 123"/>
                <a:gd name="T33" fmla="*/ 103 h 109"/>
                <a:gd name="T34" fmla="*/ 6 w 123"/>
                <a:gd name="T35" fmla="*/ 65 h 109"/>
                <a:gd name="T36" fmla="*/ 0 w 123"/>
                <a:gd name="T37" fmla="*/ 3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3" h="109">
                  <a:moveTo>
                    <a:pt x="0" y="34"/>
                  </a:moveTo>
                  <a:cubicBezTo>
                    <a:pt x="10" y="29"/>
                    <a:pt x="21" y="23"/>
                    <a:pt x="33" y="17"/>
                  </a:cubicBezTo>
                  <a:cubicBezTo>
                    <a:pt x="34" y="17"/>
                    <a:pt x="35" y="18"/>
                    <a:pt x="36" y="19"/>
                  </a:cubicBezTo>
                  <a:cubicBezTo>
                    <a:pt x="34" y="23"/>
                    <a:pt x="34" y="28"/>
                    <a:pt x="31" y="31"/>
                  </a:cubicBezTo>
                  <a:cubicBezTo>
                    <a:pt x="19" y="43"/>
                    <a:pt x="20" y="68"/>
                    <a:pt x="33" y="79"/>
                  </a:cubicBezTo>
                  <a:cubicBezTo>
                    <a:pt x="37" y="82"/>
                    <a:pt x="42" y="84"/>
                    <a:pt x="46" y="83"/>
                  </a:cubicBezTo>
                  <a:cubicBezTo>
                    <a:pt x="49" y="82"/>
                    <a:pt x="51" y="76"/>
                    <a:pt x="51" y="72"/>
                  </a:cubicBezTo>
                  <a:cubicBezTo>
                    <a:pt x="52" y="64"/>
                    <a:pt x="51" y="56"/>
                    <a:pt x="50" y="48"/>
                  </a:cubicBezTo>
                  <a:cubicBezTo>
                    <a:pt x="47" y="26"/>
                    <a:pt x="60" y="5"/>
                    <a:pt x="79" y="3"/>
                  </a:cubicBezTo>
                  <a:cubicBezTo>
                    <a:pt x="96" y="0"/>
                    <a:pt x="113" y="16"/>
                    <a:pt x="116" y="38"/>
                  </a:cubicBezTo>
                  <a:cubicBezTo>
                    <a:pt x="117" y="43"/>
                    <a:pt x="117" y="49"/>
                    <a:pt x="119" y="55"/>
                  </a:cubicBezTo>
                  <a:cubicBezTo>
                    <a:pt x="123" y="73"/>
                    <a:pt x="118" y="80"/>
                    <a:pt x="98" y="82"/>
                  </a:cubicBezTo>
                  <a:cubicBezTo>
                    <a:pt x="99" y="71"/>
                    <a:pt x="102" y="60"/>
                    <a:pt x="102" y="49"/>
                  </a:cubicBezTo>
                  <a:cubicBezTo>
                    <a:pt x="102" y="34"/>
                    <a:pt x="91" y="17"/>
                    <a:pt x="84" y="20"/>
                  </a:cubicBezTo>
                  <a:cubicBezTo>
                    <a:pt x="70" y="26"/>
                    <a:pt x="75" y="40"/>
                    <a:pt x="75" y="50"/>
                  </a:cubicBezTo>
                  <a:cubicBezTo>
                    <a:pt x="75" y="60"/>
                    <a:pt x="77" y="69"/>
                    <a:pt x="78" y="79"/>
                  </a:cubicBezTo>
                  <a:cubicBezTo>
                    <a:pt x="79" y="93"/>
                    <a:pt x="71" y="101"/>
                    <a:pt x="57" y="103"/>
                  </a:cubicBezTo>
                  <a:cubicBezTo>
                    <a:pt x="31" y="109"/>
                    <a:pt x="10" y="93"/>
                    <a:pt x="6" y="65"/>
                  </a:cubicBezTo>
                  <a:cubicBezTo>
                    <a:pt x="5" y="55"/>
                    <a:pt x="2" y="46"/>
                    <a:pt x="0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2" name="Freeform 66">
              <a:extLst>
                <a:ext uri="{FF2B5EF4-FFF2-40B4-BE49-F238E27FC236}">
                  <a16:creationId xmlns:a16="http://schemas.microsoft.com/office/drawing/2014/main" id="{58299B7B-3F26-43F0-9BE3-CC0D8A7DAA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3638" y="2027238"/>
              <a:ext cx="319088" cy="376238"/>
            </a:xfrm>
            <a:custGeom>
              <a:avLst/>
              <a:gdLst>
                <a:gd name="T0" fmla="*/ 42 w 97"/>
                <a:gd name="T1" fmla="*/ 108 h 114"/>
                <a:gd name="T2" fmla="*/ 15 w 97"/>
                <a:gd name="T3" fmla="*/ 114 h 114"/>
                <a:gd name="T4" fmla="*/ 0 w 97"/>
                <a:gd name="T5" fmla="*/ 16 h 114"/>
                <a:gd name="T6" fmla="*/ 43 w 97"/>
                <a:gd name="T7" fmla="*/ 22 h 114"/>
                <a:gd name="T8" fmla="*/ 63 w 97"/>
                <a:gd name="T9" fmla="*/ 47 h 114"/>
                <a:gd name="T10" fmla="*/ 74 w 97"/>
                <a:gd name="T11" fmla="*/ 54 h 114"/>
                <a:gd name="T12" fmla="*/ 68 w 97"/>
                <a:gd name="T13" fmla="*/ 16 h 114"/>
                <a:gd name="T14" fmla="*/ 77 w 97"/>
                <a:gd name="T15" fmla="*/ 1 h 114"/>
                <a:gd name="T16" fmla="*/ 97 w 97"/>
                <a:gd name="T17" fmla="*/ 1 h 114"/>
                <a:gd name="T18" fmla="*/ 88 w 97"/>
                <a:gd name="T19" fmla="*/ 47 h 114"/>
                <a:gd name="T20" fmla="*/ 94 w 97"/>
                <a:gd name="T21" fmla="*/ 80 h 114"/>
                <a:gd name="T22" fmla="*/ 88 w 97"/>
                <a:gd name="T23" fmla="*/ 94 h 114"/>
                <a:gd name="T24" fmla="*/ 73 w 97"/>
                <a:gd name="T25" fmla="*/ 89 h 114"/>
                <a:gd name="T26" fmla="*/ 51 w 97"/>
                <a:gd name="T27" fmla="*/ 61 h 114"/>
                <a:gd name="T28" fmla="*/ 33 w 97"/>
                <a:gd name="T29" fmla="*/ 42 h 114"/>
                <a:gd name="T30" fmla="*/ 42 w 97"/>
                <a:gd name="T31" fmla="*/ 10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7" h="114">
                  <a:moveTo>
                    <a:pt x="42" y="108"/>
                  </a:moveTo>
                  <a:cubicBezTo>
                    <a:pt x="33" y="110"/>
                    <a:pt x="24" y="112"/>
                    <a:pt x="15" y="114"/>
                  </a:cubicBezTo>
                  <a:cubicBezTo>
                    <a:pt x="10" y="81"/>
                    <a:pt x="5" y="49"/>
                    <a:pt x="0" y="16"/>
                  </a:cubicBezTo>
                  <a:cubicBezTo>
                    <a:pt x="11" y="6"/>
                    <a:pt x="31" y="7"/>
                    <a:pt x="43" y="22"/>
                  </a:cubicBezTo>
                  <a:cubicBezTo>
                    <a:pt x="50" y="31"/>
                    <a:pt x="56" y="39"/>
                    <a:pt x="63" y="47"/>
                  </a:cubicBezTo>
                  <a:cubicBezTo>
                    <a:pt x="65" y="49"/>
                    <a:pt x="67" y="50"/>
                    <a:pt x="74" y="54"/>
                  </a:cubicBezTo>
                  <a:cubicBezTo>
                    <a:pt x="72" y="39"/>
                    <a:pt x="73" y="26"/>
                    <a:pt x="68" y="16"/>
                  </a:cubicBezTo>
                  <a:cubicBezTo>
                    <a:pt x="62" y="4"/>
                    <a:pt x="67" y="1"/>
                    <a:pt x="77" y="1"/>
                  </a:cubicBezTo>
                  <a:cubicBezTo>
                    <a:pt x="82" y="0"/>
                    <a:pt x="88" y="1"/>
                    <a:pt x="97" y="1"/>
                  </a:cubicBezTo>
                  <a:cubicBezTo>
                    <a:pt x="82" y="17"/>
                    <a:pt x="86" y="32"/>
                    <a:pt x="88" y="47"/>
                  </a:cubicBezTo>
                  <a:cubicBezTo>
                    <a:pt x="90" y="58"/>
                    <a:pt x="93" y="69"/>
                    <a:pt x="94" y="80"/>
                  </a:cubicBezTo>
                  <a:cubicBezTo>
                    <a:pt x="94" y="85"/>
                    <a:pt x="91" y="93"/>
                    <a:pt x="88" y="94"/>
                  </a:cubicBezTo>
                  <a:cubicBezTo>
                    <a:pt x="84" y="95"/>
                    <a:pt x="76" y="93"/>
                    <a:pt x="73" y="89"/>
                  </a:cubicBezTo>
                  <a:cubicBezTo>
                    <a:pt x="65" y="81"/>
                    <a:pt x="58" y="71"/>
                    <a:pt x="51" y="61"/>
                  </a:cubicBezTo>
                  <a:cubicBezTo>
                    <a:pt x="46" y="55"/>
                    <a:pt x="40" y="50"/>
                    <a:pt x="33" y="42"/>
                  </a:cubicBezTo>
                  <a:cubicBezTo>
                    <a:pt x="26" y="67"/>
                    <a:pt x="31" y="87"/>
                    <a:pt x="42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3" name="Freeform 67">
              <a:extLst>
                <a:ext uri="{FF2B5EF4-FFF2-40B4-BE49-F238E27FC236}">
                  <a16:creationId xmlns:a16="http://schemas.microsoft.com/office/drawing/2014/main" id="{C0C7D655-14DA-4882-A1A3-EBF186CBA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8613" y="2357438"/>
              <a:ext cx="446088" cy="438150"/>
            </a:xfrm>
            <a:custGeom>
              <a:avLst/>
              <a:gdLst>
                <a:gd name="T0" fmla="*/ 103 w 135"/>
                <a:gd name="T1" fmla="*/ 108 h 133"/>
                <a:gd name="T2" fmla="*/ 88 w 135"/>
                <a:gd name="T3" fmla="*/ 125 h 133"/>
                <a:gd name="T4" fmla="*/ 69 w 135"/>
                <a:gd name="T5" fmla="*/ 122 h 133"/>
                <a:gd name="T6" fmla="*/ 27 w 135"/>
                <a:gd name="T7" fmla="*/ 82 h 133"/>
                <a:gd name="T8" fmla="*/ 0 w 135"/>
                <a:gd name="T9" fmla="*/ 63 h 133"/>
                <a:gd name="T10" fmla="*/ 26 w 135"/>
                <a:gd name="T11" fmla="*/ 41 h 133"/>
                <a:gd name="T12" fmla="*/ 79 w 135"/>
                <a:gd name="T13" fmla="*/ 54 h 133"/>
                <a:gd name="T14" fmla="*/ 47 w 135"/>
                <a:gd name="T15" fmla="*/ 21 h 133"/>
                <a:gd name="T16" fmla="*/ 66 w 135"/>
                <a:gd name="T17" fmla="*/ 0 h 133"/>
                <a:gd name="T18" fmla="*/ 135 w 135"/>
                <a:gd name="T19" fmla="*/ 78 h 133"/>
                <a:gd name="T20" fmla="*/ 41 w 135"/>
                <a:gd name="T21" fmla="*/ 62 h 133"/>
                <a:gd name="T22" fmla="*/ 103 w 135"/>
                <a:gd name="T23" fmla="*/ 10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33">
                  <a:moveTo>
                    <a:pt x="103" y="108"/>
                  </a:moveTo>
                  <a:cubicBezTo>
                    <a:pt x="98" y="115"/>
                    <a:pt x="93" y="120"/>
                    <a:pt x="88" y="125"/>
                  </a:cubicBezTo>
                  <a:cubicBezTo>
                    <a:pt x="80" y="132"/>
                    <a:pt x="77" y="133"/>
                    <a:pt x="69" y="122"/>
                  </a:cubicBezTo>
                  <a:cubicBezTo>
                    <a:pt x="58" y="106"/>
                    <a:pt x="42" y="95"/>
                    <a:pt x="27" y="82"/>
                  </a:cubicBezTo>
                  <a:cubicBezTo>
                    <a:pt x="19" y="75"/>
                    <a:pt x="10" y="70"/>
                    <a:pt x="0" y="63"/>
                  </a:cubicBezTo>
                  <a:cubicBezTo>
                    <a:pt x="1" y="48"/>
                    <a:pt x="21" y="50"/>
                    <a:pt x="26" y="41"/>
                  </a:cubicBezTo>
                  <a:cubicBezTo>
                    <a:pt x="45" y="45"/>
                    <a:pt x="62" y="49"/>
                    <a:pt x="79" y="54"/>
                  </a:cubicBezTo>
                  <a:cubicBezTo>
                    <a:pt x="80" y="38"/>
                    <a:pt x="66" y="24"/>
                    <a:pt x="47" y="21"/>
                  </a:cubicBezTo>
                  <a:cubicBezTo>
                    <a:pt x="48" y="10"/>
                    <a:pt x="48" y="10"/>
                    <a:pt x="66" y="0"/>
                  </a:cubicBezTo>
                  <a:cubicBezTo>
                    <a:pt x="83" y="30"/>
                    <a:pt x="109" y="51"/>
                    <a:pt x="135" y="78"/>
                  </a:cubicBezTo>
                  <a:cubicBezTo>
                    <a:pt x="102" y="83"/>
                    <a:pt x="76" y="61"/>
                    <a:pt x="41" y="62"/>
                  </a:cubicBezTo>
                  <a:cubicBezTo>
                    <a:pt x="62" y="82"/>
                    <a:pt x="75" y="103"/>
                    <a:pt x="10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4" name="Freeform 68">
              <a:extLst>
                <a:ext uri="{FF2B5EF4-FFF2-40B4-BE49-F238E27FC236}">
                  <a16:creationId xmlns:a16="http://schemas.microsoft.com/office/drawing/2014/main" id="{E8DBB360-EAE5-415E-A1D1-8F2A7CD0F9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7076" y="2214563"/>
              <a:ext cx="412750" cy="422275"/>
            </a:xfrm>
            <a:custGeom>
              <a:avLst/>
              <a:gdLst>
                <a:gd name="T0" fmla="*/ 84 w 125"/>
                <a:gd name="T1" fmla="*/ 113 h 128"/>
                <a:gd name="T2" fmla="*/ 53 w 125"/>
                <a:gd name="T3" fmla="*/ 118 h 128"/>
                <a:gd name="T4" fmla="*/ 0 w 125"/>
                <a:gd name="T5" fmla="*/ 81 h 128"/>
                <a:gd name="T6" fmla="*/ 23 w 125"/>
                <a:gd name="T7" fmla="*/ 64 h 128"/>
                <a:gd name="T8" fmla="*/ 54 w 125"/>
                <a:gd name="T9" fmla="*/ 12 h 128"/>
                <a:gd name="T10" fmla="*/ 68 w 125"/>
                <a:gd name="T11" fmla="*/ 6 h 128"/>
                <a:gd name="T12" fmla="*/ 117 w 125"/>
                <a:gd name="T13" fmla="*/ 37 h 128"/>
                <a:gd name="T14" fmla="*/ 125 w 125"/>
                <a:gd name="T15" fmla="*/ 51 h 128"/>
                <a:gd name="T16" fmla="*/ 120 w 125"/>
                <a:gd name="T17" fmla="*/ 57 h 128"/>
                <a:gd name="T18" fmla="*/ 107 w 125"/>
                <a:gd name="T19" fmla="*/ 49 h 128"/>
                <a:gd name="T20" fmla="*/ 74 w 125"/>
                <a:gd name="T21" fmla="*/ 28 h 128"/>
                <a:gd name="T22" fmla="*/ 56 w 125"/>
                <a:gd name="T23" fmla="*/ 49 h 128"/>
                <a:gd name="T24" fmla="*/ 100 w 125"/>
                <a:gd name="T25" fmla="*/ 72 h 128"/>
                <a:gd name="T26" fmla="*/ 90 w 125"/>
                <a:gd name="T27" fmla="*/ 86 h 128"/>
                <a:gd name="T28" fmla="*/ 76 w 125"/>
                <a:gd name="T29" fmla="*/ 84 h 128"/>
                <a:gd name="T30" fmla="*/ 64 w 125"/>
                <a:gd name="T31" fmla="*/ 72 h 128"/>
                <a:gd name="T32" fmla="*/ 40 w 125"/>
                <a:gd name="T33" fmla="*/ 74 h 128"/>
                <a:gd name="T34" fmla="*/ 45 w 125"/>
                <a:gd name="T35" fmla="*/ 99 h 128"/>
                <a:gd name="T36" fmla="*/ 84 w 125"/>
                <a:gd name="T37" fmla="*/ 11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5" h="128">
                  <a:moveTo>
                    <a:pt x="84" y="113"/>
                  </a:moveTo>
                  <a:cubicBezTo>
                    <a:pt x="80" y="123"/>
                    <a:pt x="68" y="128"/>
                    <a:pt x="53" y="118"/>
                  </a:cubicBezTo>
                  <a:cubicBezTo>
                    <a:pt x="37" y="108"/>
                    <a:pt x="21" y="96"/>
                    <a:pt x="0" y="81"/>
                  </a:cubicBezTo>
                  <a:cubicBezTo>
                    <a:pt x="8" y="75"/>
                    <a:pt x="18" y="71"/>
                    <a:pt x="23" y="64"/>
                  </a:cubicBezTo>
                  <a:cubicBezTo>
                    <a:pt x="35" y="48"/>
                    <a:pt x="44" y="30"/>
                    <a:pt x="54" y="12"/>
                  </a:cubicBezTo>
                  <a:cubicBezTo>
                    <a:pt x="57" y="6"/>
                    <a:pt x="60" y="0"/>
                    <a:pt x="68" y="6"/>
                  </a:cubicBezTo>
                  <a:cubicBezTo>
                    <a:pt x="84" y="16"/>
                    <a:pt x="101" y="26"/>
                    <a:pt x="117" y="37"/>
                  </a:cubicBezTo>
                  <a:cubicBezTo>
                    <a:pt x="121" y="39"/>
                    <a:pt x="123" y="46"/>
                    <a:pt x="125" y="51"/>
                  </a:cubicBezTo>
                  <a:cubicBezTo>
                    <a:pt x="125" y="52"/>
                    <a:pt x="121" y="57"/>
                    <a:pt x="120" y="57"/>
                  </a:cubicBezTo>
                  <a:cubicBezTo>
                    <a:pt x="116" y="55"/>
                    <a:pt x="111" y="52"/>
                    <a:pt x="107" y="49"/>
                  </a:cubicBezTo>
                  <a:cubicBezTo>
                    <a:pt x="96" y="42"/>
                    <a:pt x="85" y="35"/>
                    <a:pt x="74" y="28"/>
                  </a:cubicBezTo>
                  <a:cubicBezTo>
                    <a:pt x="68" y="35"/>
                    <a:pt x="63" y="41"/>
                    <a:pt x="56" y="49"/>
                  </a:cubicBezTo>
                  <a:cubicBezTo>
                    <a:pt x="71" y="57"/>
                    <a:pt x="84" y="64"/>
                    <a:pt x="100" y="72"/>
                  </a:cubicBezTo>
                  <a:cubicBezTo>
                    <a:pt x="98" y="75"/>
                    <a:pt x="96" y="82"/>
                    <a:pt x="90" y="86"/>
                  </a:cubicBezTo>
                  <a:cubicBezTo>
                    <a:pt x="88" y="88"/>
                    <a:pt x="80" y="87"/>
                    <a:pt x="76" y="84"/>
                  </a:cubicBezTo>
                  <a:cubicBezTo>
                    <a:pt x="71" y="82"/>
                    <a:pt x="68" y="76"/>
                    <a:pt x="64" y="72"/>
                  </a:cubicBezTo>
                  <a:cubicBezTo>
                    <a:pt x="55" y="65"/>
                    <a:pt x="48" y="63"/>
                    <a:pt x="40" y="74"/>
                  </a:cubicBezTo>
                  <a:cubicBezTo>
                    <a:pt x="33" y="85"/>
                    <a:pt x="32" y="94"/>
                    <a:pt x="45" y="99"/>
                  </a:cubicBezTo>
                  <a:cubicBezTo>
                    <a:pt x="58" y="104"/>
                    <a:pt x="71" y="108"/>
                    <a:pt x="8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5" name="Freeform 69">
              <a:extLst>
                <a:ext uri="{FF2B5EF4-FFF2-40B4-BE49-F238E27FC236}">
                  <a16:creationId xmlns:a16="http://schemas.microsoft.com/office/drawing/2014/main" id="{1D6803C5-CDD1-4715-81A5-4DBD034432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3176" y="3432175"/>
              <a:ext cx="407988" cy="303213"/>
            </a:xfrm>
            <a:custGeom>
              <a:avLst/>
              <a:gdLst>
                <a:gd name="T0" fmla="*/ 0 w 124"/>
                <a:gd name="T1" fmla="*/ 32 h 92"/>
                <a:gd name="T2" fmla="*/ 11 w 124"/>
                <a:gd name="T3" fmla="*/ 0 h 92"/>
                <a:gd name="T4" fmla="*/ 64 w 124"/>
                <a:gd name="T5" fmla="*/ 8 h 92"/>
                <a:gd name="T6" fmla="*/ 71 w 124"/>
                <a:gd name="T7" fmla="*/ 7 h 92"/>
                <a:gd name="T8" fmla="*/ 113 w 124"/>
                <a:gd name="T9" fmla="*/ 19 h 92"/>
                <a:gd name="T10" fmla="*/ 114 w 124"/>
                <a:gd name="T11" fmla="*/ 70 h 92"/>
                <a:gd name="T12" fmla="*/ 90 w 124"/>
                <a:gd name="T13" fmla="*/ 83 h 92"/>
                <a:gd name="T14" fmla="*/ 41 w 124"/>
                <a:gd name="T15" fmla="*/ 87 h 92"/>
                <a:gd name="T16" fmla="*/ 12 w 124"/>
                <a:gd name="T17" fmla="*/ 92 h 92"/>
                <a:gd name="T18" fmla="*/ 32 w 124"/>
                <a:gd name="T19" fmla="*/ 66 h 92"/>
                <a:gd name="T20" fmla="*/ 85 w 124"/>
                <a:gd name="T21" fmla="*/ 66 h 92"/>
                <a:gd name="T22" fmla="*/ 103 w 124"/>
                <a:gd name="T23" fmla="*/ 51 h 92"/>
                <a:gd name="T24" fmla="*/ 87 w 124"/>
                <a:gd name="T25" fmla="*/ 23 h 92"/>
                <a:gd name="T26" fmla="*/ 16 w 124"/>
                <a:gd name="T27" fmla="*/ 32 h 92"/>
                <a:gd name="T28" fmla="*/ 0 w 124"/>
                <a:gd name="T29" fmla="*/ 3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92">
                  <a:moveTo>
                    <a:pt x="0" y="32"/>
                  </a:moveTo>
                  <a:cubicBezTo>
                    <a:pt x="4" y="20"/>
                    <a:pt x="7" y="11"/>
                    <a:pt x="11" y="0"/>
                  </a:cubicBezTo>
                  <a:cubicBezTo>
                    <a:pt x="28" y="20"/>
                    <a:pt x="47" y="7"/>
                    <a:pt x="64" y="8"/>
                  </a:cubicBezTo>
                  <a:cubicBezTo>
                    <a:pt x="66" y="9"/>
                    <a:pt x="69" y="7"/>
                    <a:pt x="71" y="7"/>
                  </a:cubicBezTo>
                  <a:cubicBezTo>
                    <a:pt x="87" y="5"/>
                    <a:pt x="104" y="4"/>
                    <a:pt x="113" y="19"/>
                  </a:cubicBezTo>
                  <a:cubicBezTo>
                    <a:pt x="122" y="35"/>
                    <a:pt x="124" y="54"/>
                    <a:pt x="114" y="70"/>
                  </a:cubicBezTo>
                  <a:cubicBezTo>
                    <a:pt x="110" y="77"/>
                    <a:pt x="99" y="81"/>
                    <a:pt x="90" y="83"/>
                  </a:cubicBezTo>
                  <a:cubicBezTo>
                    <a:pt x="74" y="86"/>
                    <a:pt x="57" y="85"/>
                    <a:pt x="41" y="87"/>
                  </a:cubicBezTo>
                  <a:cubicBezTo>
                    <a:pt x="31" y="88"/>
                    <a:pt x="21" y="90"/>
                    <a:pt x="12" y="92"/>
                  </a:cubicBezTo>
                  <a:cubicBezTo>
                    <a:pt x="8" y="69"/>
                    <a:pt x="10" y="66"/>
                    <a:pt x="32" y="66"/>
                  </a:cubicBezTo>
                  <a:cubicBezTo>
                    <a:pt x="50" y="66"/>
                    <a:pt x="68" y="67"/>
                    <a:pt x="85" y="66"/>
                  </a:cubicBezTo>
                  <a:cubicBezTo>
                    <a:pt x="94" y="65"/>
                    <a:pt x="103" y="65"/>
                    <a:pt x="103" y="51"/>
                  </a:cubicBezTo>
                  <a:cubicBezTo>
                    <a:pt x="104" y="33"/>
                    <a:pt x="100" y="23"/>
                    <a:pt x="87" y="23"/>
                  </a:cubicBezTo>
                  <a:cubicBezTo>
                    <a:pt x="63" y="23"/>
                    <a:pt x="39" y="18"/>
                    <a:pt x="16" y="32"/>
                  </a:cubicBezTo>
                  <a:cubicBezTo>
                    <a:pt x="13" y="34"/>
                    <a:pt x="7" y="32"/>
                    <a:pt x="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6" name="Freeform 70">
              <a:extLst>
                <a:ext uri="{FF2B5EF4-FFF2-40B4-BE49-F238E27FC236}">
                  <a16:creationId xmlns:a16="http://schemas.microsoft.com/office/drawing/2014/main" id="{86EA058F-1B12-4D75-813E-32F63CFA32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8738" y="3792538"/>
              <a:ext cx="434975" cy="285750"/>
            </a:xfrm>
            <a:custGeom>
              <a:avLst/>
              <a:gdLst>
                <a:gd name="T0" fmla="*/ 119 w 132"/>
                <a:gd name="T1" fmla="*/ 22 h 87"/>
                <a:gd name="T2" fmla="*/ 131 w 132"/>
                <a:gd name="T3" fmla="*/ 48 h 87"/>
                <a:gd name="T4" fmla="*/ 125 w 132"/>
                <a:gd name="T5" fmla="*/ 58 h 87"/>
                <a:gd name="T6" fmla="*/ 74 w 132"/>
                <a:gd name="T7" fmla="*/ 69 h 87"/>
                <a:gd name="T8" fmla="*/ 33 w 132"/>
                <a:gd name="T9" fmla="*/ 87 h 87"/>
                <a:gd name="T10" fmla="*/ 18 w 132"/>
                <a:gd name="T11" fmla="*/ 63 h 87"/>
                <a:gd name="T12" fmla="*/ 6 w 132"/>
                <a:gd name="T13" fmla="*/ 30 h 87"/>
                <a:gd name="T14" fmla="*/ 19 w 132"/>
                <a:gd name="T15" fmla="*/ 9 h 87"/>
                <a:gd name="T16" fmla="*/ 28 w 132"/>
                <a:gd name="T17" fmla="*/ 49 h 87"/>
                <a:gd name="T18" fmla="*/ 45 w 132"/>
                <a:gd name="T19" fmla="*/ 57 h 87"/>
                <a:gd name="T20" fmla="*/ 59 w 132"/>
                <a:gd name="T21" fmla="*/ 41 h 87"/>
                <a:gd name="T22" fmla="*/ 47 w 132"/>
                <a:gd name="T23" fmla="*/ 18 h 87"/>
                <a:gd name="T24" fmla="*/ 42 w 132"/>
                <a:gd name="T25" fmla="*/ 10 h 87"/>
                <a:gd name="T26" fmla="*/ 52 w 132"/>
                <a:gd name="T27" fmla="*/ 2 h 87"/>
                <a:gd name="T28" fmla="*/ 62 w 132"/>
                <a:gd name="T29" fmla="*/ 0 h 87"/>
                <a:gd name="T30" fmla="*/ 83 w 132"/>
                <a:gd name="T31" fmla="*/ 42 h 87"/>
                <a:gd name="T32" fmla="*/ 119 w 132"/>
                <a:gd name="T33" fmla="*/ 2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2" h="87">
                  <a:moveTo>
                    <a:pt x="119" y="22"/>
                  </a:moveTo>
                  <a:cubicBezTo>
                    <a:pt x="124" y="32"/>
                    <a:pt x="129" y="39"/>
                    <a:pt x="131" y="48"/>
                  </a:cubicBezTo>
                  <a:cubicBezTo>
                    <a:pt x="132" y="50"/>
                    <a:pt x="126" y="58"/>
                    <a:pt x="125" y="58"/>
                  </a:cubicBezTo>
                  <a:cubicBezTo>
                    <a:pt x="106" y="52"/>
                    <a:pt x="90" y="64"/>
                    <a:pt x="74" y="69"/>
                  </a:cubicBezTo>
                  <a:cubicBezTo>
                    <a:pt x="61" y="73"/>
                    <a:pt x="48" y="80"/>
                    <a:pt x="33" y="87"/>
                  </a:cubicBezTo>
                  <a:cubicBezTo>
                    <a:pt x="29" y="81"/>
                    <a:pt x="22" y="72"/>
                    <a:pt x="18" y="63"/>
                  </a:cubicBezTo>
                  <a:cubicBezTo>
                    <a:pt x="13" y="52"/>
                    <a:pt x="10" y="41"/>
                    <a:pt x="6" y="30"/>
                  </a:cubicBezTo>
                  <a:cubicBezTo>
                    <a:pt x="0" y="15"/>
                    <a:pt x="5" y="8"/>
                    <a:pt x="19" y="9"/>
                  </a:cubicBezTo>
                  <a:cubicBezTo>
                    <a:pt x="22" y="23"/>
                    <a:pt x="25" y="36"/>
                    <a:pt x="28" y="49"/>
                  </a:cubicBezTo>
                  <a:cubicBezTo>
                    <a:pt x="31" y="59"/>
                    <a:pt x="35" y="60"/>
                    <a:pt x="45" y="57"/>
                  </a:cubicBezTo>
                  <a:cubicBezTo>
                    <a:pt x="54" y="54"/>
                    <a:pt x="62" y="51"/>
                    <a:pt x="59" y="41"/>
                  </a:cubicBezTo>
                  <a:cubicBezTo>
                    <a:pt x="56" y="33"/>
                    <a:pt x="51" y="26"/>
                    <a:pt x="47" y="18"/>
                  </a:cubicBezTo>
                  <a:cubicBezTo>
                    <a:pt x="45" y="15"/>
                    <a:pt x="41" y="11"/>
                    <a:pt x="42" y="10"/>
                  </a:cubicBezTo>
                  <a:cubicBezTo>
                    <a:pt x="44" y="6"/>
                    <a:pt x="48" y="4"/>
                    <a:pt x="52" y="2"/>
                  </a:cubicBezTo>
                  <a:cubicBezTo>
                    <a:pt x="56" y="1"/>
                    <a:pt x="62" y="1"/>
                    <a:pt x="62" y="0"/>
                  </a:cubicBezTo>
                  <a:cubicBezTo>
                    <a:pt x="69" y="15"/>
                    <a:pt x="74" y="30"/>
                    <a:pt x="83" y="42"/>
                  </a:cubicBezTo>
                  <a:cubicBezTo>
                    <a:pt x="87" y="48"/>
                    <a:pt x="112" y="34"/>
                    <a:pt x="11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7" name="Freeform 71">
              <a:extLst>
                <a:ext uri="{FF2B5EF4-FFF2-40B4-BE49-F238E27FC236}">
                  <a16:creationId xmlns:a16="http://schemas.microsoft.com/office/drawing/2014/main" id="{646E239C-7852-449C-AAEE-D318847D2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1113" y="3821113"/>
              <a:ext cx="422275" cy="303213"/>
            </a:xfrm>
            <a:custGeom>
              <a:avLst/>
              <a:gdLst>
                <a:gd name="T0" fmla="*/ 123 w 128"/>
                <a:gd name="T1" fmla="*/ 2 h 92"/>
                <a:gd name="T2" fmla="*/ 98 w 128"/>
                <a:gd name="T3" fmla="*/ 35 h 92"/>
                <a:gd name="T4" fmla="*/ 69 w 128"/>
                <a:gd name="T5" fmla="*/ 36 h 92"/>
                <a:gd name="T6" fmla="*/ 67 w 128"/>
                <a:gd name="T7" fmla="*/ 43 h 92"/>
                <a:gd name="T8" fmla="*/ 100 w 128"/>
                <a:gd name="T9" fmla="*/ 69 h 92"/>
                <a:gd name="T10" fmla="*/ 104 w 128"/>
                <a:gd name="T11" fmla="*/ 66 h 92"/>
                <a:gd name="T12" fmla="*/ 103 w 128"/>
                <a:gd name="T13" fmla="*/ 82 h 92"/>
                <a:gd name="T14" fmla="*/ 96 w 128"/>
                <a:gd name="T15" fmla="*/ 92 h 92"/>
                <a:gd name="T16" fmla="*/ 86 w 128"/>
                <a:gd name="T17" fmla="*/ 88 h 92"/>
                <a:gd name="T18" fmla="*/ 50 w 128"/>
                <a:gd name="T19" fmla="*/ 50 h 92"/>
                <a:gd name="T20" fmla="*/ 0 w 128"/>
                <a:gd name="T21" fmla="*/ 42 h 92"/>
                <a:gd name="T22" fmla="*/ 11 w 128"/>
                <a:gd name="T23" fmla="*/ 3 h 92"/>
                <a:gd name="T24" fmla="*/ 22 w 128"/>
                <a:gd name="T25" fmla="*/ 1 h 92"/>
                <a:gd name="T26" fmla="*/ 65 w 128"/>
                <a:gd name="T27" fmla="*/ 19 h 92"/>
                <a:gd name="T28" fmla="*/ 123 w 128"/>
                <a:gd name="T29" fmla="*/ 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8" h="92">
                  <a:moveTo>
                    <a:pt x="123" y="2"/>
                  </a:moveTo>
                  <a:cubicBezTo>
                    <a:pt x="128" y="19"/>
                    <a:pt x="117" y="34"/>
                    <a:pt x="98" y="35"/>
                  </a:cubicBezTo>
                  <a:cubicBezTo>
                    <a:pt x="88" y="35"/>
                    <a:pt x="79" y="36"/>
                    <a:pt x="69" y="36"/>
                  </a:cubicBezTo>
                  <a:cubicBezTo>
                    <a:pt x="69" y="38"/>
                    <a:pt x="68" y="41"/>
                    <a:pt x="67" y="43"/>
                  </a:cubicBezTo>
                  <a:cubicBezTo>
                    <a:pt x="78" y="52"/>
                    <a:pt x="89" y="60"/>
                    <a:pt x="100" y="69"/>
                  </a:cubicBezTo>
                  <a:cubicBezTo>
                    <a:pt x="101" y="68"/>
                    <a:pt x="102" y="67"/>
                    <a:pt x="104" y="66"/>
                  </a:cubicBezTo>
                  <a:cubicBezTo>
                    <a:pt x="104" y="72"/>
                    <a:pt x="104" y="77"/>
                    <a:pt x="103" y="82"/>
                  </a:cubicBezTo>
                  <a:cubicBezTo>
                    <a:pt x="102" y="86"/>
                    <a:pt x="99" y="90"/>
                    <a:pt x="96" y="92"/>
                  </a:cubicBezTo>
                  <a:cubicBezTo>
                    <a:pt x="94" y="92"/>
                    <a:pt x="89" y="90"/>
                    <a:pt x="86" y="88"/>
                  </a:cubicBezTo>
                  <a:cubicBezTo>
                    <a:pt x="74" y="75"/>
                    <a:pt x="62" y="63"/>
                    <a:pt x="50" y="50"/>
                  </a:cubicBezTo>
                  <a:cubicBezTo>
                    <a:pt x="37" y="36"/>
                    <a:pt x="21" y="35"/>
                    <a:pt x="0" y="42"/>
                  </a:cubicBezTo>
                  <a:cubicBezTo>
                    <a:pt x="4" y="27"/>
                    <a:pt x="7" y="15"/>
                    <a:pt x="11" y="3"/>
                  </a:cubicBezTo>
                  <a:cubicBezTo>
                    <a:pt x="11" y="1"/>
                    <a:pt x="21" y="0"/>
                    <a:pt x="22" y="1"/>
                  </a:cubicBezTo>
                  <a:cubicBezTo>
                    <a:pt x="36" y="21"/>
                    <a:pt x="44" y="24"/>
                    <a:pt x="65" y="19"/>
                  </a:cubicBezTo>
                  <a:cubicBezTo>
                    <a:pt x="84" y="14"/>
                    <a:pt x="103" y="8"/>
                    <a:pt x="1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8" name="Freeform 72">
              <a:extLst>
                <a:ext uri="{FF2B5EF4-FFF2-40B4-BE49-F238E27FC236}">
                  <a16:creationId xmlns:a16="http://schemas.microsoft.com/office/drawing/2014/main" id="{94212087-17C1-4F60-B61C-703D306CBC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0576" y="2116138"/>
              <a:ext cx="352425" cy="379413"/>
            </a:xfrm>
            <a:custGeom>
              <a:avLst/>
              <a:gdLst>
                <a:gd name="T0" fmla="*/ 76 w 107"/>
                <a:gd name="T1" fmla="*/ 0 h 115"/>
                <a:gd name="T2" fmla="*/ 94 w 107"/>
                <a:gd name="T3" fmla="*/ 50 h 115"/>
                <a:gd name="T4" fmla="*/ 97 w 107"/>
                <a:gd name="T5" fmla="*/ 58 h 115"/>
                <a:gd name="T6" fmla="*/ 71 w 107"/>
                <a:gd name="T7" fmla="*/ 109 h 115"/>
                <a:gd name="T8" fmla="*/ 24 w 107"/>
                <a:gd name="T9" fmla="*/ 85 h 115"/>
                <a:gd name="T10" fmla="*/ 2 w 107"/>
                <a:gd name="T11" fmla="*/ 39 h 115"/>
                <a:gd name="T12" fmla="*/ 1 w 107"/>
                <a:gd name="T13" fmla="*/ 30 h 115"/>
                <a:gd name="T14" fmla="*/ 30 w 107"/>
                <a:gd name="T15" fmla="*/ 18 h 115"/>
                <a:gd name="T16" fmla="*/ 49 w 107"/>
                <a:gd name="T17" fmla="*/ 86 h 115"/>
                <a:gd name="T18" fmla="*/ 84 w 107"/>
                <a:gd name="T19" fmla="*/ 94 h 115"/>
                <a:gd name="T20" fmla="*/ 87 w 107"/>
                <a:gd name="T21" fmla="*/ 80 h 115"/>
                <a:gd name="T22" fmla="*/ 62 w 107"/>
                <a:gd name="T23" fmla="*/ 18 h 115"/>
                <a:gd name="T24" fmla="*/ 72 w 107"/>
                <a:gd name="T25" fmla="*/ 0 h 115"/>
                <a:gd name="T26" fmla="*/ 76 w 107"/>
                <a:gd name="T2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7" h="115">
                  <a:moveTo>
                    <a:pt x="76" y="0"/>
                  </a:moveTo>
                  <a:cubicBezTo>
                    <a:pt x="82" y="18"/>
                    <a:pt x="88" y="34"/>
                    <a:pt x="94" y="50"/>
                  </a:cubicBezTo>
                  <a:cubicBezTo>
                    <a:pt x="95" y="53"/>
                    <a:pt x="96" y="56"/>
                    <a:pt x="97" y="58"/>
                  </a:cubicBezTo>
                  <a:cubicBezTo>
                    <a:pt x="107" y="98"/>
                    <a:pt x="102" y="101"/>
                    <a:pt x="71" y="109"/>
                  </a:cubicBezTo>
                  <a:cubicBezTo>
                    <a:pt x="45" y="115"/>
                    <a:pt x="34" y="109"/>
                    <a:pt x="24" y="85"/>
                  </a:cubicBezTo>
                  <a:cubicBezTo>
                    <a:pt x="17" y="69"/>
                    <a:pt x="9" y="54"/>
                    <a:pt x="2" y="39"/>
                  </a:cubicBezTo>
                  <a:cubicBezTo>
                    <a:pt x="0" y="36"/>
                    <a:pt x="0" y="30"/>
                    <a:pt x="1" y="30"/>
                  </a:cubicBezTo>
                  <a:cubicBezTo>
                    <a:pt x="10" y="25"/>
                    <a:pt x="20" y="21"/>
                    <a:pt x="30" y="18"/>
                  </a:cubicBezTo>
                  <a:cubicBezTo>
                    <a:pt x="24" y="46"/>
                    <a:pt x="41" y="65"/>
                    <a:pt x="49" y="86"/>
                  </a:cubicBezTo>
                  <a:cubicBezTo>
                    <a:pt x="54" y="100"/>
                    <a:pt x="72" y="103"/>
                    <a:pt x="84" y="94"/>
                  </a:cubicBezTo>
                  <a:cubicBezTo>
                    <a:pt x="87" y="91"/>
                    <a:pt x="89" y="84"/>
                    <a:pt x="87" y="80"/>
                  </a:cubicBezTo>
                  <a:cubicBezTo>
                    <a:pt x="80" y="59"/>
                    <a:pt x="71" y="38"/>
                    <a:pt x="62" y="18"/>
                  </a:cubicBezTo>
                  <a:cubicBezTo>
                    <a:pt x="55" y="3"/>
                    <a:pt x="56" y="1"/>
                    <a:pt x="72" y="0"/>
                  </a:cubicBezTo>
                  <a:cubicBezTo>
                    <a:pt x="74" y="0"/>
                    <a:pt x="76" y="0"/>
                    <a:pt x="7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9" name="Freeform 73">
              <a:extLst>
                <a:ext uri="{FF2B5EF4-FFF2-40B4-BE49-F238E27FC236}">
                  <a16:creationId xmlns:a16="http://schemas.microsoft.com/office/drawing/2014/main" id="{6E3439DA-CF57-4443-95E5-234B446A46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6676" y="3416300"/>
              <a:ext cx="385763" cy="319088"/>
            </a:xfrm>
            <a:custGeom>
              <a:avLst/>
              <a:gdLst>
                <a:gd name="T0" fmla="*/ 8 w 117"/>
                <a:gd name="T1" fmla="*/ 72 h 97"/>
                <a:gd name="T2" fmla="*/ 14 w 117"/>
                <a:gd name="T3" fmla="*/ 25 h 97"/>
                <a:gd name="T4" fmla="*/ 93 w 117"/>
                <a:gd name="T5" fmla="*/ 40 h 97"/>
                <a:gd name="T6" fmla="*/ 101 w 117"/>
                <a:gd name="T7" fmla="*/ 24 h 97"/>
                <a:gd name="T8" fmla="*/ 94 w 117"/>
                <a:gd name="T9" fmla="*/ 9 h 97"/>
                <a:gd name="T10" fmla="*/ 116 w 117"/>
                <a:gd name="T11" fmla="*/ 0 h 97"/>
                <a:gd name="T12" fmla="*/ 116 w 117"/>
                <a:gd name="T13" fmla="*/ 83 h 97"/>
                <a:gd name="T14" fmla="*/ 93 w 117"/>
                <a:gd name="T15" fmla="*/ 93 h 97"/>
                <a:gd name="T16" fmla="*/ 96 w 117"/>
                <a:gd name="T17" fmla="*/ 82 h 97"/>
                <a:gd name="T18" fmla="*/ 84 w 117"/>
                <a:gd name="T19" fmla="*/ 63 h 97"/>
                <a:gd name="T20" fmla="*/ 62 w 117"/>
                <a:gd name="T21" fmla="*/ 61 h 97"/>
                <a:gd name="T22" fmla="*/ 8 w 117"/>
                <a:gd name="T23" fmla="*/ 72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" h="97">
                  <a:moveTo>
                    <a:pt x="8" y="72"/>
                  </a:moveTo>
                  <a:cubicBezTo>
                    <a:pt x="0" y="51"/>
                    <a:pt x="2" y="40"/>
                    <a:pt x="14" y="25"/>
                  </a:cubicBezTo>
                  <a:cubicBezTo>
                    <a:pt x="38" y="42"/>
                    <a:pt x="66" y="37"/>
                    <a:pt x="93" y="40"/>
                  </a:cubicBezTo>
                  <a:cubicBezTo>
                    <a:pt x="102" y="42"/>
                    <a:pt x="106" y="32"/>
                    <a:pt x="101" y="24"/>
                  </a:cubicBezTo>
                  <a:cubicBezTo>
                    <a:pt x="99" y="19"/>
                    <a:pt x="97" y="14"/>
                    <a:pt x="94" y="9"/>
                  </a:cubicBezTo>
                  <a:cubicBezTo>
                    <a:pt x="101" y="6"/>
                    <a:pt x="108" y="3"/>
                    <a:pt x="116" y="0"/>
                  </a:cubicBezTo>
                  <a:cubicBezTo>
                    <a:pt x="116" y="30"/>
                    <a:pt x="117" y="57"/>
                    <a:pt x="116" y="83"/>
                  </a:cubicBezTo>
                  <a:cubicBezTo>
                    <a:pt x="115" y="97"/>
                    <a:pt x="102" y="89"/>
                    <a:pt x="93" y="93"/>
                  </a:cubicBezTo>
                  <a:cubicBezTo>
                    <a:pt x="95" y="88"/>
                    <a:pt x="95" y="85"/>
                    <a:pt x="96" y="82"/>
                  </a:cubicBezTo>
                  <a:cubicBezTo>
                    <a:pt x="104" y="64"/>
                    <a:pt x="103" y="63"/>
                    <a:pt x="84" y="63"/>
                  </a:cubicBezTo>
                  <a:cubicBezTo>
                    <a:pt x="77" y="63"/>
                    <a:pt x="69" y="63"/>
                    <a:pt x="62" y="61"/>
                  </a:cubicBezTo>
                  <a:cubicBezTo>
                    <a:pt x="43" y="56"/>
                    <a:pt x="25" y="57"/>
                    <a:pt x="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0" name="Freeform 74">
              <a:extLst>
                <a:ext uri="{FF2B5EF4-FFF2-40B4-BE49-F238E27FC236}">
                  <a16:creationId xmlns:a16="http://schemas.microsoft.com/office/drawing/2014/main" id="{5EE211B5-3CF8-43E9-9D34-26599672E9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0976" y="2773363"/>
              <a:ext cx="371475" cy="315913"/>
            </a:xfrm>
            <a:custGeom>
              <a:avLst/>
              <a:gdLst>
                <a:gd name="T0" fmla="*/ 113 w 113"/>
                <a:gd name="T1" fmla="*/ 18 h 96"/>
                <a:gd name="T2" fmla="*/ 96 w 113"/>
                <a:gd name="T3" fmla="*/ 32 h 96"/>
                <a:gd name="T4" fmla="*/ 70 w 113"/>
                <a:gd name="T5" fmla="*/ 31 h 96"/>
                <a:gd name="T6" fmla="*/ 62 w 113"/>
                <a:gd name="T7" fmla="*/ 52 h 96"/>
                <a:gd name="T8" fmla="*/ 86 w 113"/>
                <a:gd name="T9" fmla="*/ 75 h 96"/>
                <a:gd name="T10" fmla="*/ 71 w 113"/>
                <a:gd name="T11" fmla="*/ 94 h 96"/>
                <a:gd name="T12" fmla="*/ 59 w 113"/>
                <a:gd name="T13" fmla="*/ 91 h 96"/>
                <a:gd name="T14" fmla="*/ 2 w 113"/>
                <a:gd name="T15" fmla="*/ 16 h 96"/>
                <a:gd name="T16" fmla="*/ 1 w 113"/>
                <a:gd name="T17" fmla="*/ 4 h 96"/>
                <a:gd name="T18" fmla="*/ 12 w 113"/>
                <a:gd name="T19" fmla="*/ 1 h 96"/>
                <a:gd name="T20" fmla="*/ 113 w 113"/>
                <a:gd name="T21" fmla="*/ 18 h 96"/>
                <a:gd name="T22" fmla="*/ 22 w 113"/>
                <a:gd name="T23" fmla="*/ 15 h 96"/>
                <a:gd name="T24" fmla="*/ 45 w 113"/>
                <a:gd name="T25" fmla="*/ 43 h 96"/>
                <a:gd name="T26" fmla="*/ 55 w 113"/>
                <a:gd name="T27" fmla="*/ 23 h 96"/>
                <a:gd name="T28" fmla="*/ 22 w 113"/>
                <a:gd name="T29" fmla="*/ 1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3" h="96">
                  <a:moveTo>
                    <a:pt x="113" y="18"/>
                  </a:moveTo>
                  <a:cubicBezTo>
                    <a:pt x="113" y="34"/>
                    <a:pt x="108" y="38"/>
                    <a:pt x="96" y="32"/>
                  </a:cubicBezTo>
                  <a:cubicBezTo>
                    <a:pt x="87" y="28"/>
                    <a:pt x="78" y="21"/>
                    <a:pt x="70" y="31"/>
                  </a:cubicBezTo>
                  <a:cubicBezTo>
                    <a:pt x="65" y="37"/>
                    <a:pt x="60" y="47"/>
                    <a:pt x="62" y="52"/>
                  </a:cubicBezTo>
                  <a:cubicBezTo>
                    <a:pt x="66" y="60"/>
                    <a:pt x="76" y="66"/>
                    <a:pt x="86" y="75"/>
                  </a:cubicBezTo>
                  <a:cubicBezTo>
                    <a:pt x="83" y="79"/>
                    <a:pt x="78" y="87"/>
                    <a:pt x="71" y="94"/>
                  </a:cubicBezTo>
                  <a:cubicBezTo>
                    <a:pt x="69" y="96"/>
                    <a:pt x="61" y="93"/>
                    <a:pt x="59" y="91"/>
                  </a:cubicBezTo>
                  <a:cubicBezTo>
                    <a:pt x="40" y="66"/>
                    <a:pt x="21" y="41"/>
                    <a:pt x="2" y="16"/>
                  </a:cubicBezTo>
                  <a:cubicBezTo>
                    <a:pt x="0" y="13"/>
                    <a:pt x="0" y="7"/>
                    <a:pt x="1" y="4"/>
                  </a:cubicBezTo>
                  <a:cubicBezTo>
                    <a:pt x="3" y="2"/>
                    <a:pt x="9" y="0"/>
                    <a:pt x="12" y="1"/>
                  </a:cubicBezTo>
                  <a:cubicBezTo>
                    <a:pt x="46" y="6"/>
                    <a:pt x="79" y="12"/>
                    <a:pt x="113" y="18"/>
                  </a:cubicBezTo>
                  <a:close/>
                  <a:moveTo>
                    <a:pt x="22" y="15"/>
                  </a:moveTo>
                  <a:cubicBezTo>
                    <a:pt x="31" y="26"/>
                    <a:pt x="37" y="34"/>
                    <a:pt x="45" y="43"/>
                  </a:cubicBezTo>
                  <a:cubicBezTo>
                    <a:pt x="48" y="35"/>
                    <a:pt x="51" y="29"/>
                    <a:pt x="55" y="23"/>
                  </a:cubicBezTo>
                  <a:cubicBezTo>
                    <a:pt x="44" y="20"/>
                    <a:pt x="35" y="18"/>
                    <a:pt x="2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1" name="Freeform 75">
              <a:extLst>
                <a:ext uri="{FF2B5EF4-FFF2-40B4-BE49-F238E27FC236}">
                  <a16:creationId xmlns:a16="http://schemas.microsoft.com/office/drawing/2014/main" id="{3F9204C9-4FAD-4F53-BA29-C12C5BEF1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7626" y="3132138"/>
              <a:ext cx="422275" cy="257175"/>
            </a:xfrm>
            <a:custGeom>
              <a:avLst/>
              <a:gdLst>
                <a:gd name="T0" fmla="*/ 23 w 128"/>
                <a:gd name="T1" fmla="*/ 30 h 78"/>
                <a:gd name="T2" fmla="*/ 82 w 128"/>
                <a:gd name="T3" fmla="*/ 22 h 78"/>
                <a:gd name="T4" fmla="*/ 108 w 128"/>
                <a:gd name="T5" fmla="*/ 0 h 78"/>
                <a:gd name="T6" fmla="*/ 119 w 128"/>
                <a:gd name="T7" fmla="*/ 13 h 78"/>
                <a:gd name="T8" fmla="*/ 126 w 128"/>
                <a:gd name="T9" fmla="*/ 39 h 78"/>
                <a:gd name="T10" fmla="*/ 113 w 128"/>
                <a:gd name="T11" fmla="*/ 52 h 78"/>
                <a:gd name="T12" fmla="*/ 46 w 128"/>
                <a:gd name="T13" fmla="*/ 54 h 78"/>
                <a:gd name="T14" fmla="*/ 21 w 128"/>
                <a:gd name="T15" fmla="*/ 70 h 78"/>
                <a:gd name="T16" fmla="*/ 7 w 128"/>
                <a:gd name="T17" fmla="*/ 69 h 78"/>
                <a:gd name="T18" fmla="*/ 1 w 128"/>
                <a:gd name="T19" fmla="*/ 26 h 78"/>
                <a:gd name="T20" fmla="*/ 8 w 128"/>
                <a:gd name="T21" fmla="*/ 16 h 78"/>
                <a:gd name="T22" fmla="*/ 23 w 128"/>
                <a:gd name="T23" fmla="*/ 3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78">
                  <a:moveTo>
                    <a:pt x="23" y="30"/>
                  </a:moveTo>
                  <a:cubicBezTo>
                    <a:pt x="41" y="28"/>
                    <a:pt x="62" y="25"/>
                    <a:pt x="82" y="22"/>
                  </a:cubicBezTo>
                  <a:cubicBezTo>
                    <a:pt x="95" y="21"/>
                    <a:pt x="105" y="18"/>
                    <a:pt x="108" y="0"/>
                  </a:cubicBezTo>
                  <a:cubicBezTo>
                    <a:pt x="113" y="6"/>
                    <a:pt x="118" y="9"/>
                    <a:pt x="119" y="13"/>
                  </a:cubicBezTo>
                  <a:cubicBezTo>
                    <a:pt x="122" y="21"/>
                    <a:pt x="124" y="30"/>
                    <a:pt x="126" y="39"/>
                  </a:cubicBezTo>
                  <a:cubicBezTo>
                    <a:pt x="128" y="49"/>
                    <a:pt x="122" y="56"/>
                    <a:pt x="113" y="52"/>
                  </a:cubicBezTo>
                  <a:cubicBezTo>
                    <a:pt x="90" y="40"/>
                    <a:pt x="68" y="51"/>
                    <a:pt x="46" y="54"/>
                  </a:cubicBezTo>
                  <a:cubicBezTo>
                    <a:pt x="35" y="55"/>
                    <a:pt x="25" y="57"/>
                    <a:pt x="21" y="70"/>
                  </a:cubicBezTo>
                  <a:cubicBezTo>
                    <a:pt x="19" y="77"/>
                    <a:pt x="9" y="78"/>
                    <a:pt x="7" y="69"/>
                  </a:cubicBezTo>
                  <a:cubicBezTo>
                    <a:pt x="3" y="55"/>
                    <a:pt x="2" y="41"/>
                    <a:pt x="1" y="26"/>
                  </a:cubicBezTo>
                  <a:cubicBezTo>
                    <a:pt x="0" y="23"/>
                    <a:pt x="5" y="20"/>
                    <a:pt x="8" y="16"/>
                  </a:cubicBezTo>
                  <a:cubicBezTo>
                    <a:pt x="12" y="20"/>
                    <a:pt x="17" y="24"/>
                    <a:pt x="2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2" name="Freeform 76">
              <a:extLst>
                <a:ext uri="{FF2B5EF4-FFF2-40B4-BE49-F238E27FC236}">
                  <a16:creationId xmlns:a16="http://schemas.microsoft.com/office/drawing/2014/main" id="{73DDF204-267B-4DAA-A55D-1F5C6DDF49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9913" y="4432300"/>
              <a:ext cx="285750" cy="331788"/>
            </a:xfrm>
            <a:custGeom>
              <a:avLst/>
              <a:gdLst>
                <a:gd name="T0" fmla="*/ 19 w 87"/>
                <a:gd name="T1" fmla="*/ 100 h 101"/>
                <a:gd name="T2" fmla="*/ 6 w 87"/>
                <a:gd name="T3" fmla="*/ 81 h 101"/>
                <a:gd name="T4" fmla="*/ 31 w 87"/>
                <a:gd name="T5" fmla="*/ 46 h 101"/>
                <a:gd name="T6" fmla="*/ 29 w 87"/>
                <a:gd name="T7" fmla="*/ 18 h 101"/>
                <a:gd name="T8" fmla="*/ 28 w 87"/>
                <a:gd name="T9" fmla="*/ 6 h 101"/>
                <a:gd name="T10" fmla="*/ 42 w 87"/>
                <a:gd name="T11" fmla="*/ 1 h 101"/>
                <a:gd name="T12" fmla="*/ 64 w 87"/>
                <a:gd name="T13" fmla="*/ 1 h 101"/>
                <a:gd name="T14" fmla="*/ 87 w 87"/>
                <a:gd name="T15" fmla="*/ 3 h 101"/>
                <a:gd name="T16" fmla="*/ 82 w 87"/>
                <a:gd name="T17" fmla="*/ 22 h 101"/>
                <a:gd name="T18" fmla="*/ 32 w 87"/>
                <a:gd name="T19" fmla="*/ 92 h 101"/>
                <a:gd name="T20" fmla="*/ 19 w 87"/>
                <a:gd name="T21" fmla="*/ 10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101">
                  <a:moveTo>
                    <a:pt x="19" y="100"/>
                  </a:moveTo>
                  <a:cubicBezTo>
                    <a:pt x="6" y="101"/>
                    <a:pt x="0" y="90"/>
                    <a:pt x="6" y="81"/>
                  </a:cubicBezTo>
                  <a:cubicBezTo>
                    <a:pt x="13" y="69"/>
                    <a:pt x="22" y="57"/>
                    <a:pt x="31" y="46"/>
                  </a:cubicBezTo>
                  <a:cubicBezTo>
                    <a:pt x="39" y="36"/>
                    <a:pt x="44" y="27"/>
                    <a:pt x="29" y="18"/>
                  </a:cubicBezTo>
                  <a:cubicBezTo>
                    <a:pt x="27" y="17"/>
                    <a:pt x="26" y="8"/>
                    <a:pt x="28" y="6"/>
                  </a:cubicBezTo>
                  <a:cubicBezTo>
                    <a:pt x="31" y="3"/>
                    <a:pt x="37" y="1"/>
                    <a:pt x="42" y="1"/>
                  </a:cubicBezTo>
                  <a:cubicBezTo>
                    <a:pt x="49" y="0"/>
                    <a:pt x="56" y="0"/>
                    <a:pt x="64" y="1"/>
                  </a:cubicBezTo>
                  <a:cubicBezTo>
                    <a:pt x="72" y="1"/>
                    <a:pt x="79" y="2"/>
                    <a:pt x="87" y="3"/>
                  </a:cubicBezTo>
                  <a:cubicBezTo>
                    <a:pt x="86" y="9"/>
                    <a:pt x="86" y="17"/>
                    <a:pt x="82" y="22"/>
                  </a:cubicBezTo>
                  <a:cubicBezTo>
                    <a:pt x="66" y="46"/>
                    <a:pt x="49" y="69"/>
                    <a:pt x="32" y="92"/>
                  </a:cubicBezTo>
                  <a:cubicBezTo>
                    <a:pt x="28" y="97"/>
                    <a:pt x="21" y="99"/>
                    <a:pt x="19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3" name="Freeform 77">
              <a:extLst>
                <a:ext uri="{FF2B5EF4-FFF2-40B4-BE49-F238E27FC236}">
                  <a16:creationId xmlns:a16="http://schemas.microsoft.com/office/drawing/2014/main" id="{6333112B-A62B-423D-A85C-9ECB30C5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6576" y="2082800"/>
              <a:ext cx="300038" cy="366713"/>
            </a:xfrm>
            <a:custGeom>
              <a:avLst/>
              <a:gdLst>
                <a:gd name="T0" fmla="*/ 91 w 91"/>
                <a:gd name="T1" fmla="*/ 27 h 111"/>
                <a:gd name="T2" fmla="*/ 40 w 91"/>
                <a:gd name="T3" fmla="*/ 89 h 111"/>
                <a:gd name="T4" fmla="*/ 16 w 91"/>
                <a:gd name="T5" fmla="*/ 104 h 111"/>
                <a:gd name="T6" fmla="*/ 6 w 91"/>
                <a:gd name="T7" fmla="*/ 78 h 111"/>
                <a:gd name="T8" fmla="*/ 0 w 91"/>
                <a:gd name="T9" fmla="*/ 15 h 111"/>
                <a:gd name="T10" fmla="*/ 4 w 91"/>
                <a:gd name="T11" fmla="*/ 0 h 111"/>
                <a:gd name="T12" fmla="*/ 29 w 91"/>
                <a:gd name="T13" fmla="*/ 5 h 111"/>
                <a:gd name="T14" fmla="*/ 28 w 91"/>
                <a:gd name="T15" fmla="*/ 19 h 111"/>
                <a:gd name="T16" fmla="*/ 25 w 91"/>
                <a:gd name="T17" fmla="*/ 70 h 111"/>
                <a:gd name="T18" fmla="*/ 38 w 91"/>
                <a:gd name="T19" fmla="*/ 72 h 111"/>
                <a:gd name="T20" fmla="*/ 66 w 91"/>
                <a:gd name="T21" fmla="*/ 26 h 111"/>
                <a:gd name="T22" fmla="*/ 91 w 91"/>
                <a:gd name="T23" fmla="*/ 2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1">
                  <a:moveTo>
                    <a:pt x="91" y="27"/>
                  </a:moveTo>
                  <a:cubicBezTo>
                    <a:pt x="74" y="48"/>
                    <a:pt x="57" y="69"/>
                    <a:pt x="40" y="89"/>
                  </a:cubicBezTo>
                  <a:cubicBezTo>
                    <a:pt x="33" y="97"/>
                    <a:pt x="27" y="111"/>
                    <a:pt x="16" y="104"/>
                  </a:cubicBezTo>
                  <a:cubicBezTo>
                    <a:pt x="10" y="101"/>
                    <a:pt x="8" y="87"/>
                    <a:pt x="6" y="78"/>
                  </a:cubicBezTo>
                  <a:cubicBezTo>
                    <a:pt x="4" y="57"/>
                    <a:pt x="2" y="36"/>
                    <a:pt x="0" y="15"/>
                  </a:cubicBezTo>
                  <a:cubicBezTo>
                    <a:pt x="0" y="10"/>
                    <a:pt x="3" y="0"/>
                    <a:pt x="4" y="0"/>
                  </a:cubicBezTo>
                  <a:cubicBezTo>
                    <a:pt x="12" y="0"/>
                    <a:pt x="21" y="2"/>
                    <a:pt x="29" y="5"/>
                  </a:cubicBezTo>
                  <a:cubicBezTo>
                    <a:pt x="30" y="5"/>
                    <a:pt x="28" y="14"/>
                    <a:pt x="28" y="19"/>
                  </a:cubicBezTo>
                  <a:cubicBezTo>
                    <a:pt x="27" y="36"/>
                    <a:pt x="25" y="53"/>
                    <a:pt x="25" y="70"/>
                  </a:cubicBezTo>
                  <a:cubicBezTo>
                    <a:pt x="26" y="78"/>
                    <a:pt x="33" y="80"/>
                    <a:pt x="38" y="72"/>
                  </a:cubicBezTo>
                  <a:cubicBezTo>
                    <a:pt x="47" y="57"/>
                    <a:pt x="63" y="46"/>
                    <a:pt x="66" y="26"/>
                  </a:cubicBezTo>
                  <a:cubicBezTo>
                    <a:pt x="68" y="15"/>
                    <a:pt x="81" y="16"/>
                    <a:pt x="9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4" name="Freeform 78">
              <a:extLst>
                <a:ext uri="{FF2B5EF4-FFF2-40B4-BE49-F238E27FC236}">
                  <a16:creationId xmlns:a16="http://schemas.microsoft.com/office/drawing/2014/main" id="{7B37ED85-F809-4408-B7A3-2785B5CEE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2576" y="2033588"/>
              <a:ext cx="131763" cy="346075"/>
            </a:xfrm>
            <a:custGeom>
              <a:avLst/>
              <a:gdLst>
                <a:gd name="T0" fmla="*/ 40 w 40"/>
                <a:gd name="T1" fmla="*/ 5 h 105"/>
                <a:gd name="T2" fmla="*/ 30 w 40"/>
                <a:gd name="T3" fmla="*/ 102 h 105"/>
                <a:gd name="T4" fmla="*/ 0 w 40"/>
                <a:gd name="T5" fmla="*/ 105 h 105"/>
                <a:gd name="T6" fmla="*/ 9 w 40"/>
                <a:gd name="T7" fmla="*/ 56 h 105"/>
                <a:gd name="T8" fmla="*/ 8 w 40"/>
                <a:gd name="T9" fmla="*/ 16 h 105"/>
                <a:gd name="T10" fmla="*/ 9 w 40"/>
                <a:gd name="T11" fmla="*/ 3 h 105"/>
                <a:gd name="T12" fmla="*/ 22 w 40"/>
                <a:gd name="T13" fmla="*/ 1 h 105"/>
                <a:gd name="T14" fmla="*/ 40 w 40"/>
                <a:gd name="T15" fmla="*/ 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105">
                  <a:moveTo>
                    <a:pt x="40" y="5"/>
                  </a:moveTo>
                  <a:cubicBezTo>
                    <a:pt x="36" y="38"/>
                    <a:pt x="33" y="69"/>
                    <a:pt x="30" y="102"/>
                  </a:cubicBezTo>
                  <a:cubicBezTo>
                    <a:pt x="23" y="103"/>
                    <a:pt x="12" y="104"/>
                    <a:pt x="0" y="105"/>
                  </a:cubicBezTo>
                  <a:cubicBezTo>
                    <a:pt x="3" y="87"/>
                    <a:pt x="8" y="72"/>
                    <a:pt x="9" y="56"/>
                  </a:cubicBezTo>
                  <a:cubicBezTo>
                    <a:pt x="10" y="43"/>
                    <a:pt x="8" y="30"/>
                    <a:pt x="8" y="16"/>
                  </a:cubicBezTo>
                  <a:cubicBezTo>
                    <a:pt x="8" y="12"/>
                    <a:pt x="7" y="6"/>
                    <a:pt x="9" y="3"/>
                  </a:cubicBezTo>
                  <a:cubicBezTo>
                    <a:pt x="12" y="0"/>
                    <a:pt x="18" y="0"/>
                    <a:pt x="22" y="1"/>
                  </a:cubicBezTo>
                  <a:cubicBezTo>
                    <a:pt x="29" y="2"/>
                    <a:pt x="36" y="4"/>
                    <a:pt x="4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5" name="Freeform 79">
              <a:extLst>
                <a:ext uri="{FF2B5EF4-FFF2-40B4-BE49-F238E27FC236}">
                  <a16:creationId xmlns:a16="http://schemas.microsoft.com/office/drawing/2014/main" id="{7554423C-33AB-4F0C-9740-A5B5D6B497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9551" y="3630613"/>
              <a:ext cx="741363" cy="711200"/>
            </a:xfrm>
            <a:custGeom>
              <a:avLst/>
              <a:gdLst>
                <a:gd name="T0" fmla="*/ 89 w 225"/>
                <a:gd name="T1" fmla="*/ 97 h 216"/>
                <a:gd name="T2" fmla="*/ 47 w 225"/>
                <a:gd name="T3" fmla="*/ 105 h 216"/>
                <a:gd name="T4" fmla="*/ 5 w 225"/>
                <a:gd name="T5" fmla="*/ 116 h 216"/>
                <a:gd name="T6" fmla="*/ 19 w 225"/>
                <a:gd name="T7" fmla="*/ 83 h 216"/>
                <a:gd name="T8" fmla="*/ 83 w 225"/>
                <a:gd name="T9" fmla="*/ 60 h 216"/>
                <a:gd name="T10" fmla="*/ 96 w 225"/>
                <a:gd name="T11" fmla="*/ 57 h 216"/>
                <a:gd name="T12" fmla="*/ 96 w 225"/>
                <a:gd name="T13" fmla="*/ 50 h 216"/>
                <a:gd name="T14" fmla="*/ 65 w 225"/>
                <a:gd name="T15" fmla="*/ 48 h 216"/>
                <a:gd name="T16" fmla="*/ 42 w 225"/>
                <a:gd name="T17" fmla="*/ 39 h 216"/>
                <a:gd name="T18" fmla="*/ 62 w 225"/>
                <a:gd name="T19" fmla="*/ 13 h 216"/>
                <a:gd name="T20" fmla="*/ 152 w 225"/>
                <a:gd name="T21" fmla="*/ 6 h 216"/>
                <a:gd name="T22" fmla="*/ 154 w 225"/>
                <a:gd name="T23" fmla="*/ 12 h 216"/>
                <a:gd name="T24" fmla="*/ 146 w 225"/>
                <a:gd name="T25" fmla="*/ 32 h 216"/>
                <a:gd name="T26" fmla="*/ 145 w 225"/>
                <a:gd name="T27" fmla="*/ 46 h 216"/>
                <a:gd name="T28" fmla="*/ 159 w 225"/>
                <a:gd name="T29" fmla="*/ 45 h 216"/>
                <a:gd name="T30" fmla="*/ 187 w 225"/>
                <a:gd name="T31" fmla="*/ 23 h 216"/>
                <a:gd name="T32" fmla="*/ 203 w 225"/>
                <a:gd name="T33" fmla="*/ 6 h 216"/>
                <a:gd name="T34" fmla="*/ 224 w 225"/>
                <a:gd name="T35" fmla="*/ 17 h 216"/>
                <a:gd name="T36" fmla="*/ 217 w 225"/>
                <a:gd name="T37" fmla="*/ 106 h 216"/>
                <a:gd name="T38" fmla="*/ 171 w 225"/>
                <a:gd name="T39" fmla="*/ 135 h 216"/>
                <a:gd name="T40" fmla="*/ 139 w 225"/>
                <a:gd name="T41" fmla="*/ 141 h 216"/>
                <a:gd name="T42" fmla="*/ 156 w 225"/>
                <a:gd name="T43" fmla="*/ 180 h 216"/>
                <a:gd name="T44" fmla="*/ 161 w 225"/>
                <a:gd name="T45" fmla="*/ 197 h 216"/>
                <a:gd name="T46" fmla="*/ 159 w 225"/>
                <a:gd name="T47" fmla="*/ 214 h 216"/>
                <a:gd name="T48" fmla="*/ 139 w 225"/>
                <a:gd name="T49" fmla="*/ 212 h 216"/>
                <a:gd name="T50" fmla="*/ 97 w 225"/>
                <a:gd name="T51" fmla="*/ 166 h 216"/>
                <a:gd name="T52" fmla="*/ 73 w 225"/>
                <a:gd name="T53" fmla="*/ 159 h 216"/>
                <a:gd name="T54" fmla="*/ 24 w 225"/>
                <a:gd name="T55" fmla="*/ 178 h 216"/>
                <a:gd name="T56" fmla="*/ 2 w 225"/>
                <a:gd name="T57" fmla="*/ 174 h 216"/>
                <a:gd name="T58" fmla="*/ 8 w 225"/>
                <a:gd name="T59" fmla="*/ 154 h 216"/>
                <a:gd name="T60" fmla="*/ 65 w 225"/>
                <a:gd name="T61" fmla="*/ 121 h 216"/>
                <a:gd name="T62" fmla="*/ 89 w 225"/>
                <a:gd name="T63" fmla="*/ 97 h 216"/>
                <a:gd name="T64" fmla="*/ 178 w 225"/>
                <a:gd name="T65" fmla="*/ 75 h 216"/>
                <a:gd name="T66" fmla="*/ 146 w 225"/>
                <a:gd name="T67" fmla="*/ 75 h 216"/>
                <a:gd name="T68" fmla="*/ 138 w 225"/>
                <a:gd name="T69" fmla="*/ 83 h 216"/>
                <a:gd name="T70" fmla="*/ 141 w 225"/>
                <a:gd name="T71" fmla="*/ 94 h 216"/>
                <a:gd name="T72" fmla="*/ 168 w 225"/>
                <a:gd name="T73" fmla="*/ 92 h 216"/>
                <a:gd name="T74" fmla="*/ 178 w 225"/>
                <a:gd name="T75" fmla="*/ 7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5" h="216">
                  <a:moveTo>
                    <a:pt x="89" y="97"/>
                  </a:moveTo>
                  <a:cubicBezTo>
                    <a:pt x="75" y="100"/>
                    <a:pt x="61" y="102"/>
                    <a:pt x="47" y="105"/>
                  </a:cubicBezTo>
                  <a:cubicBezTo>
                    <a:pt x="33" y="108"/>
                    <a:pt x="20" y="112"/>
                    <a:pt x="5" y="116"/>
                  </a:cubicBezTo>
                  <a:cubicBezTo>
                    <a:pt x="0" y="98"/>
                    <a:pt x="11" y="90"/>
                    <a:pt x="19" y="83"/>
                  </a:cubicBezTo>
                  <a:cubicBezTo>
                    <a:pt x="38" y="67"/>
                    <a:pt x="60" y="63"/>
                    <a:pt x="83" y="60"/>
                  </a:cubicBezTo>
                  <a:cubicBezTo>
                    <a:pt x="88" y="60"/>
                    <a:pt x="92" y="58"/>
                    <a:pt x="96" y="57"/>
                  </a:cubicBezTo>
                  <a:cubicBezTo>
                    <a:pt x="96" y="55"/>
                    <a:pt x="96" y="53"/>
                    <a:pt x="96" y="50"/>
                  </a:cubicBezTo>
                  <a:cubicBezTo>
                    <a:pt x="86" y="50"/>
                    <a:pt x="76" y="49"/>
                    <a:pt x="65" y="48"/>
                  </a:cubicBezTo>
                  <a:cubicBezTo>
                    <a:pt x="57" y="47"/>
                    <a:pt x="45" y="52"/>
                    <a:pt x="42" y="39"/>
                  </a:cubicBezTo>
                  <a:cubicBezTo>
                    <a:pt x="39" y="29"/>
                    <a:pt x="51" y="14"/>
                    <a:pt x="62" y="13"/>
                  </a:cubicBezTo>
                  <a:cubicBezTo>
                    <a:pt x="92" y="10"/>
                    <a:pt x="122" y="8"/>
                    <a:pt x="152" y="6"/>
                  </a:cubicBezTo>
                  <a:cubicBezTo>
                    <a:pt x="152" y="8"/>
                    <a:pt x="153" y="10"/>
                    <a:pt x="154" y="12"/>
                  </a:cubicBezTo>
                  <a:cubicBezTo>
                    <a:pt x="151" y="18"/>
                    <a:pt x="148" y="25"/>
                    <a:pt x="146" y="32"/>
                  </a:cubicBezTo>
                  <a:cubicBezTo>
                    <a:pt x="145" y="36"/>
                    <a:pt x="145" y="41"/>
                    <a:pt x="145" y="46"/>
                  </a:cubicBezTo>
                  <a:cubicBezTo>
                    <a:pt x="149" y="46"/>
                    <a:pt x="154" y="47"/>
                    <a:pt x="159" y="45"/>
                  </a:cubicBezTo>
                  <a:cubicBezTo>
                    <a:pt x="171" y="42"/>
                    <a:pt x="181" y="35"/>
                    <a:pt x="187" y="23"/>
                  </a:cubicBezTo>
                  <a:cubicBezTo>
                    <a:pt x="190" y="16"/>
                    <a:pt x="196" y="10"/>
                    <a:pt x="203" y="6"/>
                  </a:cubicBezTo>
                  <a:cubicBezTo>
                    <a:pt x="213" y="0"/>
                    <a:pt x="225" y="6"/>
                    <a:pt x="224" y="17"/>
                  </a:cubicBezTo>
                  <a:cubicBezTo>
                    <a:pt x="223" y="47"/>
                    <a:pt x="222" y="77"/>
                    <a:pt x="217" y="106"/>
                  </a:cubicBezTo>
                  <a:cubicBezTo>
                    <a:pt x="213" y="130"/>
                    <a:pt x="191" y="131"/>
                    <a:pt x="171" y="135"/>
                  </a:cubicBezTo>
                  <a:cubicBezTo>
                    <a:pt x="161" y="136"/>
                    <a:pt x="151" y="139"/>
                    <a:pt x="139" y="141"/>
                  </a:cubicBezTo>
                  <a:cubicBezTo>
                    <a:pt x="145" y="156"/>
                    <a:pt x="150" y="168"/>
                    <a:pt x="156" y="180"/>
                  </a:cubicBezTo>
                  <a:cubicBezTo>
                    <a:pt x="158" y="186"/>
                    <a:pt x="161" y="191"/>
                    <a:pt x="161" y="197"/>
                  </a:cubicBezTo>
                  <a:cubicBezTo>
                    <a:pt x="162" y="203"/>
                    <a:pt x="161" y="214"/>
                    <a:pt x="159" y="214"/>
                  </a:cubicBezTo>
                  <a:cubicBezTo>
                    <a:pt x="153" y="216"/>
                    <a:pt x="143" y="216"/>
                    <a:pt x="139" y="212"/>
                  </a:cubicBezTo>
                  <a:cubicBezTo>
                    <a:pt x="124" y="198"/>
                    <a:pt x="109" y="182"/>
                    <a:pt x="97" y="166"/>
                  </a:cubicBezTo>
                  <a:cubicBezTo>
                    <a:pt x="89" y="156"/>
                    <a:pt x="83" y="155"/>
                    <a:pt x="73" y="159"/>
                  </a:cubicBezTo>
                  <a:cubicBezTo>
                    <a:pt x="57" y="166"/>
                    <a:pt x="41" y="173"/>
                    <a:pt x="24" y="178"/>
                  </a:cubicBezTo>
                  <a:cubicBezTo>
                    <a:pt x="18" y="179"/>
                    <a:pt x="10" y="175"/>
                    <a:pt x="2" y="174"/>
                  </a:cubicBezTo>
                  <a:cubicBezTo>
                    <a:pt x="4" y="167"/>
                    <a:pt x="4" y="157"/>
                    <a:pt x="8" y="154"/>
                  </a:cubicBezTo>
                  <a:cubicBezTo>
                    <a:pt x="26" y="142"/>
                    <a:pt x="45" y="129"/>
                    <a:pt x="65" y="121"/>
                  </a:cubicBezTo>
                  <a:cubicBezTo>
                    <a:pt x="80" y="115"/>
                    <a:pt x="88" y="113"/>
                    <a:pt x="89" y="97"/>
                  </a:cubicBezTo>
                  <a:close/>
                  <a:moveTo>
                    <a:pt x="178" y="75"/>
                  </a:moveTo>
                  <a:cubicBezTo>
                    <a:pt x="164" y="75"/>
                    <a:pt x="155" y="74"/>
                    <a:pt x="146" y="75"/>
                  </a:cubicBezTo>
                  <a:cubicBezTo>
                    <a:pt x="143" y="75"/>
                    <a:pt x="139" y="80"/>
                    <a:pt x="138" y="83"/>
                  </a:cubicBezTo>
                  <a:cubicBezTo>
                    <a:pt x="137" y="86"/>
                    <a:pt x="140" y="94"/>
                    <a:pt x="141" y="94"/>
                  </a:cubicBezTo>
                  <a:cubicBezTo>
                    <a:pt x="150" y="94"/>
                    <a:pt x="160" y="94"/>
                    <a:pt x="168" y="92"/>
                  </a:cubicBezTo>
                  <a:cubicBezTo>
                    <a:pt x="172" y="90"/>
                    <a:pt x="173" y="83"/>
                    <a:pt x="178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6" name="Freeform 80">
              <a:extLst>
                <a:ext uri="{FF2B5EF4-FFF2-40B4-BE49-F238E27FC236}">
                  <a16:creationId xmlns:a16="http://schemas.microsoft.com/office/drawing/2014/main" id="{81671658-C320-4ADB-90B3-065635F3D3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28926" y="3336925"/>
              <a:ext cx="676275" cy="287338"/>
            </a:xfrm>
            <a:custGeom>
              <a:avLst/>
              <a:gdLst>
                <a:gd name="T0" fmla="*/ 60 w 205"/>
                <a:gd name="T1" fmla="*/ 6 h 87"/>
                <a:gd name="T2" fmla="*/ 108 w 205"/>
                <a:gd name="T3" fmla="*/ 0 h 87"/>
                <a:gd name="T4" fmla="*/ 183 w 205"/>
                <a:gd name="T5" fmla="*/ 3 h 87"/>
                <a:gd name="T6" fmla="*/ 200 w 205"/>
                <a:gd name="T7" fmla="*/ 20 h 87"/>
                <a:gd name="T8" fmla="*/ 203 w 205"/>
                <a:gd name="T9" fmla="*/ 47 h 87"/>
                <a:gd name="T10" fmla="*/ 184 w 205"/>
                <a:gd name="T11" fmla="*/ 76 h 87"/>
                <a:gd name="T12" fmla="*/ 129 w 205"/>
                <a:gd name="T13" fmla="*/ 84 h 87"/>
                <a:gd name="T14" fmla="*/ 49 w 205"/>
                <a:gd name="T15" fmla="*/ 85 h 87"/>
                <a:gd name="T16" fmla="*/ 16 w 205"/>
                <a:gd name="T17" fmla="*/ 70 h 87"/>
                <a:gd name="T18" fmla="*/ 15 w 205"/>
                <a:gd name="T19" fmla="*/ 25 h 87"/>
                <a:gd name="T20" fmla="*/ 60 w 205"/>
                <a:gd name="T21" fmla="*/ 6 h 87"/>
                <a:gd name="T22" fmla="*/ 161 w 205"/>
                <a:gd name="T23" fmla="*/ 42 h 87"/>
                <a:gd name="T24" fmla="*/ 59 w 205"/>
                <a:gd name="T25" fmla="*/ 49 h 87"/>
                <a:gd name="T26" fmla="*/ 161 w 205"/>
                <a:gd name="T27" fmla="*/ 4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5" h="87">
                  <a:moveTo>
                    <a:pt x="60" y="6"/>
                  </a:moveTo>
                  <a:cubicBezTo>
                    <a:pt x="76" y="4"/>
                    <a:pt x="92" y="0"/>
                    <a:pt x="108" y="0"/>
                  </a:cubicBezTo>
                  <a:cubicBezTo>
                    <a:pt x="133" y="0"/>
                    <a:pt x="158" y="0"/>
                    <a:pt x="183" y="3"/>
                  </a:cubicBezTo>
                  <a:cubicBezTo>
                    <a:pt x="189" y="4"/>
                    <a:pt x="197" y="13"/>
                    <a:pt x="200" y="20"/>
                  </a:cubicBezTo>
                  <a:cubicBezTo>
                    <a:pt x="203" y="28"/>
                    <a:pt x="203" y="38"/>
                    <a:pt x="203" y="47"/>
                  </a:cubicBezTo>
                  <a:cubicBezTo>
                    <a:pt x="205" y="64"/>
                    <a:pt x="200" y="72"/>
                    <a:pt x="184" y="76"/>
                  </a:cubicBezTo>
                  <a:cubicBezTo>
                    <a:pt x="166" y="80"/>
                    <a:pt x="148" y="83"/>
                    <a:pt x="129" y="84"/>
                  </a:cubicBezTo>
                  <a:cubicBezTo>
                    <a:pt x="103" y="86"/>
                    <a:pt x="76" y="87"/>
                    <a:pt x="49" y="85"/>
                  </a:cubicBezTo>
                  <a:cubicBezTo>
                    <a:pt x="38" y="84"/>
                    <a:pt x="26" y="77"/>
                    <a:pt x="16" y="70"/>
                  </a:cubicBezTo>
                  <a:cubicBezTo>
                    <a:pt x="0" y="58"/>
                    <a:pt x="0" y="38"/>
                    <a:pt x="15" y="25"/>
                  </a:cubicBezTo>
                  <a:cubicBezTo>
                    <a:pt x="28" y="14"/>
                    <a:pt x="40" y="0"/>
                    <a:pt x="60" y="6"/>
                  </a:cubicBezTo>
                  <a:close/>
                  <a:moveTo>
                    <a:pt x="161" y="42"/>
                  </a:moveTo>
                  <a:cubicBezTo>
                    <a:pt x="145" y="30"/>
                    <a:pt x="72" y="35"/>
                    <a:pt x="59" y="49"/>
                  </a:cubicBezTo>
                  <a:cubicBezTo>
                    <a:pt x="95" y="46"/>
                    <a:pt x="128" y="44"/>
                    <a:pt x="161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F9A6F7E9-4822-4C55-A853-4C7914B8CB1A}"/>
              </a:ext>
            </a:extLst>
          </p:cNvPr>
          <p:cNvSpPr txBox="1"/>
          <p:nvPr/>
        </p:nvSpPr>
        <p:spPr>
          <a:xfrm>
            <a:off x="2545536" y="393562"/>
            <a:ext cx="2763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altLang="zh-CN" sz="1200" dirty="0">
                <a:solidFill>
                  <a:sysClr val="windowText" lastClr="000000"/>
                </a:solidFill>
                <a:latin typeface="Segoe UI Light" panose="020B0502040204020203" pitchFamily="34" charset="0"/>
                <a:ea typeface="微软雅黑 Light" pitchFamily="34" charset="-122"/>
                <a:cs typeface="Segoe UI Light" panose="020B0502040204020203" pitchFamily="34" charset="0"/>
              </a:rPr>
              <a:t>/ THE BACKGROUND AND MEANING</a:t>
            </a:r>
            <a:endParaRPr lang="zh-CN" altLang="en-US" sz="1200" dirty="0">
              <a:solidFill>
                <a:sysClr val="windowText" lastClr="000000"/>
              </a:solidFill>
              <a:latin typeface="Segoe UI Light" panose="020B0502040204020203" pitchFamily="34" charset="0"/>
              <a:ea typeface="微软雅黑 Light" pitchFamily="34" charset="-122"/>
              <a:cs typeface="Segoe UI Light" panose="020B0502040204020203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3106" y="229138"/>
            <a:ext cx="2438800" cy="46166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939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研究思路与方法</a:t>
            </a: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1FEC89E0-90D7-48D8-83FC-0C0A4B1FD9BB}"/>
              </a:ext>
            </a:extLst>
          </p:cNvPr>
          <p:cNvCxnSpPr>
            <a:cxnSpLocks/>
          </p:cNvCxnSpPr>
          <p:nvPr/>
        </p:nvCxnSpPr>
        <p:spPr>
          <a:xfrm>
            <a:off x="302006" y="6584663"/>
            <a:ext cx="10051362" cy="0"/>
          </a:xfrm>
          <a:prstGeom prst="line">
            <a:avLst/>
          </a:prstGeom>
          <a:ln w="12700">
            <a:solidFill>
              <a:srgbClr val="0939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1FEC89E0-90D7-48D8-83FC-0C0A4B1FD9BB}"/>
              </a:ext>
            </a:extLst>
          </p:cNvPr>
          <p:cNvCxnSpPr>
            <a:cxnSpLocks/>
          </p:cNvCxnSpPr>
          <p:nvPr/>
        </p:nvCxnSpPr>
        <p:spPr>
          <a:xfrm>
            <a:off x="11143461" y="6584663"/>
            <a:ext cx="688875" cy="0"/>
          </a:xfrm>
          <a:prstGeom prst="line">
            <a:avLst/>
          </a:prstGeom>
          <a:ln w="12700">
            <a:solidFill>
              <a:srgbClr val="0939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0378768" y="6393877"/>
            <a:ext cx="722549" cy="381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0939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endParaRPr lang="zh-CN" altLang="en-US" b="1" dirty="0">
              <a:solidFill>
                <a:srgbClr val="09397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AD0108E-9E26-4E92-A105-1A3993B01E38}"/>
              </a:ext>
            </a:extLst>
          </p:cNvPr>
          <p:cNvGrpSpPr/>
          <p:nvPr/>
        </p:nvGrpSpPr>
        <p:grpSpPr>
          <a:xfrm>
            <a:off x="4641056" y="1968485"/>
            <a:ext cx="2736850" cy="2955925"/>
            <a:chOff x="4641056" y="1824038"/>
            <a:chExt cx="2736850" cy="2955925"/>
          </a:xfrm>
        </p:grpSpPr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CD47EE66-53A7-46B1-ABCB-9C116752970E}"/>
                </a:ext>
              </a:extLst>
            </p:cNvPr>
            <p:cNvCxnSpPr/>
            <p:nvPr/>
          </p:nvCxnSpPr>
          <p:spPr bwMode="auto">
            <a:xfrm flipH="1">
              <a:off x="4861719" y="2063750"/>
              <a:ext cx="1143001" cy="382589"/>
            </a:xfrm>
            <a:prstGeom prst="line">
              <a:avLst/>
            </a:prstGeom>
            <a:noFill/>
            <a:ln w="63500" cap="flat" cmpd="sng" algn="ctr">
              <a:solidFill>
                <a:schemeClr val="bg2">
                  <a:lumMod val="5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CBFF3814-4C37-4E0E-9556-370CA7F0CCEE}"/>
                </a:ext>
              </a:extLst>
            </p:cNvPr>
            <p:cNvCxnSpPr/>
            <p:nvPr/>
          </p:nvCxnSpPr>
          <p:spPr bwMode="auto">
            <a:xfrm flipH="1">
              <a:off x="6098381" y="3984625"/>
              <a:ext cx="915988" cy="434975"/>
            </a:xfrm>
            <a:prstGeom prst="line">
              <a:avLst/>
            </a:prstGeom>
            <a:noFill/>
            <a:ln w="63500" cap="flat" cmpd="sng" algn="ctr">
              <a:solidFill>
                <a:schemeClr val="bg2">
                  <a:lumMod val="5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F4FB57BD-9154-488F-97F9-EEE66E5DA1EC}"/>
                </a:ext>
              </a:extLst>
            </p:cNvPr>
            <p:cNvCxnSpPr/>
            <p:nvPr/>
          </p:nvCxnSpPr>
          <p:spPr bwMode="auto">
            <a:xfrm flipH="1">
              <a:off x="4983956" y="3540125"/>
              <a:ext cx="1027114" cy="361950"/>
            </a:xfrm>
            <a:prstGeom prst="line">
              <a:avLst/>
            </a:prstGeom>
            <a:noFill/>
            <a:ln w="63500" cap="flat" cmpd="sng" algn="ctr">
              <a:solidFill>
                <a:schemeClr val="bg2">
                  <a:lumMod val="5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5080A14C-253D-413E-9F2A-B39C87D61C26}"/>
                </a:ext>
              </a:extLst>
            </p:cNvPr>
            <p:cNvCxnSpPr/>
            <p:nvPr/>
          </p:nvCxnSpPr>
          <p:spPr bwMode="auto">
            <a:xfrm flipH="1">
              <a:off x="6004720" y="2501900"/>
              <a:ext cx="1022351" cy="446088"/>
            </a:xfrm>
            <a:prstGeom prst="line">
              <a:avLst/>
            </a:prstGeom>
            <a:noFill/>
            <a:ln w="63500" cap="flat" cmpd="sng" algn="ctr">
              <a:solidFill>
                <a:schemeClr val="bg2">
                  <a:lumMod val="5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BEAE345E-6D77-4D52-974C-AAF9D0334C10}"/>
                </a:ext>
              </a:extLst>
            </p:cNvPr>
            <p:cNvCxnSpPr/>
            <p:nvPr/>
          </p:nvCxnSpPr>
          <p:spPr bwMode="auto">
            <a:xfrm flipH="1" flipV="1">
              <a:off x="5031581" y="3995738"/>
              <a:ext cx="885825" cy="396874"/>
            </a:xfrm>
            <a:prstGeom prst="line">
              <a:avLst/>
            </a:prstGeom>
            <a:noFill/>
            <a:ln w="63500" cap="flat" cmpd="sng" algn="ctr">
              <a:solidFill>
                <a:schemeClr val="bg2">
                  <a:lumMod val="5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264469C2-18DD-4AC6-A45C-B279A0310037}"/>
                </a:ext>
              </a:extLst>
            </p:cNvPr>
            <p:cNvCxnSpPr/>
            <p:nvPr/>
          </p:nvCxnSpPr>
          <p:spPr bwMode="auto">
            <a:xfrm flipH="1" flipV="1">
              <a:off x="5988844" y="3530599"/>
              <a:ext cx="1084261" cy="384175"/>
            </a:xfrm>
            <a:prstGeom prst="line">
              <a:avLst/>
            </a:prstGeom>
            <a:noFill/>
            <a:ln w="63500" cap="flat" cmpd="sng" algn="ctr">
              <a:solidFill>
                <a:schemeClr val="bg2">
                  <a:lumMod val="5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ECF21231-AEEA-4CD7-B6BB-629D19C72948}"/>
                </a:ext>
              </a:extLst>
            </p:cNvPr>
            <p:cNvCxnSpPr/>
            <p:nvPr/>
          </p:nvCxnSpPr>
          <p:spPr bwMode="auto">
            <a:xfrm flipH="1" flipV="1">
              <a:off x="6036469" y="2070100"/>
              <a:ext cx="1084261" cy="384175"/>
            </a:xfrm>
            <a:prstGeom prst="line">
              <a:avLst/>
            </a:prstGeom>
            <a:noFill/>
            <a:ln w="63500" cap="flat" cmpd="sng" algn="ctr">
              <a:solidFill>
                <a:schemeClr val="bg2">
                  <a:lumMod val="5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FC587FE0-34A0-4653-8A07-32E0D081630C}"/>
                </a:ext>
              </a:extLst>
            </p:cNvPr>
            <p:cNvCxnSpPr/>
            <p:nvPr/>
          </p:nvCxnSpPr>
          <p:spPr bwMode="auto">
            <a:xfrm flipH="1" flipV="1">
              <a:off x="4961730" y="2478088"/>
              <a:ext cx="979489" cy="444500"/>
            </a:xfrm>
            <a:prstGeom prst="line">
              <a:avLst/>
            </a:prstGeom>
            <a:noFill/>
            <a:ln w="63500" cap="flat" cmpd="sng" algn="ctr">
              <a:solidFill>
                <a:schemeClr val="bg2">
                  <a:lumMod val="5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AAA0F419-F7FD-4DEE-AFC8-1975194E852C}"/>
                </a:ext>
              </a:extLst>
            </p:cNvPr>
            <p:cNvCxnSpPr/>
            <p:nvPr/>
          </p:nvCxnSpPr>
          <p:spPr bwMode="auto">
            <a:xfrm>
              <a:off x="4896643" y="2500313"/>
              <a:ext cx="4761" cy="1465261"/>
            </a:xfrm>
            <a:prstGeom prst="line">
              <a:avLst/>
            </a:prstGeom>
            <a:noFill/>
            <a:ln w="63500" cap="flat" cmpd="sng" algn="ctr">
              <a:solidFill>
                <a:schemeClr val="bg2">
                  <a:lumMod val="5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3363E67B-7307-4CD8-9C26-87CDB9D7B442}"/>
                </a:ext>
              </a:extLst>
            </p:cNvPr>
            <p:cNvCxnSpPr/>
            <p:nvPr/>
          </p:nvCxnSpPr>
          <p:spPr bwMode="auto">
            <a:xfrm>
              <a:off x="7152482" y="2500313"/>
              <a:ext cx="4763" cy="1465261"/>
            </a:xfrm>
            <a:prstGeom prst="line">
              <a:avLst/>
            </a:prstGeom>
            <a:noFill/>
            <a:ln w="63500" cap="flat" cmpd="sng" algn="ctr">
              <a:solidFill>
                <a:schemeClr val="bg2">
                  <a:lumMod val="5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67D20243-6ABC-435D-A161-1D522282D18D}"/>
                </a:ext>
              </a:extLst>
            </p:cNvPr>
            <p:cNvCxnSpPr/>
            <p:nvPr/>
          </p:nvCxnSpPr>
          <p:spPr bwMode="auto">
            <a:xfrm>
              <a:off x="6019005" y="2174875"/>
              <a:ext cx="0" cy="2257426"/>
            </a:xfrm>
            <a:prstGeom prst="line">
              <a:avLst/>
            </a:prstGeom>
            <a:noFill/>
            <a:ln w="63500" cap="flat" cmpd="sng" algn="ctr">
              <a:solidFill>
                <a:schemeClr val="bg2">
                  <a:lumMod val="50000"/>
                </a:schemeClr>
              </a:solidFill>
              <a:prstDash val="solid"/>
              <a:miter lim="800000"/>
            </a:ln>
            <a:effectLst/>
          </p:spPr>
        </p:cxn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A408DC24-84F3-4163-8FD8-A9D03B57539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881019" y="3775075"/>
              <a:ext cx="496887" cy="495300"/>
            </a:xfrm>
            <a:prstGeom prst="ellipse">
              <a:avLst/>
            </a:prstGeom>
            <a:solidFill>
              <a:srgbClr val="16397A"/>
            </a:solidFill>
            <a:ln w="12700" cap="flat" cmpd="sng" algn="ctr">
              <a:solidFill>
                <a:srgbClr val="16397A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4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A6EC6988-5C3F-4FAD-B901-AFC050B5E2D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881019" y="2197100"/>
              <a:ext cx="496887" cy="496887"/>
            </a:xfrm>
            <a:prstGeom prst="ellipse">
              <a:avLst/>
            </a:prstGeom>
            <a:solidFill>
              <a:srgbClr val="16397A"/>
            </a:solidFill>
            <a:ln w="12700" cap="flat" cmpd="sng" algn="ctr">
              <a:solidFill>
                <a:srgbClr val="16397A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F177084C-1E79-4981-B515-EACF09E1084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641056" y="3775075"/>
              <a:ext cx="496889" cy="495300"/>
            </a:xfrm>
            <a:prstGeom prst="ellipse">
              <a:avLst/>
            </a:prstGeom>
            <a:solidFill>
              <a:srgbClr val="16397A"/>
            </a:solidFill>
            <a:ln w="12700" cap="flat" cmpd="sng" algn="ctr">
              <a:solidFill>
                <a:srgbClr val="16397A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44B4AEDA-0F68-48C7-91AF-6D6E3303E9A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641056" y="2197100"/>
              <a:ext cx="496889" cy="496887"/>
            </a:xfrm>
            <a:prstGeom prst="ellipse">
              <a:avLst/>
            </a:prstGeom>
            <a:solidFill>
              <a:srgbClr val="16397A"/>
            </a:solidFill>
            <a:ln w="12700" cap="flat" cmpd="sng" algn="ctr">
              <a:solidFill>
                <a:srgbClr val="16397A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06789E23-58FE-4F80-9B15-D679DCBC0CB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763420" y="1824038"/>
              <a:ext cx="481012" cy="47942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12700" cap="flat" cmpd="sng" algn="ctr">
              <a:solidFill>
                <a:schemeClr val="bg2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FC81150E-37A2-4A69-A0D1-A6680F5A741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763420" y="2735263"/>
              <a:ext cx="481012" cy="47942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12700" cap="flat" cmpd="sng" algn="ctr">
              <a:solidFill>
                <a:schemeClr val="bg2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B2B5DA2E-A8CB-4DCF-8623-B0F310D927F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763420" y="4300539"/>
              <a:ext cx="481012" cy="47942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12700" cap="flat" cmpd="sng" algn="ctr">
              <a:solidFill>
                <a:schemeClr val="bg2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9AD32672-D895-4CB4-86C0-9AD6BF74E210}"/>
              </a:ext>
            </a:extLst>
          </p:cNvPr>
          <p:cNvGrpSpPr/>
          <p:nvPr/>
        </p:nvGrpSpPr>
        <p:grpSpPr>
          <a:xfrm>
            <a:off x="983797" y="1777445"/>
            <a:ext cx="2969867" cy="1256182"/>
            <a:chOff x="983797" y="1339903"/>
            <a:chExt cx="2969867" cy="1256182"/>
          </a:xfrm>
        </p:grpSpPr>
        <p:sp>
          <p:nvSpPr>
            <p:cNvPr id="80" name="文本框 105">
              <a:extLst>
                <a:ext uri="{FF2B5EF4-FFF2-40B4-BE49-F238E27FC236}">
                  <a16:creationId xmlns:a16="http://schemas.microsoft.com/office/drawing/2014/main" id="{1F3443BC-77DC-49D8-BB35-178007F73C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2144" y="1339903"/>
              <a:ext cx="267969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16397A"/>
                  </a:solidFill>
                  <a:ea typeface="微软雅黑" pitchFamily="34" charset="-122"/>
                  <a:sym typeface="Arial" pitchFamily="34" charset="0"/>
                </a:rPr>
                <a:t>请输入标题</a:t>
              </a: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A3C3E4D3-61E4-4C10-9957-803F28954D3A}"/>
                </a:ext>
              </a:extLst>
            </p:cNvPr>
            <p:cNvSpPr txBox="1"/>
            <p:nvPr/>
          </p:nvSpPr>
          <p:spPr bwMode="auto">
            <a:xfrm>
              <a:off x="983797" y="1783555"/>
              <a:ext cx="2969867" cy="8125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indent="-171450" algn="r" defTabSz="914377">
                <a:lnSpc>
                  <a:spcPct val="13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charset="0"/>
                  <a:ea typeface="微软雅黑" charset="0"/>
                </a:rPr>
                <a:t>点击此处添加文本内容，如关键词、部分简单介绍等。点击此处添加文本内容，如关键词、部分简单介绍等。</a:t>
              </a:r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CEC7D060-53DC-451D-9D91-DA2B07CC63E6}"/>
              </a:ext>
            </a:extLst>
          </p:cNvPr>
          <p:cNvGrpSpPr/>
          <p:nvPr/>
        </p:nvGrpSpPr>
        <p:grpSpPr>
          <a:xfrm>
            <a:off x="983797" y="3824402"/>
            <a:ext cx="2969867" cy="1256182"/>
            <a:chOff x="983797" y="1339903"/>
            <a:chExt cx="2969867" cy="1256182"/>
          </a:xfrm>
        </p:grpSpPr>
        <p:sp>
          <p:nvSpPr>
            <p:cNvPr id="93" name="文本框 105">
              <a:extLst>
                <a:ext uri="{FF2B5EF4-FFF2-40B4-BE49-F238E27FC236}">
                  <a16:creationId xmlns:a16="http://schemas.microsoft.com/office/drawing/2014/main" id="{07F3A1B1-687D-44DE-BD2F-F3110739CB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2144" y="1339903"/>
              <a:ext cx="267969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16397A"/>
                  </a:solidFill>
                  <a:ea typeface="微软雅黑" pitchFamily="34" charset="-122"/>
                  <a:sym typeface="Arial" pitchFamily="34" charset="0"/>
                </a:rPr>
                <a:t>请输入标题</a:t>
              </a:r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F260C4A6-8B94-47ED-BE48-60758F9F9D49}"/>
                </a:ext>
              </a:extLst>
            </p:cNvPr>
            <p:cNvSpPr txBox="1"/>
            <p:nvPr/>
          </p:nvSpPr>
          <p:spPr bwMode="auto">
            <a:xfrm>
              <a:off x="983797" y="1783555"/>
              <a:ext cx="2969867" cy="8125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indent="-171450" algn="r" defTabSz="914377">
                <a:lnSpc>
                  <a:spcPct val="13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charset="0"/>
                  <a:ea typeface="微软雅黑" charset="0"/>
                </a:rPr>
                <a:t>点击此处添加文本内容，如关键词、部分简单介绍等。点击此处添加文本内容，如关键词、部分简单介绍等。</a:t>
              </a:r>
            </a:p>
          </p:txBody>
        </p:sp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E1A1D2CD-EA15-4F58-AA94-8ABE0D8265B2}"/>
              </a:ext>
            </a:extLst>
          </p:cNvPr>
          <p:cNvGrpSpPr/>
          <p:nvPr/>
        </p:nvGrpSpPr>
        <p:grpSpPr>
          <a:xfrm>
            <a:off x="7951781" y="1777445"/>
            <a:ext cx="2969867" cy="1256182"/>
            <a:chOff x="983797" y="1339903"/>
            <a:chExt cx="2969867" cy="1256182"/>
          </a:xfrm>
        </p:grpSpPr>
        <p:sp>
          <p:nvSpPr>
            <p:cNvPr id="102" name="文本框 105">
              <a:extLst>
                <a:ext uri="{FF2B5EF4-FFF2-40B4-BE49-F238E27FC236}">
                  <a16:creationId xmlns:a16="http://schemas.microsoft.com/office/drawing/2014/main" id="{1E12B896-6132-4CDE-92D5-890D21AB70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2144" y="1339903"/>
              <a:ext cx="267969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16397A"/>
                  </a:solidFill>
                  <a:ea typeface="微软雅黑" pitchFamily="34" charset="-122"/>
                  <a:sym typeface="Arial" pitchFamily="34" charset="0"/>
                </a:rPr>
                <a:t>请输入标题</a:t>
              </a: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1C2FD755-14DC-4250-AEC9-D226E763B891}"/>
                </a:ext>
              </a:extLst>
            </p:cNvPr>
            <p:cNvSpPr txBox="1"/>
            <p:nvPr/>
          </p:nvSpPr>
          <p:spPr bwMode="auto">
            <a:xfrm>
              <a:off x="983797" y="1783555"/>
              <a:ext cx="2969867" cy="8125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indent="-171450" defTabSz="914377">
                <a:lnSpc>
                  <a:spcPct val="13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charset="0"/>
                  <a:ea typeface="微软雅黑" charset="0"/>
                </a:rPr>
                <a:t>点击此处添加文本内容，如关键词、部分简单介绍等。点击此处添加文本内容，如关键词、部分简单介绍等。</a:t>
              </a:r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CC866CB4-0AE3-4649-BFE2-53488EE09C4B}"/>
              </a:ext>
            </a:extLst>
          </p:cNvPr>
          <p:cNvGrpSpPr/>
          <p:nvPr/>
        </p:nvGrpSpPr>
        <p:grpSpPr>
          <a:xfrm>
            <a:off x="7951781" y="3824402"/>
            <a:ext cx="2969867" cy="1256182"/>
            <a:chOff x="983797" y="1339903"/>
            <a:chExt cx="2969867" cy="1256182"/>
          </a:xfrm>
        </p:grpSpPr>
        <p:sp>
          <p:nvSpPr>
            <p:cNvPr id="105" name="文本框 105">
              <a:extLst>
                <a:ext uri="{FF2B5EF4-FFF2-40B4-BE49-F238E27FC236}">
                  <a16:creationId xmlns:a16="http://schemas.microsoft.com/office/drawing/2014/main" id="{2C16726B-66D6-4712-80E8-B382278D67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2144" y="1339903"/>
              <a:ext cx="267969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16397A"/>
                  </a:solidFill>
                  <a:ea typeface="微软雅黑" pitchFamily="34" charset="-122"/>
                  <a:sym typeface="Arial" pitchFamily="34" charset="0"/>
                </a:rPr>
                <a:t>请输入标题</a:t>
              </a:r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694F50C6-91EA-4829-821F-5D0B2A84EEDD}"/>
                </a:ext>
              </a:extLst>
            </p:cNvPr>
            <p:cNvSpPr txBox="1"/>
            <p:nvPr/>
          </p:nvSpPr>
          <p:spPr bwMode="auto">
            <a:xfrm>
              <a:off x="983797" y="1783555"/>
              <a:ext cx="2969867" cy="8125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indent="-171450" defTabSz="914377">
                <a:lnSpc>
                  <a:spcPct val="13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charset="0"/>
                  <a:ea typeface="微软雅黑" charset="0"/>
                </a:rPr>
                <a:t>点击此处添加文本内容，如关键词、部分简单介绍等。点击此处添加文本内容，如关键词、部分简单介绍等。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006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ACCB22B-EA0C-4DEE-96EA-316EA0B55F74}"/>
              </a:ext>
            </a:extLst>
          </p:cNvPr>
          <p:cNvSpPr txBox="1"/>
          <p:nvPr/>
        </p:nvSpPr>
        <p:spPr>
          <a:xfrm>
            <a:off x="984151" y="2361871"/>
            <a:ext cx="732536" cy="958088"/>
          </a:xfrm>
          <a:custGeom>
            <a:avLst/>
            <a:gdLst/>
            <a:ahLst/>
            <a:cxnLst/>
            <a:rect l="l" t="t" r="r" b="b"/>
            <a:pathLst>
              <a:path w="549402" h="718566">
                <a:moveTo>
                  <a:pt x="116586" y="451866"/>
                </a:moveTo>
                <a:lnTo>
                  <a:pt x="116586" y="621030"/>
                </a:lnTo>
                <a:lnTo>
                  <a:pt x="396240" y="621030"/>
                </a:lnTo>
                <a:lnTo>
                  <a:pt x="396240" y="451866"/>
                </a:lnTo>
                <a:close/>
                <a:moveTo>
                  <a:pt x="116586" y="265938"/>
                </a:moveTo>
                <a:lnTo>
                  <a:pt x="116586" y="430530"/>
                </a:lnTo>
                <a:lnTo>
                  <a:pt x="396240" y="430530"/>
                </a:lnTo>
                <a:lnTo>
                  <a:pt x="396240" y="265938"/>
                </a:lnTo>
                <a:close/>
                <a:moveTo>
                  <a:pt x="116586" y="83058"/>
                </a:moveTo>
                <a:lnTo>
                  <a:pt x="116586" y="244602"/>
                </a:lnTo>
                <a:lnTo>
                  <a:pt x="396240" y="244602"/>
                </a:lnTo>
                <a:lnTo>
                  <a:pt x="396240" y="83058"/>
                </a:lnTo>
                <a:close/>
                <a:moveTo>
                  <a:pt x="443484" y="0"/>
                </a:moveTo>
                <a:lnTo>
                  <a:pt x="549402" y="85344"/>
                </a:lnTo>
                <a:cubicBezTo>
                  <a:pt x="546418" y="89202"/>
                  <a:pt x="542290" y="92726"/>
                  <a:pt x="537020" y="95917"/>
                </a:cubicBezTo>
                <a:cubicBezTo>
                  <a:pt x="531749" y="99108"/>
                  <a:pt x="524955" y="101679"/>
                  <a:pt x="516636" y="103632"/>
                </a:cubicBezTo>
                <a:lnTo>
                  <a:pt x="516636" y="673608"/>
                </a:lnTo>
                <a:cubicBezTo>
                  <a:pt x="515728" y="676680"/>
                  <a:pt x="510009" y="680951"/>
                  <a:pt x="499477" y="686421"/>
                </a:cubicBezTo>
                <a:cubicBezTo>
                  <a:pt x="488945" y="691891"/>
                  <a:pt x="476001" y="696896"/>
                  <a:pt x="460643" y="701435"/>
                </a:cubicBezTo>
                <a:cubicBezTo>
                  <a:pt x="445286" y="705974"/>
                  <a:pt x="429914" y="708383"/>
                  <a:pt x="414528" y="708660"/>
                </a:cubicBezTo>
                <a:lnTo>
                  <a:pt x="396240" y="708660"/>
                </a:lnTo>
                <a:lnTo>
                  <a:pt x="396240" y="642366"/>
                </a:lnTo>
                <a:lnTo>
                  <a:pt x="116586" y="642366"/>
                </a:lnTo>
                <a:lnTo>
                  <a:pt x="116586" y="675894"/>
                </a:lnTo>
                <a:cubicBezTo>
                  <a:pt x="115713" y="684006"/>
                  <a:pt x="105839" y="692928"/>
                  <a:pt x="86963" y="702659"/>
                </a:cubicBezTo>
                <a:cubicBezTo>
                  <a:pt x="68088" y="712391"/>
                  <a:pt x="45450" y="717693"/>
                  <a:pt x="19050" y="718566"/>
                </a:cubicBezTo>
                <a:lnTo>
                  <a:pt x="0" y="718566"/>
                </a:lnTo>
                <a:lnTo>
                  <a:pt x="0" y="12954"/>
                </a:lnTo>
                <a:lnTo>
                  <a:pt x="123444" y="61722"/>
                </a:lnTo>
                <a:lnTo>
                  <a:pt x="387858" y="61722"/>
                </a:lnTo>
                <a:close/>
              </a:path>
            </a:pathLst>
          </a:custGeom>
          <a:solidFill>
            <a:srgbClr val="09397E"/>
          </a:solidFill>
          <a:ln>
            <a:noFill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>
              <a:defRPr/>
            </a:pPr>
            <a:endParaRPr lang="zh-CN" altLang="en-US" sz="8000" dirty="0">
              <a:solidFill>
                <a:srgbClr val="09397E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5A3151F-3D0A-4166-99DE-E81AB53082DE}"/>
              </a:ext>
            </a:extLst>
          </p:cNvPr>
          <p:cNvSpPr txBox="1"/>
          <p:nvPr/>
        </p:nvSpPr>
        <p:spPr>
          <a:xfrm>
            <a:off x="2408315" y="1988706"/>
            <a:ext cx="677108" cy="28786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 defTabSz="914377">
              <a:defRPr/>
            </a:pPr>
            <a:r>
              <a:rPr lang="en-US" altLang="zh-CN" sz="3200" dirty="0">
                <a:solidFill>
                  <a:srgbClr val="09397E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Segoe UI Light" panose="020B0502040204020203" pitchFamily="34" charset="0"/>
              </a:rPr>
              <a:t>CONTENTS</a:t>
            </a:r>
            <a:endParaRPr lang="zh-CN" altLang="en-US" sz="3200" dirty="0">
              <a:solidFill>
                <a:srgbClr val="09397E"/>
              </a:solidFill>
              <a:latin typeface="Segoe UI Symbol" panose="020B0502040204020203" pitchFamily="34" charset="0"/>
              <a:ea typeface="等线" panose="02010600030101010101" pitchFamily="2" charset="-122"/>
              <a:cs typeface="Segoe UI Light" panose="020B0502040204020203" pitchFamily="34" charset="0"/>
            </a:endParaRPr>
          </a:p>
        </p:txBody>
      </p:sp>
      <p:pic>
        <p:nvPicPr>
          <p:cNvPr id="6" name="Picture 2" descr="https://timgsa.baidu.com/timg?image&amp;quality=80&amp;size=b9999_10000&amp;sec=1513061110515&amp;di=ea59b4f26058761739b23fc339b985f9&amp;imgtype=0&amp;src=http%3A%2F%2Fimages.chinaqiyejia.com%2FCoursePic%2F2014043011095922.jpg">
            <a:extLst>
              <a:ext uri="{FF2B5EF4-FFF2-40B4-BE49-F238E27FC236}">
                <a16:creationId xmlns:a16="http://schemas.microsoft.com/office/drawing/2014/main" id="{61E61325-AEC9-4BA7-AAEA-E709CA8672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1" t="1682" r="4025"/>
          <a:stretch/>
        </p:blipFill>
        <p:spPr bwMode="auto">
          <a:xfrm>
            <a:off x="3301513" y="1"/>
            <a:ext cx="8890489" cy="6885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A_矩形 9">
            <a:extLst>
              <a:ext uri="{FF2B5EF4-FFF2-40B4-BE49-F238E27FC236}">
                <a16:creationId xmlns:a16="http://schemas.microsoft.com/office/drawing/2014/main" id="{70CEE165-8E7A-42AB-A1B3-0EDB19663DD2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301512" y="-973"/>
            <a:ext cx="8890489" cy="6858000"/>
          </a:xfrm>
          <a:prstGeom prst="rect">
            <a:avLst/>
          </a:prstGeom>
          <a:gradFill flip="none" rotWithShape="1">
            <a:gsLst>
              <a:gs pos="0">
                <a:srgbClr val="09397E">
                  <a:alpha val="51000"/>
                </a:srgbClr>
              </a:gs>
              <a:gs pos="82000">
                <a:srgbClr val="09397E"/>
              </a:gs>
            </a:gsLst>
            <a:lin ang="13500000" scaled="1"/>
            <a:tileRect/>
          </a:gra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zh-CN" altLang="en-US" sz="18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6FCEC4C-C920-4E73-AA4D-3658F9B2BFF4}"/>
              </a:ext>
            </a:extLst>
          </p:cNvPr>
          <p:cNvSpPr/>
          <p:nvPr/>
        </p:nvSpPr>
        <p:spPr>
          <a:xfrm>
            <a:off x="5729496" y="1184045"/>
            <a:ext cx="4308337" cy="55578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zh-CN" altLang="en-US" sz="14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AC7994A-8075-4B28-B105-775D51CF9662}"/>
              </a:ext>
            </a:extLst>
          </p:cNvPr>
          <p:cNvSpPr txBox="1"/>
          <p:nvPr/>
        </p:nvSpPr>
        <p:spPr>
          <a:xfrm>
            <a:off x="7501994" y="1231107"/>
            <a:ext cx="3582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选题背景与意义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6FEB387-7F46-4961-B79F-B4FC98A48051}"/>
              </a:ext>
            </a:extLst>
          </p:cNvPr>
          <p:cNvSpPr txBox="1"/>
          <p:nvPr/>
        </p:nvSpPr>
        <p:spPr>
          <a:xfrm>
            <a:off x="5915113" y="1231107"/>
            <a:ext cx="1490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zh-CN" altLang="en-US" sz="2400" b="1" dirty="0">
                <a:solidFill>
                  <a:srgbClr val="0939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C18CB62-0125-4B9E-84C6-85E904626FCD}"/>
              </a:ext>
            </a:extLst>
          </p:cNvPr>
          <p:cNvCxnSpPr/>
          <p:nvPr/>
        </p:nvCxnSpPr>
        <p:spPr>
          <a:xfrm>
            <a:off x="7382435" y="1264876"/>
            <a:ext cx="0" cy="394125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63F37397-B324-496F-B941-48821FD2C164}"/>
              </a:ext>
            </a:extLst>
          </p:cNvPr>
          <p:cNvSpPr/>
          <p:nvPr/>
        </p:nvSpPr>
        <p:spPr>
          <a:xfrm>
            <a:off x="5729496" y="2167576"/>
            <a:ext cx="4308337" cy="55578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zh-CN" altLang="en-US" sz="14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AA4939D-E121-4C09-8C28-205938AB7795}"/>
              </a:ext>
            </a:extLst>
          </p:cNvPr>
          <p:cNvSpPr txBox="1"/>
          <p:nvPr/>
        </p:nvSpPr>
        <p:spPr>
          <a:xfrm>
            <a:off x="7501994" y="2214637"/>
            <a:ext cx="3573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论文框架与内容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0C41709-C0D4-4FA2-8970-09E39496F608}"/>
              </a:ext>
            </a:extLst>
          </p:cNvPr>
          <p:cNvSpPr txBox="1"/>
          <p:nvPr/>
        </p:nvSpPr>
        <p:spPr>
          <a:xfrm>
            <a:off x="5915113" y="2214637"/>
            <a:ext cx="1490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zh-CN" altLang="en-US" sz="2400" b="1">
                <a:solidFill>
                  <a:srgbClr val="0939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  <a:endParaRPr lang="zh-CN" altLang="en-US" sz="2400" b="1" dirty="0">
              <a:solidFill>
                <a:srgbClr val="09397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4B641C0-B14E-4D4B-9CE2-85137D20AE73}"/>
              </a:ext>
            </a:extLst>
          </p:cNvPr>
          <p:cNvCxnSpPr/>
          <p:nvPr/>
        </p:nvCxnSpPr>
        <p:spPr>
          <a:xfrm>
            <a:off x="7382435" y="2248408"/>
            <a:ext cx="0" cy="394125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007F1426-F45E-4DF7-9E44-A97E403900BC}"/>
              </a:ext>
            </a:extLst>
          </p:cNvPr>
          <p:cNvSpPr/>
          <p:nvPr/>
        </p:nvSpPr>
        <p:spPr>
          <a:xfrm>
            <a:off x="5729496" y="3151107"/>
            <a:ext cx="4308337" cy="55578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zh-CN" altLang="en-US" sz="14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A82DDC3-1C9D-4FA0-9000-7BD73301DD41}"/>
              </a:ext>
            </a:extLst>
          </p:cNvPr>
          <p:cNvSpPr txBox="1"/>
          <p:nvPr/>
        </p:nvSpPr>
        <p:spPr>
          <a:xfrm>
            <a:off x="7501995" y="3198169"/>
            <a:ext cx="4054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研究思路与方法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39C5D32-FC6D-4CEC-9CE3-4CF234E64003}"/>
              </a:ext>
            </a:extLst>
          </p:cNvPr>
          <p:cNvSpPr txBox="1"/>
          <p:nvPr/>
        </p:nvSpPr>
        <p:spPr>
          <a:xfrm>
            <a:off x="5915113" y="3198168"/>
            <a:ext cx="1490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zh-CN" altLang="en-US" sz="2400" b="1">
                <a:solidFill>
                  <a:srgbClr val="0939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</a:t>
            </a:r>
            <a:endParaRPr lang="zh-CN" altLang="en-US" sz="2400" b="1" dirty="0">
              <a:solidFill>
                <a:srgbClr val="09397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26C615B7-6A5F-40A0-98B1-862143D6A18E}"/>
              </a:ext>
            </a:extLst>
          </p:cNvPr>
          <p:cNvCxnSpPr/>
          <p:nvPr/>
        </p:nvCxnSpPr>
        <p:spPr>
          <a:xfrm>
            <a:off x="7382435" y="3231939"/>
            <a:ext cx="0" cy="394125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81E00123-1D5B-412A-B6D2-FDADA8ABE71B}"/>
              </a:ext>
            </a:extLst>
          </p:cNvPr>
          <p:cNvSpPr/>
          <p:nvPr/>
        </p:nvSpPr>
        <p:spPr>
          <a:xfrm>
            <a:off x="5729496" y="4134637"/>
            <a:ext cx="4308337" cy="55578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zh-CN" altLang="en-US" sz="14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36A060B-23AA-475C-88F7-0EF9B3EA6693}"/>
              </a:ext>
            </a:extLst>
          </p:cNvPr>
          <p:cNvSpPr txBox="1"/>
          <p:nvPr/>
        </p:nvSpPr>
        <p:spPr>
          <a:xfrm>
            <a:off x="7501995" y="4181699"/>
            <a:ext cx="4690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研究成果与应用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EB2BC48-3148-40CD-A458-4B253FB0BC41}"/>
              </a:ext>
            </a:extLst>
          </p:cNvPr>
          <p:cNvSpPr txBox="1"/>
          <p:nvPr/>
        </p:nvSpPr>
        <p:spPr>
          <a:xfrm>
            <a:off x="5915113" y="4181699"/>
            <a:ext cx="1490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zh-CN" altLang="en-US" sz="2400" b="1">
                <a:solidFill>
                  <a:srgbClr val="0939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第四部分</a:t>
            </a:r>
            <a:endParaRPr lang="zh-CN" altLang="en-US" sz="2400" b="1" dirty="0">
              <a:solidFill>
                <a:srgbClr val="09397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B8368593-1A1D-4F0C-9E9C-07E4F1C6EF51}"/>
              </a:ext>
            </a:extLst>
          </p:cNvPr>
          <p:cNvCxnSpPr/>
          <p:nvPr/>
        </p:nvCxnSpPr>
        <p:spPr>
          <a:xfrm>
            <a:off x="7382435" y="4215470"/>
            <a:ext cx="0" cy="394125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BD0734F1-060E-49E7-85FE-EDF9F36F9BC1}"/>
              </a:ext>
            </a:extLst>
          </p:cNvPr>
          <p:cNvSpPr/>
          <p:nvPr/>
        </p:nvSpPr>
        <p:spPr>
          <a:xfrm>
            <a:off x="5729496" y="5118169"/>
            <a:ext cx="4308337" cy="55578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zh-CN" altLang="en-US" sz="14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C9457FD-F31A-414B-BD14-A47E2B412927}"/>
              </a:ext>
            </a:extLst>
          </p:cNvPr>
          <p:cNvSpPr txBox="1"/>
          <p:nvPr/>
        </p:nvSpPr>
        <p:spPr>
          <a:xfrm>
            <a:off x="7501994" y="5165231"/>
            <a:ext cx="372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论文总结与致谢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A87DBED-0E9E-4AF6-8A3A-3BE4C7BE021B}"/>
              </a:ext>
            </a:extLst>
          </p:cNvPr>
          <p:cNvSpPr txBox="1"/>
          <p:nvPr/>
        </p:nvSpPr>
        <p:spPr>
          <a:xfrm>
            <a:off x="5915113" y="5165231"/>
            <a:ext cx="1490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zh-CN" altLang="en-US" sz="2400" b="1" dirty="0">
                <a:solidFill>
                  <a:srgbClr val="0939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第五部分</a:t>
            </a: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7437EC97-6533-4EC0-8F29-5B4765CE15F4}"/>
              </a:ext>
            </a:extLst>
          </p:cNvPr>
          <p:cNvCxnSpPr/>
          <p:nvPr/>
        </p:nvCxnSpPr>
        <p:spPr>
          <a:xfrm>
            <a:off x="7382435" y="5199000"/>
            <a:ext cx="0" cy="394125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A91A4A8A-2A9F-4A6D-9D67-E8E279CFD1C9}"/>
              </a:ext>
            </a:extLst>
          </p:cNvPr>
          <p:cNvSpPr txBox="1"/>
          <p:nvPr/>
        </p:nvSpPr>
        <p:spPr>
          <a:xfrm>
            <a:off x="1238193" y="3372993"/>
            <a:ext cx="960120" cy="967232"/>
          </a:xfrm>
          <a:custGeom>
            <a:avLst/>
            <a:gdLst/>
            <a:ahLst/>
            <a:cxnLst/>
            <a:rect l="l" t="t" r="r" b="b"/>
            <a:pathLst>
              <a:path w="720090" h="725424">
                <a:moveTo>
                  <a:pt x="89154" y="321564"/>
                </a:moveTo>
                <a:cubicBezTo>
                  <a:pt x="148523" y="326106"/>
                  <a:pt x="189853" y="338120"/>
                  <a:pt x="213146" y="357604"/>
                </a:cubicBezTo>
                <a:cubicBezTo>
                  <a:pt x="236438" y="377089"/>
                  <a:pt x="246670" y="397365"/>
                  <a:pt x="243840" y="418433"/>
                </a:cubicBezTo>
                <a:cubicBezTo>
                  <a:pt x="241010" y="439502"/>
                  <a:pt x="230096" y="454682"/>
                  <a:pt x="211098" y="463975"/>
                </a:cubicBezTo>
                <a:cubicBezTo>
                  <a:pt x="192099" y="473268"/>
                  <a:pt x="169994" y="469993"/>
                  <a:pt x="144780" y="454152"/>
                </a:cubicBezTo>
                <a:cubicBezTo>
                  <a:pt x="140954" y="430451"/>
                  <a:pt x="133366" y="407178"/>
                  <a:pt x="122015" y="384334"/>
                </a:cubicBezTo>
                <a:cubicBezTo>
                  <a:pt x="110665" y="361490"/>
                  <a:pt x="97933" y="341837"/>
                  <a:pt x="83820" y="325374"/>
                </a:cubicBezTo>
                <a:close/>
                <a:moveTo>
                  <a:pt x="486156" y="0"/>
                </a:moveTo>
                <a:lnTo>
                  <a:pt x="592836" y="76962"/>
                </a:lnTo>
                <a:cubicBezTo>
                  <a:pt x="590010" y="80693"/>
                  <a:pt x="586518" y="83519"/>
                  <a:pt x="582359" y="85439"/>
                </a:cubicBezTo>
                <a:cubicBezTo>
                  <a:pt x="578199" y="87360"/>
                  <a:pt x="572040" y="88853"/>
                  <a:pt x="563880" y="89916"/>
                </a:cubicBezTo>
                <a:lnTo>
                  <a:pt x="554736" y="268986"/>
                </a:lnTo>
                <a:lnTo>
                  <a:pt x="608076" y="203454"/>
                </a:lnTo>
                <a:cubicBezTo>
                  <a:pt x="608669" y="203859"/>
                  <a:pt x="615188" y="208638"/>
                  <a:pt x="627634" y="217791"/>
                </a:cubicBezTo>
                <a:cubicBezTo>
                  <a:pt x="640080" y="226944"/>
                  <a:pt x="654897" y="238045"/>
                  <a:pt x="672084" y="251093"/>
                </a:cubicBezTo>
                <a:cubicBezTo>
                  <a:pt x="689271" y="264141"/>
                  <a:pt x="705273" y="276710"/>
                  <a:pt x="720090" y="288798"/>
                </a:cubicBezTo>
                <a:cubicBezTo>
                  <a:pt x="718852" y="292973"/>
                  <a:pt x="716185" y="296053"/>
                  <a:pt x="712089" y="298037"/>
                </a:cubicBezTo>
                <a:cubicBezTo>
                  <a:pt x="707993" y="300022"/>
                  <a:pt x="703040" y="301006"/>
                  <a:pt x="697230" y="300990"/>
                </a:cubicBezTo>
                <a:lnTo>
                  <a:pt x="406146" y="300990"/>
                </a:lnTo>
                <a:lnTo>
                  <a:pt x="406146" y="307848"/>
                </a:lnTo>
                <a:cubicBezTo>
                  <a:pt x="415004" y="335582"/>
                  <a:pt x="426053" y="360506"/>
                  <a:pt x="439293" y="382619"/>
                </a:cubicBezTo>
                <a:cubicBezTo>
                  <a:pt x="452533" y="404733"/>
                  <a:pt x="467392" y="424514"/>
                  <a:pt x="483870" y="441960"/>
                </a:cubicBezTo>
                <a:cubicBezTo>
                  <a:pt x="499158" y="419973"/>
                  <a:pt x="513921" y="397272"/>
                  <a:pt x="528161" y="373856"/>
                </a:cubicBezTo>
                <a:cubicBezTo>
                  <a:pt x="542401" y="350441"/>
                  <a:pt x="553545" y="330216"/>
                  <a:pt x="561594" y="313182"/>
                </a:cubicBezTo>
                <a:lnTo>
                  <a:pt x="671322" y="389382"/>
                </a:lnTo>
                <a:cubicBezTo>
                  <a:pt x="669560" y="392938"/>
                  <a:pt x="666417" y="395542"/>
                  <a:pt x="661892" y="397193"/>
                </a:cubicBezTo>
                <a:cubicBezTo>
                  <a:pt x="657368" y="398844"/>
                  <a:pt x="650605" y="398780"/>
                  <a:pt x="641604" y="397002"/>
                </a:cubicBezTo>
                <a:cubicBezTo>
                  <a:pt x="622602" y="407130"/>
                  <a:pt x="600980" y="417735"/>
                  <a:pt x="576739" y="428816"/>
                </a:cubicBezTo>
                <a:cubicBezTo>
                  <a:pt x="552498" y="439896"/>
                  <a:pt x="527637" y="450120"/>
                  <a:pt x="502158" y="459486"/>
                </a:cubicBezTo>
                <a:cubicBezTo>
                  <a:pt x="533083" y="487379"/>
                  <a:pt x="566674" y="509508"/>
                  <a:pt x="602933" y="525875"/>
                </a:cubicBezTo>
                <a:cubicBezTo>
                  <a:pt x="639191" y="542243"/>
                  <a:pt x="675450" y="554657"/>
                  <a:pt x="711708" y="563118"/>
                </a:cubicBezTo>
                <a:lnTo>
                  <a:pt x="709422" y="570738"/>
                </a:lnTo>
                <a:cubicBezTo>
                  <a:pt x="687975" y="576834"/>
                  <a:pt x="670100" y="589026"/>
                  <a:pt x="655796" y="607314"/>
                </a:cubicBezTo>
                <a:cubicBezTo>
                  <a:pt x="641493" y="625602"/>
                  <a:pt x="631428" y="647700"/>
                  <a:pt x="625602" y="673608"/>
                </a:cubicBezTo>
                <a:cubicBezTo>
                  <a:pt x="588829" y="651468"/>
                  <a:pt x="556373" y="625983"/>
                  <a:pt x="528235" y="597154"/>
                </a:cubicBezTo>
                <a:cubicBezTo>
                  <a:pt x="500098" y="568325"/>
                  <a:pt x="475940" y="533358"/>
                  <a:pt x="455761" y="492252"/>
                </a:cubicBezTo>
                <a:cubicBezTo>
                  <a:pt x="435582" y="451147"/>
                  <a:pt x="419044" y="401109"/>
                  <a:pt x="406146" y="342138"/>
                </a:cubicBezTo>
                <a:lnTo>
                  <a:pt x="406146" y="598170"/>
                </a:lnTo>
                <a:cubicBezTo>
                  <a:pt x="406664" y="621896"/>
                  <a:pt x="403681" y="642771"/>
                  <a:pt x="397200" y="660795"/>
                </a:cubicBezTo>
                <a:cubicBezTo>
                  <a:pt x="390718" y="678820"/>
                  <a:pt x="377632" y="693373"/>
                  <a:pt x="357943" y="704455"/>
                </a:cubicBezTo>
                <a:cubicBezTo>
                  <a:pt x="338253" y="715537"/>
                  <a:pt x="308855" y="722527"/>
                  <a:pt x="269748" y="725424"/>
                </a:cubicBezTo>
                <a:cubicBezTo>
                  <a:pt x="269097" y="707882"/>
                  <a:pt x="267351" y="692674"/>
                  <a:pt x="264509" y="679799"/>
                </a:cubicBezTo>
                <a:cubicBezTo>
                  <a:pt x="261668" y="666925"/>
                  <a:pt x="257064" y="656479"/>
                  <a:pt x="250698" y="648462"/>
                </a:cubicBezTo>
                <a:cubicBezTo>
                  <a:pt x="245062" y="640810"/>
                  <a:pt x="236903" y="634016"/>
                  <a:pt x="226219" y="628079"/>
                </a:cubicBezTo>
                <a:cubicBezTo>
                  <a:pt x="215535" y="622141"/>
                  <a:pt x="199565" y="617252"/>
                  <a:pt x="178308" y="613410"/>
                </a:cubicBezTo>
                <a:lnTo>
                  <a:pt x="178308" y="604266"/>
                </a:lnTo>
                <a:cubicBezTo>
                  <a:pt x="179244" y="604323"/>
                  <a:pt x="186770" y="604718"/>
                  <a:pt x="200886" y="605452"/>
                </a:cubicBezTo>
                <a:cubicBezTo>
                  <a:pt x="215002" y="606185"/>
                  <a:pt x="230091" y="606919"/>
                  <a:pt x="246154" y="607653"/>
                </a:cubicBezTo>
                <a:cubicBezTo>
                  <a:pt x="262217" y="608387"/>
                  <a:pt x="273638" y="608782"/>
                  <a:pt x="280416" y="608838"/>
                </a:cubicBezTo>
                <a:cubicBezTo>
                  <a:pt x="286052" y="608775"/>
                  <a:pt x="290020" y="607568"/>
                  <a:pt x="292322" y="605219"/>
                </a:cubicBezTo>
                <a:cubicBezTo>
                  <a:pt x="294624" y="602869"/>
                  <a:pt x="295735" y="599758"/>
                  <a:pt x="295656" y="595884"/>
                </a:cubicBezTo>
                <a:lnTo>
                  <a:pt x="295656" y="486918"/>
                </a:lnTo>
                <a:cubicBezTo>
                  <a:pt x="271748" y="508238"/>
                  <a:pt x="243554" y="532083"/>
                  <a:pt x="211074" y="558451"/>
                </a:cubicBezTo>
                <a:cubicBezTo>
                  <a:pt x="178594" y="584819"/>
                  <a:pt x="141256" y="613807"/>
                  <a:pt x="99060" y="645414"/>
                </a:cubicBezTo>
                <a:cubicBezTo>
                  <a:pt x="98266" y="650812"/>
                  <a:pt x="96425" y="655638"/>
                  <a:pt x="93536" y="659892"/>
                </a:cubicBezTo>
                <a:cubicBezTo>
                  <a:pt x="90646" y="664147"/>
                  <a:pt x="86900" y="667449"/>
                  <a:pt x="82296" y="669798"/>
                </a:cubicBezTo>
                <a:lnTo>
                  <a:pt x="2286" y="564642"/>
                </a:lnTo>
                <a:cubicBezTo>
                  <a:pt x="29702" y="555419"/>
                  <a:pt x="69548" y="540338"/>
                  <a:pt x="121825" y="519398"/>
                </a:cubicBezTo>
                <a:cubicBezTo>
                  <a:pt x="174101" y="498459"/>
                  <a:pt x="232045" y="474425"/>
                  <a:pt x="295656" y="447294"/>
                </a:cubicBezTo>
                <a:lnTo>
                  <a:pt x="295656" y="300990"/>
                </a:lnTo>
                <a:lnTo>
                  <a:pt x="6096" y="300990"/>
                </a:lnTo>
                <a:lnTo>
                  <a:pt x="0" y="279654"/>
                </a:lnTo>
                <a:lnTo>
                  <a:pt x="439674" y="279654"/>
                </a:lnTo>
                <a:lnTo>
                  <a:pt x="444246" y="190500"/>
                </a:lnTo>
                <a:lnTo>
                  <a:pt x="108966" y="190500"/>
                </a:lnTo>
                <a:lnTo>
                  <a:pt x="102108" y="169164"/>
                </a:lnTo>
                <a:lnTo>
                  <a:pt x="444652" y="169164"/>
                </a:lnTo>
                <a:lnTo>
                  <a:pt x="449970" y="73152"/>
                </a:lnTo>
                <a:lnTo>
                  <a:pt x="85344" y="73152"/>
                </a:lnTo>
                <a:lnTo>
                  <a:pt x="78486" y="51816"/>
                </a:lnTo>
                <a:lnTo>
                  <a:pt x="443484" y="51816"/>
                </a:lnTo>
                <a:close/>
              </a:path>
            </a:pathLst>
          </a:custGeom>
          <a:solidFill>
            <a:srgbClr val="09397E"/>
          </a:solidFill>
          <a:ln>
            <a:noFill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>
              <a:defRPr/>
            </a:pPr>
            <a:endParaRPr lang="zh-CN" altLang="en-US" sz="8000" dirty="0">
              <a:solidFill>
                <a:srgbClr val="09397E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31189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6D7496C-3FE7-4F0E-A35B-9FA40B37DADA}"/>
              </a:ext>
            </a:extLst>
          </p:cNvPr>
          <p:cNvSpPr/>
          <p:nvPr/>
        </p:nvSpPr>
        <p:spPr>
          <a:xfrm>
            <a:off x="302006" y="661134"/>
            <a:ext cx="2134015" cy="50959"/>
          </a:xfrm>
          <a:prstGeom prst="rect">
            <a:avLst/>
          </a:prstGeom>
          <a:solidFill>
            <a:srgbClr val="093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>
              <a:defRPr/>
            </a:pPr>
            <a:endParaRPr lang="zh-CN" altLang="en-US" sz="180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FEC89E0-90D7-48D8-83FC-0C0A4B1FD9BB}"/>
              </a:ext>
            </a:extLst>
          </p:cNvPr>
          <p:cNvCxnSpPr>
            <a:cxnSpLocks/>
          </p:cNvCxnSpPr>
          <p:nvPr/>
        </p:nvCxnSpPr>
        <p:spPr>
          <a:xfrm>
            <a:off x="302006" y="670560"/>
            <a:ext cx="11587991" cy="0"/>
          </a:xfrm>
          <a:prstGeom prst="line">
            <a:avLst/>
          </a:prstGeom>
          <a:ln w="12700">
            <a:solidFill>
              <a:srgbClr val="0939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33">
            <a:extLst>
              <a:ext uri="{FF2B5EF4-FFF2-40B4-BE49-F238E27FC236}">
                <a16:creationId xmlns:a16="http://schemas.microsoft.com/office/drawing/2014/main" id="{BBABDA90-36CD-4BE7-B30F-C864DCC15CD7}"/>
              </a:ext>
            </a:extLst>
          </p:cNvPr>
          <p:cNvSpPr>
            <a:spLocks/>
          </p:cNvSpPr>
          <p:nvPr/>
        </p:nvSpPr>
        <p:spPr bwMode="auto">
          <a:xfrm>
            <a:off x="11058125" y="165793"/>
            <a:ext cx="147429" cy="329596"/>
          </a:xfrm>
          <a:custGeom>
            <a:avLst/>
            <a:gdLst>
              <a:gd name="T0" fmla="*/ 166 w 335"/>
              <a:gd name="T1" fmla="*/ 208 h 749"/>
              <a:gd name="T2" fmla="*/ 262 w 335"/>
              <a:gd name="T3" fmla="*/ 152 h 749"/>
              <a:gd name="T4" fmla="*/ 221 w 335"/>
              <a:gd name="T5" fmla="*/ 478 h 749"/>
              <a:gd name="T6" fmla="*/ 163 w 335"/>
              <a:gd name="T7" fmla="*/ 485 h 749"/>
              <a:gd name="T8" fmla="*/ 122 w 335"/>
              <a:gd name="T9" fmla="*/ 579 h 749"/>
              <a:gd name="T10" fmla="*/ 211 w 335"/>
              <a:gd name="T11" fmla="*/ 529 h 749"/>
              <a:gd name="T12" fmla="*/ 303 w 335"/>
              <a:gd name="T13" fmla="*/ 563 h 749"/>
              <a:gd name="T14" fmla="*/ 282 w 335"/>
              <a:gd name="T15" fmla="*/ 610 h 749"/>
              <a:gd name="T16" fmla="*/ 335 w 335"/>
              <a:gd name="T17" fmla="*/ 718 h 749"/>
              <a:gd name="T18" fmla="*/ 240 w 335"/>
              <a:gd name="T19" fmla="*/ 687 h 749"/>
              <a:gd name="T20" fmla="*/ 167 w 335"/>
              <a:gd name="T21" fmla="*/ 654 h 749"/>
              <a:gd name="T22" fmla="*/ 211 w 335"/>
              <a:gd name="T23" fmla="*/ 605 h 749"/>
              <a:gd name="T24" fmla="*/ 269 w 335"/>
              <a:gd name="T25" fmla="*/ 530 h 749"/>
              <a:gd name="T26" fmla="*/ 51 w 335"/>
              <a:gd name="T27" fmla="*/ 718 h 749"/>
              <a:gd name="T28" fmla="*/ 13 w 335"/>
              <a:gd name="T29" fmla="*/ 747 h 749"/>
              <a:gd name="T30" fmla="*/ 7 w 335"/>
              <a:gd name="T31" fmla="*/ 704 h 749"/>
              <a:gd name="T32" fmla="*/ 145 w 335"/>
              <a:gd name="T33" fmla="*/ 441 h 749"/>
              <a:gd name="T34" fmla="*/ 145 w 335"/>
              <a:gd name="T35" fmla="*/ 338 h 749"/>
              <a:gd name="T36" fmla="*/ 207 w 335"/>
              <a:gd name="T37" fmla="*/ 328 h 749"/>
              <a:gd name="T38" fmla="*/ 255 w 335"/>
              <a:gd name="T39" fmla="*/ 179 h 749"/>
              <a:gd name="T40" fmla="*/ 172 w 335"/>
              <a:gd name="T41" fmla="*/ 256 h 749"/>
              <a:gd name="T42" fmla="*/ 73 w 335"/>
              <a:gd name="T43" fmla="*/ 504 h 749"/>
              <a:gd name="T44" fmla="*/ 39 w 335"/>
              <a:gd name="T45" fmla="*/ 520 h 749"/>
              <a:gd name="T46" fmla="*/ 165 w 335"/>
              <a:gd name="T47" fmla="*/ 160 h 749"/>
              <a:gd name="T48" fmla="*/ 270 w 335"/>
              <a:gd name="T49" fmla="*/ 41 h 749"/>
              <a:gd name="T50" fmla="*/ 74 w 335"/>
              <a:gd name="T51" fmla="*/ 220 h 749"/>
              <a:gd name="T52" fmla="*/ 97 w 335"/>
              <a:gd name="T53" fmla="*/ 19 h 749"/>
              <a:gd name="T54" fmla="*/ 146 w 335"/>
              <a:gd name="T55" fmla="*/ 96 h 749"/>
              <a:gd name="T56" fmla="*/ 145 w 335"/>
              <a:gd name="T57" fmla="*/ 110 h 749"/>
              <a:gd name="T58" fmla="*/ 288 w 335"/>
              <a:gd name="T59" fmla="*/ 7 h 749"/>
              <a:gd name="T60" fmla="*/ 319 w 335"/>
              <a:gd name="T61" fmla="*/ 2 h 749"/>
              <a:gd name="T62" fmla="*/ 262 w 335"/>
              <a:gd name="T63" fmla="*/ 83 h 749"/>
              <a:gd name="T64" fmla="*/ 112 w 335"/>
              <a:gd name="T65" fmla="*/ 279 h 7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35" h="749">
                <a:moveTo>
                  <a:pt x="116" y="283"/>
                </a:moveTo>
                <a:cubicBezTo>
                  <a:pt x="133" y="258"/>
                  <a:pt x="149" y="233"/>
                  <a:pt x="166" y="208"/>
                </a:cubicBezTo>
                <a:cubicBezTo>
                  <a:pt x="185" y="182"/>
                  <a:pt x="209" y="160"/>
                  <a:pt x="243" y="154"/>
                </a:cubicBezTo>
                <a:cubicBezTo>
                  <a:pt x="249" y="152"/>
                  <a:pt x="256" y="152"/>
                  <a:pt x="262" y="152"/>
                </a:cubicBezTo>
                <a:cubicBezTo>
                  <a:pt x="276" y="153"/>
                  <a:pt x="282" y="163"/>
                  <a:pt x="280" y="177"/>
                </a:cubicBezTo>
                <a:cubicBezTo>
                  <a:pt x="260" y="277"/>
                  <a:pt x="241" y="378"/>
                  <a:pt x="221" y="478"/>
                </a:cubicBezTo>
                <a:cubicBezTo>
                  <a:pt x="220" y="487"/>
                  <a:pt x="218" y="496"/>
                  <a:pt x="215" y="505"/>
                </a:cubicBezTo>
                <a:cubicBezTo>
                  <a:pt x="197" y="498"/>
                  <a:pt x="181" y="492"/>
                  <a:pt x="163" y="485"/>
                </a:cubicBezTo>
                <a:cubicBezTo>
                  <a:pt x="148" y="516"/>
                  <a:pt x="134" y="546"/>
                  <a:pt x="120" y="576"/>
                </a:cubicBezTo>
                <a:cubicBezTo>
                  <a:pt x="121" y="577"/>
                  <a:pt x="121" y="578"/>
                  <a:pt x="122" y="579"/>
                </a:cubicBezTo>
                <a:cubicBezTo>
                  <a:pt x="130" y="575"/>
                  <a:pt x="139" y="572"/>
                  <a:pt x="147" y="567"/>
                </a:cubicBezTo>
                <a:cubicBezTo>
                  <a:pt x="169" y="554"/>
                  <a:pt x="189" y="539"/>
                  <a:pt x="211" y="529"/>
                </a:cubicBezTo>
                <a:cubicBezTo>
                  <a:pt x="228" y="521"/>
                  <a:pt x="248" y="515"/>
                  <a:pt x="267" y="513"/>
                </a:cubicBezTo>
                <a:cubicBezTo>
                  <a:pt x="298" y="511"/>
                  <a:pt x="313" y="534"/>
                  <a:pt x="303" y="563"/>
                </a:cubicBezTo>
                <a:cubicBezTo>
                  <a:pt x="300" y="573"/>
                  <a:pt x="295" y="583"/>
                  <a:pt x="290" y="592"/>
                </a:cubicBezTo>
                <a:cubicBezTo>
                  <a:pt x="288" y="598"/>
                  <a:pt x="284" y="603"/>
                  <a:pt x="282" y="610"/>
                </a:cubicBezTo>
                <a:cubicBezTo>
                  <a:pt x="272" y="636"/>
                  <a:pt x="272" y="639"/>
                  <a:pt x="295" y="656"/>
                </a:cubicBezTo>
                <a:cubicBezTo>
                  <a:pt x="316" y="671"/>
                  <a:pt x="332" y="690"/>
                  <a:pt x="335" y="718"/>
                </a:cubicBezTo>
                <a:cubicBezTo>
                  <a:pt x="297" y="718"/>
                  <a:pt x="280" y="686"/>
                  <a:pt x="254" y="667"/>
                </a:cubicBezTo>
                <a:cubicBezTo>
                  <a:pt x="249" y="674"/>
                  <a:pt x="245" y="681"/>
                  <a:pt x="240" y="687"/>
                </a:cubicBezTo>
                <a:cubicBezTo>
                  <a:pt x="228" y="704"/>
                  <a:pt x="214" y="707"/>
                  <a:pt x="199" y="693"/>
                </a:cubicBezTo>
                <a:cubicBezTo>
                  <a:pt x="187" y="682"/>
                  <a:pt x="176" y="668"/>
                  <a:pt x="167" y="654"/>
                </a:cubicBezTo>
                <a:cubicBezTo>
                  <a:pt x="155" y="637"/>
                  <a:pt x="157" y="625"/>
                  <a:pt x="167" y="613"/>
                </a:cubicBezTo>
                <a:cubicBezTo>
                  <a:pt x="178" y="601"/>
                  <a:pt x="193" y="598"/>
                  <a:pt x="211" y="605"/>
                </a:cubicBezTo>
                <a:cubicBezTo>
                  <a:pt x="222" y="609"/>
                  <a:pt x="234" y="612"/>
                  <a:pt x="245" y="616"/>
                </a:cubicBezTo>
                <a:cubicBezTo>
                  <a:pt x="273" y="552"/>
                  <a:pt x="273" y="552"/>
                  <a:pt x="269" y="530"/>
                </a:cubicBezTo>
                <a:cubicBezTo>
                  <a:pt x="231" y="534"/>
                  <a:pt x="200" y="553"/>
                  <a:pt x="174" y="579"/>
                </a:cubicBezTo>
                <a:cubicBezTo>
                  <a:pt x="132" y="624"/>
                  <a:pt x="92" y="672"/>
                  <a:pt x="51" y="718"/>
                </a:cubicBezTo>
                <a:cubicBezTo>
                  <a:pt x="44" y="726"/>
                  <a:pt x="37" y="734"/>
                  <a:pt x="30" y="741"/>
                </a:cubicBezTo>
                <a:cubicBezTo>
                  <a:pt x="25" y="745"/>
                  <a:pt x="17" y="749"/>
                  <a:pt x="13" y="747"/>
                </a:cubicBezTo>
                <a:cubicBezTo>
                  <a:pt x="7" y="744"/>
                  <a:pt x="1" y="736"/>
                  <a:pt x="1" y="730"/>
                </a:cubicBezTo>
                <a:cubicBezTo>
                  <a:pt x="0" y="722"/>
                  <a:pt x="3" y="712"/>
                  <a:pt x="7" y="704"/>
                </a:cubicBezTo>
                <a:cubicBezTo>
                  <a:pt x="35" y="655"/>
                  <a:pt x="64" y="606"/>
                  <a:pt x="91" y="556"/>
                </a:cubicBezTo>
                <a:cubicBezTo>
                  <a:pt x="111" y="519"/>
                  <a:pt x="128" y="480"/>
                  <a:pt x="145" y="441"/>
                </a:cubicBezTo>
                <a:cubicBezTo>
                  <a:pt x="148" y="434"/>
                  <a:pt x="149" y="424"/>
                  <a:pt x="146" y="417"/>
                </a:cubicBezTo>
                <a:cubicBezTo>
                  <a:pt x="138" y="391"/>
                  <a:pt x="141" y="364"/>
                  <a:pt x="145" y="338"/>
                </a:cubicBezTo>
                <a:cubicBezTo>
                  <a:pt x="147" y="320"/>
                  <a:pt x="158" y="309"/>
                  <a:pt x="172" y="306"/>
                </a:cubicBezTo>
                <a:cubicBezTo>
                  <a:pt x="185" y="304"/>
                  <a:pt x="198" y="312"/>
                  <a:pt x="207" y="328"/>
                </a:cubicBezTo>
                <a:cubicBezTo>
                  <a:pt x="211" y="336"/>
                  <a:pt x="215" y="345"/>
                  <a:pt x="222" y="359"/>
                </a:cubicBezTo>
                <a:cubicBezTo>
                  <a:pt x="233" y="298"/>
                  <a:pt x="244" y="241"/>
                  <a:pt x="255" y="179"/>
                </a:cubicBezTo>
                <a:cubicBezTo>
                  <a:pt x="245" y="183"/>
                  <a:pt x="236" y="185"/>
                  <a:pt x="231" y="190"/>
                </a:cubicBezTo>
                <a:cubicBezTo>
                  <a:pt x="210" y="211"/>
                  <a:pt x="188" y="232"/>
                  <a:pt x="172" y="256"/>
                </a:cubicBezTo>
                <a:cubicBezTo>
                  <a:pt x="154" y="284"/>
                  <a:pt x="139" y="316"/>
                  <a:pt x="127" y="347"/>
                </a:cubicBezTo>
                <a:cubicBezTo>
                  <a:pt x="107" y="399"/>
                  <a:pt x="91" y="452"/>
                  <a:pt x="73" y="504"/>
                </a:cubicBezTo>
                <a:cubicBezTo>
                  <a:pt x="70" y="511"/>
                  <a:pt x="77" y="520"/>
                  <a:pt x="67" y="526"/>
                </a:cubicBezTo>
                <a:cubicBezTo>
                  <a:pt x="55" y="532"/>
                  <a:pt x="46" y="531"/>
                  <a:pt x="39" y="520"/>
                </a:cubicBezTo>
                <a:cubicBezTo>
                  <a:pt x="24" y="498"/>
                  <a:pt x="27" y="473"/>
                  <a:pt x="32" y="450"/>
                </a:cubicBezTo>
                <a:cubicBezTo>
                  <a:pt x="55" y="344"/>
                  <a:pt x="100" y="248"/>
                  <a:pt x="165" y="160"/>
                </a:cubicBezTo>
                <a:cubicBezTo>
                  <a:pt x="194" y="119"/>
                  <a:pt x="228" y="84"/>
                  <a:pt x="265" y="51"/>
                </a:cubicBezTo>
                <a:cubicBezTo>
                  <a:pt x="267" y="49"/>
                  <a:pt x="268" y="44"/>
                  <a:pt x="270" y="41"/>
                </a:cubicBezTo>
                <a:cubicBezTo>
                  <a:pt x="268" y="40"/>
                  <a:pt x="267" y="39"/>
                  <a:pt x="266" y="38"/>
                </a:cubicBezTo>
                <a:cubicBezTo>
                  <a:pt x="202" y="99"/>
                  <a:pt x="138" y="160"/>
                  <a:pt x="74" y="220"/>
                </a:cubicBezTo>
                <a:cubicBezTo>
                  <a:pt x="45" y="201"/>
                  <a:pt x="41" y="170"/>
                  <a:pt x="52" y="140"/>
                </a:cubicBezTo>
                <a:cubicBezTo>
                  <a:pt x="67" y="100"/>
                  <a:pt x="82" y="59"/>
                  <a:pt x="97" y="19"/>
                </a:cubicBezTo>
                <a:cubicBezTo>
                  <a:pt x="100" y="10"/>
                  <a:pt x="105" y="10"/>
                  <a:pt x="112" y="12"/>
                </a:cubicBezTo>
                <a:cubicBezTo>
                  <a:pt x="148" y="22"/>
                  <a:pt x="164" y="63"/>
                  <a:pt x="146" y="96"/>
                </a:cubicBezTo>
                <a:cubicBezTo>
                  <a:pt x="144" y="100"/>
                  <a:pt x="143" y="104"/>
                  <a:pt x="141" y="108"/>
                </a:cubicBezTo>
                <a:cubicBezTo>
                  <a:pt x="143" y="109"/>
                  <a:pt x="144" y="109"/>
                  <a:pt x="145" y="110"/>
                </a:cubicBezTo>
                <a:cubicBezTo>
                  <a:pt x="171" y="90"/>
                  <a:pt x="198" y="69"/>
                  <a:pt x="224" y="50"/>
                </a:cubicBezTo>
                <a:cubicBezTo>
                  <a:pt x="245" y="35"/>
                  <a:pt x="266" y="21"/>
                  <a:pt x="288" y="7"/>
                </a:cubicBezTo>
                <a:cubicBezTo>
                  <a:pt x="291" y="5"/>
                  <a:pt x="295" y="1"/>
                  <a:pt x="299" y="1"/>
                </a:cubicBezTo>
                <a:cubicBezTo>
                  <a:pt x="306" y="0"/>
                  <a:pt x="313" y="2"/>
                  <a:pt x="319" y="2"/>
                </a:cubicBezTo>
                <a:cubicBezTo>
                  <a:pt x="319" y="8"/>
                  <a:pt x="320" y="16"/>
                  <a:pt x="317" y="20"/>
                </a:cubicBezTo>
                <a:cubicBezTo>
                  <a:pt x="300" y="42"/>
                  <a:pt x="283" y="65"/>
                  <a:pt x="262" y="83"/>
                </a:cubicBezTo>
                <a:cubicBezTo>
                  <a:pt x="215" y="126"/>
                  <a:pt x="172" y="171"/>
                  <a:pt x="140" y="226"/>
                </a:cubicBezTo>
                <a:cubicBezTo>
                  <a:pt x="130" y="243"/>
                  <a:pt x="121" y="262"/>
                  <a:pt x="112" y="279"/>
                </a:cubicBezTo>
                <a:cubicBezTo>
                  <a:pt x="113" y="280"/>
                  <a:pt x="115" y="281"/>
                  <a:pt x="116" y="283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0" name="Freeform 34">
            <a:extLst>
              <a:ext uri="{FF2B5EF4-FFF2-40B4-BE49-F238E27FC236}">
                <a16:creationId xmlns:a16="http://schemas.microsoft.com/office/drawing/2014/main" id="{00936626-5687-4FB9-8F3A-8F8218CE179F}"/>
              </a:ext>
            </a:extLst>
          </p:cNvPr>
          <p:cNvSpPr>
            <a:spLocks noEditPoints="1"/>
          </p:cNvSpPr>
          <p:nvPr/>
        </p:nvSpPr>
        <p:spPr bwMode="auto">
          <a:xfrm>
            <a:off x="11627715" y="201380"/>
            <a:ext cx="204621" cy="292527"/>
          </a:xfrm>
          <a:custGeom>
            <a:avLst/>
            <a:gdLst>
              <a:gd name="T0" fmla="*/ 73 w 465"/>
              <a:gd name="T1" fmla="*/ 578 h 665"/>
              <a:gd name="T2" fmla="*/ 192 w 465"/>
              <a:gd name="T3" fmla="*/ 621 h 665"/>
              <a:gd name="T4" fmla="*/ 214 w 465"/>
              <a:gd name="T5" fmla="*/ 482 h 665"/>
              <a:gd name="T6" fmla="*/ 108 w 465"/>
              <a:gd name="T7" fmla="*/ 527 h 665"/>
              <a:gd name="T8" fmla="*/ 2 w 465"/>
              <a:gd name="T9" fmla="*/ 514 h 665"/>
              <a:gd name="T10" fmla="*/ 176 w 465"/>
              <a:gd name="T11" fmla="*/ 438 h 665"/>
              <a:gd name="T12" fmla="*/ 172 w 465"/>
              <a:gd name="T13" fmla="*/ 380 h 665"/>
              <a:gd name="T14" fmla="*/ 252 w 465"/>
              <a:gd name="T15" fmla="*/ 303 h 665"/>
              <a:gd name="T16" fmla="*/ 209 w 465"/>
              <a:gd name="T17" fmla="*/ 283 h 665"/>
              <a:gd name="T18" fmla="*/ 103 w 465"/>
              <a:gd name="T19" fmla="*/ 292 h 665"/>
              <a:gd name="T20" fmla="*/ 106 w 465"/>
              <a:gd name="T21" fmla="*/ 168 h 665"/>
              <a:gd name="T22" fmla="*/ 123 w 465"/>
              <a:gd name="T23" fmla="*/ 272 h 665"/>
              <a:gd name="T24" fmla="*/ 246 w 465"/>
              <a:gd name="T25" fmla="*/ 257 h 665"/>
              <a:gd name="T26" fmla="*/ 244 w 465"/>
              <a:gd name="T27" fmla="*/ 242 h 665"/>
              <a:gd name="T28" fmla="*/ 208 w 465"/>
              <a:gd name="T29" fmla="*/ 231 h 665"/>
              <a:gd name="T30" fmla="*/ 230 w 465"/>
              <a:gd name="T31" fmla="*/ 218 h 665"/>
              <a:gd name="T32" fmla="*/ 167 w 465"/>
              <a:gd name="T33" fmla="*/ 245 h 665"/>
              <a:gd name="T34" fmla="*/ 134 w 465"/>
              <a:gd name="T35" fmla="*/ 229 h 665"/>
              <a:gd name="T36" fmla="*/ 154 w 465"/>
              <a:gd name="T37" fmla="*/ 209 h 665"/>
              <a:gd name="T38" fmla="*/ 214 w 465"/>
              <a:gd name="T39" fmla="*/ 147 h 665"/>
              <a:gd name="T40" fmla="*/ 195 w 465"/>
              <a:gd name="T41" fmla="*/ 120 h 665"/>
              <a:gd name="T42" fmla="*/ 215 w 465"/>
              <a:gd name="T43" fmla="*/ 90 h 665"/>
              <a:gd name="T44" fmla="*/ 210 w 465"/>
              <a:gd name="T45" fmla="*/ 72 h 665"/>
              <a:gd name="T46" fmla="*/ 275 w 465"/>
              <a:gd name="T47" fmla="*/ 40 h 665"/>
              <a:gd name="T48" fmla="*/ 329 w 465"/>
              <a:gd name="T49" fmla="*/ 24 h 665"/>
              <a:gd name="T50" fmla="*/ 298 w 465"/>
              <a:gd name="T51" fmla="*/ 81 h 665"/>
              <a:gd name="T52" fmla="*/ 312 w 465"/>
              <a:gd name="T53" fmla="*/ 90 h 665"/>
              <a:gd name="T54" fmla="*/ 307 w 465"/>
              <a:gd name="T55" fmla="*/ 166 h 665"/>
              <a:gd name="T56" fmla="*/ 292 w 465"/>
              <a:gd name="T57" fmla="*/ 224 h 665"/>
              <a:gd name="T58" fmla="*/ 404 w 465"/>
              <a:gd name="T59" fmla="*/ 25 h 665"/>
              <a:gd name="T60" fmla="*/ 334 w 465"/>
              <a:gd name="T61" fmla="*/ 43 h 665"/>
              <a:gd name="T62" fmla="*/ 334 w 465"/>
              <a:gd name="T63" fmla="*/ 30 h 665"/>
              <a:gd name="T64" fmla="*/ 417 w 465"/>
              <a:gd name="T65" fmla="*/ 38 h 665"/>
              <a:gd name="T66" fmla="*/ 336 w 465"/>
              <a:gd name="T67" fmla="*/ 187 h 665"/>
              <a:gd name="T68" fmla="*/ 372 w 465"/>
              <a:gd name="T69" fmla="*/ 223 h 665"/>
              <a:gd name="T70" fmla="*/ 464 w 465"/>
              <a:gd name="T71" fmla="*/ 221 h 665"/>
              <a:gd name="T72" fmla="*/ 429 w 465"/>
              <a:gd name="T73" fmla="*/ 266 h 665"/>
              <a:gd name="T74" fmla="*/ 240 w 465"/>
              <a:gd name="T75" fmla="*/ 326 h 665"/>
              <a:gd name="T76" fmla="*/ 264 w 465"/>
              <a:gd name="T77" fmla="*/ 338 h 665"/>
              <a:gd name="T78" fmla="*/ 237 w 465"/>
              <a:gd name="T79" fmla="*/ 420 h 665"/>
              <a:gd name="T80" fmla="*/ 271 w 465"/>
              <a:gd name="T81" fmla="*/ 421 h 665"/>
              <a:gd name="T82" fmla="*/ 393 w 465"/>
              <a:gd name="T83" fmla="*/ 453 h 665"/>
              <a:gd name="T84" fmla="*/ 346 w 465"/>
              <a:gd name="T85" fmla="*/ 462 h 665"/>
              <a:gd name="T86" fmla="*/ 252 w 465"/>
              <a:gd name="T87" fmla="*/ 469 h 665"/>
              <a:gd name="T88" fmla="*/ 241 w 465"/>
              <a:gd name="T89" fmla="*/ 579 h 665"/>
              <a:gd name="T90" fmla="*/ 252 w 465"/>
              <a:gd name="T91" fmla="*/ 631 h 665"/>
              <a:gd name="T92" fmla="*/ 43 w 465"/>
              <a:gd name="T93" fmla="*/ 568 h 665"/>
              <a:gd name="T94" fmla="*/ 446 w 465"/>
              <a:gd name="T95" fmla="*/ 224 h 665"/>
              <a:gd name="T96" fmla="*/ 330 w 465"/>
              <a:gd name="T97" fmla="*/ 248 h 665"/>
              <a:gd name="T98" fmla="*/ 296 w 465"/>
              <a:gd name="T99" fmla="*/ 102 h 665"/>
              <a:gd name="T100" fmla="*/ 291 w 465"/>
              <a:gd name="T101" fmla="*/ 165 h 665"/>
              <a:gd name="T102" fmla="*/ 296 w 465"/>
              <a:gd name="T103" fmla="*/ 102 h 665"/>
              <a:gd name="T104" fmla="*/ 259 w 465"/>
              <a:gd name="T105" fmla="*/ 198 h 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65" h="665">
                <a:moveTo>
                  <a:pt x="43" y="568"/>
                </a:moveTo>
                <a:cubicBezTo>
                  <a:pt x="54" y="571"/>
                  <a:pt x="64" y="574"/>
                  <a:pt x="73" y="578"/>
                </a:cubicBezTo>
                <a:cubicBezTo>
                  <a:pt x="95" y="588"/>
                  <a:pt x="116" y="600"/>
                  <a:pt x="139" y="608"/>
                </a:cubicBezTo>
                <a:cubicBezTo>
                  <a:pt x="156" y="615"/>
                  <a:pt x="174" y="617"/>
                  <a:pt x="192" y="621"/>
                </a:cubicBezTo>
                <a:cubicBezTo>
                  <a:pt x="206" y="624"/>
                  <a:pt x="213" y="616"/>
                  <a:pt x="214" y="603"/>
                </a:cubicBezTo>
                <a:cubicBezTo>
                  <a:pt x="214" y="564"/>
                  <a:pt x="214" y="525"/>
                  <a:pt x="214" y="482"/>
                </a:cubicBezTo>
                <a:cubicBezTo>
                  <a:pt x="197" y="487"/>
                  <a:pt x="182" y="489"/>
                  <a:pt x="169" y="495"/>
                </a:cubicBezTo>
                <a:cubicBezTo>
                  <a:pt x="148" y="505"/>
                  <a:pt x="129" y="518"/>
                  <a:pt x="108" y="527"/>
                </a:cubicBezTo>
                <a:cubicBezTo>
                  <a:pt x="86" y="536"/>
                  <a:pt x="62" y="543"/>
                  <a:pt x="39" y="549"/>
                </a:cubicBezTo>
                <a:cubicBezTo>
                  <a:pt x="25" y="553"/>
                  <a:pt x="0" y="529"/>
                  <a:pt x="2" y="514"/>
                </a:cubicBezTo>
                <a:cubicBezTo>
                  <a:pt x="2" y="510"/>
                  <a:pt x="7" y="506"/>
                  <a:pt x="11" y="504"/>
                </a:cubicBezTo>
                <a:cubicBezTo>
                  <a:pt x="66" y="482"/>
                  <a:pt x="121" y="459"/>
                  <a:pt x="176" y="438"/>
                </a:cubicBezTo>
                <a:cubicBezTo>
                  <a:pt x="216" y="423"/>
                  <a:pt x="236" y="408"/>
                  <a:pt x="259" y="367"/>
                </a:cubicBezTo>
                <a:cubicBezTo>
                  <a:pt x="229" y="371"/>
                  <a:pt x="202" y="376"/>
                  <a:pt x="172" y="380"/>
                </a:cubicBezTo>
                <a:cubicBezTo>
                  <a:pt x="174" y="360"/>
                  <a:pt x="184" y="346"/>
                  <a:pt x="198" y="335"/>
                </a:cubicBezTo>
                <a:cubicBezTo>
                  <a:pt x="215" y="323"/>
                  <a:pt x="233" y="312"/>
                  <a:pt x="252" y="303"/>
                </a:cubicBezTo>
                <a:cubicBezTo>
                  <a:pt x="274" y="292"/>
                  <a:pt x="275" y="293"/>
                  <a:pt x="269" y="263"/>
                </a:cubicBezTo>
                <a:cubicBezTo>
                  <a:pt x="249" y="270"/>
                  <a:pt x="229" y="276"/>
                  <a:pt x="209" y="283"/>
                </a:cubicBezTo>
                <a:cubicBezTo>
                  <a:pt x="183" y="292"/>
                  <a:pt x="157" y="303"/>
                  <a:pt x="130" y="311"/>
                </a:cubicBezTo>
                <a:cubicBezTo>
                  <a:pt x="112" y="317"/>
                  <a:pt x="104" y="310"/>
                  <a:pt x="103" y="292"/>
                </a:cubicBezTo>
                <a:cubicBezTo>
                  <a:pt x="103" y="268"/>
                  <a:pt x="105" y="243"/>
                  <a:pt x="106" y="219"/>
                </a:cubicBezTo>
                <a:cubicBezTo>
                  <a:pt x="106" y="202"/>
                  <a:pt x="106" y="185"/>
                  <a:pt x="106" y="168"/>
                </a:cubicBezTo>
                <a:cubicBezTo>
                  <a:pt x="119" y="167"/>
                  <a:pt x="124" y="173"/>
                  <a:pt x="124" y="185"/>
                </a:cubicBezTo>
                <a:cubicBezTo>
                  <a:pt x="123" y="214"/>
                  <a:pt x="123" y="243"/>
                  <a:pt x="123" y="272"/>
                </a:cubicBezTo>
                <a:cubicBezTo>
                  <a:pt x="123" y="277"/>
                  <a:pt x="124" y="282"/>
                  <a:pt x="124" y="287"/>
                </a:cubicBezTo>
                <a:cubicBezTo>
                  <a:pt x="166" y="277"/>
                  <a:pt x="206" y="267"/>
                  <a:pt x="246" y="257"/>
                </a:cubicBezTo>
                <a:cubicBezTo>
                  <a:pt x="249" y="256"/>
                  <a:pt x="251" y="252"/>
                  <a:pt x="254" y="249"/>
                </a:cubicBezTo>
                <a:cubicBezTo>
                  <a:pt x="250" y="247"/>
                  <a:pt x="248" y="243"/>
                  <a:pt x="244" y="242"/>
                </a:cubicBezTo>
                <a:cubicBezTo>
                  <a:pt x="236" y="240"/>
                  <a:pt x="227" y="240"/>
                  <a:pt x="219" y="238"/>
                </a:cubicBezTo>
                <a:cubicBezTo>
                  <a:pt x="215" y="237"/>
                  <a:pt x="212" y="233"/>
                  <a:pt x="208" y="231"/>
                </a:cubicBezTo>
                <a:cubicBezTo>
                  <a:pt x="211" y="228"/>
                  <a:pt x="214" y="226"/>
                  <a:pt x="218" y="224"/>
                </a:cubicBezTo>
                <a:cubicBezTo>
                  <a:pt x="221" y="222"/>
                  <a:pt x="225" y="221"/>
                  <a:pt x="230" y="218"/>
                </a:cubicBezTo>
                <a:cubicBezTo>
                  <a:pt x="226" y="210"/>
                  <a:pt x="221" y="202"/>
                  <a:pt x="216" y="192"/>
                </a:cubicBezTo>
                <a:cubicBezTo>
                  <a:pt x="200" y="210"/>
                  <a:pt x="184" y="227"/>
                  <a:pt x="167" y="245"/>
                </a:cubicBezTo>
                <a:cubicBezTo>
                  <a:pt x="166" y="239"/>
                  <a:pt x="166" y="236"/>
                  <a:pt x="166" y="235"/>
                </a:cubicBezTo>
                <a:cubicBezTo>
                  <a:pt x="154" y="233"/>
                  <a:pt x="140" y="235"/>
                  <a:pt x="134" y="229"/>
                </a:cubicBezTo>
                <a:cubicBezTo>
                  <a:pt x="126" y="222"/>
                  <a:pt x="127" y="208"/>
                  <a:pt x="137" y="197"/>
                </a:cubicBezTo>
                <a:cubicBezTo>
                  <a:pt x="142" y="201"/>
                  <a:pt x="147" y="204"/>
                  <a:pt x="154" y="209"/>
                </a:cubicBezTo>
                <a:cubicBezTo>
                  <a:pt x="163" y="198"/>
                  <a:pt x="172" y="186"/>
                  <a:pt x="181" y="176"/>
                </a:cubicBezTo>
                <a:cubicBezTo>
                  <a:pt x="191" y="166"/>
                  <a:pt x="201" y="153"/>
                  <a:pt x="214" y="147"/>
                </a:cubicBezTo>
                <a:cubicBezTo>
                  <a:pt x="234" y="137"/>
                  <a:pt x="246" y="123"/>
                  <a:pt x="253" y="101"/>
                </a:cubicBezTo>
                <a:cubicBezTo>
                  <a:pt x="233" y="107"/>
                  <a:pt x="214" y="113"/>
                  <a:pt x="195" y="120"/>
                </a:cubicBezTo>
                <a:cubicBezTo>
                  <a:pt x="194" y="118"/>
                  <a:pt x="194" y="117"/>
                  <a:pt x="193" y="116"/>
                </a:cubicBezTo>
                <a:cubicBezTo>
                  <a:pt x="200" y="108"/>
                  <a:pt x="206" y="100"/>
                  <a:pt x="215" y="90"/>
                </a:cubicBezTo>
                <a:cubicBezTo>
                  <a:pt x="207" y="89"/>
                  <a:pt x="203" y="88"/>
                  <a:pt x="197" y="87"/>
                </a:cubicBezTo>
                <a:cubicBezTo>
                  <a:pt x="201" y="82"/>
                  <a:pt x="205" y="77"/>
                  <a:pt x="210" y="72"/>
                </a:cubicBezTo>
                <a:cubicBezTo>
                  <a:pt x="210" y="71"/>
                  <a:pt x="212" y="71"/>
                  <a:pt x="213" y="71"/>
                </a:cubicBezTo>
                <a:cubicBezTo>
                  <a:pt x="242" y="79"/>
                  <a:pt x="257" y="56"/>
                  <a:pt x="275" y="40"/>
                </a:cubicBezTo>
                <a:cubicBezTo>
                  <a:pt x="287" y="29"/>
                  <a:pt x="299" y="17"/>
                  <a:pt x="311" y="6"/>
                </a:cubicBezTo>
                <a:cubicBezTo>
                  <a:pt x="317" y="12"/>
                  <a:pt x="323" y="18"/>
                  <a:pt x="329" y="24"/>
                </a:cubicBezTo>
                <a:cubicBezTo>
                  <a:pt x="307" y="43"/>
                  <a:pt x="284" y="61"/>
                  <a:pt x="262" y="80"/>
                </a:cubicBezTo>
                <a:cubicBezTo>
                  <a:pt x="274" y="93"/>
                  <a:pt x="286" y="94"/>
                  <a:pt x="298" y="81"/>
                </a:cubicBezTo>
                <a:cubicBezTo>
                  <a:pt x="300" y="78"/>
                  <a:pt x="305" y="78"/>
                  <a:pt x="309" y="76"/>
                </a:cubicBezTo>
                <a:cubicBezTo>
                  <a:pt x="310" y="81"/>
                  <a:pt x="312" y="85"/>
                  <a:pt x="312" y="90"/>
                </a:cubicBezTo>
                <a:cubicBezTo>
                  <a:pt x="310" y="112"/>
                  <a:pt x="308" y="134"/>
                  <a:pt x="306" y="157"/>
                </a:cubicBezTo>
                <a:cubicBezTo>
                  <a:pt x="306" y="160"/>
                  <a:pt x="305" y="163"/>
                  <a:pt x="307" y="166"/>
                </a:cubicBezTo>
                <a:cubicBezTo>
                  <a:pt x="320" y="189"/>
                  <a:pt x="305" y="205"/>
                  <a:pt x="293" y="222"/>
                </a:cubicBezTo>
                <a:cubicBezTo>
                  <a:pt x="293" y="222"/>
                  <a:pt x="292" y="224"/>
                  <a:pt x="292" y="224"/>
                </a:cubicBezTo>
                <a:cubicBezTo>
                  <a:pt x="292" y="225"/>
                  <a:pt x="292" y="225"/>
                  <a:pt x="294" y="228"/>
                </a:cubicBezTo>
                <a:cubicBezTo>
                  <a:pt x="338" y="164"/>
                  <a:pt x="376" y="98"/>
                  <a:pt x="404" y="25"/>
                </a:cubicBezTo>
                <a:cubicBezTo>
                  <a:pt x="390" y="21"/>
                  <a:pt x="379" y="23"/>
                  <a:pt x="367" y="30"/>
                </a:cubicBezTo>
                <a:cubicBezTo>
                  <a:pt x="357" y="36"/>
                  <a:pt x="345" y="39"/>
                  <a:pt x="334" y="43"/>
                </a:cubicBezTo>
                <a:cubicBezTo>
                  <a:pt x="333" y="42"/>
                  <a:pt x="332" y="40"/>
                  <a:pt x="331" y="39"/>
                </a:cubicBezTo>
                <a:cubicBezTo>
                  <a:pt x="332" y="36"/>
                  <a:pt x="332" y="31"/>
                  <a:pt x="334" y="30"/>
                </a:cubicBezTo>
                <a:cubicBezTo>
                  <a:pt x="352" y="22"/>
                  <a:pt x="370" y="12"/>
                  <a:pt x="389" y="7"/>
                </a:cubicBezTo>
                <a:cubicBezTo>
                  <a:pt x="414" y="0"/>
                  <a:pt x="426" y="13"/>
                  <a:pt x="417" y="38"/>
                </a:cubicBezTo>
                <a:cubicBezTo>
                  <a:pt x="410" y="57"/>
                  <a:pt x="399" y="74"/>
                  <a:pt x="389" y="92"/>
                </a:cubicBezTo>
                <a:cubicBezTo>
                  <a:pt x="371" y="124"/>
                  <a:pt x="352" y="155"/>
                  <a:pt x="336" y="187"/>
                </a:cubicBezTo>
                <a:cubicBezTo>
                  <a:pt x="329" y="200"/>
                  <a:pt x="327" y="214"/>
                  <a:pt x="322" y="233"/>
                </a:cubicBezTo>
                <a:cubicBezTo>
                  <a:pt x="341" y="229"/>
                  <a:pt x="356" y="225"/>
                  <a:pt x="372" y="223"/>
                </a:cubicBezTo>
                <a:cubicBezTo>
                  <a:pt x="396" y="219"/>
                  <a:pt x="421" y="215"/>
                  <a:pt x="445" y="213"/>
                </a:cubicBezTo>
                <a:cubicBezTo>
                  <a:pt x="452" y="213"/>
                  <a:pt x="463" y="217"/>
                  <a:pt x="464" y="221"/>
                </a:cubicBezTo>
                <a:cubicBezTo>
                  <a:pt x="465" y="229"/>
                  <a:pt x="464" y="240"/>
                  <a:pt x="459" y="246"/>
                </a:cubicBezTo>
                <a:cubicBezTo>
                  <a:pt x="451" y="255"/>
                  <a:pt x="440" y="262"/>
                  <a:pt x="429" y="266"/>
                </a:cubicBezTo>
                <a:cubicBezTo>
                  <a:pt x="385" y="279"/>
                  <a:pt x="341" y="291"/>
                  <a:pt x="297" y="305"/>
                </a:cubicBezTo>
                <a:cubicBezTo>
                  <a:pt x="277" y="310"/>
                  <a:pt x="258" y="318"/>
                  <a:pt x="240" y="326"/>
                </a:cubicBezTo>
                <a:cubicBezTo>
                  <a:pt x="232" y="329"/>
                  <a:pt x="226" y="335"/>
                  <a:pt x="222" y="343"/>
                </a:cubicBezTo>
                <a:cubicBezTo>
                  <a:pt x="236" y="341"/>
                  <a:pt x="250" y="341"/>
                  <a:pt x="264" y="338"/>
                </a:cubicBezTo>
                <a:cubicBezTo>
                  <a:pt x="283" y="335"/>
                  <a:pt x="299" y="338"/>
                  <a:pt x="311" y="355"/>
                </a:cubicBezTo>
                <a:cubicBezTo>
                  <a:pt x="300" y="391"/>
                  <a:pt x="262" y="399"/>
                  <a:pt x="237" y="420"/>
                </a:cubicBezTo>
                <a:cubicBezTo>
                  <a:pt x="237" y="422"/>
                  <a:pt x="238" y="423"/>
                  <a:pt x="239" y="425"/>
                </a:cubicBezTo>
                <a:cubicBezTo>
                  <a:pt x="249" y="424"/>
                  <a:pt x="260" y="423"/>
                  <a:pt x="271" y="421"/>
                </a:cubicBezTo>
                <a:cubicBezTo>
                  <a:pt x="301" y="416"/>
                  <a:pt x="331" y="411"/>
                  <a:pt x="361" y="407"/>
                </a:cubicBezTo>
                <a:cubicBezTo>
                  <a:pt x="388" y="404"/>
                  <a:pt x="405" y="429"/>
                  <a:pt x="393" y="453"/>
                </a:cubicBezTo>
                <a:cubicBezTo>
                  <a:pt x="388" y="466"/>
                  <a:pt x="374" y="470"/>
                  <a:pt x="355" y="466"/>
                </a:cubicBezTo>
                <a:cubicBezTo>
                  <a:pt x="352" y="465"/>
                  <a:pt x="348" y="464"/>
                  <a:pt x="346" y="462"/>
                </a:cubicBezTo>
                <a:cubicBezTo>
                  <a:pt x="327" y="448"/>
                  <a:pt x="309" y="452"/>
                  <a:pt x="289" y="461"/>
                </a:cubicBezTo>
                <a:cubicBezTo>
                  <a:pt x="278" y="466"/>
                  <a:pt x="264" y="467"/>
                  <a:pt x="252" y="469"/>
                </a:cubicBezTo>
                <a:cubicBezTo>
                  <a:pt x="242" y="471"/>
                  <a:pt x="237" y="474"/>
                  <a:pt x="237" y="485"/>
                </a:cubicBezTo>
                <a:cubicBezTo>
                  <a:pt x="239" y="516"/>
                  <a:pt x="240" y="548"/>
                  <a:pt x="241" y="579"/>
                </a:cubicBezTo>
                <a:cubicBezTo>
                  <a:pt x="241" y="582"/>
                  <a:pt x="242" y="586"/>
                  <a:pt x="243" y="588"/>
                </a:cubicBezTo>
                <a:cubicBezTo>
                  <a:pt x="257" y="600"/>
                  <a:pt x="254" y="617"/>
                  <a:pt x="252" y="631"/>
                </a:cubicBezTo>
                <a:cubicBezTo>
                  <a:pt x="250" y="641"/>
                  <a:pt x="241" y="651"/>
                  <a:pt x="236" y="660"/>
                </a:cubicBezTo>
                <a:cubicBezTo>
                  <a:pt x="184" y="665"/>
                  <a:pt x="59" y="607"/>
                  <a:pt x="43" y="568"/>
                </a:cubicBezTo>
                <a:close/>
                <a:moveTo>
                  <a:pt x="296" y="283"/>
                </a:moveTo>
                <a:cubicBezTo>
                  <a:pt x="335" y="285"/>
                  <a:pt x="435" y="246"/>
                  <a:pt x="446" y="224"/>
                </a:cubicBezTo>
                <a:cubicBezTo>
                  <a:pt x="442" y="224"/>
                  <a:pt x="439" y="224"/>
                  <a:pt x="436" y="225"/>
                </a:cubicBezTo>
                <a:cubicBezTo>
                  <a:pt x="400" y="233"/>
                  <a:pt x="365" y="240"/>
                  <a:pt x="330" y="248"/>
                </a:cubicBezTo>
                <a:cubicBezTo>
                  <a:pt x="311" y="252"/>
                  <a:pt x="299" y="263"/>
                  <a:pt x="296" y="283"/>
                </a:cubicBezTo>
                <a:close/>
                <a:moveTo>
                  <a:pt x="296" y="102"/>
                </a:moveTo>
                <a:cubicBezTo>
                  <a:pt x="269" y="126"/>
                  <a:pt x="263" y="160"/>
                  <a:pt x="276" y="201"/>
                </a:cubicBezTo>
                <a:cubicBezTo>
                  <a:pt x="289" y="193"/>
                  <a:pt x="298" y="183"/>
                  <a:pt x="291" y="165"/>
                </a:cubicBezTo>
                <a:cubicBezTo>
                  <a:pt x="287" y="155"/>
                  <a:pt x="290" y="142"/>
                  <a:pt x="291" y="131"/>
                </a:cubicBezTo>
                <a:cubicBezTo>
                  <a:pt x="292" y="122"/>
                  <a:pt x="294" y="113"/>
                  <a:pt x="296" y="102"/>
                </a:cubicBezTo>
                <a:close/>
                <a:moveTo>
                  <a:pt x="259" y="138"/>
                </a:moveTo>
                <a:cubicBezTo>
                  <a:pt x="229" y="154"/>
                  <a:pt x="229" y="179"/>
                  <a:pt x="259" y="198"/>
                </a:cubicBezTo>
                <a:cubicBezTo>
                  <a:pt x="259" y="178"/>
                  <a:pt x="259" y="158"/>
                  <a:pt x="259" y="138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2" name="Freeform 36">
            <a:extLst>
              <a:ext uri="{FF2B5EF4-FFF2-40B4-BE49-F238E27FC236}">
                <a16:creationId xmlns:a16="http://schemas.microsoft.com/office/drawing/2014/main" id="{98843A5E-D8EA-410F-82CD-77A0072C9773}"/>
              </a:ext>
            </a:extLst>
          </p:cNvPr>
          <p:cNvSpPr>
            <a:spLocks/>
          </p:cNvSpPr>
          <p:nvPr/>
        </p:nvSpPr>
        <p:spPr bwMode="auto">
          <a:xfrm>
            <a:off x="10968735" y="137621"/>
            <a:ext cx="116291" cy="373655"/>
          </a:xfrm>
          <a:custGeom>
            <a:avLst/>
            <a:gdLst>
              <a:gd name="T0" fmla="*/ 105 w 264"/>
              <a:gd name="T1" fmla="*/ 594 h 849"/>
              <a:gd name="T2" fmla="*/ 0 w 264"/>
              <a:gd name="T3" fmla="*/ 696 h 849"/>
              <a:gd name="T4" fmla="*/ 10 w 264"/>
              <a:gd name="T5" fmla="*/ 652 h 849"/>
              <a:gd name="T6" fmla="*/ 78 w 264"/>
              <a:gd name="T7" fmla="*/ 529 h 849"/>
              <a:gd name="T8" fmla="*/ 142 w 264"/>
              <a:gd name="T9" fmla="*/ 405 h 849"/>
              <a:gd name="T10" fmla="*/ 151 w 264"/>
              <a:gd name="T11" fmla="*/ 363 h 849"/>
              <a:gd name="T12" fmla="*/ 117 w 264"/>
              <a:gd name="T13" fmla="*/ 368 h 849"/>
              <a:gd name="T14" fmla="*/ 93 w 264"/>
              <a:gd name="T15" fmla="*/ 334 h 849"/>
              <a:gd name="T16" fmla="*/ 142 w 264"/>
              <a:gd name="T17" fmla="*/ 240 h 849"/>
              <a:gd name="T18" fmla="*/ 207 w 264"/>
              <a:gd name="T19" fmla="*/ 123 h 849"/>
              <a:gd name="T20" fmla="*/ 211 w 264"/>
              <a:gd name="T21" fmla="*/ 95 h 849"/>
              <a:gd name="T22" fmla="*/ 200 w 264"/>
              <a:gd name="T23" fmla="*/ 5 h 849"/>
              <a:gd name="T24" fmla="*/ 260 w 264"/>
              <a:gd name="T25" fmla="*/ 57 h 849"/>
              <a:gd name="T26" fmla="*/ 227 w 264"/>
              <a:gd name="T27" fmla="*/ 166 h 849"/>
              <a:gd name="T28" fmla="*/ 165 w 264"/>
              <a:gd name="T29" fmla="*/ 268 h 849"/>
              <a:gd name="T30" fmla="*/ 154 w 264"/>
              <a:gd name="T31" fmla="*/ 297 h 849"/>
              <a:gd name="T32" fmla="*/ 161 w 264"/>
              <a:gd name="T33" fmla="*/ 297 h 849"/>
              <a:gd name="T34" fmla="*/ 194 w 264"/>
              <a:gd name="T35" fmla="*/ 305 h 849"/>
              <a:gd name="T36" fmla="*/ 206 w 264"/>
              <a:gd name="T37" fmla="*/ 341 h 849"/>
              <a:gd name="T38" fmla="*/ 162 w 264"/>
              <a:gd name="T39" fmla="*/ 449 h 849"/>
              <a:gd name="T40" fmla="*/ 135 w 264"/>
              <a:gd name="T41" fmla="*/ 504 h 849"/>
              <a:gd name="T42" fmla="*/ 135 w 264"/>
              <a:gd name="T43" fmla="*/ 518 h 849"/>
              <a:gd name="T44" fmla="*/ 156 w 264"/>
              <a:gd name="T45" fmla="*/ 625 h 849"/>
              <a:gd name="T46" fmla="*/ 140 w 264"/>
              <a:gd name="T47" fmla="*/ 747 h 849"/>
              <a:gd name="T48" fmla="*/ 145 w 264"/>
              <a:gd name="T49" fmla="*/ 815 h 849"/>
              <a:gd name="T50" fmla="*/ 120 w 264"/>
              <a:gd name="T51" fmla="*/ 848 h 849"/>
              <a:gd name="T52" fmla="*/ 90 w 264"/>
              <a:gd name="T53" fmla="*/ 814 h 849"/>
              <a:gd name="T54" fmla="*/ 97 w 264"/>
              <a:gd name="T55" fmla="*/ 692 h 849"/>
              <a:gd name="T56" fmla="*/ 105 w 264"/>
              <a:gd name="T57" fmla="*/ 594 h 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64" h="849">
                <a:moveTo>
                  <a:pt x="105" y="594"/>
                </a:moveTo>
                <a:cubicBezTo>
                  <a:pt x="66" y="626"/>
                  <a:pt x="52" y="677"/>
                  <a:pt x="0" y="696"/>
                </a:cubicBezTo>
                <a:cubicBezTo>
                  <a:pt x="4" y="679"/>
                  <a:pt x="4" y="664"/>
                  <a:pt x="10" y="652"/>
                </a:cubicBezTo>
                <a:cubicBezTo>
                  <a:pt x="32" y="611"/>
                  <a:pt x="54" y="570"/>
                  <a:pt x="78" y="529"/>
                </a:cubicBezTo>
                <a:cubicBezTo>
                  <a:pt x="101" y="489"/>
                  <a:pt x="128" y="451"/>
                  <a:pt x="142" y="405"/>
                </a:cubicBezTo>
                <a:cubicBezTo>
                  <a:pt x="146" y="392"/>
                  <a:pt x="148" y="379"/>
                  <a:pt x="151" y="363"/>
                </a:cubicBezTo>
                <a:cubicBezTo>
                  <a:pt x="138" y="365"/>
                  <a:pt x="127" y="367"/>
                  <a:pt x="117" y="368"/>
                </a:cubicBezTo>
                <a:cubicBezTo>
                  <a:pt x="96" y="371"/>
                  <a:pt x="83" y="354"/>
                  <a:pt x="93" y="334"/>
                </a:cubicBezTo>
                <a:cubicBezTo>
                  <a:pt x="108" y="302"/>
                  <a:pt x="125" y="271"/>
                  <a:pt x="142" y="240"/>
                </a:cubicBezTo>
                <a:cubicBezTo>
                  <a:pt x="163" y="201"/>
                  <a:pt x="185" y="162"/>
                  <a:pt x="207" y="123"/>
                </a:cubicBezTo>
                <a:cubicBezTo>
                  <a:pt x="212" y="113"/>
                  <a:pt x="212" y="105"/>
                  <a:pt x="211" y="95"/>
                </a:cubicBezTo>
                <a:cubicBezTo>
                  <a:pt x="206" y="65"/>
                  <a:pt x="203" y="35"/>
                  <a:pt x="200" y="5"/>
                </a:cubicBezTo>
                <a:cubicBezTo>
                  <a:pt x="233" y="0"/>
                  <a:pt x="257" y="25"/>
                  <a:pt x="260" y="57"/>
                </a:cubicBezTo>
                <a:cubicBezTo>
                  <a:pt x="264" y="99"/>
                  <a:pt x="248" y="133"/>
                  <a:pt x="227" y="166"/>
                </a:cubicBezTo>
                <a:cubicBezTo>
                  <a:pt x="206" y="200"/>
                  <a:pt x="185" y="234"/>
                  <a:pt x="165" y="268"/>
                </a:cubicBezTo>
                <a:cubicBezTo>
                  <a:pt x="161" y="277"/>
                  <a:pt x="158" y="286"/>
                  <a:pt x="154" y="297"/>
                </a:cubicBezTo>
                <a:cubicBezTo>
                  <a:pt x="158" y="297"/>
                  <a:pt x="160" y="298"/>
                  <a:pt x="161" y="297"/>
                </a:cubicBezTo>
                <a:cubicBezTo>
                  <a:pt x="175" y="289"/>
                  <a:pt x="185" y="296"/>
                  <a:pt x="194" y="305"/>
                </a:cubicBezTo>
                <a:cubicBezTo>
                  <a:pt x="205" y="315"/>
                  <a:pt x="211" y="327"/>
                  <a:pt x="206" y="341"/>
                </a:cubicBezTo>
                <a:cubicBezTo>
                  <a:pt x="192" y="377"/>
                  <a:pt x="178" y="414"/>
                  <a:pt x="162" y="449"/>
                </a:cubicBezTo>
                <a:cubicBezTo>
                  <a:pt x="154" y="468"/>
                  <a:pt x="143" y="486"/>
                  <a:pt x="135" y="504"/>
                </a:cubicBezTo>
                <a:cubicBezTo>
                  <a:pt x="133" y="508"/>
                  <a:pt x="133" y="516"/>
                  <a:pt x="135" y="518"/>
                </a:cubicBezTo>
                <a:cubicBezTo>
                  <a:pt x="166" y="549"/>
                  <a:pt x="163" y="586"/>
                  <a:pt x="156" y="625"/>
                </a:cubicBezTo>
                <a:cubicBezTo>
                  <a:pt x="150" y="665"/>
                  <a:pt x="143" y="706"/>
                  <a:pt x="140" y="747"/>
                </a:cubicBezTo>
                <a:cubicBezTo>
                  <a:pt x="138" y="769"/>
                  <a:pt x="144" y="792"/>
                  <a:pt x="145" y="815"/>
                </a:cubicBezTo>
                <a:cubicBezTo>
                  <a:pt x="146" y="836"/>
                  <a:pt x="136" y="848"/>
                  <a:pt x="120" y="848"/>
                </a:cubicBezTo>
                <a:cubicBezTo>
                  <a:pt x="104" y="849"/>
                  <a:pt x="89" y="833"/>
                  <a:pt x="90" y="814"/>
                </a:cubicBezTo>
                <a:cubicBezTo>
                  <a:pt x="91" y="774"/>
                  <a:pt x="94" y="733"/>
                  <a:pt x="97" y="692"/>
                </a:cubicBezTo>
                <a:cubicBezTo>
                  <a:pt x="99" y="661"/>
                  <a:pt x="102" y="629"/>
                  <a:pt x="105" y="594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3" name="Freeform 37">
            <a:extLst>
              <a:ext uri="{FF2B5EF4-FFF2-40B4-BE49-F238E27FC236}">
                <a16:creationId xmlns:a16="http://schemas.microsoft.com/office/drawing/2014/main" id="{0ED1FA98-2971-4A6C-87C7-2260E82540FB}"/>
              </a:ext>
            </a:extLst>
          </p:cNvPr>
          <p:cNvSpPr>
            <a:spLocks/>
          </p:cNvSpPr>
          <p:nvPr/>
        </p:nvSpPr>
        <p:spPr bwMode="auto">
          <a:xfrm>
            <a:off x="11266558" y="243109"/>
            <a:ext cx="105276" cy="135567"/>
          </a:xfrm>
          <a:custGeom>
            <a:avLst/>
            <a:gdLst>
              <a:gd name="T0" fmla="*/ 30 w 239"/>
              <a:gd name="T1" fmla="*/ 300 h 308"/>
              <a:gd name="T2" fmla="*/ 15 w 239"/>
              <a:gd name="T3" fmla="*/ 250 h 308"/>
              <a:gd name="T4" fmla="*/ 0 w 239"/>
              <a:gd name="T5" fmla="*/ 169 h 308"/>
              <a:gd name="T6" fmla="*/ 5 w 239"/>
              <a:gd name="T7" fmla="*/ 159 h 308"/>
              <a:gd name="T8" fmla="*/ 9 w 239"/>
              <a:gd name="T9" fmla="*/ 148 h 308"/>
              <a:gd name="T10" fmla="*/ 44 w 239"/>
              <a:gd name="T11" fmla="*/ 77 h 308"/>
              <a:gd name="T12" fmla="*/ 190 w 239"/>
              <a:gd name="T13" fmla="*/ 3 h 308"/>
              <a:gd name="T14" fmla="*/ 228 w 239"/>
              <a:gd name="T15" fmla="*/ 1 h 308"/>
              <a:gd name="T16" fmla="*/ 239 w 239"/>
              <a:gd name="T17" fmla="*/ 13 h 308"/>
              <a:gd name="T18" fmla="*/ 235 w 239"/>
              <a:gd name="T19" fmla="*/ 50 h 308"/>
              <a:gd name="T20" fmla="*/ 188 w 239"/>
              <a:gd name="T21" fmla="*/ 189 h 308"/>
              <a:gd name="T22" fmla="*/ 170 w 239"/>
              <a:gd name="T23" fmla="*/ 269 h 308"/>
              <a:gd name="T24" fmla="*/ 150 w 239"/>
              <a:gd name="T25" fmla="*/ 301 h 308"/>
              <a:gd name="T26" fmla="*/ 134 w 239"/>
              <a:gd name="T27" fmla="*/ 299 h 308"/>
              <a:gd name="T28" fmla="*/ 104 w 239"/>
              <a:gd name="T29" fmla="*/ 260 h 308"/>
              <a:gd name="T30" fmla="*/ 65 w 239"/>
              <a:gd name="T31" fmla="*/ 294 h 308"/>
              <a:gd name="T32" fmla="*/ 62 w 239"/>
              <a:gd name="T33" fmla="*/ 291 h 308"/>
              <a:gd name="T34" fmla="*/ 77 w 239"/>
              <a:gd name="T35" fmla="*/ 261 h 308"/>
              <a:gd name="T36" fmla="*/ 77 w 239"/>
              <a:gd name="T37" fmla="*/ 205 h 308"/>
              <a:gd name="T38" fmla="*/ 64 w 239"/>
              <a:gd name="T39" fmla="*/ 157 h 308"/>
              <a:gd name="T40" fmla="*/ 90 w 239"/>
              <a:gd name="T41" fmla="*/ 137 h 308"/>
              <a:gd name="T42" fmla="*/ 126 w 239"/>
              <a:gd name="T43" fmla="*/ 167 h 308"/>
              <a:gd name="T44" fmla="*/ 141 w 239"/>
              <a:gd name="T45" fmla="*/ 193 h 308"/>
              <a:gd name="T46" fmla="*/ 205 w 239"/>
              <a:gd name="T47" fmla="*/ 32 h 308"/>
              <a:gd name="T48" fmla="*/ 202 w 239"/>
              <a:gd name="T49" fmla="*/ 28 h 308"/>
              <a:gd name="T50" fmla="*/ 170 w 239"/>
              <a:gd name="T51" fmla="*/ 41 h 308"/>
              <a:gd name="T52" fmla="*/ 45 w 239"/>
              <a:gd name="T53" fmla="*/ 124 h 308"/>
              <a:gd name="T54" fmla="*/ 31 w 239"/>
              <a:gd name="T55" fmla="*/ 169 h 308"/>
              <a:gd name="T56" fmla="*/ 41 w 239"/>
              <a:gd name="T57" fmla="*/ 195 h 308"/>
              <a:gd name="T58" fmla="*/ 47 w 239"/>
              <a:gd name="T59" fmla="*/ 279 h 308"/>
              <a:gd name="T60" fmla="*/ 36 w 239"/>
              <a:gd name="T61" fmla="*/ 300 h 308"/>
              <a:gd name="T62" fmla="*/ 30 w 239"/>
              <a:gd name="T63" fmla="*/ 300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39" h="308">
                <a:moveTo>
                  <a:pt x="30" y="300"/>
                </a:moveTo>
                <a:cubicBezTo>
                  <a:pt x="25" y="283"/>
                  <a:pt x="19" y="267"/>
                  <a:pt x="15" y="250"/>
                </a:cubicBezTo>
                <a:cubicBezTo>
                  <a:pt x="9" y="223"/>
                  <a:pt x="5" y="196"/>
                  <a:pt x="0" y="169"/>
                </a:cubicBezTo>
                <a:cubicBezTo>
                  <a:pt x="0" y="166"/>
                  <a:pt x="4" y="163"/>
                  <a:pt x="5" y="159"/>
                </a:cubicBezTo>
                <a:cubicBezTo>
                  <a:pt x="7" y="155"/>
                  <a:pt x="10" y="151"/>
                  <a:pt x="9" y="148"/>
                </a:cubicBezTo>
                <a:cubicBezTo>
                  <a:pt x="4" y="116"/>
                  <a:pt x="19" y="95"/>
                  <a:pt x="44" y="77"/>
                </a:cubicBezTo>
                <a:cubicBezTo>
                  <a:pt x="89" y="46"/>
                  <a:pt x="137" y="19"/>
                  <a:pt x="190" y="3"/>
                </a:cubicBezTo>
                <a:cubicBezTo>
                  <a:pt x="202" y="0"/>
                  <a:pt x="215" y="0"/>
                  <a:pt x="228" y="1"/>
                </a:cubicBezTo>
                <a:cubicBezTo>
                  <a:pt x="232" y="1"/>
                  <a:pt x="239" y="9"/>
                  <a:pt x="239" y="13"/>
                </a:cubicBezTo>
                <a:cubicBezTo>
                  <a:pt x="239" y="26"/>
                  <a:pt x="239" y="39"/>
                  <a:pt x="235" y="50"/>
                </a:cubicBezTo>
                <a:cubicBezTo>
                  <a:pt x="220" y="97"/>
                  <a:pt x="202" y="142"/>
                  <a:pt x="188" y="189"/>
                </a:cubicBezTo>
                <a:cubicBezTo>
                  <a:pt x="180" y="215"/>
                  <a:pt x="177" y="243"/>
                  <a:pt x="170" y="269"/>
                </a:cubicBezTo>
                <a:cubicBezTo>
                  <a:pt x="166" y="281"/>
                  <a:pt x="158" y="291"/>
                  <a:pt x="150" y="301"/>
                </a:cubicBezTo>
                <a:cubicBezTo>
                  <a:pt x="145" y="308"/>
                  <a:pt x="140" y="306"/>
                  <a:pt x="134" y="299"/>
                </a:cubicBezTo>
                <a:cubicBezTo>
                  <a:pt x="125" y="286"/>
                  <a:pt x="114" y="274"/>
                  <a:pt x="104" y="260"/>
                </a:cubicBezTo>
                <a:cubicBezTo>
                  <a:pt x="90" y="272"/>
                  <a:pt x="78" y="283"/>
                  <a:pt x="65" y="294"/>
                </a:cubicBezTo>
                <a:cubicBezTo>
                  <a:pt x="64" y="293"/>
                  <a:pt x="63" y="292"/>
                  <a:pt x="62" y="291"/>
                </a:cubicBezTo>
                <a:cubicBezTo>
                  <a:pt x="67" y="281"/>
                  <a:pt x="70" y="270"/>
                  <a:pt x="77" y="261"/>
                </a:cubicBezTo>
                <a:cubicBezTo>
                  <a:pt x="92" y="242"/>
                  <a:pt x="86" y="224"/>
                  <a:pt x="77" y="205"/>
                </a:cubicBezTo>
                <a:cubicBezTo>
                  <a:pt x="71" y="189"/>
                  <a:pt x="66" y="173"/>
                  <a:pt x="64" y="157"/>
                </a:cubicBezTo>
                <a:cubicBezTo>
                  <a:pt x="62" y="139"/>
                  <a:pt x="74" y="130"/>
                  <a:pt x="90" y="137"/>
                </a:cubicBezTo>
                <a:cubicBezTo>
                  <a:pt x="104" y="144"/>
                  <a:pt x="115" y="156"/>
                  <a:pt x="126" y="167"/>
                </a:cubicBezTo>
                <a:cubicBezTo>
                  <a:pt x="132" y="174"/>
                  <a:pt x="135" y="183"/>
                  <a:pt x="141" y="193"/>
                </a:cubicBezTo>
                <a:cubicBezTo>
                  <a:pt x="163" y="138"/>
                  <a:pt x="184" y="85"/>
                  <a:pt x="205" y="32"/>
                </a:cubicBezTo>
                <a:cubicBezTo>
                  <a:pt x="204" y="31"/>
                  <a:pt x="203" y="29"/>
                  <a:pt x="202" y="28"/>
                </a:cubicBezTo>
                <a:cubicBezTo>
                  <a:pt x="191" y="32"/>
                  <a:pt x="180" y="35"/>
                  <a:pt x="170" y="41"/>
                </a:cubicBezTo>
                <a:cubicBezTo>
                  <a:pt x="128" y="68"/>
                  <a:pt x="87" y="97"/>
                  <a:pt x="45" y="124"/>
                </a:cubicBezTo>
                <a:cubicBezTo>
                  <a:pt x="27" y="136"/>
                  <a:pt x="24" y="151"/>
                  <a:pt x="31" y="169"/>
                </a:cubicBezTo>
                <a:cubicBezTo>
                  <a:pt x="34" y="178"/>
                  <a:pt x="37" y="187"/>
                  <a:pt x="41" y="195"/>
                </a:cubicBezTo>
                <a:cubicBezTo>
                  <a:pt x="54" y="222"/>
                  <a:pt x="53" y="251"/>
                  <a:pt x="47" y="279"/>
                </a:cubicBezTo>
                <a:cubicBezTo>
                  <a:pt x="46" y="286"/>
                  <a:pt x="40" y="293"/>
                  <a:pt x="36" y="300"/>
                </a:cubicBezTo>
                <a:cubicBezTo>
                  <a:pt x="34" y="300"/>
                  <a:pt x="32" y="300"/>
                  <a:pt x="30" y="300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4" name="Freeform 38">
            <a:extLst>
              <a:ext uri="{FF2B5EF4-FFF2-40B4-BE49-F238E27FC236}">
                <a16:creationId xmlns:a16="http://schemas.microsoft.com/office/drawing/2014/main" id="{387E62C1-622E-4114-8266-D494C33D281A}"/>
              </a:ext>
            </a:extLst>
          </p:cNvPr>
          <p:cNvSpPr>
            <a:spLocks/>
          </p:cNvSpPr>
          <p:nvPr/>
        </p:nvSpPr>
        <p:spPr bwMode="auto">
          <a:xfrm>
            <a:off x="11406149" y="198202"/>
            <a:ext cx="147852" cy="244232"/>
          </a:xfrm>
          <a:custGeom>
            <a:avLst/>
            <a:gdLst>
              <a:gd name="T0" fmla="*/ 216 w 336"/>
              <a:gd name="T1" fmla="*/ 0 h 555"/>
              <a:gd name="T2" fmla="*/ 244 w 336"/>
              <a:gd name="T3" fmla="*/ 5 h 555"/>
              <a:gd name="T4" fmla="*/ 260 w 336"/>
              <a:gd name="T5" fmla="*/ 33 h 555"/>
              <a:gd name="T6" fmla="*/ 205 w 336"/>
              <a:gd name="T7" fmla="*/ 308 h 555"/>
              <a:gd name="T8" fmla="*/ 206 w 336"/>
              <a:gd name="T9" fmla="*/ 313 h 555"/>
              <a:gd name="T10" fmla="*/ 281 w 336"/>
              <a:gd name="T11" fmla="*/ 270 h 555"/>
              <a:gd name="T12" fmla="*/ 255 w 336"/>
              <a:gd name="T13" fmla="*/ 236 h 555"/>
              <a:gd name="T14" fmla="*/ 336 w 336"/>
              <a:gd name="T15" fmla="*/ 260 h 555"/>
              <a:gd name="T16" fmla="*/ 219 w 336"/>
              <a:gd name="T17" fmla="*/ 336 h 555"/>
              <a:gd name="T18" fmla="*/ 192 w 336"/>
              <a:gd name="T19" fmla="*/ 366 h 555"/>
              <a:gd name="T20" fmla="*/ 120 w 336"/>
              <a:gd name="T21" fmla="*/ 507 h 555"/>
              <a:gd name="T22" fmla="*/ 91 w 336"/>
              <a:gd name="T23" fmla="*/ 538 h 555"/>
              <a:gd name="T24" fmla="*/ 23 w 336"/>
              <a:gd name="T25" fmla="*/ 549 h 555"/>
              <a:gd name="T26" fmla="*/ 0 w 336"/>
              <a:gd name="T27" fmla="*/ 525 h 555"/>
              <a:gd name="T28" fmla="*/ 125 w 336"/>
              <a:gd name="T29" fmla="*/ 446 h 555"/>
              <a:gd name="T30" fmla="*/ 154 w 336"/>
              <a:gd name="T31" fmla="*/ 378 h 555"/>
              <a:gd name="T32" fmla="*/ 150 w 336"/>
              <a:gd name="T33" fmla="*/ 375 h 555"/>
              <a:gd name="T34" fmla="*/ 58 w 336"/>
              <a:gd name="T35" fmla="*/ 454 h 555"/>
              <a:gd name="T36" fmla="*/ 42 w 336"/>
              <a:gd name="T37" fmla="*/ 426 h 555"/>
              <a:gd name="T38" fmla="*/ 126 w 336"/>
              <a:gd name="T39" fmla="*/ 370 h 555"/>
              <a:gd name="T40" fmla="*/ 177 w 336"/>
              <a:gd name="T41" fmla="*/ 302 h 555"/>
              <a:gd name="T42" fmla="*/ 203 w 336"/>
              <a:gd name="T43" fmla="*/ 113 h 555"/>
              <a:gd name="T44" fmla="*/ 212 w 336"/>
              <a:gd name="T45" fmla="*/ 13 h 555"/>
              <a:gd name="T46" fmla="*/ 216 w 336"/>
              <a:gd name="T47" fmla="*/ 0 h 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36" h="555">
                <a:moveTo>
                  <a:pt x="216" y="0"/>
                </a:moveTo>
                <a:cubicBezTo>
                  <a:pt x="226" y="2"/>
                  <a:pt x="236" y="3"/>
                  <a:pt x="244" y="5"/>
                </a:cubicBezTo>
                <a:cubicBezTo>
                  <a:pt x="258" y="10"/>
                  <a:pt x="263" y="19"/>
                  <a:pt x="260" y="33"/>
                </a:cubicBezTo>
                <a:cubicBezTo>
                  <a:pt x="242" y="125"/>
                  <a:pt x="223" y="217"/>
                  <a:pt x="205" y="308"/>
                </a:cubicBezTo>
                <a:cubicBezTo>
                  <a:pt x="205" y="309"/>
                  <a:pt x="206" y="310"/>
                  <a:pt x="206" y="313"/>
                </a:cubicBezTo>
                <a:cubicBezTo>
                  <a:pt x="231" y="299"/>
                  <a:pt x="255" y="285"/>
                  <a:pt x="281" y="270"/>
                </a:cubicBezTo>
                <a:cubicBezTo>
                  <a:pt x="271" y="258"/>
                  <a:pt x="263" y="247"/>
                  <a:pt x="255" y="236"/>
                </a:cubicBezTo>
                <a:cubicBezTo>
                  <a:pt x="308" y="228"/>
                  <a:pt x="326" y="234"/>
                  <a:pt x="336" y="260"/>
                </a:cubicBezTo>
                <a:cubicBezTo>
                  <a:pt x="297" y="286"/>
                  <a:pt x="259" y="312"/>
                  <a:pt x="219" y="336"/>
                </a:cubicBezTo>
                <a:cubicBezTo>
                  <a:pt x="207" y="344"/>
                  <a:pt x="197" y="352"/>
                  <a:pt x="192" y="366"/>
                </a:cubicBezTo>
                <a:cubicBezTo>
                  <a:pt x="174" y="416"/>
                  <a:pt x="152" y="465"/>
                  <a:pt x="120" y="507"/>
                </a:cubicBezTo>
                <a:cubicBezTo>
                  <a:pt x="111" y="518"/>
                  <a:pt x="101" y="528"/>
                  <a:pt x="91" y="538"/>
                </a:cubicBezTo>
                <a:cubicBezTo>
                  <a:pt x="71" y="555"/>
                  <a:pt x="46" y="554"/>
                  <a:pt x="23" y="549"/>
                </a:cubicBezTo>
                <a:cubicBezTo>
                  <a:pt x="14" y="546"/>
                  <a:pt x="7" y="535"/>
                  <a:pt x="0" y="525"/>
                </a:cubicBezTo>
                <a:cubicBezTo>
                  <a:pt x="56" y="519"/>
                  <a:pt x="95" y="489"/>
                  <a:pt x="125" y="446"/>
                </a:cubicBezTo>
                <a:cubicBezTo>
                  <a:pt x="139" y="425"/>
                  <a:pt x="151" y="403"/>
                  <a:pt x="154" y="378"/>
                </a:cubicBezTo>
                <a:cubicBezTo>
                  <a:pt x="153" y="377"/>
                  <a:pt x="152" y="376"/>
                  <a:pt x="150" y="375"/>
                </a:cubicBezTo>
                <a:cubicBezTo>
                  <a:pt x="120" y="401"/>
                  <a:pt x="90" y="427"/>
                  <a:pt x="58" y="454"/>
                </a:cubicBezTo>
                <a:cubicBezTo>
                  <a:pt x="53" y="444"/>
                  <a:pt x="48" y="436"/>
                  <a:pt x="42" y="426"/>
                </a:cubicBezTo>
                <a:cubicBezTo>
                  <a:pt x="70" y="407"/>
                  <a:pt x="97" y="387"/>
                  <a:pt x="126" y="370"/>
                </a:cubicBezTo>
                <a:cubicBezTo>
                  <a:pt x="152" y="354"/>
                  <a:pt x="167" y="331"/>
                  <a:pt x="177" y="302"/>
                </a:cubicBezTo>
                <a:cubicBezTo>
                  <a:pt x="196" y="240"/>
                  <a:pt x="201" y="177"/>
                  <a:pt x="203" y="113"/>
                </a:cubicBezTo>
                <a:cubicBezTo>
                  <a:pt x="203" y="80"/>
                  <a:pt x="208" y="46"/>
                  <a:pt x="212" y="13"/>
                </a:cubicBezTo>
                <a:cubicBezTo>
                  <a:pt x="212" y="9"/>
                  <a:pt x="214" y="5"/>
                  <a:pt x="216" y="0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5" name="Freeform 39">
            <a:extLst>
              <a:ext uri="{FF2B5EF4-FFF2-40B4-BE49-F238E27FC236}">
                <a16:creationId xmlns:a16="http://schemas.microsoft.com/office/drawing/2014/main" id="{EA7D0B0A-6CB1-4554-85C4-0898AB8FE007}"/>
              </a:ext>
            </a:extLst>
          </p:cNvPr>
          <p:cNvSpPr>
            <a:spLocks/>
          </p:cNvSpPr>
          <p:nvPr/>
        </p:nvSpPr>
        <p:spPr bwMode="auto">
          <a:xfrm>
            <a:off x="11241987" y="390961"/>
            <a:ext cx="133660" cy="65665"/>
          </a:xfrm>
          <a:custGeom>
            <a:avLst/>
            <a:gdLst>
              <a:gd name="T0" fmla="*/ 200 w 304"/>
              <a:gd name="T1" fmla="*/ 75 h 149"/>
              <a:gd name="T2" fmla="*/ 224 w 304"/>
              <a:gd name="T3" fmla="*/ 53 h 149"/>
              <a:gd name="T4" fmla="*/ 38 w 304"/>
              <a:gd name="T5" fmla="*/ 149 h 149"/>
              <a:gd name="T6" fmla="*/ 2 w 304"/>
              <a:gd name="T7" fmla="*/ 90 h 149"/>
              <a:gd name="T8" fmla="*/ 25 w 304"/>
              <a:gd name="T9" fmla="*/ 66 h 149"/>
              <a:gd name="T10" fmla="*/ 129 w 304"/>
              <a:gd name="T11" fmla="*/ 37 h 149"/>
              <a:gd name="T12" fmla="*/ 242 w 304"/>
              <a:gd name="T13" fmla="*/ 5 h 149"/>
              <a:gd name="T14" fmla="*/ 273 w 304"/>
              <a:gd name="T15" fmla="*/ 1 h 149"/>
              <a:gd name="T16" fmla="*/ 301 w 304"/>
              <a:gd name="T17" fmla="*/ 24 h 149"/>
              <a:gd name="T18" fmla="*/ 287 w 304"/>
              <a:gd name="T19" fmla="*/ 46 h 149"/>
              <a:gd name="T20" fmla="*/ 203 w 304"/>
              <a:gd name="T21" fmla="*/ 80 h 149"/>
              <a:gd name="T22" fmla="*/ 200 w 304"/>
              <a:gd name="T23" fmla="*/ 7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04" h="149">
                <a:moveTo>
                  <a:pt x="200" y="75"/>
                </a:moveTo>
                <a:cubicBezTo>
                  <a:pt x="208" y="68"/>
                  <a:pt x="216" y="61"/>
                  <a:pt x="224" y="53"/>
                </a:cubicBezTo>
                <a:cubicBezTo>
                  <a:pt x="148" y="58"/>
                  <a:pt x="93" y="104"/>
                  <a:pt x="38" y="149"/>
                </a:cubicBezTo>
                <a:cubicBezTo>
                  <a:pt x="14" y="135"/>
                  <a:pt x="0" y="118"/>
                  <a:pt x="2" y="90"/>
                </a:cubicBezTo>
                <a:cubicBezTo>
                  <a:pt x="3" y="74"/>
                  <a:pt x="9" y="69"/>
                  <a:pt x="25" y="66"/>
                </a:cubicBezTo>
                <a:cubicBezTo>
                  <a:pt x="60" y="57"/>
                  <a:pt x="94" y="47"/>
                  <a:pt x="129" y="37"/>
                </a:cubicBezTo>
                <a:cubicBezTo>
                  <a:pt x="167" y="27"/>
                  <a:pt x="204" y="15"/>
                  <a:pt x="242" y="5"/>
                </a:cubicBezTo>
                <a:cubicBezTo>
                  <a:pt x="252" y="2"/>
                  <a:pt x="262" y="2"/>
                  <a:pt x="273" y="1"/>
                </a:cubicBezTo>
                <a:cubicBezTo>
                  <a:pt x="284" y="0"/>
                  <a:pt x="298" y="12"/>
                  <a:pt x="301" y="24"/>
                </a:cubicBezTo>
                <a:cubicBezTo>
                  <a:pt x="304" y="36"/>
                  <a:pt x="296" y="43"/>
                  <a:pt x="287" y="46"/>
                </a:cubicBezTo>
                <a:cubicBezTo>
                  <a:pt x="260" y="59"/>
                  <a:pt x="231" y="69"/>
                  <a:pt x="203" y="80"/>
                </a:cubicBezTo>
                <a:cubicBezTo>
                  <a:pt x="202" y="79"/>
                  <a:pt x="201" y="77"/>
                  <a:pt x="200" y="75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6" name="Freeform 40">
            <a:extLst>
              <a:ext uri="{FF2B5EF4-FFF2-40B4-BE49-F238E27FC236}">
                <a16:creationId xmlns:a16="http://schemas.microsoft.com/office/drawing/2014/main" id="{835D28A5-9A34-4840-A635-16A3E8A56B27}"/>
              </a:ext>
            </a:extLst>
          </p:cNvPr>
          <p:cNvSpPr>
            <a:spLocks/>
          </p:cNvSpPr>
          <p:nvPr/>
        </p:nvSpPr>
        <p:spPr bwMode="auto">
          <a:xfrm>
            <a:off x="11494903" y="358129"/>
            <a:ext cx="85365" cy="87907"/>
          </a:xfrm>
          <a:custGeom>
            <a:avLst/>
            <a:gdLst>
              <a:gd name="T0" fmla="*/ 0 w 194"/>
              <a:gd name="T1" fmla="*/ 0 h 200"/>
              <a:gd name="T2" fmla="*/ 36 w 194"/>
              <a:gd name="T3" fmla="*/ 30 h 200"/>
              <a:gd name="T4" fmla="*/ 58 w 194"/>
              <a:gd name="T5" fmla="*/ 70 h 200"/>
              <a:gd name="T6" fmla="*/ 150 w 194"/>
              <a:gd name="T7" fmla="*/ 150 h 200"/>
              <a:gd name="T8" fmla="*/ 194 w 194"/>
              <a:gd name="T9" fmla="*/ 168 h 200"/>
              <a:gd name="T10" fmla="*/ 114 w 194"/>
              <a:gd name="T11" fmla="*/ 197 h 200"/>
              <a:gd name="T12" fmla="*/ 85 w 194"/>
              <a:gd name="T13" fmla="*/ 199 h 200"/>
              <a:gd name="T14" fmla="*/ 66 w 194"/>
              <a:gd name="T15" fmla="*/ 188 h 200"/>
              <a:gd name="T16" fmla="*/ 16 w 194"/>
              <a:gd name="T17" fmla="*/ 77 h 200"/>
              <a:gd name="T18" fmla="*/ 1 w 194"/>
              <a:gd name="T19" fmla="*/ 12 h 200"/>
              <a:gd name="T20" fmla="*/ 0 w 194"/>
              <a:gd name="T21" fmla="*/ 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4" h="200">
                <a:moveTo>
                  <a:pt x="0" y="0"/>
                </a:moveTo>
                <a:cubicBezTo>
                  <a:pt x="18" y="5"/>
                  <a:pt x="28" y="17"/>
                  <a:pt x="36" y="30"/>
                </a:cubicBezTo>
                <a:cubicBezTo>
                  <a:pt x="44" y="43"/>
                  <a:pt x="52" y="56"/>
                  <a:pt x="58" y="70"/>
                </a:cubicBezTo>
                <a:cubicBezTo>
                  <a:pt x="77" y="111"/>
                  <a:pt x="109" y="135"/>
                  <a:pt x="150" y="150"/>
                </a:cubicBezTo>
                <a:cubicBezTo>
                  <a:pt x="165" y="156"/>
                  <a:pt x="179" y="162"/>
                  <a:pt x="194" y="168"/>
                </a:cubicBezTo>
                <a:cubicBezTo>
                  <a:pt x="172" y="194"/>
                  <a:pt x="143" y="196"/>
                  <a:pt x="114" y="197"/>
                </a:cubicBezTo>
                <a:cubicBezTo>
                  <a:pt x="105" y="198"/>
                  <a:pt x="94" y="200"/>
                  <a:pt x="85" y="199"/>
                </a:cubicBezTo>
                <a:cubicBezTo>
                  <a:pt x="78" y="198"/>
                  <a:pt x="70" y="193"/>
                  <a:pt x="66" y="188"/>
                </a:cubicBezTo>
                <a:cubicBezTo>
                  <a:pt x="41" y="155"/>
                  <a:pt x="28" y="116"/>
                  <a:pt x="16" y="77"/>
                </a:cubicBezTo>
                <a:cubicBezTo>
                  <a:pt x="9" y="56"/>
                  <a:pt x="5" y="34"/>
                  <a:pt x="1" y="12"/>
                </a:cubicBezTo>
                <a:cubicBezTo>
                  <a:pt x="0" y="9"/>
                  <a:pt x="0" y="5"/>
                  <a:pt x="0" y="0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7" name="Freeform 41">
            <a:extLst>
              <a:ext uri="{FF2B5EF4-FFF2-40B4-BE49-F238E27FC236}">
                <a16:creationId xmlns:a16="http://schemas.microsoft.com/office/drawing/2014/main" id="{A22F75F0-C8DD-4A38-9066-179352B4F536}"/>
              </a:ext>
            </a:extLst>
          </p:cNvPr>
          <p:cNvSpPr>
            <a:spLocks noEditPoints="1"/>
          </p:cNvSpPr>
          <p:nvPr/>
        </p:nvSpPr>
        <p:spPr bwMode="auto">
          <a:xfrm>
            <a:off x="11105996" y="530552"/>
            <a:ext cx="37493" cy="65030"/>
          </a:xfrm>
          <a:custGeom>
            <a:avLst/>
            <a:gdLst>
              <a:gd name="T0" fmla="*/ 0 w 85"/>
              <a:gd name="T1" fmla="*/ 141 h 148"/>
              <a:gd name="T2" fmla="*/ 6 w 85"/>
              <a:gd name="T3" fmla="*/ 126 h 148"/>
              <a:gd name="T4" fmla="*/ 6 w 85"/>
              <a:gd name="T5" fmla="*/ 23 h 148"/>
              <a:gd name="T6" fmla="*/ 0 w 85"/>
              <a:gd name="T7" fmla="*/ 7 h 148"/>
              <a:gd name="T8" fmla="*/ 84 w 85"/>
              <a:gd name="T9" fmla="*/ 73 h 148"/>
              <a:gd name="T10" fmla="*/ 0 w 85"/>
              <a:gd name="T11" fmla="*/ 141 h 148"/>
              <a:gd name="T12" fmla="*/ 19 w 85"/>
              <a:gd name="T13" fmla="*/ 74 h 148"/>
              <a:gd name="T14" fmla="*/ 19 w 85"/>
              <a:gd name="T15" fmla="*/ 117 h 148"/>
              <a:gd name="T16" fmla="*/ 25 w 85"/>
              <a:gd name="T17" fmla="*/ 139 h 148"/>
              <a:gd name="T18" fmla="*/ 49 w 85"/>
              <a:gd name="T19" fmla="*/ 131 h 148"/>
              <a:gd name="T20" fmla="*/ 65 w 85"/>
              <a:gd name="T21" fmla="*/ 112 h 148"/>
              <a:gd name="T22" fmla="*/ 65 w 85"/>
              <a:gd name="T23" fmla="*/ 35 h 148"/>
              <a:gd name="T24" fmla="*/ 37 w 85"/>
              <a:gd name="T25" fmla="*/ 11 h 148"/>
              <a:gd name="T26" fmla="*/ 19 w 85"/>
              <a:gd name="T27" fmla="*/ 24 h 148"/>
              <a:gd name="T28" fmla="*/ 19 w 85"/>
              <a:gd name="T29" fmla="*/ 74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5" h="148">
                <a:moveTo>
                  <a:pt x="0" y="141"/>
                </a:moveTo>
                <a:cubicBezTo>
                  <a:pt x="2" y="137"/>
                  <a:pt x="6" y="131"/>
                  <a:pt x="6" y="126"/>
                </a:cubicBezTo>
                <a:cubicBezTo>
                  <a:pt x="7" y="92"/>
                  <a:pt x="7" y="57"/>
                  <a:pt x="6" y="23"/>
                </a:cubicBezTo>
                <a:cubicBezTo>
                  <a:pt x="6" y="18"/>
                  <a:pt x="2" y="12"/>
                  <a:pt x="0" y="7"/>
                </a:cubicBezTo>
                <a:cubicBezTo>
                  <a:pt x="71" y="0"/>
                  <a:pt x="84" y="25"/>
                  <a:pt x="84" y="73"/>
                </a:cubicBezTo>
                <a:cubicBezTo>
                  <a:pt x="85" y="130"/>
                  <a:pt x="61" y="148"/>
                  <a:pt x="0" y="141"/>
                </a:cubicBezTo>
                <a:close/>
                <a:moveTo>
                  <a:pt x="19" y="74"/>
                </a:moveTo>
                <a:cubicBezTo>
                  <a:pt x="19" y="88"/>
                  <a:pt x="19" y="102"/>
                  <a:pt x="19" y="117"/>
                </a:cubicBezTo>
                <a:cubicBezTo>
                  <a:pt x="20" y="124"/>
                  <a:pt x="23" y="131"/>
                  <a:pt x="25" y="139"/>
                </a:cubicBezTo>
                <a:cubicBezTo>
                  <a:pt x="33" y="136"/>
                  <a:pt x="43" y="136"/>
                  <a:pt x="49" y="131"/>
                </a:cubicBezTo>
                <a:cubicBezTo>
                  <a:pt x="56" y="127"/>
                  <a:pt x="62" y="120"/>
                  <a:pt x="65" y="112"/>
                </a:cubicBezTo>
                <a:cubicBezTo>
                  <a:pt x="72" y="87"/>
                  <a:pt x="72" y="60"/>
                  <a:pt x="65" y="35"/>
                </a:cubicBezTo>
                <a:cubicBezTo>
                  <a:pt x="61" y="21"/>
                  <a:pt x="51" y="13"/>
                  <a:pt x="37" y="11"/>
                </a:cubicBezTo>
                <a:cubicBezTo>
                  <a:pt x="24" y="8"/>
                  <a:pt x="19" y="11"/>
                  <a:pt x="19" y="24"/>
                </a:cubicBezTo>
                <a:cubicBezTo>
                  <a:pt x="19" y="41"/>
                  <a:pt x="19" y="57"/>
                  <a:pt x="19" y="74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8" name="Freeform 42">
            <a:extLst>
              <a:ext uri="{FF2B5EF4-FFF2-40B4-BE49-F238E27FC236}">
                <a16:creationId xmlns:a16="http://schemas.microsoft.com/office/drawing/2014/main" id="{64874871-1711-4CCD-AC24-7B5E3951D591}"/>
              </a:ext>
            </a:extLst>
          </p:cNvPr>
          <p:cNvSpPr>
            <a:spLocks noEditPoints="1"/>
          </p:cNvSpPr>
          <p:nvPr/>
        </p:nvSpPr>
        <p:spPr bwMode="auto">
          <a:xfrm>
            <a:off x="11568829" y="532671"/>
            <a:ext cx="35586" cy="61640"/>
          </a:xfrm>
          <a:custGeom>
            <a:avLst/>
            <a:gdLst>
              <a:gd name="T0" fmla="*/ 48 w 81"/>
              <a:gd name="T1" fmla="*/ 70 h 140"/>
              <a:gd name="T2" fmla="*/ 81 w 81"/>
              <a:gd name="T3" fmla="*/ 136 h 140"/>
              <a:gd name="T4" fmla="*/ 57 w 81"/>
              <a:gd name="T5" fmla="*/ 122 h 140"/>
              <a:gd name="T6" fmla="*/ 41 w 81"/>
              <a:gd name="T7" fmla="*/ 81 h 140"/>
              <a:gd name="T8" fmla="*/ 18 w 81"/>
              <a:gd name="T9" fmla="*/ 69 h 140"/>
              <a:gd name="T10" fmla="*/ 22 w 81"/>
              <a:gd name="T11" fmla="*/ 136 h 140"/>
              <a:gd name="T12" fmla="*/ 0 w 81"/>
              <a:gd name="T13" fmla="*/ 136 h 140"/>
              <a:gd name="T14" fmla="*/ 6 w 81"/>
              <a:gd name="T15" fmla="*/ 119 h 140"/>
              <a:gd name="T16" fmla="*/ 6 w 81"/>
              <a:gd name="T17" fmla="*/ 19 h 140"/>
              <a:gd name="T18" fmla="*/ 1 w 81"/>
              <a:gd name="T19" fmla="*/ 2 h 140"/>
              <a:gd name="T20" fmla="*/ 45 w 81"/>
              <a:gd name="T21" fmla="*/ 2 h 140"/>
              <a:gd name="T22" fmla="*/ 77 w 81"/>
              <a:gd name="T23" fmla="*/ 25 h 140"/>
              <a:gd name="T24" fmla="*/ 59 w 81"/>
              <a:gd name="T25" fmla="*/ 64 h 140"/>
              <a:gd name="T26" fmla="*/ 48 w 81"/>
              <a:gd name="T27" fmla="*/ 70 h 140"/>
              <a:gd name="T28" fmla="*/ 18 w 81"/>
              <a:gd name="T29" fmla="*/ 65 h 140"/>
              <a:gd name="T30" fmla="*/ 40 w 81"/>
              <a:gd name="T31" fmla="*/ 65 h 140"/>
              <a:gd name="T32" fmla="*/ 63 w 81"/>
              <a:gd name="T33" fmla="*/ 23 h 140"/>
              <a:gd name="T34" fmla="*/ 25 w 81"/>
              <a:gd name="T35" fmla="*/ 5 h 140"/>
              <a:gd name="T36" fmla="*/ 18 w 81"/>
              <a:gd name="T37" fmla="*/ 15 h 140"/>
              <a:gd name="T38" fmla="*/ 18 w 81"/>
              <a:gd name="T39" fmla="*/ 65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1" h="140">
                <a:moveTo>
                  <a:pt x="48" y="70"/>
                </a:moveTo>
                <a:cubicBezTo>
                  <a:pt x="61" y="91"/>
                  <a:pt x="63" y="118"/>
                  <a:pt x="81" y="136"/>
                </a:cubicBezTo>
                <a:cubicBezTo>
                  <a:pt x="69" y="140"/>
                  <a:pt x="61" y="136"/>
                  <a:pt x="57" y="122"/>
                </a:cubicBezTo>
                <a:cubicBezTo>
                  <a:pt x="53" y="108"/>
                  <a:pt x="46" y="95"/>
                  <a:pt x="41" y="81"/>
                </a:cubicBezTo>
                <a:cubicBezTo>
                  <a:pt x="35" y="68"/>
                  <a:pt x="35" y="68"/>
                  <a:pt x="18" y="69"/>
                </a:cubicBezTo>
                <a:cubicBezTo>
                  <a:pt x="19" y="91"/>
                  <a:pt x="13" y="114"/>
                  <a:pt x="22" y="136"/>
                </a:cubicBezTo>
                <a:cubicBezTo>
                  <a:pt x="17" y="136"/>
                  <a:pt x="8" y="136"/>
                  <a:pt x="0" y="136"/>
                </a:cubicBezTo>
                <a:cubicBezTo>
                  <a:pt x="2" y="131"/>
                  <a:pt x="6" y="125"/>
                  <a:pt x="6" y="119"/>
                </a:cubicBezTo>
                <a:cubicBezTo>
                  <a:pt x="6" y="86"/>
                  <a:pt x="6" y="52"/>
                  <a:pt x="6" y="19"/>
                </a:cubicBezTo>
                <a:cubicBezTo>
                  <a:pt x="6" y="14"/>
                  <a:pt x="3" y="8"/>
                  <a:pt x="1" y="2"/>
                </a:cubicBezTo>
                <a:cubicBezTo>
                  <a:pt x="14" y="2"/>
                  <a:pt x="29" y="2"/>
                  <a:pt x="45" y="2"/>
                </a:cubicBezTo>
                <a:cubicBezTo>
                  <a:pt x="63" y="2"/>
                  <a:pt x="74" y="11"/>
                  <a:pt x="77" y="25"/>
                </a:cubicBezTo>
                <a:cubicBezTo>
                  <a:pt x="81" y="41"/>
                  <a:pt x="73" y="56"/>
                  <a:pt x="59" y="64"/>
                </a:cubicBezTo>
                <a:cubicBezTo>
                  <a:pt x="56" y="66"/>
                  <a:pt x="53" y="67"/>
                  <a:pt x="48" y="70"/>
                </a:cubicBezTo>
                <a:close/>
                <a:moveTo>
                  <a:pt x="18" y="65"/>
                </a:moveTo>
                <a:cubicBezTo>
                  <a:pt x="26" y="65"/>
                  <a:pt x="33" y="66"/>
                  <a:pt x="40" y="65"/>
                </a:cubicBezTo>
                <a:cubicBezTo>
                  <a:pt x="60" y="62"/>
                  <a:pt x="69" y="45"/>
                  <a:pt x="63" y="23"/>
                </a:cubicBezTo>
                <a:cubicBezTo>
                  <a:pt x="60" y="11"/>
                  <a:pt x="38" y="0"/>
                  <a:pt x="25" y="5"/>
                </a:cubicBezTo>
                <a:cubicBezTo>
                  <a:pt x="22" y="7"/>
                  <a:pt x="18" y="11"/>
                  <a:pt x="18" y="15"/>
                </a:cubicBezTo>
                <a:cubicBezTo>
                  <a:pt x="17" y="31"/>
                  <a:pt x="18" y="47"/>
                  <a:pt x="18" y="65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9" name="Freeform 43">
            <a:extLst>
              <a:ext uri="{FF2B5EF4-FFF2-40B4-BE49-F238E27FC236}">
                <a16:creationId xmlns:a16="http://schemas.microsoft.com/office/drawing/2014/main" id="{181C146B-D0E2-44F2-9B76-57C319F8FA6C}"/>
              </a:ext>
            </a:extLst>
          </p:cNvPr>
          <p:cNvSpPr>
            <a:spLocks/>
          </p:cNvSpPr>
          <p:nvPr/>
        </p:nvSpPr>
        <p:spPr bwMode="auto">
          <a:xfrm>
            <a:off x="11200257" y="531823"/>
            <a:ext cx="37704" cy="61217"/>
          </a:xfrm>
          <a:custGeom>
            <a:avLst/>
            <a:gdLst>
              <a:gd name="T0" fmla="*/ 0 w 86"/>
              <a:gd name="T1" fmla="*/ 139 h 139"/>
              <a:gd name="T2" fmla="*/ 7 w 86"/>
              <a:gd name="T3" fmla="*/ 121 h 139"/>
              <a:gd name="T4" fmla="*/ 7 w 86"/>
              <a:gd name="T5" fmla="*/ 22 h 139"/>
              <a:gd name="T6" fmla="*/ 1 w 86"/>
              <a:gd name="T7" fmla="*/ 4 h 139"/>
              <a:gd name="T8" fmla="*/ 28 w 86"/>
              <a:gd name="T9" fmla="*/ 22 h 139"/>
              <a:gd name="T10" fmla="*/ 74 w 86"/>
              <a:gd name="T11" fmla="*/ 104 h 139"/>
              <a:gd name="T12" fmla="*/ 74 w 86"/>
              <a:gd name="T13" fmla="*/ 15 h 139"/>
              <a:gd name="T14" fmla="*/ 66 w 86"/>
              <a:gd name="T15" fmla="*/ 4 h 139"/>
              <a:gd name="T16" fmla="*/ 86 w 86"/>
              <a:gd name="T17" fmla="*/ 4 h 139"/>
              <a:gd name="T18" fmla="*/ 79 w 86"/>
              <a:gd name="T19" fmla="*/ 21 h 139"/>
              <a:gd name="T20" fmla="*/ 79 w 86"/>
              <a:gd name="T21" fmla="*/ 123 h 139"/>
              <a:gd name="T22" fmla="*/ 79 w 86"/>
              <a:gd name="T23" fmla="*/ 137 h 139"/>
              <a:gd name="T24" fmla="*/ 75 w 86"/>
              <a:gd name="T25" fmla="*/ 139 h 139"/>
              <a:gd name="T26" fmla="*/ 15 w 86"/>
              <a:gd name="T27" fmla="*/ 24 h 139"/>
              <a:gd name="T28" fmla="*/ 21 w 86"/>
              <a:gd name="T29" fmla="*/ 139 h 139"/>
              <a:gd name="T30" fmla="*/ 0 w 86"/>
              <a:gd name="T31" fmla="*/ 139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6" h="139">
                <a:moveTo>
                  <a:pt x="0" y="139"/>
                </a:moveTo>
                <a:cubicBezTo>
                  <a:pt x="3" y="133"/>
                  <a:pt x="7" y="127"/>
                  <a:pt x="7" y="121"/>
                </a:cubicBezTo>
                <a:cubicBezTo>
                  <a:pt x="8" y="88"/>
                  <a:pt x="8" y="55"/>
                  <a:pt x="7" y="22"/>
                </a:cubicBezTo>
                <a:cubicBezTo>
                  <a:pt x="7" y="16"/>
                  <a:pt x="3" y="10"/>
                  <a:pt x="1" y="4"/>
                </a:cubicBezTo>
                <a:cubicBezTo>
                  <a:pt x="13" y="0"/>
                  <a:pt x="21" y="7"/>
                  <a:pt x="28" y="22"/>
                </a:cubicBezTo>
                <a:cubicBezTo>
                  <a:pt x="41" y="50"/>
                  <a:pt x="56" y="77"/>
                  <a:pt x="74" y="104"/>
                </a:cubicBezTo>
                <a:cubicBezTo>
                  <a:pt x="74" y="74"/>
                  <a:pt x="74" y="45"/>
                  <a:pt x="74" y="15"/>
                </a:cubicBezTo>
                <a:cubicBezTo>
                  <a:pt x="74" y="11"/>
                  <a:pt x="69" y="8"/>
                  <a:pt x="66" y="4"/>
                </a:cubicBezTo>
                <a:cubicBezTo>
                  <a:pt x="73" y="4"/>
                  <a:pt x="81" y="4"/>
                  <a:pt x="86" y="4"/>
                </a:cubicBezTo>
                <a:cubicBezTo>
                  <a:pt x="84" y="9"/>
                  <a:pt x="79" y="15"/>
                  <a:pt x="79" y="21"/>
                </a:cubicBezTo>
                <a:cubicBezTo>
                  <a:pt x="78" y="55"/>
                  <a:pt x="79" y="89"/>
                  <a:pt x="79" y="123"/>
                </a:cubicBezTo>
                <a:cubicBezTo>
                  <a:pt x="79" y="128"/>
                  <a:pt x="79" y="132"/>
                  <a:pt x="79" y="137"/>
                </a:cubicBezTo>
                <a:cubicBezTo>
                  <a:pt x="77" y="138"/>
                  <a:pt x="76" y="138"/>
                  <a:pt x="75" y="139"/>
                </a:cubicBezTo>
                <a:cubicBezTo>
                  <a:pt x="55" y="101"/>
                  <a:pt x="35" y="62"/>
                  <a:pt x="15" y="24"/>
                </a:cubicBezTo>
                <a:cubicBezTo>
                  <a:pt x="6" y="44"/>
                  <a:pt x="11" y="132"/>
                  <a:pt x="21" y="139"/>
                </a:cubicBezTo>
                <a:cubicBezTo>
                  <a:pt x="13" y="139"/>
                  <a:pt x="5" y="139"/>
                  <a:pt x="0" y="139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0" name="Freeform 44">
            <a:extLst>
              <a:ext uri="{FF2B5EF4-FFF2-40B4-BE49-F238E27FC236}">
                <a16:creationId xmlns:a16="http://schemas.microsoft.com/office/drawing/2014/main" id="{688BC0B8-4D88-49B6-AF33-A03CD65B28E4}"/>
              </a:ext>
            </a:extLst>
          </p:cNvPr>
          <p:cNvSpPr>
            <a:spLocks/>
          </p:cNvSpPr>
          <p:nvPr/>
        </p:nvSpPr>
        <p:spPr bwMode="auto">
          <a:xfrm>
            <a:off x="11376706" y="531400"/>
            <a:ext cx="37281" cy="61640"/>
          </a:xfrm>
          <a:custGeom>
            <a:avLst/>
            <a:gdLst>
              <a:gd name="T0" fmla="*/ 64 w 85"/>
              <a:gd name="T1" fmla="*/ 5 h 140"/>
              <a:gd name="T2" fmla="*/ 85 w 85"/>
              <a:gd name="T3" fmla="*/ 5 h 140"/>
              <a:gd name="T4" fmla="*/ 80 w 85"/>
              <a:gd name="T5" fmla="*/ 23 h 140"/>
              <a:gd name="T6" fmla="*/ 79 w 85"/>
              <a:gd name="T7" fmla="*/ 138 h 140"/>
              <a:gd name="T8" fmla="*/ 75 w 85"/>
              <a:gd name="T9" fmla="*/ 140 h 140"/>
              <a:gd name="T10" fmla="*/ 15 w 85"/>
              <a:gd name="T11" fmla="*/ 24 h 140"/>
              <a:gd name="T12" fmla="*/ 11 w 85"/>
              <a:gd name="T13" fmla="*/ 24 h 140"/>
              <a:gd name="T14" fmla="*/ 11 w 85"/>
              <a:gd name="T15" fmla="*/ 56 h 140"/>
              <a:gd name="T16" fmla="*/ 11 w 85"/>
              <a:gd name="T17" fmla="*/ 122 h 140"/>
              <a:gd name="T18" fmla="*/ 18 w 85"/>
              <a:gd name="T19" fmla="*/ 139 h 140"/>
              <a:gd name="T20" fmla="*/ 1 w 85"/>
              <a:gd name="T21" fmla="*/ 139 h 140"/>
              <a:gd name="T22" fmla="*/ 8 w 85"/>
              <a:gd name="T23" fmla="*/ 121 h 140"/>
              <a:gd name="T24" fmla="*/ 8 w 85"/>
              <a:gd name="T25" fmla="*/ 24 h 140"/>
              <a:gd name="T26" fmla="*/ 0 w 85"/>
              <a:gd name="T27" fmla="*/ 5 h 140"/>
              <a:gd name="T28" fmla="*/ 29 w 85"/>
              <a:gd name="T29" fmla="*/ 23 h 140"/>
              <a:gd name="T30" fmla="*/ 71 w 85"/>
              <a:gd name="T31" fmla="*/ 107 h 140"/>
              <a:gd name="T32" fmla="*/ 64 w 85"/>
              <a:gd name="T33" fmla="*/ 5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5" h="140">
                <a:moveTo>
                  <a:pt x="64" y="5"/>
                </a:moveTo>
                <a:cubicBezTo>
                  <a:pt x="73" y="5"/>
                  <a:pt x="80" y="5"/>
                  <a:pt x="85" y="5"/>
                </a:cubicBezTo>
                <a:cubicBezTo>
                  <a:pt x="83" y="11"/>
                  <a:pt x="80" y="17"/>
                  <a:pt x="80" y="23"/>
                </a:cubicBezTo>
                <a:cubicBezTo>
                  <a:pt x="79" y="62"/>
                  <a:pt x="79" y="100"/>
                  <a:pt x="79" y="138"/>
                </a:cubicBezTo>
                <a:cubicBezTo>
                  <a:pt x="78" y="139"/>
                  <a:pt x="77" y="139"/>
                  <a:pt x="75" y="140"/>
                </a:cubicBezTo>
                <a:cubicBezTo>
                  <a:pt x="55" y="101"/>
                  <a:pt x="35" y="62"/>
                  <a:pt x="15" y="24"/>
                </a:cubicBezTo>
                <a:cubicBezTo>
                  <a:pt x="14" y="24"/>
                  <a:pt x="12" y="24"/>
                  <a:pt x="11" y="24"/>
                </a:cubicBezTo>
                <a:cubicBezTo>
                  <a:pt x="11" y="35"/>
                  <a:pt x="11" y="46"/>
                  <a:pt x="11" y="56"/>
                </a:cubicBezTo>
                <a:cubicBezTo>
                  <a:pt x="11" y="78"/>
                  <a:pt x="10" y="100"/>
                  <a:pt x="11" y="122"/>
                </a:cubicBezTo>
                <a:cubicBezTo>
                  <a:pt x="11" y="128"/>
                  <a:pt x="15" y="134"/>
                  <a:pt x="18" y="139"/>
                </a:cubicBezTo>
                <a:cubicBezTo>
                  <a:pt x="13" y="139"/>
                  <a:pt x="5" y="139"/>
                  <a:pt x="1" y="139"/>
                </a:cubicBezTo>
                <a:cubicBezTo>
                  <a:pt x="3" y="134"/>
                  <a:pt x="7" y="127"/>
                  <a:pt x="8" y="121"/>
                </a:cubicBezTo>
                <a:cubicBezTo>
                  <a:pt x="8" y="88"/>
                  <a:pt x="8" y="56"/>
                  <a:pt x="8" y="24"/>
                </a:cubicBezTo>
                <a:cubicBezTo>
                  <a:pt x="8" y="17"/>
                  <a:pt x="3" y="11"/>
                  <a:pt x="0" y="5"/>
                </a:cubicBezTo>
                <a:cubicBezTo>
                  <a:pt x="13" y="0"/>
                  <a:pt x="22" y="8"/>
                  <a:pt x="29" y="23"/>
                </a:cubicBezTo>
                <a:cubicBezTo>
                  <a:pt x="42" y="51"/>
                  <a:pt x="57" y="79"/>
                  <a:pt x="71" y="107"/>
                </a:cubicBezTo>
                <a:cubicBezTo>
                  <a:pt x="79" y="87"/>
                  <a:pt x="75" y="13"/>
                  <a:pt x="64" y="5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1" name="Freeform 45">
            <a:extLst>
              <a:ext uri="{FF2B5EF4-FFF2-40B4-BE49-F238E27FC236}">
                <a16:creationId xmlns:a16="http://schemas.microsoft.com/office/drawing/2014/main" id="{C54C8310-6A88-46A9-B731-DBF553B090B9}"/>
              </a:ext>
            </a:extLst>
          </p:cNvPr>
          <p:cNvSpPr>
            <a:spLocks/>
          </p:cNvSpPr>
          <p:nvPr/>
        </p:nvSpPr>
        <p:spPr bwMode="auto">
          <a:xfrm>
            <a:off x="11674528" y="206252"/>
            <a:ext cx="34315" cy="52320"/>
          </a:xfrm>
          <a:custGeom>
            <a:avLst/>
            <a:gdLst>
              <a:gd name="T0" fmla="*/ 0 w 78"/>
              <a:gd name="T1" fmla="*/ 119 h 119"/>
              <a:gd name="T2" fmla="*/ 63 w 78"/>
              <a:gd name="T3" fmla="*/ 0 h 119"/>
              <a:gd name="T4" fmla="*/ 76 w 78"/>
              <a:gd name="T5" fmla="*/ 27 h 119"/>
              <a:gd name="T6" fmla="*/ 0 w 78"/>
              <a:gd name="T7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8" h="119">
                <a:moveTo>
                  <a:pt x="0" y="119"/>
                </a:moveTo>
                <a:cubicBezTo>
                  <a:pt x="21" y="79"/>
                  <a:pt x="42" y="40"/>
                  <a:pt x="63" y="0"/>
                </a:cubicBezTo>
                <a:cubicBezTo>
                  <a:pt x="78" y="7"/>
                  <a:pt x="78" y="17"/>
                  <a:pt x="76" y="27"/>
                </a:cubicBezTo>
                <a:cubicBezTo>
                  <a:pt x="69" y="62"/>
                  <a:pt x="40" y="100"/>
                  <a:pt x="0" y="119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2" name="Freeform 46">
            <a:extLst>
              <a:ext uri="{FF2B5EF4-FFF2-40B4-BE49-F238E27FC236}">
                <a16:creationId xmlns:a16="http://schemas.microsoft.com/office/drawing/2014/main" id="{9827545C-C1A7-4363-BA92-91198AA6E715}"/>
              </a:ext>
            </a:extLst>
          </p:cNvPr>
          <p:cNvSpPr>
            <a:spLocks/>
          </p:cNvSpPr>
          <p:nvPr/>
        </p:nvSpPr>
        <p:spPr bwMode="auto">
          <a:xfrm>
            <a:off x="11520110" y="533094"/>
            <a:ext cx="36857" cy="60370"/>
          </a:xfrm>
          <a:custGeom>
            <a:avLst/>
            <a:gdLst>
              <a:gd name="T0" fmla="*/ 0 w 84"/>
              <a:gd name="T1" fmla="*/ 1 h 137"/>
              <a:gd name="T2" fmla="*/ 67 w 84"/>
              <a:gd name="T3" fmla="*/ 1 h 137"/>
              <a:gd name="T4" fmla="*/ 82 w 84"/>
              <a:gd name="T5" fmla="*/ 27 h 137"/>
              <a:gd name="T6" fmla="*/ 33 w 84"/>
              <a:gd name="T7" fmla="*/ 3 h 137"/>
              <a:gd name="T8" fmla="*/ 20 w 84"/>
              <a:gd name="T9" fmla="*/ 16 h 137"/>
              <a:gd name="T10" fmla="*/ 20 w 84"/>
              <a:gd name="T11" fmla="*/ 59 h 137"/>
              <a:gd name="T12" fmla="*/ 62 w 84"/>
              <a:gd name="T13" fmla="*/ 42 h 137"/>
              <a:gd name="T14" fmla="*/ 62 w 84"/>
              <a:gd name="T15" fmla="*/ 83 h 137"/>
              <a:gd name="T16" fmla="*/ 21 w 84"/>
              <a:gd name="T17" fmla="*/ 67 h 137"/>
              <a:gd name="T18" fmla="*/ 21 w 84"/>
              <a:gd name="T19" fmla="*/ 124 h 137"/>
              <a:gd name="T20" fmla="*/ 30 w 84"/>
              <a:gd name="T21" fmla="*/ 133 h 137"/>
              <a:gd name="T22" fmla="*/ 83 w 84"/>
              <a:gd name="T23" fmla="*/ 107 h 137"/>
              <a:gd name="T24" fmla="*/ 56 w 84"/>
              <a:gd name="T25" fmla="*/ 136 h 137"/>
              <a:gd name="T26" fmla="*/ 0 w 84"/>
              <a:gd name="T27" fmla="*/ 136 h 137"/>
              <a:gd name="T28" fmla="*/ 0 w 84"/>
              <a:gd name="T29" fmla="*/ 1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4" h="137">
                <a:moveTo>
                  <a:pt x="0" y="1"/>
                </a:moveTo>
                <a:cubicBezTo>
                  <a:pt x="23" y="1"/>
                  <a:pt x="45" y="0"/>
                  <a:pt x="67" y="1"/>
                </a:cubicBezTo>
                <a:cubicBezTo>
                  <a:pt x="84" y="2"/>
                  <a:pt x="77" y="17"/>
                  <a:pt x="82" y="27"/>
                </a:cubicBezTo>
                <a:cubicBezTo>
                  <a:pt x="70" y="8"/>
                  <a:pt x="54" y="1"/>
                  <a:pt x="33" y="3"/>
                </a:cubicBezTo>
                <a:cubicBezTo>
                  <a:pt x="24" y="4"/>
                  <a:pt x="20" y="7"/>
                  <a:pt x="20" y="16"/>
                </a:cubicBezTo>
                <a:cubicBezTo>
                  <a:pt x="21" y="30"/>
                  <a:pt x="20" y="45"/>
                  <a:pt x="20" y="59"/>
                </a:cubicBezTo>
                <a:cubicBezTo>
                  <a:pt x="49" y="65"/>
                  <a:pt x="54" y="63"/>
                  <a:pt x="62" y="42"/>
                </a:cubicBezTo>
                <a:cubicBezTo>
                  <a:pt x="62" y="57"/>
                  <a:pt x="62" y="70"/>
                  <a:pt x="62" y="83"/>
                </a:cubicBezTo>
                <a:cubicBezTo>
                  <a:pt x="53" y="64"/>
                  <a:pt x="51" y="64"/>
                  <a:pt x="21" y="67"/>
                </a:cubicBezTo>
                <a:cubicBezTo>
                  <a:pt x="21" y="86"/>
                  <a:pt x="20" y="105"/>
                  <a:pt x="21" y="124"/>
                </a:cubicBezTo>
                <a:cubicBezTo>
                  <a:pt x="21" y="127"/>
                  <a:pt x="27" y="132"/>
                  <a:pt x="30" y="133"/>
                </a:cubicBezTo>
                <a:cubicBezTo>
                  <a:pt x="57" y="137"/>
                  <a:pt x="69" y="130"/>
                  <a:pt x="83" y="107"/>
                </a:cubicBezTo>
                <a:cubicBezTo>
                  <a:pt x="84" y="132"/>
                  <a:pt x="80" y="136"/>
                  <a:pt x="56" y="136"/>
                </a:cubicBezTo>
                <a:cubicBezTo>
                  <a:pt x="38" y="136"/>
                  <a:pt x="19" y="136"/>
                  <a:pt x="0" y="136"/>
                </a:cubicBezTo>
                <a:cubicBezTo>
                  <a:pt x="12" y="124"/>
                  <a:pt x="12" y="14"/>
                  <a:pt x="0" y="1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3" name="Freeform 47">
            <a:extLst>
              <a:ext uri="{FF2B5EF4-FFF2-40B4-BE49-F238E27FC236}">
                <a16:creationId xmlns:a16="http://schemas.microsoft.com/office/drawing/2014/main" id="{E9D4DF2F-21F3-4913-92D8-C761D18A5C87}"/>
              </a:ext>
            </a:extLst>
          </p:cNvPr>
          <p:cNvSpPr>
            <a:spLocks/>
          </p:cNvSpPr>
          <p:nvPr/>
        </p:nvSpPr>
        <p:spPr bwMode="auto">
          <a:xfrm>
            <a:off x="11613311" y="530976"/>
            <a:ext cx="39611" cy="64606"/>
          </a:xfrm>
          <a:custGeom>
            <a:avLst/>
            <a:gdLst>
              <a:gd name="T0" fmla="*/ 9 w 90"/>
              <a:gd name="T1" fmla="*/ 138 h 147"/>
              <a:gd name="T2" fmla="*/ 4 w 90"/>
              <a:gd name="T3" fmla="*/ 106 h 147"/>
              <a:gd name="T4" fmla="*/ 7 w 90"/>
              <a:gd name="T5" fmla="*/ 105 h 147"/>
              <a:gd name="T6" fmla="*/ 17 w 90"/>
              <a:gd name="T7" fmla="*/ 124 h 147"/>
              <a:gd name="T8" fmla="*/ 54 w 90"/>
              <a:gd name="T9" fmla="*/ 137 h 147"/>
              <a:gd name="T10" fmla="*/ 72 w 90"/>
              <a:gd name="T11" fmla="*/ 117 h 147"/>
              <a:gd name="T12" fmla="*/ 57 w 90"/>
              <a:gd name="T13" fmla="*/ 84 h 147"/>
              <a:gd name="T14" fmla="*/ 27 w 90"/>
              <a:gd name="T15" fmla="*/ 68 h 147"/>
              <a:gd name="T16" fmla="*/ 8 w 90"/>
              <a:gd name="T17" fmla="*/ 26 h 147"/>
              <a:gd name="T18" fmla="*/ 53 w 90"/>
              <a:gd name="T19" fmla="*/ 5 h 147"/>
              <a:gd name="T20" fmla="*/ 78 w 90"/>
              <a:gd name="T21" fmla="*/ 10 h 147"/>
              <a:gd name="T22" fmla="*/ 79 w 90"/>
              <a:gd name="T23" fmla="*/ 34 h 147"/>
              <a:gd name="T24" fmla="*/ 76 w 90"/>
              <a:gd name="T25" fmla="*/ 34 h 147"/>
              <a:gd name="T26" fmla="*/ 67 w 90"/>
              <a:gd name="T27" fmla="*/ 20 h 147"/>
              <a:gd name="T28" fmla="*/ 31 w 90"/>
              <a:gd name="T29" fmla="*/ 10 h 147"/>
              <a:gd name="T30" fmla="*/ 16 w 90"/>
              <a:gd name="T31" fmla="*/ 37 h 147"/>
              <a:gd name="T32" fmla="*/ 30 w 90"/>
              <a:gd name="T33" fmla="*/ 56 h 147"/>
              <a:gd name="T34" fmla="*/ 65 w 90"/>
              <a:gd name="T35" fmla="*/ 74 h 147"/>
              <a:gd name="T36" fmla="*/ 81 w 90"/>
              <a:gd name="T37" fmla="*/ 122 h 147"/>
              <a:gd name="T38" fmla="*/ 33 w 90"/>
              <a:gd name="T39" fmla="*/ 141 h 147"/>
              <a:gd name="T40" fmla="*/ 9 w 90"/>
              <a:gd name="T41" fmla="*/ 138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0" h="147">
                <a:moveTo>
                  <a:pt x="9" y="138"/>
                </a:moveTo>
                <a:cubicBezTo>
                  <a:pt x="8" y="129"/>
                  <a:pt x="6" y="118"/>
                  <a:pt x="4" y="106"/>
                </a:cubicBezTo>
                <a:cubicBezTo>
                  <a:pt x="5" y="106"/>
                  <a:pt x="6" y="106"/>
                  <a:pt x="7" y="105"/>
                </a:cubicBezTo>
                <a:cubicBezTo>
                  <a:pt x="10" y="112"/>
                  <a:pt x="13" y="118"/>
                  <a:pt x="17" y="124"/>
                </a:cubicBezTo>
                <a:cubicBezTo>
                  <a:pt x="26" y="137"/>
                  <a:pt x="40" y="142"/>
                  <a:pt x="54" y="137"/>
                </a:cubicBezTo>
                <a:cubicBezTo>
                  <a:pt x="62" y="135"/>
                  <a:pt x="70" y="125"/>
                  <a:pt x="72" y="117"/>
                </a:cubicBezTo>
                <a:cubicBezTo>
                  <a:pt x="77" y="103"/>
                  <a:pt x="71" y="91"/>
                  <a:pt x="57" y="84"/>
                </a:cubicBezTo>
                <a:cubicBezTo>
                  <a:pt x="47" y="78"/>
                  <a:pt x="37" y="73"/>
                  <a:pt x="27" y="68"/>
                </a:cubicBezTo>
                <a:cubicBezTo>
                  <a:pt x="7" y="57"/>
                  <a:pt x="0" y="43"/>
                  <a:pt x="8" y="26"/>
                </a:cubicBezTo>
                <a:cubicBezTo>
                  <a:pt x="15" y="8"/>
                  <a:pt x="34" y="0"/>
                  <a:pt x="53" y="5"/>
                </a:cubicBezTo>
                <a:cubicBezTo>
                  <a:pt x="61" y="7"/>
                  <a:pt x="68" y="8"/>
                  <a:pt x="78" y="10"/>
                </a:cubicBezTo>
                <a:cubicBezTo>
                  <a:pt x="78" y="17"/>
                  <a:pt x="78" y="25"/>
                  <a:pt x="79" y="34"/>
                </a:cubicBezTo>
                <a:cubicBezTo>
                  <a:pt x="78" y="34"/>
                  <a:pt x="77" y="34"/>
                  <a:pt x="76" y="34"/>
                </a:cubicBezTo>
                <a:cubicBezTo>
                  <a:pt x="73" y="30"/>
                  <a:pt x="70" y="25"/>
                  <a:pt x="67" y="20"/>
                </a:cubicBezTo>
                <a:cubicBezTo>
                  <a:pt x="59" y="10"/>
                  <a:pt x="43" y="5"/>
                  <a:pt x="31" y="10"/>
                </a:cubicBezTo>
                <a:cubicBezTo>
                  <a:pt x="18" y="15"/>
                  <a:pt x="13" y="25"/>
                  <a:pt x="16" y="37"/>
                </a:cubicBezTo>
                <a:cubicBezTo>
                  <a:pt x="18" y="44"/>
                  <a:pt x="24" y="52"/>
                  <a:pt x="30" y="56"/>
                </a:cubicBezTo>
                <a:cubicBezTo>
                  <a:pt x="41" y="63"/>
                  <a:pt x="53" y="67"/>
                  <a:pt x="65" y="74"/>
                </a:cubicBezTo>
                <a:cubicBezTo>
                  <a:pt x="83" y="85"/>
                  <a:pt x="90" y="105"/>
                  <a:pt x="81" y="122"/>
                </a:cubicBezTo>
                <a:cubicBezTo>
                  <a:pt x="73" y="140"/>
                  <a:pt x="54" y="147"/>
                  <a:pt x="33" y="141"/>
                </a:cubicBezTo>
                <a:cubicBezTo>
                  <a:pt x="26" y="139"/>
                  <a:pt x="19" y="139"/>
                  <a:pt x="9" y="138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4" name="Freeform 48">
            <a:extLst>
              <a:ext uri="{FF2B5EF4-FFF2-40B4-BE49-F238E27FC236}">
                <a16:creationId xmlns:a16="http://schemas.microsoft.com/office/drawing/2014/main" id="{A5D5E63B-4E43-4D6B-95C1-D1C30BDE38EC}"/>
              </a:ext>
            </a:extLst>
          </p:cNvPr>
          <p:cNvSpPr>
            <a:spLocks noEditPoints="1"/>
          </p:cNvSpPr>
          <p:nvPr/>
        </p:nvSpPr>
        <p:spPr bwMode="auto">
          <a:xfrm>
            <a:off x="11152174" y="531823"/>
            <a:ext cx="37493" cy="61217"/>
          </a:xfrm>
          <a:custGeom>
            <a:avLst/>
            <a:gdLst>
              <a:gd name="T0" fmla="*/ 85 w 85"/>
              <a:gd name="T1" fmla="*/ 139 h 139"/>
              <a:gd name="T2" fmla="*/ 62 w 85"/>
              <a:gd name="T3" fmla="*/ 139 h 139"/>
              <a:gd name="T4" fmla="*/ 65 w 85"/>
              <a:gd name="T5" fmla="*/ 124 h 139"/>
              <a:gd name="T6" fmla="*/ 62 w 85"/>
              <a:gd name="T7" fmla="*/ 108 h 139"/>
              <a:gd name="T8" fmla="*/ 26 w 85"/>
              <a:gd name="T9" fmla="*/ 88 h 139"/>
              <a:gd name="T10" fmla="*/ 22 w 85"/>
              <a:gd name="T11" fmla="*/ 90 h 139"/>
              <a:gd name="T12" fmla="*/ 20 w 85"/>
              <a:gd name="T13" fmla="*/ 139 h 139"/>
              <a:gd name="T14" fmla="*/ 0 w 85"/>
              <a:gd name="T15" fmla="*/ 139 h 139"/>
              <a:gd name="T16" fmla="*/ 8 w 85"/>
              <a:gd name="T17" fmla="*/ 116 h 139"/>
              <a:gd name="T18" fmla="*/ 35 w 85"/>
              <a:gd name="T19" fmla="*/ 12 h 139"/>
              <a:gd name="T20" fmla="*/ 44 w 85"/>
              <a:gd name="T21" fmla="*/ 0 h 139"/>
              <a:gd name="T22" fmla="*/ 48 w 85"/>
              <a:gd name="T23" fmla="*/ 1 h 139"/>
              <a:gd name="T24" fmla="*/ 74 w 85"/>
              <a:gd name="T25" fmla="*/ 107 h 139"/>
              <a:gd name="T26" fmla="*/ 85 w 85"/>
              <a:gd name="T27" fmla="*/ 139 h 139"/>
              <a:gd name="T28" fmla="*/ 57 w 85"/>
              <a:gd name="T29" fmla="*/ 84 h 139"/>
              <a:gd name="T30" fmla="*/ 41 w 85"/>
              <a:gd name="T31" fmla="*/ 21 h 139"/>
              <a:gd name="T32" fmla="*/ 39 w 85"/>
              <a:gd name="T33" fmla="*/ 21 h 139"/>
              <a:gd name="T34" fmla="*/ 23 w 85"/>
              <a:gd name="T35" fmla="*/ 84 h 139"/>
              <a:gd name="T36" fmla="*/ 57 w 85"/>
              <a:gd name="T37" fmla="*/ 84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5" h="139">
                <a:moveTo>
                  <a:pt x="85" y="139"/>
                </a:moveTo>
                <a:cubicBezTo>
                  <a:pt x="79" y="139"/>
                  <a:pt x="70" y="139"/>
                  <a:pt x="62" y="139"/>
                </a:cubicBezTo>
                <a:cubicBezTo>
                  <a:pt x="63" y="134"/>
                  <a:pt x="65" y="129"/>
                  <a:pt x="65" y="124"/>
                </a:cubicBezTo>
                <a:cubicBezTo>
                  <a:pt x="65" y="119"/>
                  <a:pt x="63" y="114"/>
                  <a:pt x="62" y="108"/>
                </a:cubicBezTo>
                <a:cubicBezTo>
                  <a:pt x="58" y="89"/>
                  <a:pt x="45" y="82"/>
                  <a:pt x="26" y="88"/>
                </a:cubicBezTo>
                <a:cubicBezTo>
                  <a:pt x="25" y="89"/>
                  <a:pt x="23" y="89"/>
                  <a:pt x="22" y="90"/>
                </a:cubicBezTo>
                <a:cubicBezTo>
                  <a:pt x="15" y="97"/>
                  <a:pt x="13" y="130"/>
                  <a:pt x="20" y="139"/>
                </a:cubicBezTo>
                <a:cubicBezTo>
                  <a:pt x="12" y="139"/>
                  <a:pt x="5" y="139"/>
                  <a:pt x="0" y="139"/>
                </a:cubicBezTo>
                <a:cubicBezTo>
                  <a:pt x="2" y="131"/>
                  <a:pt x="6" y="124"/>
                  <a:pt x="8" y="116"/>
                </a:cubicBezTo>
                <a:cubicBezTo>
                  <a:pt x="17" y="82"/>
                  <a:pt x="26" y="47"/>
                  <a:pt x="35" y="12"/>
                </a:cubicBezTo>
                <a:cubicBezTo>
                  <a:pt x="37" y="7"/>
                  <a:pt x="41" y="4"/>
                  <a:pt x="44" y="0"/>
                </a:cubicBezTo>
                <a:cubicBezTo>
                  <a:pt x="46" y="0"/>
                  <a:pt x="47" y="1"/>
                  <a:pt x="48" y="1"/>
                </a:cubicBezTo>
                <a:cubicBezTo>
                  <a:pt x="57" y="36"/>
                  <a:pt x="65" y="72"/>
                  <a:pt x="74" y="107"/>
                </a:cubicBezTo>
                <a:cubicBezTo>
                  <a:pt x="77" y="118"/>
                  <a:pt x="81" y="128"/>
                  <a:pt x="85" y="139"/>
                </a:cubicBezTo>
                <a:close/>
                <a:moveTo>
                  <a:pt x="57" y="84"/>
                </a:moveTo>
                <a:cubicBezTo>
                  <a:pt x="52" y="62"/>
                  <a:pt x="47" y="41"/>
                  <a:pt x="41" y="21"/>
                </a:cubicBezTo>
                <a:cubicBezTo>
                  <a:pt x="40" y="21"/>
                  <a:pt x="40" y="21"/>
                  <a:pt x="39" y="21"/>
                </a:cubicBezTo>
                <a:cubicBezTo>
                  <a:pt x="33" y="42"/>
                  <a:pt x="28" y="63"/>
                  <a:pt x="23" y="84"/>
                </a:cubicBezTo>
                <a:cubicBezTo>
                  <a:pt x="34" y="84"/>
                  <a:pt x="45" y="84"/>
                  <a:pt x="57" y="84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5" name="Freeform 49">
            <a:extLst>
              <a:ext uri="{FF2B5EF4-FFF2-40B4-BE49-F238E27FC236}">
                <a16:creationId xmlns:a16="http://schemas.microsoft.com/office/drawing/2014/main" id="{2E88298A-F0F3-48F1-9B27-7DEBC835558B}"/>
              </a:ext>
            </a:extLst>
          </p:cNvPr>
          <p:cNvSpPr>
            <a:spLocks/>
          </p:cNvSpPr>
          <p:nvPr/>
        </p:nvSpPr>
        <p:spPr bwMode="auto">
          <a:xfrm>
            <a:off x="11329893" y="533518"/>
            <a:ext cx="35374" cy="60793"/>
          </a:xfrm>
          <a:custGeom>
            <a:avLst/>
            <a:gdLst>
              <a:gd name="T0" fmla="*/ 0 w 80"/>
              <a:gd name="T1" fmla="*/ 0 h 138"/>
              <a:gd name="T2" fmla="*/ 22 w 80"/>
              <a:gd name="T3" fmla="*/ 0 h 138"/>
              <a:gd name="T4" fmla="*/ 17 w 80"/>
              <a:gd name="T5" fmla="*/ 16 h 138"/>
              <a:gd name="T6" fmla="*/ 17 w 80"/>
              <a:gd name="T7" fmla="*/ 106 h 138"/>
              <a:gd name="T8" fmla="*/ 37 w 80"/>
              <a:gd name="T9" fmla="*/ 132 h 138"/>
              <a:gd name="T10" fmla="*/ 69 w 80"/>
              <a:gd name="T11" fmla="*/ 114 h 138"/>
              <a:gd name="T12" fmla="*/ 72 w 80"/>
              <a:gd name="T13" fmla="*/ 96 h 138"/>
              <a:gd name="T14" fmla="*/ 72 w 80"/>
              <a:gd name="T15" fmla="*/ 20 h 138"/>
              <a:gd name="T16" fmla="*/ 66 w 80"/>
              <a:gd name="T17" fmla="*/ 0 h 138"/>
              <a:gd name="T18" fmla="*/ 80 w 80"/>
              <a:gd name="T19" fmla="*/ 0 h 138"/>
              <a:gd name="T20" fmla="*/ 75 w 80"/>
              <a:gd name="T21" fmla="*/ 20 h 138"/>
              <a:gd name="T22" fmla="*/ 75 w 80"/>
              <a:gd name="T23" fmla="*/ 103 h 138"/>
              <a:gd name="T24" fmla="*/ 42 w 80"/>
              <a:gd name="T25" fmla="*/ 137 h 138"/>
              <a:gd name="T26" fmla="*/ 5 w 80"/>
              <a:gd name="T27" fmla="*/ 105 h 138"/>
              <a:gd name="T28" fmla="*/ 4 w 80"/>
              <a:gd name="T29" fmla="*/ 20 h 138"/>
              <a:gd name="T30" fmla="*/ 0 w 80"/>
              <a:gd name="T31" fmla="*/ 0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0" h="138">
                <a:moveTo>
                  <a:pt x="0" y="0"/>
                </a:moveTo>
                <a:cubicBezTo>
                  <a:pt x="6" y="0"/>
                  <a:pt x="15" y="0"/>
                  <a:pt x="22" y="0"/>
                </a:cubicBezTo>
                <a:cubicBezTo>
                  <a:pt x="20" y="6"/>
                  <a:pt x="17" y="11"/>
                  <a:pt x="17" y="16"/>
                </a:cubicBezTo>
                <a:cubicBezTo>
                  <a:pt x="17" y="46"/>
                  <a:pt x="17" y="76"/>
                  <a:pt x="17" y="106"/>
                </a:cubicBezTo>
                <a:cubicBezTo>
                  <a:pt x="17" y="120"/>
                  <a:pt x="23" y="129"/>
                  <a:pt x="37" y="132"/>
                </a:cubicBezTo>
                <a:cubicBezTo>
                  <a:pt x="49" y="135"/>
                  <a:pt x="65" y="126"/>
                  <a:pt x="69" y="114"/>
                </a:cubicBezTo>
                <a:cubicBezTo>
                  <a:pt x="71" y="108"/>
                  <a:pt x="72" y="102"/>
                  <a:pt x="72" y="96"/>
                </a:cubicBezTo>
                <a:cubicBezTo>
                  <a:pt x="72" y="71"/>
                  <a:pt x="72" y="45"/>
                  <a:pt x="72" y="20"/>
                </a:cubicBezTo>
                <a:cubicBezTo>
                  <a:pt x="72" y="13"/>
                  <a:pt x="68" y="7"/>
                  <a:pt x="66" y="0"/>
                </a:cubicBezTo>
                <a:cubicBezTo>
                  <a:pt x="70" y="0"/>
                  <a:pt x="76" y="0"/>
                  <a:pt x="80" y="0"/>
                </a:cubicBezTo>
                <a:cubicBezTo>
                  <a:pt x="78" y="7"/>
                  <a:pt x="75" y="14"/>
                  <a:pt x="75" y="20"/>
                </a:cubicBezTo>
                <a:cubicBezTo>
                  <a:pt x="74" y="48"/>
                  <a:pt x="75" y="75"/>
                  <a:pt x="75" y="103"/>
                </a:cubicBezTo>
                <a:cubicBezTo>
                  <a:pt x="74" y="123"/>
                  <a:pt x="62" y="136"/>
                  <a:pt x="42" y="137"/>
                </a:cubicBezTo>
                <a:cubicBezTo>
                  <a:pt x="20" y="138"/>
                  <a:pt x="6" y="127"/>
                  <a:pt x="5" y="105"/>
                </a:cubicBezTo>
                <a:cubicBezTo>
                  <a:pt x="4" y="77"/>
                  <a:pt x="5" y="49"/>
                  <a:pt x="4" y="20"/>
                </a:cubicBezTo>
                <a:cubicBezTo>
                  <a:pt x="4" y="13"/>
                  <a:pt x="2" y="7"/>
                  <a:pt x="0" y="0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6" name="Freeform 50">
            <a:extLst>
              <a:ext uri="{FF2B5EF4-FFF2-40B4-BE49-F238E27FC236}">
                <a16:creationId xmlns:a16="http://schemas.microsoft.com/office/drawing/2014/main" id="{46A69F70-B12D-4F1C-BC7C-1EDF1F6E5DCC}"/>
              </a:ext>
            </a:extLst>
          </p:cNvPr>
          <p:cNvSpPr>
            <a:spLocks/>
          </p:cNvSpPr>
          <p:nvPr/>
        </p:nvSpPr>
        <p:spPr bwMode="auto">
          <a:xfrm>
            <a:off x="11011100" y="533518"/>
            <a:ext cx="38128" cy="59522"/>
          </a:xfrm>
          <a:custGeom>
            <a:avLst/>
            <a:gdLst>
              <a:gd name="T0" fmla="*/ 65 w 87"/>
              <a:gd name="T1" fmla="*/ 43 h 135"/>
              <a:gd name="T2" fmla="*/ 65 w 87"/>
              <a:gd name="T3" fmla="*/ 82 h 135"/>
              <a:gd name="T4" fmla="*/ 47 w 87"/>
              <a:gd name="T5" fmla="*/ 66 h 135"/>
              <a:gd name="T6" fmla="*/ 19 w 87"/>
              <a:gd name="T7" fmla="*/ 66 h 135"/>
              <a:gd name="T8" fmla="*/ 25 w 87"/>
              <a:gd name="T9" fmla="*/ 135 h 135"/>
              <a:gd name="T10" fmla="*/ 0 w 87"/>
              <a:gd name="T11" fmla="*/ 135 h 135"/>
              <a:gd name="T12" fmla="*/ 7 w 87"/>
              <a:gd name="T13" fmla="*/ 120 h 135"/>
              <a:gd name="T14" fmla="*/ 7 w 87"/>
              <a:gd name="T15" fmla="*/ 16 h 135"/>
              <a:gd name="T16" fmla="*/ 1 w 87"/>
              <a:gd name="T17" fmla="*/ 0 h 135"/>
              <a:gd name="T18" fmla="*/ 78 w 87"/>
              <a:gd name="T19" fmla="*/ 0 h 135"/>
              <a:gd name="T20" fmla="*/ 87 w 87"/>
              <a:gd name="T21" fmla="*/ 26 h 135"/>
              <a:gd name="T22" fmla="*/ 31 w 87"/>
              <a:gd name="T23" fmla="*/ 3 h 135"/>
              <a:gd name="T24" fmla="*/ 20 w 87"/>
              <a:gd name="T25" fmla="*/ 12 h 135"/>
              <a:gd name="T26" fmla="*/ 20 w 87"/>
              <a:gd name="T27" fmla="*/ 60 h 135"/>
              <a:gd name="T28" fmla="*/ 65 w 87"/>
              <a:gd name="T29" fmla="*/ 43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7" h="135">
                <a:moveTo>
                  <a:pt x="65" y="43"/>
                </a:moveTo>
                <a:cubicBezTo>
                  <a:pt x="65" y="59"/>
                  <a:pt x="65" y="71"/>
                  <a:pt x="65" y="82"/>
                </a:cubicBezTo>
                <a:cubicBezTo>
                  <a:pt x="60" y="77"/>
                  <a:pt x="55" y="69"/>
                  <a:pt x="47" y="66"/>
                </a:cubicBezTo>
                <a:cubicBezTo>
                  <a:pt x="40" y="63"/>
                  <a:pt x="30" y="66"/>
                  <a:pt x="19" y="66"/>
                </a:cubicBezTo>
                <a:cubicBezTo>
                  <a:pt x="23" y="89"/>
                  <a:pt x="13" y="113"/>
                  <a:pt x="25" y="135"/>
                </a:cubicBezTo>
                <a:cubicBezTo>
                  <a:pt x="18" y="135"/>
                  <a:pt x="8" y="135"/>
                  <a:pt x="0" y="135"/>
                </a:cubicBezTo>
                <a:cubicBezTo>
                  <a:pt x="3" y="130"/>
                  <a:pt x="7" y="125"/>
                  <a:pt x="7" y="120"/>
                </a:cubicBezTo>
                <a:cubicBezTo>
                  <a:pt x="8" y="85"/>
                  <a:pt x="8" y="51"/>
                  <a:pt x="7" y="16"/>
                </a:cubicBezTo>
                <a:cubicBezTo>
                  <a:pt x="7" y="11"/>
                  <a:pt x="3" y="5"/>
                  <a:pt x="1" y="0"/>
                </a:cubicBezTo>
                <a:cubicBezTo>
                  <a:pt x="25" y="0"/>
                  <a:pt x="51" y="0"/>
                  <a:pt x="78" y="0"/>
                </a:cubicBezTo>
                <a:cubicBezTo>
                  <a:pt x="81" y="9"/>
                  <a:pt x="84" y="17"/>
                  <a:pt x="87" y="26"/>
                </a:cubicBezTo>
                <a:cubicBezTo>
                  <a:pt x="72" y="6"/>
                  <a:pt x="53" y="0"/>
                  <a:pt x="31" y="3"/>
                </a:cubicBezTo>
                <a:cubicBezTo>
                  <a:pt x="27" y="3"/>
                  <a:pt x="20" y="8"/>
                  <a:pt x="20" y="12"/>
                </a:cubicBezTo>
                <a:cubicBezTo>
                  <a:pt x="19" y="28"/>
                  <a:pt x="20" y="44"/>
                  <a:pt x="20" y="60"/>
                </a:cubicBezTo>
                <a:cubicBezTo>
                  <a:pt x="48" y="65"/>
                  <a:pt x="57" y="62"/>
                  <a:pt x="65" y="43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7" name="Freeform 51">
            <a:extLst>
              <a:ext uri="{FF2B5EF4-FFF2-40B4-BE49-F238E27FC236}">
                <a16:creationId xmlns:a16="http://schemas.microsoft.com/office/drawing/2014/main" id="{4F87D4E3-31E9-4D23-8F6A-06DB99FAD591}"/>
              </a:ext>
            </a:extLst>
          </p:cNvPr>
          <p:cNvSpPr>
            <a:spLocks/>
          </p:cNvSpPr>
          <p:nvPr/>
        </p:nvSpPr>
        <p:spPr bwMode="auto">
          <a:xfrm>
            <a:off x="11472026" y="533518"/>
            <a:ext cx="35163" cy="59522"/>
          </a:xfrm>
          <a:custGeom>
            <a:avLst/>
            <a:gdLst>
              <a:gd name="T0" fmla="*/ 66 w 80"/>
              <a:gd name="T1" fmla="*/ 0 h 135"/>
              <a:gd name="T2" fmla="*/ 80 w 80"/>
              <a:gd name="T3" fmla="*/ 0 h 135"/>
              <a:gd name="T4" fmla="*/ 64 w 80"/>
              <a:gd name="T5" fmla="*/ 53 h 135"/>
              <a:gd name="T6" fmla="*/ 38 w 80"/>
              <a:gd name="T7" fmla="*/ 135 h 135"/>
              <a:gd name="T8" fmla="*/ 28 w 80"/>
              <a:gd name="T9" fmla="*/ 101 h 135"/>
              <a:gd name="T10" fmla="*/ 8 w 80"/>
              <a:gd name="T11" fmla="*/ 20 h 135"/>
              <a:gd name="T12" fmla="*/ 0 w 80"/>
              <a:gd name="T13" fmla="*/ 0 h 135"/>
              <a:gd name="T14" fmla="*/ 22 w 80"/>
              <a:gd name="T15" fmla="*/ 0 h 135"/>
              <a:gd name="T16" fmla="*/ 20 w 80"/>
              <a:gd name="T17" fmla="*/ 15 h 135"/>
              <a:gd name="T18" fmla="*/ 42 w 80"/>
              <a:gd name="T19" fmla="*/ 105 h 135"/>
              <a:gd name="T20" fmla="*/ 46 w 80"/>
              <a:gd name="T21" fmla="*/ 94 h 135"/>
              <a:gd name="T22" fmla="*/ 67 w 80"/>
              <a:gd name="T23" fmla="*/ 19 h 135"/>
              <a:gd name="T24" fmla="*/ 66 w 80"/>
              <a:gd name="T25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" h="135">
                <a:moveTo>
                  <a:pt x="66" y="0"/>
                </a:moveTo>
                <a:cubicBezTo>
                  <a:pt x="70" y="0"/>
                  <a:pt x="77" y="0"/>
                  <a:pt x="80" y="0"/>
                </a:cubicBezTo>
                <a:cubicBezTo>
                  <a:pt x="75" y="17"/>
                  <a:pt x="69" y="35"/>
                  <a:pt x="64" y="53"/>
                </a:cubicBezTo>
                <a:cubicBezTo>
                  <a:pt x="56" y="80"/>
                  <a:pt x="49" y="107"/>
                  <a:pt x="38" y="135"/>
                </a:cubicBezTo>
                <a:cubicBezTo>
                  <a:pt x="35" y="123"/>
                  <a:pt x="31" y="112"/>
                  <a:pt x="28" y="101"/>
                </a:cubicBezTo>
                <a:cubicBezTo>
                  <a:pt x="22" y="74"/>
                  <a:pt x="15" y="47"/>
                  <a:pt x="8" y="20"/>
                </a:cubicBezTo>
                <a:cubicBezTo>
                  <a:pt x="7" y="13"/>
                  <a:pt x="3" y="7"/>
                  <a:pt x="0" y="0"/>
                </a:cubicBezTo>
                <a:cubicBezTo>
                  <a:pt x="7" y="0"/>
                  <a:pt x="16" y="0"/>
                  <a:pt x="22" y="0"/>
                </a:cubicBezTo>
                <a:cubicBezTo>
                  <a:pt x="22" y="5"/>
                  <a:pt x="19" y="11"/>
                  <a:pt x="20" y="15"/>
                </a:cubicBezTo>
                <a:cubicBezTo>
                  <a:pt x="27" y="44"/>
                  <a:pt x="34" y="73"/>
                  <a:pt x="42" y="105"/>
                </a:cubicBezTo>
                <a:cubicBezTo>
                  <a:pt x="44" y="99"/>
                  <a:pt x="46" y="97"/>
                  <a:pt x="46" y="94"/>
                </a:cubicBezTo>
                <a:cubicBezTo>
                  <a:pt x="53" y="69"/>
                  <a:pt x="61" y="44"/>
                  <a:pt x="67" y="19"/>
                </a:cubicBezTo>
                <a:cubicBezTo>
                  <a:pt x="68" y="14"/>
                  <a:pt x="66" y="7"/>
                  <a:pt x="66" y="0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8" name="Freeform 52">
            <a:extLst>
              <a:ext uri="{FF2B5EF4-FFF2-40B4-BE49-F238E27FC236}">
                <a16:creationId xmlns:a16="http://schemas.microsoft.com/office/drawing/2014/main" id="{868F80AA-AB36-4C15-9949-21DB82D7D66B}"/>
              </a:ext>
            </a:extLst>
          </p:cNvPr>
          <p:cNvSpPr>
            <a:spLocks/>
          </p:cNvSpPr>
          <p:nvPr/>
        </p:nvSpPr>
        <p:spPr bwMode="auto">
          <a:xfrm>
            <a:off x="11058548" y="533518"/>
            <a:ext cx="34739" cy="60370"/>
          </a:xfrm>
          <a:custGeom>
            <a:avLst/>
            <a:gdLst>
              <a:gd name="T0" fmla="*/ 0 w 79"/>
              <a:gd name="T1" fmla="*/ 0 h 137"/>
              <a:gd name="T2" fmla="*/ 22 w 79"/>
              <a:gd name="T3" fmla="*/ 0 h 137"/>
              <a:gd name="T4" fmla="*/ 17 w 79"/>
              <a:gd name="T5" fmla="*/ 18 h 137"/>
              <a:gd name="T6" fmla="*/ 17 w 79"/>
              <a:gd name="T7" fmla="*/ 103 h 137"/>
              <a:gd name="T8" fmla="*/ 40 w 79"/>
              <a:gd name="T9" fmla="*/ 132 h 137"/>
              <a:gd name="T10" fmla="*/ 71 w 79"/>
              <a:gd name="T11" fmla="*/ 106 h 137"/>
              <a:gd name="T12" fmla="*/ 71 w 79"/>
              <a:gd name="T13" fmla="*/ 12 h 137"/>
              <a:gd name="T14" fmla="*/ 64 w 79"/>
              <a:gd name="T15" fmla="*/ 0 h 137"/>
              <a:gd name="T16" fmla="*/ 79 w 79"/>
              <a:gd name="T17" fmla="*/ 0 h 137"/>
              <a:gd name="T18" fmla="*/ 74 w 79"/>
              <a:gd name="T19" fmla="*/ 22 h 137"/>
              <a:gd name="T20" fmla="*/ 74 w 79"/>
              <a:gd name="T21" fmla="*/ 103 h 137"/>
              <a:gd name="T22" fmla="*/ 39 w 79"/>
              <a:gd name="T23" fmla="*/ 137 h 137"/>
              <a:gd name="T24" fmla="*/ 5 w 79"/>
              <a:gd name="T25" fmla="*/ 103 h 137"/>
              <a:gd name="T26" fmla="*/ 4 w 79"/>
              <a:gd name="T27" fmla="*/ 19 h 137"/>
              <a:gd name="T28" fmla="*/ 0 w 79"/>
              <a:gd name="T29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" h="137">
                <a:moveTo>
                  <a:pt x="0" y="0"/>
                </a:moveTo>
                <a:cubicBezTo>
                  <a:pt x="7" y="0"/>
                  <a:pt x="15" y="0"/>
                  <a:pt x="22" y="0"/>
                </a:cubicBezTo>
                <a:cubicBezTo>
                  <a:pt x="20" y="6"/>
                  <a:pt x="17" y="12"/>
                  <a:pt x="17" y="18"/>
                </a:cubicBezTo>
                <a:cubicBezTo>
                  <a:pt x="16" y="47"/>
                  <a:pt x="16" y="75"/>
                  <a:pt x="17" y="103"/>
                </a:cubicBezTo>
                <a:cubicBezTo>
                  <a:pt x="17" y="122"/>
                  <a:pt x="24" y="131"/>
                  <a:pt x="40" y="132"/>
                </a:cubicBezTo>
                <a:cubicBezTo>
                  <a:pt x="55" y="133"/>
                  <a:pt x="70" y="122"/>
                  <a:pt x="71" y="106"/>
                </a:cubicBezTo>
                <a:cubicBezTo>
                  <a:pt x="72" y="75"/>
                  <a:pt x="71" y="43"/>
                  <a:pt x="71" y="12"/>
                </a:cubicBezTo>
                <a:cubicBezTo>
                  <a:pt x="71" y="8"/>
                  <a:pt x="66" y="4"/>
                  <a:pt x="64" y="0"/>
                </a:cubicBezTo>
                <a:cubicBezTo>
                  <a:pt x="69" y="0"/>
                  <a:pt x="75" y="0"/>
                  <a:pt x="79" y="0"/>
                </a:cubicBezTo>
                <a:cubicBezTo>
                  <a:pt x="78" y="7"/>
                  <a:pt x="74" y="15"/>
                  <a:pt x="74" y="22"/>
                </a:cubicBezTo>
                <a:cubicBezTo>
                  <a:pt x="74" y="49"/>
                  <a:pt x="74" y="76"/>
                  <a:pt x="74" y="103"/>
                </a:cubicBezTo>
                <a:cubicBezTo>
                  <a:pt x="74" y="124"/>
                  <a:pt x="59" y="137"/>
                  <a:pt x="39" y="137"/>
                </a:cubicBezTo>
                <a:cubicBezTo>
                  <a:pt x="17" y="137"/>
                  <a:pt x="5" y="126"/>
                  <a:pt x="5" y="103"/>
                </a:cubicBezTo>
                <a:cubicBezTo>
                  <a:pt x="5" y="75"/>
                  <a:pt x="5" y="47"/>
                  <a:pt x="4" y="19"/>
                </a:cubicBezTo>
                <a:cubicBezTo>
                  <a:pt x="4" y="13"/>
                  <a:pt x="1" y="7"/>
                  <a:pt x="0" y="0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9" name="Freeform 53">
            <a:extLst>
              <a:ext uri="{FF2B5EF4-FFF2-40B4-BE49-F238E27FC236}">
                <a16:creationId xmlns:a16="http://schemas.microsoft.com/office/drawing/2014/main" id="{745D4EC6-ADC6-4D8B-AA33-C548CDF62F83}"/>
              </a:ext>
            </a:extLst>
          </p:cNvPr>
          <p:cNvSpPr>
            <a:spLocks/>
          </p:cNvSpPr>
          <p:nvPr/>
        </p:nvSpPr>
        <p:spPr bwMode="auto">
          <a:xfrm>
            <a:off x="11708843" y="533518"/>
            <a:ext cx="38552" cy="59099"/>
          </a:xfrm>
          <a:custGeom>
            <a:avLst/>
            <a:gdLst>
              <a:gd name="T0" fmla="*/ 88 w 88"/>
              <a:gd name="T1" fmla="*/ 27 h 134"/>
              <a:gd name="T2" fmla="*/ 50 w 88"/>
              <a:gd name="T3" fmla="*/ 6 h 134"/>
              <a:gd name="T4" fmla="*/ 50 w 88"/>
              <a:gd name="T5" fmla="*/ 89 h 134"/>
              <a:gd name="T6" fmla="*/ 51 w 88"/>
              <a:gd name="T7" fmla="*/ 118 h 134"/>
              <a:gd name="T8" fmla="*/ 57 w 88"/>
              <a:gd name="T9" fmla="*/ 134 h 134"/>
              <a:gd name="T10" fmla="*/ 31 w 88"/>
              <a:gd name="T11" fmla="*/ 134 h 134"/>
              <a:gd name="T12" fmla="*/ 38 w 88"/>
              <a:gd name="T13" fmla="*/ 115 h 134"/>
              <a:gd name="T14" fmla="*/ 38 w 88"/>
              <a:gd name="T15" fmla="*/ 20 h 134"/>
              <a:gd name="T16" fmla="*/ 33 w 88"/>
              <a:gd name="T17" fmla="*/ 6 h 134"/>
              <a:gd name="T18" fmla="*/ 12 w 88"/>
              <a:gd name="T19" fmla="*/ 13 h 134"/>
              <a:gd name="T20" fmla="*/ 0 w 88"/>
              <a:gd name="T21" fmla="*/ 28 h 134"/>
              <a:gd name="T22" fmla="*/ 7 w 88"/>
              <a:gd name="T23" fmla="*/ 0 h 134"/>
              <a:gd name="T24" fmla="*/ 82 w 88"/>
              <a:gd name="T25" fmla="*/ 0 h 134"/>
              <a:gd name="T26" fmla="*/ 88 w 88"/>
              <a:gd name="T27" fmla="*/ 27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8" h="134">
                <a:moveTo>
                  <a:pt x="88" y="27"/>
                </a:moveTo>
                <a:cubicBezTo>
                  <a:pt x="73" y="3"/>
                  <a:pt x="73" y="3"/>
                  <a:pt x="50" y="6"/>
                </a:cubicBezTo>
                <a:cubicBezTo>
                  <a:pt x="50" y="34"/>
                  <a:pt x="50" y="61"/>
                  <a:pt x="50" y="89"/>
                </a:cubicBezTo>
                <a:cubicBezTo>
                  <a:pt x="50" y="99"/>
                  <a:pt x="50" y="108"/>
                  <a:pt x="51" y="118"/>
                </a:cubicBezTo>
                <a:cubicBezTo>
                  <a:pt x="51" y="123"/>
                  <a:pt x="55" y="129"/>
                  <a:pt x="57" y="134"/>
                </a:cubicBezTo>
                <a:cubicBezTo>
                  <a:pt x="50" y="134"/>
                  <a:pt x="39" y="134"/>
                  <a:pt x="31" y="134"/>
                </a:cubicBezTo>
                <a:cubicBezTo>
                  <a:pt x="33" y="129"/>
                  <a:pt x="38" y="122"/>
                  <a:pt x="38" y="115"/>
                </a:cubicBezTo>
                <a:cubicBezTo>
                  <a:pt x="39" y="84"/>
                  <a:pt x="39" y="52"/>
                  <a:pt x="38" y="20"/>
                </a:cubicBezTo>
                <a:cubicBezTo>
                  <a:pt x="38" y="15"/>
                  <a:pt x="34" y="5"/>
                  <a:pt x="33" y="6"/>
                </a:cubicBezTo>
                <a:cubicBezTo>
                  <a:pt x="25" y="6"/>
                  <a:pt x="17" y="9"/>
                  <a:pt x="12" y="13"/>
                </a:cubicBezTo>
                <a:cubicBezTo>
                  <a:pt x="7" y="16"/>
                  <a:pt x="6" y="23"/>
                  <a:pt x="0" y="28"/>
                </a:cubicBezTo>
                <a:cubicBezTo>
                  <a:pt x="2" y="19"/>
                  <a:pt x="4" y="10"/>
                  <a:pt x="7" y="0"/>
                </a:cubicBezTo>
                <a:cubicBezTo>
                  <a:pt x="32" y="0"/>
                  <a:pt x="56" y="0"/>
                  <a:pt x="82" y="0"/>
                </a:cubicBezTo>
                <a:cubicBezTo>
                  <a:pt x="84" y="9"/>
                  <a:pt x="86" y="18"/>
                  <a:pt x="88" y="27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0" name="Freeform 54">
            <a:extLst>
              <a:ext uri="{FF2B5EF4-FFF2-40B4-BE49-F238E27FC236}">
                <a16:creationId xmlns:a16="http://schemas.microsoft.com/office/drawing/2014/main" id="{F8F41FEE-093F-4C4C-ABFC-585D6D9ACA3B}"/>
              </a:ext>
            </a:extLst>
          </p:cNvPr>
          <p:cNvSpPr>
            <a:spLocks/>
          </p:cNvSpPr>
          <p:nvPr/>
        </p:nvSpPr>
        <p:spPr bwMode="auto">
          <a:xfrm>
            <a:off x="11757563" y="533518"/>
            <a:ext cx="36645" cy="59522"/>
          </a:xfrm>
          <a:custGeom>
            <a:avLst/>
            <a:gdLst>
              <a:gd name="T0" fmla="*/ 62 w 83"/>
              <a:gd name="T1" fmla="*/ 135 h 135"/>
              <a:gd name="T2" fmla="*/ 28 w 83"/>
              <a:gd name="T3" fmla="*/ 135 h 135"/>
              <a:gd name="T4" fmla="*/ 36 w 83"/>
              <a:gd name="T5" fmla="*/ 115 h 135"/>
              <a:gd name="T6" fmla="*/ 0 w 83"/>
              <a:gd name="T7" fmla="*/ 0 h 135"/>
              <a:gd name="T8" fmla="*/ 21 w 83"/>
              <a:gd name="T9" fmla="*/ 0 h 135"/>
              <a:gd name="T10" fmla="*/ 43 w 83"/>
              <a:gd name="T11" fmla="*/ 71 h 135"/>
              <a:gd name="T12" fmla="*/ 63 w 83"/>
              <a:gd name="T13" fmla="*/ 0 h 135"/>
              <a:gd name="T14" fmla="*/ 83 w 83"/>
              <a:gd name="T15" fmla="*/ 0 h 135"/>
              <a:gd name="T16" fmla="*/ 62 w 83"/>
              <a:gd name="T17" fmla="*/ 135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" h="135">
                <a:moveTo>
                  <a:pt x="62" y="135"/>
                </a:moveTo>
                <a:cubicBezTo>
                  <a:pt x="47" y="135"/>
                  <a:pt x="36" y="135"/>
                  <a:pt x="28" y="135"/>
                </a:cubicBezTo>
                <a:cubicBezTo>
                  <a:pt x="31" y="129"/>
                  <a:pt x="35" y="122"/>
                  <a:pt x="36" y="115"/>
                </a:cubicBezTo>
                <a:cubicBezTo>
                  <a:pt x="37" y="86"/>
                  <a:pt x="17" y="24"/>
                  <a:pt x="0" y="0"/>
                </a:cubicBezTo>
                <a:cubicBezTo>
                  <a:pt x="8" y="0"/>
                  <a:pt x="17" y="0"/>
                  <a:pt x="21" y="0"/>
                </a:cubicBezTo>
                <a:cubicBezTo>
                  <a:pt x="20" y="27"/>
                  <a:pt x="35" y="48"/>
                  <a:pt x="43" y="71"/>
                </a:cubicBezTo>
                <a:cubicBezTo>
                  <a:pt x="51" y="48"/>
                  <a:pt x="69" y="28"/>
                  <a:pt x="63" y="0"/>
                </a:cubicBezTo>
                <a:cubicBezTo>
                  <a:pt x="68" y="0"/>
                  <a:pt x="76" y="0"/>
                  <a:pt x="83" y="0"/>
                </a:cubicBezTo>
                <a:cubicBezTo>
                  <a:pt x="51" y="35"/>
                  <a:pt x="34" y="124"/>
                  <a:pt x="62" y="135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1" name="Freeform 55">
            <a:extLst>
              <a:ext uri="{FF2B5EF4-FFF2-40B4-BE49-F238E27FC236}">
                <a16:creationId xmlns:a16="http://schemas.microsoft.com/office/drawing/2014/main" id="{52E57B61-95FF-44B9-8294-E4F279B45F4A}"/>
              </a:ext>
            </a:extLst>
          </p:cNvPr>
          <p:cNvSpPr>
            <a:spLocks/>
          </p:cNvSpPr>
          <p:nvPr/>
        </p:nvSpPr>
        <p:spPr bwMode="auto">
          <a:xfrm>
            <a:off x="11668385" y="533518"/>
            <a:ext cx="27113" cy="59099"/>
          </a:xfrm>
          <a:custGeom>
            <a:avLst/>
            <a:gdLst>
              <a:gd name="T0" fmla="*/ 0 w 62"/>
              <a:gd name="T1" fmla="*/ 132 h 134"/>
              <a:gd name="T2" fmla="*/ 10 w 62"/>
              <a:gd name="T3" fmla="*/ 132 h 134"/>
              <a:gd name="T4" fmla="*/ 23 w 62"/>
              <a:gd name="T5" fmla="*/ 119 h 134"/>
              <a:gd name="T6" fmla="*/ 23 w 62"/>
              <a:gd name="T7" fmla="*/ 18 h 134"/>
              <a:gd name="T8" fmla="*/ 8 w 62"/>
              <a:gd name="T9" fmla="*/ 2 h 134"/>
              <a:gd name="T10" fmla="*/ 0 w 62"/>
              <a:gd name="T11" fmla="*/ 0 h 134"/>
              <a:gd name="T12" fmla="*/ 58 w 62"/>
              <a:gd name="T13" fmla="*/ 0 h 134"/>
              <a:gd name="T14" fmla="*/ 58 w 62"/>
              <a:gd name="T15" fmla="*/ 2 h 134"/>
              <a:gd name="T16" fmla="*/ 52 w 62"/>
              <a:gd name="T17" fmla="*/ 2 h 134"/>
              <a:gd name="T18" fmla="*/ 34 w 62"/>
              <a:gd name="T19" fmla="*/ 22 h 134"/>
              <a:gd name="T20" fmla="*/ 34 w 62"/>
              <a:gd name="T21" fmla="*/ 104 h 134"/>
              <a:gd name="T22" fmla="*/ 62 w 62"/>
              <a:gd name="T23" fmla="*/ 134 h 134"/>
              <a:gd name="T24" fmla="*/ 0 w 62"/>
              <a:gd name="T25" fmla="*/ 134 h 134"/>
              <a:gd name="T26" fmla="*/ 0 w 62"/>
              <a:gd name="T27" fmla="*/ 132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2" h="134">
                <a:moveTo>
                  <a:pt x="0" y="132"/>
                </a:moveTo>
                <a:cubicBezTo>
                  <a:pt x="3" y="132"/>
                  <a:pt x="7" y="132"/>
                  <a:pt x="10" y="132"/>
                </a:cubicBezTo>
                <a:cubicBezTo>
                  <a:pt x="20" y="133"/>
                  <a:pt x="23" y="128"/>
                  <a:pt x="23" y="119"/>
                </a:cubicBezTo>
                <a:cubicBezTo>
                  <a:pt x="23" y="85"/>
                  <a:pt x="23" y="52"/>
                  <a:pt x="23" y="18"/>
                </a:cubicBezTo>
                <a:cubicBezTo>
                  <a:pt x="24" y="7"/>
                  <a:pt x="20" y="1"/>
                  <a:pt x="8" y="2"/>
                </a:cubicBezTo>
                <a:cubicBezTo>
                  <a:pt x="5" y="3"/>
                  <a:pt x="2" y="2"/>
                  <a:pt x="0" y="0"/>
                </a:cubicBezTo>
                <a:cubicBezTo>
                  <a:pt x="19" y="0"/>
                  <a:pt x="38" y="0"/>
                  <a:pt x="58" y="0"/>
                </a:cubicBezTo>
                <a:cubicBezTo>
                  <a:pt x="58" y="1"/>
                  <a:pt x="58" y="1"/>
                  <a:pt x="58" y="2"/>
                </a:cubicBezTo>
                <a:cubicBezTo>
                  <a:pt x="56" y="2"/>
                  <a:pt x="54" y="3"/>
                  <a:pt x="52" y="2"/>
                </a:cubicBezTo>
                <a:cubicBezTo>
                  <a:pt x="37" y="0"/>
                  <a:pt x="34" y="8"/>
                  <a:pt x="34" y="22"/>
                </a:cubicBezTo>
                <a:cubicBezTo>
                  <a:pt x="35" y="49"/>
                  <a:pt x="34" y="77"/>
                  <a:pt x="34" y="104"/>
                </a:cubicBezTo>
                <a:cubicBezTo>
                  <a:pt x="34" y="130"/>
                  <a:pt x="34" y="130"/>
                  <a:pt x="62" y="134"/>
                </a:cubicBezTo>
                <a:cubicBezTo>
                  <a:pt x="38" y="134"/>
                  <a:pt x="19" y="134"/>
                  <a:pt x="0" y="134"/>
                </a:cubicBezTo>
                <a:cubicBezTo>
                  <a:pt x="0" y="134"/>
                  <a:pt x="0" y="133"/>
                  <a:pt x="0" y="132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2" name="Freeform 56">
            <a:extLst>
              <a:ext uri="{FF2B5EF4-FFF2-40B4-BE49-F238E27FC236}">
                <a16:creationId xmlns:a16="http://schemas.microsoft.com/office/drawing/2014/main" id="{D6F751C4-70EB-4F8E-A251-E208C649E4E8}"/>
              </a:ext>
            </a:extLst>
          </p:cNvPr>
          <p:cNvSpPr>
            <a:spLocks/>
          </p:cNvSpPr>
          <p:nvPr/>
        </p:nvSpPr>
        <p:spPr bwMode="auto">
          <a:xfrm>
            <a:off x="11430297" y="533518"/>
            <a:ext cx="24571" cy="59522"/>
          </a:xfrm>
          <a:custGeom>
            <a:avLst/>
            <a:gdLst>
              <a:gd name="T0" fmla="*/ 56 w 56"/>
              <a:gd name="T1" fmla="*/ 135 h 135"/>
              <a:gd name="T2" fmla="*/ 0 w 56"/>
              <a:gd name="T3" fmla="*/ 135 h 135"/>
              <a:gd name="T4" fmla="*/ 2 w 56"/>
              <a:gd name="T5" fmla="*/ 132 h 135"/>
              <a:gd name="T6" fmla="*/ 24 w 56"/>
              <a:gd name="T7" fmla="*/ 110 h 135"/>
              <a:gd name="T8" fmla="*/ 24 w 56"/>
              <a:gd name="T9" fmla="*/ 27 h 135"/>
              <a:gd name="T10" fmla="*/ 1 w 56"/>
              <a:gd name="T11" fmla="*/ 0 h 135"/>
              <a:gd name="T12" fmla="*/ 28 w 56"/>
              <a:gd name="T13" fmla="*/ 0 h 135"/>
              <a:gd name="T14" fmla="*/ 56 w 56"/>
              <a:gd name="T15" fmla="*/ 0 h 135"/>
              <a:gd name="T16" fmla="*/ 35 w 56"/>
              <a:gd name="T17" fmla="*/ 27 h 135"/>
              <a:gd name="T18" fmla="*/ 35 w 56"/>
              <a:gd name="T19" fmla="*/ 109 h 135"/>
              <a:gd name="T20" fmla="*/ 56 w 56"/>
              <a:gd name="T21" fmla="*/ 135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6" h="135">
                <a:moveTo>
                  <a:pt x="56" y="135"/>
                </a:moveTo>
                <a:cubicBezTo>
                  <a:pt x="37" y="135"/>
                  <a:pt x="19" y="135"/>
                  <a:pt x="0" y="135"/>
                </a:cubicBezTo>
                <a:cubicBezTo>
                  <a:pt x="1" y="133"/>
                  <a:pt x="2" y="132"/>
                  <a:pt x="2" y="132"/>
                </a:cubicBezTo>
                <a:cubicBezTo>
                  <a:pt x="24" y="133"/>
                  <a:pt x="24" y="133"/>
                  <a:pt x="24" y="110"/>
                </a:cubicBezTo>
                <a:cubicBezTo>
                  <a:pt x="24" y="82"/>
                  <a:pt x="24" y="55"/>
                  <a:pt x="24" y="27"/>
                </a:cubicBezTo>
                <a:cubicBezTo>
                  <a:pt x="24" y="4"/>
                  <a:pt x="24" y="4"/>
                  <a:pt x="1" y="0"/>
                </a:cubicBezTo>
                <a:cubicBezTo>
                  <a:pt x="10" y="0"/>
                  <a:pt x="19" y="0"/>
                  <a:pt x="28" y="0"/>
                </a:cubicBezTo>
                <a:cubicBezTo>
                  <a:pt x="37" y="0"/>
                  <a:pt x="47" y="0"/>
                  <a:pt x="56" y="0"/>
                </a:cubicBezTo>
                <a:cubicBezTo>
                  <a:pt x="35" y="5"/>
                  <a:pt x="35" y="5"/>
                  <a:pt x="35" y="27"/>
                </a:cubicBezTo>
                <a:cubicBezTo>
                  <a:pt x="35" y="54"/>
                  <a:pt x="35" y="82"/>
                  <a:pt x="35" y="109"/>
                </a:cubicBezTo>
                <a:cubicBezTo>
                  <a:pt x="35" y="131"/>
                  <a:pt x="35" y="131"/>
                  <a:pt x="56" y="135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3" name="Freeform 57">
            <a:extLst>
              <a:ext uri="{FF2B5EF4-FFF2-40B4-BE49-F238E27FC236}">
                <a16:creationId xmlns:a16="http://schemas.microsoft.com/office/drawing/2014/main" id="{B0FF765A-BF2A-4B09-A712-E73108181748}"/>
              </a:ext>
            </a:extLst>
          </p:cNvPr>
          <p:cNvSpPr>
            <a:spLocks/>
          </p:cNvSpPr>
          <p:nvPr/>
        </p:nvSpPr>
        <p:spPr bwMode="auto">
          <a:xfrm>
            <a:off x="11648474" y="330380"/>
            <a:ext cx="12709" cy="45330"/>
          </a:xfrm>
          <a:custGeom>
            <a:avLst/>
            <a:gdLst>
              <a:gd name="T0" fmla="*/ 29 w 29"/>
              <a:gd name="T1" fmla="*/ 0 h 103"/>
              <a:gd name="T2" fmla="*/ 25 w 29"/>
              <a:gd name="T3" fmla="*/ 47 h 103"/>
              <a:gd name="T4" fmla="*/ 23 w 29"/>
              <a:gd name="T5" fmla="*/ 82 h 103"/>
              <a:gd name="T6" fmla="*/ 0 w 29"/>
              <a:gd name="T7" fmla="*/ 100 h 103"/>
              <a:gd name="T8" fmla="*/ 29 w 29"/>
              <a:gd name="T9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103">
                <a:moveTo>
                  <a:pt x="29" y="0"/>
                </a:moveTo>
                <a:cubicBezTo>
                  <a:pt x="27" y="18"/>
                  <a:pt x="26" y="32"/>
                  <a:pt x="25" y="47"/>
                </a:cubicBezTo>
                <a:cubicBezTo>
                  <a:pt x="24" y="59"/>
                  <a:pt x="23" y="71"/>
                  <a:pt x="23" y="82"/>
                </a:cubicBezTo>
                <a:cubicBezTo>
                  <a:pt x="22" y="101"/>
                  <a:pt x="21" y="103"/>
                  <a:pt x="0" y="100"/>
                </a:cubicBezTo>
                <a:cubicBezTo>
                  <a:pt x="0" y="65"/>
                  <a:pt x="0" y="30"/>
                  <a:pt x="29" y="0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4" name="Freeform 58">
            <a:extLst>
              <a:ext uri="{FF2B5EF4-FFF2-40B4-BE49-F238E27FC236}">
                <a16:creationId xmlns:a16="http://schemas.microsoft.com/office/drawing/2014/main" id="{26E0E8E4-230D-4466-9E93-A64C44816D37}"/>
              </a:ext>
            </a:extLst>
          </p:cNvPr>
          <p:cNvSpPr>
            <a:spLocks/>
          </p:cNvSpPr>
          <p:nvPr/>
        </p:nvSpPr>
        <p:spPr bwMode="auto">
          <a:xfrm>
            <a:off x="11690203" y="252005"/>
            <a:ext cx="18217" cy="24571"/>
          </a:xfrm>
          <a:custGeom>
            <a:avLst/>
            <a:gdLst>
              <a:gd name="T0" fmla="*/ 0 w 41"/>
              <a:gd name="T1" fmla="*/ 56 h 56"/>
              <a:gd name="T2" fmla="*/ 0 w 41"/>
              <a:gd name="T3" fmla="*/ 18 h 56"/>
              <a:gd name="T4" fmla="*/ 20 w 41"/>
              <a:gd name="T5" fmla="*/ 9 h 56"/>
              <a:gd name="T6" fmla="*/ 41 w 41"/>
              <a:gd name="T7" fmla="*/ 31 h 56"/>
              <a:gd name="T8" fmla="*/ 18 w 41"/>
              <a:gd name="T9" fmla="*/ 49 h 56"/>
              <a:gd name="T10" fmla="*/ 0 w 41"/>
              <a:gd name="T11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" h="56">
                <a:moveTo>
                  <a:pt x="0" y="56"/>
                </a:moveTo>
                <a:cubicBezTo>
                  <a:pt x="0" y="42"/>
                  <a:pt x="0" y="30"/>
                  <a:pt x="0" y="18"/>
                </a:cubicBezTo>
                <a:cubicBezTo>
                  <a:pt x="1" y="4"/>
                  <a:pt x="9" y="0"/>
                  <a:pt x="20" y="9"/>
                </a:cubicBezTo>
                <a:cubicBezTo>
                  <a:pt x="28" y="15"/>
                  <a:pt x="34" y="24"/>
                  <a:pt x="41" y="31"/>
                </a:cubicBezTo>
                <a:cubicBezTo>
                  <a:pt x="33" y="37"/>
                  <a:pt x="26" y="44"/>
                  <a:pt x="18" y="49"/>
                </a:cubicBezTo>
                <a:cubicBezTo>
                  <a:pt x="13" y="52"/>
                  <a:pt x="7" y="53"/>
                  <a:pt x="0" y="56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ED44E163-21B6-4904-84C1-7FF189A650ED}"/>
              </a:ext>
            </a:extLst>
          </p:cNvPr>
          <p:cNvGrpSpPr/>
          <p:nvPr/>
        </p:nvGrpSpPr>
        <p:grpSpPr>
          <a:xfrm>
            <a:off x="10509504" y="160498"/>
            <a:ext cx="438261" cy="434237"/>
            <a:chOff x="10509504" y="160498"/>
            <a:chExt cx="438261" cy="434237"/>
          </a:xfrm>
        </p:grpSpPr>
        <p:sp>
          <p:nvSpPr>
            <p:cNvPr id="11" name="Freeform 35">
              <a:extLst>
                <a:ext uri="{FF2B5EF4-FFF2-40B4-BE49-F238E27FC236}">
                  <a16:creationId xmlns:a16="http://schemas.microsoft.com/office/drawing/2014/main" id="{C739F88A-8A6F-4C64-987F-4D273FBEE7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09504" y="160498"/>
              <a:ext cx="438261" cy="434237"/>
            </a:xfrm>
            <a:custGeom>
              <a:avLst/>
              <a:gdLst>
                <a:gd name="T0" fmla="*/ 498 w 996"/>
                <a:gd name="T1" fmla="*/ 985 h 987"/>
                <a:gd name="T2" fmla="*/ 10 w 996"/>
                <a:gd name="T3" fmla="*/ 478 h 987"/>
                <a:gd name="T4" fmla="*/ 515 w 996"/>
                <a:gd name="T5" fmla="*/ 8 h 987"/>
                <a:gd name="T6" fmla="*/ 987 w 996"/>
                <a:gd name="T7" fmla="*/ 514 h 987"/>
                <a:gd name="T8" fmla="*/ 498 w 996"/>
                <a:gd name="T9" fmla="*/ 985 h 987"/>
                <a:gd name="T10" fmla="*/ 27 w 996"/>
                <a:gd name="T11" fmla="*/ 496 h 987"/>
                <a:gd name="T12" fmla="*/ 509 w 996"/>
                <a:gd name="T13" fmla="*/ 967 h 987"/>
                <a:gd name="T14" fmla="*/ 969 w 996"/>
                <a:gd name="T15" fmla="*/ 493 h 987"/>
                <a:gd name="T16" fmla="*/ 473 w 996"/>
                <a:gd name="T17" fmla="*/ 25 h 987"/>
                <a:gd name="T18" fmla="*/ 27 w 996"/>
                <a:gd name="T19" fmla="*/ 496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6" h="987">
                  <a:moveTo>
                    <a:pt x="498" y="985"/>
                  </a:moveTo>
                  <a:cubicBezTo>
                    <a:pt x="234" y="987"/>
                    <a:pt x="0" y="764"/>
                    <a:pt x="10" y="478"/>
                  </a:cubicBezTo>
                  <a:cubicBezTo>
                    <a:pt x="19" y="228"/>
                    <a:pt x="228" y="0"/>
                    <a:pt x="515" y="8"/>
                  </a:cubicBezTo>
                  <a:cubicBezTo>
                    <a:pt x="772" y="15"/>
                    <a:pt x="996" y="231"/>
                    <a:pt x="987" y="514"/>
                  </a:cubicBezTo>
                  <a:cubicBezTo>
                    <a:pt x="979" y="772"/>
                    <a:pt x="763" y="987"/>
                    <a:pt x="498" y="985"/>
                  </a:cubicBezTo>
                  <a:close/>
                  <a:moveTo>
                    <a:pt x="27" y="496"/>
                  </a:moveTo>
                  <a:cubicBezTo>
                    <a:pt x="25" y="751"/>
                    <a:pt x="238" y="973"/>
                    <a:pt x="509" y="967"/>
                  </a:cubicBezTo>
                  <a:cubicBezTo>
                    <a:pt x="762" y="961"/>
                    <a:pt x="970" y="756"/>
                    <a:pt x="969" y="493"/>
                  </a:cubicBezTo>
                  <a:cubicBezTo>
                    <a:pt x="969" y="233"/>
                    <a:pt x="749" y="10"/>
                    <a:pt x="473" y="25"/>
                  </a:cubicBezTo>
                  <a:cubicBezTo>
                    <a:pt x="233" y="37"/>
                    <a:pt x="26" y="241"/>
                    <a:pt x="27" y="496"/>
                  </a:cubicBezTo>
                  <a:close/>
                </a:path>
              </a:pathLst>
            </a:custGeom>
            <a:solidFill>
              <a:srgbClr val="0939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5" name="Freeform 59">
              <a:extLst>
                <a:ext uri="{FF2B5EF4-FFF2-40B4-BE49-F238E27FC236}">
                  <a16:creationId xmlns:a16="http://schemas.microsoft.com/office/drawing/2014/main" id="{914E474F-3726-4475-A45F-782F880D65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85548" y="235271"/>
              <a:ext cx="287020" cy="287444"/>
            </a:xfrm>
            <a:custGeom>
              <a:avLst/>
              <a:gdLst>
                <a:gd name="T0" fmla="*/ 328 w 652"/>
                <a:gd name="T1" fmla="*/ 1 h 653"/>
                <a:gd name="T2" fmla="*/ 323 w 652"/>
                <a:gd name="T3" fmla="*/ 652 h 653"/>
                <a:gd name="T4" fmla="*/ 349 w 652"/>
                <a:gd name="T5" fmla="*/ 237 h 653"/>
                <a:gd name="T6" fmla="*/ 304 w 652"/>
                <a:gd name="T7" fmla="*/ 430 h 653"/>
                <a:gd name="T8" fmla="*/ 316 w 652"/>
                <a:gd name="T9" fmla="*/ 630 h 653"/>
                <a:gd name="T10" fmla="*/ 345 w 652"/>
                <a:gd name="T11" fmla="*/ 21 h 653"/>
                <a:gd name="T12" fmla="*/ 335 w 652"/>
                <a:gd name="T13" fmla="*/ 106 h 653"/>
                <a:gd name="T14" fmla="*/ 500 w 652"/>
                <a:gd name="T15" fmla="*/ 112 h 653"/>
                <a:gd name="T16" fmla="*/ 551 w 652"/>
                <a:gd name="T17" fmla="*/ 133 h 653"/>
                <a:gd name="T18" fmla="*/ 382 w 652"/>
                <a:gd name="T19" fmla="*/ 161 h 653"/>
                <a:gd name="T20" fmla="*/ 354 w 652"/>
                <a:gd name="T21" fmla="*/ 222 h 653"/>
                <a:gd name="T22" fmla="*/ 417 w 652"/>
                <a:gd name="T23" fmla="*/ 173 h 653"/>
                <a:gd name="T24" fmla="*/ 547 w 652"/>
                <a:gd name="T25" fmla="*/ 201 h 653"/>
                <a:gd name="T26" fmla="*/ 411 w 652"/>
                <a:gd name="T27" fmla="*/ 263 h 653"/>
                <a:gd name="T28" fmla="*/ 49 w 652"/>
                <a:gd name="T29" fmla="*/ 459 h 653"/>
                <a:gd name="T30" fmla="*/ 103 w 652"/>
                <a:gd name="T31" fmla="*/ 419 h 653"/>
                <a:gd name="T32" fmla="*/ 230 w 652"/>
                <a:gd name="T33" fmla="*/ 425 h 653"/>
                <a:gd name="T34" fmla="*/ 266 w 652"/>
                <a:gd name="T35" fmla="*/ 390 h 653"/>
                <a:gd name="T36" fmla="*/ 302 w 652"/>
                <a:gd name="T37" fmla="*/ 243 h 653"/>
                <a:gd name="T38" fmla="*/ 252 w 652"/>
                <a:gd name="T39" fmla="*/ 302 h 653"/>
                <a:gd name="T40" fmla="*/ 199 w 652"/>
                <a:gd name="T41" fmla="*/ 396 h 653"/>
                <a:gd name="T42" fmla="*/ 53 w 652"/>
                <a:gd name="T43" fmla="*/ 329 h 653"/>
                <a:gd name="T44" fmla="*/ 170 w 652"/>
                <a:gd name="T45" fmla="*/ 150 h 653"/>
                <a:gd name="T46" fmla="*/ 243 w 652"/>
                <a:gd name="T47" fmla="*/ 227 h 653"/>
                <a:gd name="T48" fmla="*/ 285 w 652"/>
                <a:gd name="T49" fmla="*/ 200 h 653"/>
                <a:gd name="T50" fmla="*/ 288 w 652"/>
                <a:gd name="T51" fmla="*/ 161 h 653"/>
                <a:gd name="T52" fmla="*/ 262 w 652"/>
                <a:gd name="T53" fmla="*/ 130 h 653"/>
                <a:gd name="T54" fmla="*/ 321 w 652"/>
                <a:gd name="T55" fmla="*/ 19 h 653"/>
                <a:gd name="T56" fmla="*/ 49 w 652"/>
                <a:gd name="T57" fmla="*/ 459 h 653"/>
                <a:gd name="T58" fmla="*/ 301 w 652"/>
                <a:gd name="T59" fmla="*/ 626 h 653"/>
                <a:gd name="T60" fmla="*/ 266 w 652"/>
                <a:gd name="T61" fmla="*/ 478 h 653"/>
                <a:gd name="T62" fmla="*/ 226 w 652"/>
                <a:gd name="T63" fmla="*/ 469 h 653"/>
                <a:gd name="T64" fmla="*/ 101 w 652"/>
                <a:gd name="T65" fmla="*/ 303 h 653"/>
                <a:gd name="T66" fmla="*/ 166 w 652"/>
                <a:gd name="T67" fmla="*/ 349 h 653"/>
                <a:gd name="T68" fmla="*/ 199 w 652"/>
                <a:gd name="T69" fmla="*/ 306 h 653"/>
                <a:gd name="T70" fmla="*/ 101 w 652"/>
                <a:gd name="T71" fmla="*/ 303 h 653"/>
                <a:gd name="T72" fmla="*/ 143 w 652"/>
                <a:gd name="T73" fmla="*/ 208 h 653"/>
                <a:gd name="T74" fmla="*/ 95 w 652"/>
                <a:gd name="T75" fmla="*/ 243 h 653"/>
                <a:gd name="T76" fmla="*/ 191 w 652"/>
                <a:gd name="T77" fmla="*/ 252 h 653"/>
                <a:gd name="T78" fmla="*/ 494 w 652"/>
                <a:gd name="T79" fmla="*/ 216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52" h="653">
                  <a:moveTo>
                    <a:pt x="1" y="325"/>
                  </a:moveTo>
                  <a:cubicBezTo>
                    <a:pt x="0" y="145"/>
                    <a:pt x="153" y="0"/>
                    <a:pt x="328" y="1"/>
                  </a:cubicBezTo>
                  <a:cubicBezTo>
                    <a:pt x="503" y="3"/>
                    <a:pt x="652" y="149"/>
                    <a:pt x="651" y="327"/>
                  </a:cubicBezTo>
                  <a:cubicBezTo>
                    <a:pt x="650" y="505"/>
                    <a:pt x="506" y="653"/>
                    <a:pt x="323" y="652"/>
                  </a:cubicBezTo>
                  <a:cubicBezTo>
                    <a:pt x="140" y="650"/>
                    <a:pt x="0" y="500"/>
                    <a:pt x="1" y="325"/>
                  </a:cubicBezTo>
                  <a:close/>
                  <a:moveTo>
                    <a:pt x="349" y="237"/>
                  </a:moveTo>
                  <a:cubicBezTo>
                    <a:pt x="341" y="264"/>
                    <a:pt x="333" y="287"/>
                    <a:pt x="326" y="311"/>
                  </a:cubicBezTo>
                  <a:cubicBezTo>
                    <a:pt x="315" y="350"/>
                    <a:pt x="302" y="388"/>
                    <a:pt x="304" y="430"/>
                  </a:cubicBezTo>
                  <a:cubicBezTo>
                    <a:pt x="307" y="483"/>
                    <a:pt x="309" y="536"/>
                    <a:pt x="320" y="589"/>
                  </a:cubicBezTo>
                  <a:cubicBezTo>
                    <a:pt x="323" y="603"/>
                    <a:pt x="329" y="617"/>
                    <a:pt x="316" y="630"/>
                  </a:cubicBezTo>
                  <a:cubicBezTo>
                    <a:pt x="465" y="636"/>
                    <a:pt x="613" y="527"/>
                    <a:pt x="628" y="357"/>
                  </a:cubicBezTo>
                  <a:cubicBezTo>
                    <a:pt x="646" y="156"/>
                    <a:pt x="489" y="26"/>
                    <a:pt x="345" y="21"/>
                  </a:cubicBezTo>
                  <a:cubicBezTo>
                    <a:pt x="345" y="28"/>
                    <a:pt x="346" y="35"/>
                    <a:pt x="345" y="42"/>
                  </a:cubicBezTo>
                  <a:cubicBezTo>
                    <a:pt x="342" y="63"/>
                    <a:pt x="338" y="85"/>
                    <a:pt x="335" y="106"/>
                  </a:cubicBezTo>
                  <a:cubicBezTo>
                    <a:pt x="333" y="118"/>
                    <a:pt x="339" y="125"/>
                    <a:pt x="350" y="122"/>
                  </a:cubicBezTo>
                  <a:cubicBezTo>
                    <a:pt x="399" y="108"/>
                    <a:pt x="450" y="113"/>
                    <a:pt x="500" y="112"/>
                  </a:cubicBezTo>
                  <a:cubicBezTo>
                    <a:pt x="515" y="111"/>
                    <a:pt x="530" y="119"/>
                    <a:pt x="544" y="124"/>
                  </a:cubicBezTo>
                  <a:cubicBezTo>
                    <a:pt x="547" y="125"/>
                    <a:pt x="550" y="129"/>
                    <a:pt x="551" y="133"/>
                  </a:cubicBezTo>
                  <a:cubicBezTo>
                    <a:pt x="555" y="151"/>
                    <a:pt x="548" y="160"/>
                    <a:pt x="529" y="161"/>
                  </a:cubicBezTo>
                  <a:cubicBezTo>
                    <a:pt x="480" y="161"/>
                    <a:pt x="431" y="160"/>
                    <a:pt x="382" y="161"/>
                  </a:cubicBezTo>
                  <a:cubicBezTo>
                    <a:pt x="369" y="161"/>
                    <a:pt x="354" y="164"/>
                    <a:pt x="345" y="171"/>
                  </a:cubicBezTo>
                  <a:cubicBezTo>
                    <a:pt x="332" y="180"/>
                    <a:pt x="339" y="211"/>
                    <a:pt x="354" y="222"/>
                  </a:cubicBezTo>
                  <a:cubicBezTo>
                    <a:pt x="355" y="220"/>
                    <a:pt x="356" y="218"/>
                    <a:pt x="357" y="216"/>
                  </a:cubicBezTo>
                  <a:cubicBezTo>
                    <a:pt x="368" y="190"/>
                    <a:pt x="385" y="172"/>
                    <a:pt x="417" y="173"/>
                  </a:cubicBezTo>
                  <a:cubicBezTo>
                    <a:pt x="451" y="174"/>
                    <a:pt x="486" y="174"/>
                    <a:pt x="521" y="176"/>
                  </a:cubicBezTo>
                  <a:cubicBezTo>
                    <a:pt x="535" y="177"/>
                    <a:pt x="545" y="188"/>
                    <a:pt x="547" y="201"/>
                  </a:cubicBezTo>
                  <a:cubicBezTo>
                    <a:pt x="553" y="234"/>
                    <a:pt x="539" y="253"/>
                    <a:pt x="506" y="256"/>
                  </a:cubicBezTo>
                  <a:cubicBezTo>
                    <a:pt x="474" y="259"/>
                    <a:pt x="442" y="261"/>
                    <a:pt x="411" y="263"/>
                  </a:cubicBezTo>
                  <a:cubicBezTo>
                    <a:pt x="387" y="264"/>
                    <a:pt x="368" y="256"/>
                    <a:pt x="349" y="237"/>
                  </a:cubicBezTo>
                  <a:close/>
                  <a:moveTo>
                    <a:pt x="49" y="459"/>
                  </a:moveTo>
                  <a:cubicBezTo>
                    <a:pt x="57" y="449"/>
                    <a:pt x="62" y="442"/>
                    <a:pt x="67" y="435"/>
                  </a:cubicBezTo>
                  <a:cubicBezTo>
                    <a:pt x="76" y="422"/>
                    <a:pt x="87" y="416"/>
                    <a:pt x="103" y="419"/>
                  </a:cubicBezTo>
                  <a:cubicBezTo>
                    <a:pt x="117" y="421"/>
                    <a:pt x="132" y="422"/>
                    <a:pt x="146" y="422"/>
                  </a:cubicBezTo>
                  <a:cubicBezTo>
                    <a:pt x="174" y="423"/>
                    <a:pt x="202" y="423"/>
                    <a:pt x="230" y="425"/>
                  </a:cubicBezTo>
                  <a:cubicBezTo>
                    <a:pt x="263" y="426"/>
                    <a:pt x="265" y="425"/>
                    <a:pt x="266" y="393"/>
                  </a:cubicBezTo>
                  <a:cubicBezTo>
                    <a:pt x="266" y="392"/>
                    <a:pt x="266" y="391"/>
                    <a:pt x="266" y="390"/>
                  </a:cubicBezTo>
                  <a:cubicBezTo>
                    <a:pt x="270" y="344"/>
                    <a:pt x="278" y="300"/>
                    <a:pt x="298" y="259"/>
                  </a:cubicBezTo>
                  <a:cubicBezTo>
                    <a:pt x="301" y="254"/>
                    <a:pt x="301" y="248"/>
                    <a:pt x="302" y="243"/>
                  </a:cubicBezTo>
                  <a:cubicBezTo>
                    <a:pt x="300" y="242"/>
                    <a:pt x="299" y="241"/>
                    <a:pt x="297" y="240"/>
                  </a:cubicBezTo>
                  <a:cubicBezTo>
                    <a:pt x="281" y="261"/>
                    <a:pt x="266" y="281"/>
                    <a:pt x="252" y="302"/>
                  </a:cubicBezTo>
                  <a:cubicBezTo>
                    <a:pt x="247" y="309"/>
                    <a:pt x="245" y="320"/>
                    <a:pt x="246" y="329"/>
                  </a:cubicBezTo>
                  <a:cubicBezTo>
                    <a:pt x="249" y="362"/>
                    <a:pt x="232" y="390"/>
                    <a:pt x="199" y="396"/>
                  </a:cubicBezTo>
                  <a:cubicBezTo>
                    <a:pt x="167" y="402"/>
                    <a:pt x="135" y="404"/>
                    <a:pt x="102" y="392"/>
                  </a:cubicBezTo>
                  <a:cubicBezTo>
                    <a:pt x="72" y="380"/>
                    <a:pt x="56" y="360"/>
                    <a:pt x="53" y="329"/>
                  </a:cubicBezTo>
                  <a:cubicBezTo>
                    <a:pt x="51" y="303"/>
                    <a:pt x="51" y="277"/>
                    <a:pt x="50" y="251"/>
                  </a:cubicBezTo>
                  <a:cubicBezTo>
                    <a:pt x="50" y="191"/>
                    <a:pt x="111" y="139"/>
                    <a:pt x="170" y="150"/>
                  </a:cubicBezTo>
                  <a:cubicBezTo>
                    <a:pt x="203" y="157"/>
                    <a:pt x="233" y="168"/>
                    <a:pt x="239" y="208"/>
                  </a:cubicBezTo>
                  <a:cubicBezTo>
                    <a:pt x="240" y="214"/>
                    <a:pt x="241" y="221"/>
                    <a:pt x="243" y="227"/>
                  </a:cubicBezTo>
                  <a:cubicBezTo>
                    <a:pt x="244" y="231"/>
                    <a:pt x="246" y="234"/>
                    <a:pt x="247" y="237"/>
                  </a:cubicBezTo>
                  <a:cubicBezTo>
                    <a:pt x="261" y="223"/>
                    <a:pt x="275" y="213"/>
                    <a:pt x="285" y="200"/>
                  </a:cubicBezTo>
                  <a:cubicBezTo>
                    <a:pt x="292" y="191"/>
                    <a:pt x="296" y="179"/>
                    <a:pt x="299" y="168"/>
                  </a:cubicBezTo>
                  <a:cubicBezTo>
                    <a:pt x="301" y="160"/>
                    <a:pt x="296" y="155"/>
                    <a:pt x="288" y="161"/>
                  </a:cubicBezTo>
                  <a:cubicBezTo>
                    <a:pt x="276" y="170"/>
                    <a:pt x="264" y="175"/>
                    <a:pt x="251" y="167"/>
                  </a:cubicBezTo>
                  <a:cubicBezTo>
                    <a:pt x="243" y="162"/>
                    <a:pt x="251" y="145"/>
                    <a:pt x="262" y="130"/>
                  </a:cubicBezTo>
                  <a:cubicBezTo>
                    <a:pt x="277" y="108"/>
                    <a:pt x="291" y="86"/>
                    <a:pt x="304" y="63"/>
                  </a:cubicBezTo>
                  <a:cubicBezTo>
                    <a:pt x="311" y="50"/>
                    <a:pt x="315" y="35"/>
                    <a:pt x="321" y="19"/>
                  </a:cubicBezTo>
                  <a:cubicBezTo>
                    <a:pt x="212" y="25"/>
                    <a:pt x="125" y="71"/>
                    <a:pt x="67" y="164"/>
                  </a:cubicBezTo>
                  <a:cubicBezTo>
                    <a:pt x="8" y="257"/>
                    <a:pt x="4" y="355"/>
                    <a:pt x="49" y="459"/>
                  </a:cubicBezTo>
                  <a:close/>
                  <a:moveTo>
                    <a:pt x="62" y="477"/>
                  </a:moveTo>
                  <a:cubicBezTo>
                    <a:pt x="97" y="556"/>
                    <a:pt x="244" y="647"/>
                    <a:pt x="301" y="626"/>
                  </a:cubicBezTo>
                  <a:cubicBezTo>
                    <a:pt x="285" y="613"/>
                    <a:pt x="277" y="597"/>
                    <a:pt x="275" y="577"/>
                  </a:cubicBezTo>
                  <a:cubicBezTo>
                    <a:pt x="272" y="544"/>
                    <a:pt x="269" y="511"/>
                    <a:pt x="266" y="478"/>
                  </a:cubicBezTo>
                  <a:cubicBezTo>
                    <a:pt x="266" y="468"/>
                    <a:pt x="265" y="462"/>
                    <a:pt x="253" y="466"/>
                  </a:cubicBezTo>
                  <a:cubicBezTo>
                    <a:pt x="244" y="468"/>
                    <a:pt x="235" y="469"/>
                    <a:pt x="226" y="469"/>
                  </a:cubicBezTo>
                  <a:cubicBezTo>
                    <a:pt x="172" y="472"/>
                    <a:pt x="118" y="475"/>
                    <a:pt x="62" y="477"/>
                  </a:cubicBezTo>
                  <a:close/>
                  <a:moveTo>
                    <a:pt x="101" y="303"/>
                  </a:moveTo>
                  <a:cubicBezTo>
                    <a:pt x="101" y="307"/>
                    <a:pt x="101" y="310"/>
                    <a:pt x="101" y="313"/>
                  </a:cubicBezTo>
                  <a:cubicBezTo>
                    <a:pt x="111" y="344"/>
                    <a:pt x="130" y="355"/>
                    <a:pt x="166" y="349"/>
                  </a:cubicBezTo>
                  <a:cubicBezTo>
                    <a:pt x="175" y="348"/>
                    <a:pt x="183" y="346"/>
                    <a:pt x="190" y="342"/>
                  </a:cubicBezTo>
                  <a:cubicBezTo>
                    <a:pt x="206" y="334"/>
                    <a:pt x="201" y="318"/>
                    <a:pt x="199" y="306"/>
                  </a:cubicBezTo>
                  <a:cubicBezTo>
                    <a:pt x="198" y="302"/>
                    <a:pt x="186" y="296"/>
                    <a:pt x="179" y="296"/>
                  </a:cubicBezTo>
                  <a:cubicBezTo>
                    <a:pt x="153" y="297"/>
                    <a:pt x="128" y="301"/>
                    <a:pt x="101" y="303"/>
                  </a:cubicBezTo>
                  <a:close/>
                  <a:moveTo>
                    <a:pt x="191" y="252"/>
                  </a:moveTo>
                  <a:cubicBezTo>
                    <a:pt x="189" y="212"/>
                    <a:pt x="180" y="207"/>
                    <a:pt x="143" y="208"/>
                  </a:cubicBezTo>
                  <a:cubicBezTo>
                    <a:pt x="141" y="208"/>
                    <a:pt x="139" y="208"/>
                    <a:pt x="137" y="209"/>
                  </a:cubicBezTo>
                  <a:cubicBezTo>
                    <a:pt x="116" y="212"/>
                    <a:pt x="99" y="226"/>
                    <a:pt x="95" y="243"/>
                  </a:cubicBezTo>
                  <a:cubicBezTo>
                    <a:pt x="94" y="251"/>
                    <a:pt x="92" y="262"/>
                    <a:pt x="106" y="261"/>
                  </a:cubicBezTo>
                  <a:cubicBezTo>
                    <a:pt x="134" y="258"/>
                    <a:pt x="162" y="255"/>
                    <a:pt x="191" y="252"/>
                  </a:cubicBezTo>
                  <a:close/>
                  <a:moveTo>
                    <a:pt x="403" y="219"/>
                  </a:moveTo>
                  <a:cubicBezTo>
                    <a:pt x="433" y="226"/>
                    <a:pt x="464" y="216"/>
                    <a:pt x="494" y="216"/>
                  </a:cubicBezTo>
                  <a:cubicBezTo>
                    <a:pt x="464" y="210"/>
                    <a:pt x="433" y="211"/>
                    <a:pt x="403" y="219"/>
                  </a:cubicBezTo>
                  <a:close/>
                </a:path>
              </a:pathLst>
            </a:custGeom>
            <a:solidFill>
              <a:srgbClr val="0939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6" name="Freeform 60">
              <a:extLst>
                <a:ext uri="{FF2B5EF4-FFF2-40B4-BE49-F238E27FC236}">
                  <a16:creationId xmlns:a16="http://schemas.microsoft.com/office/drawing/2014/main" id="{AF6547CD-5D11-4962-963F-881957F8C1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30263" y="316188"/>
              <a:ext cx="52744" cy="47660"/>
            </a:xfrm>
            <a:custGeom>
              <a:avLst/>
              <a:gdLst>
                <a:gd name="T0" fmla="*/ 0 w 120"/>
                <a:gd name="T1" fmla="*/ 90 h 108"/>
                <a:gd name="T2" fmla="*/ 5 w 120"/>
                <a:gd name="T3" fmla="*/ 35 h 108"/>
                <a:gd name="T4" fmla="*/ 53 w 120"/>
                <a:gd name="T5" fmla="*/ 7 h 108"/>
                <a:gd name="T6" fmla="*/ 98 w 120"/>
                <a:gd name="T7" fmla="*/ 17 h 108"/>
                <a:gd name="T8" fmla="*/ 119 w 120"/>
                <a:gd name="T9" fmla="*/ 43 h 108"/>
                <a:gd name="T10" fmla="*/ 116 w 120"/>
                <a:gd name="T11" fmla="*/ 89 h 108"/>
                <a:gd name="T12" fmla="*/ 92 w 120"/>
                <a:gd name="T13" fmla="*/ 106 h 108"/>
                <a:gd name="T14" fmla="*/ 42 w 120"/>
                <a:gd name="T15" fmla="*/ 96 h 108"/>
                <a:gd name="T16" fmla="*/ 0 w 120"/>
                <a:gd name="T17" fmla="*/ 90 h 108"/>
                <a:gd name="T18" fmla="*/ 97 w 120"/>
                <a:gd name="T19" fmla="*/ 76 h 108"/>
                <a:gd name="T20" fmla="*/ 69 w 120"/>
                <a:gd name="T21" fmla="*/ 37 h 108"/>
                <a:gd name="T22" fmla="*/ 39 w 120"/>
                <a:gd name="T23" fmla="*/ 33 h 108"/>
                <a:gd name="T24" fmla="*/ 23 w 120"/>
                <a:gd name="T25" fmla="*/ 41 h 108"/>
                <a:gd name="T26" fmla="*/ 30 w 120"/>
                <a:gd name="T27" fmla="*/ 64 h 108"/>
                <a:gd name="T28" fmla="*/ 97 w 120"/>
                <a:gd name="T29" fmla="*/ 7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108">
                  <a:moveTo>
                    <a:pt x="0" y="90"/>
                  </a:moveTo>
                  <a:cubicBezTo>
                    <a:pt x="2" y="69"/>
                    <a:pt x="2" y="52"/>
                    <a:pt x="5" y="35"/>
                  </a:cubicBezTo>
                  <a:cubicBezTo>
                    <a:pt x="10" y="10"/>
                    <a:pt x="28" y="0"/>
                    <a:pt x="53" y="7"/>
                  </a:cubicBezTo>
                  <a:cubicBezTo>
                    <a:pt x="68" y="10"/>
                    <a:pt x="83" y="13"/>
                    <a:pt x="98" y="17"/>
                  </a:cubicBezTo>
                  <a:cubicBezTo>
                    <a:pt x="111" y="20"/>
                    <a:pt x="120" y="29"/>
                    <a:pt x="119" y="43"/>
                  </a:cubicBezTo>
                  <a:cubicBezTo>
                    <a:pt x="118" y="59"/>
                    <a:pt x="116" y="74"/>
                    <a:pt x="116" y="89"/>
                  </a:cubicBezTo>
                  <a:cubicBezTo>
                    <a:pt x="115" y="106"/>
                    <a:pt x="104" y="108"/>
                    <a:pt x="92" y="106"/>
                  </a:cubicBezTo>
                  <a:cubicBezTo>
                    <a:pt x="75" y="103"/>
                    <a:pt x="59" y="99"/>
                    <a:pt x="42" y="96"/>
                  </a:cubicBezTo>
                  <a:cubicBezTo>
                    <a:pt x="28" y="94"/>
                    <a:pt x="15" y="92"/>
                    <a:pt x="0" y="90"/>
                  </a:cubicBezTo>
                  <a:close/>
                  <a:moveTo>
                    <a:pt x="97" y="76"/>
                  </a:moveTo>
                  <a:cubicBezTo>
                    <a:pt x="100" y="44"/>
                    <a:pt x="96" y="39"/>
                    <a:pt x="69" y="37"/>
                  </a:cubicBezTo>
                  <a:cubicBezTo>
                    <a:pt x="59" y="36"/>
                    <a:pt x="49" y="35"/>
                    <a:pt x="39" y="33"/>
                  </a:cubicBezTo>
                  <a:cubicBezTo>
                    <a:pt x="30" y="30"/>
                    <a:pt x="24" y="31"/>
                    <a:pt x="23" y="41"/>
                  </a:cubicBezTo>
                  <a:cubicBezTo>
                    <a:pt x="21" y="49"/>
                    <a:pt x="13" y="61"/>
                    <a:pt x="30" y="64"/>
                  </a:cubicBezTo>
                  <a:cubicBezTo>
                    <a:pt x="52" y="69"/>
                    <a:pt x="74" y="72"/>
                    <a:pt x="97" y="76"/>
                  </a:cubicBezTo>
                  <a:close/>
                </a:path>
              </a:pathLst>
            </a:custGeom>
            <a:solidFill>
              <a:srgbClr val="0939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7" name="Freeform 61">
              <a:extLst>
                <a:ext uri="{FF2B5EF4-FFF2-40B4-BE49-F238E27FC236}">
                  <a16:creationId xmlns:a16="http://schemas.microsoft.com/office/drawing/2014/main" id="{16E5D332-5A9F-4F33-9F75-F519CF8422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51637" y="520808"/>
              <a:ext cx="51049" cy="51473"/>
            </a:xfrm>
            <a:custGeom>
              <a:avLst/>
              <a:gdLst>
                <a:gd name="T0" fmla="*/ 23 w 116"/>
                <a:gd name="T1" fmla="*/ 62 h 117"/>
                <a:gd name="T2" fmla="*/ 44 w 116"/>
                <a:gd name="T3" fmla="*/ 7 h 117"/>
                <a:gd name="T4" fmla="*/ 100 w 116"/>
                <a:gd name="T5" fmla="*/ 21 h 117"/>
                <a:gd name="T6" fmla="*/ 105 w 116"/>
                <a:gd name="T7" fmla="*/ 33 h 117"/>
                <a:gd name="T8" fmla="*/ 44 w 116"/>
                <a:gd name="T9" fmla="*/ 114 h 117"/>
                <a:gd name="T10" fmla="*/ 18 w 116"/>
                <a:gd name="T11" fmla="*/ 104 h 117"/>
                <a:gd name="T12" fmla="*/ 23 w 116"/>
                <a:gd name="T13" fmla="*/ 62 h 117"/>
                <a:gd name="T14" fmla="*/ 72 w 116"/>
                <a:gd name="T15" fmla="*/ 55 h 117"/>
                <a:gd name="T16" fmla="*/ 80 w 116"/>
                <a:gd name="T17" fmla="*/ 46 h 117"/>
                <a:gd name="T18" fmla="*/ 58 w 116"/>
                <a:gd name="T19" fmla="*/ 29 h 117"/>
                <a:gd name="T20" fmla="*/ 47 w 116"/>
                <a:gd name="T21" fmla="*/ 39 h 117"/>
                <a:gd name="T22" fmla="*/ 72 w 116"/>
                <a:gd name="T23" fmla="*/ 55 h 117"/>
                <a:gd name="T24" fmla="*/ 26 w 116"/>
                <a:gd name="T25" fmla="*/ 70 h 117"/>
                <a:gd name="T26" fmla="*/ 53 w 116"/>
                <a:gd name="T27" fmla="*/ 93 h 117"/>
                <a:gd name="T28" fmla="*/ 70 w 116"/>
                <a:gd name="T29" fmla="*/ 84 h 117"/>
                <a:gd name="T30" fmla="*/ 26 w 116"/>
                <a:gd name="T31" fmla="*/ 7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6" h="117">
                  <a:moveTo>
                    <a:pt x="23" y="62"/>
                  </a:moveTo>
                  <a:cubicBezTo>
                    <a:pt x="17" y="38"/>
                    <a:pt x="25" y="17"/>
                    <a:pt x="44" y="7"/>
                  </a:cubicBezTo>
                  <a:cubicBezTo>
                    <a:pt x="58" y="0"/>
                    <a:pt x="89" y="8"/>
                    <a:pt x="100" y="21"/>
                  </a:cubicBezTo>
                  <a:cubicBezTo>
                    <a:pt x="102" y="24"/>
                    <a:pt x="104" y="29"/>
                    <a:pt x="105" y="33"/>
                  </a:cubicBezTo>
                  <a:cubicBezTo>
                    <a:pt x="116" y="74"/>
                    <a:pt x="84" y="117"/>
                    <a:pt x="44" y="114"/>
                  </a:cubicBezTo>
                  <a:cubicBezTo>
                    <a:pt x="35" y="113"/>
                    <a:pt x="26" y="110"/>
                    <a:pt x="18" y="104"/>
                  </a:cubicBezTo>
                  <a:cubicBezTo>
                    <a:pt x="0" y="91"/>
                    <a:pt x="2" y="73"/>
                    <a:pt x="23" y="62"/>
                  </a:cubicBezTo>
                  <a:close/>
                  <a:moveTo>
                    <a:pt x="72" y="55"/>
                  </a:moveTo>
                  <a:cubicBezTo>
                    <a:pt x="74" y="53"/>
                    <a:pt x="77" y="49"/>
                    <a:pt x="80" y="46"/>
                  </a:cubicBezTo>
                  <a:cubicBezTo>
                    <a:pt x="73" y="40"/>
                    <a:pt x="66" y="33"/>
                    <a:pt x="58" y="29"/>
                  </a:cubicBezTo>
                  <a:cubicBezTo>
                    <a:pt x="57" y="28"/>
                    <a:pt x="47" y="35"/>
                    <a:pt x="47" y="39"/>
                  </a:cubicBezTo>
                  <a:cubicBezTo>
                    <a:pt x="48" y="52"/>
                    <a:pt x="58" y="53"/>
                    <a:pt x="72" y="55"/>
                  </a:cubicBezTo>
                  <a:close/>
                  <a:moveTo>
                    <a:pt x="26" y="70"/>
                  </a:moveTo>
                  <a:cubicBezTo>
                    <a:pt x="33" y="85"/>
                    <a:pt x="41" y="92"/>
                    <a:pt x="53" y="93"/>
                  </a:cubicBezTo>
                  <a:cubicBezTo>
                    <a:pt x="57" y="93"/>
                    <a:pt x="62" y="88"/>
                    <a:pt x="70" y="84"/>
                  </a:cubicBezTo>
                  <a:cubicBezTo>
                    <a:pt x="53" y="79"/>
                    <a:pt x="42" y="75"/>
                    <a:pt x="26" y="70"/>
                  </a:cubicBezTo>
                  <a:close/>
                </a:path>
              </a:pathLst>
            </a:custGeom>
            <a:solidFill>
              <a:srgbClr val="0939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8" name="Freeform 62">
              <a:extLst>
                <a:ext uri="{FF2B5EF4-FFF2-40B4-BE49-F238E27FC236}">
                  <a16:creationId xmlns:a16="http://schemas.microsoft.com/office/drawing/2014/main" id="{78E94C47-CC95-4AD5-BAA1-DF5EB82931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725139" y="529281"/>
              <a:ext cx="44483" cy="51897"/>
            </a:xfrm>
            <a:custGeom>
              <a:avLst/>
              <a:gdLst>
                <a:gd name="T0" fmla="*/ 0 w 101"/>
                <a:gd name="T1" fmla="*/ 56 h 118"/>
                <a:gd name="T2" fmla="*/ 58 w 101"/>
                <a:gd name="T3" fmla="*/ 0 h 118"/>
                <a:gd name="T4" fmla="*/ 84 w 101"/>
                <a:gd name="T5" fmla="*/ 14 h 118"/>
                <a:gd name="T6" fmla="*/ 99 w 101"/>
                <a:gd name="T7" fmla="*/ 75 h 118"/>
                <a:gd name="T8" fmla="*/ 68 w 101"/>
                <a:gd name="T9" fmla="*/ 113 h 118"/>
                <a:gd name="T10" fmla="*/ 17 w 101"/>
                <a:gd name="T11" fmla="*/ 94 h 118"/>
                <a:gd name="T12" fmla="*/ 0 w 101"/>
                <a:gd name="T13" fmla="*/ 56 h 118"/>
                <a:gd name="T14" fmla="*/ 31 w 101"/>
                <a:gd name="T15" fmla="*/ 52 h 118"/>
                <a:gd name="T16" fmla="*/ 42 w 101"/>
                <a:gd name="T17" fmla="*/ 80 h 118"/>
                <a:gd name="T18" fmla="*/ 60 w 101"/>
                <a:gd name="T19" fmla="*/ 89 h 118"/>
                <a:gd name="T20" fmla="*/ 72 w 101"/>
                <a:gd name="T21" fmla="*/ 71 h 118"/>
                <a:gd name="T22" fmla="*/ 68 w 101"/>
                <a:gd name="T23" fmla="*/ 46 h 118"/>
                <a:gd name="T24" fmla="*/ 46 w 101"/>
                <a:gd name="T25" fmla="*/ 24 h 118"/>
                <a:gd name="T26" fmla="*/ 31 w 101"/>
                <a:gd name="T27" fmla="*/ 52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1" h="118">
                  <a:moveTo>
                    <a:pt x="0" y="56"/>
                  </a:moveTo>
                  <a:cubicBezTo>
                    <a:pt x="3" y="20"/>
                    <a:pt x="24" y="0"/>
                    <a:pt x="58" y="0"/>
                  </a:cubicBezTo>
                  <a:cubicBezTo>
                    <a:pt x="69" y="0"/>
                    <a:pt x="78" y="5"/>
                    <a:pt x="84" y="14"/>
                  </a:cubicBezTo>
                  <a:cubicBezTo>
                    <a:pt x="95" y="33"/>
                    <a:pt x="101" y="53"/>
                    <a:pt x="99" y="75"/>
                  </a:cubicBezTo>
                  <a:cubicBezTo>
                    <a:pt x="97" y="94"/>
                    <a:pt x="84" y="109"/>
                    <a:pt x="68" y="113"/>
                  </a:cubicBezTo>
                  <a:cubicBezTo>
                    <a:pt x="49" y="118"/>
                    <a:pt x="26" y="110"/>
                    <a:pt x="17" y="94"/>
                  </a:cubicBezTo>
                  <a:cubicBezTo>
                    <a:pt x="10" y="82"/>
                    <a:pt x="6" y="68"/>
                    <a:pt x="0" y="56"/>
                  </a:cubicBezTo>
                  <a:close/>
                  <a:moveTo>
                    <a:pt x="31" y="52"/>
                  </a:moveTo>
                  <a:cubicBezTo>
                    <a:pt x="34" y="60"/>
                    <a:pt x="37" y="71"/>
                    <a:pt x="42" y="80"/>
                  </a:cubicBezTo>
                  <a:cubicBezTo>
                    <a:pt x="45" y="85"/>
                    <a:pt x="56" y="91"/>
                    <a:pt x="60" y="89"/>
                  </a:cubicBezTo>
                  <a:cubicBezTo>
                    <a:pt x="65" y="86"/>
                    <a:pt x="71" y="78"/>
                    <a:pt x="72" y="71"/>
                  </a:cubicBezTo>
                  <a:cubicBezTo>
                    <a:pt x="73" y="63"/>
                    <a:pt x="70" y="54"/>
                    <a:pt x="68" y="46"/>
                  </a:cubicBezTo>
                  <a:cubicBezTo>
                    <a:pt x="67" y="33"/>
                    <a:pt x="59" y="24"/>
                    <a:pt x="46" y="24"/>
                  </a:cubicBezTo>
                  <a:cubicBezTo>
                    <a:pt x="31" y="25"/>
                    <a:pt x="35" y="39"/>
                    <a:pt x="31" y="52"/>
                  </a:cubicBezTo>
                  <a:close/>
                </a:path>
              </a:pathLst>
            </a:custGeom>
            <a:solidFill>
              <a:srgbClr val="0939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9" name="Freeform 63">
              <a:extLst>
                <a:ext uri="{FF2B5EF4-FFF2-40B4-BE49-F238E27FC236}">
                  <a16:creationId xmlns:a16="http://schemas.microsoft.com/office/drawing/2014/main" id="{2027E559-AD12-490C-A853-D33854FA17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5721" y="502803"/>
              <a:ext cx="51897" cy="55074"/>
            </a:xfrm>
            <a:custGeom>
              <a:avLst/>
              <a:gdLst>
                <a:gd name="T0" fmla="*/ 42 w 118"/>
                <a:gd name="T1" fmla="*/ 54 h 125"/>
                <a:gd name="T2" fmla="*/ 51 w 118"/>
                <a:gd name="T3" fmla="*/ 49 h 125"/>
                <a:gd name="T4" fmla="*/ 101 w 118"/>
                <a:gd name="T5" fmla="*/ 48 h 125"/>
                <a:gd name="T6" fmla="*/ 99 w 118"/>
                <a:gd name="T7" fmla="*/ 108 h 125"/>
                <a:gd name="T8" fmla="*/ 50 w 118"/>
                <a:gd name="T9" fmla="*/ 122 h 125"/>
                <a:gd name="T10" fmla="*/ 39 w 118"/>
                <a:gd name="T11" fmla="*/ 108 h 125"/>
                <a:gd name="T12" fmla="*/ 55 w 118"/>
                <a:gd name="T13" fmla="*/ 98 h 125"/>
                <a:gd name="T14" fmla="*/ 84 w 118"/>
                <a:gd name="T15" fmla="*/ 71 h 125"/>
                <a:gd name="T16" fmla="*/ 75 w 118"/>
                <a:gd name="T17" fmla="*/ 60 h 125"/>
                <a:gd name="T18" fmla="*/ 57 w 118"/>
                <a:gd name="T19" fmla="*/ 66 h 125"/>
                <a:gd name="T20" fmla="*/ 12 w 118"/>
                <a:gd name="T21" fmla="*/ 59 h 125"/>
                <a:gd name="T22" fmla="*/ 9 w 118"/>
                <a:gd name="T23" fmla="*/ 49 h 125"/>
                <a:gd name="T24" fmla="*/ 1 w 118"/>
                <a:gd name="T25" fmla="*/ 33 h 125"/>
                <a:gd name="T26" fmla="*/ 17 w 118"/>
                <a:gd name="T27" fmla="*/ 23 h 125"/>
                <a:gd name="T28" fmla="*/ 54 w 118"/>
                <a:gd name="T29" fmla="*/ 2 h 125"/>
                <a:gd name="T30" fmla="*/ 70 w 118"/>
                <a:gd name="T31" fmla="*/ 3 h 125"/>
                <a:gd name="T32" fmla="*/ 67 w 118"/>
                <a:gd name="T33" fmla="*/ 20 h 125"/>
                <a:gd name="T34" fmla="*/ 48 w 118"/>
                <a:gd name="T35" fmla="*/ 32 h 125"/>
                <a:gd name="T36" fmla="*/ 42 w 118"/>
                <a:gd name="T37" fmla="*/ 5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8" h="125">
                  <a:moveTo>
                    <a:pt x="42" y="54"/>
                  </a:moveTo>
                  <a:cubicBezTo>
                    <a:pt x="46" y="52"/>
                    <a:pt x="49" y="51"/>
                    <a:pt x="51" y="49"/>
                  </a:cubicBezTo>
                  <a:cubicBezTo>
                    <a:pt x="67" y="36"/>
                    <a:pt x="92" y="34"/>
                    <a:pt x="101" y="48"/>
                  </a:cubicBezTo>
                  <a:cubicBezTo>
                    <a:pt x="118" y="73"/>
                    <a:pt x="118" y="91"/>
                    <a:pt x="99" y="108"/>
                  </a:cubicBezTo>
                  <a:cubicBezTo>
                    <a:pt x="85" y="120"/>
                    <a:pt x="68" y="125"/>
                    <a:pt x="50" y="122"/>
                  </a:cubicBezTo>
                  <a:cubicBezTo>
                    <a:pt x="44" y="120"/>
                    <a:pt x="35" y="118"/>
                    <a:pt x="39" y="108"/>
                  </a:cubicBezTo>
                  <a:cubicBezTo>
                    <a:pt x="42" y="101"/>
                    <a:pt x="44" y="95"/>
                    <a:pt x="55" y="98"/>
                  </a:cubicBezTo>
                  <a:cubicBezTo>
                    <a:pt x="79" y="104"/>
                    <a:pt x="90" y="94"/>
                    <a:pt x="84" y="71"/>
                  </a:cubicBezTo>
                  <a:cubicBezTo>
                    <a:pt x="83" y="67"/>
                    <a:pt x="78" y="60"/>
                    <a:pt x="75" y="60"/>
                  </a:cubicBezTo>
                  <a:cubicBezTo>
                    <a:pt x="69" y="60"/>
                    <a:pt x="60" y="62"/>
                    <a:pt x="57" y="66"/>
                  </a:cubicBezTo>
                  <a:cubicBezTo>
                    <a:pt x="37" y="95"/>
                    <a:pt x="25" y="87"/>
                    <a:pt x="12" y="59"/>
                  </a:cubicBezTo>
                  <a:cubicBezTo>
                    <a:pt x="11" y="55"/>
                    <a:pt x="10" y="52"/>
                    <a:pt x="9" y="49"/>
                  </a:cubicBezTo>
                  <a:cubicBezTo>
                    <a:pt x="6" y="43"/>
                    <a:pt x="0" y="37"/>
                    <a:pt x="1" y="33"/>
                  </a:cubicBezTo>
                  <a:cubicBezTo>
                    <a:pt x="4" y="29"/>
                    <a:pt x="11" y="27"/>
                    <a:pt x="17" y="23"/>
                  </a:cubicBezTo>
                  <a:cubicBezTo>
                    <a:pt x="29" y="16"/>
                    <a:pt x="41" y="8"/>
                    <a:pt x="54" y="2"/>
                  </a:cubicBezTo>
                  <a:cubicBezTo>
                    <a:pt x="58" y="0"/>
                    <a:pt x="65" y="3"/>
                    <a:pt x="70" y="3"/>
                  </a:cubicBezTo>
                  <a:cubicBezTo>
                    <a:pt x="69" y="9"/>
                    <a:pt x="70" y="17"/>
                    <a:pt x="67" y="20"/>
                  </a:cubicBezTo>
                  <a:cubicBezTo>
                    <a:pt x="62" y="26"/>
                    <a:pt x="55" y="28"/>
                    <a:pt x="48" y="32"/>
                  </a:cubicBezTo>
                  <a:cubicBezTo>
                    <a:pt x="41" y="37"/>
                    <a:pt x="35" y="43"/>
                    <a:pt x="42" y="54"/>
                  </a:cubicBezTo>
                  <a:close/>
                </a:path>
              </a:pathLst>
            </a:custGeom>
            <a:solidFill>
              <a:srgbClr val="0939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0" name="Freeform 64">
              <a:extLst>
                <a:ext uri="{FF2B5EF4-FFF2-40B4-BE49-F238E27FC236}">
                  <a16:creationId xmlns:a16="http://schemas.microsoft.com/office/drawing/2014/main" id="{F4B327D5-311B-4128-ABB3-335631DE9E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31051" y="231670"/>
              <a:ext cx="59946" cy="58251"/>
            </a:xfrm>
            <a:custGeom>
              <a:avLst/>
              <a:gdLst>
                <a:gd name="T0" fmla="*/ 6 w 136"/>
                <a:gd name="T1" fmla="*/ 68 h 132"/>
                <a:gd name="T2" fmla="*/ 73 w 136"/>
                <a:gd name="T3" fmla="*/ 0 h 132"/>
                <a:gd name="T4" fmla="*/ 120 w 136"/>
                <a:gd name="T5" fmla="*/ 47 h 132"/>
                <a:gd name="T6" fmla="*/ 94 w 136"/>
                <a:gd name="T7" fmla="*/ 91 h 132"/>
                <a:gd name="T8" fmla="*/ 73 w 136"/>
                <a:gd name="T9" fmla="*/ 112 h 132"/>
                <a:gd name="T10" fmla="*/ 73 w 136"/>
                <a:gd name="T11" fmla="*/ 121 h 132"/>
                <a:gd name="T12" fmla="*/ 59 w 136"/>
                <a:gd name="T13" fmla="*/ 132 h 132"/>
                <a:gd name="T14" fmla="*/ 50 w 136"/>
                <a:gd name="T15" fmla="*/ 117 h 132"/>
                <a:gd name="T16" fmla="*/ 59 w 136"/>
                <a:gd name="T17" fmla="*/ 92 h 132"/>
                <a:gd name="T18" fmla="*/ 52 w 136"/>
                <a:gd name="T19" fmla="*/ 71 h 132"/>
                <a:gd name="T20" fmla="*/ 34 w 136"/>
                <a:gd name="T21" fmla="*/ 87 h 132"/>
                <a:gd name="T22" fmla="*/ 28 w 136"/>
                <a:gd name="T23" fmla="*/ 96 h 132"/>
                <a:gd name="T24" fmla="*/ 15 w 136"/>
                <a:gd name="T25" fmla="*/ 92 h 132"/>
                <a:gd name="T26" fmla="*/ 6 w 136"/>
                <a:gd name="T27" fmla="*/ 68 h 132"/>
                <a:gd name="T28" fmla="*/ 87 w 136"/>
                <a:gd name="T29" fmla="*/ 34 h 132"/>
                <a:gd name="T30" fmla="*/ 72 w 136"/>
                <a:gd name="T31" fmla="*/ 55 h 132"/>
                <a:gd name="T32" fmla="*/ 87 w 136"/>
                <a:gd name="T33" fmla="*/ 71 h 132"/>
                <a:gd name="T34" fmla="*/ 101 w 136"/>
                <a:gd name="T35" fmla="*/ 60 h 132"/>
                <a:gd name="T36" fmla="*/ 87 w 136"/>
                <a:gd name="T37" fmla="*/ 3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32">
                  <a:moveTo>
                    <a:pt x="6" y="68"/>
                  </a:moveTo>
                  <a:cubicBezTo>
                    <a:pt x="41" y="56"/>
                    <a:pt x="62" y="36"/>
                    <a:pt x="73" y="0"/>
                  </a:cubicBezTo>
                  <a:cubicBezTo>
                    <a:pt x="90" y="17"/>
                    <a:pt x="107" y="30"/>
                    <a:pt x="120" y="47"/>
                  </a:cubicBezTo>
                  <a:cubicBezTo>
                    <a:pt x="136" y="67"/>
                    <a:pt x="122" y="91"/>
                    <a:pt x="94" y="91"/>
                  </a:cubicBezTo>
                  <a:cubicBezTo>
                    <a:pt x="76" y="90"/>
                    <a:pt x="73" y="98"/>
                    <a:pt x="73" y="112"/>
                  </a:cubicBezTo>
                  <a:cubicBezTo>
                    <a:pt x="74" y="115"/>
                    <a:pt x="75" y="119"/>
                    <a:pt x="73" y="121"/>
                  </a:cubicBezTo>
                  <a:cubicBezTo>
                    <a:pt x="69" y="125"/>
                    <a:pt x="64" y="129"/>
                    <a:pt x="59" y="132"/>
                  </a:cubicBezTo>
                  <a:cubicBezTo>
                    <a:pt x="56" y="127"/>
                    <a:pt x="49" y="122"/>
                    <a:pt x="50" y="117"/>
                  </a:cubicBezTo>
                  <a:cubicBezTo>
                    <a:pt x="51" y="109"/>
                    <a:pt x="57" y="101"/>
                    <a:pt x="59" y="92"/>
                  </a:cubicBezTo>
                  <a:cubicBezTo>
                    <a:pt x="61" y="84"/>
                    <a:pt x="64" y="72"/>
                    <a:pt x="52" y="71"/>
                  </a:cubicBezTo>
                  <a:cubicBezTo>
                    <a:pt x="46" y="70"/>
                    <a:pt x="39" y="81"/>
                    <a:pt x="34" y="87"/>
                  </a:cubicBezTo>
                  <a:cubicBezTo>
                    <a:pt x="31" y="89"/>
                    <a:pt x="30" y="96"/>
                    <a:pt x="28" y="96"/>
                  </a:cubicBezTo>
                  <a:cubicBezTo>
                    <a:pt x="24" y="97"/>
                    <a:pt x="18" y="95"/>
                    <a:pt x="15" y="92"/>
                  </a:cubicBezTo>
                  <a:cubicBezTo>
                    <a:pt x="9" y="85"/>
                    <a:pt x="0" y="78"/>
                    <a:pt x="6" y="68"/>
                  </a:cubicBezTo>
                  <a:close/>
                  <a:moveTo>
                    <a:pt x="87" y="34"/>
                  </a:moveTo>
                  <a:cubicBezTo>
                    <a:pt x="80" y="43"/>
                    <a:pt x="71" y="50"/>
                    <a:pt x="72" y="55"/>
                  </a:cubicBezTo>
                  <a:cubicBezTo>
                    <a:pt x="73" y="61"/>
                    <a:pt x="81" y="68"/>
                    <a:pt x="87" y="71"/>
                  </a:cubicBezTo>
                  <a:cubicBezTo>
                    <a:pt x="94" y="74"/>
                    <a:pt x="102" y="68"/>
                    <a:pt x="101" y="60"/>
                  </a:cubicBezTo>
                  <a:cubicBezTo>
                    <a:pt x="99" y="52"/>
                    <a:pt x="93" y="45"/>
                    <a:pt x="87" y="34"/>
                  </a:cubicBezTo>
                  <a:close/>
                </a:path>
              </a:pathLst>
            </a:custGeom>
            <a:solidFill>
              <a:srgbClr val="0939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1" name="Freeform 65">
              <a:extLst>
                <a:ext uri="{FF2B5EF4-FFF2-40B4-BE49-F238E27FC236}">
                  <a16:creationId xmlns:a16="http://schemas.microsoft.com/office/drawing/2014/main" id="{9456987F-7360-4E32-930E-4AE4952619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1129" y="280178"/>
              <a:ext cx="54015" cy="47872"/>
            </a:xfrm>
            <a:custGeom>
              <a:avLst/>
              <a:gdLst>
                <a:gd name="T0" fmla="*/ 0 w 123"/>
                <a:gd name="T1" fmla="*/ 34 h 109"/>
                <a:gd name="T2" fmla="*/ 33 w 123"/>
                <a:gd name="T3" fmla="*/ 17 h 109"/>
                <a:gd name="T4" fmla="*/ 36 w 123"/>
                <a:gd name="T5" fmla="*/ 19 h 109"/>
                <a:gd name="T6" fmla="*/ 31 w 123"/>
                <a:gd name="T7" fmla="*/ 31 h 109"/>
                <a:gd name="T8" fmla="*/ 33 w 123"/>
                <a:gd name="T9" fmla="*/ 79 h 109"/>
                <a:gd name="T10" fmla="*/ 46 w 123"/>
                <a:gd name="T11" fmla="*/ 83 h 109"/>
                <a:gd name="T12" fmla="*/ 51 w 123"/>
                <a:gd name="T13" fmla="*/ 72 h 109"/>
                <a:gd name="T14" fmla="*/ 50 w 123"/>
                <a:gd name="T15" fmla="*/ 48 h 109"/>
                <a:gd name="T16" fmla="*/ 79 w 123"/>
                <a:gd name="T17" fmla="*/ 3 h 109"/>
                <a:gd name="T18" fmla="*/ 116 w 123"/>
                <a:gd name="T19" fmla="*/ 38 h 109"/>
                <a:gd name="T20" fmla="*/ 119 w 123"/>
                <a:gd name="T21" fmla="*/ 55 h 109"/>
                <a:gd name="T22" fmla="*/ 98 w 123"/>
                <a:gd name="T23" fmla="*/ 82 h 109"/>
                <a:gd name="T24" fmla="*/ 102 w 123"/>
                <a:gd name="T25" fmla="*/ 49 h 109"/>
                <a:gd name="T26" fmla="*/ 84 w 123"/>
                <a:gd name="T27" fmla="*/ 20 h 109"/>
                <a:gd name="T28" fmla="*/ 75 w 123"/>
                <a:gd name="T29" fmla="*/ 50 h 109"/>
                <a:gd name="T30" fmla="*/ 78 w 123"/>
                <a:gd name="T31" fmla="*/ 79 h 109"/>
                <a:gd name="T32" fmla="*/ 57 w 123"/>
                <a:gd name="T33" fmla="*/ 103 h 109"/>
                <a:gd name="T34" fmla="*/ 6 w 123"/>
                <a:gd name="T35" fmla="*/ 65 h 109"/>
                <a:gd name="T36" fmla="*/ 0 w 123"/>
                <a:gd name="T37" fmla="*/ 3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3" h="109">
                  <a:moveTo>
                    <a:pt x="0" y="34"/>
                  </a:moveTo>
                  <a:cubicBezTo>
                    <a:pt x="10" y="29"/>
                    <a:pt x="21" y="23"/>
                    <a:pt x="33" y="17"/>
                  </a:cubicBezTo>
                  <a:cubicBezTo>
                    <a:pt x="34" y="17"/>
                    <a:pt x="35" y="18"/>
                    <a:pt x="36" y="19"/>
                  </a:cubicBezTo>
                  <a:cubicBezTo>
                    <a:pt x="34" y="23"/>
                    <a:pt x="34" y="28"/>
                    <a:pt x="31" y="31"/>
                  </a:cubicBezTo>
                  <a:cubicBezTo>
                    <a:pt x="19" y="43"/>
                    <a:pt x="20" y="68"/>
                    <a:pt x="33" y="79"/>
                  </a:cubicBezTo>
                  <a:cubicBezTo>
                    <a:pt x="37" y="82"/>
                    <a:pt x="42" y="84"/>
                    <a:pt x="46" y="83"/>
                  </a:cubicBezTo>
                  <a:cubicBezTo>
                    <a:pt x="49" y="82"/>
                    <a:pt x="51" y="76"/>
                    <a:pt x="51" y="72"/>
                  </a:cubicBezTo>
                  <a:cubicBezTo>
                    <a:pt x="52" y="64"/>
                    <a:pt x="51" y="56"/>
                    <a:pt x="50" y="48"/>
                  </a:cubicBezTo>
                  <a:cubicBezTo>
                    <a:pt x="47" y="26"/>
                    <a:pt x="60" y="5"/>
                    <a:pt x="79" y="3"/>
                  </a:cubicBezTo>
                  <a:cubicBezTo>
                    <a:pt x="96" y="0"/>
                    <a:pt x="113" y="16"/>
                    <a:pt x="116" y="38"/>
                  </a:cubicBezTo>
                  <a:cubicBezTo>
                    <a:pt x="117" y="43"/>
                    <a:pt x="117" y="49"/>
                    <a:pt x="119" y="55"/>
                  </a:cubicBezTo>
                  <a:cubicBezTo>
                    <a:pt x="123" y="73"/>
                    <a:pt x="118" y="80"/>
                    <a:pt x="98" y="82"/>
                  </a:cubicBezTo>
                  <a:cubicBezTo>
                    <a:pt x="99" y="71"/>
                    <a:pt x="102" y="60"/>
                    <a:pt x="102" y="49"/>
                  </a:cubicBezTo>
                  <a:cubicBezTo>
                    <a:pt x="102" y="34"/>
                    <a:pt x="91" y="17"/>
                    <a:pt x="84" y="20"/>
                  </a:cubicBezTo>
                  <a:cubicBezTo>
                    <a:pt x="70" y="26"/>
                    <a:pt x="75" y="40"/>
                    <a:pt x="75" y="50"/>
                  </a:cubicBezTo>
                  <a:cubicBezTo>
                    <a:pt x="75" y="60"/>
                    <a:pt x="77" y="69"/>
                    <a:pt x="78" y="79"/>
                  </a:cubicBezTo>
                  <a:cubicBezTo>
                    <a:pt x="79" y="93"/>
                    <a:pt x="71" y="101"/>
                    <a:pt x="57" y="103"/>
                  </a:cubicBezTo>
                  <a:cubicBezTo>
                    <a:pt x="31" y="109"/>
                    <a:pt x="10" y="93"/>
                    <a:pt x="6" y="65"/>
                  </a:cubicBezTo>
                  <a:cubicBezTo>
                    <a:pt x="5" y="55"/>
                    <a:pt x="2" y="46"/>
                    <a:pt x="0" y="34"/>
                  </a:cubicBezTo>
                  <a:close/>
                </a:path>
              </a:pathLst>
            </a:custGeom>
            <a:solidFill>
              <a:srgbClr val="0939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2" name="Freeform 66">
              <a:extLst>
                <a:ext uri="{FF2B5EF4-FFF2-40B4-BE49-F238E27FC236}">
                  <a16:creationId xmlns:a16="http://schemas.microsoft.com/office/drawing/2014/main" id="{58299B7B-3F26-43F0-9BE3-CC0D8A7DAA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4258" y="179350"/>
              <a:ext cx="42576" cy="50202"/>
            </a:xfrm>
            <a:custGeom>
              <a:avLst/>
              <a:gdLst>
                <a:gd name="T0" fmla="*/ 42 w 97"/>
                <a:gd name="T1" fmla="*/ 108 h 114"/>
                <a:gd name="T2" fmla="*/ 15 w 97"/>
                <a:gd name="T3" fmla="*/ 114 h 114"/>
                <a:gd name="T4" fmla="*/ 0 w 97"/>
                <a:gd name="T5" fmla="*/ 16 h 114"/>
                <a:gd name="T6" fmla="*/ 43 w 97"/>
                <a:gd name="T7" fmla="*/ 22 h 114"/>
                <a:gd name="T8" fmla="*/ 63 w 97"/>
                <a:gd name="T9" fmla="*/ 47 h 114"/>
                <a:gd name="T10" fmla="*/ 74 w 97"/>
                <a:gd name="T11" fmla="*/ 54 h 114"/>
                <a:gd name="T12" fmla="*/ 68 w 97"/>
                <a:gd name="T13" fmla="*/ 16 h 114"/>
                <a:gd name="T14" fmla="*/ 77 w 97"/>
                <a:gd name="T15" fmla="*/ 1 h 114"/>
                <a:gd name="T16" fmla="*/ 97 w 97"/>
                <a:gd name="T17" fmla="*/ 1 h 114"/>
                <a:gd name="T18" fmla="*/ 88 w 97"/>
                <a:gd name="T19" fmla="*/ 47 h 114"/>
                <a:gd name="T20" fmla="*/ 94 w 97"/>
                <a:gd name="T21" fmla="*/ 80 h 114"/>
                <a:gd name="T22" fmla="*/ 88 w 97"/>
                <a:gd name="T23" fmla="*/ 94 h 114"/>
                <a:gd name="T24" fmla="*/ 73 w 97"/>
                <a:gd name="T25" fmla="*/ 89 h 114"/>
                <a:gd name="T26" fmla="*/ 51 w 97"/>
                <a:gd name="T27" fmla="*/ 61 h 114"/>
                <a:gd name="T28" fmla="*/ 33 w 97"/>
                <a:gd name="T29" fmla="*/ 42 h 114"/>
                <a:gd name="T30" fmla="*/ 42 w 97"/>
                <a:gd name="T31" fmla="*/ 10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7" h="114">
                  <a:moveTo>
                    <a:pt x="42" y="108"/>
                  </a:moveTo>
                  <a:cubicBezTo>
                    <a:pt x="33" y="110"/>
                    <a:pt x="24" y="112"/>
                    <a:pt x="15" y="114"/>
                  </a:cubicBezTo>
                  <a:cubicBezTo>
                    <a:pt x="10" y="81"/>
                    <a:pt x="5" y="49"/>
                    <a:pt x="0" y="16"/>
                  </a:cubicBezTo>
                  <a:cubicBezTo>
                    <a:pt x="11" y="6"/>
                    <a:pt x="31" y="7"/>
                    <a:pt x="43" y="22"/>
                  </a:cubicBezTo>
                  <a:cubicBezTo>
                    <a:pt x="50" y="31"/>
                    <a:pt x="56" y="39"/>
                    <a:pt x="63" y="47"/>
                  </a:cubicBezTo>
                  <a:cubicBezTo>
                    <a:pt x="65" y="49"/>
                    <a:pt x="67" y="50"/>
                    <a:pt x="74" y="54"/>
                  </a:cubicBezTo>
                  <a:cubicBezTo>
                    <a:pt x="72" y="39"/>
                    <a:pt x="73" y="26"/>
                    <a:pt x="68" y="16"/>
                  </a:cubicBezTo>
                  <a:cubicBezTo>
                    <a:pt x="62" y="4"/>
                    <a:pt x="67" y="1"/>
                    <a:pt x="77" y="1"/>
                  </a:cubicBezTo>
                  <a:cubicBezTo>
                    <a:pt x="82" y="0"/>
                    <a:pt x="88" y="1"/>
                    <a:pt x="97" y="1"/>
                  </a:cubicBezTo>
                  <a:cubicBezTo>
                    <a:pt x="82" y="17"/>
                    <a:pt x="86" y="32"/>
                    <a:pt x="88" y="47"/>
                  </a:cubicBezTo>
                  <a:cubicBezTo>
                    <a:pt x="90" y="58"/>
                    <a:pt x="93" y="69"/>
                    <a:pt x="94" y="80"/>
                  </a:cubicBezTo>
                  <a:cubicBezTo>
                    <a:pt x="94" y="85"/>
                    <a:pt x="91" y="93"/>
                    <a:pt x="88" y="94"/>
                  </a:cubicBezTo>
                  <a:cubicBezTo>
                    <a:pt x="84" y="95"/>
                    <a:pt x="76" y="93"/>
                    <a:pt x="73" y="89"/>
                  </a:cubicBezTo>
                  <a:cubicBezTo>
                    <a:pt x="65" y="81"/>
                    <a:pt x="58" y="71"/>
                    <a:pt x="51" y="61"/>
                  </a:cubicBezTo>
                  <a:cubicBezTo>
                    <a:pt x="46" y="55"/>
                    <a:pt x="40" y="50"/>
                    <a:pt x="33" y="42"/>
                  </a:cubicBezTo>
                  <a:cubicBezTo>
                    <a:pt x="26" y="67"/>
                    <a:pt x="31" y="87"/>
                    <a:pt x="42" y="108"/>
                  </a:cubicBezTo>
                  <a:close/>
                </a:path>
              </a:pathLst>
            </a:custGeom>
            <a:solidFill>
              <a:srgbClr val="0939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3" name="Freeform 67">
              <a:extLst>
                <a:ext uri="{FF2B5EF4-FFF2-40B4-BE49-F238E27FC236}">
                  <a16:creationId xmlns:a16="http://schemas.microsoft.com/office/drawing/2014/main" id="{C0C7D655-14DA-4882-A1A3-EBF186CBA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839" y="223409"/>
              <a:ext cx="59522" cy="58463"/>
            </a:xfrm>
            <a:custGeom>
              <a:avLst/>
              <a:gdLst>
                <a:gd name="T0" fmla="*/ 103 w 135"/>
                <a:gd name="T1" fmla="*/ 108 h 133"/>
                <a:gd name="T2" fmla="*/ 88 w 135"/>
                <a:gd name="T3" fmla="*/ 125 h 133"/>
                <a:gd name="T4" fmla="*/ 69 w 135"/>
                <a:gd name="T5" fmla="*/ 122 h 133"/>
                <a:gd name="T6" fmla="*/ 27 w 135"/>
                <a:gd name="T7" fmla="*/ 82 h 133"/>
                <a:gd name="T8" fmla="*/ 0 w 135"/>
                <a:gd name="T9" fmla="*/ 63 h 133"/>
                <a:gd name="T10" fmla="*/ 26 w 135"/>
                <a:gd name="T11" fmla="*/ 41 h 133"/>
                <a:gd name="T12" fmla="*/ 79 w 135"/>
                <a:gd name="T13" fmla="*/ 54 h 133"/>
                <a:gd name="T14" fmla="*/ 47 w 135"/>
                <a:gd name="T15" fmla="*/ 21 h 133"/>
                <a:gd name="T16" fmla="*/ 66 w 135"/>
                <a:gd name="T17" fmla="*/ 0 h 133"/>
                <a:gd name="T18" fmla="*/ 135 w 135"/>
                <a:gd name="T19" fmla="*/ 78 h 133"/>
                <a:gd name="T20" fmla="*/ 41 w 135"/>
                <a:gd name="T21" fmla="*/ 62 h 133"/>
                <a:gd name="T22" fmla="*/ 103 w 135"/>
                <a:gd name="T23" fmla="*/ 10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33">
                  <a:moveTo>
                    <a:pt x="103" y="108"/>
                  </a:moveTo>
                  <a:cubicBezTo>
                    <a:pt x="98" y="115"/>
                    <a:pt x="93" y="120"/>
                    <a:pt x="88" y="125"/>
                  </a:cubicBezTo>
                  <a:cubicBezTo>
                    <a:pt x="80" y="132"/>
                    <a:pt x="77" y="133"/>
                    <a:pt x="69" y="122"/>
                  </a:cubicBezTo>
                  <a:cubicBezTo>
                    <a:pt x="58" y="106"/>
                    <a:pt x="42" y="95"/>
                    <a:pt x="27" y="82"/>
                  </a:cubicBezTo>
                  <a:cubicBezTo>
                    <a:pt x="19" y="75"/>
                    <a:pt x="10" y="70"/>
                    <a:pt x="0" y="63"/>
                  </a:cubicBezTo>
                  <a:cubicBezTo>
                    <a:pt x="1" y="48"/>
                    <a:pt x="21" y="50"/>
                    <a:pt x="26" y="41"/>
                  </a:cubicBezTo>
                  <a:cubicBezTo>
                    <a:pt x="45" y="45"/>
                    <a:pt x="62" y="49"/>
                    <a:pt x="79" y="54"/>
                  </a:cubicBezTo>
                  <a:cubicBezTo>
                    <a:pt x="80" y="38"/>
                    <a:pt x="66" y="24"/>
                    <a:pt x="47" y="21"/>
                  </a:cubicBezTo>
                  <a:cubicBezTo>
                    <a:pt x="48" y="10"/>
                    <a:pt x="48" y="10"/>
                    <a:pt x="66" y="0"/>
                  </a:cubicBezTo>
                  <a:cubicBezTo>
                    <a:pt x="83" y="30"/>
                    <a:pt x="109" y="51"/>
                    <a:pt x="135" y="78"/>
                  </a:cubicBezTo>
                  <a:cubicBezTo>
                    <a:pt x="102" y="83"/>
                    <a:pt x="76" y="61"/>
                    <a:pt x="41" y="62"/>
                  </a:cubicBezTo>
                  <a:cubicBezTo>
                    <a:pt x="62" y="82"/>
                    <a:pt x="75" y="103"/>
                    <a:pt x="103" y="108"/>
                  </a:cubicBezTo>
                  <a:close/>
                </a:path>
              </a:pathLst>
            </a:custGeom>
            <a:solidFill>
              <a:srgbClr val="0939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4" name="Freeform 68">
              <a:extLst>
                <a:ext uri="{FF2B5EF4-FFF2-40B4-BE49-F238E27FC236}">
                  <a16:creationId xmlns:a16="http://schemas.microsoft.com/office/drawing/2014/main" id="{E8DBB360-EAE5-415E-A1D1-8F2A7CD0F9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95464" y="204345"/>
              <a:ext cx="55074" cy="56345"/>
            </a:xfrm>
            <a:custGeom>
              <a:avLst/>
              <a:gdLst>
                <a:gd name="T0" fmla="*/ 84 w 125"/>
                <a:gd name="T1" fmla="*/ 113 h 128"/>
                <a:gd name="T2" fmla="*/ 53 w 125"/>
                <a:gd name="T3" fmla="*/ 118 h 128"/>
                <a:gd name="T4" fmla="*/ 0 w 125"/>
                <a:gd name="T5" fmla="*/ 81 h 128"/>
                <a:gd name="T6" fmla="*/ 23 w 125"/>
                <a:gd name="T7" fmla="*/ 64 h 128"/>
                <a:gd name="T8" fmla="*/ 54 w 125"/>
                <a:gd name="T9" fmla="*/ 12 h 128"/>
                <a:gd name="T10" fmla="*/ 68 w 125"/>
                <a:gd name="T11" fmla="*/ 6 h 128"/>
                <a:gd name="T12" fmla="*/ 117 w 125"/>
                <a:gd name="T13" fmla="*/ 37 h 128"/>
                <a:gd name="T14" fmla="*/ 125 w 125"/>
                <a:gd name="T15" fmla="*/ 51 h 128"/>
                <a:gd name="T16" fmla="*/ 120 w 125"/>
                <a:gd name="T17" fmla="*/ 57 h 128"/>
                <a:gd name="T18" fmla="*/ 107 w 125"/>
                <a:gd name="T19" fmla="*/ 49 h 128"/>
                <a:gd name="T20" fmla="*/ 74 w 125"/>
                <a:gd name="T21" fmla="*/ 28 h 128"/>
                <a:gd name="T22" fmla="*/ 56 w 125"/>
                <a:gd name="T23" fmla="*/ 49 h 128"/>
                <a:gd name="T24" fmla="*/ 100 w 125"/>
                <a:gd name="T25" fmla="*/ 72 h 128"/>
                <a:gd name="T26" fmla="*/ 90 w 125"/>
                <a:gd name="T27" fmla="*/ 86 h 128"/>
                <a:gd name="T28" fmla="*/ 76 w 125"/>
                <a:gd name="T29" fmla="*/ 84 h 128"/>
                <a:gd name="T30" fmla="*/ 64 w 125"/>
                <a:gd name="T31" fmla="*/ 72 h 128"/>
                <a:gd name="T32" fmla="*/ 40 w 125"/>
                <a:gd name="T33" fmla="*/ 74 h 128"/>
                <a:gd name="T34" fmla="*/ 45 w 125"/>
                <a:gd name="T35" fmla="*/ 99 h 128"/>
                <a:gd name="T36" fmla="*/ 84 w 125"/>
                <a:gd name="T37" fmla="*/ 11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5" h="128">
                  <a:moveTo>
                    <a:pt x="84" y="113"/>
                  </a:moveTo>
                  <a:cubicBezTo>
                    <a:pt x="80" y="123"/>
                    <a:pt x="68" y="128"/>
                    <a:pt x="53" y="118"/>
                  </a:cubicBezTo>
                  <a:cubicBezTo>
                    <a:pt x="37" y="108"/>
                    <a:pt x="21" y="96"/>
                    <a:pt x="0" y="81"/>
                  </a:cubicBezTo>
                  <a:cubicBezTo>
                    <a:pt x="8" y="75"/>
                    <a:pt x="18" y="71"/>
                    <a:pt x="23" y="64"/>
                  </a:cubicBezTo>
                  <a:cubicBezTo>
                    <a:pt x="35" y="48"/>
                    <a:pt x="44" y="30"/>
                    <a:pt x="54" y="12"/>
                  </a:cubicBezTo>
                  <a:cubicBezTo>
                    <a:pt x="57" y="6"/>
                    <a:pt x="60" y="0"/>
                    <a:pt x="68" y="6"/>
                  </a:cubicBezTo>
                  <a:cubicBezTo>
                    <a:pt x="84" y="16"/>
                    <a:pt x="101" y="26"/>
                    <a:pt x="117" y="37"/>
                  </a:cubicBezTo>
                  <a:cubicBezTo>
                    <a:pt x="121" y="39"/>
                    <a:pt x="123" y="46"/>
                    <a:pt x="125" y="51"/>
                  </a:cubicBezTo>
                  <a:cubicBezTo>
                    <a:pt x="125" y="52"/>
                    <a:pt x="121" y="57"/>
                    <a:pt x="120" y="57"/>
                  </a:cubicBezTo>
                  <a:cubicBezTo>
                    <a:pt x="116" y="55"/>
                    <a:pt x="111" y="52"/>
                    <a:pt x="107" y="49"/>
                  </a:cubicBezTo>
                  <a:cubicBezTo>
                    <a:pt x="96" y="42"/>
                    <a:pt x="85" y="35"/>
                    <a:pt x="74" y="28"/>
                  </a:cubicBezTo>
                  <a:cubicBezTo>
                    <a:pt x="68" y="35"/>
                    <a:pt x="63" y="41"/>
                    <a:pt x="56" y="49"/>
                  </a:cubicBezTo>
                  <a:cubicBezTo>
                    <a:pt x="71" y="57"/>
                    <a:pt x="84" y="64"/>
                    <a:pt x="100" y="72"/>
                  </a:cubicBezTo>
                  <a:cubicBezTo>
                    <a:pt x="98" y="75"/>
                    <a:pt x="96" y="82"/>
                    <a:pt x="90" y="86"/>
                  </a:cubicBezTo>
                  <a:cubicBezTo>
                    <a:pt x="88" y="88"/>
                    <a:pt x="80" y="87"/>
                    <a:pt x="76" y="84"/>
                  </a:cubicBezTo>
                  <a:cubicBezTo>
                    <a:pt x="71" y="82"/>
                    <a:pt x="68" y="76"/>
                    <a:pt x="64" y="72"/>
                  </a:cubicBezTo>
                  <a:cubicBezTo>
                    <a:pt x="55" y="65"/>
                    <a:pt x="48" y="63"/>
                    <a:pt x="40" y="74"/>
                  </a:cubicBezTo>
                  <a:cubicBezTo>
                    <a:pt x="33" y="85"/>
                    <a:pt x="32" y="94"/>
                    <a:pt x="45" y="99"/>
                  </a:cubicBezTo>
                  <a:cubicBezTo>
                    <a:pt x="58" y="104"/>
                    <a:pt x="71" y="108"/>
                    <a:pt x="84" y="113"/>
                  </a:cubicBezTo>
                  <a:close/>
                </a:path>
              </a:pathLst>
            </a:custGeom>
            <a:solidFill>
              <a:srgbClr val="0939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5" name="Freeform 69">
              <a:extLst>
                <a:ext uri="{FF2B5EF4-FFF2-40B4-BE49-F238E27FC236}">
                  <a16:creationId xmlns:a16="http://schemas.microsoft.com/office/drawing/2014/main" id="{1D6803C5-CDD1-4715-81A5-4DBD034432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9415" y="366813"/>
              <a:ext cx="54438" cy="40458"/>
            </a:xfrm>
            <a:custGeom>
              <a:avLst/>
              <a:gdLst>
                <a:gd name="T0" fmla="*/ 0 w 124"/>
                <a:gd name="T1" fmla="*/ 32 h 92"/>
                <a:gd name="T2" fmla="*/ 11 w 124"/>
                <a:gd name="T3" fmla="*/ 0 h 92"/>
                <a:gd name="T4" fmla="*/ 64 w 124"/>
                <a:gd name="T5" fmla="*/ 8 h 92"/>
                <a:gd name="T6" fmla="*/ 71 w 124"/>
                <a:gd name="T7" fmla="*/ 7 h 92"/>
                <a:gd name="T8" fmla="*/ 113 w 124"/>
                <a:gd name="T9" fmla="*/ 19 h 92"/>
                <a:gd name="T10" fmla="*/ 114 w 124"/>
                <a:gd name="T11" fmla="*/ 70 h 92"/>
                <a:gd name="T12" fmla="*/ 90 w 124"/>
                <a:gd name="T13" fmla="*/ 83 h 92"/>
                <a:gd name="T14" fmla="*/ 41 w 124"/>
                <a:gd name="T15" fmla="*/ 87 h 92"/>
                <a:gd name="T16" fmla="*/ 12 w 124"/>
                <a:gd name="T17" fmla="*/ 92 h 92"/>
                <a:gd name="T18" fmla="*/ 32 w 124"/>
                <a:gd name="T19" fmla="*/ 66 h 92"/>
                <a:gd name="T20" fmla="*/ 85 w 124"/>
                <a:gd name="T21" fmla="*/ 66 h 92"/>
                <a:gd name="T22" fmla="*/ 103 w 124"/>
                <a:gd name="T23" fmla="*/ 51 h 92"/>
                <a:gd name="T24" fmla="*/ 87 w 124"/>
                <a:gd name="T25" fmla="*/ 23 h 92"/>
                <a:gd name="T26" fmla="*/ 16 w 124"/>
                <a:gd name="T27" fmla="*/ 32 h 92"/>
                <a:gd name="T28" fmla="*/ 0 w 124"/>
                <a:gd name="T29" fmla="*/ 3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92">
                  <a:moveTo>
                    <a:pt x="0" y="32"/>
                  </a:moveTo>
                  <a:cubicBezTo>
                    <a:pt x="4" y="20"/>
                    <a:pt x="7" y="11"/>
                    <a:pt x="11" y="0"/>
                  </a:cubicBezTo>
                  <a:cubicBezTo>
                    <a:pt x="28" y="20"/>
                    <a:pt x="47" y="7"/>
                    <a:pt x="64" y="8"/>
                  </a:cubicBezTo>
                  <a:cubicBezTo>
                    <a:pt x="66" y="9"/>
                    <a:pt x="69" y="7"/>
                    <a:pt x="71" y="7"/>
                  </a:cubicBezTo>
                  <a:cubicBezTo>
                    <a:pt x="87" y="5"/>
                    <a:pt x="104" y="4"/>
                    <a:pt x="113" y="19"/>
                  </a:cubicBezTo>
                  <a:cubicBezTo>
                    <a:pt x="122" y="35"/>
                    <a:pt x="124" y="54"/>
                    <a:pt x="114" y="70"/>
                  </a:cubicBezTo>
                  <a:cubicBezTo>
                    <a:pt x="110" y="77"/>
                    <a:pt x="99" y="81"/>
                    <a:pt x="90" y="83"/>
                  </a:cubicBezTo>
                  <a:cubicBezTo>
                    <a:pt x="74" y="86"/>
                    <a:pt x="57" y="85"/>
                    <a:pt x="41" y="87"/>
                  </a:cubicBezTo>
                  <a:cubicBezTo>
                    <a:pt x="31" y="88"/>
                    <a:pt x="21" y="90"/>
                    <a:pt x="12" y="92"/>
                  </a:cubicBezTo>
                  <a:cubicBezTo>
                    <a:pt x="8" y="69"/>
                    <a:pt x="10" y="66"/>
                    <a:pt x="32" y="66"/>
                  </a:cubicBezTo>
                  <a:cubicBezTo>
                    <a:pt x="50" y="66"/>
                    <a:pt x="68" y="67"/>
                    <a:pt x="85" y="66"/>
                  </a:cubicBezTo>
                  <a:cubicBezTo>
                    <a:pt x="94" y="65"/>
                    <a:pt x="103" y="65"/>
                    <a:pt x="103" y="51"/>
                  </a:cubicBezTo>
                  <a:cubicBezTo>
                    <a:pt x="104" y="33"/>
                    <a:pt x="100" y="23"/>
                    <a:pt x="87" y="23"/>
                  </a:cubicBezTo>
                  <a:cubicBezTo>
                    <a:pt x="63" y="23"/>
                    <a:pt x="39" y="18"/>
                    <a:pt x="16" y="32"/>
                  </a:cubicBezTo>
                  <a:cubicBezTo>
                    <a:pt x="13" y="34"/>
                    <a:pt x="7" y="32"/>
                    <a:pt x="0" y="32"/>
                  </a:cubicBezTo>
                  <a:close/>
                </a:path>
              </a:pathLst>
            </a:custGeom>
            <a:solidFill>
              <a:srgbClr val="0939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6" name="Freeform 70">
              <a:extLst>
                <a:ext uri="{FF2B5EF4-FFF2-40B4-BE49-F238E27FC236}">
                  <a16:creationId xmlns:a16="http://schemas.microsoft.com/office/drawing/2014/main" id="{86EA058F-1B12-4D75-813E-32F63CFA32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6829" y="414897"/>
              <a:ext cx="58039" cy="38128"/>
            </a:xfrm>
            <a:custGeom>
              <a:avLst/>
              <a:gdLst>
                <a:gd name="T0" fmla="*/ 119 w 132"/>
                <a:gd name="T1" fmla="*/ 22 h 87"/>
                <a:gd name="T2" fmla="*/ 131 w 132"/>
                <a:gd name="T3" fmla="*/ 48 h 87"/>
                <a:gd name="T4" fmla="*/ 125 w 132"/>
                <a:gd name="T5" fmla="*/ 58 h 87"/>
                <a:gd name="T6" fmla="*/ 74 w 132"/>
                <a:gd name="T7" fmla="*/ 69 h 87"/>
                <a:gd name="T8" fmla="*/ 33 w 132"/>
                <a:gd name="T9" fmla="*/ 87 h 87"/>
                <a:gd name="T10" fmla="*/ 18 w 132"/>
                <a:gd name="T11" fmla="*/ 63 h 87"/>
                <a:gd name="T12" fmla="*/ 6 w 132"/>
                <a:gd name="T13" fmla="*/ 30 h 87"/>
                <a:gd name="T14" fmla="*/ 19 w 132"/>
                <a:gd name="T15" fmla="*/ 9 h 87"/>
                <a:gd name="T16" fmla="*/ 28 w 132"/>
                <a:gd name="T17" fmla="*/ 49 h 87"/>
                <a:gd name="T18" fmla="*/ 45 w 132"/>
                <a:gd name="T19" fmla="*/ 57 h 87"/>
                <a:gd name="T20" fmla="*/ 59 w 132"/>
                <a:gd name="T21" fmla="*/ 41 h 87"/>
                <a:gd name="T22" fmla="*/ 47 w 132"/>
                <a:gd name="T23" fmla="*/ 18 h 87"/>
                <a:gd name="T24" fmla="*/ 42 w 132"/>
                <a:gd name="T25" fmla="*/ 10 h 87"/>
                <a:gd name="T26" fmla="*/ 52 w 132"/>
                <a:gd name="T27" fmla="*/ 2 h 87"/>
                <a:gd name="T28" fmla="*/ 62 w 132"/>
                <a:gd name="T29" fmla="*/ 0 h 87"/>
                <a:gd name="T30" fmla="*/ 83 w 132"/>
                <a:gd name="T31" fmla="*/ 42 h 87"/>
                <a:gd name="T32" fmla="*/ 119 w 132"/>
                <a:gd name="T33" fmla="*/ 2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2" h="87">
                  <a:moveTo>
                    <a:pt x="119" y="22"/>
                  </a:moveTo>
                  <a:cubicBezTo>
                    <a:pt x="124" y="32"/>
                    <a:pt x="129" y="39"/>
                    <a:pt x="131" y="48"/>
                  </a:cubicBezTo>
                  <a:cubicBezTo>
                    <a:pt x="132" y="50"/>
                    <a:pt x="126" y="58"/>
                    <a:pt x="125" y="58"/>
                  </a:cubicBezTo>
                  <a:cubicBezTo>
                    <a:pt x="106" y="52"/>
                    <a:pt x="90" y="64"/>
                    <a:pt x="74" y="69"/>
                  </a:cubicBezTo>
                  <a:cubicBezTo>
                    <a:pt x="61" y="73"/>
                    <a:pt x="48" y="80"/>
                    <a:pt x="33" y="87"/>
                  </a:cubicBezTo>
                  <a:cubicBezTo>
                    <a:pt x="29" y="81"/>
                    <a:pt x="22" y="72"/>
                    <a:pt x="18" y="63"/>
                  </a:cubicBezTo>
                  <a:cubicBezTo>
                    <a:pt x="13" y="52"/>
                    <a:pt x="10" y="41"/>
                    <a:pt x="6" y="30"/>
                  </a:cubicBezTo>
                  <a:cubicBezTo>
                    <a:pt x="0" y="15"/>
                    <a:pt x="5" y="8"/>
                    <a:pt x="19" y="9"/>
                  </a:cubicBezTo>
                  <a:cubicBezTo>
                    <a:pt x="22" y="23"/>
                    <a:pt x="25" y="36"/>
                    <a:pt x="28" y="49"/>
                  </a:cubicBezTo>
                  <a:cubicBezTo>
                    <a:pt x="31" y="59"/>
                    <a:pt x="35" y="60"/>
                    <a:pt x="45" y="57"/>
                  </a:cubicBezTo>
                  <a:cubicBezTo>
                    <a:pt x="54" y="54"/>
                    <a:pt x="62" y="51"/>
                    <a:pt x="59" y="41"/>
                  </a:cubicBezTo>
                  <a:cubicBezTo>
                    <a:pt x="56" y="33"/>
                    <a:pt x="51" y="26"/>
                    <a:pt x="47" y="18"/>
                  </a:cubicBezTo>
                  <a:cubicBezTo>
                    <a:pt x="45" y="15"/>
                    <a:pt x="41" y="11"/>
                    <a:pt x="42" y="10"/>
                  </a:cubicBezTo>
                  <a:cubicBezTo>
                    <a:pt x="44" y="6"/>
                    <a:pt x="48" y="4"/>
                    <a:pt x="52" y="2"/>
                  </a:cubicBezTo>
                  <a:cubicBezTo>
                    <a:pt x="56" y="1"/>
                    <a:pt x="62" y="1"/>
                    <a:pt x="62" y="0"/>
                  </a:cubicBezTo>
                  <a:cubicBezTo>
                    <a:pt x="69" y="15"/>
                    <a:pt x="74" y="30"/>
                    <a:pt x="83" y="42"/>
                  </a:cubicBezTo>
                  <a:cubicBezTo>
                    <a:pt x="87" y="48"/>
                    <a:pt x="112" y="34"/>
                    <a:pt x="119" y="22"/>
                  </a:cubicBezTo>
                  <a:close/>
                </a:path>
              </a:pathLst>
            </a:custGeom>
            <a:solidFill>
              <a:srgbClr val="0939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7" name="Freeform 71">
              <a:extLst>
                <a:ext uri="{FF2B5EF4-FFF2-40B4-BE49-F238E27FC236}">
                  <a16:creationId xmlns:a16="http://schemas.microsoft.com/office/drawing/2014/main" id="{646E239C-7852-449C-AAEE-D318847D2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9391" y="418710"/>
              <a:ext cx="56345" cy="40458"/>
            </a:xfrm>
            <a:custGeom>
              <a:avLst/>
              <a:gdLst>
                <a:gd name="T0" fmla="*/ 123 w 128"/>
                <a:gd name="T1" fmla="*/ 2 h 92"/>
                <a:gd name="T2" fmla="*/ 98 w 128"/>
                <a:gd name="T3" fmla="*/ 35 h 92"/>
                <a:gd name="T4" fmla="*/ 69 w 128"/>
                <a:gd name="T5" fmla="*/ 36 h 92"/>
                <a:gd name="T6" fmla="*/ 67 w 128"/>
                <a:gd name="T7" fmla="*/ 43 h 92"/>
                <a:gd name="T8" fmla="*/ 100 w 128"/>
                <a:gd name="T9" fmla="*/ 69 h 92"/>
                <a:gd name="T10" fmla="*/ 104 w 128"/>
                <a:gd name="T11" fmla="*/ 66 h 92"/>
                <a:gd name="T12" fmla="*/ 103 w 128"/>
                <a:gd name="T13" fmla="*/ 82 h 92"/>
                <a:gd name="T14" fmla="*/ 96 w 128"/>
                <a:gd name="T15" fmla="*/ 92 h 92"/>
                <a:gd name="T16" fmla="*/ 86 w 128"/>
                <a:gd name="T17" fmla="*/ 88 h 92"/>
                <a:gd name="T18" fmla="*/ 50 w 128"/>
                <a:gd name="T19" fmla="*/ 50 h 92"/>
                <a:gd name="T20" fmla="*/ 0 w 128"/>
                <a:gd name="T21" fmla="*/ 42 h 92"/>
                <a:gd name="T22" fmla="*/ 11 w 128"/>
                <a:gd name="T23" fmla="*/ 3 h 92"/>
                <a:gd name="T24" fmla="*/ 22 w 128"/>
                <a:gd name="T25" fmla="*/ 1 h 92"/>
                <a:gd name="T26" fmla="*/ 65 w 128"/>
                <a:gd name="T27" fmla="*/ 19 h 92"/>
                <a:gd name="T28" fmla="*/ 123 w 128"/>
                <a:gd name="T29" fmla="*/ 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8" h="92">
                  <a:moveTo>
                    <a:pt x="123" y="2"/>
                  </a:moveTo>
                  <a:cubicBezTo>
                    <a:pt x="128" y="19"/>
                    <a:pt x="117" y="34"/>
                    <a:pt x="98" y="35"/>
                  </a:cubicBezTo>
                  <a:cubicBezTo>
                    <a:pt x="88" y="35"/>
                    <a:pt x="79" y="36"/>
                    <a:pt x="69" y="36"/>
                  </a:cubicBezTo>
                  <a:cubicBezTo>
                    <a:pt x="69" y="38"/>
                    <a:pt x="68" y="41"/>
                    <a:pt x="67" y="43"/>
                  </a:cubicBezTo>
                  <a:cubicBezTo>
                    <a:pt x="78" y="52"/>
                    <a:pt x="89" y="60"/>
                    <a:pt x="100" y="69"/>
                  </a:cubicBezTo>
                  <a:cubicBezTo>
                    <a:pt x="101" y="68"/>
                    <a:pt x="102" y="67"/>
                    <a:pt x="104" y="66"/>
                  </a:cubicBezTo>
                  <a:cubicBezTo>
                    <a:pt x="104" y="72"/>
                    <a:pt x="104" y="77"/>
                    <a:pt x="103" y="82"/>
                  </a:cubicBezTo>
                  <a:cubicBezTo>
                    <a:pt x="102" y="86"/>
                    <a:pt x="99" y="90"/>
                    <a:pt x="96" y="92"/>
                  </a:cubicBezTo>
                  <a:cubicBezTo>
                    <a:pt x="94" y="92"/>
                    <a:pt x="89" y="90"/>
                    <a:pt x="86" y="88"/>
                  </a:cubicBezTo>
                  <a:cubicBezTo>
                    <a:pt x="74" y="75"/>
                    <a:pt x="62" y="63"/>
                    <a:pt x="50" y="50"/>
                  </a:cubicBezTo>
                  <a:cubicBezTo>
                    <a:pt x="37" y="36"/>
                    <a:pt x="21" y="35"/>
                    <a:pt x="0" y="42"/>
                  </a:cubicBezTo>
                  <a:cubicBezTo>
                    <a:pt x="4" y="27"/>
                    <a:pt x="7" y="15"/>
                    <a:pt x="11" y="3"/>
                  </a:cubicBezTo>
                  <a:cubicBezTo>
                    <a:pt x="11" y="1"/>
                    <a:pt x="21" y="0"/>
                    <a:pt x="22" y="1"/>
                  </a:cubicBezTo>
                  <a:cubicBezTo>
                    <a:pt x="36" y="21"/>
                    <a:pt x="44" y="24"/>
                    <a:pt x="65" y="19"/>
                  </a:cubicBezTo>
                  <a:cubicBezTo>
                    <a:pt x="84" y="14"/>
                    <a:pt x="103" y="8"/>
                    <a:pt x="123" y="2"/>
                  </a:cubicBezTo>
                  <a:close/>
                </a:path>
              </a:pathLst>
            </a:custGeom>
            <a:solidFill>
              <a:srgbClr val="0939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8" name="Freeform 72">
              <a:extLst>
                <a:ext uri="{FF2B5EF4-FFF2-40B4-BE49-F238E27FC236}">
                  <a16:creationId xmlns:a16="http://schemas.microsoft.com/office/drawing/2014/main" id="{94212087-17C1-4F60-B61C-703D306CBC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34479" y="191212"/>
              <a:ext cx="47025" cy="50626"/>
            </a:xfrm>
            <a:custGeom>
              <a:avLst/>
              <a:gdLst>
                <a:gd name="T0" fmla="*/ 76 w 107"/>
                <a:gd name="T1" fmla="*/ 0 h 115"/>
                <a:gd name="T2" fmla="*/ 94 w 107"/>
                <a:gd name="T3" fmla="*/ 50 h 115"/>
                <a:gd name="T4" fmla="*/ 97 w 107"/>
                <a:gd name="T5" fmla="*/ 58 h 115"/>
                <a:gd name="T6" fmla="*/ 71 w 107"/>
                <a:gd name="T7" fmla="*/ 109 h 115"/>
                <a:gd name="T8" fmla="*/ 24 w 107"/>
                <a:gd name="T9" fmla="*/ 85 h 115"/>
                <a:gd name="T10" fmla="*/ 2 w 107"/>
                <a:gd name="T11" fmla="*/ 39 h 115"/>
                <a:gd name="T12" fmla="*/ 1 w 107"/>
                <a:gd name="T13" fmla="*/ 30 h 115"/>
                <a:gd name="T14" fmla="*/ 30 w 107"/>
                <a:gd name="T15" fmla="*/ 18 h 115"/>
                <a:gd name="T16" fmla="*/ 49 w 107"/>
                <a:gd name="T17" fmla="*/ 86 h 115"/>
                <a:gd name="T18" fmla="*/ 84 w 107"/>
                <a:gd name="T19" fmla="*/ 94 h 115"/>
                <a:gd name="T20" fmla="*/ 87 w 107"/>
                <a:gd name="T21" fmla="*/ 80 h 115"/>
                <a:gd name="T22" fmla="*/ 62 w 107"/>
                <a:gd name="T23" fmla="*/ 18 h 115"/>
                <a:gd name="T24" fmla="*/ 72 w 107"/>
                <a:gd name="T25" fmla="*/ 0 h 115"/>
                <a:gd name="T26" fmla="*/ 76 w 107"/>
                <a:gd name="T2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7" h="115">
                  <a:moveTo>
                    <a:pt x="76" y="0"/>
                  </a:moveTo>
                  <a:cubicBezTo>
                    <a:pt x="82" y="18"/>
                    <a:pt x="88" y="34"/>
                    <a:pt x="94" y="50"/>
                  </a:cubicBezTo>
                  <a:cubicBezTo>
                    <a:pt x="95" y="53"/>
                    <a:pt x="96" y="56"/>
                    <a:pt x="97" y="58"/>
                  </a:cubicBezTo>
                  <a:cubicBezTo>
                    <a:pt x="107" y="98"/>
                    <a:pt x="102" y="101"/>
                    <a:pt x="71" y="109"/>
                  </a:cubicBezTo>
                  <a:cubicBezTo>
                    <a:pt x="45" y="115"/>
                    <a:pt x="34" y="109"/>
                    <a:pt x="24" y="85"/>
                  </a:cubicBezTo>
                  <a:cubicBezTo>
                    <a:pt x="17" y="69"/>
                    <a:pt x="9" y="54"/>
                    <a:pt x="2" y="39"/>
                  </a:cubicBezTo>
                  <a:cubicBezTo>
                    <a:pt x="0" y="36"/>
                    <a:pt x="0" y="30"/>
                    <a:pt x="1" y="30"/>
                  </a:cubicBezTo>
                  <a:cubicBezTo>
                    <a:pt x="10" y="25"/>
                    <a:pt x="20" y="21"/>
                    <a:pt x="30" y="18"/>
                  </a:cubicBezTo>
                  <a:cubicBezTo>
                    <a:pt x="24" y="46"/>
                    <a:pt x="41" y="65"/>
                    <a:pt x="49" y="86"/>
                  </a:cubicBezTo>
                  <a:cubicBezTo>
                    <a:pt x="54" y="100"/>
                    <a:pt x="72" y="103"/>
                    <a:pt x="84" y="94"/>
                  </a:cubicBezTo>
                  <a:cubicBezTo>
                    <a:pt x="87" y="91"/>
                    <a:pt x="89" y="84"/>
                    <a:pt x="87" y="80"/>
                  </a:cubicBezTo>
                  <a:cubicBezTo>
                    <a:pt x="80" y="59"/>
                    <a:pt x="71" y="38"/>
                    <a:pt x="62" y="18"/>
                  </a:cubicBezTo>
                  <a:cubicBezTo>
                    <a:pt x="55" y="3"/>
                    <a:pt x="56" y="1"/>
                    <a:pt x="72" y="0"/>
                  </a:cubicBezTo>
                  <a:cubicBezTo>
                    <a:pt x="74" y="0"/>
                    <a:pt x="76" y="0"/>
                    <a:pt x="76" y="0"/>
                  </a:cubicBezTo>
                  <a:close/>
                </a:path>
              </a:pathLst>
            </a:custGeom>
            <a:solidFill>
              <a:srgbClr val="0939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9" name="Freeform 73">
              <a:extLst>
                <a:ext uri="{FF2B5EF4-FFF2-40B4-BE49-F238E27FC236}">
                  <a16:creationId xmlns:a16="http://schemas.microsoft.com/office/drawing/2014/main" id="{6E3439DA-CF57-4443-95E5-234B446A46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76804" y="364695"/>
              <a:ext cx="51473" cy="42576"/>
            </a:xfrm>
            <a:custGeom>
              <a:avLst/>
              <a:gdLst>
                <a:gd name="T0" fmla="*/ 8 w 117"/>
                <a:gd name="T1" fmla="*/ 72 h 97"/>
                <a:gd name="T2" fmla="*/ 14 w 117"/>
                <a:gd name="T3" fmla="*/ 25 h 97"/>
                <a:gd name="T4" fmla="*/ 93 w 117"/>
                <a:gd name="T5" fmla="*/ 40 h 97"/>
                <a:gd name="T6" fmla="*/ 101 w 117"/>
                <a:gd name="T7" fmla="*/ 24 h 97"/>
                <a:gd name="T8" fmla="*/ 94 w 117"/>
                <a:gd name="T9" fmla="*/ 9 h 97"/>
                <a:gd name="T10" fmla="*/ 116 w 117"/>
                <a:gd name="T11" fmla="*/ 0 h 97"/>
                <a:gd name="T12" fmla="*/ 116 w 117"/>
                <a:gd name="T13" fmla="*/ 83 h 97"/>
                <a:gd name="T14" fmla="*/ 93 w 117"/>
                <a:gd name="T15" fmla="*/ 93 h 97"/>
                <a:gd name="T16" fmla="*/ 96 w 117"/>
                <a:gd name="T17" fmla="*/ 82 h 97"/>
                <a:gd name="T18" fmla="*/ 84 w 117"/>
                <a:gd name="T19" fmla="*/ 63 h 97"/>
                <a:gd name="T20" fmla="*/ 62 w 117"/>
                <a:gd name="T21" fmla="*/ 61 h 97"/>
                <a:gd name="T22" fmla="*/ 8 w 117"/>
                <a:gd name="T23" fmla="*/ 72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" h="97">
                  <a:moveTo>
                    <a:pt x="8" y="72"/>
                  </a:moveTo>
                  <a:cubicBezTo>
                    <a:pt x="0" y="51"/>
                    <a:pt x="2" y="40"/>
                    <a:pt x="14" y="25"/>
                  </a:cubicBezTo>
                  <a:cubicBezTo>
                    <a:pt x="38" y="42"/>
                    <a:pt x="66" y="37"/>
                    <a:pt x="93" y="40"/>
                  </a:cubicBezTo>
                  <a:cubicBezTo>
                    <a:pt x="102" y="42"/>
                    <a:pt x="106" y="32"/>
                    <a:pt x="101" y="24"/>
                  </a:cubicBezTo>
                  <a:cubicBezTo>
                    <a:pt x="99" y="19"/>
                    <a:pt x="97" y="14"/>
                    <a:pt x="94" y="9"/>
                  </a:cubicBezTo>
                  <a:cubicBezTo>
                    <a:pt x="101" y="6"/>
                    <a:pt x="108" y="3"/>
                    <a:pt x="116" y="0"/>
                  </a:cubicBezTo>
                  <a:cubicBezTo>
                    <a:pt x="116" y="30"/>
                    <a:pt x="117" y="57"/>
                    <a:pt x="116" y="83"/>
                  </a:cubicBezTo>
                  <a:cubicBezTo>
                    <a:pt x="115" y="97"/>
                    <a:pt x="102" y="89"/>
                    <a:pt x="93" y="93"/>
                  </a:cubicBezTo>
                  <a:cubicBezTo>
                    <a:pt x="95" y="88"/>
                    <a:pt x="95" y="85"/>
                    <a:pt x="96" y="82"/>
                  </a:cubicBezTo>
                  <a:cubicBezTo>
                    <a:pt x="104" y="64"/>
                    <a:pt x="103" y="63"/>
                    <a:pt x="84" y="63"/>
                  </a:cubicBezTo>
                  <a:cubicBezTo>
                    <a:pt x="77" y="63"/>
                    <a:pt x="69" y="63"/>
                    <a:pt x="62" y="61"/>
                  </a:cubicBezTo>
                  <a:cubicBezTo>
                    <a:pt x="43" y="56"/>
                    <a:pt x="25" y="57"/>
                    <a:pt x="8" y="72"/>
                  </a:cubicBezTo>
                  <a:close/>
                </a:path>
              </a:pathLst>
            </a:custGeom>
            <a:solidFill>
              <a:srgbClr val="0939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0" name="Freeform 74">
              <a:extLst>
                <a:ext uri="{FF2B5EF4-FFF2-40B4-BE49-F238E27FC236}">
                  <a16:creationId xmlns:a16="http://schemas.microsoft.com/office/drawing/2014/main" id="{5EE211B5-3CF8-43E9-9D34-26599672E9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53139" y="278907"/>
              <a:ext cx="49566" cy="42153"/>
            </a:xfrm>
            <a:custGeom>
              <a:avLst/>
              <a:gdLst>
                <a:gd name="T0" fmla="*/ 113 w 113"/>
                <a:gd name="T1" fmla="*/ 18 h 96"/>
                <a:gd name="T2" fmla="*/ 96 w 113"/>
                <a:gd name="T3" fmla="*/ 32 h 96"/>
                <a:gd name="T4" fmla="*/ 70 w 113"/>
                <a:gd name="T5" fmla="*/ 31 h 96"/>
                <a:gd name="T6" fmla="*/ 62 w 113"/>
                <a:gd name="T7" fmla="*/ 52 h 96"/>
                <a:gd name="T8" fmla="*/ 86 w 113"/>
                <a:gd name="T9" fmla="*/ 75 h 96"/>
                <a:gd name="T10" fmla="*/ 71 w 113"/>
                <a:gd name="T11" fmla="*/ 94 h 96"/>
                <a:gd name="T12" fmla="*/ 59 w 113"/>
                <a:gd name="T13" fmla="*/ 91 h 96"/>
                <a:gd name="T14" fmla="*/ 2 w 113"/>
                <a:gd name="T15" fmla="*/ 16 h 96"/>
                <a:gd name="T16" fmla="*/ 1 w 113"/>
                <a:gd name="T17" fmla="*/ 4 h 96"/>
                <a:gd name="T18" fmla="*/ 12 w 113"/>
                <a:gd name="T19" fmla="*/ 1 h 96"/>
                <a:gd name="T20" fmla="*/ 113 w 113"/>
                <a:gd name="T21" fmla="*/ 18 h 96"/>
                <a:gd name="T22" fmla="*/ 22 w 113"/>
                <a:gd name="T23" fmla="*/ 15 h 96"/>
                <a:gd name="T24" fmla="*/ 45 w 113"/>
                <a:gd name="T25" fmla="*/ 43 h 96"/>
                <a:gd name="T26" fmla="*/ 55 w 113"/>
                <a:gd name="T27" fmla="*/ 23 h 96"/>
                <a:gd name="T28" fmla="*/ 22 w 113"/>
                <a:gd name="T29" fmla="*/ 1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3" h="96">
                  <a:moveTo>
                    <a:pt x="113" y="18"/>
                  </a:moveTo>
                  <a:cubicBezTo>
                    <a:pt x="113" y="34"/>
                    <a:pt x="108" y="38"/>
                    <a:pt x="96" y="32"/>
                  </a:cubicBezTo>
                  <a:cubicBezTo>
                    <a:pt x="87" y="28"/>
                    <a:pt x="78" y="21"/>
                    <a:pt x="70" y="31"/>
                  </a:cubicBezTo>
                  <a:cubicBezTo>
                    <a:pt x="65" y="37"/>
                    <a:pt x="60" y="47"/>
                    <a:pt x="62" y="52"/>
                  </a:cubicBezTo>
                  <a:cubicBezTo>
                    <a:pt x="66" y="60"/>
                    <a:pt x="76" y="66"/>
                    <a:pt x="86" y="75"/>
                  </a:cubicBezTo>
                  <a:cubicBezTo>
                    <a:pt x="83" y="79"/>
                    <a:pt x="78" y="87"/>
                    <a:pt x="71" y="94"/>
                  </a:cubicBezTo>
                  <a:cubicBezTo>
                    <a:pt x="69" y="96"/>
                    <a:pt x="61" y="93"/>
                    <a:pt x="59" y="91"/>
                  </a:cubicBezTo>
                  <a:cubicBezTo>
                    <a:pt x="40" y="66"/>
                    <a:pt x="21" y="41"/>
                    <a:pt x="2" y="16"/>
                  </a:cubicBezTo>
                  <a:cubicBezTo>
                    <a:pt x="0" y="13"/>
                    <a:pt x="0" y="7"/>
                    <a:pt x="1" y="4"/>
                  </a:cubicBezTo>
                  <a:cubicBezTo>
                    <a:pt x="3" y="2"/>
                    <a:pt x="9" y="0"/>
                    <a:pt x="12" y="1"/>
                  </a:cubicBezTo>
                  <a:cubicBezTo>
                    <a:pt x="46" y="6"/>
                    <a:pt x="79" y="12"/>
                    <a:pt x="113" y="18"/>
                  </a:cubicBezTo>
                  <a:close/>
                  <a:moveTo>
                    <a:pt x="22" y="15"/>
                  </a:moveTo>
                  <a:cubicBezTo>
                    <a:pt x="31" y="26"/>
                    <a:pt x="37" y="34"/>
                    <a:pt x="45" y="43"/>
                  </a:cubicBezTo>
                  <a:cubicBezTo>
                    <a:pt x="48" y="35"/>
                    <a:pt x="51" y="29"/>
                    <a:pt x="55" y="23"/>
                  </a:cubicBezTo>
                  <a:cubicBezTo>
                    <a:pt x="44" y="20"/>
                    <a:pt x="35" y="18"/>
                    <a:pt x="22" y="15"/>
                  </a:cubicBezTo>
                  <a:close/>
                </a:path>
              </a:pathLst>
            </a:custGeom>
            <a:solidFill>
              <a:srgbClr val="0939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1" name="Freeform 75">
              <a:extLst>
                <a:ext uri="{FF2B5EF4-FFF2-40B4-BE49-F238E27FC236}">
                  <a16:creationId xmlns:a16="http://schemas.microsoft.com/office/drawing/2014/main" id="{3F9204C9-4FAD-4F53-BA29-C12C5BEF1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74262" y="326779"/>
              <a:ext cx="56345" cy="34315"/>
            </a:xfrm>
            <a:custGeom>
              <a:avLst/>
              <a:gdLst>
                <a:gd name="T0" fmla="*/ 23 w 128"/>
                <a:gd name="T1" fmla="*/ 30 h 78"/>
                <a:gd name="T2" fmla="*/ 82 w 128"/>
                <a:gd name="T3" fmla="*/ 22 h 78"/>
                <a:gd name="T4" fmla="*/ 108 w 128"/>
                <a:gd name="T5" fmla="*/ 0 h 78"/>
                <a:gd name="T6" fmla="*/ 119 w 128"/>
                <a:gd name="T7" fmla="*/ 13 h 78"/>
                <a:gd name="T8" fmla="*/ 126 w 128"/>
                <a:gd name="T9" fmla="*/ 39 h 78"/>
                <a:gd name="T10" fmla="*/ 113 w 128"/>
                <a:gd name="T11" fmla="*/ 52 h 78"/>
                <a:gd name="T12" fmla="*/ 46 w 128"/>
                <a:gd name="T13" fmla="*/ 54 h 78"/>
                <a:gd name="T14" fmla="*/ 21 w 128"/>
                <a:gd name="T15" fmla="*/ 70 h 78"/>
                <a:gd name="T16" fmla="*/ 7 w 128"/>
                <a:gd name="T17" fmla="*/ 69 h 78"/>
                <a:gd name="T18" fmla="*/ 1 w 128"/>
                <a:gd name="T19" fmla="*/ 26 h 78"/>
                <a:gd name="T20" fmla="*/ 8 w 128"/>
                <a:gd name="T21" fmla="*/ 16 h 78"/>
                <a:gd name="T22" fmla="*/ 23 w 128"/>
                <a:gd name="T23" fmla="*/ 3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78">
                  <a:moveTo>
                    <a:pt x="23" y="30"/>
                  </a:moveTo>
                  <a:cubicBezTo>
                    <a:pt x="41" y="28"/>
                    <a:pt x="62" y="25"/>
                    <a:pt x="82" y="22"/>
                  </a:cubicBezTo>
                  <a:cubicBezTo>
                    <a:pt x="95" y="21"/>
                    <a:pt x="105" y="18"/>
                    <a:pt x="108" y="0"/>
                  </a:cubicBezTo>
                  <a:cubicBezTo>
                    <a:pt x="113" y="6"/>
                    <a:pt x="118" y="9"/>
                    <a:pt x="119" y="13"/>
                  </a:cubicBezTo>
                  <a:cubicBezTo>
                    <a:pt x="122" y="21"/>
                    <a:pt x="124" y="30"/>
                    <a:pt x="126" y="39"/>
                  </a:cubicBezTo>
                  <a:cubicBezTo>
                    <a:pt x="128" y="49"/>
                    <a:pt x="122" y="56"/>
                    <a:pt x="113" y="52"/>
                  </a:cubicBezTo>
                  <a:cubicBezTo>
                    <a:pt x="90" y="40"/>
                    <a:pt x="68" y="51"/>
                    <a:pt x="46" y="54"/>
                  </a:cubicBezTo>
                  <a:cubicBezTo>
                    <a:pt x="35" y="55"/>
                    <a:pt x="25" y="57"/>
                    <a:pt x="21" y="70"/>
                  </a:cubicBezTo>
                  <a:cubicBezTo>
                    <a:pt x="19" y="77"/>
                    <a:pt x="9" y="78"/>
                    <a:pt x="7" y="69"/>
                  </a:cubicBezTo>
                  <a:cubicBezTo>
                    <a:pt x="3" y="55"/>
                    <a:pt x="2" y="41"/>
                    <a:pt x="1" y="26"/>
                  </a:cubicBezTo>
                  <a:cubicBezTo>
                    <a:pt x="0" y="23"/>
                    <a:pt x="5" y="20"/>
                    <a:pt x="8" y="16"/>
                  </a:cubicBezTo>
                  <a:cubicBezTo>
                    <a:pt x="12" y="20"/>
                    <a:pt x="17" y="24"/>
                    <a:pt x="23" y="30"/>
                  </a:cubicBezTo>
                  <a:close/>
                </a:path>
              </a:pathLst>
            </a:custGeom>
            <a:solidFill>
              <a:srgbClr val="0939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2" name="Freeform 76">
              <a:extLst>
                <a:ext uri="{FF2B5EF4-FFF2-40B4-BE49-F238E27FC236}">
                  <a16:creationId xmlns:a16="http://schemas.microsoft.com/office/drawing/2014/main" id="{73DDF204-267B-4DAA-A55D-1F5C6DDF49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05036" y="500262"/>
              <a:ext cx="38128" cy="44271"/>
            </a:xfrm>
            <a:custGeom>
              <a:avLst/>
              <a:gdLst>
                <a:gd name="T0" fmla="*/ 19 w 87"/>
                <a:gd name="T1" fmla="*/ 100 h 101"/>
                <a:gd name="T2" fmla="*/ 6 w 87"/>
                <a:gd name="T3" fmla="*/ 81 h 101"/>
                <a:gd name="T4" fmla="*/ 31 w 87"/>
                <a:gd name="T5" fmla="*/ 46 h 101"/>
                <a:gd name="T6" fmla="*/ 29 w 87"/>
                <a:gd name="T7" fmla="*/ 18 h 101"/>
                <a:gd name="T8" fmla="*/ 28 w 87"/>
                <a:gd name="T9" fmla="*/ 6 h 101"/>
                <a:gd name="T10" fmla="*/ 42 w 87"/>
                <a:gd name="T11" fmla="*/ 1 h 101"/>
                <a:gd name="T12" fmla="*/ 64 w 87"/>
                <a:gd name="T13" fmla="*/ 1 h 101"/>
                <a:gd name="T14" fmla="*/ 87 w 87"/>
                <a:gd name="T15" fmla="*/ 3 h 101"/>
                <a:gd name="T16" fmla="*/ 82 w 87"/>
                <a:gd name="T17" fmla="*/ 22 h 101"/>
                <a:gd name="T18" fmla="*/ 32 w 87"/>
                <a:gd name="T19" fmla="*/ 92 h 101"/>
                <a:gd name="T20" fmla="*/ 19 w 87"/>
                <a:gd name="T21" fmla="*/ 10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101">
                  <a:moveTo>
                    <a:pt x="19" y="100"/>
                  </a:moveTo>
                  <a:cubicBezTo>
                    <a:pt x="6" y="101"/>
                    <a:pt x="0" y="90"/>
                    <a:pt x="6" y="81"/>
                  </a:cubicBezTo>
                  <a:cubicBezTo>
                    <a:pt x="13" y="69"/>
                    <a:pt x="22" y="57"/>
                    <a:pt x="31" y="46"/>
                  </a:cubicBezTo>
                  <a:cubicBezTo>
                    <a:pt x="39" y="36"/>
                    <a:pt x="44" y="27"/>
                    <a:pt x="29" y="18"/>
                  </a:cubicBezTo>
                  <a:cubicBezTo>
                    <a:pt x="27" y="17"/>
                    <a:pt x="26" y="8"/>
                    <a:pt x="28" y="6"/>
                  </a:cubicBezTo>
                  <a:cubicBezTo>
                    <a:pt x="31" y="3"/>
                    <a:pt x="37" y="1"/>
                    <a:pt x="42" y="1"/>
                  </a:cubicBezTo>
                  <a:cubicBezTo>
                    <a:pt x="49" y="0"/>
                    <a:pt x="56" y="0"/>
                    <a:pt x="64" y="1"/>
                  </a:cubicBezTo>
                  <a:cubicBezTo>
                    <a:pt x="72" y="1"/>
                    <a:pt x="79" y="2"/>
                    <a:pt x="87" y="3"/>
                  </a:cubicBezTo>
                  <a:cubicBezTo>
                    <a:pt x="86" y="9"/>
                    <a:pt x="86" y="17"/>
                    <a:pt x="82" y="22"/>
                  </a:cubicBezTo>
                  <a:cubicBezTo>
                    <a:pt x="66" y="46"/>
                    <a:pt x="49" y="69"/>
                    <a:pt x="32" y="92"/>
                  </a:cubicBezTo>
                  <a:cubicBezTo>
                    <a:pt x="28" y="97"/>
                    <a:pt x="21" y="99"/>
                    <a:pt x="19" y="100"/>
                  </a:cubicBezTo>
                  <a:close/>
                </a:path>
              </a:pathLst>
            </a:custGeom>
            <a:solidFill>
              <a:srgbClr val="0939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3" name="Freeform 77">
              <a:extLst>
                <a:ext uri="{FF2B5EF4-FFF2-40B4-BE49-F238E27FC236}">
                  <a16:creationId xmlns:a16="http://schemas.microsoft.com/office/drawing/2014/main" id="{6333112B-A62B-423D-A85C-9ECB30C5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70046" y="186764"/>
              <a:ext cx="40035" cy="48931"/>
            </a:xfrm>
            <a:custGeom>
              <a:avLst/>
              <a:gdLst>
                <a:gd name="T0" fmla="*/ 91 w 91"/>
                <a:gd name="T1" fmla="*/ 27 h 111"/>
                <a:gd name="T2" fmla="*/ 40 w 91"/>
                <a:gd name="T3" fmla="*/ 89 h 111"/>
                <a:gd name="T4" fmla="*/ 16 w 91"/>
                <a:gd name="T5" fmla="*/ 104 h 111"/>
                <a:gd name="T6" fmla="*/ 6 w 91"/>
                <a:gd name="T7" fmla="*/ 78 h 111"/>
                <a:gd name="T8" fmla="*/ 0 w 91"/>
                <a:gd name="T9" fmla="*/ 15 h 111"/>
                <a:gd name="T10" fmla="*/ 4 w 91"/>
                <a:gd name="T11" fmla="*/ 0 h 111"/>
                <a:gd name="T12" fmla="*/ 29 w 91"/>
                <a:gd name="T13" fmla="*/ 5 h 111"/>
                <a:gd name="T14" fmla="*/ 28 w 91"/>
                <a:gd name="T15" fmla="*/ 19 h 111"/>
                <a:gd name="T16" fmla="*/ 25 w 91"/>
                <a:gd name="T17" fmla="*/ 70 h 111"/>
                <a:gd name="T18" fmla="*/ 38 w 91"/>
                <a:gd name="T19" fmla="*/ 72 h 111"/>
                <a:gd name="T20" fmla="*/ 66 w 91"/>
                <a:gd name="T21" fmla="*/ 26 h 111"/>
                <a:gd name="T22" fmla="*/ 91 w 91"/>
                <a:gd name="T23" fmla="*/ 2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1">
                  <a:moveTo>
                    <a:pt x="91" y="27"/>
                  </a:moveTo>
                  <a:cubicBezTo>
                    <a:pt x="74" y="48"/>
                    <a:pt x="57" y="69"/>
                    <a:pt x="40" y="89"/>
                  </a:cubicBezTo>
                  <a:cubicBezTo>
                    <a:pt x="33" y="97"/>
                    <a:pt x="27" y="111"/>
                    <a:pt x="16" y="104"/>
                  </a:cubicBezTo>
                  <a:cubicBezTo>
                    <a:pt x="10" y="101"/>
                    <a:pt x="8" y="87"/>
                    <a:pt x="6" y="78"/>
                  </a:cubicBezTo>
                  <a:cubicBezTo>
                    <a:pt x="4" y="57"/>
                    <a:pt x="2" y="36"/>
                    <a:pt x="0" y="15"/>
                  </a:cubicBezTo>
                  <a:cubicBezTo>
                    <a:pt x="0" y="10"/>
                    <a:pt x="3" y="0"/>
                    <a:pt x="4" y="0"/>
                  </a:cubicBezTo>
                  <a:cubicBezTo>
                    <a:pt x="12" y="0"/>
                    <a:pt x="21" y="2"/>
                    <a:pt x="29" y="5"/>
                  </a:cubicBezTo>
                  <a:cubicBezTo>
                    <a:pt x="30" y="5"/>
                    <a:pt x="28" y="14"/>
                    <a:pt x="28" y="19"/>
                  </a:cubicBezTo>
                  <a:cubicBezTo>
                    <a:pt x="27" y="36"/>
                    <a:pt x="25" y="53"/>
                    <a:pt x="25" y="70"/>
                  </a:cubicBezTo>
                  <a:cubicBezTo>
                    <a:pt x="26" y="78"/>
                    <a:pt x="33" y="80"/>
                    <a:pt x="38" y="72"/>
                  </a:cubicBezTo>
                  <a:cubicBezTo>
                    <a:pt x="47" y="57"/>
                    <a:pt x="63" y="46"/>
                    <a:pt x="66" y="26"/>
                  </a:cubicBezTo>
                  <a:cubicBezTo>
                    <a:pt x="68" y="15"/>
                    <a:pt x="81" y="16"/>
                    <a:pt x="91" y="27"/>
                  </a:cubicBezTo>
                  <a:close/>
                </a:path>
              </a:pathLst>
            </a:custGeom>
            <a:solidFill>
              <a:srgbClr val="0939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4" name="Freeform 78">
              <a:extLst>
                <a:ext uri="{FF2B5EF4-FFF2-40B4-BE49-F238E27FC236}">
                  <a16:creationId xmlns:a16="http://schemas.microsoft.com/office/drawing/2014/main" id="{7B37ED85-F809-4408-B7A3-2785B5CEE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36154" y="180197"/>
              <a:ext cx="17581" cy="46177"/>
            </a:xfrm>
            <a:custGeom>
              <a:avLst/>
              <a:gdLst>
                <a:gd name="T0" fmla="*/ 40 w 40"/>
                <a:gd name="T1" fmla="*/ 5 h 105"/>
                <a:gd name="T2" fmla="*/ 30 w 40"/>
                <a:gd name="T3" fmla="*/ 102 h 105"/>
                <a:gd name="T4" fmla="*/ 0 w 40"/>
                <a:gd name="T5" fmla="*/ 105 h 105"/>
                <a:gd name="T6" fmla="*/ 9 w 40"/>
                <a:gd name="T7" fmla="*/ 56 h 105"/>
                <a:gd name="T8" fmla="*/ 8 w 40"/>
                <a:gd name="T9" fmla="*/ 16 h 105"/>
                <a:gd name="T10" fmla="*/ 9 w 40"/>
                <a:gd name="T11" fmla="*/ 3 h 105"/>
                <a:gd name="T12" fmla="*/ 22 w 40"/>
                <a:gd name="T13" fmla="*/ 1 h 105"/>
                <a:gd name="T14" fmla="*/ 40 w 40"/>
                <a:gd name="T15" fmla="*/ 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105">
                  <a:moveTo>
                    <a:pt x="40" y="5"/>
                  </a:moveTo>
                  <a:cubicBezTo>
                    <a:pt x="36" y="38"/>
                    <a:pt x="33" y="69"/>
                    <a:pt x="30" y="102"/>
                  </a:cubicBezTo>
                  <a:cubicBezTo>
                    <a:pt x="23" y="103"/>
                    <a:pt x="12" y="104"/>
                    <a:pt x="0" y="105"/>
                  </a:cubicBezTo>
                  <a:cubicBezTo>
                    <a:pt x="3" y="87"/>
                    <a:pt x="8" y="72"/>
                    <a:pt x="9" y="56"/>
                  </a:cubicBezTo>
                  <a:cubicBezTo>
                    <a:pt x="10" y="43"/>
                    <a:pt x="8" y="30"/>
                    <a:pt x="8" y="16"/>
                  </a:cubicBezTo>
                  <a:cubicBezTo>
                    <a:pt x="8" y="12"/>
                    <a:pt x="7" y="6"/>
                    <a:pt x="9" y="3"/>
                  </a:cubicBezTo>
                  <a:cubicBezTo>
                    <a:pt x="12" y="0"/>
                    <a:pt x="18" y="0"/>
                    <a:pt x="22" y="1"/>
                  </a:cubicBezTo>
                  <a:cubicBezTo>
                    <a:pt x="29" y="2"/>
                    <a:pt x="36" y="4"/>
                    <a:pt x="40" y="5"/>
                  </a:cubicBezTo>
                  <a:close/>
                </a:path>
              </a:pathLst>
            </a:custGeom>
            <a:solidFill>
              <a:srgbClr val="0939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5" name="Freeform 79">
              <a:extLst>
                <a:ext uri="{FF2B5EF4-FFF2-40B4-BE49-F238E27FC236}">
                  <a16:creationId xmlns:a16="http://schemas.microsoft.com/office/drawing/2014/main" id="{7554423C-33AB-4F0C-9740-A5B5D6B497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726410" y="393291"/>
              <a:ext cx="98921" cy="94897"/>
            </a:xfrm>
            <a:custGeom>
              <a:avLst/>
              <a:gdLst>
                <a:gd name="T0" fmla="*/ 89 w 225"/>
                <a:gd name="T1" fmla="*/ 97 h 216"/>
                <a:gd name="T2" fmla="*/ 47 w 225"/>
                <a:gd name="T3" fmla="*/ 105 h 216"/>
                <a:gd name="T4" fmla="*/ 5 w 225"/>
                <a:gd name="T5" fmla="*/ 116 h 216"/>
                <a:gd name="T6" fmla="*/ 19 w 225"/>
                <a:gd name="T7" fmla="*/ 83 h 216"/>
                <a:gd name="T8" fmla="*/ 83 w 225"/>
                <a:gd name="T9" fmla="*/ 60 h 216"/>
                <a:gd name="T10" fmla="*/ 96 w 225"/>
                <a:gd name="T11" fmla="*/ 57 h 216"/>
                <a:gd name="T12" fmla="*/ 96 w 225"/>
                <a:gd name="T13" fmla="*/ 50 h 216"/>
                <a:gd name="T14" fmla="*/ 65 w 225"/>
                <a:gd name="T15" fmla="*/ 48 h 216"/>
                <a:gd name="T16" fmla="*/ 42 w 225"/>
                <a:gd name="T17" fmla="*/ 39 h 216"/>
                <a:gd name="T18" fmla="*/ 62 w 225"/>
                <a:gd name="T19" fmla="*/ 13 h 216"/>
                <a:gd name="T20" fmla="*/ 152 w 225"/>
                <a:gd name="T21" fmla="*/ 6 h 216"/>
                <a:gd name="T22" fmla="*/ 154 w 225"/>
                <a:gd name="T23" fmla="*/ 12 h 216"/>
                <a:gd name="T24" fmla="*/ 146 w 225"/>
                <a:gd name="T25" fmla="*/ 32 h 216"/>
                <a:gd name="T26" fmla="*/ 145 w 225"/>
                <a:gd name="T27" fmla="*/ 46 h 216"/>
                <a:gd name="T28" fmla="*/ 159 w 225"/>
                <a:gd name="T29" fmla="*/ 45 h 216"/>
                <a:gd name="T30" fmla="*/ 187 w 225"/>
                <a:gd name="T31" fmla="*/ 23 h 216"/>
                <a:gd name="T32" fmla="*/ 203 w 225"/>
                <a:gd name="T33" fmla="*/ 6 h 216"/>
                <a:gd name="T34" fmla="*/ 224 w 225"/>
                <a:gd name="T35" fmla="*/ 17 h 216"/>
                <a:gd name="T36" fmla="*/ 217 w 225"/>
                <a:gd name="T37" fmla="*/ 106 h 216"/>
                <a:gd name="T38" fmla="*/ 171 w 225"/>
                <a:gd name="T39" fmla="*/ 135 h 216"/>
                <a:gd name="T40" fmla="*/ 139 w 225"/>
                <a:gd name="T41" fmla="*/ 141 h 216"/>
                <a:gd name="T42" fmla="*/ 156 w 225"/>
                <a:gd name="T43" fmla="*/ 180 h 216"/>
                <a:gd name="T44" fmla="*/ 161 w 225"/>
                <a:gd name="T45" fmla="*/ 197 h 216"/>
                <a:gd name="T46" fmla="*/ 159 w 225"/>
                <a:gd name="T47" fmla="*/ 214 h 216"/>
                <a:gd name="T48" fmla="*/ 139 w 225"/>
                <a:gd name="T49" fmla="*/ 212 h 216"/>
                <a:gd name="T50" fmla="*/ 97 w 225"/>
                <a:gd name="T51" fmla="*/ 166 h 216"/>
                <a:gd name="T52" fmla="*/ 73 w 225"/>
                <a:gd name="T53" fmla="*/ 159 h 216"/>
                <a:gd name="T54" fmla="*/ 24 w 225"/>
                <a:gd name="T55" fmla="*/ 178 h 216"/>
                <a:gd name="T56" fmla="*/ 2 w 225"/>
                <a:gd name="T57" fmla="*/ 174 h 216"/>
                <a:gd name="T58" fmla="*/ 8 w 225"/>
                <a:gd name="T59" fmla="*/ 154 h 216"/>
                <a:gd name="T60" fmla="*/ 65 w 225"/>
                <a:gd name="T61" fmla="*/ 121 h 216"/>
                <a:gd name="T62" fmla="*/ 89 w 225"/>
                <a:gd name="T63" fmla="*/ 97 h 216"/>
                <a:gd name="T64" fmla="*/ 178 w 225"/>
                <a:gd name="T65" fmla="*/ 75 h 216"/>
                <a:gd name="T66" fmla="*/ 146 w 225"/>
                <a:gd name="T67" fmla="*/ 75 h 216"/>
                <a:gd name="T68" fmla="*/ 138 w 225"/>
                <a:gd name="T69" fmla="*/ 83 h 216"/>
                <a:gd name="T70" fmla="*/ 141 w 225"/>
                <a:gd name="T71" fmla="*/ 94 h 216"/>
                <a:gd name="T72" fmla="*/ 168 w 225"/>
                <a:gd name="T73" fmla="*/ 92 h 216"/>
                <a:gd name="T74" fmla="*/ 178 w 225"/>
                <a:gd name="T75" fmla="*/ 7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5" h="216">
                  <a:moveTo>
                    <a:pt x="89" y="97"/>
                  </a:moveTo>
                  <a:cubicBezTo>
                    <a:pt x="75" y="100"/>
                    <a:pt x="61" y="102"/>
                    <a:pt x="47" y="105"/>
                  </a:cubicBezTo>
                  <a:cubicBezTo>
                    <a:pt x="33" y="108"/>
                    <a:pt x="20" y="112"/>
                    <a:pt x="5" y="116"/>
                  </a:cubicBezTo>
                  <a:cubicBezTo>
                    <a:pt x="0" y="98"/>
                    <a:pt x="11" y="90"/>
                    <a:pt x="19" y="83"/>
                  </a:cubicBezTo>
                  <a:cubicBezTo>
                    <a:pt x="38" y="67"/>
                    <a:pt x="60" y="63"/>
                    <a:pt x="83" y="60"/>
                  </a:cubicBezTo>
                  <a:cubicBezTo>
                    <a:pt x="88" y="60"/>
                    <a:pt x="92" y="58"/>
                    <a:pt x="96" y="57"/>
                  </a:cubicBezTo>
                  <a:cubicBezTo>
                    <a:pt x="96" y="55"/>
                    <a:pt x="96" y="53"/>
                    <a:pt x="96" y="50"/>
                  </a:cubicBezTo>
                  <a:cubicBezTo>
                    <a:pt x="86" y="50"/>
                    <a:pt x="76" y="49"/>
                    <a:pt x="65" y="48"/>
                  </a:cubicBezTo>
                  <a:cubicBezTo>
                    <a:pt x="57" y="47"/>
                    <a:pt x="45" y="52"/>
                    <a:pt x="42" y="39"/>
                  </a:cubicBezTo>
                  <a:cubicBezTo>
                    <a:pt x="39" y="29"/>
                    <a:pt x="51" y="14"/>
                    <a:pt x="62" y="13"/>
                  </a:cubicBezTo>
                  <a:cubicBezTo>
                    <a:pt x="92" y="10"/>
                    <a:pt x="122" y="8"/>
                    <a:pt x="152" y="6"/>
                  </a:cubicBezTo>
                  <a:cubicBezTo>
                    <a:pt x="152" y="8"/>
                    <a:pt x="153" y="10"/>
                    <a:pt x="154" y="12"/>
                  </a:cubicBezTo>
                  <a:cubicBezTo>
                    <a:pt x="151" y="18"/>
                    <a:pt x="148" y="25"/>
                    <a:pt x="146" y="32"/>
                  </a:cubicBezTo>
                  <a:cubicBezTo>
                    <a:pt x="145" y="36"/>
                    <a:pt x="145" y="41"/>
                    <a:pt x="145" y="46"/>
                  </a:cubicBezTo>
                  <a:cubicBezTo>
                    <a:pt x="149" y="46"/>
                    <a:pt x="154" y="47"/>
                    <a:pt x="159" y="45"/>
                  </a:cubicBezTo>
                  <a:cubicBezTo>
                    <a:pt x="171" y="42"/>
                    <a:pt x="181" y="35"/>
                    <a:pt x="187" y="23"/>
                  </a:cubicBezTo>
                  <a:cubicBezTo>
                    <a:pt x="190" y="16"/>
                    <a:pt x="196" y="10"/>
                    <a:pt x="203" y="6"/>
                  </a:cubicBezTo>
                  <a:cubicBezTo>
                    <a:pt x="213" y="0"/>
                    <a:pt x="225" y="6"/>
                    <a:pt x="224" y="17"/>
                  </a:cubicBezTo>
                  <a:cubicBezTo>
                    <a:pt x="223" y="47"/>
                    <a:pt x="222" y="77"/>
                    <a:pt x="217" y="106"/>
                  </a:cubicBezTo>
                  <a:cubicBezTo>
                    <a:pt x="213" y="130"/>
                    <a:pt x="191" y="131"/>
                    <a:pt x="171" y="135"/>
                  </a:cubicBezTo>
                  <a:cubicBezTo>
                    <a:pt x="161" y="136"/>
                    <a:pt x="151" y="139"/>
                    <a:pt x="139" y="141"/>
                  </a:cubicBezTo>
                  <a:cubicBezTo>
                    <a:pt x="145" y="156"/>
                    <a:pt x="150" y="168"/>
                    <a:pt x="156" y="180"/>
                  </a:cubicBezTo>
                  <a:cubicBezTo>
                    <a:pt x="158" y="186"/>
                    <a:pt x="161" y="191"/>
                    <a:pt x="161" y="197"/>
                  </a:cubicBezTo>
                  <a:cubicBezTo>
                    <a:pt x="162" y="203"/>
                    <a:pt x="161" y="214"/>
                    <a:pt x="159" y="214"/>
                  </a:cubicBezTo>
                  <a:cubicBezTo>
                    <a:pt x="153" y="216"/>
                    <a:pt x="143" y="216"/>
                    <a:pt x="139" y="212"/>
                  </a:cubicBezTo>
                  <a:cubicBezTo>
                    <a:pt x="124" y="198"/>
                    <a:pt x="109" y="182"/>
                    <a:pt x="97" y="166"/>
                  </a:cubicBezTo>
                  <a:cubicBezTo>
                    <a:pt x="89" y="156"/>
                    <a:pt x="83" y="155"/>
                    <a:pt x="73" y="159"/>
                  </a:cubicBezTo>
                  <a:cubicBezTo>
                    <a:pt x="57" y="166"/>
                    <a:pt x="41" y="173"/>
                    <a:pt x="24" y="178"/>
                  </a:cubicBezTo>
                  <a:cubicBezTo>
                    <a:pt x="18" y="179"/>
                    <a:pt x="10" y="175"/>
                    <a:pt x="2" y="174"/>
                  </a:cubicBezTo>
                  <a:cubicBezTo>
                    <a:pt x="4" y="167"/>
                    <a:pt x="4" y="157"/>
                    <a:pt x="8" y="154"/>
                  </a:cubicBezTo>
                  <a:cubicBezTo>
                    <a:pt x="26" y="142"/>
                    <a:pt x="45" y="129"/>
                    <a:pt x="65" y="121"/>
                  </a:cubicBezTo>
                  <a:cubicBezTo>
                    <a:pt x="80" y="115"/>
                    <a:pt x="88" y="113"/>
                    <a:pt x="89" y="97"/>
                  </a:cubicBezTo>
                  <a:close/>
                  <a:moveTo>
                    <a:pt x="178" y="75"/>
                  </a:moveTo>
                  <a:cubicBezTo>
                    <a:pt x="164" y="75"/>
                    <a:pt x="155" y="74"/>
                    <a:pt x="146" y="75"/>
                  </a:cubicBezTo>
                  <a:cubicBezTo>
                    <a:pt x="143" y="75"/>
                    <a:pt x="139" y="80"/>
                    <a:pt x="138" y="83"/>
                  </a:cubicBezTo>
                  <a:cubicBezTo>
                    <a:pt x="137" y="86"/>
                    <a:pt x="140" y="94"/>
                    <a:pt x="141" y="94"/>
                  </a:cubicBezTo>
                  <a:cubicBezTo>
                    <a:pt x="150" y="94"/>
                    <a:pt x="160" y="94"/>
                    <a:pt x="168" y="92"/>
                  </a:cubicBezTo>
                  <a:cubicBezTo>
                    <a:pt x="172" y="90"/>
                    <a:pt x="173" y="83"/>
                    <a:pt x="178" y="75"/>
                  </a:cubicBezTo>
                  <a:close/>
                </a:path>
              </a:pathLst>
            </a:custGeom>
            <a:solidFill>
              <a:srgbClr val="0939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6" name="Freeform 80">
              <a:extLst>
                <a:ext uri="{FF2B5EF4-FFF2-40B4-BE49-F238E27FC236}">
                  <a16:creationId xmlns:a16="http://schemas.microsoft.com/office/drawing/2014/main" id="{81671658-C320-4ADB-90B3-065635F3D3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737001" y="354104"/>
              <a:ext cx="90236" cy="38340"/>
            </a:xfrm>
            <a:custGeom>
              <a:avLst/>
              <a:gdLst>
                <a:gd name="T0" fmla="*/ 60 w 205"/>
                <a:gd name="T1" fmla="*/ 6 h 87"/>
                <a:gd name="T2" fmla="*/ 108 w 205"/>
                <a:gd name="T3" fmla="*/ 0 h 87"/>
                <a:gd name="T4" fmla="*/ 183 w 205"/>
                <a:gd name="T5" fmla="*/ 3 h 87"/>
                <a:gd name="T6" fmla="*/ 200 w 205"/>
                <a:gd name="T7" fmla="*/ 20 h 87"/>
                <a:gd name="T8" fmla="*/ 203 w 205"/>
                <a:gd name="T9" fmla="*/ 47 h 87"/>
                <a:gd name="T10" fmla="*/ 184 w 205"/>
                <a:gd name="T11" fmla="*/ 76 h 87"/>
                <a:gd name="T12" fmla="*/ 129 w 205"/>
                <a:gd name="T13" fmla="*/ 84 h 87"/>
                <a:gd name="T14" fmla="*/ 49 w 205"/>
                <a:gd name="T15" fmla="*/ 85 h 87"/>
                <a:gd name="T16" fmla="*/ 16 w 205"/>
                <a:gd name="T17" fmla="*/ 70 h 87"/>
                <a:gd name="T18" fmla="*/ 15 w 205"/>
                <a:gd name="T19" fmla="*/ 25 h 87"/>
                <a:gd name="T20" fmla="*/ 60 w 205"/>
                <a:gd name="T21" fmla="*/ 6 h 87"/>
                <a:gd name="T22" fmla="*/ 161 w 205"/>
                <a:gd name="T23" fmla="*/ 42 h 87"/>
                <a:gd name="T24" fmla="*/ 59 w 205"/>
                <a:gd name="T25" fmla="*/ 49 h 87"/>
                <a:gd name="T26" fmla="*/ 161 w 205"/>
                <a:gd name="T27" fmla="*/ 4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5" h="87">
                  <a:moveTo>
                    <a:pt x="60" y="6"/>
                  </a:moveTo>
                  <a:cubicBezTo>
                    <a:pt x="76" y="4"/>
                    <a:pt x="92" y="0"/>
                    <a:pt x="108" y="0"/>
                  </a:cubicBezTo>
                  <a:cubicBezTo>
                    <a:pt x="133" y="0"/>
                    <a:pt x="158" y="0"/>
                    <a:pt x="183" y="3"/>
                  </a:cubicBezTo>
                  <a:cubicBezTo>
                    <a:pt x="189" y="4"/>
                    <a:pt x="197" y="13"/>
                    <a:pt x="200" y="20"/>
                  </a:cubicBezTo>
                  <a:cubicBezTo>
                    <a:pt x="203" y="28"/>
                    <a:pt x="203" y="38"/>
                    <a:pt x="203" y="47"/>
                  </a:cubicBezTo>
                  <a:cubicBezTo>
                    <a:pt x="205" y="64"/>
                    <a:pt x="200" y="72"/>
                    <a:pt x="184" y="76"/>
                  </a:cubicBezTo>
                  <a:cubicBezTo>
                    <a:pt x="166" y="80"/>
                    <a:pt x="148" y="83"/>
                    <a:pt x="129" y="84"/>
                  </a:cubicBezTo>
                  <a:cubicBezTo>
                    <a:pt x="103" y="86"/>
                    <a:pt x="76" y="87"/>
                    <a:pt x="49" y="85"/>
                  </a:cubicBezTo>
                  <a:cubicBezTo>
                    <a:pt x="38" y="84"/>
                    <a:pt x="26" y="77"/>
                    <a:pt x="16" y="70"/>
                  </a:cubicBezTo>
                  <a:cubicBezTo>
                    <a:pt x="0" y="58"/>
                    <a:pt x="0" y="38"/>
                    <a:pt x="15" y="25"/>
                  </a:cubicBezTo>
                  <a:cubicBezTo>
                    <a:pt x="28" y="14"/>
                    <a:pt x="40" y="0"/>
                    <a:pt x="60" y="6"/>
                  </a:cubicBezTo>
                  <a:close/>
                  <a:moveTo>
                    <a:pt x="161" y="42"/>
                  </a:moveTo>
                  <a:cubicBezTo>
                    <a:pt x="145" y="30"/>
                    <a:pt x="72" y="35"/>
                    <a:pt x="59" y="49"/>
                  </a:cubicBezTo>
                  <a:cubicBezTo>
                    <a:pt x="95" y="46"/>
                    <a:pt x="128" y="44"/>
                    <a:pt x="161" y="42"/>
                  </a:cubicBezTo>
                  <a:close/>
                </a:path>
              </a:pathLst>
            </a:custGeom>
            <a:solidFill>
              <a:srgbClr val="0939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F9A6F7E9-4822-4C55-A853-4C7914B8CB1A}"/>
              </a:ext>
            </a:extLst>
          </p:cNvPr>
          <p:cNvSpPr txBox="1"/>
          <p:nvPr/>
        </p:nvSpPr>
        <p:spPr>
          <a:xfrm>
            <a:off x="2545536" y="393562"/>
            <a:ext cx="2763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altLang="zh-CN" sz="1200" dirty="0">
                <a:solidFill>
                  <a:sysClr val="windowText" lastClr="000000"/>
                </a:solidFill>
                <a:latin typeface="Segoe UI Light" panose="020B0502040204020203" pitchFamily="34" charset="0"/>
                <a:ea typeface="微软雅黑 Light" pitchFamily="34" charset="-122"/>
                <a:cs typeface="Segoe UI Light" panose="020B0502040204020203" pitchFamily="34" charset="0"/>
              </a:rPr>
              <a:t>/ THE BACKGROUND AND MEANING</a:t>
            </a:r>
            <a:endParaRPr lang="zh-CN" altLang="en-US" sz="1200" dirty="0">
              <a:solidFill>
                <a:sysClr val="windowText" lastClr="000000"/>
              </a:solidFill>
              <a:latin typeface="Segoe UI Light" panose="020B0502040204020203" pitchFamily="34" charset="0"/>
              <a:ea typeface="微软雅黑 Light" pitchFamily="34" charset="-122"/>
              <a:cs typeface="Segoe UI Light" panose="020B0502040204020203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3106" y="229138"/>
            <a:ext cx="2438800" cy="46166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939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研究思路与方法</a:t>
            </a: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1FEC89E0-90D7-48D8-83FC-0C0A4B1FD9BB}"/>
              </a:ext>
            </a:extLst>
          </p:cNvPr>
          <p:cNvCxnSpPr>
            <a:cxnSpLocks/>
          </p:cNvCxnSpPr>
          <p:nvPr/>
        </p:nvCxnSpPr>
        <p:spPr>
          <a:xfrm>
            <a:off x="302006" y="6584663"/>
            <a:ext cx="10051362" cy="0"/>
          </a:xfrm>
          <a:prstGeom prst="line">
            <a:avLst/>
          </a:prstGeom>
          <a:ln w="12700">
            <a:solidFill>
              <a:srgbClr val="0939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1FEC89E0-90D7-48D8-83FC-0C0A4B1FD9BB}"/>
              </a:ext>
            </a:extLst>
          </p:cNvPr>
          <p:cNvCxnSpPr>
            <a:cxnSpLocks/>
          </p:cNvCxnSpPr>
          <p:nvPr/>
        </p:nvCxnSpPr>
        <p:spPr>
          <a:xfrm>
            <a:off x="11143461" y="6584663"/>
            <a:ext cx="688875" cy="0"/>
          </a:xfrm>
          <a:prstGeom prst="line">
            <a:avLst/>
          </a:prstGeom>
          <a:ln w="12700">
            <a:solidFill>
              <a:srgbClr val="0939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0378768" y="6393877"/>
            <a:ext cx="722549" cy="381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0939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b="1" dirty="0">
              <a:solidFill>
                <a:srgbClr val="09397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B6C4B64B-409F-43AB-B89D-15C1D3131074}"/>
              </a:ext>
            </a:extLst>
          </p:cNvPr>
          <p:cNvSpPr/>
          <p:nvPr/>
        </p:nvSpPr>
        <p:spPr>
          <a:xfrm>
            <a:off x="0" y="1871646"/>
            <a:ext cx="12192000" cy="1735667"/>
          </a:xfrm>
          <a:prstGeom prst="rect">
            <a:avLst/>
          </a:prstGeom>
          <a:solidFill>
            <a:srgbClr val="09397E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BCADEC23-358D-474D-8666-C862B89A6725}"/>
              </a:ext>
            </a:extLst>
          </p:cNvPr>
          <p:cNvGrpSpPr/>
          <p:nvPr/>
        </p:nvGrpSpPr>
        <p:grpSpPr>
          <a:xfrm>
            <a:off x="668867" y="4606757"/>
            <a:ext cx="10888133" cy="0"/>
            <a:chOff x="-2249275" y="5190914"/>
            <a:chExt cx="10888133" cy="0"/>
          </a:xfrm>
        </p:grpSpPr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9615541C-3114-4387-BE29-3D4CD1E49AB2}"/>
                </a:ext>
              </a:extLst>
            </p:cNvPr>
            <p:cNvCxnSpPr/>
            <p:nvPr/>
          </p:nvCxnSpPr>
          <p:spPr>
            <a:xfrm>
              <a:off x="-2249275" y="5190914"/>
              <a:ext cx="5198850" cy="0"/>
            </a:xfrm>
            <a:prstGeom prst="line">
              <a:avLst/>
            </a:prstGeom>
            <a:noFill/>
            <a:ln w="6350" cap="flat" cmpd="sng" algn="ctr">
              <a:solidFill>
                <a:srgbClr val="16397A"/>
              </a:solidFill>
              <a:prstDash val="solid"/>
              <a:miter lim="800000"/>
            </a:ln>
            <a:effectLst/>
          </p:spPr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6680DDBC-955E-4397-90BD-196AFB7B045B}"/>
                </a:ext>
              </a:extLst>
            </p:cNvPr>
            <p:cNvCxnSpPr/>
            <p:nvPr/>
          </p:nvCxnSpPr>
          <p:spPr>
            <a:xfrm>
              <a:off x="3406140" y="5190914"/>
              <a:ext cx="5232718" cy="0"/>
            </a:xfrm>
            <a:prstGeom prst="line">
              <a:avLst/>
            </a:prstGeom>
            <a:noFill/>
            <a:ln w="6350" cap="flat" cmpd="sng" algn="ctr">
              <a:solidFill>
                <a:srgbClr val="16397A"/>
              </a:solidFill>
              <a:prstDash val="solid"/>
              <a:miter lim="800000"/>
            </a:ln>
            <a:effectLst/>
          </p:spPr>
        </p:cxnSp>
      </p:grpSp>
      <p:sp>
        <p:nvSpPr>
          <p:cNvPr id="71" name="矩形 70">
            <a:extLst>
              <a:ext uri="{FF2B5EF4-FFF2-40B4-BE49-F238E27FC236}">
                <a16:creationId xmlns:a16="http://schemas.microsoft.com/office/drawing/2014/main" id="{0CBC08F4-81D6-4F6D-AFF4-3F5303D2647C}"/>
              </a:ext>
            </a:extLst>
          </p:cNvPr>
          <p:cNvSpPr/>
          <p:nvPr/>
        </p:nvSpPr>
        <p:spPr>
          <a:xfrm>
            <a:off x="1635263" y="4802570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sz="2000" b="1" dirty="0">
                <a:solidFill>
                  <a:srgbClr val="09397E"/>
                </a:solidFill>
                <a:latin typeface="Calibri"/>
                <a:ea typeface="微软雅黑" charset="0"/>
              </a:rPr>
              <a:t>请输入标题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BEBCBA80-F05C-4047-A183-ED1CB855DD94}"/>
              </a:ext>
            </a:extLst>
          </p:cNvPr>
          <p:cNvSpPr/>
          <p:nvPr/>
        </p:nvSpPr>
        <p:spPr>
          <a:xfrm>
            <a:off x="902196" y="5310998"/>
            <a:ext cx="2933204" cy="789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点击此处添加文本内容，如关键词、部分简单介绍等。点击此处添加文本内容，如关键词、部分简单介绍等。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BB68E691-C8CF-4043-A2A0-66FFF1D2D3C7}"/>
              </a:ext>
            </a:extLst>
          </p:cNvPr>
          <p:cNvSpPr/>
          <p:nvPr/>
        </p:nvSpPr>
        <p:spPr>
          <a:xfrm>
            <a:off x="5375950" y="4802570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sz="2000" b="1" dirty="0">
                <a:solidFill>
                  <a:srgbClr val="09397E"/>
                </a:solidFill>
                <a:latin typeface="Calibri"/>
                <a:ea typeface="微软雅黑" charset="0"/>
              </a:rPr>
              <a:t>请输入标题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E5C77F71-0E2F-4B26-B037-DF17DF4277B1}"/>
              </a:ext>
            </a:extLst>
          </p:cNvPr>
          <p:cNvSpPr/>
          <p:nvPr/>
        </p:nvSpPr>
        <p:spPr>
          <a:xfrm>
            <a:off x="4642883" y="5310998"/>
            <a:ext cx="2933204" cy="789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点击此处添加文本内容，如关键词、部分简单介绍等。点击此处添加文本内容，如关键词、部分简单介绍等。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9A20F9B2-1467-4444-84F7-804CB10405FC}"/>
              </a:ext>
            </a:extLst>
          </p:cNvPr>
          <p:cNvSpPr/>
          <p:nvPr/>
        </p:nvSpPr>
        <p:spPr>
          <a:xfrm>
            <a:off x="9116636" y="4802570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sz="2000" b="1" dirty="0">
                <a:solidFill>
                  <a:srgbClr val="09397E"/>
                </a:solidFill>
                <a:latin typeface="Calibri"/>
                <a:ea typeface="微软雅黑" charset="0"/>
              </a:rPr>
              <a:t>请输入标题</a:t>
            </a:r>
          </a:p>
        </p:txBody>
      </p:sp>
      <p:pic>
        <p:nvPicPr>
          <p:cNvPr id="79" name="图片 78">
            <a:extLst>
              <a:ext uri="{FF2B5EF4-FFF2-40B4-BE49-F238E27FC236}">
                <a16:creationId xmlns:a16="http://schemas.microsoft.com/office/drawing/2014/main" id="{A7DEFB09-CF99-4293-9760-09DFEFEA7F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486"/>
          <a:stretch/>
        </p:blipFill>
        <p:spPr>
          <a:xfrm>
            <a:off x="7199054" y="1515772"/>
            <a:ext cx="4295849" cy="24471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0" name="图片 79">
            <a:extLst>
              <a:ext uri="{FF2B5EF4-FFF2-40B4-BE49-F238E27FC236}">
                <a16:creationId xmlns:a16="http://schemas.microsoft.com/office/drawing/2014/main" id="{8ABAFC1A-4C4F-4652-9A28-255D1DCFB2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486"/>
          <a:stretch/>
        </p:blipFill>
        <p:spPr>
          <a:xfrm>
            <a:off x="718297" y="1515772"/>
            <a:ext cx="4295849" cy="24471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6" name="矩形 75">
            <a:extLst>
              <a:ext uri="{FF2B5EF4-FFF2-40B4-BE49-F238E27FC236}">
                <a16:creationId xmlns:a16="http://schemas.microsoft.com/office/drawing/2014/main" id="{0C9DEAD8-CB62-4AC5-B963-C93287936F08}"/>
              </a:ext>
            </a:extLst>
          </p:cNvPr>
          <p:cNvSpPr/>
          <p:nvPr/>
        </p:nvSpPr>
        <p:spPr>
          <a:xfrm>
            <a:off x="8383569" y="5310998"/>
            <a:ext cx="2933204" cy="789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点击此处添加文本内容，如关键词、部分简单介绍等。点击此处添加文本内容，如关键词、部分简单介绍等。</a:t>
            </a:r>
          </a:p>
        </p:txBody>
      </p:sp>
      <p:pic>
        <p:nvPicPr>
          <p:cNvPr id="78" name="图片 77">
            <a:extLst>
              <a:ext uri="{FF2B5EF4-FFF2-40B4-BE49-F238E27FC236}">
                <a16:creationId xmlns:a16="http://schemas.microsoft.com/office/drawing/2014/main" id="{DE0C6186-2CBE-4BFC-8C97-DEC63CE664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486"/>
          <a:stretch/>
        </p:blipFill>
        <p:spPr>
          <a:xfrm>
            <a:off x="3252214" y="1009734"/>
            <a:ext cx="5687573" cy="324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83" name="组合 82">
            <a:extLst>
              <a:ext uri="{FF2B5EF4-FFF2-40B4-BE49-F238E27FC236}">
                <a16:creationId xmlns:a16="http://schemas.microsoft.com/office/drawing/2014/main" id="{CEA470FA-FAB1-43E2-BFCB-EBE5650FD7FB}"/>
              </a:ext>
            </a:extLst>
          </p:cNvPr>
          <p:cNvGrpSpPr/>
          <p:nvPr/>
        </p:nvGrpSpPr>
        <p:grpSpPr>
          <a:xfrm>
            <a:off x="5939209" y="4450257"/>
            <a:ext cx="313582" cy="310702"/>
            <a:chOff x="10509504" y="160498"/>
            <a:chExt cx="438261" cy="434237"/>
          </a:xfrm>
        </p:grpSpPr>
        <p:sp>
          <p:nvSpPr>
            <p:cNvPr id="84" name="Freeform 35">
              <a:extLst>
                <a:ext uri="{FF2B5EF4-FFF2-40B4-BE49-F238E27FC236}">
                  <a16:creationId xmlns:a16="http://schemas.microsoft.com/office/drawing/2014/main" id="{EED9A9E4-1830-4F4F-9BEE-ED26FAF7A4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09504" y="160498"/>
              <a:ext cx="438261" cy="434237"/>
            </a:xfrm>
            <a:custGeom>
              <a:avLst/>
              <a:gdLst>
                <a:gd name="T0" fmla="*/ 498 w 996"/>
                <a:gd name="T1" fmla="*/ 985 h 987"/>
                <a:gd name="T2" fmla="*/ 10 w 996"/>
                <a:gd name="T3" fmla="*/ 478 h 987"/>
                <a:gd name="T4" fmla="*/ 515 w 996"/>
                <a:gd name="T5" fmla="*/ 8 h 987"/>
                <a:gd name="T6" fmla="*/ 987 w 996"/>
                <a:gd name="T7" fmla="*/ 514 h 987"/>
                <a:gd name="T8" fmla="*/ 498 w 996"/>
                <a:gd name="T9" fmla="*/ 985 h 987"/>
                <a:gd name="T10" fmla="*/ 27 w 996"/>
                <a:gd name="T11" fmla="*/ 496 h 987"/>
                <a:gd name="T12" fmla="*/ 509 w 996"/>
                <a:gd name="T13" fmla="*/ 967 h 987"/>
                <a:gd name="T14" fmla="*/ 969 w 996"/>
                <a:gd name="T15" fmla="*/ 493 h 987"/>
                <a:gd name="T16" fmla="*/ 473 w 996"/>
                <a:gd name="T17" fmla="*/ 25 h 987"/>
                <a:gd name="T18" fmla="*/ 27 w 996"/>
                <a:gd name="T19" fmla="*/ 496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6" h="987">
                  <a:moveTo>
                    <a:pt x="498" y="985"/>
                  </a:moveTo>
                  <a:cubicBezTo>
                    <a:pt x="234" y="987"/>
                    <a:pt x="0" y="764"/>
                    <a:pt x="10" y="478"/>
                  </a:cubicBezTo>
                  <a:cubicBezTo>
                    <a:pt x="19" y="228"/>
                    <a:pt x="228" y="0"/>
                    <a:pt x="515" y="8"/>
                  </a:cubicBezTo>
                  <a:cubicBezTo>
                    <a:pt x="772" y="15"/>
                    <a:pt x="996" y="231"/>
                    <a:pt x="987" y="514"/>
                  </a:cubicBezTo>
                  <a:cubicBezTo>
                    <a:pt x="979" y="772"/>
                    <a:pt x="763" y="987"/>
                    <a:pt x="498" y="985"/>
                  </a:cubicBezTo>
                  <a:close/>
                  <a:moveTo>
                    <a:pt x="27" y="496"/>
                  </a:moveTo>
                  <a:cubicBezTo>
                    <a:pt x="25" y="751"/>
                    <a:pt x="238" y="973"/>
                    <a:pt x="509" y="967"/>
                  </a:cubicBezTo>
                  <a:cubicBezTo>
                    <a:pt x="762" y="961"/>
                    <a:pt x="970" y="756"/>
                    <a:pt x="969" y="493"/>
                  </a:cubicBezTo>
                  <a:cubicBezTo>
                    <a:pt x="969" y="233"/>
                    <a:pt x="749" y="10"/>
                    <a:pt x="473" y="25"/>
                  </a:cubicBezTo>
                  <a:cubicBezTo>
                    <a:pt x="233" y="37"/>
                    <a:pt x="26" y="241"/>
                    <a:pt x="27" y="496"/>
                  </a:cubicBezTo>
                  <a:close/>
                </a:path>
              </a:pathLst>
            </a:custGeom>
            <a:solidFill>
              <a:srgbClr val="0939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85" name="Freeform 59">
              <a:extLst>
                <a:ext uri="{FF2B5EF4-FFF2-40B4-BE49-F238E27FC236}">
                  <a16:creationId xmlns:a16="http://schemas.microsoft.com/office/drawing/2014/main" id="{EE95F8C8-4C75-4946-B698-7EE4C4DC6E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85548" y="235271"/>
              <a:ext cx="287020" cy="287444"/>
            </a:xfrm>
            <a:custGeom>
              <a:avLst/>
              <a:gdLst>
                <a:gd name="T0" fmla="*/ 328 w 652"/>
                <a:gd name="T1" fmla="*/ 1 h 653"/>
                <a:gd name="T2" fmla="*/ 323 w 652"/>
                <a:gd name="T3" fmla="*/ 652 h 653"/>
                <a:gd name="T4" fmla="*/ 349 w 652"/>
                <a:gd name="T5" fmla="*/ 237 h 653"/>
                <a:gd name="T6" fmla="*/ 304 w 652"/>
                <a:gd name="T7" fmla="*/ 430 h 653"/>
                <a:gd name="T8" fmla="*/ 316 w 652"/>
                <a:gd name="T9" fmla="*/ 630 h 653"/>
                <a:gd name="T10" fmla="*/ 345 w 652"/>
                <a:gd name="T11" fmla="*/ 21 h 653"/>
                <a:gd name="T12" fmla="*/ 335 w 652"/>
                <a:gd name="T13" fmla="*/ 106 h 653"/>
                <a:gd name="T14" fmla="*/ 500 w 652"/>
                <a:gd name="T15" fmla="*/ 112 h 653"/>
                <a:gd name="T16" fmla="*/ 551 w 652"/>
                <a:gd name="T17" fmla="*/ 133 h 653"/>
                <a:gd name="T18" fmla="*/ 382 w 652"/>
                <a:gd name="T19" fmla="*/ 161 h 653"/>
                <a:gd name="T20" fmla="*/ 354 w 652"/>
                <a:gd name="T21" fmla="*/ 222 h 653"/>
                <a:gd name="T22" fmla="*/ 417 w 652"/>
                <a:gd name="T23" fmla="*/ 173 h 653"/>
                <a:gd name="T24" fmla="*/ 547 w 652"/>
                <a:gd name="T25" fmla="*/ 201 h 653"/>
                <a:gd name="T26" fmla="*/ 411 w 652"/>
                <a:gd name="T27" fmla="*/ 263 h 653"/>
                <a:gd name="T28" fmla="*/ 49 w 652"/>
                <a:gd name="T29" fmla="*/ 459 h 653"/>
                <a:gd name="T30" fmla="*/ 103 w 652"/>
                <a:gd name="T31" fmla="*/ 419 h 653"/>
                <a:gd name="T32" fmla="*/ 230 w 652"/>
                <a:gd name="T33" fmla="*/ 425 h 653"/>
                <a:gd name="T34" fmla="*/ 266 w 652"/>
                <a:gd name="T35" fmla="*/ 390 h 653"/>
                <a:gd name="T36" fmla="*/ 302 w 652"/>
                <a:gd name="T37" fmla="*/ 243 h 653"/>
                <a:gd name="T38" fmla="*/ 252 w 652"/>
                <a:gd name="T39" fmla="*/ 302 h 653"/>
                <a:gd name="T40" fmla="*/ 199 w 652"/>
                <a:gd name="T41" fmla="*/ 396 h 653"/>
                <a:gd name="T42" fmla="*/ 53 w 652"/>
                <a:gd name="T43" fmla="*/ 329 h 653"/>
                <a:gd name="T44" fmla="*/ 170 w 652"/>
                <a:gd name="T45" fmla="*/ 150 h 653"/>
                <a:gd name="T46" fmla="*/ 243 w 652"/>
                <a:gd name="T47" fmla="*/ 227 h 653"/>
                <a:gd name="T48" fmla="*/ 285 w 652"/>
                <a:gd name="T49" fmla="*/ 200 h 653"/>
                <a:gd name="T50" fmla="*/ 288 w 652"/>
                <a:gd name="T51" fmla="*/ 161 h 653"/>
                <a:gd name="T52" fmla="*/ 262 w 652"/>
                <a:gd name="T53" fmla="*/ 130 h 653"/>
                <a:gd name="T54" fmla="*/ 321 w 652"/>
                <a:gd name="T55" fmla="*/ 19 h 653"/>
                <a:gd name="T56" fmla="*/ 49 w 652"/>
                <a:gd name="T57" fmla="*/ 459 h 653"/>
                <a:gd name="T58" fmla="*/ 301 w 652"/>
                <a:gd name="T59" fmla="*/ 626 h 653"/>
                <a:gd name="T60" fmla="*/ 266 w 652"/>
                <a:gd name="T61" fmla="*/ 478 h 653"/>
                <a:gd name="T62" fmla="*/ 226 w 652"/>
                <a:gd name="T63" fmla="*/ 469 h 653"/>
                <a:gd name="T64" fmla="*/ 101 w 652"/>
                <a:gd name="T65" fmla="*/ 303 h 653"/>
                <a:gd name="T66" fmla="*/ 166 w 652"/>
                <a:gd name="T67" fmla="*/ 349 h 653"/>
                <a:gd name="T68" fmla="*/ 199 w 652"/>
                <a:gd name="T69" fmla="*/ 306 h 653"/>
                <a:gd name="T70" fmla="*/ 101 w 652"/>
                <a:gd name="T71" fmla="*/ 303 h 653"/>
                <a:gd name="T72" fmla="*/ 143 w 652"/>
                <a:gd name="T73" fmla="*/ 208 h 653"/>
                <a:gd name="T74" fmla="*/ 95 w 652"/>
                <a:gd name="T75" fmla="*/ 243 h 653"/>
                <a:gd name="T76" fmla="*/ 191 w 652"/>
                <a:gd name="T77" fmla="*/ 252 h 653"/>
                <a:gd name="T78" fmla="*/ 494 w 652"/>
                <a:gd name="T79" fmla="*/ 216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52" h="653">
                  <a:moveTo>
                    <a:pt x="1" y="325"/>
                  </a:moveTo>
                  <a:cubicBezTo>
                    <a:pt x="0" y="145"/>
                    <a:pt x="153" y="0"/>
                    <a:pt x="328" y="1"/>
                  </a:cubicBezTo>
                  <a:cubicBezTo>
                    <a:pt x="503" y="3"/>
                    <a:pt x="652" y="149"/>
                    <a:pt x="651" y="327"/>
                  </a:cubicBezTo>
                  <a:cubicBezTo>
                    <a:pt x="650" y="505"/>
                    <a:pt x="506" y="653"/>
                    <a:pt x="323" y="652"/>
                  </a:cubicBezTo>
                  <a:cubicBezTo>
                    <a:pt x="140" y="650"/>
                    <a:pt x="0" y="500"/>
                    <a:pt x="1" y="325"/>
                  </a:cubicBezTo>
                  <a:close/>
                  <a:moveTo>
                    <a:pt x="349" y="237"/>
                  </a:moveTo>
                  <a:cubicBezTo>
                    <a:pt x="341" y="264"/>
                    <a:pt x="333" y="287"/>
                    <a:pt x="326" y="311"/>
                  </a:cubicBezTo>
                  <a:cubicBezTo>
                    <a:pt x="315" y="350"/>
                    <a:pt x="302" y="388"/>
                    <a:pt x="304" y="430"/>
                  </a:cubicBezTo>
                  <a:cubicBezTo>
                    <a:pt x="307" y="483"/>
                    <a:pt x="309" y="536"/>
                    <a:pt x="320" y="589"/>
                  </a:cubicBezTo>
                  <a:cubicBezTo>
                    <a:pt x="323" y="603"/>
                    <a:pt x="329" y="617"/>
                    <a:pt x="316" y="630"/>
                  </a:cubicBezTo>
                  <a:cubicBezTo>
                    <a:pt x="465" y="636"/>
                    <a:pt x="613" y="527"/>
                    <a:pt x="628" y="357"/>
                  </a:cubicBezTo>
                  <a:cubicBezTo>
                    <a:pt x="646" y="156"/>
                    <a:pt x="489" y="26"/>
                    <a:pt x="345" y="21"/>
                  </a:cubicBezTo>
                  <a:cubicBezTo>
                    <a:pt x="345" y="28"/>
                    <a:pt x="346" y="35"/>
                    <a:pt x="345" y="42"/>
                  </a:cubicBezTo>
                  <a:cubicBezTo>
                    <a:pt x="342" y="63"/>
                    <a:pt x="338" y="85"/>
                    <a:pt x="335" y="106"/>
                  </a:cubicBezTo>
                  <a:cubicBezTo>
                    <a:pt x="333" y="118"/>
                    <a:pt x="339" y="125"/>
                    <a:pt x="350" y="122"/>
                  </a:cubicBezTo>
                  <a:cubicBezTo>
                    <a:pt x="399" y="108"/>
                    <a:pt x="450" y="113"/>
                    <a:pt x="500" y="112"/>
                  </a:cubicBezTo>
                  <a:cubicBezTo>
                    <a:pt x="515" y="111"/>
                    <a:pt x="530" y="119"/>
                    <a:pt x="544" y="124"/>
                  </a:cubicBezTo>
                  <a:cubicBezTo>
                    <a:pt x="547" y="125"/>
                    <a:pt x="550" y="129"/>
                    <a:pt x="551" y="133"/>
                  </a:cubicBezTo>
                  <a:cubicBezTo>
                    <a:pt x="555" y="151"/>
                    <a:pt x="548" y="160"/>
                    <a:pt x="529" y="161"/>
                  </a:cubicBezTo>
                  <a:cubicBezTo>
                    <a:pt x="480" y="161"/>
                    <a:pt x="431" y="160"/>
                    <a:pt x="382" y="161"/>
                  </a:cubicBezTo>
                  <a:cubicBezTo>
                    <a:pt x="369" y="161"/>
                    <a:pt x="354" y="164"/>
                    <a:pt x="345" y="171"/>
                  </a:cubicBezTo>
                  <a:cubicBezTo>
                    <a:pt x="332" y="180"/>
                    <a:pt x="339" y="211"/>
                    <a:pt x="354" y="222"/>
                  </a:cubicBezTo>
                  <a:cubicBezTo>
                    <a:pt x="355" y="220"/>
                    <a:pt x="356" y="218"/>
                    <a:pt x="357" y="216"/>
                  </a:cubicBezTo>
                  <a:cubicBezTo>
                    <a:pt x="368" y="190"/>
                    <a:pt x="385" y="172"/>
                    <a:pt x="417" y="173"/>
                  </a:cubicBezTo>
                  <a:cubicBezTo>
                    <a:pt x="451" y="174"/>
                    <a:pt x="486" y="174"/>
                    <a:pt x="521" y="176"/>
                  </a:cubicBezTo>
                  <a:cubicBezTo>
                    <a:pt x="535" y="177"/>
                    <a:pt x="545" y="188"/>
                    <a:pt x="547" y="201"/>
                  </a:cubicBezTo>
                  <a:cubicBezTo>
                    <a:pt x="553" y="234"/>
                    <a:pt x="539" y="253"/>
                    <a:pt x="506" y="256"/>
                  </a:cubicBezTo>
                  <a:cubicBezTo>
                    <a:pt x="474" y="259"/>
                    <a:pt x="442" y="261"/>
                    <a:pt x="411" y="263"/>
                  </a:cubicBezTo>
                  <a:cubicBezTo>
                    <a:pt x="387" y="264"/>
                    <a:pt x="368" y="256"/>
                    <a:pt x="349" y="237"/>
                  </a:cubicBezTo>
                  <a:close/>
                  <a:moveTo>
                    <a:pt x="49" y="459"/>
                  </a:moveTo>
                  <a:cubicBezTo>
                    <a:pt x="57" y="449"/>
                    <a:pt x="62" y="442"/>
                    <a:pt x="67" y="435"/>
                  </a:cubicBezTo>
                  <a:cubicBezTo>
                    <a:pt x="76" y="422"/>
                    <a:pt x="87" y="416"/>
                    <a:pt x="103" y="419"/>
                  </a:cubicBezTo>
                  <a:cubicBezTo>
                    <a:pt x="117" y="421"/>
                    <a:pt x="132" y="422"/>
                    <a:pt x="146" y="422"/>
                  </a:cubicBezTo>
                  <a:cubicBezTo>
                    <a:pt x="174" y="423"/>
                    <a:pt x="202" y="423"/>
                    <a:pt x="230" y="425"/>
                  </a:cubicBezTo>
                  <a:cubicBezTo>
                    <a:pt x="263" y="426"/>
                    <a:pt x="265" y="425"/>
                    <a:pt x="266" y="393"/>
                  </a:cubicBezTo>
                  <a:cubicBezTo>
                    <a:pt x="266" y="392"/>
                    <a:pt x="266" y="391"/>
                    <a:pt x="266" y="390"/>
                  </a:cubicBezTo>
                  <a:cubicBezTo>
                    <a:pt x="270" y="344"/>
                    <a:pt x="278" y="300"/>
                    <a:pt x="298" y="259"/>
                  </a:cubicBezTo>
                  <a:cubicBezTo>
                    <a:pt x="301" y="254"/>
                    <a:pt x="301" y="248"/>
                    <a:pt x="302" y="243"/>
                  </a:cubicBezTo>
                  <a:cubicBezTo>
                    <a:pt x="300" y="242"/>
                    <a:pt x="299" y="241"/>
                    <a:pt x="297" y="240"/>
                  </a:cubicBezTo>
                  <a:cubicBezTo>
                    <a:pt x="281" y="261"/>
                    <a:pt x="266" y="281"/>
                    <a:pt x="252" y="302"/>
                  </a:cubicBezTo>
                  <a:cubicBezTo>
                    <a:pt x="247" y="309"/>
                    <a:pt x="245" y="320"/>
                    <a:pt x="246" y="329"/>
                  </a:cubicBezTo>
                  <a:cubicBezTo>
                    <a:pt x="249" y="362"/>
                    <a:pt x="232" y="390"/>
                    <a:pt x="199" y="396"/>
                  </a:cubicBezTo>
                  <a:cubicBezTo>
                    <a:pt x="167" y="402"/>
                    <a:pt x="135" y="404"/>
                    <a:pt x="102" y="392"/>
                  </a:cubicBezTo>
                  <a:cubicBezTo>
                    <a:pt x="72" y="380"/>
                    <a:pt x="56" y="360"/>
                    <a:pt x="53" y="329"/>
                  </a:cubicBezTo>
                  <a:cubicBezTo>
                    <a:pt x="51" y="303"/>
                    <a:pt x="51" y="277"/>
                    <a:pt x="50" y="251"/>
                  </a:cubicBezTo>
                  <a:cubicBezTo>
                    <a:pt x="50" y="191"/>
                    <a:pt x="111" y="139"/>
                    <a:pt x="170" y="150"/>
                  </a:cubicBezTo>
                  <a:cubicBezTo>
                    <a:pt x="203" y="157"/>
                    <a:pt x="233" y="168"/>
                    <a:pt x="239" y="208"/>
                  </a:cubicBezTo>
                  <a:cubicBezTo>
                    <a:pt x="240" y="214"/>
                    <a:pt x="241" y="221"/>
                    <a:pt x="243" y="227"/>
                  </a:cubicBezTo>
                  <a:cubicBezTo>
                    <a:pt x="244" y="231"/>
                    <a:pt x="246" y="234"/>
                    <a:pt x="247" y="237"/>
                  </a:cubicBezTo>
                  <a:cubicBezTo>
                    <a:pt x="261" y="223"/>
                    <a:pt x="275" y="213"/>
                    <a:pt x="285" y="200"/>
                  </a:cubicBezTo>
                  <a:cubicBezTo>
                    <a:pt x="292" y="191"/>
                    <a:pt x="296" y="179"/>
                    <a:pt x="299" y="168"/>
                  </a:cubicBezTo>
                  <a:cubicBezTo>
                    <a:pt x="301" y="160"/>
                    <a:pt x="296" y="155"/>
                    <a:pt x="288" y="161"/>
                  </a:cubicBezTo>
                  <a:cubicBezTo>
                    <a:pt x="276" y="170"/>
                    <a:pt x="264" y="175"/>
                    <a:pt x="251" y="167"/>
                  </a:cubicBezTo>
                  <a:cubicBezTo>
                    <a:pt x="243" y="162"/>
                    <a:pt x="251" y="145"/>
                    <a:pt x="262" y="130"/>
                  </a:cubicBezTo>
                  <a:cubicBezTo>
                    <a:pt x="277" y="108"/>
                    <a:pt x="291" y="86"/>
                    <a:pt x="304" y="63"/>
                  </a:cubicBezTo>
                  <a:cubicBezTo>
                    <a:pt x="311" y="50"/>
                    <a:pt x="315" y="35"/>
                    <a:pt x="321" y="19"/>
                  </a:cubicBezTo>
                  <a:cubicBezTo>
                    <a:pt x="212" y="25"/>
                    <a:pt x="125" y="71"/>
                    <a:pt x="67" y="164"/>
                  </a:cubicBezTo>
                  <a:cubicBezTo>
                    <a:pt x="8" y="257"/>
                    <a:pt x="4" y="355"/>
                    <a:pt x="49" y="459"/>
                  </a:cubicBezTo>
                  <a:close/>
                  <a:moveTo>
                    <a:pt x="62" y="477"/>
                  </a:moveTo>
                  <a:cubicBezTo>
                    <a:pt x="97" y="556"/>
                    <a:pt x="244" y="647"/>
                    <a:pt x="301" y="626"/>
                  </a:cubicBezTo>
                  <a:cubicBezTo>
                    <a:pt x="285" y="613"/>
                    <a:pt x="277" y="597"/>
                    <a:pt x="275" y="577"/>
                  </a:cubicBezTo>
                  <a:cubicBezTo>
                    <a:pt x="272" y="544"/>
                    <a:pt x="269" y="511"/>
                    <a:pt x="266" y="478"/>
                  </a:cubicBezTo>
                  <a:cubicBezTo>
                    <a:pt x="266" y="468"/>
                    <a:pt x="265" y="462"/>
                    <a:pt x="253" y="466"/>
                  </a:cubicBezTo>
                  <a:cubicBezTo>
                    <a:pt x="244" y="468"/>
                    <a:pt x="235" y="469"/>
                    <a:pt x="226" y="469"/>
                  </a:cubicBezTo>
                  <a:cubicBezTo>
                    <a:pt x="172" y="472"/>
                    <a:pt x="118" y="475"/>
                    <a:pt x="62" y="477"/>
                  </a:cubicBezTo>
                  <a:close/>
                  <a:moveTo>
                    <a:pt x="101" y="303"/>
                  </a:moveTo>
                  <a:cubicBezTo>
                    <a:pt x="101" y="307"/>
                    <a:pt x="101" y="310"/>
                    <a:pt x="101" y="313"/>
                  </a:cubicBezTo>
                  <a:cubicBezTo>
                    <a:pt x="111" y="344"/>
                    <a:pt x="130" y="355"/>
                    <a:pt x="166" y="349"/>
                  </a:cubicBezTo>
                  <a:cubicBezTo>
                    <a:pt x="175" y="348"/>
                    <a:pt x="183" y="346"/>
                    <a:pt x="190" y="342"/>
                  </a:cubicBezTo>
                  <a:cubicBezTo>
                    <a:pt x="206" y="334"/>
                    <a:pt x="201" y="318"/>
                    <a:pt x="199" y="306"/>
                  </a:cubicBezTo>
                  <a:cubicBezTo>
                    <a:pt x="198" y="302"/>
                    <a:pt x="186" y="296"/>
                    <a:pt x="179" y="296"/>
                  </a:cubicBezTo>
                  <a:cubicBezTo>
                    <a:pt x="153" y="297"/>
                    <a:pt x="128" y="301"/>
                    <a:pt x="101" y="303"/>
                  </a:cubicBezTo>
                  <a:close/>
                  <a:moveTo>
                    <a:pt x="191" y="252"/>
                  </a:moveTo>
                  <a:cubicBezTo>
                    <a:pt x="189" y="212"/>
                    <a:pt x="180" y="207"/>
                    <a:pt x="143" y="208"/>
                  </a:cubicBezTo>
                  <a:cubicBezTo>
                    <a:pt x="141" y="208"/>
                    <a:pt x="139" y="208"/>
                    <a:pt x="137" y="209"/>
                  </a:cubicBezTo>
                  <a:cubicBezTo>
                    <a:pt x="116" y="212"/>
                    <a:pt x="99" y="226"/>
                    <a:pt x="95" y="243"/>
                  </a:cubicBezTo>
                  <a:cubicBezTo>
                    <a:pt x="94" y="251"/>
                    <a:pt x="92" y="262"/>
                    <a:pt x="106" y="261"/>
                  </a:cubicBezTo>
                  <a:cubicBezTo>
                    <a:pt x="134" y="258"/>
                    <a:pt x="162" y="255"/>
                    <a:pt x="191" y="252"/>
                  </a:cubicBezTo>
                  <a:close/>
                  <a:moveTo>
                    <a:pt x="403" y="219"/>
                  </a:moveTo>
                  <a:cubicBezTo>
                    <a:pt x="433" y="226"/>
                    <a:pt x="464" y="216"/>
                    <a:pt x="494" y="216"/>
                  </a:cubicBezTo>
                  <a:cubicBezTo>
                    <a:pt x="464" y="210"/>
                    <a:pt x="433" y="211"/>
                    <a:pt x="403" y="219"/>
                  </a:cubicBezTo>
                  <a:close/>
                </a:path>
              </a:pathLst>
            </a:custGeom>
            <a:solidFill>
              <a:srgbClr val="0939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86" name="Freeform 60">
              <a:extLst>
                <a:ext uri="{FF2B5EF4-FFF2-40B4-BE49-F238E27FC236}">
                  <a16:creationId xmlns:a16="http://schemas.microsoft.com/office/drawing/2014/main" id="{CD053BD0-33B5-4594-AC91-C45E3B1C0A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30263" y="316188"/>
              <a:ext cx="52744" cy="47660"/>
            </a:xfrm>
            <a:custGeom>
              <a:avLst/>
              <a:gdLst>
                <a:gd name="T0" fmla="*/ 0 w 120"/>
                <a:gd name="T1" fmla="*/ 90 h 108"/>
                <a:gd name="T2" fmla="*/ 5 w 120"/>
                <a:gd name="T3" fmla="*/ 35 h 108"/>
                <a:gd name="T4" fmla="*/ 53 w 120"/>
                <a:gd name="T5" fmla="*/ 7 h 108"/>
                <a:gd name="T6" fmla="*/ 98 w 120"/>
                <a:gd name="T7" fmla="*/ 17 h 108"/>
                <a:gd name="T8" fmla="*/ 119 w 120"/>
                <a:gd name="T9" fmla="*/ 43 h 108"/>
                <a:gd name="T10" fmla="*/ 116 w 120"/>
                <a:gd name="T11" fmla="*/ 89 h 108"/>
                <a:gd name="T12" fmla="*/ 92 w 120"/>
                <a:gd name="T13" fmla="*/ 106 h 108"/>
                <a:gd name="T14" fmla="*/ 42 w 120"/>
                <a:gd name="T15" fmla="*/ 96 h 108"/>
                <a:gd name="T16" fmla="*/ 0 w 120"/>
                <a:gd name="T17" fmla="*/ 90 h 108"/>
                <a:gd name="T18" fmla="*/ 97 w 120"/>
                <a:gd name="T19" fmla="*/ 76 h 108"/>
                <a:gd name="T20" fmla="*/ 69 w 120"/>
                <a:gd name="T21" fmla="*/ 37 h 108"/>
                <a:gd name="T22" fmla="*/ 39 w 120"/>
                <a:gd name="T23" fmla="*/ 33 h 108"/>
                <a:gd name="T24" fmla="*/ 23 w 120"/>
                <a:gd name="T25" fmla="*/ 41 h 108"/>
                <a:gd name="T26" fmla="*/ 30 w 120"/>
                <a:gd name="T27" fmla="*/ 64 h 108"/>
                <a:gd name="T28" fmla="*/ 97 w 120"/>
                <a:gd name="T29" fmla="*/ 7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108">
                  <a:moveTo>
                    <a:pt x="0" y="90"/>
                  </a:moveTo>
                  <a:cubicBezTo>
                    <a:pt x="2" y="69"/>
                    <a:pt x="2" y="52"/>
                    <a:pt x="5" y="35"/>
                  </a:cubicBezTo>
                  <a:cubicBezTo>
                    <a:pt x="10" y="10"/>
                    <a:pt x="28" y="0"/>
                    <a:pt x="53" y="7"/>
                  </a:cubicBezTo>
                  <a:cubicBezTo>
                    <a:pt x="68" y="10"/>
                    <a:pt x="83" y="13"/>
                    <a:pt x="98" y="17"/>
                  </a:cubicBezTo>
                  <a:cubicBezTo>
                    <a:pt x="111" y="20"/>
                    <a:pt x="120" y="29"/>
                    <a:pt x="119" y="43"/>
                  </a:cubicBezTo>
                  <a:cubicBezTo>
                    <a:pt x="118" y="59"/>
                    <a:pt x="116" y="74"/>
                    <a:pt x="116" y="89"/>
                  </a:cubicBezTo>
                  <a:cubicBezTo>
                    <a:pt x="115" y="106"/>
                    <a:pt x="104" y="108"/>
                    <a:pt x="92" y="106"/>
                  </a:cubicBezTo>
                  <a:cubicBezTo>
                    <a:pt x="75" y="103"/>
                    <a:pt x="59" y="99"/>
                    <a:pt x="42" y="96"/>
                  </a:cubicBezTo>
                  <a:cubicBezTo>
                    <a:pt x="28" y="94"/>
                    <a:pt x="15" y="92"/>
                    <a:pt x="0" y="90"/>
                  </a:cubicBezTo>
                  <a:close/>
                  <a:moveTo>
                    <a:pt x="97" y="76"/>
                  </a:moveTo>
                  <a:cubicBezTo>
                    <a:pt x="100" y="44"/>
                    <a:pt x="96" y="39"/>
                    <a:pt x="69" y="37"/>
                  </a:cubicBezTo>
                  <a:cubicBezTo>
                    <a:pt x="59" y="36"/>
                    <a:pt x="49" y="35"/>
                    <a:pt x="39" y="33"/>
                  </a:cubicBezTo>
                  <a:cubicBezTo>
                    <a:pt x="30" y="30"/>
                    <a:pt x="24" y="31"/>
                    <a:pt x="23" y="41"/>
                  </a:cubicBezTo>
                  <a:cubicBezTo>
                    <a:pt x="21" y="49"/>
                    <a:pt x="13" y="61"/>
                    <a:pt x="30" y="64"/>
                  </a:cubicBezTo>
                  <a:cubicBezTo>
                    <a:pt x="52" y="69"/>
                    <a:pt x="74" y="72"/>
                    <a:pt x="97" y="76"/>
                  </a:cubicBezTo>
                  <a:close/>
                </a:path>
              </a:pathLst>
            </a:custGeom>
            <a:solidFill>
              <a:srgbClr val="0939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87" name="Freeform 61">
              <a:extLst>
                <a:ext uri="{FF2B5EF4-FFF2-40B4-BE49-F238E27FC236}">
                  <a16:creationId xmlns:a16="http://schemas.microsoft.com/office/drawing/2014/main" id="{902E7DFE-8AA9-48DB-8B15-94DAE0CAB6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51637" y="520808"/>
              <a:ext cx="51049" cy="51473"/>
            </a:xfrm>
            <a:custGeom>
              <a:avLst/>
              <a:gdLst>
                <a:gd name="T0" fmla="*/ 23 w 116"/>
                <a:gd name="T1" fmla="*/ 62 h 117"/>
                <a:gd name="T2" fmla="*/ 44 w 116"/>
                <a:gd name="T3" fmla="*/ 7 h 117"/>
                <a:gd name="T4" fmla="*/ 100 w 116"/>
                <a:gd name="T5" fmla="*/ 21 h 117"/>
                <a:gd name="T6" fmla="*/ 105 w 116"/>
                <a:gd name="T7" fmla="*/ 33 h 117"/>
                <a:gd name="T8" fmla="*/ 44 w 116"/>
                <a:gd name="T9" fmla="*/ 114 h 117"/>
                <a:gd name="T10" fmla="*/ 18 w 116"/>
                <a:gd name="T11" fmla="*/ 104 h 117"/>
                <a:gd name="T12" fmla="*/ 23 w 116"/>
                <a:gd name="T13" fmla="*/ 62 h 117"/>
                <a:gd name="T14" fmla="*/ 72 w 116"/>
                <a:gd name="T15" fmla="*/ 55 h 117"/>
                <a:gd name="T16" fmla="*/ 80 w 116"/>
                <a:gd name="T17" fmla="*/ 46 h 117"/>
                <a:gd name="T18" fmla="*/ 58 w 116"/>
                <a:gd name="T19" fmla="*/ 29 h 117"/>
                <a:gd name="T20" fmla="*/ 47 w 116"/>
                <a:gd name="T21" fmla="*/ 39 h 117"/>
                <a:gd name="T22" fmla="*/ 72 w 116"/>
                <a:gd name="T23" fmla="*/ 55 h 117"/>
                <a:gd name="T24" fmla="*/ 26 w 116"/>
                <a:gd name="T25" fmla="*/ 70 h 117"/>
                <a:gd name="T26" fmla="*/ 53 w 116"/>
                <a:gd name="T27" fmla="*/ 93 h 117"/>
                <a:gd name="T28" fmla="*/ 70 w 116"/>
                <a:gd name="T29" fmla="*/ 84 h 117"/>
                <a:gd name="T30" fmla="*/ 26 w 116"/>
                <a:gd name="T31" fmla="*/ 7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6" h="117">
                  <a:moveTo>
                    <a:pt x="23" y="62"/>
                  </a:moveTo>
                  <a:cubicBezTo>
                    <a:pt x="17" y="38"/>
                    <a:pt x="25" y="17"/>
                    <a:pt x="44" y="7"/>
                  </a:cubicBezTo>
                  <a:cubicBezTo>
                    <a:pt x="58" y="0"/>
                    <a:pt x="89" y="8"/>
                    <a:pt x="100" y="21"/>
                  </a:cubicBezTo>
                  <a:cubicBezTo>
                    <a:pt x="102" y="24"/>
                    <a:pt x="104" y="29"/>
                    <a:pt x="105" y="33"/>
                  </a:cubicBezTo>
                  <a:cubicBezTo>
                    <a:pt x="116" y="74"/>
                    <a:pt x="84" y="117"/>
                    <a:pt x="44" y="114"/>
                  </a:cubicBezTo>
                  <a:cubicBezTo>
                    <a:pt x="35" y="113"/>
                    <a:pt x="26" y="110"/>
                    <a:pt x="18" y="104"/>
                  </a:cubicBezTo>
                  <a:cubicBezTo>
                    <a:pt x="0" y="91"/>
                    <a:pt x="2" y="73"/>
                    <a:pt x="23" y="62"/>
                  </a:cubicBezTo>
                  <a:close/>
                  <a:moveTo>
                    <a:pt x="72" y="55"/>
                  </a:moveTo>
                  <a:cubicBezTo>
                    <a:pt x="74" y="53"/>
                    <a:pt x="77" y="49"/>
                    <a:pt x="80" y="46"/>
                  </a:cubicBezTo>
                  <a:cubicBezTo>
                    <a:pt x="73" y="40"/>
                    <a:pt x="66" y="33"/>
                    <a:pt x="58" y="29"/>
                  </a:cubicBezTo>
                  <a:cubicBezTo>
                    <a:pt x="57" y="28"/>
                    <a:pt x="47" y="35"/>
                    <a:pt x="47" y="39"/>
                  </a:cubicBezTo>
                  <a:cubicBezTo>
                    <a:pt x="48" y="52"/>
                    <a:pt x="58" y="53"/>
                    <a:pt x="72" y="55"/>
                  </a:cubicBezTo>
                  <a:close/>
                  <a:moveTo>
                    <a:pt x="26" y="70"/>
                  </a:moveTo>
                  <a:cubicBezTo>
                    <a:pt x="33" y="85"/>
                    <a:pt x="41" y="92"/>
                    <a:pt x="53" y="93"/>
                  </a:cubicBezTo>
                  <a:cubicBezTo>
                    <a:pt x="57" y="93"/>
                    <a:pt x="62" y="88"/>
                    <a:pt x="70" y="84"/>
                  </a:cubicBezTo>
                  <a:cubicBezTo>
                    <a:pt x="53" y="79"/>
                    <a:pt x="42" y="75"/>
                    <a:pt x="26" y="70"/>
                  </a:cubicBezTo>
                  <a:close/>
                </a:path>
              </a:pathLst>
            </a:custGeom>
            <a:solidFill>
              <a:srgbClr val="0939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88" name="Freeform 62">
              <a:extLst>
                <a:ext uri="{FF2B5EF4-FFF2-40B4-BE49-F238E27FC236}">
                  <a16:creationId xmlns:a16="http://schemas.microsoft.com/office/drawing/2014/main" id="{E80BC5FD-F12D-4F93-9695-2555B9A2A1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725139" y="529281"/>
              <a:ext cx="44483" cy="51897"/>
            </a:xfrm>
            <a:custGeom>
              <a:avLst/>
              <a:gdLst>
                <a:gd name="T0" fmla="*/ 0 w 101"/>
                <a:gd name="T1" fmla="*/ 56 h 118"/>
                <a:gd name="T2" fmla="*/ 58 w 101"/>
                <a:gd name="T3" fmla="*/ 0 h 118"/>
                <a:gd name="T4" fmla="*/ 84 w 101"/>
                <a:gd name="T5" fmla="*/ 14 h 118"/>
                <a:gd name="T6" fmla="*/ 99 w 101"/>
                <a:gd name="T7" fmla="*/ 75 h 118"/>
                <a:gd name="T8" fmla="*/ 68 w 101"/>
                <a:gd name="T9" fmla="*/ 113 h 118"/>
                <a:gd name="T10" fmla="*/ 17 w 101"/>
                <a:gd name="T11" fmla="*/ 94 h 118"/>
                <a:gd name="T12" fmla="*/ 0 w 101"/>
                <a:gd name="T13" fmla="*/ 56 h 118"/>
                <a:gd name="T14" fmla="*/ 31 w 101"/>
                <a:gd name="T15" fmla="*/ 52 h 118"/>
                <a:gd name="T16" fmla="*/ 42 w 101"/>
                <a:gd name="T17" fmla="*/ 80 h 118"/>
                <a:gd name="T18" fmla="*/ 60 w 101"/>
                <a:gd name="T19" fmla="*/ 89 h 118"/>
                <a:gd name="T20" fmla="*/ 72 w 101"/>
                <a:gd name="T21" fmla="*/ 71 h 118"/>
                <a:gd name="T22" fmla="*/ 68 w 101"/>
                <a:gd name="T23" fmla="*/ 46 h 118"/>
                <a:gd name="T24" fmla="*/ 46 w 101"/>
                <a:gd name="T25" fmla="*/ 24 h 118"/>
                <a:gd name="T26" fmla="*/ 31 w 101"/>
                <a:gd name="T27" fmla="*/ 52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1" h="118">
                  <a:moveTo>
                    <a:pt x="0" y="56"/>
                  </a:moveTo>
                  <a:cubicBezTo>
                    <a:pt x="3" y="20"/>
                    <a:pt x="24" y="0"/>
                    <a:pt x="58" y="0"/>
                  </a:cubicBezTo>
                  <a:cubicBezTo>
                    <a:pt x="69" y="0"/>
                    <a:pt x="78" y="5"/>
                    <a:pt x="84" y="14"/>
                  </a:cubicBezTo>
                  <a:cubicBezTo>
                    <a:pt x="95" y="33"/>
                    <a:pt x="101" y="53"/>
                    <a:pt x="99" y="75"/>
                  </a:cubicBezTo>
                  <a:cubicBezTo>
                    <a:pt x="97" y="94"/>
                    <a:pt x="84" y="109"/>
                    <a:pt x="68" y="113"/>
                  </a:cubicBezTo>
                  <a:cubicBezTo>
                    <a:pt x="49" y="118"/>
                    <a:pt x="26" y="110"/>
                    <a:pt x="17" y="94"/>
                  </a:cubicBezTo>
                  <a:cubicBezTo>
                    <a:pt x="10" y="82"/>
                    <a:pt x="6" y="68"/>
                    <a:pt x="0" y="56"/>
                  </a:cubicBezTo>
                  <a:close/>
                  <a:moveTo>
                    <a:pt x="31" y="52"/>
                  </a:moveTo>
                  <a:cubicBezTo>
                    <a:pt x="34" y="60"/>
                    <a:pt x="37" y="71"/>
                    <a:pt x="42" y="80"/>
                  </a:cubicBezTo>
                  <a:cubicBezTo>
                    <a:pt x="45" y="85"/>
                    <a:pt x="56" y="91"/>
                    <a:pt x="60" y="89"/>
                  </a:cubicBezTo>
                  <a:cubicBezTo>
                    <a:pt x="65" y="86"/>
                    <a:pt x="71" y="78"/>
                    <a:pt x="72" y="71"/>
                  </a:cubicBezTo>
                  <a:cubicBezTo>
                    <a:pt x="73" y="63"/>
                    <a:pt x="70" y="54"/>
                    <a:pt x="68" y="46"/>
                  </a:cubicBezTo>
                  <a:cubicBezTo>
                    <a:pt x="67" y="33"/>
                    <a:pt x="59" y="24"/>
                    <a:pt x="46" y="24"/>
                  </a:cubicBezTo>
                  <a:cubicBezTo>
                    <a:pt x="31" y="25"/>
                    <a:pt x="35" y="39"/>
                    <a:pt x="31" y="52"/>
                  </a:cubicBezTo>
                  <a:close/>
                </a:path>
              </a:pathLst>
            </a:custGeom>
            <a:solidFill>
              <a:srgbClr val="0939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89" name="Freeform 63">
              <a:extLst>
                <a:ext uri="{FF2B5EF4-FFF2-40B4-BE49-F238E27FC236}">
                  <a16:creationId xmlns:a16="http://schemas.microsoft.com/office/drawing/2014/main" id="{5F4D075B-C76D-4718-8D9E-651C1C36D5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5721" y="502803"/>
              <a:ext cx="51897" cy="55074"/>
            </a:xfrm>
            <a:custGeom>
              <a:avLst/>
              <a:gdLst>
                <a:gd name="T0" fmla="*/ 42 w 118"/>
                <a:gd name="T1" fmla="*/ 54 h 125"/>
                <a:gd name="T2" fmla="*/ 51 w 118"/>
                <a:gd name="T3" fmla="*/ 49 h 125"/>
                <a:gd name="T4" fmla="*/ 101 w 118"/>
                <a:gd name="T5" fmla="*/ 48 h 125"/>
                <a:gd name="T6" fmla="*/ 99 w 118"/>
                <a:gd name="T7" fmla="*/ 108 h 125"/>
                <a:gd name="T8" fmla="*/ 50 w 118"/>
                <a:gd name="T9" fmla="*/ 122 h 125"/>
                <a:gd name="T10" fmla="*/ 39 w 118"/>
                <a:gd name="T11" fmla="*/ 108 h 125"/>
                <a:gd name="T12" fmla="*/ 55 w 118"/>
                <a:gd name="T13" fmla="*/ 98 h 125"/>
                <a:gd name="T14" fmla="*/ 84 w 118"/>
                <a:gd name="T15" fmla="*/ 71 h 125"/>
                <a:gd name="T16" fmla="*/ 75 w 118"/>
                <a:gd name="T17" fmla="*/ 60 h 125"/>
                <a:gd name="T18" fmla="*/ 57 w 118"/>
                <a:gd name="T19" fmla="*/ 66 h 125"/>
                <a:gd name="T20" fmla="*/ 12 w 118"/>
                <a:gd name="T21" fmla="*/ 59 h 125"/>
                <a:gd name="T22" fmla="*/ 9 w 118"/>
                <a:gd name="T23" fmla="*/ 49 h 125"/>
                <a:gd name="T24" fmla="*/ 1 w 118"/>
                <a:gd name="T25" fmla="*/ 33 h 125"/>
                <a:gd name="T26" fmla="*/ 17 w 118"/>
                <a:gd name="T27" fmla="*/ 23 h 125"/>
                <a:gd name="T28" fmla="*/ 54 w 118"/>
                <a:gd name="T29" fmla="*/ 2 h 125"/>
                <a:gd name="T30" fmla="*/ 70 w 118"/>
                <a:gd name="T31" fmla="*/ 3 h 125"/>
                <a:gd name="T32" fmla="*/ 67 w 118"/>
                <a:gd name="T33" fmla="*/ 20 h 125"/>
                <a:gd name="T34" fmla="*/ 48 w 118"/>
                <a:gd name="T35" fmla="*/ 32 h 125"/>
                <a:gd name="T36" fmla="*/ 42 w 118"/>
                <a:gd name="T37" fmla="*/ 5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8" h="125">
                  <a:moveTo>
                    <a:pt x="42" y="54"/>
                  </a:moveTo>
                  <a:cubicBezTo>
                    <a:pt x="46" y="52"/>
                    <a:pt x="49" y="51"/>
                    <a:pt x="51" y="49"/>
                  </a:cubicBezTo>
                  <a:cubicBezTo>
                    <a:pt x="67" y="36"/>
                    <a:pt x="92" y="34"/>
                    <a:pt x="101" y="48"/>
                  </a:cubicBezTo>
                  <a:cubicBezTo>
                    <a:pt x="118" y="73"/>
                    <a:pt x="118" y="91"/>
                    <a:pt x="99" y="108"/>
                  </a:cubicBezTo>
                  <a:cubicBezTo>
                    <a:pt x="85" y="120"/>
                    <a:pt x="68" y="125"/>
                    <a:pt x="50" y="122"/>
                  </a:cubicBezTo>
                  <a:cubicBezTo>
                    <a:pt x="44" y="120"/>
                    <a:pt x="35" y="118"/>
                    <a:pt x="39" y="108"/>
                  </a:cubicBezTo>
                  <a:cubicBezTo>
                    <a:pt x="42" y="101"/>
                    <a:pt x="44" y="95"/>
                    <a:pt x="55" y="98"/>
                  </a:cubicBezTo>
                  <a:cubicBezTo>
                    <a:pt x="79" y="104"/>
                    <a:pt x="90" y="94"/>
                    <a:pt x="84" y="71"/>
                  </a:cubicBezTo>
                  <a:cubicBezTo>
                    <a:pt x="83" y="67"/>
                    <a:pt x="78" y="60"/>
                    <a:pt x="75" y="60"/>
                  </a:cubicBezTo>
                  <a:cubicBezTo>
                    <a:pt x="69" y="60"/>
                    <a:pt x="60" y="62"/>
                    <a:pt x="57" y="66"/>
                  </a:cubicBezTo>
                  <a:cubicBezTo>
                    <a:pt x="37" y="95"/>
                    <a:pt x="25" y="87"/>
                    <a:pt x="12" y="59"/>
                  </a:cubicBezTo>
                  <a:cubicBezTo>
                    <a:pt x="11" y="55"/>
                    <a:pt x="10" y="52"/>
                    <a:pt x="9" y="49"/>
                  </a:cubicBezTo>
                  <a:cubicBezTo>
                    <a:pt x="6" y="43"/>
                    <a:pt x="0" y="37"/>
                    <a:pt x="1" y="33"/>
                  </a:cubicBezTo>
                  <a:cubicBezTo>
                    <a:pt x="4" y="29"/>
                    <a:pt x="11" y="27"/>
                    <a:pt x="17" y="23"/>
                  </a:cubicBezTo>
                  <a:cubicBezTo>
                    <a:pt x="29" y="16"/>
                    <a:pt x="41" y="8"/>
                    <a:pt x="54" y="2"/>
                  </a:cubicBezTo>
                  <a:cubicBezTo>
                    <a:pt x="58" y="0"/>
                    <a:pt x="65" y="3"/>
                    <a:pt x="70" y="3"/>
                  </a:cubicBezTo>
                  <a:cubicBezTo>
                    <a:pt x="69" y="9"/>
                    <a:pt x="70" y="17"/>
                    <a:pt x="67" y="20"/>
                  </a:cubicBezTo>
                  <a:cubicBezTo>
                    <a:pt x="62" y="26"/>
                    <a:pt x="55" y="28"/>
                    <a:pt x="48" y="32"/>
                  </a:cubicBezTo>
                  <a:cubicBezTo>
                    <a:pt x="41" y="37"/>
                    <a:pt x="35" y="43"/>
                    <a:pt x="42" y="54"/>
                  </a:cubicBezTo>
                  <a:close/>
                </a:path>
              </a:pathLst>
            </a:custGeom>
            <a:solidFill>
              <a:srgbClr val="0939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90" name="Freeform 64">
              <a:extLst>
                <a:ext uri="{FF2B5EF4-FFF2-40B4-BE49-F238E27FC236}">
                  <a16:creationId xmlns:a16="http://schemas.microsoft.com/office/drawing/2014/main" id="{F83E5693-4A82-4BAC-829F-72E8741E91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31051" y="231670"/>
              <a:ext cx="59946" cy="58251"/>
            </a:xfrm>
            <a:custGeom>
              <a:avLst/>
              <a:gdLst>
                <a:gd name="T0" fmla="*/ 6 w 136"/>
                <a:gd name="T1" fmla="*/ 68 h 132"/>
                <a:gd name="T2" fmla="*/ 73 w 136"/>
                <a:gd name="T3" fmla="*/ 0 h 132"/>
                <a:gd name="T4" fmla="*/ 120 w 136"/>
                <a:gd name="T5" fmla="*/ 47 h 132"/>
                <a:gd name="T6" fmla="*/ 94 w 136"/>
                <a:gd name="T7" fmla="*/ 91 h 132"/>
                <a:gd name="T8" fmla="*/ 73 w 136"/>
                <a:gd name="T9" fmla="*/ 112 h 132"/>
                <a:gd name="T10" fmla="*/ 73 w 136"/>
                <a:gd name="T11" fmla="*/ 121 h 132"/>
                <a:gd name="T12" fmla="*/ 59 w 136"/>
                <a:gd name="T13" fmla="*/ 132 h 132"/>
                <a:gd name="T14" fmla="*/ 50 w 136"/>
                <a:gd name="T15" fmla="*/ 117 h 132"/>
                <a:gd name="T16" fmla="*/ 59 w 136"/>
                <a:gd name="T17" fmla="*/ 92 h 132"/>
                <a:gd name="T18" fmla="*/ 52 w 136"/>
                <a:gd name="T19" fmla="*/ 71 h 132"/>
                <a:gd name="T20" fmla="*/ 34 w 136"/>
                <a:gd name="T21" fmla="*/ 87 h 132"/>
                <a:gd name="T22" fmla="*/ 28 w 136"/>
                <a:gd name="T23" fmla="*/ 96 h 132"/>
                <a:gd name="T24" fmla="*/ 15 w 136"/>
                <a:gd name="T25" fmla="*/ 92 h 132"/>
                <a:gd name="T26" fmla="*/ 6 w 136"/>
                <a:gd name="T27" fmla="*/ 68 h 132"/>
                <a:gd name="T28" fmla="*/ 87 w 136"/>
                <a:gd name="T29" fmla="*/ 34 h 132"/>
                <a:gd name="T30" fmla="*/ 72 w 136"/>
                <a:gd name="T31" fmla="*/ 55 h 132"/>
                <a:gd name="T32" fmla="*/ 87 w 136"/>
                <a:gd name="T33" fmla="*/ 71 h 132"/>
                <a:gd name="T34" fmla="*/ 101 w 136"/>
                <a:gd name="T35" fmla="*/ 60 h 132"/>
                <a:gd name="T36" fmla="*/ 87 w 136"/>
                <a:gd name="T37" fmla="*/ 3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32">
                  <a:moveTo>
                    <a:pt x="6" y="68"/>
                  </a:moveTo>
                  <a:cubicBezTo>
                    <a:pt x="41" y="56"/>
                    <a:pt x="62" y="36"/>
                    <a:pt x="73" y="0"/>
                  </a:cubicBezTo>
                  <a:cubicBezTo>
                    <a:pt x="90" y="17"/>
                    <a:pt x="107" y="30"/>
                    <a:pt x="120" y="47"/>
                  </a:cubicBezTo>
                  <a:cubicBezTo>
                    <a:pt x="136" y="67"/>
                    <a:pt x="122" y="91"/>
                    <a:pt x="94" y="91"/>
                  </a:cubicBezTo>
                  <a:cubicBezTo>
                    <a:pt x="76" y="90"/>
                    <a:pt x="73" y="98"/>
                    <a:pt x="73" y="112"/>
                  </a:cubicBezTo>
                  <a:cubicBezTo>
                    <a:pt x="74" y="115"/>
                    <a:pt x="75" y="119"/>
                    <a:pt x="73" y="121"/>
                  </a:cubicBezTo>
                  <a:cubicBezTo>
                    <a:pt x="69" y="125"/>
                    <a:pt x="64" y="129"/>
                    <a:pt x="59" y="132"/>
                  </a:cubicBezTo>
                  <a:cubicBezTo>
                    <a:pt x="56" y="127"/>
                    <a:pt x="49" y="122"/>
                    <a:pt x="50" y="117"/>
                  </a:cubicBezTo>
                  <a:cubicBezTo>
                    <a:pt x="51" y="109"/>
                    <a:pt x="57" y="101"/>
                    <a:pt x="59" y="92"/>
                  </a:cubicBezTo>
                  <a:cubicBezTo>
                    <a:pt x="61" y="84"/>
                    <a:pt x="64" y="72"/>
                    <a:pt x="52" y="71"/>
                  </a:cubicBezTo>
                  <a:cubicBezTo>
                    <a:pt x="46" y="70"/>
                    <a:pt x="39" y="81"/>
                    <a:pt x="34" y="87"/>
                  </a:cubicBezTo>
                  <a:cubicBezTo>
                    <a:pt x="31" y="89"/>
                    <a:pt x="30" y="96"/>
                    <a:pt x="28" y="96"/>
                  </a:cubicBezTo>
                  <a:cubicBezTo>
                    <a:pt x="24" y="97"/>
                    <a:pt x="18" y="95"/>
                    <a:pt x="15" y="92"/>
                  </a:cubicBezTo>
                  <a:cubicBezTo>
                    <a:pt x="9" y="85"/>
                    <a:pt x="0" y="78"/>
                    <a:pt x="6" y="68"/>
                  </a:cubicBezTo>
                  <a:close/>
                  <a:moveTo>
                    <a:pt x="87" y="34"/>
                  </a:moveTo>
                  <a:cubicBezTo>
                    <a:pt x="80" y="43"/>
                    <a:pt x="71" y="50"/>
                    <a:pt x="72" y="55"/>
                  </a:cubicBezTo>
                  <a:cubicBezTo>
                    <a:pt x="73" y="61"/>
                    <a:pt x="81" y="68"/>
                    <a:pt x="87" y="71"/>
                  </a:cubicBezTo>
                  <a:cubicBezTo>
                    <a:pt x="94" y="74"/>
                    <a:pt x="102" y="68"/>
                    <a:pt x="101" y="60"/>
                  </a:cubicBezTo>
                  <a:cubicBezTo>
                    <a:pt x="99" y="52"/>
                    <a:pt x="93" y="45"/>
                    <a:pt x="87" y="34"/>
                  </a:cubicBezTo>
                  <a:close/>
                </a:path>
              </a:pathLst>
            </a:custGeom>
            <a:solidFill>
              <a:srgbClr val="0939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91" name="Freeform 65">
              <a:extLst>
                <a:ext uri="{FF2B5EF4-FFF2-40B4-BE49-F238E27FC236}">
                  <a16:creationId xmlns:a16="http://schemas.microsoft.com/office/drawing/2014/main" id="{5096EA60-672E-4499-A826-78F8DAE33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1129" y="280178"/>
              <a:ext cx="54015" cy="47872"/>
            </a:xfrm>
            <a:custGeom>
              <a:avLst/>
              <a:gdLst>
                <a:gd name="T0" fmla="*/ 0 w 123"/>
                <a:gd name="T1" fmla="*/ 34 h 109"/>
                <a:gd name="T2" fmla="*/ 33 w 123"/>
                <a:gd name="T3" fmla="*/ 17 h 109"/>
                <a:gd name="T4" fmla="*/ 36 w 123"/>
                <a:gd name="T5" fmla="*/ 19 h 109"/>
                <a:gd name="T6" fmla="*/ 31 w 123"/>
                <a:gd name="T7" fmla="*/ 31 h 109"/>
                <a:gd name="T8" fmla="*/ 33 w 123"/>
                <a:gd name="T9" fmla="*/ 79 h 109"/>
                <a:gd name="T10" fmla="*/ 46 w 123"/>
                <a:gd name="T11" fmla="*/ 83 h 109"/>
                <a:gd name="T12" fmla="*/ 51 w 123"/>
                <a:gd name="T13" fmla="*/ 72 h 109"/>
                <a:gd name="T14" fmla="*/ 50 w 123"/>
                <a:gd name="T15" fmla="*/ 48 h 109"/>
                <a:gd name="T16" fmla="*/ 79 w 123"/>
                <a:gd name="T17" fmla="*/ 3 h 109"/>
                <a:gd name="T18" fmla="*/ 116 w 123"/>
                <a:gd name="T19" fmla="*/ 38 h 109"/>
                <a:gd name="T20" fmla="*/ 119 w 123"/>
                <a:gd name="T21" fmla="*/ 55 h 109"/>
                <a:gd name="T22" fmla="*/ 98 w 123"/>
                <a:gd name="T23" fmla="*/ 82 h 109"/>
                <a:gd name="T24" fmla="*/ 102 w 123"/>
                <a:gd name="T25" fmla="*/ 49 h 109"/>
                <a:gd name="T26" fmla="*/ 84 w 123"/>
                <a:gd name="T27" fmla="*/ 20 h 109"/>
                <a:gd name="T28" fmla="*/ 75 w 123"/>
                <a:gd name="T29" fmla="*/ 50 h 109"/>
                <a:gd name="T30" fmla="*/ 78 w 123"/>
                <a:gd name="T31" fmla="*/ 79 h 109"/>
                <a:gd name="T32" fmla="*/ 57 w 123"/>
                <a:gd name="T33" fmla="*/ 103 h 109"/>
                <a:gd name="T34" fmla="*/ 6 w 123"/>
                <a:gd name="T35" fmla="*/ 65 h 109"/>
                <a:gd name="T36" fmla="*/ 0 w 123"/>
                <a:gd name="T37" fmla="*/ 3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3" h="109">
                  <a:moveTo>
                    <a:pt x="0" y="34"/>
                  </a:moveTo>
                  <a:cubicBezTo>
                    <a:pt x="10" y="29"/>
                    <a:pt x="21" y="23"/>
                    <a:pt x="33" y="17"/>
                  </a:cubicBezTo>
                  <a:cubicBezTo>
                    <a:pt x="34" y="17"/>
                    <a:pt x="35" y="18"/>
                    <a:pt x="36" y="19"/>
                  </a:cubicBezTo>
                  <a:cubicBezTo>
                    <a:pt x="34" y="23"/>
                    <a:pt x="34" y="28"/>
                    <a:pt x="31" y="31"/>
                  </a:cubicBezTo>
                  <a:cubicBezTo>
                    <a:pt x="19" y="43"/>
                    <a:pt x="20" y="68"/>
                    <a:pt x="33" y="79"/>
                  </a:cubicBezTo>
                  <a:cubicBezTo>
                    <a:pt x="37" y="82"/>
                    <a:pt x="42" y="84"/>
                    <a:pt x="46" y="83"/>
                  </a:cubicBezTo>
                  <a:cubicBezTo>
                    <a:pt x="49" y="82"/>
                    <a:pt x="51" y="76"/>
                    <a:pt x="51" y="72"/>
                  </a:cubicBezTo>
                  <a:cubicBezTo>
                    <a:pt x="52" y="64"/>
                    <a:pt x="51" y="56"/>
                    <a:pt x="50" y="48"/>
                  </a:cubicBezTo>
                  <a:cubicBezTo>
                    <a:pt x="47" y="26"/>
                    <a:pt x="60" y="5"/>
                    <a:pt x="79" y="3"/>
                  </a:cubicBezTo>
                  <a:cubicBezTo>
                    <a:pt x="96" y="0"/>
                    <a:pt x="113" y="16"/>
                    <a:pt x="116" y="38"/>
                  </a:cubicBezTo>
                  <a:cubicBezTo>
                    <a:pt x="117" y="43"/>
                    <a:pt x="117" y="49"/>
                    <a:pt x="119" y="55"/>
                  </a:cubicBezTo>
                  <a:cubicBezTo>
                    <a:pt x="123" y="73"/>
                    <a:pt x="118" y="80"/>
                    <a:pt x="98" y="82"/>
                  </a:cubicBezTo>
                  <a:cubicBezTo>
                    <a:pt x="99" y="71"/>
                    <a:pt x="102" y="60"/>
                    <a:pt x="102" y="49"/>
                  </a:cubicBezTo>
                  <a:cubicBezTo>
                    <a:pt x="102" y="34"/>
                    <a:pt x="91" y="17"/>
                    <a:pt x="84" y="20"/>
                  </a:cubicBezTo>
                  <a:cubicBezTo>
                    <a:pt x="70" y="26"/>
                    <a:pt x="75" y="40"/>
                    <a:pt x="75" y="50"/>
                  </a:cubicBezTo>
                  <a:cubicBezTo>
                    <a:pt x="75" y="60"/>
                    <a:pt x="77" y="69"/>
                    <a:pt x="78" y="79"/>
                  </a:cubicBezTo>
                  <a:cubicBezTo>
                    <a:pt x="79" y="93"/>
                    <a:pt x="71" y="101"/>
                    <a:pt x="57" y="103"/>
                  </a:cubicBezTo>
                  <a:cubicBezTo>
                    <a:pt x="31" y="109"/>
                    <a:pt x="10" y="93"/>
                    <a:pt x="6" y="65"/>
                  </a:cubicBezTo>
                  <a:cubicBezTo>
                    <a:pt x="5" y="55"/>
                    <a:pt x="2" y="46"/>
                    <a:pt x="0" y="34"/>
                  </a:cubicBezTo>
                  <a:close/>
                </a:path>
              </a:pathLst>
            </a:custGeom>
            <a:solidFill>
              <a:srgbClr val="0939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92" name="Freeform 66">
              <a:extLst>
                <a:ext uri="{FF2B5EF4-FFF2-40B4-BE49-F238E27FC236}">
                  <a16:creationId xmlns:a16="http://schemas.microsoft.com/office/drawing/2014/main" id="{0EF22F58-4FDA-4000-A8AC-1A7E2B767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4258" y="179350"/>
              <a:ext cx="42576" cy="50202"/>
            </a:xfrm>
            <a:custGeom>
              <a:avLst/>
              <a:gdLst>
                <a:gd name="T0" fmla="*/ 42 w 97"/>
                <a:gd name="T1" fmla="*/ 108 h 114"/>
                <a:gd name="T2" fmla="*/ 15 w 97"/>
                <a:gd name="T3" fmla="*/ 114 h 114"/>
                <a:gd name="T4" fmla="*/ 0 w 97"/>
                <a:gd name="T5" fmla="*/ 16 h 114"/>
                <a:gd name="T6" fmla="*/ 43 w 97"/>
                <a:gd name="T7" fmla="*/ 22 h 114"/>
                <a:gd name="T8" fmla="*/ 63 w 97"/>
                <a:gd name="T9" fmla="*/ 47 h 114"/>
                <a:gd name="T10" fmla="*/ 74 w 97"/>
                <a:gd name="T11" fmla="*/ 54 h 114"/>
                <a:gd name="T12" fmla="*/ 68 w 97"/>
                <a:gd name="T13" fmla="*/ 16 h 114"/>
                <a:gd name="T14" fmla="*/ 77 w 97"/>
                <a:gd name="T15" fmla="*/ 1 h 114"/>
                <a:gd name="T16" fmla="*/ 97 w 97"/>
                <a:gd name="T17" fmla="*/ 1 h 114"/>
                <a:gd name="T18" fmla="*/ 88 w 97"/>
                <a:gd name="T19" fmla="*/ 47 h 114"/>
                <a:gd name="T20" fmla="*/ 94 w 97"/>
                <a:gd name="T21" fmla="*/ 80 h 114"/>
                <a:gd name="T22" fmla="*/ 88 w 97"/>
                <a:gd name="T23" fmla="*/ 94 h 114"/>
                <a:gd name="T24" fmla="*/ 73 w 97"/>
                <a:gd name="T25" fmla="*/ 89 h 114"/>
                <a:gd name="T26" fmla="*/ 51 w 97"/>
                <a:gd name="T27" fmla="*/ 61 h 114"/>
                <a:gd name="T28" fmla="*/ 33 w 97"/>
                <a:gd name="T29" fmla="*/ 42 h 114"/>
                <a:gd name="T30" fmla="*/ 42 w 97"/>
                <a:gd name="T31" fmla="*/ 10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7" h="114">
                  <a:moveTo>
                    <a:pt x="42" y="108"/>
                  </a:moveTo>
                  <a:cubicBezTo>
                    <a:pt x="33" y="110"/>
                    <a:pt x="24" y="112"/>
                    <a:pt x="15" y="114"/>
                  </a:cubicBezTo>
                  <a:cubicBezTo>
                    <a:pt x="10" y="81"/>
                    <a:pt x="5" y="49"/>
                    <a:pt x="0" y="16"/>
                  </a:cubicBezTo>
                  <a:cubicBezTo>
                    <a:pt x="11" y="6"/>
                    <a:pt x="31" y="7"/>
                    <a:pt x="43" y="22"/>
                  </a:cubicBezTo>
                  <a:cubicBezTo>
                    <a:pt x="50" y="31"/>
                    <a:pt x="56" y="39"/>
                    <a:pt x="63" y="47"/>
                  </a:cubicBezTo>
                  <a:cubicBezTo>
                    <a:pt x="65" y="49"/>
                    <a:pt x="67" y="50"/>
                    <a:pt x="74" y="54"/>
                  </a:cubicBezTo>
                  <a:cubicBezTo>
                    <a:pt x="72" y="39"/>
                    <a:pt x="73" y="26"/>
                    <a:pt x="68" y="16"/>
                  </a:cubicBezTo>
                  <a:cubicBezTo>
                    <a:pt x="62" y="4"/>
                    <a:pt x="67" y="1"/>
                    <a:pt x="77" y="1"/>
                  </a:cubicBezTo>
                  <a:cubicBezTo>
                    <a:pt x="82" y="0"/>
                    <a:pt x="88" y="1"/>
                    <a:pt x="97" y="1"/>
                  </a:cubicBezTo>
                  <a:cubicBezTo>
                    <a:pt x="82" y="17"/>
                    <a:pt x="86" y="32"/>
                    <a:pt x="88" y="47"/>
                  </a:cubicBezTo>
                  <a:cubicBezTo>
                    <a:pt x="90" y="58"/>
                    <a:pt x="93" y="69"/>
                    <a:pt x="94" y="80"/>
                  </a:cubicBezTo>
                  <a:cubicBezTo>
                    <a:pt x="94" y="85"/>
                    <a:pt x="91" y="93"/>
                    <a:pt x="88" y="94"/>
                  </a:cubicBezTo>
                  <a:cubicBezTo>
                    <a:pt x="84" y="95"/>
                    <a:pt x="76" y="93"/>
                    <a:pt x="73" y="89"/>
                  </a:cubicBezTo>
                  <a:cubicBezTo>
                    <a:pt x="65" y="81"/>
                    <a:pt x="58" y="71"/>
                    <a:pt x="51" y="61"/>
                  </a:cubicBezTo>
                  <a:cubicBezTo>
                    <a:pt x="46" y="55"/>
                    <a:pt x="40" y="50"/>
                    <a:pt x="33" y="42"/>
                  </a:cubicBezTo>
                  <a:cubicBezTo>
                    <a:pt x="26" y="67"/>
                    <a:pt x="31" y="87"/>
                    <a:pt x="42" y="108"/>
                  </a:cubicBezTo>
                  <a:close/>
                </a:path>
              </a:pathLst>
            </a:custGeom>
            <a:solidFill>
              <a:srgbClr val="0939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93" name="Freeform 67">
              <a:extLst>
                <a:ext uri="{FF2B5EF4-FFF2-40B4-BE49-F238E27FC236}">
                  <a16:creationId xmlns:a16="http://schemas.microsoft.com/office/drawing/2014/main" id="{C1EA525B-D14F-4B18-9DE0-1CE223912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839" y="223409"/>
              <a:ext cx="59522" cy="58463"/>
            </a:xfrm>
            <a:custGeom>
              <a:avLst/>
              <a:gdLst>
                <a:gd name="T0" fmla="*/ 103 w 135"/>
                <a:gd name="T1" fmla="*/ 108 h 133"/>
                <a:gd name="T2" fmla="*/ 88 w 135"/>
                <a:gd name="T3" fmla="*/ 125 h 133"/>
                <a:gd name="T4" fmla="*/ 69 w 135"/>
                <a:gd name="T5" fmla="*/ 122 h 133"/>
                <a:gd name="T6" fmla="*/ 27 w 135"/>
                <a:gd name="T7" fmla="*/ 82 h 133"/>
                <a:gd name="T8" fmla="*/ 0 w 135"/>
                <a:gd name="T9" fmla="*/ 63 h 133"/>
                <a:gd name="T10" fmla="*/ 26 w 135"/>
                <a:gd name="T11" fmla="*/ 41 h 133"/>
                <a:gd name="T12" fmla="*/ 79 w 135"/>
                <a:gd name="T13" fmla="*/ 54 h 133"/>
                <a:gd name="T14" fmla="*/ 47 w 135"/>
                <a:gd name="T15" fmla="*/ 21 h 133"/>
                <a:gd name="T16" fmla="*/ 66 w 135"/>
                <a:gd name="T17" fmla="*/ 0 h 133"/>
                <a:gd name="T18" fmla="*/ 135 w 135"/>
                <a:gd name="T19" fmla="*/ 78 h 133"/>
                <a:gd name="T20" fmla="*/ 41 w 135"/>
                <a:gd name="T21" fmla="*/ 62 h 133"/>
                <a:gd name="T22" fmla="*/ 103 w 135"/>
                <a:gd name="T23" fmla="*/ 10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33">
                  <a:moveTo>
                    <a:pt x="103" y="108"/>
                  </a:moveTo>
                  <a:cubicBezTo>
                    <a:pt x="98" y="115"/>
                    <a:pt x="93" y="120"/>
                    <a:pt x="88" y="125"/>
                  </a:cubicBezTo>
                  <a:cubicBezTo>
                    <a:pt x="80" y="132"/>
                    <a:pt x="77" y="133"/>
                    <a:pt x="69" y="122"/>
                  </a:cubicBezTo>
                  <a:cubicBezTo>
                    <a:pt x="58" y="106"/>
                    <a:pt x="42" y="95"/>
                    <a:pt x="27" y="82"/>
                  </a:cubicBezTo>
                  <a:cubicBezTo>
                    <a:pt x="19" y="75"/>
                    <a:pt x="10" y="70"/>
                    <a:pt x="0" y="63"/>
                  </a:cubicBezTo>
                  <a:cubicBezTo>
                    <a:pt x="1" y="48"/>
                    <a:pt x="21" y="50"/>
                    <a:pt x="26" y="41"/>
                  </a:cubicBezTo>
                  <a:cubicBezTo>
                    <a:pt x="45" y="45"/>
                    <a:pt x="62" y="49"/>
                    <a:pt x="79" y="54"/>
                  </a:cubicBezTo>
                  <a:cubicBezTo>
                    <a:pt x="80" y="38"/>
                    <a:pt x="66" y="24"/>
                    <a:pt x="47" y="21"/>
                  </a:cubicBezTo>
                  <a:cubicBezTo>
                    <a:pt x="48" y="10"/>
                    <a:pt x="48" y="10"/>
                    <a:pt x="66" y="0"/>
                  </a:cubicBezTo>
                  <a:cubicBezTo>
                    <a:pt x="83" y="30"/>
                    <a:pt x="109" y="51"/>
                    <a:pt x="135" y="78"/>
                  </a:cubicBezTo>
                  <a:cubicBezTo>
                    <a:pt x="102" y="83"/>
                    <a:pt x="76" y="61"/>
                    <a:pt x="41" y="62"/>
                  </a:cubicBezTo>
                  <a:cubicBezTo>
                    <a:pt x="62" y="82"/>
                    <a:pt x="75" y="103"/>
                    <a:pt x="103" y="108"/>
                  </a:cubicBezTo>
                  <a:close/>
                </a:path>
              </a:pathLst>
            </a:custGeom>
            <a:solidFill>
              <a:srgbClr val="0939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94" name="Freeform 68">
              <a:extLst>
                <a:ext uri="{FF2B5EF4-FFF2-40B4-BE49-F238E27FC236}">
                  <a16:creationId xmlns:a16="http://schemas.microsoft.com/office/drawing/2014/main" id="{88C87B1E-B2A6-41C4-8924-E382DCA06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95464" y="204345"/>
              <a:ext cx="55074" cy="56345"/>
            </a:xfrm>
            <a:custGeom>
              <a:avLst/>
              <a:gdLst>
                <a:gd name="T0" fmla="*/ 84 w 125"/>
                <a:gd name="T1" fmla="*/ 113 h 128"/>
                <a:gd name="T2" fmla="*/ 53 w 125"/>
                <a:gd name="T3" fmla="*/ 118 h 128"/>
                <a:gd name="T4" fmla="*/ 0 w 125"/>
                <a:gd name="T5" fmla="*/ 81 h 128"/>
                <a:gd name="T6" fmla="*/ 23 w 125"/>
                <a:gd name="T7" fmla="*/ 64 h 128"/>
                <a:gd name="T8" fmla="*/ 54 w 125"/>
                <a:gd name="T9" fmla="*/ 12 h 128"/>
                <a:gd name="T10" fmla="*/ 68 w 125"/>
                <a:gd name="T11" fmla="*/ 6 h 128"/>
                <a:gd name="T12" fmla="*/ 117 w 125"/>
                <a:gd name="T13" fmla="*/ 37 h 128"/>
                <a:gd name="T14" fmla="*/ 125 w 125"/>
                <a:gd name="T15" fmla="*/ 51 h 128"/>
                <a:gd name="T16" fmla="*/ 120 w 125"/>
                <a:gd name="T17" fmla="*/ 57 h 128"/>
                <a:gd name="T18" fmla="*/ 107 w 125"/>
                <a:gd name="T19" fmla="*/ 49 h 128"/>
                <a:gd name="T20" fmla="*/ 74 w 125"/>
                <a:gd name="T21" fmla="*/ 28 h 128"/>
                <a:gd name="T22" fmla="*/ 56 w 125"/>
                <a:gd name="T23" fmla="*/ 49 h 128"/>
                <a:gd name="T24" fmla="*/ 100 w 125"/>
                <a:gd name="T25" fmla="*/ 72 h 128"/>
                <a:gd name="T26" fmla="*/ 90 w 125"/>
                <a:gd name="T27" fmla="*/ 86 h 128"/>
                <a:gd name="T28" fmla="*/ 76 w 125"/>
                <a:gd name="T29" fmla="*/ 84 h 128"/>
                <a:gd name="T30" fmla="*/ 64 w 125"/>
                <a:gd name="T31" fmla="*/ 72 h 128"/>
                <a:gd name="T32" fmla="*/ 40 w 125"/>
                <a:gd name="T33" fmla="*/ 74 h 128"/>
                <a:gd name="T34" fmla="*/ 45 w 125"/>
                <a:gd name="T35" fmla="*/ 99 h 128"/>
                <a:gd name="T36" fmla="*/ 84 w 125"/>
                <a:gd name="T37" fmla="*/ 11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5" h="128">
                  <a:moveTo>
                    <a:pt x="84" y="113"/>
                  </a:moveTo>
                  <a:cubicBezTo>
                    <a:pt x="80" y="123"/>
                    <a:pt x="68" y="128"/>
                    <a:pt x="53" y="118"/>
                  </a:cubicBezTo>
                  <a:cubicBezTo>
                    <a:pt x="37" y="108"/>
                    <a:pt x="21" y="96"/>
                    <a:pt x="0" y="81"/>
                  </a:cubicBezTo>
                  <a:cubicBezTo>
                    <a:pt x="8" y="75"/>
                    <a:pt x="18" y="71"/>
                    <a:pt x="23" y="64"/>
                  </a:cubicBezTo>
                  <a:cubicBezTo>
                    <a:pt x="35" y="48"/>
                    <a:pt x="44" y="30"/>
                    <a:pt x="54" y="12"/>
                  </a:cubicBezTo>
                  <a:cubicBezTo>
                    <a:pt x="57" y="6"/>
                    <a:pt x="60" y="0"/>
                    <a:pt x="68" y="6"/>
                  </a:cubicBezTo>
                  <a:cubicBezTo>
                    <a:pt x="84" y="16"/>
                    <a:pt x="101" y="26"/>
                    <a:pt x="117" y="37"/>
                  </a:cubicBezTo>
                  <a:cubicBezTo>
                    <a:pt x="121" y="39"/>
                    <a:pt x="123" y="46"/>
                    <a:pt x="125" y="51"/>
                  </a:cubicBezTo>
                  <a:cubicBezTo>
                    <a:pt x="125" y="52"/>
                    <a:pt x="121" y="57"/>
                    <a:pt x="120" y="57"/>
                  </a:cubicBezTo>
                  <a:cubicBezTo>
                    <a:pt x="116" y="55"/>
                    <a:pt x="111" y="52"/>
                    <a:pt x="107" y="49"/>
                  </a:cubicBezTo>
                  <a:cubicBezTo>
                    <a:pt x="96" y="42"/>
                    <a:pt x="85" y="35"/>
                    <a:pt x="74" y="28"/>
                  </a:cubicBezTo>
                  <a:cubicBezTo>
                    <a:pt x="68" y="35"/>
                    <a:pt x="63" y="41"/>
                    <a:pt x="56" y="49"/>
                  </a:cubicBezTo>
                  <a:cubicBezTo>
                    <a:pt x="71" y="57"/>
                    <a:pt x="84" y="64"/>
                    <a:pt x="100" y="72"/>
                  </a:cubicBezTo>
                  <a:cubicBezTo>
                    <a:pt x="98" y="75"/>
                    <a:pt x="96" y="82"/>
                    <a:pt x="90" y="86"/>
                  </a:cubicBezTo>
                  <a:cubicBezTo>
                    <a:pt x="88" y="88"/>
                    <a:pt x="80" y="87"/>
                    <a:pt x="76" y="84"/>
                  </a:cubicBezTo>
                  <a:cubicBezTo>
                    <a:pt x="71" y="82"/>
                    <a:pt x="68" y="76"/>
                    <a:pt x="64" y="72"/>
                  </a:cubicBezTo>
                  <a:cubicBezTo>
                    <a:pt x="55" y="65"/>
                    <a:pt x="48" y="63"/>
                    <a:pt x="40" y="74"/>
                  </a:cubicBezTo>
                  <a:cubicBezTo>
                    <a:pt x="33" y="85"/>
                    <a:pt x="32" y="94"/>
                    <a:pt x="45" y="99"/>
                  </a:cubicBezTo>
                  <a:cubicBezTo>
                    <a:pt x="58" y="104"/>
                    <a:pt x="71" y="108"/>
                    <a:pt x="84" y="113"/>
                  </a:cubicBezTo>
                  <a:close/>
                </a:path>
              </a:pathLst>
            </a:custGeom>
            <a:solidFill>
              <a:srgbClr val="0939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95" name="Freeform 69">
              <a:extLst>
                <a:ext uri="{FF2B5EF4-FFF2-40B4-BE49-F238E27FC236}">
                  <a16:creationId xmlns:a16="http://schemas.microsoft.com/office/drawing/2014/main" id="{614F3481-A735-4D5C-A618-49FA5AE31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9415" y="366813"/>
              <a:ext cx="54438" cy="40458"/>
            </a:xfrm>
            <a:custGeom>
              <a:avLst/>
              <a:gdLst>
                <a:gd name="T0" fmla="*/ 0 w 124"/>
                <a:gd name="T1" fmla="*/ 32 h 92"/>
                <a:gd name="T2" fmla="*/ 11 w 124"/>
                <a:gd name="T3" fmla="*/ 0 h 92"/>
                <a:gd name="T4" fmla="*/ 64 w 124"/>
                <a:gd name="T5" fmla="*/ 8 h 92"/>
                <a:gd name="T6" fmla="*/ 71 w 124"/>
                <a:gd name="T7" fmla="*/ 7 h 92"/>
                <a:gd name="T8" fmla="*/ 113 w 124"/>
                <a:gd name="T9" fmla="*/ 19 h 92"/>
                <a:gd name="T10" fmla="*/ 114 w 124"/>
                <a:gd name="T11" fmla="*/ 70 h 92"/>
                <a:gd name="T12" fmla="*/ 90 w 124"/>
                <a:gd name="T13" fmla="*/ 83 h 92"/>
                <a:gd name="T14" fmla="*/ 41 w 124"/>
                <a:gd name="T15" fmla="*/ 87 h 92"/>
                <a:gd name="T16" fmla="*/ 12 w 124"/>
                <a:gd name="T17" fmla="*/ 92 h 92"/>
                <a:gd name="T18" fmla="*/ 32 w 124"/>
                <a:gd name="T19" fmla="*/ 66 h 92"/>
                <a:gd name="T20" fmla="*/ 85 w 124"/>
                <a:gd name="T21" fmla="*/ 66 h 92"/>
                <a:gd name="T22" fmla="*/ 103 w 124"/>
                <a:gd name="T23" fmla="*/ 51 h 92"/>
                <a:gd name="T24" fmla="*/ 87 w 124"/>
                <a:gd name="T25" fmla="*/ 23 h 92"/>
                <a:gd name="T26" fmla="*/ 16 w 124"/>
                <a:gd name="T27" fmla="*/ 32 h 92"/>
                <a:gd name="T28" fmla="*/ 0 w 124"/>
                <a:gd name="T29" fmla="*/ 3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92">
                  <a:moveTo>
                    <a:pt x="0" y="32"/>
                  </a:moveTo>
                  <a:cubicBezTo>
                    <a:pt x="4" y="20"/>
                    <a:pt x="7" y="11"/>
                    <a:pt x="11" y="0"/>
                  </a:cubicBezTo>
                  <a:cubicBezTo>
                    <a:pt x="28" y="20"/>
                    <a:pt x="47" y="7"/>
                    <a:pt x="64" y="8"/>
                  </a:cubicBezTo>
                  <a:cubicBezTo>
                    <a:pt x="66" y="9"/>
                    <a:pt x="69" y="7"/>
                    <a:pt x="71" y="7"/>
                  </a:cubicBezTo>
                  <a:cubicBezTo>
                    <a:pt x="87" y="5"/>
                    <a:pt x="104" y="4"/>
                    <a:pt x="113" y="19"/>
                  </a:cubicBezTo>
                  <a:cubicBezTo>
                    <a:pt x="122" y="35"/>
                    <a:pt x="124" y="54"/>
                    <a:pt x="114" y="70"/>
                  </a:cubicBezTo>
                  <a:cubicBezTo>
                    <a:pt x="110" y="77"/>
                    <a:pt x="99" y="81"/>
                    <a:pt x="90" y="83"/>
                  </a:cubicBezTo>
                  <a:cubicBezTo>
                    <a:pt x="74" y="86"/>
                    <a:pt x="57" y="85"/>
                    <a:pt x="41" y="87"/>
                  </a:cubicBezTo>
                  <a:cubicBezTo>
                    <a:pt x="31" y="88"/>
                    <a:pt x="21" y="90"/>
                    <a:pt x="12" y="92"/>
                  </a:cubicBezTo>
                  <a:cubicBezTo>
                    <a:pt x="8" y="69"/>
                    <a:pt x="10" y="66"/>
                    <a:pt x="32" y="66"/>
                  </a:cubicBezTo>
                  <a:cubicBezTo>
                    <a:pt x="50" y="66"/>
                    <a:pt x="68" y="67"/>
                    <a:pt x="85" y="66"/>
                  </a:cubicBezTo>
                  <a:cubicBezTo>
                    <a:pt x="94" y="65"/>
                    <a:pt x="103" y="65"/>
                    <a:pt x="103" y="51"/>
                  </a:cubicBezTo>
                  <a:cubicBezTo>
                    <a:pt x="104" y="33"/>
                    <a:pt x="100" y="23"/>
                    <a:pt x="87" y="23"/>
                  </a:cubicBezTo>
                  <a:cubicBezTo>
                    <a:pt x="63" y="23"/>
                    <a:pt x="39" y="18"/>
                    <a:pt x="16" y="32"/>
                  </a:cubicBezTo>
                  <a:cubicBezTo>
                    <a:pt x="13" y="34"/>
                    <a:pt x="7" y="32"/>
                    <a:pt x="0" y="32"/>
                  </a:cubicBezTo>
                  <a:close/>
                </a:path>
              </a:pathLst>
            </a:custGeom>
            <a:solidFill>
              <a:srgbClr val="0939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96" name="Freeform 70">
              <a:extLst>
                <a:ext uri="{FF2B5EF4-FFF2-40B4-BE49-F238E27FC236}">
                  <a16:creationId xmlns:a16="http://schemas.microsoft.com/office/drawing/2014/main" id="{495BEDDC-94BA-454C-A008-94A95F739F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6829" y="414897"/>
              <a:ext cx="58039" cy="38128"/>
            </a:xfrm>
            <a:custGeom>
              <a:avLst/>
              <a:gdLst>
                <a:gd name="T0" fmla="*/ 119 w 132"/>
                <a:gd name="T1" fmla="*/ 22 h 87"/>
                <a:gd name="T2" fmla="*/ 131 w 132"/>
                <a:gd name="T3" fmla="*/ 48 h 87"/>
                <a:gd name="T4" fmla="*/ 125 w 132"/>
                <a:gd name="T5" fmla="*/ 58 h 87"/>
                <a:gd name="T6" fmla="*/ 74 w 132"/>
                <a:gd name="T7" fmla="*/ 69 h 87"/>
                <a:gd name="T8" fmla="*/ 33 w 132"/>
                <a:gd name="T9" fmla="*/ 87 h 87"/>
                <a:gd name="T10" fmla="*/ 18 w 132"/>
                <a:gd name="T11" fmla="*/ 63 h 87"/>
                <a:gd name="T12" fmla="*/ 6 w 132"/>
                <a:gd name="T13" fmla="*/ 30 h 87"/>
                <a:gd name="T14" fmla="*/ 19 w 132"/>
                <a:gd name="T15" fmla="*/ 9 h 87"/>
                <a:gd name="T16" fmla="*/ 28 w 132"/>
                <a:gd name="T17" fmla="*/ 49 h 87"/>
                <a:gd name="T18" fmla="*/ 45 w 132"/>
                <a:gd name="T19" fmla="*/ 57 h 87"/>
                <a:gd name="T20" fmla="*/ 59 w 132"/>
                <a:gd name="T21" fmla="*/ 41 h 87"/>
                <a:gd name="T22" fmla="*/ 47 w 132"/>
                <a:gd name="T23" fmla="*/ 18 h 87"/>
                <a:gd name="T24" fmla="*/ 42 w 132"/>
                <a:gd name="T25" fmla="*/ 10 h 87"/>
                <a:gd name="T26" fmla="*/ 52 w 132"/>
                <a:gd name="T27" fmla="*/ 2 h 87"/>
                <a:gd name="T28" fmla="*/ 62 w 132"/>
                <a:gd name="T29" fmla="*/ 0 h 87"/>
                <a:gd name="T30" fmla="*/ 83 w 132"/>
                <a:gd name="T31" fmla="*/ 42 h 87"/>
                <a:gd name="T32" fmla="*/ 119 w 132"/>
                <a:gd name="T33" fmla="*/ 2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2" h="87">
                  <a:moveTo>
                    <a:pt x="119" y="22"/>
                  </a:moveTo>
                  <a:cubicBezTo>
                    <a:pt x="124" y="32"/>
                    <a:pt x="129" y="39"/>
                    <a:pt x="131" y="48"/>
                  </a:cubicBezTo>
                  <a:cubicBezTo>
                    <a:pt x="132" y="50"/>
                    <a:pt x="126" y="58"/>
                    <a:pt x="125" y="58"/>
                  </a:cubicBezTo>
                  <a:cubicBezTo>
                    <a:pt x="106" y="52"/>
                    <a:pt x="90" y="64"/>
                    <a:pt x="74" y="69"/>
                  </a:cubicBezTo>
                  <a:cubicBezTo>
                    <a:pt x="61" y="73"/>
                    <a:pt x="48" y="80"/>
                    <a:pt x="33" y="87"/>
                  </a:cubicBezTo>
                  <a:cubicBezTo>
                    <a:pt x="29" y="81"/>
                    <a:pt x="22" y="72"/>
                    <a:pt x="18" y="63"/>
                  </a:cubicBezTo>
                  <a:cubicBezTo>
                    <a:pt x="13" y="52"/>
                    <a:pt x="10" y="41"/>
                    <a:pt x="6" y="30"/>
                  </a:cubicBezTo>
                  <a:cubicBezTo>
                    <a:pt x="0" y="15"/>
                    <a:pt x="5" y="8"/>
                    <a:pt x="19" y="9"/>
                  </a:cubicBezTo>
                  <a:cubicBezTo>
                    <a:pt x="22" y="23"/>
                    <a:pt x="25" y="36"/>
                    <a:pt x="28" y="49"/>
                  </a:cubicBezTo>
                  <a:cubicBezTo>
                    <a:pt x="31" y="59"/>
                    <a:pt x="35" y="60"/>
                    <a:pt x="45" y="57"/>
                  </a:cubicBezTo>
                  <a:cubicBezTo>
                    <a:pt x="54" y="54"/>
                    <a:pt x="62" y="51"/>
                    <a:pt x="59" y="41"/>
                  </a:cubicBezTo>
                  <a:cubicBezTo>
                    <a:pt x="56" y="33"/>
                    <a:pt x="51" y="26"/>
                    <a:pt x="47" y="18"/>
                  </a:cubicBezTo>
                  <a:cubicBezTo>
                    <a:pt x="45" y="15"/>
                    <a:pt x="41" y="11"/>
                    <a:pt x="42" y="10"/>
                  </a:cubicBezTo>
                  <a:cubicBezTo>
                    <a:pt x="44" y="6"/>
                    <a:pt x="48" y="4"/>
                    <a:pt x="52" y="2"/>
                  </a:cubicBezTo>
                  <a:cubicBezTo>
                    <a:pt x="56" y="1"/>
                    <a:pt x="62" y="1"/>
                    <a:pt x="62" y="0"/>
                  </a:cubicBezTo>
                  <a:cubicBezTo>
                    <a:pt x="69" y="15"/>
                    <a:pt x="74" y="30"/>
                    <a:pt x="83" y="42"/>
                  </a:cubicBezTo>
                  <a:cubicBezTo>
                    <a:pt x="87" y="48"/>
                    <a:pt x="112" y="34"/>
                    <a:pt x="119" y="22"/>
                  </a:cubicBezTo>
                  <a:close/>
                </a:path>
              </a:pathLst>
            </a:custGeom>
            <a:solidFill>
              <a:srgbClr val="0939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97" name="Freeform 71">
              <a:extLst>
                <a:ext uri="{FF2B5EF4-FFF2-40B4-BE49-F238E27FC236}">
                  <a16:creationId xmlns:a16="http://schemas.microsoft.com/office/drawing/2014/main" id="{460380DE-6E74-404E-AF63-0E994E4C03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9391" y="418710"/>
              <a:ext cx="56345" cy="40458"/>
            </a:xfrm>
            <a:custGeom>
              <a:avLst/>
              <a:gdLst>
                <a:gd name="T0" fmla="*/ 123 w 128"/>
                <a:gd name="T1" fmla="*/ 2 h 92"/>
                <a:gd name="T2" fmla="*/ 98 w 128"/>
                <a:gd name="T3" fmla="*/ 35 h 92"/>
                <a:gd name="T4" fmla="*/ 69 w 128"/>
                <a:gd name="T5" fmla="*/ 36 h 92"/>
                <a:gd name="T6" fmla="*/ 67 w 128"/>
                <a:gd name="T7" fmla="*/ 43 h 92"/>
                <a:gd name="T8" fmla="*/ 100 w 128"/>
                <a:gd name="T9" fmla="*/ 69 h 92"/>
                <a:gd name="T10" fmla="*/ 104 w 128"/>
                <a:gd name="T11" fmla="*/ 66 h 92"/>
                <a:gd name="T12" fmla="*/ 103 w 128"/>
                <a:gd name="T13" fmla="*/ 82 h 92"/>
                <a:gd name="T14" fmla="*/ 96 w 128"/>
                <a:gd name="T15" fmla="*/ 92 h 92"/>
                <a:gd name="T16" fmla="*/ 86 w 128"/>
                <a:gd name="T17" fmla="*/ 88 h 92"/>
                <a:gd name="T18" fmla="*/ 50 w 128"/>
                <a:gd name="T19" fmla="*/ 50 h 92"/>
                <a:gd name="T20" fmla="*/ 0 w 128"/>
                <a:gd name="T21" fmla="*/ 42 h 92"/>
                <a:gd name="T22" fmla="*/ 11 w 128"/>
                <a:gd name="T23" fmla="*/ 3 h 92"/>
                <a:gd name="T24" fmla="*/ 22 w 128"/>
                <a:gd name="T25" fmla="*/ 1 h 92"/>
                <a:gd name="T26" fmla="*/ 65 w 128"/>
                <a:gd name="T27" fmla="*/ 19 h 92"/>
                <a:gd name="T28" fmla="*/ 123 w 128"/>
                <a:gd name="T29" fmla="*/ 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8" h="92">
                  <a:moveTo>
                    <a:pt x="123" y="2"/>
                  </a:moveTo>
                  <a:cubicBezTo>
                    <a:pt x="128" y="19"/>
                    <a:pt x="117" y="34"/>
                    <a:pt x="98" y="35"/>
                  </a:cubicBezTo>
                  <a:cubicBezTo>
                    <a:pt x="88" y="35"/>
                    <a:pt x="79" y="36"/>
                    <a:pt x="69" y="36"/>
                  </a:cubicBezTo>
                  <a:cubicBezTo>
                    <a:pt x="69" y="38"/>
                    <a:pt x="68" y="41"/>
                    <a:pt x="67" y="43"/>
                  </a:cubicBezTo>
                  <a:cubicBezTo>
                    <a:pt x="78" y="52"/>
                    <a:pt x="89" y="60"/>
                    <a:pt x="100" y="69"/>
                  </a:cubicBezTo>
                  <a:cubicBezTo>
                    <a:pt x="101" y="68"/>
                    <a:pt x="102" y="67"/>
                    <a:pt x="104" y="66"/>
                  </a:cubicBezTo>
                  <a:cubicBezTo>
                    <a:pt x="104" y="72"/>
                    <a:pt x="104" y="77"/>
                    <a:pt x="103" y="82"/>
                  </a:cubicBezTo>
                  <a:cubicBezTo>
                    <a:pt x="102" y="86"/>
                    <a:pt x="99" y="90"/>
                    <a:pt x="96" y="92"/>
                  </a:cubicBezTo>
                  <a:cubicBezTo>
                    <a:pt x="94" y="92"/>
                    <a:pt x="89" y="90"/>
                    <a:pt x="86" y="88"/>
                  </a:cubicBezTo>
                  <a:cubicBezTo>
                    <a:pt x="74" y="75"/>
                    <a:pt x="62" y="63"/>
                    <a:pt x="50" y="50"/>
                  </a:cubicBezTo>
                  <a:cubicBezTo>
                    <a:pt x="37" y="36"/>
                    <a:pt x="21" y="35"/>
                    <a:pt x="0" y="42"/>
                  </a:cubicBezTo>
                  <a:cubicBezTo>
                    <a:pt x="4" y="27"/>
                    <a:pt x="7" y="15"/>
                    <a:pt x="11" y="3"/>
                  </a:cubicBezTo>
                  <a:cubicBezTo>
                    <a:pt x="11" y="1"/>
                    <a:pt x="21" y="0"/>
                    <a:pt x="22" y="1"/>
                  </a:cubicBezTo>
                  <a:cubicBezTo>
                    <a:pt x="36" y="21"/>
                    <a:pt x="44" y="24"/>
                    <a:pt x="65" y="19"/>
                  </a:cubicBezTo>
                  <a:cubicBezTo>
                    <a:pt x="84" y="14"/>
                    <a:pt x="103" y="8"/>
                    <a:pt x="123" y="2"/>
                  </a:cubicBezTo>
                  <a:close/>
                </a:path>
              </a:pathLst>
            </a:custGeom>
            <a:solidFill>
              <a:srgbClr val="0939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98" name="Freeform 72">
              <a:extLst>
                <a:ext uri="{FF2B5EF4-FFF2-40B4-BE49-F238E27FC236}">
                  <a16:creationId xmlns:a16="http://schemas.microsoft.com/office/drawing/2014/main" id="{AC6E6D7C-B3A5-42A6-B2EF-9DBB7A73FA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34479" y="191212"/>
              <a:ext cx="47025" cy="50626"/>
            </a:xfrm>
            <a:custGeom>
              <a:avLst/>
              <a:gdLst>
                <a:gd name="T0" fmla="*/ 76 w 107"/>
                <a:gd name="T1" fmla="*/ 0 h 115"/>
                <a:gd name="T2" fmla="*/ 94 w 107"/>
                <a:gd name="T3" fmla="*/ 50 h 115"/>
                <a:gd name="T4" fmla="*/ 97 w 107"/>
                <a:gd name="T5" fmla="*/ 58 h 115"/>
                <a:gd name="T6" fmla="*/ 71 w 107"/>
                <a:gd name="T7" fmla="*/ 109 h 115"/>
                <a:gd name="T8" fmla="*/ 24 w 107"/>
                <a:gd name="T9" fmla="*/ 85 h 115"/>
                <a:gd name="T10" fmla="*/ 2 w 107"/>
                <a:gd name="T11" fmla="*/ 39 h 115"/>
                <a:gd name="T12" fmla="*/ 1 w 107"/>
                <a:gd name="T13" fmla="*/ 30 h 115"/>
                <a:gd name="T14" fmla="*/ 30 w 107"/>
                <a:gd name="T15" fmla="*/ 18 h 115"/>
                <a:gd name="T16" fmla="*/ 49 w 107"/>
                <a:gd name="T17" fmla="*/ 86 h 115"/>
                <a:gd name="T18" fmla="*/ 84 w 107"/>
                <a:gd name="T19" fmla="*/ 94 h 115"/>
                <a:gd name="T20" fmla="*/ 87 w 107"/>
                <a:gd name="T21" fmla="*/ 80 h 115"/>
                <a:gd name="T22" fmla="*/ 62 w 107"/>
                <a:gd name="T23" fmla="*/ 18 h 115"/>
                <a:gd name="T24" fmla="*/ 72 w 107"/>
                <a:gd name="T25" fmla="*/ 0 h 115"/>
                <a:gd name="T26" fmla="*/ 76 w 107"/>
                <a:gd name="T2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7" h="115">
                  <a:moveTo>
                    <a:pt x="76" y="0"/>
                  </a:moveTo>
                  <a:cubicBezTo>
                    <a:pt x="82" y="18"/>
                    <a:pt x="88" y="34"/>
                    <a:pt x="94" y="50"/>
                  </a:cubicBezTo>
                  <a:cubicBezTo>
                    <a:pt x="95" y="53"/>
                    <a:pt x="96" y="56"/>
                    <a:pt x="97" y="58"/>
                  </a:cubicBezTo>
                  <a:cubicBezTo>
                    <a:pt x="107" y="98"/>
                    <a:pt x="102" y="101"/>
                    <a:pt x="71" y="109"/>
                  </a:cubicBezTo>
                  <a:cubicBezTo>
                    <a:pt x="45" y="115"/>
                    <a:pt x="34" y="109"/>
                    <a:pt x="24" y="85"/>
                  </a:cubicBezTo>
                  <a:cubicBezTo>
                    <a:pt x="17" y="69"/>
                    <a:pt x="9" y="54"/>
                    <a:pt x="2" y="39"/>
                  </a:cubicBezTo>
                  <a:cubicBezTo>
                    <a:pt x="0" y="36"/>
                    <a:pt x="0" y="30"/>
                    <a:pt x="1" y="30"/>
                  </a:cubicBezTo>
                  <a:cubicBezTo>
                    <a:pt x="10" y="25"/>
                    <a:pt x="20" y="21"/>
                    <a:pt x="30" y="18"/>
                  </a:cubicBezTo>
                  <a:cubicBezTo>
                    <a:pt x="24" y="46"/>
                    <a:pt x="41" y="65"/>
                    <a:pt x="49" y="86"/>
                  </a:cubicBezTo>
                  <a:cubicBezTo>
                    <a:pt x="54" y="100"/>
                    <a:pt x="72" y="103"/>
                    <a:pt x="84" y="94"/>
                  </a:cubicBezTo>
                  <a:cubicBezTo>
                    <a:pt x="87" y="91"/>
                    <a:pt x="89" y="84"/>
                    <a:pt x="87" y="80"/>
                  </a:cubicBezTo>
                  <a:cubicBezTo>
                    <a:pt x="80" y="59"/>
                    <a:pt x="71" y="38"/>
                    <a:pt x="62" y="18"/>
                  </a:cubicBezTo>
                  <a:cubicBezTo>
                    <a:pt x="55" y="3"/>
                    <a:pt x="56" y="1"/>
                    <a:pt x="72" y="0"/>
                  </a:cubicBezTo>
                  <a:cubicBezTo>
                    <a:pt x="74" y="0"/>
                    <a:pt x="76" y="0"/>
                    <a:pt x="76" y="0"/>
                  </a:cubicBezTo>
                  <a:close/>
                </a:path>
              </a:pathLst>
            </a:custGeom>
            <a:solidFill>
              <a:srgbClr val="0939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99" name="Freeform 73">
              <a:extLst>
                <a:ext uri="{FF2B5EF4-FFF2-40B4-BE49-F238E27FC236}">
                  <a16:creationId xmlns:a16="http://schemas.microsoft.com/office/drawing/2014/main" id="{CDA2528F-05E6-4E47-A0A0-DA2712C03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76804" y="364695"/>
              <a:ext cx="51473" cy="42576"/>
            </a:xfrm>
            <a:custGeom>
              <a:avLst/>
              <a:gdLst>
                <a:gd name="T0" fmla="*/ 8 w 117"/>
                <a:gd name="T1" fmla="*/ 72 h 97"/>
                <a:gd name="T2" fmla="*/ 14 w 117"/>
                <a:gd name="T3" fmla="*/ 25 h 97"/>
                <a:gd name="T4" fmla="*/ 93 w 117"/>
                <a:gd name="T5" fmla="*/ 40 h 97"/>
                <a:gd name="T6" fmla="*/ 101 w 117"/>
                <a:gd name="T7" fmla="*/ 24 h 97"/>
                <a:gd name="T8" fmla="*/ 94 w 117"/>
                <a:gd name="T9" fmla="*/ 9 h 97"/>
                <a:gd name="T10" fmla="*/ 116 w 117"/>
                <a:gd name="T11" fmla="*/ 0 h 97"/>
                <a:gd name="T12" fmla="*/ 116 w 117"/>
                <a:gd name="T13" fmla="*/ 83 h 97"/>
                <a:gd name="T14" fmla="*/ 93 w 117"/>
                <a:gd name="T15" fmla="*/ 93 h 97"/>
                <a:gd name="T16" fmla="*/ 96 w 117"/>
                <a:gd name="T17" fmla="*/ 82 h 97"/>
                <a:gd name="T18" fmla="*/ 84 w 117"/>
                <a:gd name="T19" fmla="*/ 63 h 97"/>
                <a:gd name="T20" fmla="*/ 62 w 117"/>
                <a:gd name="T21" fmla="*/ 61 h 97"/>
                <a:gd name="T22" fmla="*/ 8 w 117"/>
                <a:gd name="T23" fmla="*/ 72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" h="97">
                  <a:moveTo>
                    <a:pt x="8" y="72"/>
                  </a:moveTo>
                  <a:cubicBezTo>
                    <a:pt x="0" y="51"/>
                    <a:pt x="2" y="40"/>
                    <a:pt x="14" y="25"/>
                  </a:cubicBezTo>
                  <a:cubicBezTo>
                    <a:pt x="38" y="42"/>
                    <a:pt x="66" y="37"/>
                    <a:pt x="93" y="40"/>
                  </a:cubicBezTo>
                  <a:cubicBezTo>
                    <a:pt x="102" y="42"/>
                    <a:pt x="106" y="32"/>
                    <a:pt x="101" y="24"/>
                  </a:cubicBezTo>
                  <a:cubicBezTo>
                    <a:pt x="99" y="19"/>
                    <a:pt x="97" y="14"/>
                    <a:pt x="94" y="9"/>
                  </a:cubicBezTo>
                  <a:cubicBezTo>
                    <a:pt x="101" y="6"/>
                    <a:pt x="108" y="3"/>
                    <a:pt x="116" y="0"/>
                  </a:cubicBezTo>
                  <a:cubicBezTo>
                    <a:pt x="116" y="30"/>
                    <a:pt x="117" y="57"/>
                    <a:pt x="116" y="83"/>
                  </a:cubicBezTo>
                  <a:cubicBezTo>
                    <a:pt x="115" y="97"/>
                    <a:pt x="102" y="89"/>
                    <a:pt x="93" y="93"/>
                  </a:cubicBezTo>
                  <a:cubicBezTo>
                    <a:pt x="95" y="88"/>
                    <a:pt x="95" y="85"/>
                    <a:pt x="96" y="82"/>
                  </a:cubicBezTo>
                  <a:cubicBezTo>
                    <a:pt x="104" y="64"/>
                    <a:pt x="103" y="63"/>
                    <a:pt x="84" y="63"/>
                  </a:cubicBezTo>
                  <a:cubicBezTo>
                    <a:pt x="77" y="63"/>
                    <a:pt x="69" y="63"/>
                    <a:pt x="62" y="61"/>
                  </a:cubicBezTo>
                  <a:cubicBezTo>
                    <a:pt x="43" y="56"/>
                    <a:pt x="25" y="57"/>
                    <a:pt x="8" y="72"/>
                  </a:cubicBezTo>
                  <a:close/>
                </a:path>
              </a:pathLst>
            </a:custGeom>
            <a:solidFill>
              <a:srgbClr val="0939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00" name="Freeform 74">
              <a:extLst>
                <a:ext uri="{FF2B5EF4-FFF2-40B4-BE49-F238E27FC236}">
                  <a16:creationId xmlns:a16="http://schemas.microsoft.com/office/drawing/2014/main" id="{68E0AAD2-947D-4412-8003-A85DF6E5AD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53139" y="278907"/>
              <a:ext cx="49566" cy="42153"/>
            </a:xfrm>
            <a:custGeom>
              <a:avLst/>
              <a:gdLst>
                <a:gd name="T0" fmla="*/ 113 w 113"/>
                <a:gd name="T1" fmla="*/ 18 h 96"/>
                <a:gd name="T2" fmla="*/ 96 w 113"/>
                <a:gd name="T3" fmla="*/ 32 h 96"/>
                <a:gd name="T4" fmla="*/ 70 w 113"/>
                <a:gd name="T5" fmla="*/ 31 h 96"/>
                <a:gd name="T6" fmla="*/ 62 w 113"/>
                <a:gd name="T7" fmla="*/ 52 h 96"/>
                <a:gd name="T8" fmla="*/ 86 w 113"/>
                <a:gd name="T9" fmla="*/ 75 h 96"/>
                <a:gd name="T10" fmla="*/ 71 w 113"/>
                <a:gd name="T11" fmla="*/ 94 h 96"/>
                <a:gd name="T12" fmla="*/ 59 w 113"/>
                <a:gd name="T13" fmla="*/ 91 h 96"/>
                <a:gd name="T14" fmla="*/ 2 w 113"/>
                <a:gd name="T15" fmla="*/ 16 h 96"/>
                <a:gd name="T16" fmla="*/ 1 w 113"/>
                <a:gd name="T17" fmla="*/ 4 h 96"/>
                <a:gd name="T18" fmla="*/ 12 w 113"/>
                <a:gd name="T19" fmla="*/ 1 h 96"/>
                <a:gd name="T20" fmla="*/ 113 w 113"/>
                <a:gd name="T21" fmla="*/ 18 h 96"/>
                <a:gd name="T22" fmla="*/ 22 w 113"/>
                <a:gd name="T23" fmla="*/ 15 h 96"/>
                <a:gd name="T24" fmla="*/ 45 w 113"/>
                <a:gd name="T25" fmla="*/ 43 h 96"/>
                <a:gd name="T26" fmla="*/ 55 w 113"/>
                <a:gd name="T27" fmla="*/ 23 h 96"/>
                <a:gd name="T28" fmla="*/ 22 w 113"/>
                <a:gd name="T29" fmla="*/ 1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3" h="96">
                  <a:moveTo>
                    <a:pt x="113" y="18"/>
                  </a:moveTo>
                  <a:cubicBezTo>
                    <a:pt x="113" y="34"/>
                    <a:pt x="108" y="38"/>
                    <a:pt x="96" y="32"/>
                  </a:cubicBezTo>
                  <a:cubicBezTo>
                    <a:pt x="87" y="28"/>
                    <a:pt x="78" y="21"/>
                    <a:pt x="70" y="31"/>
                  </a:cubicBezTo>
                  <a:cubicBezTo>
                    <a:pt x="65" y="37"/>
                    <a:pt x="60" y="47"/>
                    <a:pt x="62" y="52"/>
                  </a:cubicBezTo>
                  <a:cubicBezTo>
                    <a:pt x="66" y="60"/>
                    <a:pt x="76" y="66"/>
                    <a:pt x="86" y="75"/>
                  </a:cubicBezTo>
                  <a:cubicBezTo>
                    <a:pt x="83" y="79"/>
                    <a:pt x="78" y="87"/>
                    <a:pt x="71" y="94"/>
                  </a:cubicBezTo>
                  <a:cubicBezTo>
                    <a:pt x="69" y="96"/>
                    <a:pt x="61" y="93"/>
                    <a:pt x="59" y="91"/>
                  </a:cubicBezTo>
                  <a:cubicBezTo>
                    <a:pt x="40" y="66"/>
                    <a:pt x="21" y="41"/>
                    <a:pt x="2" y="16"/>
                  </a:cubicBezTo>
                  <a:cubicBezTo>
                    <a:pt x="0" y="13"/>
                    <a:pt x="0" y="7"/>
                    <a:pt x="1" y="4"/>
                  </a:cubicBezTo>
                  <a:cubicBezTo>
                    <a:pt x="3" y="2"/>
                    <a:pt x="9" y="0"/>
                    <a:pt x="12" y="1"/>
                  </a:cubicBezTo>
                  <a:cubicBezTo>
                    <a:pt x="46" y="6"/>
                    <a:pt x="79" y="12"/>
                    <a:pt x="113" y="18"/>
                  </a:cubicBezTo>
                  <a:close/>
                  <a:moveTo>
                    <a:pt x="22" y="15"/>
                  </a:moveTo>
                  <a:cubicBezTo>
                    <a:pt x="31" y="26"/>
                    <a:pt x="37" y="34"/>
                    <a:pt x="45" y="43"/>
                  </a:cubicBezTo>
                  <a:cubicBezTo>
                    <a:pt x="48" y="35"/>
                    <a:pt x="51" y="29"/>
                    <a:pt x="55" y="23"/>
                  </a:cubicBezTo>
                  <a:cubicBezTo>
                    <a:pt x="44" y="20"/>
                    <a:pt x="35" y="18"/>
                    <a:pt x="22" y="15"/>
                  </a:cubicBezTo>
                  <a:close/>
                </a:path>
              </a:pathLst>
            </a:custGeom>
            <a:solidFill>
              <a:srgbClr val="0939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01" name="Freeform 75">
              <a:extLst>
                <a:ext uri="{FF2B5EF4-FFF2-40B4-BE49-F238E27FC236}">
                  <a16:creationId xmlns:a16="http://schemas.microsoft.com/office/drawing/2014/main" id="{D50A83F0-1C45-4E2C-B78E-5F6DEC010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74262" y="326779"/>
              <a:ext cx="56345" cy="34315"/>
            </a:xfrm>
            <a:custGeom>
              <a:avLst/>
              <a:gdLst>
                <a:gd name="T0" fmla="*/ 23 w 128"/>
                <a:gd name="T1" fmla="*/ 30 h 78"/>
                <a:gd name="T2" fmla="*/ 82 w 128"/>
                <a:gd name="T3" fmla="*/ 22 h 78"/>
                <a:gd name="T4" fmla="*/ 108 w 128"/>
                <a:gd name="T5" fmla="*/ 0 h 78"/>
                <a:gd name="T6" fmla="*/ 119 w 128"/>
                <a:gd name="T7" fmla="*/ 13 h 78"/>
                <a:gd name="T8" fmla="*/ 126 w 128"/>
                <a:gd name="T9" fmla="*/ 39 h 78"/>
                <a:gd name="T10" fmla="*/ 113 w 128"/>
                <a:gd name="T11" fmla="*/ 52 h 78"/>
                <a:gd name="T12" fmla="*/ 46 w 128"/>
                <a:gd name="T13" fmla="*/ 54 h 78"/>
                <a:gd name="T14" fmla="*/ 21 w 128"/>
                <a:gd name="T15" fmla="*/ 70 h 78"/>
                <a:gd name="T16" fmla="*/ 7 w 128"/>
                <a:gd name="T17" fmla="*/ 69 h 78"/>
                <a:gd name="T18" fmla="*/ 1 w 128"/>
                <a:gd name="T19" fmla="*/ 26 h 78"/>
                <a:gd name="T20" fmla="*/ 8 w 128"/>
                <a:gd name="T21" fmla="*/ 16 h 78"/>
                <a:gd name="T22" fmla="*/ 23 w 128"/>
                <a:gd name="T23" fmla="*/ 3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78">
                  <a:moveTo>
                    <a:pt x="23" y="30"/>
                  </a:moveTo>
                  <a:cubicBezTo>
                    <a:pt x="41" y="28"/>
                    <a:pt x="62" y="25"/>
                    <a:pt x="82" y="22"/>
                  </a:cubicBezTo>
                  <a:cubicBezTo>
                    <a:pt x="95" y="21"/>
                    <a:pt x="105" y="18"/>
                    <a:pt x="108" y="0"/>
                  </a:cubicBezTo>
                  <a:cubicBezTo>
                    <a:pt x="113" y="6"/>
                    <a:pt x="118" y="9"/>
                    <a:pt x="119" y="13"/>
                  </a:cubicBezTo>
                  <a:cubicBezTo>
                    <a:pt x="122" y="21"/>
                    <a:pt x="124" y="30"/>
                    <a:pt x="126" y="39"/>
                  </a:cubicBezTo>
                  <a:cubicBezTo>
                    <a:pt x="128" y="49"/>
                    <a:pt x="122" y="56"/>
                    <a:pt x="113" y="52"/>
                  </a:cubicBezTo>
                  <a:cubicBezTo>
                    <a:pt x="90" y="40"/>
                    <a:pt x="68" y="51"/>
                    <a:pt x="46" y="54"/>
                  </a:cubicBezTo>
                  <a:cubicBezTo>
                    <a:pt x="35" y="55"/>
                    <a:pt x="25" y="57"/>
                    <a:pt x="21" y="70"/>
                  </a:cubicBezTo>
                  <a:cubicBezTo>
                    <a:pt x="19" y="77"/>
                    <a:pt x="9" y="78"/>
                    <a:pt x="7" y="69"/>
                  </a:cubicBezTo>
                  <a:cubicBezTo>
                    <a:pt x="3" y="55"/>
                    <a:pt x="2" y="41"/>
                    <a:pt x="1" y="26"/>
                  </a:cubicBezTo>
                  <a:cubicBezTo>
                    <a:pt x="0" y="23"/>
                    <a:pt x="5" y="20"/>
                    <a:pt x="8" y="16"/>
                  </a:cubicBezTo>
                  <a:cubicBezTo>
                    <a:pt x="12" y="20"/>
                    <a:pt x="17" y="24"/>
                    <a:pt x="23" y="30"/>
                  </a:cubicBezTo>
                  <a:close/>
                </a:path>
              </a:pathLst>
            </a:custGeom>
            <a:solidFill>
              <a:srgbClr val="0939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02" name="Freeform 76">
              <a:extLst>
                <a:ext uri="{FF2B5EF4-FFF2-40B4-BE49-F238E27FC236}">
                  <a16:creationId xmlns:a16="http://schemas.microsoft.com/office/drawing/2014/main" id="{F8CFAAEE-0CA4-40DB-95A7-A42D1A8CD0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05036" y="500262"/>
              <a:ext cx="38128" cy="44271"/>
            </a:xfrm>
            <a:custGeom>
              <a:avLst/>
              <a:gdLst>
                <a:gd name="T0" fmla="*/ 19 w 87"/>
                <a:gd name="T1" fmla="*/ 100 h 101"/>
                <a:gd name="T2" fmla="*/ 6 w 87"/>
                <a:gd name="T3" fmla="*/ 81 h 101"/>
                <a:gd name="T4" fmla="*/ 31 w 87"/>
                <a:gd name="T5" fmla="*/ 46 h 101"/>
                <a:gd name="T6" fmla="*/ 29 w 87"/>
                <a:gd name="T7" fmla="*/ 18 h 101"/>
                <a:gd name="T8" fmla="*/ 28 w 87"/>
                <a:gd name="T9" fmla="*/ 6 h 101"/>
                <a:gd name="T10" fmla="*/ 42 w 87"/>
                <a:gd name="T11" fmla="*/ 1 h 101"/>
                <a:gd name="T12" fmla="*/ 64 w 87"/>
                <a:gd name="T13" fmla="*/ 1 h 101"/>
                <a:gd name="T14" fmla="*/ 87 w 87"/>
                <a:gd name="T15" fmla="*/ 3 h 101"/>
                <a:gd name="T16" fmla="*/ 82 w 87"/>
                <a:gd name="T17" fmla="*/ 22 h 101"/>
                <a:gd name="T18" fmla="*/ 32 w 87"/>
                <a:gd name="T19" fmla="*/ 92 h 101"/>
                <a:gd name="T20" fmla="*/ 19 w 87"/>
                <a:gd name="T21" fmla="*/ 10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101">
                  <a:moveTo>
                    <a:pt x="19" y="100"/>
                  </a:moveTo>
                  <a:cubicBezTo>
                    <a:pt x="6" y="101"/>
                    <a:pt x="0" y="90"/>
                    <a:pt x="6" y="81"/>
                  </a:cubicBezTo>
                  <a:cubicBezTo>
                    <a:pt x="13" y="69"/>
                    <a:pt x="22" y="57"/>
                    <a:pt x="31" y="46"/>
                  </a:cubicBezTo>
                  <a:cubicBezTo>
                    <a:pt x="39" y="36"/>
                    <a:pt x="44" y="27"/>
                    <a:pt x="29" y="18"/>
                  </a:cubicBezTo>
                  <a:cubicBezTo>
                    <a:pt x="27" y="17"/>
                    <a:pt x="26" y="8"/>
                    <a:pt x="28" y="6"/>
                  </a:cubicBezTo>
                  <a:cubicBezTo>
                    <a:pt x="31" y="3"/>
                    <a:pt x="37" y="1"/>
                    <a:pt x="42" y="1"/>
                  </a:cubicBezTo>
                  <a:cubicBezTo>
                    <a:pt x="49" y="0"/>
                    <a:pt x="56" y="0"/>
                    <a:pt x="64" y="1"/>
                  </a:cubicBezTo>
                  <a:cubicBezTo>
                    <a:pt x="72" y="1"/>
                    <a:pt x="79" y="2"/>
                    <a:pt x="87" y="3"/>
                  </a:cubicBezTo>
                  <a:cubicBezTo>
                    <a:pt x="86" y="9"/>
                    <a:pt x="86" y="17"/>
                    <a:pt x="82" y="22"/>
                  </a:cubicBezTo>
                  <a:cubicBezTo>
                    <a:pt x="66" y="46"/>
                    <a:pt x="49" y="69"/>
                    <a:pt x="32" y="92"/>
                  </a:cubicBezTo>
                  <a:cubicBezTo>
                    <a:pt x="28" y="97"/>
                    <a:pt x="21" y="99"/>
                    <a:pt x="19" y="100"/>
                  </a:cubicBezTo>
                  <a:close/>
                </a:path>
              </a:pathLst>
            </a:custGeom>
            <a:solidFill>
              <a:srgbClr val="0939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03" name="Freeform 77">
              <a:extLst>
                <a:ext uri="{FF2B5EF4-FFF2-40B4-BE49-F238E27FC236}">
                  <a16:creationId xmlns:a16="http://schemas.microsoft.com/office/drawing/2014/main" id="{38B5076B-564D-4212-B773-C74E7265A1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70046" y="186764"/>
              <a:ext cx="40035" cy="48931"/>
            </a:xfrm>
            <a:custGeom>
              <a:avLst/>
              <a:gdLst>
                <a:gd name="T0" fmla="*/ 91 w 91"/>
                <a:gd name="T1" fmla="*/ 27 h 111"/>
                <a:gd name="T2" fmla="*/ 40 w 91"/>
                <a:gd name="T3" fmla="*/ 89 h 111"/>
                <a:gd name="T4" fmla="*/ 16 w 91"/>
                <a:gd name="T5" fmla="*/ 104 h 111"/>
                <a:gd name="T6" fmla="*/ 6 w 91"/>
                <a:gd name="T7" fmla="*/ 78 h 111"/>
                <a:gd name="T8" fmla="*/ 0 w 91"/>
                <a:gd name="T9" fmla="*/ 15 h 111"/>
                <a:gd name="T10" fmla="*/ 4 w 91"/>
                <a:gd name="T11" fmla="*/ 0 h 111"/>
                <a:gd name="T12" fmla="*/ 29 w 91"/>
                <a:gd name="T13" fmla="*/ 5 h 111"/>
                <a:gd name="T14" fmla="*/ 28 w 91"/>
                <a:gd name="T15" fmla="*/ 19 h 111"/>
                <a:gd name="T16" fmla="*/ 25 w 91"/>
                <a:gd name="T17" fmla="*/ 70 h 111"/>
                <a:gd name="T18" fmla="*/ 38 w 91"/>
                <a:gd name="T19" fmla="*/ 72 h 111"/>
                <a:gd name="T20" fmla="*/ 66 w 91"/>
                <a:gd name="T21" fmla="*/ 26 h 111"/>
                <a:gd name="T22" fmla="*/ 91 w 91"/>
                <a:gd name="T23" fmla="*/ 2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1">
                  <a:moveTo>
                    <a:pt x="91" y="27"/>
                  </a:moveTo>
                  <a:cubicBezTo>
                    <a:pt x="74" y="48"/>
                    <a:pt x="57" y="69"/>
                    <a:pt x="40" y="89"/>
                  </a:cubicBezTo>
                  <a:cubicBezTo>
                    <a:pt x="33" y="97"/>
                    <a:pt x="27" y="111"/>
                    <a:pt x="16" y="104"/>
                  </a:cubicBezTo>
                  <a:cubicBezTo>
                    <a:pt x="10" y="101"/>
                    <a:pt x="8" y="87"/>
                    <a:pt x="6" y="78"/>
                  </a:cubicBezTo>
                  <a:cubicBezTo>
                    <a:pt x="4" y="57"/>
                    <a:pt x="2" y="36"/>
                    <a:pt x="0" y="15"/>
                  </a:cubicBezTo>
                  <a:cubicBezTo>
                    <a:pt x="0" y="10"/>
                    <a:pt x="3" y="0"/>
                    <a:pt x="4" y="0"/>
                  </a:cubicBezTo>
                  <a:cubicBezTo>
                    <a:pt x="12" y="0"/>
                    <a:pt x="21" y="2"/>
                    <a:pt x="29" y="5"/>
                  </a:cubicBezTo>
                  <a:cubicBezTo>
                    <a:pt x="30" y="5"/>
                    <a:pt x="28" y="14"/>
                    <a:pt x="28" y="19"/>
                  </a:cubicBezTo>
                  <a:cubicBezTo>
                    <a:pt x="27" y="36"/>
                    <a:pt x="25" y="53"/>
                    <a:pt x="25" y="70"/>
                  </a:cubicBezTo>
                  <a:cubicBezTo>
                    <a:pt x="26" y="78"/>
                    <a:pt x="33" y="80"/>
                    <a:pt x="38" y="72"/>
                  </a:cubicBezTo>
                  <a:cubicBezTo>
                    <a:pt x="47" y="57"/>
                    <a:pt x="63" y="46"/>
                    <a:pt x="66" y="26"/>
                  </a:cubicBezTo>
                  <a:cubicBezTo>
                    <a:pt x="68" y="15"/>
                    <a:pt x="81" y="16"/>
                    <a:pt x="91" y="27"/>
                  </a:cubicBezTo>
                  <a:close/>
                </a:path>
              </a:pathLst>
            </a:custGeom>
            <a:solidFill>
              <a:srgbClr val="0939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04" name="Freeform 78">
              <a:extLst>
                <a:ext uri="{FF2B5EF4-FFF2-40B4-BE49-F238E27FC236}">
                  <a16:creationId xmlns:a16="http://schemas.microsoft.com/office/drawing/2014/main" id="{38C57356-654E-4EF8-BC0A-FD9D2CE5EF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36154" y="180197"/>
              <a:ext cx="17581" cy="46177"/>
            </a:xfrm>
            <a:custGeom>
              <a:avLst/>
              <a:gdLst>
                <a:gd name="T0" fmla="*/ 40 w 40"/>
                <a:gd name="T1" fmla="*/ 5 h 105"/>
                <a:gd name="T2" fmla="*/ 30 w 40"/>
                <a:gd name="T3" fmla="*/ 102 h 105"/>
                <a:gd name="T4" fmla="*/ 0 w 40"/>
                <a:gd name="T5" fmla="*/ 105 h 105"/>
                <a:gd name="T6" fmla="*/ 9 w 40"/>
                <a:gd name="T7" fmla="*/ 56 h 105"/>
                <a:gd name="T8" fmla="*/ 8 w 40"/>
                <a:gd name="T9" fmla="*/ 16 h 105"/>
                <a:gd name="T10" fmla="*/ 9 w 40"/>
                <a:gd name="T11" fmla="*/ 3 h 105"/>
                <a:gd name="T12" fmla="*/ 22 w 40"/>
                <a:gd name="T13" fmla="*/ 1 h 105"/>
                <a:gd name="T14" fmla="*/ 40 w 40"/>
                <a:gd name="T15" fmla="*/ 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105">
                  <a:moveTo>
                    <a:pt x="40" y="5"/>
                  </a:moveTo>
                  <a:cubicBezTo>
                    <a:pt x="36" y="38"/>
                    <a:pt x="33" y="69"/>
                    <a:pt x="30" y="102"/>
                  </a:cubicBezTo>
                  <a:cubicBezTo>
                    <a:pt x="23" y="103"/>
                    <a:pt x="12" y="104"/>
                    <a:pt x="0" y="105"/>
                  </a:cubicBezTo>
                  <a:cubicBezTo>
                    <a:pt x="3" y="87"/>
                    <a:pt x="8" y="72"/>
                    <a:pt x="9" y="56"/>
                  </a:cubicBezTo>
                  <a:cubicBezTo>
                    <a:pt x="10" y="43"/>
                    <a:pt x="8" y="30"/>
                    <a:pt x="8" y="16"/>
                  </a:cubicBezTo>
                  <a:cubicBezTo>
                    <a:pt x="8" y="12"/>
                    <a:pt x="7" y="6"/>
                    <a:pt x="9" y="3"/>
                  </a:cubicBezTo>
                  <a:cubicBezTo>
                    <a:pt x="12" y="0"/>
                    <a:pt x="18" y="0"/>
                    <a:pt x="22" y="1"/>
                  </a:cubicBezTo>
                  <a:cubicBezTo>
                    <a:pt x="29" y="2"/>
                    <a:pt x="36" y="4"/>
                    <a:pt x="40" y="5"/>
                  </a:cubicBezTo>
                  <a:close/>
                </a:path>
              </a:pathLst>
            </a:custGeom>
            <a:solidFill>
              <a:srgbClr val="0939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05" name="Freeform 79">
              <a:extLst>
                <a:ext uri="{FF2B5EF4-FFF2-40B4-BE49-F238E27FC236}">
                  <a16:creationId xmlns:a16="http://schemas.microsoft.com/office/drawing/2014/main" id="{C4122619-023D-4740-89AE-C19CD294D6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726410" y="393291"/>
              <a:ext cx="98921" cy="94897"/>
            </a:xfrm>
            <a:custGeom>
              <a:avLst/>
              <a:gdLst>
                <a:gd name="T0" fmla="*/ 89 w 225"/>
                <a:gd name="T1" fmla="*/ 97 h 216"/>
                <a:gd name="T2" fmla="*/ 47 w 225"/>
                <a:gd name="T3" fmla="*/ 105 h 216"/>
                <a:gd name="T4" fmla="*/ 5 w 225"/>
                <a:gd name="T5" fmla="*/ 116 h 216"/>
                <a:gd name="T6" fmla="*/ 19 w 225"/>
                <a:gd name="T7" fmla="*/ 83 h 216"/>
                <a:gd name="T8" fmla="*/ 83 w 225"/>
                <a:gd name="T9" fmla="*/ 60 h 216"/>
                <a:gd name="T10" fmla="*/ 96 w 225"/>
                <a:gd name="T11" fmla="*/ 57 h 216"/>
                <a:gd name="T12" fmla="*/ 96 w 225"/>
                <a:gd name="T13" fmla="*/ 50 h 216"/>
                <a:gd name="T14" fmla="*/ 65 w 225"/>
                <a:gd name="T15" fmla="*/ 48 h 216"/>
                <a:gd name="T16" fmla="*/ 42 w 225"/>
                <a:gd name="T17" fmla="*/ 39 h 216"/>
                <a:gd name="T18" fmla="*/ 62 w 225"/>
                <a:gd name="T19" fmla="*/ 13 h 216"/>
                <a:gd name="T20" fmla="*/ 152 w 225"/>
                <a:gd name="T21" fmla="*/ 6 h 216"/>
                <a:gd name="T22" fmla="*/ 154 w 225"/>
                <a:gd name="T23" fmla="*/ 12 h 216"/>
                <a:gd name="T24" fmla="*/ 146 w 225"/>
                <a:gd name="T25" fmla="*/ 32 h 216"/>
                <a:gd name="T26" fmla="*/ 145 w 225"/>
                <a:gd name="T27" fmla="*/ 46 h 216"/>
                <a:gd name="T28" fmla="*/ 159 w 225"/>
                <a:gd name="T29" fmla="*/ 45 h 216"/>
                <a:gd name="T30" fmla="*/ 187 w 225"/>
                <a:gd name="T31" fmla="*/ 23 h 216"/>
                <a:gd name="T32" fmla="*/ 203 w 225"/>
                <a:gd name="T33" fmla="*/ 6 h 216"/>
                <a:gd name="T34" fmla="*/ 224 w 225"/>
                <a:gd name="T35" fmla="*/ 17 h 216"/>
                <a:gd name="T36" fmla="*/ 217 w 225"/>
                <a:gd name="T37" fmla="*/ 106 h 216"/>
                <a:gd name="T38" fmla="*/ 171 w 225"/>
                <a:gd name="T39" fmla="*/ 135 h 216"/>
                <a:gd name="T40" fmla="*/ 139 w 225"/>
                <a:gd name="T41" fmla="*/ 141 h 216"/>
                <a:gd name="T42" fmla="*/ 156 w 225"/>
                <a:gd name="T43" fmla="*/ 180 h 216"/>
                <a:gd name="T44" fmla="*/ 161 w 225"/>
                <a:gd name="T45" fmla="*/ 197 h 216"/>
                <a:gd name="T46" fmla="*/ 159 w 225"/>
                <a:gd name="T47" fmla="*/ 214 h 216"/>
                <a:gd name="T48" fmla="*/ 139 w 225"/>
                <a:gd name="T49" fmla="*/ 212 h 216"/>
                <a:gd name="T50" fmla="*/ 97 w 225"/>
                <a:gd name="T51" fmla="*/ 166 h 216"/>
                <a:gd name="T52" fmla="*/ 73 w 225"/>
                <a:gd name="T53" fmla="*/ 159 h 216"/>
                <a:gd name="T54" fmla="*/ 24 w 225"/>
                <a:gd name="T55" fmla="*/ 178 h 216"/>
                <a:gd name="T56" fmla="*/ 2 w 225"/>
                <a:gd name="T57" fmla="*/ 174 h 216"/>
                <a:gd name="T58" fmla="*/ 8 w 225"/>
                <a:gd name="T59" fmla="*/ 154 h 216"/>
                <a:gd name="T60" fmla="*/ 65 w 225"/>
                <a:gd name="T61" fmla="*/ 121 h 216"/>
                <a:gd name="T62" fmla="*/ 89 w 225"/>
                <a:gd name="T63" fmla="*/ 97 h 216"/>
                <a:gd name="T64" fmla="*/ 178 w 225"/>
                <a:gd name="T65" fmla="*/ 75 h 216"/>
                <a:gd name="T66" fmla="*/ 146 w 225"/>
                <a:gd name="T67" fmla="*/ 75 h 216"/>
                <a:gd name="T68" fmla="*/ 138 w 225"/>
                <a:gd name="T69" fmla="*/ 83 h 216"/>
                <a:gd name="T70" fmla="*/ 141 w 225"/>
                <a:gd name="T71" fmla="*/ 94 h 216"/>
                <a:gd name="T72" fmla="*/ 168 w 225"/>
                <a:gd name="T73" fmla="*/ 92 h 216"/>
                <a:gd name="T74" fmla="*/ 178 w 225"/>
                <a:gd name="T75" fmla="*/ 7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5" h="216">
                  <a:moveTo>
                    <a:pt x="89" y="97"/>
                  </a:moveTo>
                  <a:cubicBezTo>
                    <a:pt x="75" y="100"/>
                    <a:pt x="61" y="102"/>
                    <a:pt x="47" y="105"/>
                  </a:cubicBezTo>
                  <a:cubicBezTo>
                    <a:pt x="33" y="108"/>
                    <a:pt x="20" y="112"/>
                    <a:pt x="5" y="116"/>
                  </a:cubicBezTo>
                  <a:cubicBezTo>
                    <a:pt x="0" y="98"/>
                    <a:pt x="11" y="90"/>
                    <a:pt x="19" y="83"/>
                  </a:cubicBezTo>
                  <a:cubicBezTo>
                    <a:pt x="38" y="67"/>
                    <a:pt x="60" y="63"/>
                    <a:pt x="83" y="60"/>
                  </a:cubicBezTo>
                  <a:cubicBezTo>
                    <a:pt x="88" y="60"/>
                    <a:pt x="92" y="58"/>
                    <a:pt x="96" y="57"/>
                  </a:cubicBezTo>
                  <a:cubicBezTo>
                    <a:pt x="96" y="55"/>
                    <a:pt x="96" y="53"/>
                    <a:pt x="96" y="50"/>
                  </a:cubicBezTo>
                  <a:cubicBezTo>
                    <a:pt x="86" y="50"/>
                    <a:pt x="76" y="49"/>
                    <a:pt x="65" y="48"/>
                  </a:cubicBezTo>
                  <a:cubicBezTo>
                    <a:pt x="57" y="47"/>
                    <a:pt x="45" y="52"/>
                    <a:pt x="42" y="39"/>
                  </a:cubicBezTo>
                  <a:cubicBezTo>
                    <a:pt x="39" y="29"/>
                    <a:pt x="51" y="14"/>
                    <a:pt x="62" y="13"/>
                  </a:cubicBezTo>
                  <a:cubicBezTo>
                    <a:pt x="92" y="10"/>
                    <a:pt x="122" y="8"/>
                    <a:pt x="152" y="6"/>
                  </a:cubicBezTo>
                  <a:cubicBezTo>
                    <a:pt x="152" y="8"/>
                    <a:pt x="153" y="10"/>
                    <a:pt x="154" y="12"/>
                  </a:cubicBezTo>
                  <a:cubicBezTo>
                    <a:pt x="151" y="18"/>
                    <a:pt x="148" y="25"/>
                    <a:pt x="146" y="32"/>
                  </a:cubicBezTo>
                  <a:cubicBezTo>
                    <a:pt x="145" y="36"/>
                    <a:pt x="145" y="41"/>
                    <a:pt x="145" y="46"/>
                  </a:cubicBezTo>
                  <a:cubicBezTo>
                    <a:pt x="149" y="46"/>
                    <a:pt x="154" y="47"/>
                    <a:pt x="159" y="45"/>
                  </a:cubicBezTo>
                  <a:cubicBezTo>
                    <a:pt x="171" y="42"/>
                    <a:pt x="181" y="35"/>
                    <a:pt x="187" y="23"/>
                  </a:cubicBezTo>
                  <a:cubicBezTo>
                    <a:pt x="190" y="16"/>
                    <a:pt x="196" y="10"/>
                    <a:pt x="203" y="6"/>
                  </a:cubicBezTo>
                  <a:cubicBezTo>
                    <a:pt x="213" y="0"/>
                    <a:pt x="225" y="6"/>
                    <a:pt x="224" y="17"/>
                  </a:cubicBezTo>
                  <a:cubicBezTo>
                    <a:pt x="223" y="47"/>
                    <a:pt x="222" y="77"/>
                    <a:pt x="217" y="106"/>
                  </a:cubicBezTo>
                  <a:cubicBezTo>
                    <a:pt x="213" y="130"/>
                    <a:pt x="191" y="131"/>
                    <a:pt x="171" y="135"/>
                  </a:cubicBezTo>
                  <a:cubicBezTo>
                    <a:pt x="161" y="136"/>
                    <a:pt x="151" y="139"/>
                    <a:pt x="139" y="141"/>
                  </a:cubicBezTo>
                  <a:cubicBezTo>
                    <a:pt x="145" y="156"/>
                    <a:pt x="150" y="168"/>
                    <a:pt x="156" y="180"/>
                  </a:cubicBezTo>
                  <a:cubicBezTo>
                    <a:pt x="158" y="186"/>
                    <a:pt x="161" y="191"/>
                    <a:pt x="161" y="197"/>
                  </a:cubicBezTo>
                  <a:cubicBezTo>
                    <a:pt x="162" y="203"/>
                    <a:pt x="161" y="214"/>
                    <a:pt x="159" y="214"/>
                  </a:cubicBezTo>
                  <a:cubicBezTo>
                    <a:pt x="153" y="216"/>
                    <a:pt x="143" y="216"/>
                    <a:pt x="139" y="212"/>
                  </a:cubicBezTo>
                  <a:cubicBezTo>
                    <a:pt x="124" y="198"/>
                    <a:pt x="109" y="182"/>
                    <a:pt x="97" y="166"/>
                  </a:cubicBezTo>
                  <a:cubicBezTo>
                    <a:pt x="89" y="156"/>
                    <a:pt x="83" y="155"/>
                    <a:pt x="73" y="159"/>
                  </a:cubicBezTo>
                  <a:cubicBezTo>
                    <a:pt x="57" y="166"/>
                    <a:pt x="41" y="173"/>
                    <a:pt x="24" y="178"/>
                  </a:cubicBezTo>
                  <a:cubicBezTo>
                    <a:pt x="18" y="179"/>
                    <a:pt x="10" y="175"/>
                    <a:pt x="2" y="174"/>
                  </a:cubicBezTo>
                  <a:cubicBezTo>
                    <a:pt x="4" y="167"/>
                    <a:pt x="4" y="157"/>
                    <a:pt x="8" y="154"/>
                  </a:cubicBezTo>
                  <a:cubicBezTo>
                    <a:pt x="26" y="142"/>
                    <a:pt x="45" y="129"/>
                    <a:pt x="65" y="121"/>
                  </a:cubicBezTo>
                  <a:cubicBezTo>
                    <a:pt x="80" y="115"/>
                    <a:pt x="88" y="113"/>
                    <a:pt x="89" y="97"/>
                  </a:cubicBezTo>
                  <a:close/>
                  <a:moveTo>
                    <a:pt x="178" y="75"/>
                  </a:moveTo>
                  <a:cubicBezTo>
                    <a:pt x="164" y="75"/>
                    <a:pt x="155" y="74"/>
                    <a:pt x="146" y="75"/>
                  </a:cubicBezTo>
                  <a:cubicBezTo>
                    <a:pt x="143" y="75"/>
                    <a:pt x="139" y="80"/>
                    <a:pt x="138" y="83"/>
                  </a:cubicBezTo>
                  <a:cubicBezTo>
                    <a:pt x="137" y="86"/>
                    <a:pt x="140" y="94"/>
                    <a:pt x="141" y="94"/>
                  </a:cubicBezTo>
                  <a:cubicBezTo>
                    <a:pt x="150" y="94"/>
                    <a:pt x="160" y="94"/>
                    <a:pt x="168" y="92"/>
                  </a:cubicBezTo>
                  <a:cubicBezTo>
                    <a:pt x="172" y="90"/>
                    <a:pt x="173" y="83"/>
                    <a:pt x="178" y="75"/>
                  </a:cubicBezTo>
                  <a:close/>
                </a:path>
              </a:pathLst>
            </a:custGeom>
            <a:solidFill>
              <a:srgbClr val="0939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06" name="Freeform 80">
              <a:extLst>
                <a:ext uri="{FF2B5EF4-FFF2-40B4-BE49-F238E27FC236}">
                  <a16:creationId xmlns:a16="http://schemas.microsoft.com/office/drawing/2014/main" id="{F1A103A2-E304-459E-AC05-348AE2DD90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737001" y="354104"/>
              <a:ext cx="90236" cy="38340"/>
            </a:xfrm>
            <a:custGeom>
              <a:avLst/>
              <a:gdLst>
                <a:gd name="T0" fmla="*/ 60 w 205"/>
                <a:gd name="T1" fmla="*/ 6 h 87"/>
                <a:gd name="T2" fmla="*/ 108 w 205"/>
                <a:gd name="T3" fmla="*/ 0 h 87"/>
                <a:gd name="T4" fmla="*/ 183 w 205"/>
                <a:gd name="T5" fmla="*/ 3 h 87"/>
                <a:gd name="T6" fmla="*/ 200 w 205"/>
                <a:gd name="T7" fmla="*/ 20 h 87"/>
                <a:gd name="T8" fmla="*/ 203 w 205"/>
                <a:gd name="T9" fmla="*/ 47 h 87"/>
                <a:gd name="T10" fmla="*/ 184 w 205"/>
                <a:gd name="T11" fmla="*/ 76 h 87"/>
                <a:gd name="T12" fmla="*/ 129 w 205"/>
                <a:gd name="T13" fmla="*/ 84 h 87"/>
                <a:gd name="T14" fmla="*/ 49 w 205"/>
                <a:gd name="T15" fmla="*/ 85 h 87"/>
                <a:gd name="T16" fmla="*/ 16 w 205"/>
                <a:gd name="T17" fmla="*/ 70 h 87"/>
                <a:gd name="T18" fmla="*/ 15 w 205"/>
                <a:gd name="T19" fmla="*/ 25 h 87"/>
                <a:gd name="T20" fmla="*/ 60 w 205"/>
                <a:gd name="T21" fmla="*/ 6 h 87"/>
                <a:gd name="T22" fmla="*/ 161 w 205"/>
                <a:gd name="T23" fmla="*/ 42 h 87"/>
                <a:gd name="T24" fmla="*/ 59 w 205"/>
                <a:gd name="T25" fmla="*/ 49 h 87"/>
                <a:gd name="T26" fmla="*/ 161 w 205"/>
                <a:gd name="T27" fmla="*/ 4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5" h="87">
                  <a:moveTo>
                    <a:pt x="60" y="6"/>
                  </a:moveTo>
                  <a:cubicBezTo>
                    <a:pt x="76" y="4"/>
                    <a:pt x="92" y="0"/>
                    <a:pt x="108" y="0"/>
                  </a:cubicBezTo>
                  <a:cubicBezTo>
                    <a:pt x="133" y="0"/>
                    <a:pt x="158" y="0"/>
                    <a:pt x="183" y="3"/>
                  </a:cubicBezTo>
                  <a:cubicBezTo>
                    <a:pt x="189" y="4"/>
                    <a:pt x="197" y="13"/>
                    <a:pt x="200" y="20"/>
                  </a:cubicBezTo>
                  <a:cubicBezTo>
                    <a:pt x="203" y="28"/>
                    <a:pt x="203" y="38"/>
                    <a:pt x="203" y="47"/>
                  </a:cubicBezTo>
                  <a:cubicBezTo>
                    <a:pt x="205" y="64"/>
                    <a:pt x="200" y="72"/>
                    <a:pt x="184" y="76"/>
                  </a:cubicBezTo>
                  <a:cubicBezTo>
                    <a:pt x="166" y="80"/>
                    <a:pt x="148" y="83"/>
                    <a:pt x="129" y="84"/>
                  </a:cubicBezTo>
                  <a:cubicBezTo>
                    <a:pt x="103" y="86"/>
                    <a:pt x="76" y="87"/>
                    <a:pt x="49" y="85"/>
                  </a:cubicBezTo>
                  <a:cubicBezTo>
                    <a:pt x="38" y="84"/>
                    <a:pt x="26" y="77"/>
                    <a:pt x="16" y="70"/>
                  </a:cubicBezTo>
                  <a:cubicBezTo>
                    <a:pt x="0" y="58"/>
                    <a:pt x="0" y="38"/>
                    <a:pt x="15" y="25"/>
                  </a:cubicBezTo>
                  <a:cubicBezTo>
                    <a:pt x="28" y="14"/>
                    <a:pt x="40" y="0"/>
                    <a:pt x="60" y="6"/>
                  </a:cubicBezTo>
                  <a:close/>
                  <a:moveTo>
                    <a:pt x="161" y="42"/>
                  </a:moveTo>
                  <a:cubicBezTo>
                    <a:pt x="145" y="30"/>
                    <a:pt x="72" y="35"/>
                    <a:pt x="59" y="49"/>
                  </a:cubicBezTo>
                  <a:cubicBezTo>
                    <a:pt x="95" y="46"/>
                    <a:pt x="128" y="44"/>
                    <a:pt x="161" y="42"/>
                  </a:cubicBezTo>
                  <a:close/>
                </a:path>
              </a:pathLst>
            </a:custGeom>
            <a:solidFill>
              <a:srgbClr val="0939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8872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6D7496C-3FE7-4F0E-A35B-9FA40B37DADA}"/>
              </a:ext>
            </a:extLst>
          </p:cNvPr>
          <p:cNvSpPr/>
          <p:nvPr/>
        </p:nvSpPr>
        <p:spPr>
          <a:xfrm>
            <a:off x="302006" y="661134"/>
            <a:ext cx="2134015" cy="50959"/>
          </a:xfrm>
          <a:prstGeom prst="rect">
            <a:avLst/>
          </a:prstGeom>
          <a:solidFill>
            <a:srgbClr val="093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>
              <a:defRPr/>
            </a:pPr>
            <a:endParaRPr lang="zh-CN" altLang="en-US" sz="180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FEC89E0-90D7-48D8-83FC-0C0A4B1FD9BB}"/>
              </a:ext>
            </a:extLst>
          </p:cNvPr>
          <p:cNvCxnSpPr>
            <a:cxnSpLocks/>
          </p:cNvCxnSpPr>
          <p:nvPr/>
        </p:nvCxnSpPr>
        <p:spPr>
          <a:xfrm>
            <a:off x="302006" y="670560"/>
            <a:ext cx="11587991" cy="0"/>
          </a:xfrm>
          <a:prstGeom prst="line">
            <a:avLst/>
          </a:prstGeom>
          <a:ln w="12700">
            <a:solidFill>
              <a:srgbClr val="0939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33">
            <a:extLst>
              <a:ext uri="{FF2B5EF4-FFF2-40B4-BE49-F238E27FC236}">
                <a16:creationId xmlns:a16="http://schemas.microsoft.com/office/drawing/2014/main" id="{BBABDA90-36CD-4BE7-B30F-C864DCC15CD7}"/>
              </a:ext>
            </a:extLst>
          </p:cNvPr>
          <p:cNvSpPr>
            <a:spLocks/>
          </p:cNvSpPr>
          <p:nvPr/>
        </p:nvSpPr>
        <p:spPr bwMode="auto">
          <a:xfrm>
            <a:off x="11058125" y="165793"/>
            <a:ext cx="147429" cy="329596"/>
          </a:xfrm>
          <a:custGeom>
            <a:avLst/>
            <a:gdLst>
              <a:gd name="T0" fmla="*/ 166 w 335"/>
              <a:gd name="T1" fmla="*/ 208 h 749"/>
              <a:gd name="T2" fmla="*/ 262 w 335"/>
              <a:gd name="T3" fmla="*/ 152 h 749"/>
              <a:gd name="T4" fmla="*/ 221 w 335"/>
              <a:gd name="T5" fmla="*/ 478 h 749"/>
              <a:gd name="T6" fmla="*/ 163 w 335"/>
              <a:gd name="T7" fmla="*/ 485 h 749"/>
              <a:gd name="T8" fmla="*/ 122 w 335"/>
              <a:gd name="T9" fmla="*/ 579 h 749"/>
              <a:gd name="T10" fmla="*/ 211 w 335"/>
              <a:gd name="T11" fmla="*/ 529 h 749"/>
              <a:gd name="T12" fmla="*/ 303 w 335"/>
              <a:gd name="T13" fmla="*/ 563 h 749"/>
              <a:gd name="T14" fmla="*/ 282 w 335"/>
              <a:gd name="T15" fmla="*/ 610 h 749"/>
              <a:gd name="T16" fmla="*/ 335 w 335"/>
              <a:gd name="T17" fmla="*/ 718 h 749"/>
              <a:gd name="T18" fmla="*/ 240 w 335"/>
              <a:gd name="T19" fmla="*/ 687 h 749"/>
              <a:gd name="T20" fmla="*/ 167 w 335"/>
              <a:gd name="T21" fmla="*/ 654 h 749"/>
              <a:gd name="T22" fmla="*/ 211 w 335"/>
              <a:gd name="T23" fmla="*/ 605 h 749"/>
              <a:gd name="T24" fmla="*/ 269 w 335"/>
              <a:gd name="T25" fmla="*/ 530 h 749"/>
              <a:gd name="T26" fmla="*/ 51 w 335"/>
              <a:gd name="T27" fmla="*/ 718 h 749"/>
              <a:gd name="T28" fmla="*/ 13 w 335"/>
              <a:gd name="T29" fmla="*/ 747 h 749"/>
              <a:gd name="T30" fmla="*/ 7 w 335"/>
              <a:gd name="T31" fmla="*/ 704 h 749"/>
              <a:gd name="T32" fmla="*/ 145 w 335"/>
              <a:gd name="T33" fmla="*/ 441 h 749"/>
              <a:gd name="T34" fmla="*/ 145 w 335"/>
              <a:gd name="T35" fmla="*/ 338 h 749"/>
              <a:gd name="T36" fmla="*/ 207 w 335"/>
              <a:gd name="T37" fmla="*/ 328 h 749"/>
              <a:gd name="T38" fmla="*/ 255 w 335"/>
              <a:gd name="T39" fmla="*/ 179 h 749"/>
              <a:gd name="T40" fmla="*/ 172 w 335"/>
              <a:gd name="T41" fmla="*/ 256 h 749"/>
              <a:gd name="T42" fmla="*/ 73 w 335"/>
              <a:gd name="T43" fmla="*/ 504 h 749"/>
              <a:gd name="T44" fmla="*/ 39 w 335"/>
              <a:gd name="T45" fmla="*/ 520 h 749"/>
              <a:gd name="T46" fmla="*/ 165 w 335"/>
              <a:gd name="T47" fmla="*/ 160 h 749"/>
              <a:gd name="T48" fmla="*/ 270 w 335"/>
              <a:gd name="T49" fmla="*/ 41 h 749"/>
              <a:gd name="T50" fmla="*/ 74 w 335"/>
              <a:gd name="T51" fmla="*/ 220 h 749"/>
              <a:gd name="T52" fmla="*/ 97 w 335"/>
              <a:gd name="T53" fmla="*/ 19 h 749"/>
              <a:gd name="T54" fmla="*/ 146 w 335"/>
              <a:gd name="T55" fmla="*/ 96 h 749"/>
              <a:gd name="T56" fmla="*/ 145 w 335"/>
              <a:gd name="T57" fmla="*/ 110 h 749"/>
              <a:gd name="T58" fmla="*/ 288 w 335"/>
              <a:gd name="T59" fmla="*/ 7 h 749"/>
              <a:gd name="T60" fmla="*/ 319 w 335"/>
              <a:gd name="T61" fmla="*/ 2 h 749"/>
              <a:gd name="T62" fmla="*/ 262 w 335"/>
              <a:gd name="T63" fmla="*/ 83 h 749"/>
              <a:gd name="T64" fmla="*/ 112 w 335"/>
              <a:gd name="T65" fmla="*/ 279 h 7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35" h="749">
                <a:moveTo>
                  <a:pt x="116" y="283"/>
                </a:moveTo>
                <a:cubicBezTo>
                  <a:pt x="133" y="258"/>
                  <a:pt x="149" y="233"/>
                  <a:pt x="166" y="208"/>
                </a:cubicBezTo>
                <a:cubicBezTo>
                  <a:pt x="185" y="182"/>
                  <a:pt x="209" y="160"/>
                  <a:pt x="243" y="154"/>
                </a:cubicBezTo>
                <a:cubicBezTo>
                  <a:pt x="249" y="152"/>
                  <a:pt x="256" y="152"/>
                  <a:pt x="262" y="152"/>
                </a:cubicBezTo>
                <a:cubicBezTo>
                  <a:pt x="276" y="153"/>
                  <a:pt x="282" y="163"/>
                  <a:pt x="280" y="177"/>
                </a:cubicBezTo>
                <a:cubicBezTo>
                  <a:pt x="260" y="277"/>
                  <a:pt x="241" y="378"/>
                  <a:pt x="221" y="478"/>
                </a:cubicBezTo>
                <a:cubicBezTo>
                  <a:pt x="220" y="487"/>
                  <a:pt x="218" y="496"/>
                  <a:pt x="215" y="505"/>
                </a:cubicBezTo>
                <a:cubicBezTo>
                  <a:pt x="197" y="498"/>
                  <a:pt x="181" y="492"/>
                  <a:pt x="163" y="485"/>
                </a:cubicBezTo>
                <a:cubicBezTo>
                  <a:pt x="148" y="516"/>
                  <a:pt x="134" y="546"/>
                  <a:pt x="120" y="576"/>
                </a:cubicBezTo>
                <a:cubicBezTo>
                  <a:pt x="121" y="577"/>
                  <a:pt x="121" y="578"/>
                  <a:pt x="122" y="579"/>
                </a:cubicBezTo>
                <a:cubicBezTo>
                  <a:pt x="130" y="575"/>
                  <a:pt x="139" y="572"/>
                  <a:pt x="147" y="567"/>
                </a:cubicBezTo>
                <a:cubicBezTo>
                  <a:pt x="169" y="554"/>
                  <a:pt x="189" y="539"/>
                  <a:pt x="211" y="529"/>
                </a:cubicBezTo>
                <a:cubicBezTo>
                  <a:pt x="228" y="521"/>
                  <a:pt x="248" y="515"/>
                  <a:pt x="267" y="513"/>
                </a:cubicBezTo>
                <a:cubicBezTo>
                  <a:pt x="298" y="511"/>
                  <a:pt x="313" y="534"/>
                  <a:pt x="303" y="563"/>
                </a:cubicBezTo>
                <a:cubicBezTo>
                  <a:pt x="300" y="573"/>
                  <a:pt x="295" y="583"/>
                  <a:pt x="290" y="592"/>
                </a:cubicBezTo>
                <a:cubicBezTo>
                  <a:pt x="288" y="598"/>
                  <a:pt x="284" y="603"/>
                  <a:pt x="282" y="610"/>
                </a:cubicBezTo>
                <a:cubicBezTo>
                  <a:pt x="272" y="636"/>
                  <a:pt x="272" y="639"/>
                  <a:pt x="295" y="656"/>
                </a:cubicBezTo>
                <a:cubicBezTo>
                  <a:pt x="316" y="671"/>
                  <a:pt x="332" y="690"/>
                  <a:pt x="335" y="718"/>
                </a:cubicBezTo>
                <a:cubicBezTo>
                  <a:pt x="297" y="718"/>
                  <a:pt x="280" y="686"/>
                  <a:pt x="254" y="667"/>
                </a:cubicBezTo>
                <a:cubicBezTo>
                  <a:pt x="249" y="674"/>
                  <a:pt x="245" y="681"/>
                  <a:pt x="240" y="687"/>
                </a:cubicBezTo>
                <a:cubicBezTo>
                  <a:pt x="228" y="704"/>
                  <a:pt x="214" y="707"/>
                  <a:pt x="199" y="693"/>
                </a:cubicBezTo>
                <a:cubicBezTo>
                  <a:pt x="187" y="682"/>
                  <a:pt x="176" y="668"/>
                  <a:pt x="167" y="654"/>
                </a:cubicBezTo>
                <a:cubicBezTo>
                  <a:pt x="155" y="637"/>
                  <a:pt x="157" y="625"/>
                  <a:pt x="167" y="613"/>
                </a:cubicBezTo>
                <a:cubicBezTo>
                  <a:pt x="178" y="601"/>
                  <a:pt x="193" y="598"/>
                  <a:pt x="211" y="605"/>
                </a:cubicBezTo>
                <a:cubicBezTo>
                  <a:pt x="222" y="609"/>
                  <a:pt x="234" y="612"/>
                  <a:pt x="245" y="616"/>
                </a:cubicBezTo>
                <a:cubicBezTo>
                  <a:pt x="273" y="552"/>
                  <a:pt x="273" y="552"/>
                  <a:pt x="269" y="530"/>
                </a:cubicBezTo>
                <a:cubicBezTo>
                  <a:pt x="231" y="534"/>
                  <a:pt x="200" y="553"/>
                  <a:pt x="174" y="579"/>
                </a:cubicBezTo>
                <a:cubicBezTo>
                  <a:pt x="132" y="624"/>
                  <a:pt x="92" y="672"/>
                  <a:pt x="51" y="718"/>
                </a:cubicBezTo>
                <a:cubicBezTo>
                  <a:pt x="44" y="726"/>
                  <a:pt x="37" y="734"/>
                  <a:pt x="30" y="741"/>
                </a:cubicBezTo>
                <a:cubicBezTo>
                  <a:pt x="25" y="745"/>
                  <a:pt x="17" y="749"/>
                  <a:pt x="13" y="747"/>
                </a:cubicBezTo>
                <a:cubicBezTo>
                  <a:pt x="7" y="744"/>
                  <a:pt x="1" y="736"/>
                  <a:pt x="1" y="730"/>
                </a:cubicBezTo>
                <a:cubicBezTo>
                  <a:pt x="0" y="722"/>
                  <a:pt x="3" y="712"/>
                  <a:pt x="7" y="704"/>
                </a:cubicBezTo>
                <a:cubicBezTo>
                  <a:pt x="35" y="655"/>
                  <a:pt x="64" y="606"/>
                  <a:pt x="91" y="556"/>
                </a:cubicBezTo>
                <a:cubicBezTo>
                  <a:pt x="111" y="519"/>
                  <a:pt x="128" y="480"/>
                  <a:pt x="145" y="441"/>
                </a:cubicBezTo>
                <a:cubicBezTo>
                  <a:pt x="148" y="434"/>
                  <a:pt x="149" y="424"/>
                  <a:pt x="146" y="417"/>
                </a:cubicBezTo>
                <a:cubicBezTo>
                  <a:pt x="138" y="391"/>
                  <a:pt x="141" y="364"/>
                  <a:pt x="145" y="338"/>
                </a:cubicBezTo>
                <a:cubicBezTo>
                  <a:pt x="147" y="320"/>
                  <a:pt x="158" y="309"/>
                  <a:pt x="172" y="306"/>
                </a:cubicBezTo>
                <a:cubicBezTo>
                  <a:pt x="185" y="304"/>
                  <a:pt x="198" y="312"/>
                  <a:pt x="207" y="328"/>
                </a:cubicBezTo>
                <a:cubicBezTo>
                  <a:pt x="211" y="336"/>
                  <a:pt x="215" y="345"/>
                  <a:pt x="222" y="359"/>
                </a:cubicBezTo>
                <a:cubicBezTo>
                  <a:pt x="233" y="298"/>
                  <a:pt x="244" y="241"/>
                  <a:pt x="255" y="179"/>
                </a:cubicBezTo>
                <a:cubicBezTo>
                  <a:pt x="245" y="183"/>
                  <a:pt x="236" y="185"/>
                  <a:pt x="231" y="190"/>
                </a:cubicBezTo>
                <a:cubicBezTo>
                  <a:pt x="210" y="211"/>
                  <a:pt x="188" y="232"/>
                  <a:pt x="172" y="256"/>
                </a:cubicBezTo>
                <a:cubicBezTo>
                  <a:pt x="154" y="284"/>
                  <a:pt x="139" y="316"/>
                  <a:pt x="127" y="347"/>
                </a:cubicBezTo>
                <a:cubicBezTo>
                  <a:pt x="107" y="399"/>
                  <a:pt x="91" y="452"/>
                  <a:pt x="73" y="504"/>
                </a:cubicBezTo>
                <a:cubicBezTo>
                  <a:pt x="70" y="511"/>
                  <a:pt x="77" y="520"/>
                  <a:pt x="67" y="526"/>
                </a:cubicBezTo>
                <a:cubicBezTo>
                  <a:pt x="55" y="532"/>
                  <a:pt x="46" y="531"/>
                  <a:pt x="39" y="520"/>
                </a:cubicBezTo>
                <a:cubicBezTo>
                  <a:pt x="24" y="498"/>
                  <a:pt x="27" y="473"/>
                  <a:pt x="32" y="450"/>
                </a:cubicBezTo>
                <a:cubicBezTo>
                  <a:pt x="55" y="344"/>
                  <a:pt x="100" y="248"/>
                  <a:pt x="165" y="160"/>
                </a:cubicBezTo>
                <a:cubicBezTo>
                  <a:pt x="194" y="119"/>
                  <a:pt x="228" y="84"/>
                  <a:pt x="265" y="51"/>
                </a:cubicBezTo>
                <a:cubicBezTo>
                  <a:pt x="267" y="49"/>
                  <a:pt x="268" y="44"/>
                  <a:pt x="270" y="41"/>
                </a:cubicBezTo>
                <a:cubicBezTo>
                  <a:pt x="268" y="40"/>
                  <a:pt x="267" y="39"/>
                  <a:pt x="266" y="38"/>
                </a:cubicBezTo>
                <a:cubicBezTo>
                  <a:pt x="202" y="99"/>
                  <a:pt x="138" y="160"/>
                  <a:pt x="74" y="220"/>
                </a:cubicBezTo>
                <a:cubicBezTo>
                  <a:pt x="45" y="201"/>
                  <a:pt x="41" y="170"/>
                  <a:pt x="52" y="140"/>
                </a:cubicBezTo>
                <a:cubicBezTo>
                  <a:pt x="67" y="100"/>
                  <a:pt x="82" y="59"/>
                  <a:pt x="97" y="19"/>
                </a:cubicBezTo>
                <a:cubicBezTo>
                  <a:pt x="100" y="10"/>
                  <a:pt x="105" y="10"/>
                  <a:pt x="112" y="12"/>
                </a:cubicBezTo>
                <a:cubicBezTo>
                  <a:pt x="148" y="22"/>
                  <a:pt x="164" y="63"/>
                  <a:pt x="146" y="96"/>
                </a:cubicBezTo>
                <a:cubicBezTo>
                  <a:pt x="144" y="100"/>
                  <a:pt x="143" y="104"/>
                  <a:pt x="141" y="108"/>
                </a:cubicBezTo>
                <a:cubicBezTo>
                  <a:pt x="143" y="109"/>
                  <a:pt x="144" y="109"/>
                  <a:pt x="145" y="110"/>
                </a:cubicBezTo>
                <a:cubicBezTo>
                  <a:pt x="171" y="90"/>
                  <a:pt x="198" y="69"/>
                  <a:pt x="224" y="50"/>
                </a:cubicBezTo>
                <a:cubicBezTo>
                  <a:pt x="245" y="35"/>
                  <a:pt x="266" y="21"/>
                  <a:pt x="288" y="7"/>
                </a:cubicBezTo>
                <a:cubicBezTo>
                  <a:pt x="291" y="5"/>
                  <a:pt x="295" y="1"/>
                  <a:pt x="299" y="1"/>
                </a:cubicBezTo>
                <a:cubicBezTo>
                  <a:pt x="306" y="0"/>
                  <a:pt x="313" y="2"/>
                  <a:pt x="319" y="2"/>
                </a:cubicBezTo>
                <a:cubicBezTo>
                  <a:pt x="319" y="8"/>
                  <a:pt x="320" y="16"/>
                  <a:pt x="317" y="20"/>
                </a:cubicBezTo>
                <a:cubicBezTo>
                  <a:pt x="300" y="42"/>
                  <a:pt x="283" y="65"/>
                  <a:pt x="262" y="83"/>
                </a:cubicBezTo>
                <a:cubicBezTo>
                  <a:pt x="215" y="126"/>
                  <a:pt x="172" y="171"/>
                  <a:pt x="140" y="226"/>
                </a:cubicBezTo>
                <a:cubicBezTo>
                  <a:pt x="130" y="243"/>
                  <a:pt x="121" y="262"/>
                  <a:pt x="112" y="279"/>
                </a:cubicBezTo>
                <a:cubicBezTo>
                  <a:pt x="113" y="280"/>
                  <a:pt x="115" y="281"/>
                  <a:pt x="116" y="283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0" name="Freeform 34">
            <a:extLst>
              <a:ext uri="{FF2B5EF4-FFF2-40B4-BE49-F238E27FC236}">
                <a16:creationId xmlns:a16="http://schemas.microsoft.com/office/drawing/2014/main" id="{00936626-5687-4FB9-8F3A-8F8218CE179F}"/>
              </a:ext>
            </a:extLst>
          </p:cNvPr>
          <p:cNvSpPr>
            <a:spLocks noEditPoints="1"/>
          </p:cNvSpPr>
          <p:nvPr/>
        </p:nvSpPr>
        <p:spPr bwMode="auto">
          <a:xfrm>
            <a:off x="11627715" y="201380"/>
            <a:ext cx="204621" cy="292527"/>
          </a:xfrm>
          <a:custGeom>
            <a:avLst/>
            <a:gdLst>
              <a:gd name="T0" fmla="*/ 73 w 465"/>
              <a:gd name="T1" fmla="*/ 578 h 665"/>
              <a:gd name="T2" fmla="*/ 192 w 465"/>
              <a:gd name="T3" fmla="*/ 621 h 665"/>
              <a:gd name="T4" fmla="*/ 214 w 465"/>
              <a:gd name="T5" fmla="*/ 482 h 665"/>
              <a:gd name="T6" fmla="*/ 108 w 465"/>
              <a:gd name="T7" fmla="*/ 527 h 665"/>
              <a:gd name="T8" fmla="*/ 2 w 465"/>
              <a:gd name="T9" fmla="*/ 514 h 665"/>
              <a:gd name="T10" fmla="*/ 176 w 465"/>
              <a:gd name="T11" fmla="*/ 438 h 665"/>
              <a:gd name="T12" fmla="*/ 172 w 465"/>
              <a:gd name="T13" fmla="*/ 380 h 665"/>
              <a:gd name="T14" fmla="*/ 252 w 465"/>
              <a:gd name="T15" fmla="*/ 303 h 665"/>
              <a:gd name="T16" fmla="*/ 209 w 465"/>
              <a:gd name="T17" fmla="*/ 283 h 665"/>
              <a:gd name="T18" fmla="*/ 103 w 465"/>
              <a:gd name="T19" fmla="*/ 292 h 665"/>
              <a:gd name="T20" fmla="*/ 106 w 465"/>
              <a:gd name="T21" fmla="*/ 168 h 665"/>
              <a:gd name="T22" fmla="*/ 123 w 465"/>
              <a:gd name="T23" fmla="*/ 272 h 665"/>
              <a:gd name="T24" fmla="*/ 246 w 465"/>
              <a:gd name="T25" fmla="*/ 257 h 665"/>
              <a:gd name="T26" fmla="*/ 244 w 465"/>
              <a:gd name="T27" fmla="*/ 242 h 665"/>
              <a:gd name="T28" fmla="*/ 208 w 465"/>
              <a:gd name="T29" fmla="*/ 231 h 665"/>
              <a:gd name="T30" fmla="*/ 230 w 465"/>
              <a:gd name="T31" fmla="*/ 218 h 665"/>
              <a:gd name="T32" fmla="*/ 167 w 465"/>
              <a:gd name="T33" fmla="*/ 245 h 665"/>
              <a:gd name="T34" fmla="*/ 134 w 465"/>
              <a:gd name="T35" fmla="*/ 229 h 665"/>
              <a:gd name="T36" fmla="*/ 154 w 465"/>
              <a:gd name="T37" fmla="*/ 209 h 665"/>
              <a:gd name="T38" fmla="*/ 214 w 465"/>
              <a:gd name="T39" fmla="*/ 147 h 665"/>
              <a:gd name="T40" fmla="*/ 195 w 465"/>
              <a:gd name="T41" fmla="*/ 120 h 665"/>
              <a:gd name="T42" fmla="*/ 215 w 465"/>
              <a:gd name="T43" fmla="*/ 90 h 665"/>
              <a:gd name="T44" fmla="*/ 210 w 465"/>
              <a:gd name="T45" fmla="*/ 72 h 665"/>
              <a:gd name="T46" fmla="*/ 275 w 465"/>
              <a:gd name="T47" fmla="*/ 40 h 665"/>
              <a:gd name="T48" fmla="*/ 329 w 465"/>
              <a:gd name="T49" fmla="*/ 24 h 665"/>
              <a:gd name="T50" fmla="*/ 298 w 465"/>
              <a:gd name="T51" fmla="*/ 81 h 665"/>
              <a:gd name="T52" fmla="*/ 312 w 465"/>
              <a:gd name="T53" fmla="*/ 90 h 665"/>
              <a:gd name="T54" fmla="*/ 307 w 465"/>
              <a:gd name="T55" fmla="*/ 166 h 665"/>
              <a:gd name="T56" fmla="*/ 292 w 465"/>
              <a:gd name="T57" fmla="*/ 224 h 665"/>
              <a:gd name="T58" fmla="*/ 404 w 465"/>
              <a:gd name="T59" fmla="*/ 25 h 665"/>
              <a:gd name="T60" fmla="*/ 334 w 465"/>
              <a:gd name="T61" fmla="*/ 43 h 665"/>
              <a:gd name="T62" fmla="*/ 334 w 465"/>
              <a:gd name="T63" fmla="*/ 30 h 665"/>
              <a:gd name="T64" fmla="*/ 417 w 465"/>
              <a:gd name="T65" fmla="*/ 38 h 665"/>
              <a:gd name="T66" fmla="*/ 336 w 465"/>
              <a:gd name="T67" fmla="*/ 187 h 665"/>
              <a:gd name="T68" fmla="*/ 372 w 465"/>
              <a:gd name="T69" fmla="*/ 223 h 665"/>
              <a:gd name="T70" fmla="*/ 464 w 465"/>
              <a:gd name="T71" fmla="*/ 221 h 665"/>
              <a:gd name="T72" fmla="*/ 429 w 465"/>
              <a:gd name="T73" fmla="*/ 266 h 665"/>
              <a:gd name="T74" fmla="*/ 240 w 465"/>
              <a:gd name="T75" fmla="*/ 326 h 665"/>
              <a:gd name="T76" fmla="*/ 264 w 465"/>
              <a:gd name="T77" fmla="*/ 338 h 665"/>
              <a:gd name="T78" fmla="*/ 237 w 465"/>
              <a:gd name="T79" fmla="*/ 420 h 665"/>
              <a:gd name="T80" fmla="*/ 271 w 465"/>
              <a:gd name="T81" fmla="*/ 421 h 665"/>
              <a:gd name="T82" fmla="*/ 393 w 465"/>
              <a:gd name="T83" fmla="*/ 453 h 665"/>
              <a:gd name="T84" fmla="*/ 346 w 465"/>
              <a:gd name="T85" fmla="*/ 462 h 665"/>
              <a:gd name="T86" fmla="*/ 252 w 465"/>
              <a:gd name="T87" fmla="*/ 469 h 665"/>
              <a:gd name="T88" fmla="*/ 241 w 465"/>
              <a:gd name="T89" fmla="*/ 579 h 665"/>
              <a:gd name="T90" fmla="*/ 252 w 465"/>
              <a:gd name="T91" fmla="*/ 631 h 665"/>
              <a:gd name="T92" fmla="*/ 43 w 465"/>
              <a:gd name="T93" fmla="*/ 568 h 665"/>
              <a:gd name="T94" fmla="*/ 446 w 465"/>
              <a:gd name="T95" fmla="*/ 224 h 665"/>
              <a:gd name="T96" fmla="*/ 330 w 465"/>
              <a:gd name="T97" fmla="*/ 248 h 665"/>
              <a:gd name="T98" fmla="*/ 296 w 465"/>
              <a:gd name="T99" fmla="*/ 102 h 665"/>
              <a:gd name="T100" fmla="*/ 291 w 465"/>
              <a:gd name="T101" fmla="*/ 165 h 665"/>
              <a:gd name="T102" fmla="*/ 296 w 465"/>
              <a:gd name="T103" fmla="*/ 102 h 665"/>
              <a:gd name="T104" fmla="*/ 259 w 465"/>
              <a:gd name="T105" fmla="*/ 198 h 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65" h="665">
                <a:moveTo>
                  <a:pt x="43" y="568"/>
                </a:moveTo>
                <a:cubicBezTo>
                  <a:pt x="54" y="571"/>
                  <a:pt x="64" y="574"/>
                  <a:pt x="73" y="578"/>
                </a:cubicBezTo>
                <a:cubicBezTo>
                  <a:pt x="95" y="588"/>
                  <a:pt x="116" y="600"/>
                  <a:pt x="139" y="608"/>
                </a:cubicBezTo>
                <a:cubicBezTo>
                  <a:pt x="156" y="615"/>
                  <a:pt x="174" y="617"/>
                  <a:pt x="192" y="621"/>
                </a:cubicBezTo>
                <a:cubicBezTo>
                  <a:pt x="206" y="624"/>
                  <a:pt x="213" y="616"/>
                  <a:pt x="214" y="603"/>
                </a:cubicBezTo>
                <a:cubicBezTo>
                  <a:pt x="214" y="564"/>
                  <a:pt x="214" y="525"/>
                  <a:pt x="214" y="482"/>
                </a:cubicBezTo>
                <a:cubicBezTo>
                  <a:pt x="197" y="487"/>
                  <a:pt x="182" y="489"/>
                  <a:pt x="169" y="495"/>
                </a:cubicBezTo>
                <a:cubicBezTo>
                  <a:pt x="148" y="505"/>
                  <a:pt x="129" y="518"/>
                  <a:pt x="108" y="527"/>
                </a:cubicBezTo>
                <a:cubicBezTo>
                  <a:pt x="86" y="536"/>
                  <a:pt x="62" y="543"/>
                  <a:pt x="39" y="549"/>
                </a:cubicBezTo>
                <a:cubicBezTo>
                  <a:pt x="25" y="553"/>
                  <a:pt x="0" y="529"/>
                  <a:pt x="2" y="514"/>
                </a:cubicBezTo>
                <a:cubicBezTo>
                  <a:pt x="2" y="510"/>
                  <a:pt x="7" y="506"/>
                  <a:pt x="11" y="504"/>
                </a:cubicBezTo>
                <a:cubicBezTo>
                  <a:pt x="66" y="482"/>
                  <a:pt x="121" y="459"/>
                  <a:pt x="176" y="438"/>
                </a:cubicBezTo>
                <a:cubicBezTo>
                  <a:pt x="216" y="423"/>
                  <a:pt x="236" y="408"/>
                  <a:pt x="259" y="367"/>
                </a:cubicBezTo>
                <a:cubicBezTo>
                  <a:pt x="229" y="371"/>
                  <a:pt x="202" y="376"/>
                  <a:pt x="172" y="380"/>
                </a:cubicBezTo>
                <a:cubicBezTo>
                  <a:pt x="174" y="360"/>
                  <a:pt x="184" y="346"/>
                  <a:pt x="198" y="335"/>
                </a:cubicBezTo>
                <a:cubicBezTo>
                  <a:pt x="215" y="323"/>
                  <a:pt x="233" y="312"/>
                  <a:pt x="252" y="303"/>
                </a:cubicBezTo>
                <a:cubicBezTo>
                  <a:pt x="274" y="292"/>
                  <a:pt x="275" y="293"/>
                  <a:pt x="269" y="263"/>
                </a:cubicBezTo>
                <a:cubicBezTo>
                  <a:pt x="249" y="270"/>
                  <a:pt x="229" y="276"/>
                  <a:pt x="209" y="283"/>
                </a:cubicBezTo>
                <a:cubicBezTo>
                  <a:pt x="183" y="292"/>
                  <a:pt x="157" y="303"/>
                  <a:pt x="130" y="311"/>
                </a:cubicBezTo>
                <a:cubicBezTo>
                  <a:pt x="112" y="317"/>
                  <a:pt x="104" y="310"/>
                  <a:pt x="103" y="292"/>
                </a:cubicBezTo>
                <a:cubicBezTo>
                  <a:pt x="103" y="268"/>
                  <a:pt x="105" y="243"/>
                  <a:pt x="106" y="219"/>
                </a:cubicBezTo>
                <a:cubicBezTo>
                  <a:pt x="106" y="202"/>
                  <a:pt x="106" y="185"/>
                  <a:pt x="106" y="168"/>
                </a:cubicBezTo>
                <a:cubicBezTo>
                  <a:pt x="119" y="167"/>
                  <a:pt x="124" y="173"/>
                  <a:pt x="124" y="185"/>
                </a:cubicBezTo>
                <a:cubicBezTo>
                  <a:pt x="123" y="214"/>
                  <a:pt x="123" y="243"/>
                  <a:pt x="123" y="272"/>
                </a:cubicBezTo>
                <a:cubicBezTo>
                  <a:pt x="123" y="277"/>
                  <a:pt x="124" y="282"/>
                  <a:pt x="124" y="287"/>
                </a:cubicBezTo>
                <a:cubicBezTo>
                  <a:pt x="166" y="277"/>
                  <a:pt x="206" y="267"/>
                  <a:pt x="246" y="257"/>
                </a:cubicBezTo>
                <a:cubicBezTo>
                  <a:pt x="249" y="256"/>
                  <a:pt x="251" y="252"/>
                  <a:pt x="254" y="249"/>
                </a:cubicBezTo>
                <a:cubicBezTo>
                  <a:pt x="250" y="247"/>
                  <a:pt x="248" y="243"/>
                  <a:pt x="244" y="242"/>
                </a:cubicBezTo>
                <a:cubicBezTo>
                  <a:pt x="236" y="240"/>
                  <a:pt x="227" y="240"/>
                  <a:pt x="219" y="238"/>
                </a:cubicBezTo>
                <a:cubicBezTo>
                  <a:pt x="215" y="237"/>
                  <a:pt x="212" y="233"/>
                  <a:pt x="208" y="231"/>
                </a:cubicBezTo>
                <a:cubicBezTo>
                  <a:pt x="211" y="228"/>
                  <a:pt x="214" y="226"/>
                  <a:pt x="218" y="224"/>
                </a:cubicBezTo>
                <a:cubicBezTo>
                  <a:pt x="221" y="222"/>
                  <a:pt x="225" y="221"/>
                  <a:pt x="230" y="218"/>
                </a:cubicBezTo>
                <a:cubicBezTo>
                  <a:pt x="226" y="210"/>
                  <a:pt x="221" y="202"/>
                  <a:pt x="216" y="192"/>
                </a:cubicBezTo>
                <a:cubicBezTo>
                  <a:pt x="200" y="210"/>
                  <a:pt x="184" y="227"/>
                  <a:pt x="167" y="245"/>
                </a:cubicBezTo>
                <a:cubicBezTo>
                  <a:pt x="166" y="239"/>
                  <a:pt x="166" y="236"/>
                  <a:pt x="166" y="235"/>
                </a:cubicBezTo>
                <a:cubicBezTo>
                  <a:pt x="154" y="233"/>
                  <a:pt x="140" y="235"/>
                  <a:pt x="134" y="229"/>
                </a:cubicBezTo>
                <a:cubicBezTo>
                  <a:pt x="126" y="222"/>
                  <a:pt x="127" y="208"/>
                  <a:pt x="137" y="197"/>
                </a:cubicBezTo>
                <a:cubicBezTo>
                  <a:pt x="142" y="201"/>
                  <a:pt x="147" y="204"/>
                  <a:pt x="154" y="209"/>
                </a:cubicBezTo>
                <a:cubicBezTo>
                  <a:pt x="163" y="198"/>
                  <a:pt x="172" y="186"/>
                  <a:pt x="181" y="176"/>
                </a:cubicBezTo>
                <a:cubicBezTo>
                  <a:pt x="191" y="166"/>
                  <a:pt x="201" y="153"/>
                  <a:pt x="214" y="147"/>
                </a:cubicBezTo>
                <a:cubicBezTo>
                  <a:pt x="234" y="137"/>
                  <a:pt x="246" y="123"/>
                  <a:pt x="253" y="101"/>
                </a:cubicBezTo>
                <a:cubicBezTo>
                  <a:pt x="233" y="107"/>
                  <a:pt x="214" y="113"/>
                  <a:pt x="195" y="120"/>
                </a:cubicBezTo>
                <a:cubicBezTo>
                  <a:pt x="194" y="118"/>
                  <a:pt x="194" y="117"/>
                  <a:pt x="193" y="116"/>
                </a:cubicBezTo>
                <a:cubicBezTo>
                  <a:pt x="200" y="108"/>
                  <a:pt x="206" y="100"/>
                  <a:pt x="215" y="90"/>
                </a:cubicBezTo>
                <a:cubicBezTo>
                  <a:pt x="207" y="89"/>
                  <a:pt x="203" y="88"/>
                  <a:pt x="197" y="87"/>
                </a:cubicBezTo>
                <a:cubicBezTo>
                  <a:pt x="201" y="82"/>
                  <a:pt x="205" y="77"/>
                  <a:pt x="210" y="72"/>
                </a:cubicBezTo>
                <a:cubicBezTo>
                  <a:pt x="210" y="71"/>
                  <a:pt x="212" y="71"/>
                  <a:pt x="213" y="71"/>
                </a:cubicBezTo>
                <a:cubicBezTo>
                  <a:pt x="242" y="79"/>
                  <a:pt x="257" y="56"/>
                  <a:pt x="275" y="40"/>
                </a:cubicBezTo>
                <a:cubicBezTo>
                  <a:pt x="287" y="29"/>
                  <a:pt x="299" y="17"/>
                  <a:pt x="311" y="6"/>
                </a:cubicBezTo>
                <a:cubicBezTo>
                  <a:pt x="317" y="12"/>
                  <a:pt x="323" y="18"/>
                  <a:pt x="329" y="24"/>
                </a:cubicBezTo>
                <a:cubicBezTo>
                  <a:pt x="307" y="43"/>
                  <a:pt x="284" y="61"/>
                  <a:pt x="262" y="80"/>
                </a:cubicBezTo>
                <a:cubicBezTo>
                  <a:pt x="274" y="93"/>
                  <a:pt x="286" y="94"/>
                  <a:pt x="298" y="81"/>
                </a:cubicBezTo>
                <a:cubicBezTo>
                  <a:pt x="300" y="78"/>
                  <a:pt x="305" y="78"/>
                  <a:pt x="309" y="76"/>
                </a:cubicBezTo>
                <a:cubicBezTo>
                  <a:pt x="310" y="81"/>
                  <a:pt x="312" y="85"/>
                  <a:pt x="312" y="90"/>
                </a:cubicBezTo>
                <a:cubicBezTo>
                  <a:pt x="310" y="112"/>
                  <a:pt x="308" y="134"/>
                  <a:pt x="306" y="157"/>
                </a:cubicBezTo>
                <a:cubicBezTo>
                  <a:pt x="306" y="160"/>
                  <a:pt x="305" y="163"/>
                  <a:pt x="307" y="166"/>
                </a:cubicBezTo>
                <a:cubicBezTo>
                  <a:pt x="320" y="189"/>
                  <a:pt x="305" y="205"/>
                  <a:pt x="293" y="222"/>
                </a:cubicBezTo>
                <a:cubicBezTo>
                  <a:pt x="293" y="222"/>
                  <a:pt x="292" y="224"/>
                  <a:pt x="292" y="224"/>
                </a:cubicBezTo>
                <a:cubicBezTo>
                  <a:pt x="292" y="225"/>
                  <a:pt x="292" y="225"/>
                  <a:pt x="294" y="228"/>
                </a:cubicBezTo>
                <a:cubicBezTo>
                  <a:pt x="338" y="164"/>
                  <a:pt x="376" y="98"/>
                  <a:pt x="404" y="25"/>
                </a:cubicBezTo>
                <a:cubicBezTo>
                  <a:pt x="390" y="21"/>
                  <a:pt x="379" y="23"/>
                  <a:pt x="367" y="30"/>
                </a:cubicBezTo>
                <a:cubicBezTo>
                  <a:pt x="357" y="36"/>
                  <a:pt x="345" y="39"/>
                  <a:pt x="334" y="43"/>
                </a:cubicBezTo>
                <a:cubicBezTo>
                  <a:pt x="333" y="42"/>
                  <a:pt x="332" y="40"/>
                  <a:pt x="331" y="39"/>
                </a:cubicBezTo>
                <a:cubicBezTo>
                  <a:pt x="332" y="36"/>
                  <a:pt x="332" y="31"/>
                  <a:pt x="334" y="30"/>
                </a:cubicBezTo>
                <a:cubicBezTo>
                  <a:pt x="352" y="22"/>
                  <a:pt x="370" y="12"/>
                  <a:pt x="389" y="7"/>
                </a:cubicBezTo>
                <a:cubicBezTo>
                  <a:pt x="414" y="0"/>
                  <a:pt x="426" y="13"/>
                  <a:pt x="417" y="38"/>
                </a:cubicBezTo>
                <a:cubicBezTo>
                  <a:pt x="410" y="57"/>
                  <a:pt x="399" y="74"/>
                  <a:pt x="389" y="92"/>
                </a:cubicBezTo>
                <a:cubicBezTo>
                  <a:pt x="371" y="124"/>
                  <a:pt x="352" y="155"/>
                  <a:pt x="336" y="187"/>
                </a:cubicBezTo>
                <a:cubicBezTo>
                  <a:pt x="329" y="200"/>
                  <a:pt x="327" y="214"/>
                  <a:pt x="322" y="233"/>
                </a:cubicBezTo>
                <a:cubicBezTo>
                  <a:pt x="341" y="229"/>
                  <a:pt x="356" y="225"/>
                  <a:pt x="372" y="223"/>
                </a:cubicBezTo>
                <a:cubicBezTo>
                  <a:pt x="396" y="219"/>
                  <a:pt x="421" y="215"/>
                  <a:pt x="445" y="213"/>
                </a:cubicBezTo>
                <a:cubicBezTo>
                  <a:pt x="452" y="213"/>
                  <a:pt x="463" y="217"/>
                  <a:pt x="464" y="221"/>
                </a:cubicBezTo>
                <a:cubicBezTo>
                  <a:pt x="465" y="229"/>
                  <a:pt x="464" y="240"/>
                  <a:pt x="459" y="246"/>
                </a:cubicBezTo>
                <a:cubicBezTo>
                  <a:pt x="451" y="255"/>
                  <a:pt x="440" y="262"/>
                  <a:pt x="429" y="266"/>
                </a:cubicBezTo>
                <a:cubicBezTo>
                  <a:pt x="385" y="279"/>
                  <a:pt x="341" y="291"/>
                  <a:pt x="297" y="305"/>
                </a:cubicBezTo>
                <a:cubicBezTo>
                  <a:pt x="277" y="310"/>
                  <a:pt x="258" y="318"/>
                  <a:pt x="240" y="326"/>
                </a:cubicBezTo>
                <a:cubicBezTo>
                  <a:pt x="232" y="329"/>
                  <a:pt x="226" y="335"/>
                  <a:pt x="222" y="343"/>
                </a:cubicBezTo>
                <a:cubicBezTo>
                  <a:pt x="236" y="341"/>
                  <a:pt x="250" y="341"/>
                  <a:pt x="264" y="338"/>
                </a:cubicBezTo>
                <a:cubicBezTo>
                  <a:pt x="283" y="335"/>
                  <a:pt x="299" y="338"/>
                  <a:pt x="311" y="355"/>
                </a:cubicBezTo>
                <a:cubicBezTo>
                  <a:pt x="300" y="391"/>
                  <a:pt x="262" y="399"/>
                  <a:pt x="237" y="420"/>
                </a:cubicBezTo>
                <a:cubicBezTo>
                  <a:pt x="237" y="422"/>
                  <a:pt x="238" y="423"/>
                  <a:pt x="239" y="425"/>
                </a:cubicBezTo>
                <a:cubicBezTo>
                  <a:pt x="249" y="424"/>
                  <a:pt x="260" y="423"/>
                  <a:pt x="271" y="421"/>
                </a:cubicBezTo>
                <a:cubicBezTo>
                  <a:pt x="301" y="416"/>
                  <a:pt x="331" y="411"/>
                  <a:pt x="361" y="407"/>
                </a:cubicBezTo>
                <a:cubicBezTo>
                  <a:pt x="388" y="404"/>
                  <a:pt x="405" y="429"/>
                  <a:pt x="393" y="453"/>
                </a:cubicBezTo>
                <a:cubicBezTo>
                  <a:pt x="388" y="466"/>
                  <a:pt x="374" y="470"/>
                  <a:pt x="355" y="466"/>
                </a:cubicBezTo>
                <a:cubicBezTo>
                  <a:pt x="352" y="465"/>
                  <a:pt x="348" y="464"/>
                  <a:pt x="346" y="462"/>
                </a:cubicBezTo>
                <a:cubicBezTo>
                  <a:pt x="327" y="448"/>
                  <a:pt x="309" y="452"/>
                  <a:pt x="289" y="461"/>
                </a:cubicBezTo>
                <a:cubicBezTo>
                  <a:pt x="278" y="466"/>
                  <a:pt x="264" y="467"/>
                  <a:pt x="252" y="469"/>
                </a:cubicBezTo>
                <a:cubicBezTo>
                  <a:pt x="242" y="471"/>
                  <a:pt x="237" y="474"/>
                  <a:pt x="237" y="485"/>
                </a:cubicBezTo>
                <a:cubicBezTo>
                  <a:pt x="239" y="516"/>
                  <a:pt x="240" y="548"/>
                  <a:pt x="241" y="579"/>
                </a:cubicBezTo>
                <a:cubicBezTo>
                  <a:pt x="241" y="582"/>
                  <a:pt x="242" y="586"/>
                  <a:pt x="243" y="588"/>
                </a:cubicBezTo>
                <a:cubicBezTo>
                  <a:pt x="257" y="600"/>
                  <a:pt x="254" y="617"/>
                  <a:pt x="252" y="631"/>
                </a:cubicBezTo>
                <a:cubicBezTo>
                  <a:pt x="250" y="641"/>
                  <a:pt x="241" y="651"/>
                  <a:pt x="236" y="660"/>
                </a:cubicBezTo>
                <a:cubicBezTo>
                  <a:pt x="184" y="665"/>
                  <a:pt x="59" y="607"/>
                  <a:pt x="43" y="568"/>
                </a:cubicBezTo>
                <a:close/>
                <a:moveTo>
                  <a:pt x="296" y="283"/>
                </a:moveTo>
                <a:cubicBezTo>
                  <a:pt x="335" y="285"/>
                  <a:pt x="435" y="246"/>
                  <a:pt x="446" y="224"/>
                </a:cubicBezTo>
                <a:cubicBezTo>
                  <a:pt x="442" y="224"/>
                  <a:pt x="439" y="224"/>
                  <a:pt x="436" y="225"/>
                </a:cubicBezTo>
                <a:cubicBezTo>
                  <a:pt x="400" y="233"/>
                  <a:pt x="365" y="240"/>
                  <a:pt x="330" y="248"/>
                </a:cubicBezTo>
                <a:cubicBezTo>
                  <a:pt x="311" y="252"/>
                  <a:pt x="299" y="263"/>
                  <a:pt x="296" y="283"/>
                </a:cubicBezTo>
                <a:close/>
                <a:moveTo>
                  <a:pt x="296" y="102"/>
                </a:moveTo>
                <a:cubicBezTo>
                  <a:pt x="269" y="126"/>
                  <a:pt x="263" y="160"/>
                  <a:pt x="276" y="201"/>
                </a:cubicBezTo>
                <a:cubicBezTo>
                  <a:pt x="289" y="193"/>
                  <a:pt x="298" y="183"/>
                  <a:pt x="291" y="165"/>
                </a:cubicBezTo>
                <a:cubicBezTo>
                  <a:pt x="287" y="155"/>
                  <a:pt x="290" y="142"/>
                  <a:pt x="291" y="131"/>
                </a:cubicBezTo>
                <a:cubicBezTo>
                  <a:pt x="292" y="122"/>
                  <a:pt x="294" y="113"/>
                  <a:pt x="296" y="102"/>
                </a:cubicBezTo>
                <a:close/>
                <a:moveTo>
                  <a:pt x="259" y="138"/>
                </a:moveTo>
                <a:cubicBezTo>
                  <a:pt x="229" y="154"/>
                  <a:pt x="229" y="179"/>
                  <a:pt x="259" y="198"/>
                </a:cubicBezTo>
                <a:cubicBezTo>
                  <a:pt x="259" y="178"/>
                  <a:pt x="259" y="158"/>
                  <a:pt x="259" y="138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1" name="Freeform 35">
            <a:extLst>
              <a:ext uri="{FF2B5EF4-FFF2-40B4-BE49-F238E27FC236}">
                <a16:creationId xmlns:a16="http://schemas.microsoft.com/office/drawing/2014/main" id="{C739F88A-8A6F-4C64-987F-4D273FBEE780}"/>
              </a:ext>
            </a:extLst>
          </p:cNvPr>
          <p:cNvSpPr>
            <a:spLocks noEditPoints="1"/>
          </p:cNvSpPr>
          <p:nvPr/>
        </p:nvSpPr>
        <p:spPr bwMode="auto">
          <a:xfrm>
            <a:off x="10509504" y="160498"/>
            <a:ext cx="438261" cy="434237"/>
          </a:xfrm>
          <a:custGeom>
            <a:avLst/>
            <a:gdLst>
              <a:gd name="T0" fmla="*/ 498 w 996"/>
              <a:gd name="T1" fmla="*/ 985 h 987"/>
              <a:gd name="T2" fmla="*/ 10 w 996"/>
              <a:gd name="T3" fmla="*/ 478 h 987"/>
              <a:gd name="T4" fmla="*/ 515 w 996"/>
              <a:gd name="T5" fmla="*/ 8 h 987"/>
              <a:gd name="T6" fmla="*/ 987 w 996"/>
              <a:gd name="T7" fmla="*/ 514 h 987"/>
              <a:gd name="T8" fmla="*/ 498 w 996"/>
              <a:gd name="T9" fmla="*/ 985 h 987"/>
              <a:gd name="T10" fmla="*/ 27 w 996"/>
              <a:gd name="T11" fmla="*/ 496 h 987"/>
              <a:gd name="T12" fmla="*/ 509 w 996"/>
              <a:gd name="T13" fmla="*/ 967 h 987"/>
              <a:gd name="T14" fmla="*/ 969 w 996"/>
              <a:gd name="T15" fmla="*/ 493 h 987"/>
              <a:gd name="T16" fmla="*/ 473 w 996"/>
              <a:gd name="T17" fmla="*/ 25 h 987"/>
              <a:gd name="T18" fmla="*/ 27 w 996"/>
              <a:gd name="T19" fmla="*/ 496 h 9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6" h="987">
                <a:moveTo>
                  <a:pt x="498" y="985"/>
                </a:moveTo>
                <a:cubicBezTo>
                  <a:pt x="234" y="987"/>
                  <a:pt x="0" y="764"/>
                  <a:pt x="10" y="478"/>
                </a:cubicBezTo>
                <a:cubicBezTo>
                  <a:pt x="19" y="228"/>
                  <a:pt x="228" y="0"/>
                  <a:pt x="515" y="8"/>
                </a:cubicBezTo>
                <a:cubicBezTo>
                  <a:pt x="772" y="15"/>
                  <a:pt x="996" y="231"/>
                  <a:pt x="987" y="514"/>
                </a:cubicBezTo>
                <a:cubicBezTo>
                  <a:pt x="979" y="772"/>
                  <a:pt x="763" y="987"/>
                  <a:pt x="498" y="985"/>
                </a:cubicBezTo>
                <a:close/>
                <a:moveTo>
                  <a:pt x="27" y="496"/>
                </a:moveTo>
                <a:cubicBezTo>
                  <a:pt x="25" y="751"/>
                  <a:pt x="238" y="973"/>
                  <a:pt x="509" y="967"/>
                </a:cubicBezTo>
                <a:cubicBezTo>
                  <a:pt x="762" y="961"/>
                  <a:pt x="970" y="756"/>
                  <a:pt x="969" y="493"/>
                </a:cubicBezTo>
                <a:cubicBezTo>
                  <a:pt x="969" y="233"/>
                  <a:pt x="749" y="10"/>
                  <a:pt x="473" y="25"/>
                </a:cubicBezTo>
                <a:cubicBezTo>
                  <a:pt x="233" y="37"/>
                  <a:pt x="26" y="241"/>
                  <a:pt x="27" y="496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2" name="Freeform 36">
            <a:extLst>
              <a:ext uri="{FF2B5EF4-FFF2-40B4-BE49-F238E27FC236}">
                <a16:creationId xmlns:a16="http://schemas.microsoft.com/office/drawing/2014/main" id="{98843A5E-D8EA-410F-82CD-77A0072C9773}"/>
              </a:ext>
            </a:extLst>
          </p:cNvPr>
          <p:cNvSpPr>
            <a:spLocks/>
          </p:cNvSpPr>
          <p:nvPr/>
        </p:nvSpPr>
        <p:spPr bwMode="auto">
          <a:xfrm>
            <a:off x="10968735" y="137621"/>
            <a:ext cx="116291" cy="373655"/>
          </a:xfrm>
          <a:custGeom>
            <a:avLst/>
            <a:gdLst>
              <a:gd name="T0" fmla="*/ 105 w 264"/>
              <a:gd name="T1" fmla="*/ 594 h 849"/>
              <a:gd name="T2" fmla="*/ 0 w 264"/>
              <a:gd name="T3" fmla="*/ 696 h 849"/>
              <a:gd name="T4" fmla="*/ 10 w 264"/>
              <a:gd name="T5" fmla="*/ 652 h 849"/>
              <a:gd name="T6" fmla="*/ 78 w 264"/>
              <a:gd name="T7" fmla="*/ 529 h 849"/>
              <a:gd name="T8" fmla="*/ 142 w 264"/>
              <a:gd name="T9" fmla="*/ 405 h 849"/>
              <a:gd name="T10" fmla="*/ 151 w 264"/>
              <a:gd name="T11" fmla="*/ 363 h 849"/>
              <a:gd name="T12" fmla="*/ 117 w 264"/>
              <a:gd name="T13" fmla="*/ 368 h 849"/>
              <a:gd name="T14" fmla="*/ 93 w 264"/>
              <a:gd name="T15" fmla="*/ 334 h 849"/>
              <a:gd name="T16" fmla="*/ 142 w 264"/>
              <a:gd name="T17" fmla="*/ 240 h 849"/>
              <a:gd name="T18" fmla="*/ 207 w 264"/>
              <a:gd name="T19" fmla="*/ 123 h 849"/>
              <a:gd name="T20" fmla="*/ 211 w 264"/>
              <a:gd name="T21" fmla="*/ 95 h 849"/>
              <a:gd name="T22" fmla="*/ 200 w 264"/>
              <a:gd name="T23" fmla="*/ 5 h 849"/>
              <a:gd name="T24" fmla="*/ 260 w 264"/>
              <a:gd name="T25" fmla="*/ 57 h 849"/>
              <a:gd name="T26" fmla="*/ 227 w 264"/>
              <a:gd name="T27" fmla="*/ 166 h 849"/>
              <a:gd name="T28" fmla="*/ 165 w 264"/>
              <a:gd name="T29" fmla="*/ 268 h 849"/>
              <a:gd name="T30" fmla="*/ 154 w 264"/>
              <a:gd name="T31" fmla="*/ 297 h 849"/>
              <a:gd name="T32" fmla="*/ 161 w 264"/>
              <a:gd name="T33" fmla="*/ 297 h 849"/>
              <a:gd name="T34" fmla="*/ 194 w 264"/>
              <a:gd name="T35" fmla="*/ 305 h 849"/>
              <a:gd name="T36" fmla="*/ 206 w 264"/>
              <a:gd name="T37" fmla="*/ 341 h 849"/>
              <a:gd name="T38" fmla="*/ 162 w 264"/>
              <a:gd name="T39" fmla="*/ 449 h 849"/>
              <a:gd name="T40" fmla="*/ 135 w 264"/>
              <a:gd name="T41" fmla="*/ 504 h 849"/>
              <a:gd name="T42" fmla="*/ 135 w 264"/>
              <a:gd name="T43" fmla="*/ 518 h 849"/>
              <a:gd name="T44" fmla="*/ 156 w 264"/>
              <a:gd name="T45" fmla="*/ 625 h 849"/>
              <a:gd name="T46" fmla="*/ 140 w 264"/>
              <a:gd name="T47" fmla="*/ 747 h 849"/>
              <a:gd name="T48" fmla="*/ 145 w 264"/>
              <a:gd name="T49" fmla="*/ 815 h 849"/>
              <a:gd name="T50" fmla="*/ 120 w 264"/>
              <a:gd name="T51" fmla="*/ 848 h 849"/>
              <a:gd name="T52" fmla="*/ 90 w 264"/>
              <a:gd name="T53" fmla="*/ 814 h 849"/>
              <a:gd name="T54" fmla="*/ 97 w 264"/>
              <a:gd name="T55" fmla="*/ 692 h 849"/>
              <a:gd name="T56" fmla="*/ 105 w 264"/>
              <a:gd name="T57" fmla="*/ 594 h 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64" h="849">
                <a:moveTo>
                  <a:pt x="105" y="594"/>
                </a:moveTo>
                <a:cubicBezTo>
                  <a:pt x="66" y="626"/>
                  <a:pt x="52" y="677"/>
                  <a:pt x="0" y="696"/>
                </a:cubicBezTo>
                <a:cubicBezTo>
                  <a:pt x="4" y="679"/>
                  <a:pt x="4" y="664"/>
                  <a:pt x="10" y="652"/>
                </a:cubicBezTo>
                <a:cubicBezTo>
                  <a:pt x="32" y="611"/>
                  <a:pt x="54" y="570"/>
                  <a:pt x="78" y="529"/>
                </a:cubicBezTo>
                <a:cubicBezTo>
                  <a:pt x="101" y="489"/>
                  <a:pt x="128" y="451"/>
                  <a:pt x="142" y="405"/>
                </a:cubicBezTo>
                <a:cubicBezTo>
                  <a:pt x="146" y="392"/>
                  <a:pt x="148" y="379"/>
                  <a:pt x="151" y="363"/>
                </a:cubicBezTo>
                <a:cubicBezTo>
                  <a:pt x="138" y="365"/>
                  <a:pt x="127" y="367"/>
                  <a:pt x="117" y="368"/>
                </a:cubicBezTo>
                <a:cubicBezTo>
                  <a:pt x="96" y="371"/>
                  <a:pt x="83" y="354"/>
                  <a:pt x="93" y="334"/>
                </a:cubicBezTo>
                <a:cubicBezTo>
                  <a:pt x="108" y="302"/>
                  <a:pt x="125" y="271"/>
                  <a:pt x="142" y="240"/>
                </a:cubicBezTo>
                <a:cubicBezTo>
                  <a:pt x="163" y="201"/>
                  <a:pt x="185" y="162"/>
                  <a:pt x="207" y="123"/>
                </a:cubicBezTo>
                <a:cubicBezTo>
                  <a:pt x="212" y="113"/>
                  <a:pt x="212" y="105"/>
                  <a:pt x="211" y="95"/>
                </a:cubicBezTo>
                <a:cubicBezTo>
                  <a:pt x="206" y="65"/>
                  <a:pt x="203" y="35"/>
                  <a:pt x="200" y="5"/>
                </a:cubicBezTo>
                <a:cubicBezTo>
                  <a:pt x="233" y="0"/>
                  <a:pt x="257" y="25"/>
                  <a:pt x="260" y="57"/>
                </a:cubicBezTo>
                <a:cubicBezTo>
                  <a:pt x="264" y="99"/>
                  <a:pt x="248" y="133"/>
                  <a:pt x="227" y="166"/>
                </a:cubicBezTo>
                <a:cubicBezTo>
                  <a:pt x="206" y="200"/>
                  <a:pt x="185" y="234"/>
                  <a:pt x="165" y="268"/>
                </a:cubicBezTo>
                <a:cubicBezTo>
                  <a:pt x="161" y="277"/>
                  <a:pt x="158" y="286"/>
                  <a:pt x="154" y="297"/>
                </a:cubicBezTo>
                <a:cubicBezTo>
                  <a:pt x="158" y="297"/>
                  <a:pt x="160" y="298"/>
                  <a:pt x="161" y="297"/>
                </a:cubicBezTo>
                <a:cubicBezTo>
                  <a:pt x="175" y="289"/>
                  <a:pt x="185" y="296"/>
                  <a:pt x="194" y="305"/>
                </a:cubicBezTo>
                <a:cubicBezTo>
                  <a:pt x="205" y="315"/>
                  <a:pt x="211" y="327"/>
                  <a:pt x="206" y="341"/>
                </a:cubicBezTo>
                <a:cubicBezTo>
                  <a:pt x="192" y="377"/>
                  <a:pt x="178" y="414"/>
                  <a:pt x="162" y="449"/>
                </a:cubicBezTo>
                <a:cubicBezTo>
                  <a:pt x="154" y="468"/>
                  <a:pt x="143" y="486"/>
                  <a:pt x="135" y="504"/>
                </a:cubicBezTo>
                <a:cubicBezTo>
                  <a:pt x="133" y="508"/>
                  <a:pt x="133" y="516"/>
                  <a:pt x="135" y="518"/>
                </a:cubicBezTo>
                <a:cubicBezTo>
                  <a:pt x="166" y="549"/>
                  <a:pt x="163" y="586"/>
                  <a:pt x="156" y="625"/>
                </a:cubicBezTo>
                <a:cubicBezTo>
                  <a:pt x="150" y="665"/>
                  <a:pt x="143" y="706"/>
                  <a:pt x="140" y="747"/>
                </a:cubicBezTo>
                <a:cubicBezTo>
                  <a:pt x="138" y="769"/>
                  <a:pt x="144" y="792"/>
                  <a:pt x="145" y="815"/>
                </a:cubicBezTo>
                <a:cubicBezTo>
                  <a:pt x="146" y="836"/>
                  <a:pt x="136" y="848"/>
                  <a:pt x="120" y="848"/>
                </a:cubicBezTo>
                <a:cubicBezTo>
                  <a:pt x="104" y="849"/>
                  <a:pt x="89" y="833"/>
                  <a:pt x="90" y="814"/>
                </a:cubicBezTo>
                <a:cubicBezTo>
                  <a:pt x="91" y="774"/>
                  <a:pt x="94" y="733"/>
                  <a:pt x="97" y="692"/>
                </a:cubicBezTo>
                <a:cubicBezTo>
                  <a:pt x="99" y="661"/>
                  <a:pt x="102" y="629"/>
                  <a:pt x="105" y="594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3" name="Freeform 37">
            <a:extLst>
              <a:ext uri="{FF2B5EF4-FFF2-40B4-BE49-F238E27FC236}">
                <a16:creationId xmlns:a16="http://schemas.microsoft.com/office/drawing/2014/main" id="{0ED1FA98-2971-4A6C-87C7-2260E82540FB}"/>
              </a:ext>
            </a:extLst>
          </p:cNvPr>
          <p:cNvSpPr>
            <a:spLocks/>
          </p:cNvSpPr>
          <p:nvPr/>
        </p:nvSpPr>
        <p:spPr bwMode="auto">
          <a:xfrm>
            <a:off x="11266558" y="243109"/>
            <a:ext cx="105276" cy="135567"/>
          </a:xfrm>
          <a:custGeom>
            <a:avLst/>
            <a:gdLst>
              <a:gd name="T0" fmla="*/ 30 w 239"/>
              <a:gd name="T1" fmla="*/ 300 h 308"/>
              <a:gd name="T2" fmla="*/ 15 w 239"/>
              <a:gd name="T3" fmla="*/ 250 h 308"/>
              <a:gd name="T4" fmla="*/ 0 w 239"/>
              <a:gd name="T5" fmla="*/ 169 h 308"/>
              <a:gd name="T6" fmla="*/ 5 w 239"/>
              <a:gd name="T7" fmla="*/ 159 h 308"/>
              <a:gd name="T8" fmla="*/ 9 w 239"/>
              <a:gd name="T9" fmla="*/ 148 h 308"/>
              <a:gd name="T10" fmla="*/ 44 w 239"/>
              <a:gd name="T11" fmla="*/ 77 h 308"/>
              <a:gd name="T12" fmla="*/ 190 w 239"/>
              <a:gd name="T13" fmla="*/ 3 h 308"/>
              <a:gd name="T14" fmla="*/ 228 w 239"/>
              <a:gd name="T15" fmla="*/ 1 h 308"/>
              <a:gd name="T16" fmla="*/ 239 w 239"/>
              <a:gd name="T17" fmla="*/ 13 h 308"/>
              <a:gd name="T18" fmla="*/ 235 w 239"/>
              <a:gd name="T19" fmla="*/ 50 h 308"/>
              <a:gd name="T20" fmla="*/ 188 w 239"/>
              <a:gd name="T21" fmla="*/ 189 h 308"/>
              <a:gd name="T22" fmla="*/ 170 w 239"/>
              <a:gd name="T23" fmla="*/ 269 h 308"/>
              <a:gd name="T24" fmla="*/ 150 w 239"/>
              <a:gd name="T25" fmla="*/ 301 h 308"/>
              <a:gd name="T26" fmla="*/ 134 w 239"/>
              <a:gd name="T27" fmla="*/ 299 h 308"/>
              <a:gd name="T28" fmla="*/ 104 w 239"/>
              <a:gd name="T29" fmla="*/ 260 h 308"/>
              <a:gd name="T30" fmla="*/ 65 w 239"/>
              <a:gd name="T31" fmla="*/ 294 h 308"/>
              <a:gd name="T32" fmla="*/ 62 w 239"/>
              <a:gd name="T33" fmla="*/ 291 h 308"/>
              <a:gd name="T34" fmla="*/ 77 w 239"/>
              <a:gd name="T35" fmla="*/ 261 h 308"/>
              <a:gd name="T36" fmla="*/ 77 w 239"/>
              <a:gd name="T37" fmla="*/ 205 h 308"/>
              <a:gd name="T38" fmla="*/ 64 w 239"/>
              <a:gd name="T39" fmla="*/ 157 h 308"/>
              <a:gd name="T40" fmla="*/ 90 w 239"/>
              <a:gd name="T41" fmla="*/ 137 h 308"/>
              <a:gd name="T42" fmla="*/ 126 w 239"/>
              <a:gd name="T43" fmla="*/ 167 h 308"/>
              <a:gd name="T44" fmla="*/ 141 w 239"/>
              <a:gd name="T45" fmla="*/ 193 h 308"/>
              <a:gd name="T46" fmla="*/ 205 w 239"/>
              <a:gd name="T47" fmla="*/ 32 h 308"/>
              <a:gd name="T48" fmla="*/ 202 w 239"/>
              <a:gd name="T49" fmla="*/ 28 h 308"/>
              <a:gd name="T50" fmla="*/ 170 w 239"/>
              <a:gd name="T51" fmla="*/ 41 h 308"/>
              <a:gd name="T52" fmla="*/ 45 w 239"/>
              <a:gd name="T53" fmla="*/ 124 h 308"/>
              <a:gd name="T54" fmla="*/ 31 w 239"/>
              <a:gd name="T55" fmla="*/ 169 h 308"/>
              <a:gd name="T56" fmla="*/ 41 w 239"/>
              <a:gd name="T57" fmla="*/ 195 h 308"/>
              <a:gd name="T58" fmla="*/ 47 w 239"/>
              <a:gd name="T59" fmla="*/ 279 h 308"/>
              <a:gd name="T60" fmla="*/ 36 w 239"/>
              <a:gd name="T61" fmla="*/ 300 h 308"/>
              <a:gd name="T62" fmla="*/ 30 w 239"/>
              <a:gd name="T63" fmla="*/ 300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39" h="308">
                <a:moveTo>
                  <a:pt x="30" y="300"/>
                </a:moveTo>
                <a:cubicBezTo>
                  <a:pt x="25" y="283"/>
                  <a:pt x="19" y="267"/>
                  <a:pt x="15" y="250"/>
                </a:cubicBezTo>
                <a:cubicBezTo>
                  <a:pt x="9" y="223"/>
                  <a:pt x="5" y="196"/>
                  <a:pt x="0" y="169"/>
                </a:cubicBezTo>
                <a:cubicBezTo>
                  <a:pt x="0" y="166"/>
                  <a:pt x="4" y="163"/>
                  <a:pt x="5" y="159"/>
                </a:cubicBezTo>
                <a:cubicBezTo>
                  <a:pt x="7" y="155"/>
                  <a:pt x="10" y="151"/>
                  <a:pt x="9" y="148"/>
                </a:cubicBezTo>
                <a:cubicBezTo>
                  <a:pt x="4" y="116"/>
                  <a:pt x="19" y="95"/>
                  <a:pt x="44" y="77"/>
                </a:cubicBezTo>
                <a:cubicBezTo>
                  <a:pt x="89" y="46"/>
                  <a:pt x="137" y="19"/>
                  <a:pt x="190" y="3"/>
                </a:cubicBezTo>
                <a:cubicBezTo>
                  <a:pt x="202" y="0"/>
                  <a:pt x="215" y="0"/>
                  <a:pt x="228" y="1"/>
                </a:cubicBezTo>
                <a:cubicBezTo>
                  <a:pt x="232" y="1"/>
                  <a:pt x="239" y="9"/>
                  <a:pt x="239" y="13"/>
                </a:cubicBezTo>
                <a:cubicBezTo>
                  <a:pt x="239" y="26"/>
                  <a:pt x="239" y="39"/>
                  <a:pt x="235" y="50"/>
                </a:cubicBezTo>
                <a:cubicBezTo>
                  <a:pt x="220" y="97"/>
                  <a:pt x="202" y="142"/>
                  <a:pt x="188" y="189"/>
                </a:cubicBezTo>
                <a:cubicBezTo>
                  <a:pt x="180" y="215"/>
                  <a:pt x="177" y="243"/>
                  <a:pt x="170" y="269"/>
                </a:cubicBezTo>
                <a:cubicBezTo>
                  <a:pt x="166" y="281"/>
                  <a:pt x="158" y="291"/>
                  <a:pt x="150" y="301"/>
                </a:cubicBezTo>
                <a:cubicBezTo>
                  <a:pt x="145" y="308"/>
                  <a:pt x="140" y="306"/>
                  <a:pt x="134" y="299"/>
                </a:cubicBezTo>
                <a:cubicBezTo>
                  <a:pt x="125" y="286"/>
                  <a:pt x="114" y="274"/>
                  <a:pt x="104" y="260"/>
                </a:cubicBezTo>
                <a:cubicBezTo>
                  <a:pt x="90" y="272"/>
                  <a:pt x="78" y="283"/>
                  <a:pt x="65" y="294"/>
                </a:cubicBezTo>
                <a:cubicBezTo>
                  <a:pt x="64" y="293"/>
                  <a:pt x="63" y="292"/>
                  <a:pt x="62" y="291"/>
                </a:cubicBezTo>
                <a:cubicBezTo>
                  <a:pt x="67" y="281"/>
                  <a:pt x="70" y="270"/>
                  <a:pt x="77" y="261"/>
                </a:cubicBezTo>
                <a:cubicBezTo>
                  <a:pt x="92" y="242"/>
                  <a:pt x="86" y="224"/>
                  <a:pt x="77" y="205"/>
                </a:cubicBezTo>
                <a:cubicBezTo>
                  <a:pt x="71" y="189"/>
                  <a:pt x="66" y="173"/>
                  <a:pt x="64" y="157"/>
                </a:cubicBezTo>
                <a:cubicBezTo>
                  <a:pt x="62" y="139"/>
                  <a:pt x="74" y="130"/>
                  <a:pt x="90" y="137"/>
                </a:cubicBezTo>
                <a:cubicBezTo>
                  <a:pt x="104" y="144"/>
                  <a:pt x="115" y="156"/>
                  <a:pt x="126" y="167"/>
                </a:cubicBezTo>
                <a:cubicBezTo>
                  <a:pt x="132" y="174"/>
                  <a:pt x="135" y="183"/>
                  <a:pt x="141" y="193"/>
                </a:cubicBezTo>
                <a:cubicBezTo>
                  <a:pt x="163" y="138"/>
                  <a:pt x="184" y="85"/>
                  <a:pt x="205" y="32"/>
                </a:cubicBezTo>
                <a:cubicBezTo>
                  <a:pt x="204" y="31"/>
                  <a:pt x="203" y="29"/>
                  <a:pt x="202" y="28"/>
                </a:cubicBezTo>
                <a:cubicBezTo>
                  <a:pt x="191" y="32"/>
                  <a:pt x="180" y="35"/>
                  <a:pt x="170" y="41"/>
                </a:cubicBezTo>
                <a:cubicBezTo>
                  <a:pt x="128" y="68"/>
                  <a:pt x="87" y="97"/>
                  <a:pt x="45" y="124"/>
                </a:cubicBezTo>
                <a:cubicBezTo>
                  <a:pt x="27" y="136"/>
                  <a:pt x="24" y="151"/>
                  <a:pt x="31" y="169"/>
                </a:cubicBezTo>
                <a:cubicBezTo>
                  <a:pt x="34" y="178"/>
                  <a:pt x="37" y="187"/>
                  <a:pt x="41" y="195"/>
                </a:cubicBezTo>
                <a:cubicBezTo>
                  <a:pt x="54" y="222"/>
                  <a:pt x="53" y="251"/>
                  <a:pt x="47" y="279"/>
                </a:cubicBezTo>
                <a:cubicBezTo>
                  <a:pt x="46" y="286"/>
                  <a:pt x="40" y="293"/>
                  <a:pt x="36" y="300"/>
                </a:cubicBezTo>
                <a:cubicBezTo>
                  <a:pt x="34" y="300"/>
                  <a:pt x="32" y="300"/>
                  <a:pt x="30" y="300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4" name="Freeform 38">
            <a:extLst>
              <a:ext uri="{FF2B5EF4-FFF2-40B4-BE49-F238E27FC236}">
                <a16:creationId xmlns:a16="http://schemas.microsoft.com/office/drawing/2014/main" id="{387E62C1-622E-4114-8266-D494C33D281A}"/>
              </a:ext>
            </a:extLst>
          </p:cNvPr>
          <p:cNvSpPr>
            <a:spLocks/>
          </p:cNvSpPr>
          <p:nvPr/>
        </p:nvSpPr>
        <p:spPr bwMode="auto">
          <a:xfrm>
            <a:off x="11406149" y="198202"/>
            <a:ext cx="147852" cy="244232"/>
          </a:xfrm>
          <a:custGeom>
            <a:avLst/>
            <a:gdLst>
              <a:gd name="T0" fmla="*/ 216 w 336"/>
              <a:gd name="T1" fmla="*/ 0 h 555"/>
              <a:gd name="T2" fmla="*/ 244 w 336"/>
              <a:gd name="T3" fmla="*/ 5 h 555"/>
              <a:gd name="T4" fmla="*/ 260 w 336"/>
              <a:gd name="T5" fmla="*/ 33 h 555"/>
              <a:gd name="T6" fmla="*/ 205 w 336"/>
              <a:gd name="T7" fmla="*/ 308 h 555"/>
              <a:gd name="T8" fmla="*/ 206 w 336"/>
              <a:gd name="T9" fmla="*/ 313 h 555"/>
              <a:gd name="T10" fmla="*/ 281 w 336"/>
              <a:gd name="T11" fmla="*/ 270 h 555"/>
              <a:gd name="T12" fmla="*/ 255 w 336"/>
              <a:gd name="T13" fmla="*/ 236 h 555"/>
              <a:gd name="T14" fmla="*/ 336 w 336"/>
              <a:gd name="T15" fmla="*/ 260 h 555"/>
              <a:gd name="T16" fmla="*/ 219 w 336"/>
              <a:gd name="T17" fmla="*/ 336 h 555"/>
              <a:gd name="T18" fmla="*/ 192 w 336"/>
              <a:gd name="T19" fmla="*/ 366 h 555"/>
              <a:gd name="T20" fmla="*/ 120 w 336"/>
              <a:gd name="T21" fmla="*/ 507 h 555"/>
              <a:gd name="T22" fmla="*/ 91 w 336"/>
              <a:gd name="T23" fmla="*/ 538 h 555"/>
              <a:gd name="T24" fmla="*/ 23 w 336"/>
              <a:gd name="T25" fmla="*/ 549 h 555"/>
              <a:gd name="T26" fmla="*/ 0 w 336"/>
              <a:gd name="T27" fmla="*/ 525 h 555"/>
              <a:gd name="T28" fmla="*/ 125 w 336"/>
              <a:gd name="T29" fmla="*/ 446 h 555"/>
              <a:gd name="T30" fmla="*/ 154 w 336"/>
              <a:gd name="T31" fmla="*/ 378 h 555"/>
              <a:gd name="T32" fmla="*/ 150 w 336"/>
              <a:gd name="T33" fmla="*/ 375 h 555"/>
              <a:gd name="T34" fmla="*/ 58 w 336"/>
              <a:gd name="T35" fmla="*/ 454 h 555"/>
              <a:gd name="T36" fmla="*/ 42 w 336"/>
              <a:gd name="T37" fmla="*/ 426 h 555"/>
              <a:gd name="T38" fmla="*/ 126 w 336"/>
              <a:gd name="T39" fmla="*/ 370 h 555"/>
              <a:gd name="T40" fmla="*/ 177 w 336"/>
              <a:gd name="T41" fmla="*/ 302 h 555"/>
              <a:gd name="T42" fmla="*/ 203 w 336"/>
              <a:gd name="T43" fmla="*/ 113 h 555"/>
              <a:gd name="T44" fmla="*/ 212 w 336"/>
              <a:gd name="T45" fmla="*/ 13 h 555"/>
              <a:gd name="T46" fmla="*/ 216 w 336"/>
              <a:gd name="T47" fmla="*/ 0 h 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36" h="555">
                <a:moveTo>
                  <a:pt x="216" y="0"/>
                </a:moveTo>
                <a:cubicBezTo>
                  <a:pt x="226" y="2"/>
                  <a:pt x="236" y="3"/>
                  <a:pt x="244" y="5"/>
                </a:cubicBezTo>
                <a:cubicBezTo>
                  <a:pt x="258" y="10"/>
                  <a:pt x="263" y="19"/>
                  <a:pt x="260" y="33"/>
                </a:cubicBezTo>
                <a:cubicBezTo>
                  <a:pt x="242" y="125"/>
                  <a:pt x="223" y="217"/>
                  <a:pt x="205" y="308"/>
                </a:cubicBezTo>
                <a:cubicBezTo>
                  <a:pt x="205" y="309"/>
                  <a:pt x="206" y="310"/>
                  <a:pt x="206" y="313"/>
                </a:cubicBezTo>
                <a:cubicBezTo>
                  <a:pt x="231" y="299"/>
                  <a:pt x="255" y="285"/>
                  <a:pt x="281" y="270"/>
                </a:cubicBezTo>
                <a:cubicBezTo>
                  <a:pt x="271" y="258"/>
                  <a:pt x="263" y="247"/>
                  <a:pt x="255" y="236"/>
                </a:cubicBezTo>
                <a:cubicBezTo>
                  <a:pt x="308" y="228"/>
                  <a:pt x="326" y="234"/>
                  <a:pt x="336" y="260"/>
                </a:cubicBezTo>
                <a:cubicBezTo>
                  <a:pt x="297" y="286"/>
                  <a:pt x="259" y="312"/>
                  <a:pt x="219" y="336"/>
                </a:cubicBezTo>
                <a:cubicBezTo>
                  <a:pt x="207" y="344"/>
                  <a:pt x="197" y="352"/>
                  <a:pt x="192" y="366"/>
                </a:cubicBezTo>
                <a:cubicBezTo>
                  <a:pt x="174" y="416"/>
                  <a:pt x="152" y="465"/>
                  <a:pt x="120" y="507"/>
                </a:cubicBezTo>
                <a:cubicBezTo>
                  <a:pt x="111" y="518"/>
                  <a:pt x="101" y="528"/>
                  <a:pt x="91" y="538"/>
                </a:cubicBezTo>
                <a:cubicBezTo>
                  <a:pt x="71" y="555"/>
                  <a:pt x="46" y="554"/>
                  <a:pt x="23" y="549"/>
                </a:cubicBezTo>
                <a:cubicBezTo>
                  <a:pt x="14" y="546"/>
                  <a:pt x="7" y="535"/>
                  <a:pt x="0" y="525"/>
                </a:cubicBezTo>
                <a:cubicBezTo>
                  <a:pt x="56" y="519"/>
                  <a:pt x="95" y="489"/>
                  <a:pt x="125" y="446"/>
                </a:cubicBezTo>
                <a:cubicBezTo>
                  <a:pt x="139" y="425"/>
                  <a:pt x="151" y="403"/>
                  <a:pt x="154" y="378"/>
                </a:cubicBezTo>
                <a:cubicBezTo>
                  <a:pt x="153" y="377"/>
                  <a:pt x="152" y="376"/>
                  <a:pt x="150" y="375"/>
                </a:cubicBezTo>
                <a:cubicBezTo>
                  <a:pt x="120" y="401"/>
                  <a:pt x="90" y="427"/>
                  <a:pt x="58" y="454"/>
                </a:cubicBezTo>
                <a:cubicBezTo>
                  <a:pt x="53" y="444"/>
                  <a:pt x="48" y="436"/>
                  <a:pt x="42" y="426"/>
                </a:cubicBezTo>
                <a:cubicBezTo>
                  <a:pt x="70" y="407"/>
                  <a:pt x="97" y="387"/>
                  <a:pt x="126" y="370"/>
                </a:cubicBezTo>
                <a:cubicBezTo>
                  <a:pt x="152" y="354"/>
                  <a:pt x="167" y="331"/>
                  <a:pt x="177" y="302"/>
                </a:cubicBezTo>
                <a:cubicBezTo>
                  <a:pt x="196" y="240"/>
                  <a:pt x="201" y="177"/>
                  <a:pt x="203" y="113"/>
                </a:cubicBezTo>
                <a:cubicBezTo>
                  <a:pt x="203" y="80"/>
                  <a:pt x="208" y="46"/>
                  <a:pt x="212" y="13"/>
                </a:cubicBezTo>
                <a:cubicBezTo>
                  <a:pt x="212" y="9"/>
                  <a:pt x="214" y="5"/>
                  <a:pt x="216" y="0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5" name="Freeform 39">
            <a:extLst>
              <a:ext uri="{FF2B5EF4-FFF2-40B4-BE49-F238E27FC236}">
                <a16:creationId xmlns:a16="http://schemas.microsoft.com/office/drawing/2014/main" id="{EA7D0B0A-6CB1-4554-85C4-0898AB8FE007}"/>
              </a:ext>
            </a:extLst>
          </p:cNvPr>
          <p:cNvSpPr>
            <a:spLocks/>
          </p:cNvSpPr>
          <p:nvPr/>
        </p:nvSpPr>
        <p:spPr bwMode="auto">
          <a:xfrm>
            <a:off x="11241987" y="390961"/>
            <a:ext cx="133660" cy="65665"/>
          </a:xfrm>
          <a:custGeom>
            <a:avLst/>
            <a:gdLst>
              <a:gd name="T0" fmla="*/ 200 w 304"/>
              <a:gd name="T1" fmla="*/ 75 h 149"/>
              <a:gd name="T2" fmla="*/ 224 w 304"/>
              <a:gd name="T3" fmla="*/ 53 h 149"/>
              <a:gd name="T4" fmla="*/ 38 w 304"/>
              <a:gd name="T5" fmla="*/ 149 h 149"/>
              <a:gd name="T6" fmla="*/ 2 w 304"/>
              <a:gd name="T7" fmla="*/ 90 h 149"/>
              <a:gd name="T8" fmla="*/ 25 w 304"/>
              <a:gd name="T9" fmla="*/ 66 h 149"/>
              <a:gd name="T10" fmla="*/ 129 w 304"/>
              <a:gd name="T11" fmla="*/ 37 h 149"/>
              <a:gd name="T12" fmla="*/ 242 w 304"/>
              <a:gd name="T13" fmla="*/ 5 h 149"/>
              <a:gd name="T14" fmla="*/ 273 w 304"/>
              <a:gd name="T15" fmla="*/ 1 h 149"/>
              <a:gd name="T16" fmla="*/ 301 w 304"/>
              <a:gd name="T17" fmla="*/ 24 h 149"/>
              <a:gd name="T18" fmla="*/ 287 w 304"/>
              <a:gd name="T19" fmla="*/ 46 h 149"/>
              <a:gd name="T20" fmla="*/ 203 w 304"/>
              <a:gd name="T21" fmla="*/ 80 h 149"/>
              <a:gd name="T22" fmla="*/ 200 w 304"/>
              <a:gd name="T23" fmla="*/ 7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04" h="149">
                <a:moveTo>
                  <a:pt x="200" y="75"/>
                </a:moveTo>
                <a:cubicBezTo>
                  <a:pt x="208" y="68"/>
                  <a:pt x="216" y="61"/>
                  <a:pt x="224" y="53"/>
                </a:cubicBezTo>
                <a:cubicBezTo>
                  <a:pt x="148" y="58"/>
                  <a:pt x="93" y="104"/>
                  <a:pt x="38" y="149"/>
                </a:cubicBezTo>
                <a:cubicBezTo>
                  <a:pt x="14" y="135"/>
                  <a:pt x="0" y="118"/>
                  <a:pt x="2" y="90"/>
                </a:cubicBezTo>
                <a:cubicBezTo>
                  <a:pt x="3" y="74"/>
                  <a:pt x="9" y="69"/>
                  <a:pt x="25" y="66"/>
                </a:cubicBezTo>
                <a:cubicBezTo>
                  <a:pt x="60" y="57"/>
                  <a:pt x="94" y="47"/>
                  <a:pt x="129" y="37"/>
                </a:cubicBezTo>
                <a:cubicBezTo>
                  <a:pt x="167" y="27"/>
                  <a:pt x="204" y="15"/>
                  <a:pt x="242" y="5"/>
                </a:cubicBezTo>
                <a:cubicBezTo>
                  <a:pt x="252" y="2"/>
                  <a:pt x="262" y="2"/>
                  <a:pt x="273" y="1"/>
                </a:cubicBezTo>
                <a:cubicBezTo>
                  <a:pt x="284" y="0"/>
                  <a:pt x="298" y="12"/>
                  <a:pt x="301" y="24"/>
                </a:cubicBezTo>
                <a:cubicBezTo>
                  <a:pt x="304" y="36"/>
                  <a:pt x="296" y="43"/>
                  <a:pt x="287" y="46"/>
                </a:cubicBezTo>
                <a:cubicBezTo>
                  <a:pt x="260" y="59"/>
                  <a:pt x="231" y="69"/>
                  <a:pt x="203" y="80"/>
                </a:cubicBezTo>
                <a:cubicBezTo>
                  <a:pt x="202" y="79"/>
                  <a:pt x="201" y="77"/>
                  <a:pt x="200" y="75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6" name="Freeform 40">
            <a:extLst>
              <a:ext uri="{FF2B5EF4-FFF2-40B4-BE49-F238E27FC236}">
                <a16:creationId xmlns:a16="http://schemas.microsoft.com/office/drawing/2014/main" id="{835D28A5-9A34-4840-A635-16A3E8A56B27}"/>
              </a:ext>
            </a:extLst>
          </p:cNvPr>
          <p:cNvSpPr>
            <a:spLocks/>
          </p:cNvSpPr>
          <p:nvPr/>
        </p:nvSpPr>
        <p:spPr bwMode="auto">
          <a:xfrm>
            <a:off x="11494903" y="358129"/>
            <a:ext cx="85365" cy="87907"/>
          </a:xfrm>
          <a:custGeom>
            <a:avLst/>
            <a:gdLst>
              <a:gd name="T0" fmla="*/ 0 w 194"/>
              <a:gd name="T1" fmla="*/ 0 h 200"/>
              <a:gd name="T2" fmla="*/ 36 w 194"/>
              <a:gd name="T3" fmla="*/ 30 h 200"/>
              <a:gd name="T4" fmla="*/ 58 w 194"/>
              <a:gd name="T5" fmla="*/ 70 h 200"/>
              <a:gd name="T6" fmla="*/ 150 w 194"/>
              <a:gd name="T7" fmla="*/ 150 h 200"/>
              <a:gd name="T8" fmla="*/ 194 w 194"/>
              <a:gd name="T9" fmla="*/ 168 h 200"/>
              <a:gd name="T10" fmla="*/ 114 w 194"/>
              <a:gd name="T11" fmla="*/ 197 h 200"/>
              <a:gd name="T12" fmla="*/ 85 w 194"/>
              <a:gd name="T13" fmla="*/ 199 h 200"/>
              <a:gd name="T14" fmla="*/ 66 w 194"/>
              <a:gd name="T15" fmla="*/ 188 h 200"/>
              <a:gd name="T16" fmla="*/ 16 w 194"/>
              <a:gd name="T17" fmla="*/ 77 h 200"/>
              <a:gd name="T18" fmla="*/ 1 w 194"/>
              <a:gd name="T19" fmla="*/ 12 h 200"/>
              <a:gd name="T20" fmla="*/ 0 w 194"/>
              <a:gd name="T21" fmla="*/ 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4" h="200">
                <a:moveTo>
                  <a:pt x="0" y="0"/>
                </a:moveTo>
                <a:cubicBezTo>
                  <a:pt x="18" y="5"/>
                  <a:pt x="28" y="17"/>
                  <a:pt x="36" y="30"/>
                </a:cubicBezTo>
                <a:cubicBezTo>
                  <a:pt x="44" y="43"/>
                  <a:pt x="52" y="56"/>
                  <a:pt x="58" y="70"/>
                </a:cubicBezTo>
                <a:cubicBezTo>
                  <a:pt x="77" y="111"/>
                  <a:pt x="109" y="135"/>
                  <a:pt x="150" y="150"/>
                </a:cubicBezTo>
                <a:cubicBezTo>
                  <a:pt x="165" y="156"/>
                  <a:pt x="179" y="162"/>
                  <a:pt x="194" y="168"/>
                </a:cubicBezTo>
                <a:cubicBezTo>
                  <a:pt x="172" y="194"/>
                  <a:pt x="143" y="196"/>
                  <a:pt x="114" y="197"/>
                </a:cubicBezTo>
                <a:cubicBezTo>
                  <a:pt x="105" y="198"/>
                  <a:pt x="94" y="200"/>
                  <a:pt x="85" y="199"/>
                </a:cubicBezTo>
                <a:cubicBezTo>
                  <a:pt x="78" y="198"/>
                  <a:pt x="70" y="193"/>
                  <a:pt x="66" y="188"/>
                </a:cubicBezTo>
                <a:cubicBezTo>
                  <a:pt x="41" y="155"/>
                  <a:pt x="28" y="116"/>
                  <a:pt x="16" y="77"/>
                </a:cubicBezTo>
                <a:cubicBezTo>
                  <a:pt x="9" y="56"/>
                  <a:pt x="5" y="34"/>
                  <a:pt x="1" y="12"/>
                </a:cubicBezTo>
                <a:cubicBezTo>
                  <a:pt x="0" y="9"/>
                  <a:pt x="0" y="5"/>
                  <a:pt x="0" y="0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7" name="Freeform 41">
            <a:extLst>
              <a:ext uri="{FF2B5EF4-FFF2-40B4-BE49-F238E27FC236}">
                <a16:creationId xmlns:a16="http://schemas.microsoft.com/office/drawing/2014/main" id="{A22F75F0-C8DD-4A38-9066-179352B4F536}"/>
              </a:ext>
            </a:extLst>
          </p:cNvPr>
          <p:cNvSpPr>
            <a:spLocks noEditPoints="1"/>
          </p:cNvSpPr>
          <p:nvPr/>
        </p:nvSpPr>
        <p:spPr bwMode="auto">
          <a:xfrm>
            <a:off x="11105996" y="530552"/>
            <a:ext cx="37493" cy="65030"/>
          </a:xfrm>
          <a:custGeom>
            <a:avLst/>
            <a:gdLst>
              <a:gd name="T0" fmla="*/ 0 w 85"/>
              <a:gd name="T1" fmla="*/ 141 h 148"/>
              <a:gd name="T2" fmla="*/ 6 w 85"/>
              <a:gd name="T3" fmla="*/ 126 h 148"/>
              <a:gd name="T4" fmla="*/ 6 w 85"/>
              <a:gd name="T5" fmla="*/ 23 h 148"/>
              <a:gd name="T6" fmla="*/ 0 w 85"/>
              <a:gd name="T7" fmla="*/ 7 h 148"/>
              <a:gd name="T8" fmla="*/ 84 w 85"/>
              <a:gd name="T9" fmla="*/ 73 h 148"/>
              <a:gd name="T10" fmla="*/ 0 w 85"/>
              <a:gd name="T11" fmla="*/ 141 h 148"/>
              <a:gd name="T12" fmla="*/ 19 w 85"/>
              <a:gd name="T13" fmla="*/ 74 h 148"/>
              <a:gd name="T14" fmla="*/ 19 w 85"/>
              <a:gd name="T15" fmla="*/ 117 h 148"/>
              <a:gd name="T16" fmla="*/ 25 w 85"/>
              <a:gd name="T17" fmla="*/ 139 h 148"/>
              <a:gd name="T18" fmla="*/ 49 w 85"/>
              <a:gd name="T19" fmla="*/ 131 h 148"/>
              <a:gd name="T20" fmla="*/ 65 w 85"/>
              <a:gd name="T21" fmla="*/ 112 h 148"/>
              <a:gd name="T22" fmla="*/ 65 w 85"/>
              <a:gd name="T23" fmla="*/ 35 h 148"/>
              <a:gd name="T24" fmla="*/ 37 w 85"/>
              <a:gd name="T25" fmla="*/ 11 h 148"/>
              <a:gd name="T26" fmla="*/ 19 w 85"/>
              <a:gd name="T27" fmla="*/ 24 h 148"/>
              <a:gd name="T28" fmla="*/ 19 w 85"/>
              <a:gd name="T29" fmla="*/ 74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5" h="148">
                <a:moveTo>
                  <a:pt x="0" y="141"/>
                </a:moveTo>
                <a:cubicBezTo>
                  <a:pt x="2" y="137"/>
                  <a:pt x="6" y="131"/>
                  <a:pt x="6" y="126"/>
                </a:cubicBezTo>
                <a:cubicBezTo>
                  <a:pt x="7" y="92"/>
                  <a:pt x="7" y="57"/>
                  <a:pt x="6" y="23"/>
                </a:cubicBezTo>
                <a:cubicBezTo>
                  <a:pt x="6" y="18"/>
                  <a:pt x="2" y="12"/>
                  <a:pt x="0" y="7"/>
                </a:cubicBezTo>
                <a:cubicBezTo>
                  <a:pt x="71" y="0"/>
                  <a:pt x="84" y="25"/>
                  <a:pt x="84" y="73"/>
                </a:cubicBezTo>
                <a:cubicBezTo>
                  <a:pt x="85" y="130"/>
                  <a:pt x="61" y="148"/>
                  <a:pt x="0" y="141"/>
                </a:cubicBezTo>
                <a:close/>
                <a:moveTo>
                  <a:pt x="19" y="74"/>
                </a:moveTo>
                <a:cubicBezTo>
                  <a:pt x="19" y="88"/>
                  <a:pt x="19" y="102"/>
                  <a:pt x="19" y="117"/>
                </a:cubicBezTo>
                <a:cubicBezTo>
                  <a:pt x="20" y="124"/>
                  <a:pt x="23" y="131"/>
                  <a:pt x="25" y="139"/>
                </a:cubicBezTo>
                <a:cubicBezTo>
                  <a:pt x="33" y="136"/>
                  <a:pt x="43" y="136"/>
                  <a:pt x="49" y="131"/>
                </a:cubicBezTo>
                <a:cubicBezTo>
                  <a:pt x="56" y="127"/>
                  <a:pt x="62" y="120"/>
                  <a:pt x="65" y="112"/>
                </a:cubicBezTo>
                <a:cubicBezTo>
                  <a:pt x="72" y="87"/>
                  <a:pt x="72" y="60"/>
                  <a:pt x="65" y="35"/>
                </a:cubicBezTo>
                <a:cubicBezTo>
                  <a:pt x="61" y="21"/>
                  <a:pt x="51" y="13"/>
                  <a:pt x="37" y="11"/>
                </a:cubicBezTo>
                <a:cubicBezTo>
                  <a:pt x="24" y="8"/>
                  <a:pt x="19" y="11"/>
                  <a:pt x="19" y="24"/>
                </a:cubicBezTo>
                <a:cubicBezTo>
                  <a:pt x="19" y="41"/>
                  <a:pt x="19" y="57"/>
                  <a:pt x="19" y="74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8" name="Freeform 42">
            <a:extLst>
              <a:ext uri="{FF2B5EF4-FFF2-40B4-BE49-F238E27FC236}">
                <a16:creationId xmlns:a16="http://schemas.microsoft.com/office/drawing/2014/main" id="{64874871-1711-4CCD-AC24-7B5E3951D591}"/>
              </a:ext>
            </a:extLst>
          </p:cNvPr>
          <p:cNvSpPr>
            <a:spLocks noEditPoints="1"/>
          </p:cNvSpPr>
          <p:nvPr/>
        </p:nvSpPr>
        <p:spPr bwMode="auto">
          <a:xfrm>
            <a:off x="11568829" y="532671"/>
            <a:ext cx="35586" cy="61640"/>
          </a:xfrm>
          <a:custGeom>
            <a:avLst/>
            <a:gdLst>
              <a:gd name="T0" fmla="*/ 48 w 81"/>
              <a:gd name="T1" fmla="*/ 70 h 140"/>
              <a:gd name="T2" fmla="*/ 81 w 81"/>
              <a:gd name="T3" fmla="*/ 136 h 140"/>
              <a:gd name="T4" fmla="*/ 57 w 81"/>
              <a:gd name="T5" fmla="*/ 122 h 140"/>
              <a:gd name="T6" fmla="*/ 41 w 81"/>
              <a:gd name="T7" fmla="*/ 81 h 140"/>
              <a:gd name="T8" fmla="*/ 18 w 81"/>
              <a:gd name="T9" fmla="*/ 69 h 140"/>
              <a:gd name="T10" fmla="*/ 22 w 81"/>
              <a:gd name="T11" fmla="*/ 136 h 140"/>
              <a:gd name="T12" fmla="*/ 0 w 81"/>
              <a:gd name="T13" fmla="*/ 136 h 140"/>
              <a:gd name="T14" fmla="*/ 6 w 81"/>
              <a:gd name="T15" fmla="*/ 119 h 140"/>
              <a:gd name="T16" fmla="*/ 6 w 81"/>
              <a:gd name="T17" fmla="*/ 19 h 140"/>
              <a:gd name="T18" fmla="*/ 1 w 81"/>
              <a:gd name="T19" fmla="*/ 2 h 140"/>
              <a:gd name="T20" fmla="*/ 45 w 81"/>
              <a:gd name="T21" fmla="*/ 2 h 140"/>
              <a:gd name="T22" fmla="*/ 77 w 81"/>
              <a:gd name="T23" fmla="*/ 25 h 140"/>
              <a:gd name="T24" fmla="*/ 59 w 81"/>
              <a:gd name="T25" fmla="*/ 64 h 140"/>
              <a:gd name="T26" fmla="*/ 48 w 81"/>
              <a:gd name="T27" fmla="*/ 70 h 140"/>
              <a:gd name="T28" fmla="*/ 18 w 81"/>
              <a:gd name="T29" fmla="*/ 65 h 140"/>
              <a:gd name="T30" fmla="*/ 40 w 81"/>
              <a:gd name="T31" fmla="*/ 65 h 140"/>
              <a:gd name="T32" fmla="*/ 63 w 81"/>
              <a:gd name="T33" fmla="*/ 23 h 140"/>
              <a:gd name="T34" fmla="*/ 25 w 81"/>
              <a:gd name="T35" fmla="*/ 5 h 140"/>
              <a:gd name="T36" fmla="*/ 18 w 81"/>
              <a:gd name="T37" fmla="*/ 15 h 140"/>
              <a:gd name="T38" fmla="*/ 18 w 81"/>
              <a:gd name="T39" fmla="*/ 65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1" h="140">
                <a:moveTo>
                  <a:pt x="48" y="70"/>
                </a:moveTo>
                <a:cubicBezTo>
                  <a:pt x="61" y="91"/>
                  <a:pt x="63" y="118"/>
                  <a:pt x="81" y="136"/>
                </a:cubicBezTo>
                <a:cubicBezTo>
                  <a:pt x="69" y="140"/>
                  <a:pt x="61" y="136"/>
                  <a:pt x="57" y="122"/>
                </a:cubicBezTo>
                <a:cubicBezTo>
                  <a:pt x="53" y="108"/>
                  <a:pt x="46" y="95"/>
                  <a:pt x="41" y="81"/>
                </a:cubicBezTo>
                <a:cubicBezTo>
                  <a:pt x="35" y="68"/>
                  <a:pt x="35" y="68"/>
                  <a:pt x="18" y="69"/>
                </a:cubicBezTo>
                <a:cubicBezTo>
                  <a:pt x="19" y="91"/>
                  <a:pt x="13" y="114"/>
                  <a:pt x="22" y="136"/>
                </a:cubicBezTo>
                <a:cubicBezTo>
                  <a:pt x="17" y="136"/>
                  <a:pt x="8" y="136"/>
                  <a:pt x="0" y="136"/>
                </a:cubicBezTo>
                <a:cubicBezTo>
                  <a:pt x="2" y="131"/>
                  <a:pt x="6" y="125"/>
                  <a:pt x="6" y="119"/>
                </a:cubicBezTo>
                <a:cubicBezTo>
                  <a:pt x="6" y="86"/>
                  <a:pt x="6" y="52"/>
                  <a:pt x="6" y="19"/>
                </a:cubicBezTo>
                <a:cubicBezTo>
                  <a:pt x="6" y="14"/>
                  <a:pt x="3" y="8"/>
                  <a:pt x="1" y="2"/>
                </a:cubicBezTo>
                <a:cubicBezTo>
                  <a:pt x="14" y="2"/>
                  <a:pt x="29" y="2"/>
                  <a:pt x="45" y="2"/>
                </a:cubicBezTo>
                <a:cubicBezTo>
                  <a:pt x="63" y="2"/>
                  <a:pt x="74" y="11"/>
                  <a:pt x="77" y="25"/>
                </a:cubicBezTo>
                <a:cubicBezTo>
                  <a:pt x="81" y="41"/>
                  <a:pt x="73" y="56"/>
                  <a:pt x="59" y="64"/>
                </a:cubicBezTo>
                <a:cubicBezTo>
                  <a:pt x="56" y="66"/>
                  <a:pt x="53" y="67"/>
                  <a:pt x="48" y="70"/>
                </a:cubicBezTo>
                <a:close/>
                <a:moveTo>
                  <a:pt x="18" y="65"/>
                </a:moveTo>
                <a:cubicBezTo>
                  <a:pt x="26" y="65"/>
                  <a:pt x="33" y="66"/>
                  <a:pt x="40" y="65"/>
                </a:cubicBezTo>
                <a:cubicBezTo>
                  <a:pt x="60" y="62"/>
                  <a:pt x="69" y="45"/>
                  <a:pt x="63" y="23"/>
                </a:cubicBezTo>
                <a:cubicBezTo>
                  <a:pt x="60" y="11"/>
                  <a:pt x="38" y="0"/>
                  <a:pt x="25" y="5"/>
                </a:cubicBezTo>
                <a:cubicBezTo>
                  <a:pt x="22" y="7"/>
                  <a:pt x="18" y="11"/>
                  <a:pt x="18" y="15"/>
                </a:cubicBezTo>
                <a:cubicBezTo>
                  <a:pt x="17" y="31"/>
                  <a:pt x="18" y="47"/>
                  <a:pt x="18" y="65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9" name="Freeform 43">
            <a:extLst>
              <a:ext uri="{FF2B5EF4-FFF2-40B4-BE49-F238E27FC236}">
                <a16:creationId xmlns:a16="http://schemas.microsoft.com/office/drawing/2014/main" id="{181C146B-D0E2-44F2-9B76-57C319F8FA6C}"/>
              </a:ext>
            </a:extLst>
          </p:cNvPr>
          <p:cNvSpPr>
            <a:spLocks/>
          </p:cNvSpPr>
          <p:nvPr/>
        </p:nvSpPr>
        <p:spPr bwMode="auto">
          <a:xfrm>
            <a:off x="11200257" y="531823"/>
            <a:ext cx="37704" cy="61217"/>
          </a:xfrm>
          <a:custGeom>
            <a:avLst/>
            <a:gdLst>
              <a:gd name="T0" fmla="*/ 0 w 86"/>
              <a:gd name="T1" fmla="*/ 139 h 139"/>
              <a:gd name="T2" fmla="*/ 7 w 86"/>
              <a:gd name="T3" fmla="*/ 121 h 139"/>
              <a:gd name="T4" fmla="*/ 7 w 86"/>
              <a:gd name="T5" fmla="*/ 22 h 139"/>
              <a:gd name="T6" fmla="*/ 1 w 86"/>
              <a:gd name="T7" fmla="*/ 4 h 139"/>
              <a:gd name="T8" fmla="*/ 28 w 86"/>
              <a:gd name="T9" fmla="*/ 22 h 139"/>
              <a:gd name="T10" fmla="*/ 74 w 86"/>
              <a:gd name="T11" fmla="*/ 104 h 139"/>
              <a:gd name="T12" fmla="*/ 74 w 86"/>
              <a:gd name="T13" fmla="*/ 15 h 139"/>
              <a:gd name="T14" fmla="*/ 66 w 86"/>
              <a:gd name="T15" fmla="*/ 4 h 139"/>
              <a:gd name="T16" fmla="*/ 86 w 86"/>
              <a:gd name="T17" fmla="*/ 4 h 139"/>
              <a:gd name="T18" fmla="*/ 79 w 86"/>
              <a:gd name="T19" fmla="*/ 21 h 139"/>
              <a:gd name="T20" fmla="*/ 79 w 86"/>
              <a:gd name="T21" fmla="*/ 123 h 139"/>
              <a:gd name="T22" fmla="*/ 79 w 86"/>
              <a:gd name="T23" fmla="*/ 137 h 139"/>
              <a:gd name="T24" fmla="*/ 75 w 86"/>
              <a:gd name="T25" fmla="*/ 139 h 139"/>
              <a:gd name="T26" fmla="*/ 15 w 86"/>
              <a:gd name="T27" fmla="*/ 24 h 139"/>
              <a:gd name="T28" fmla="*/ 21 w 86"/>
              <a:gd name="T29" fmla="*/ 139 h 139"/>
              <a:gd name="T30" fmla="*/ 0 w 86"/>
              <a:gd name="T31" fmla="*/ 139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6" h="139">
                <a:moveTo>
                  <a:pt x="0" y="139"/>
                </a:moveTo>
                <a:cubicBezTo>
                  <a:pt x="3" y="133"/>
                  <a:pt x="7" y="127"/>
                  <a:pt x="7" y="121"/>
                </a:cubicBezTo>
                <a:cubicBezTo>
                  <a:pt x="8" y="88"/>
                  <a:pt x="8" y="55"/>
                  <a:pt x="7" y="22"/>
                </a:cubicBezTo>
                <a:cubicBezTo>
                  <a:pt x="7" y="16"/>
                  <a:pt x="3" y="10"/>
                  <a:pt x="1" y="4"/>
                </a:cubicBezTo>
                <a:cubicBezTo>
                  <a:pt x="13" y="0"/>
                  <a:pt x="21" y="7"/>
                  <a:pt x="28" y="22"/>
                </a:cubicBezTo>
                <a:cubicBezTo>
                  <a:pt x="41" y="50"/>
                  <a:pt x="56" y="77"/>
                  <a:pt x="74" y="104"/>
                </a:cubicBezTo>
                <a:cubicBezTo>
                  <a:pt x="74" y="74"/>
                  <a:pt x="74" y="45"/>
                  <a:pt x="74" y="15"/>
                </a:cubicBezTo>
                <a:cubicBezTo>
                  <a:pt x="74" y="11"/>
                  <a:pt x="69" y="8"/>
                  <a:pt x="66" y="4"/>
                </a:cubicBezTo>
                <a:cubicBezTo>
                  <a:pt x="73" y="4"/>
                  <a:pt x="81" y="4"/>
                  <a:pt x="86" y="4"/>
                </a:cubicBezTo>
                <a:cubicBezTo>
                  <a:pt x="84" y="9"/>
                  <a:pt x="79" y="15"/>
                  <a:pt x="79" y="21"/>
                </a:cubicBezTo>
                <a:cubicBezTo>
                  <a:pt x="78" y="55"/>
                  <a:pt x="79" y="89"/>
                  <a:pt x="79" y="123"/>
                </a:cubicBezTo>
                <a:cubicBezTo>
                  <a:pt x="79" y="128"/>
                  <a:pt x="79" y="132"/>
                  <a:pt x="79" y="137"/>
                </a:cubicBezTo>
                <a:cubicBezTo>
                  <a:pt x="77" y="138"/>
                  <a:pt x="76" y="138"/>
                  <a:pt x="75" y="139"/>
                </a:cubicBezTo>
                <a:cubicBezTo>
                  <a:pt x="55" y="101"/>
                  <a:pt x="35" y="62"/>
                  <a:pt x="15" y="24"/>
                </a:cubicBezTo>
                <a:cubicBezTo>
                  <a:pt x="6" y="44"/>
                  <a:pt x="11" y="132"/>
                  <a:pt x="21" y="139"/>
                </a:cubicBezTo>
                <a:cubicBezTo>
                  <a:pt x="13" y="139"/>
                  <a:pt x="5" y="139"/>
                  <a:pt x="0" y="139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0" name="Freeform 44">
            <a:extLst>
              <a:ext uri="{FF2B5EF4-FFF2-40B4-BE49-F238E27FC236}">
                <a16:creationId xmlns:a16="http://schemas.microsoft.com/office/drawing/2014/main" id="{688BC0B8-4D88-49B6-AF33-A03CD65B28E4}"/>
              </a:ext>
            </a:extLst>
          </p:cNvPr>
          <p:cNvSpPr>
            <a:spLocks/>
          </p:cNvSpPr>
          <p:nvPr/>
        </p:nvSpPr>
        <p:spPr bwMode="auto">
          <a:xfrm>
            <a:off x="11376706" y="531400"/>
            <a:ext cx="37281" cy="61640"/>
          </a:xfrm>
          <a:custGeom>
            <a:avLst/>
            <a:gdLst>
              <a:gd name="T0" fmla="*/ 64 w 85"/>
              <a:gd name="T1" fmla="*/ 5 h 140"/>
              <a:gd name="T2" fmla="*/ 85 w 85"/>
              <a:gd name="T3" fmla="*/ 5 h 140"/>
              <a:gd name="T4" fmla="*/ 80 w 85"/>
              <a:gd name="T5" fmla="*/ 23 h 140"/>
              <a:gd name="T6" fmla="*/ 79 w 85"/>
              <a:gd name="T7" fmla="*/ 138 h 140"/>
              <a:gd name="T8" fmla="*/ 75 w 85"/>
              <a:gd name="T9" fmla="*/ 140 h 140"/>
              <a:gd name="T10" fmla="*/ 15 w 85"/>
              <a:gd name="T11" fmla="*/ 24 h 140"/>
              <a:gd name="T12" fmla="*/ 11 w 85"/>
              <a:gd name="T13" fmla="*/ 24 h 140"/>
              <a:gd name="T14" fmla="*/ 11 w 85"/>
              <a:gd name="T15" fmla="*/ 56 h 140"/>
              <a:gd name="T16" fmla="*/ 11 w 85"/>
              <a:gd name="T17" fmla="*/ 122 h 140"/>
              <a:gd name="T18" fmla="*/ 18 w 85"/>
              <a:gd name="T19" fmla="*/ 139 h 140"/>
              <a:gd name="T20" fmla="*/ 1 w 85"/>
              <a:gd name="T21" fmla="*/ 139 h 140"/>
              <a:gd name="T22" fmla="*/ 8 w 85"/>
              <a:gd name="T23" fmla="*/ 121 h 140"/>
              <a:gd name="T24" fmla="*/ 8 w 85"/>
              <a:gd name="T25" fmla="*/ 24 h 140"/>
              <a:gd name="T26" fmla="*/ 0 w 85"/>
              <a:gd name="T27" fmla="*/ 5 h 140"/>
              <a:gd name="T28" fmla="*/ 29 w 85"/>
              <a:gd name="T29" fmla="*/ 23 h 140"/>
              <a:gd name="T30" fmla="*/ 71 w 85"/>
              <a:gd name="T31" fmla="*/ 107 h 140"/>
              <a:gd name="T32" fmla="*/ 64 w 85"/>
              <a:gd name="T33" fmla="*/ 5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5" h="140">
                <a:moveTo>
                  <a:pt x="64" y="5"/>
                </a:moveTo>
                <a:cubicBezTo>
                  <a:pt x="73" y="5"/>
                  <a:pt x="80" y="5"/>
                  <a:pt x="85" y="5"/>
                </a:cubicBezTo>
                <a:cubicBezTo>
                  <a:pt x="83" y="11"/>
                  <a:pt x="80" y="17"/>
                  <a:pt x="80" y="23"/>
                </a:cubicBezTo>
                <a:cubicBezTo>
                  <a:pt x="79" y="62"/>
                  <a:pt x="79" y="100"/>
                  <a:pt x="79" y="138"/>
                </a:cubicBezTo>
                <a:cubicBezTo>
                  <a:pt x="78" y="139"/>
                  <a:pt x="77" y="139"/>
                  <a:pt x="75" y="140"/>
                </a:cubicBezTo>
                <a:cubicBezTo>
                  <a:pt x="55" y="101"/>
                  <a:pt x="35" y="62"/>
                  <a:pt x="15" y="24"/>
                </a:cubicBezTo>
                <a:cubicBezTo>
                  <a:pt x="14" y="24"/>
                  <a:pt x="12" y="24"/>
                  <a:pt x="11" y="24"/>
                </a:cubicBezTo>
                <a:cubicBezTo>
                  <a:pt x="11" y="35"/>
                  <a:pt x="11" y="46"/>
                  <a:pt x="11" y="56"/>
                </a:cubicBezTo>
                <a:cubicBezTo>
                  <a:pt x="11" y="78"/>
                  <a:pt x="10" y="100"/>
                  <a:pt x="11" y="122"/>
                </a:cubicBezTo>
                <a:cubicBezTo>
                  <a:pt x="11" y="128"/>
                  <a:pt x="15" y="134"/>
                  <a:pt x="18" y="139"/>
                </a:cubicBezTo>
                <a:cubicBezTo>
                  <a:pt x="13" y="139"/>
                  <a:pt x="5" y="139"/>
                  <a:pt x="1" y="139"/>
                </a:cubicBezTo>
                <a:cubicBezTo>
                  <a:pt x="3" y="134"/>
                  <a:pt x="7" y="127"/>
                  <a:pt x="8" y="121"/>
                </a:cubicBezTo>
                <a:cubicBezTo>
                  <a:pt x="8" y="88"/>
                  <a:pt x="8" y="56"/>
                  <a:pt x="8" y="24"/>
                </a:cubicBezTo>
                <a:cubicBezTo>
                  <a:pt x="8" y="17"/>
                  <a:pt x="3" y="11"/>
                  <a:pt x="0" y="5"/>
                </a:cubicBezTo>
                <a:cubicBezTo>
                  <a:pt x="13" y="0"/>
                  <a:pt x="22" y="8"/>
                  <a:pt x="29" y="23"/>
                </a:cubicBezTo>
                <a:cubicBezTo>
                  <a:pt x="42" y="51"/>
                  <a:pt x="57" y="79"/>
                  <a:pt x="71" y="107"/>
                </a:cubicBezTo>
                <a:cubicBezTo>
                  <a:pt x="79" y="87"/>
                  <a:pt x="75" y="13"/>
                  <a:pt x="64" y="5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1" name="Freeform 45">
            <a:extLst>
              <a:ext uri="{FF2B5EF4-FFF2-40B4-BE49-F238E27FC236}">
                <a16:creationId xmlns:a16="http://schemas.microsoft.com/office/drawing/2014/main" id="{C54C8310-6A88-46A9-B731-DBF553B090B9}"/>
              </a:ext>
            </a:extLst>
          </p:cNvPr>
          <p:cNvSpPr>
            <a:spLocks/>
          </p:cNvSpPr>
          <p:nvPr/>
        </p:nvSpPr>
        <p:spPr bwMode="auto">
          <a:xfrm>
            <a:off x="11674528" y="206252"/>
            <a:ext cx="34315" cy="52320"/>
          </a:xfrm>
          <a:custGeom>
            <a:avLst/>
            <a:gdLst>
              <a:gd name="T0" fmla="*/ 0 w 78"/>
              <a:gd name="T1" fmla="*/ 119 h 119"/>
              <a:gd name="T2" fmla="*/ 63 w 78"/>
              <a:gd name="T3" fmla="*/ 0 h 119"/>
              <a:gd name="T4" fmla="*/ 76 w 78"/>
              <a:gd name="T5" fmla="*/ 27 h 119"/>
              <a:gd name="T6" fmla="*/ 0 w 78"/>
              <a:gd name="T7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8" h="119">
                <a:moveTo>
                  <a:pt x="0" y="119"/>
                </a:moveTo>
                <a:cubicBezTo>
                  <a:pt x="21" y="79"/>
                  <a:pt x="42" y="40"/>
                  <a:pt x="63" y="0"/>
                </a:cubicBezTo>
                <a:cubicBezTo>
                  <a:pt x="78" y="7"/>
                  <a:pt x="78" y="17"/>
                  <a:pt x="76" y="27"/>
                </a:cubicBezTo>
                <a:cubicBezTo>
                  <a:pt x="69" y="62"/>
                  <a:pt x="40" y="100"/>
                  <a:pt x="0" y="119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2" name="Freeform 46">
            <a:extLst>
              <a:ext uri="{FF2B5EF4-FFF2-40B4-BE49-F238E27FC236}">
                <a16:creationId xmlns:a16="http://schemas.microsoft.com/office/drawing/2014/main" id="{9827545C-C1A7-4363-BA92-91198AA6E715}"/>
              </a:ext>
            </a:extLst>
          </p:cNvPr>
          <p:cNvSpPr>
            <a:spLocks/>
          </p:cNvSpPr>
          <p:nvPr/>
        </p:nvSpPr>
        <p:spPr bwMode="auto">
          <a:xfrm>
            <a:off x="11520110" y="533094"/>
            <a:ext cx="36857" cy="60370"/>
          </a:xfrm>
          <a:custGeom>
            <a:avLst/>
            <a:gdLst>
              <a:gd name="T0" fmla="*/ 0 w 84"/>
              <a:gd name="T1" fmla="*/ 1 h 137"/>
              <a:gd name="T2" fmla="*/ 67 w 84"/>
              <a:gd name="T3" fmla="*/ 1 h 137"/>
              <a:gd name="T4" fmla="*/ 82 w 84"/>
              <a:gd name="T5" fmla="*/ 27 h 137"/>
              <a:gd name="T6" fmla="*/ 33 w 84"/>
              <a:gd name="T7" fmla="*/ 3 h 137"/>
              <a:gd name="T8" fmla="*/ 20 w 84"/>
              <a:gd name="T9" fmla="*/ 16 h 137"/>
              <a:gd name="T10" fmla="*/ 20 w 84"/>
              <a:gd name="T11" fmla="*/ 59 h 137"/>
              <a:gd name="T12" fmla="*/ 62 w 84"/>
              <a:gd name="T13" fmla="*/ 42 h 137"/>
              <a:gd name="T14" fmla="*/ 62 w 84"/>
              <a:gd name="T15" fmla="*/ 83 h 137"/>
              <a:gd name="T16" fmla="*/ 21 w 84"/>
              <a:gd name="T17" fmla="*/ 67 h 137"/>
              <a:gd name="T18" fmla="*/ 21 w 84"/>
              <a:gd name="T19" fmla="*/ 124 h 137"/>
              <a:gd name="T20" fmla="*/ 30 w 84"/>
              <a:gd name="T21" fmla="*/ 133 h 137"/>
              <a:gd name="T22" fmla="*/ 83 w 84"/>
              <a:gd name="T23" fmla="*/ 107 h 137"/>
              <a:gd name="T24" fmla="*/ 56 w 84"/>
              <a:gd name="T25" fmla="*/ 136 h 137"/>
              <a:gd name="T26" fmla="*/ 0 w 84"/>
              <a:gd name="T27" fmla="*/ 136 h 137"/>
              <a:gd name="T28" fmla="*/ 0 w 84"/>
              <a:gd name="T29" fmla="*/ 1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4" h="137">
                <a:moveTo>
                  <a:pt x="0" y="1"/>
                </a:moveTo>
                <a:cubicBezTo>
                  <a:pt x="23" y="1"/>
                  <a:pt x="45" y="0"/>
                  <a:pt x="67" y="1"/>
                </a:cubicBezTo>
                <a:cubicBezTo>
                  <a:pt x="84" y="2"/>
                  <a:pt x="77" y="17"/>
                  <a:pt x="82" y="27"/>
                </a:cubicBezTo>
                <a:cubicBezTo>
                  <a:pt x="70" y="8"/>
                  <a:pt x="54" y="1"/>
                  <a:pt x="33" y="3"/>
                </a:cubicBezTo>
                <a:cubicBezTo>
                  <a:pt x="24" y="4"/>
                  <a:pt x="20" y="7"/>
                  <a:pt x="20" y="16"/>
                </a:cubicBezTo>
                <a:cubicBezTo>
                  <a:pt x="21" y="30"/>
                  <a:pt x="20" y="45"/>
                  <a:pt x="20" y="59"/>
                </a:cubicBezTo>
                <a:cubicBezTo>
                  <a:pt x="49" y="65"/>
                  <a:pt x="54" y="63"/>
                  <a:pt x="62" y="42"/>
                </a:cubicBezTo>
                <a:cubicBezTo>
                  <a:pt x="62" y="57"/>
                  <a:pt x="62" y="70"/>
                  <a:pt x="62" y="83"/>
                </a:cubicBezTo>
                <a:cubicBezTo>
                  <a:pt x="53" y="64"/>
                  <a:pt x="51" y="64"/>
                  <a:pt x="21" y="67"/>
                </a:cubicBezTo>
                <a:cubicBezTo>
                  <a:pt x="21" y="86"/>
                  <a:pt x="20" y="105"/>
                  <a:pt x="21" y="124"/>
                </a:cubicBezTo>
                <a:cubicBezTo>
                  <a:pt x="21" y="127"/>
                  <a:pt x="27" y="132"/>
                  <a:pt x="30" y="133"/>
                </a:cubicBezTo>
                <a:cubicBezTo>
                  <a:pt x="57" y="137"/>
                  <a:pt x="69" y="130"/>
                  <a:pt x="83" y="107"/>
                </a:cubicBezTo>
                <a:cubicBezTo>
                  <a:pt x="84" y="132"/>
                  <a:pt x="80" y="136"/>
                  <a:pt x="56" y="136"/>
                </a:cubicBezTo>
                <a:cubicBezTo>
                  <a:pt x="38" y="136"/>
                  <a:pt x="19" y="136"/>
                  <a:pt x="0" y="136"/>
                </a:cubicBezTo>
                <a:cubicBezTo>
                  <a:pt x="12" y="124"/>
                  <a:pt x="12" y="14"/>
                  <a:pt x="0" y="1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3" name="Freeform 47">
            <a:extLst>
              <a:ext uri="{FF2B5EF4-FFF2-40B4-BE49-F238E27FC236}">
                <a16:creationId xmlns:a16="http://schemas.microsoft.com/office/drawing/2014/main" id="{E9D4DF2F-21F3-4913-92D8-C761D18A5C87}"/>
              </a:ext>
            </a:extLst>
          </p:cNvPr>
          <p:cNvSpPr>
            <a:spLocks/>
          </p:cNvSpPr>
          <p:nvPr/>
        </p:nvSpPr>
        <p:spPr bwMode="auto">
          <a:xfrm>
            <a:off x="11613311" y="530976"/>
            <a:ext cx="39611" cy="64606"/>
          </a:xfrm>
          <a:custGeom>
            <a:avLst/>
            <a:gdLst>
              <a:gd name="T0" fmla="*/ 9 w 90"/>
              <a:gd name="T1" fmla="*/ 138 h 147"/>
              <a:gd name="T2" fmla="*/ 4 w 90"/>
              <a:gd name="T3" fmla="*/ 106 h 147"/>
              <a:gd name="T4" fmla="*/ 7 w 90"/>
              <a:gd name="T5" fmla="*/ 105 h 147"/>
              <a:gd name="T6" fmla="*/ 17 w 90"/>
              <a:gd name="T7" fmla="*/ 124 h 147"/>
              <a:gd name="T8" fmla="*/ 54 w 90"/>
              <a:gd name="T9" fmla="*/ 137 h 147"/>
              <a:gd name="T10" fmla="*/ 72 w 90"/>
              <a:gd name="T11" fmla="*/ 117 h 147"/>
              <a:gd name="T12" fmla="*/ 57 w 90"/>
              <a:gd name="T13" fmla="*/ 84 h 147"/>
              <a:gd name="T14" fmla="*/ 27 w 90"/>
              <a:gd name="T15" fmla="*/ 68 h 147"/>
              <a:gd name="T16" fmla="*/ 8 w 90"/>
              <a:gd name="T17" fmla="*/ 26 h 147"/>
              <a:gd name="T18" fmla="*/ 53 w 90"/>
              <a:gd name="T19" fmla="*/ 5 h 147"/>
              <a:gd name="T20" fmla="*/ 78 w 90"/>
              <a:gd name="T21" fmla="*/ 10 h 147"/>
              <a:gd name="T22" fmla="*/ 79 w 90"/>
              <a:gd name="T23" fmla="*/ 34 h 147"/>
              <a:gd name="T24" fmla="*/ 76 w 90"/>
              <a:gd name="T25" fmla="*/ 34 h 147"/>
              <a:gd name="T26" fmla="*/ 67 w 90"/>
              <a:gd name="T27" fmla="*/ 20 h 147"/>
              <a:gd name="T28" fmla="*/ 31 w 90"/>
              <a:gd name="T29" fmla="*/ 10 h 147"/>
              <a:gd name="T30" fmla="*/ 16 w 90"/>
              <a:gd name="T31" fmla="*/ 37 h 147"/>
              <a:gd name="T32" fmla="*/ 30 w 90"/>
              <a:gd name="T33" fmla="*/ 56 h 147"/>
              <a:gd name="T34" fmla="*/ 65 w 90"/>
              <a:gd name="T35" fmla="*/ 74 h 147"/>
              <a:gd name="T36" fmla="*/ 81 w 90"/>
              <a:gd name="T37" fmla="*/ 122 h 147"/>
              <a:gd name="T38" fmla="*/ 33 w 90"/>
              <a:gd name="T39" fmla="*/ 141 h 147"/>
              <a:gd name="T40" fmla="*/ 9 w 90"/>
              <a:gd name="T41" fmla="*/ 138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0" h="147">
                <a:moveTo>
                  <a:pt x="9" y="138"/>
                </a:moveTo>
                <a:cubicBezTo>
                  <a:pt x="8" y="129"/>
                  <a:pt x="6" y="118"/>
                  <a:pt x="4" y="106"/>
                </a:cubicBezTo>
                <a:cubicBezTo>
                  <a:pt x="5" y="106"/>
                  <a:pt x="6" y="106"/>
                  <a:pt x="7" y="105"/>
                </a:cubicBezTo>
                <a:cubicBezTo>
                  <a:pt x="10" y="112"/>
                  <a:pt x="13" y="118"/>
                  <a:pt x="17" y="124"/>
                </a:cubicBezTo>
                <a:cubicBezTo>
                  <a:pt x="26" y="137"/>
                  <a:pt x="40" y="142"/>
                  <a:pt x="54" y="137"/>
                </a:cubicBezTo>
                <a:cubicBezTo>
                  <a:pt x="62" y="135"/>
                  <a:pt x="70" y="125"/>
                  <a:pt x="72" y="117"/>
                </a:cubicBezTo>
                <a:cubicBezTo>
                  <a:pt x="77" y="103"/>
                  <a:pt x="71" y="91"/>
                  <a:pt x="57" y="84"/>
                </a:cubicBezTo>
                <a:cubicBezTo>
                  <a:pt x="47" y="78"/>
                  <a:pt x="37" y="73"/>
                  <a:pt x="27" y="68"/>
                </a:cubicBezTo>
                <a:cubicBezTo>
                  <a:pt x="7" y="57"/>
                  <a:pt x="0" y="43"/>
                  <a:pt x="8" y="26"/>
                </a:cubicBezTo>
                <a:cubicBezTo>
                  <a:pt x="15" y="8"/>
                  <a:pt x="34" y="0"/>
                  <a:pt x="53" y="5"/>
                </a:cubicBezTo>
                <a:cubicBezTo>
                  <a:pt x="61" y="7"/>
                  <a:pt x="68" y="8"/>
                  <a:pt x="78" y="10"/>
                </a:cubicBezTo>
                <a:cubicBezTo>
                  <a:pt x="78" y="17"/>
                  <a:pt x="78" y="25"/>
                  <a:pt x="79" y="34"/>
                </a:cubicBezTo>
                <a:cubicBezTo>
                  <a:pt x="78" y="34"/>
                  <a:pt x="77" y="34"/>
                  <a:pt x="76" y="34"/>
                </a:cubicBezTo>
                <a:cubicBezTo>
                  <a:pt x="73" y="30"/>
                  <a:pt x="70" y="25"/>
                  <a:pt x="67" y="20"/>
                </a:cubicBezTo>
                <a:cubicBezTo>
                  <a:pt x="59" y="10"/>
                  <a:pt x="43" y="5"/>
                  <a:pt x="31" y="10"/>
                </a:cubicBezTo>
                <a:cubicBezTo>
                  <a:pt x="18" y="15"/>
                  <a:pt x="13" y="25"/>
                  <a:pt x="16" y="37"/>
                </a:cubicBezTo>
                <a:cubicBezTo>
                  <a:pt x="18" y="44"/>
                  <a:pt x="24" y="52"/>
                  <a:pt x="30" y="56"/>
                </a:cubicBezTo>
                <a:cubicBezTo>
                  <a:pt x="41" y="63"/>
                  <a:pt x="53" y="67"/>
                  <a:pt x="65" y="74"/>
                </a:cubicBezTo>
                <a:cubicBezTo>
                  <a:pt x="83" y="85"/>
                  <a:pt x="90" y="105"/>
                  <a:pt x="81" y="122"/>
                </a:cubicBezTo>
                <a:cubicBezTo>
                  <a:pt x="73" y="140"/>
                  <a:pt x="54" y="147"/>
                  <a:pt x="33" y="141"/>
                </a:cubicBezTo>
                <a:cubicBezTo>
                  <a:pt x="26" y="139"/>
                  <a:pt x="19" y="139"/>
                  <a:pt x="9" y="138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4" name="Freeform 48">
            <a:extLst>
              <a:ext uri="{FF2B5EF4-FFF2-40B4-BE49-F238E27FC236}">
                <a16:creationId xmlns:a16="http://schemas.microsoft.com/office/drawing/2014/main" id="{A5D5E63B-4E43-4D6B-95C1-D1C30BDE38EC}"/>
              </a:ext>
            </a:extLst>
          </p:cNvPr>
          <p:cNvSpPr>
            <a:spLocks noEditPoints="1"/>
          </p:cNvSpPr>
          <p:nvPr/>
        </p:nvSpPr>
        <p:spPr bwMode="auto">
          <a:xfrm>
            <a:off x="11152174" y="531823"/>
            <a:ext cx="37493" cy="61217"/>
          </a:xfrm>
          <a:custGeom>
            <a:avLst/>
            <a:gdLst>
              <a:gd name="T0" fmla="*/ 85 w 85"/>
              <a:gd name="T1" fmla="*/ 139 h 139"/>
              <a:gd name="T2" fmla="*/ 62 w 85"/>
              <a:gd name="T3" fmla="*/ 139 h 139"/>
              <a:gd name="T4" fmla="*/ 65 w 85"/>
              <a:gd name="T5" fmla="*/ 124 h 139"/>
              <a:gd name="T6" fmla="*/ 62 w 85"/>
              <a:gd name="T7" fmla="*/ 108 h 139"/>
              <a:gd name="T8" fmla="*/ 26 w 85"/>
              <a:gd name="T9" fmla="*/ 88 h 139"/>
              <a:gd name="T10" fmla="*/ 22 w 85"/>
              <a:gd name="T11" fmla="*/ 90 h 139"/>
              <a:gd name="T12" fmla="*/ 20 w 85"/>
              <a:gd name="T13" fmla="*/ 139 h 139"/>
              <a:gd name="T14" fmla="*/ 0 w 85"/>
              <a:gd name="T15" fmla="*/ 139 h 139"/>
              <a:gd name="T16" fmla="*/ 8 w 85"/>
              <a:gd name="T17" fmla="*/ 116 h 139"/>
              <a:gd name="T18" fmla="*/ 35 w 85"/>
              <a:gd name="T19" fmla="*/ 12 h 139"/>
              <a:gd name="T20" fmla="*/ 44 w 85"/>
              <a:gd name="T21" fmla="*/ 0 h 139"/>
              <a:gd name="T22" fmla="*/ 48 w 85"/>
              <a:gd name="T23" fmla="*/ 1 h 139"/>
              <a:gd name="T24" fmla="*/ 74 w 85"/>
              <a:gd name="T25" fmla="*/ 107 h 139"/>
              <a:gd name="T26" fmla="*/ 85 w 85"/>
              <a:gd name="T27" fmla="*/ 139 h 139"/>
              <a:gd name="T28" fmla="*/ 57 w 85"/>
              <a:gd name="T29" fmla="*/ 84 h 139"/>
              <a:gd name="T30" fmla="*/ 41 w 85"/>
              <a:gd name="T31" fmla="*/ 21 h 139"/>
              <a:gd name="T32" fmla="*/ 39 w 85"/>
              <a:gd name="T33" fmla="*/ 21 h 139"/>
              <a:gd name="T34" fmla="*/ 23 w 85"/>
              <a:gd name="T35" fmla="*/ 84 h 139"/>
              <a:gd name="T36" fmla="*/ 57 w 85"/>
              <a:gd name="T37" fmla="*/ 84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5" h="139">
                <a:moveTo>
                  <a:pt x="85" y="139"/>
                </a:moveTo>
                <a:cubicBezTo>
                  <a:pt x="79" y="139"/>
                  <a:pt x="70" y="139"/>
                  <a:pt x="62" y="139"/>
                </a:cubicBezTo>
                <a:cubicBezTo>
                  <a:pt x="63" y="134"/>
                  <a:pt x="65" y="129"/>
                  <a:pt x="65" y="124"/>
                </a:cubicBezTo>
                <a:cubicBezTo>
                  <a:pt x="65" y="119"/>
                  <a:pt x="63" y="114"/>
                  <a:pt x="62" y="108"/>
                </a:cubicBezTo>
                <a:cubicBezTo>
                  <a:pt x="58" y="89"/>
                  <a:pt x="45" y="82"/>
                  <a:pt x="26" y="88"/>
                </a:cubicBezTo>
                <a:cubicBezTo>
                  <a:pt x="25" y="89"/>
                  <a:pt x="23" y="89"/>
                  <a:pt x="22" y="90"/>
                </a:cubicBezTo>
                <a:cubicBezTo>
                  <a:pt x="15" y="97"/>
                  <a:pt x="13" y="130"/>
                  <a:pt x="20" y="139"/>
                </a:cubicBezTo>
                <a:cubicBezTo>
                  <a:pt x="12" y="139"/>
                  <a:pt x="5" y="139"/>
                  <a:pt x="0" y="139"/>
                </a:cubicBezTo>
                <a:cubicBezTo>
                  <a:pt x="2" y="131"/>
                  <a:pt x="6" y="124"/>
                  <a:pt x="8" y="116"/>
                </a:cubicBezTo>
                <a:cubicBezTo>
                  <a:pt x="17" y="82"/>
                  <a:pt x="26" y="47"/>
                  <a:pt x="35" y="12"/>
                </a:cubicBezTo>
                <a:cubicBezTo>
                  <a:pt x="37" y="7"/>
                  <a:pt x="41" y="4"/>
                  <a:pt x="44" y="0"/>
                </a:cubicBezTo>
                <a:cubicBezTo>
                  <a:pt x="46" y="0"/>
                  <a:pt x="47" y="1"/>
                  <a:pt x="48" y="1"/>
                </a:cubicBezTo>
                <a:cubicBezTo>
                  <a:pt x="57" y="36"/>
                  <a:pt x="65" y="72"/>
                  <a:pt x="74" y="107"/>
                </a:cubicBezTo>
                <a:cubicBezTo>
                  <a:pt x="77" y="118"/>
                  <a:pt x="81" y="128"/>
                  <a:pt x="85" y="139"/>
                </a:cubicBezTo>
                <a:close/>
                <a:moveTo>
                  <a:pt x="57" y="84"/>
                </a:moveTo>
                <a:cubicBezTo>
                  <a:pt x="52" y="62"/>
                  <a:pt x="47" y="41"/>
                  <a:pt x="41" y="21"/>
                </a:cubicBezTo>
                <a:cubicBezTo>
                  <a:pt x="40" y="21"/>
                  <a:pt x="40" y="21"/>
                  <a:pt x="39" y="21"/>
                </a:cubicBezTo>
                <a:cubicBezTo>
                  <a:pt x="33" y="42"/>
                  <a:pt x="28" y="63"/>
                  <a:pt x="23" y="84"/>
                </a:cubicBezTo>
                <a:cubicBezTo>
                  <a:pt x="34" y="84"/>
                  <a:pt x="45" y="84"/>
                  <a:pt x="57" y="84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5" name="Freeform 49">
            <a:extLst>
              <a:ext uri="{FF2B5EF4-FFF2-40B4-BE49-F238E27FC236}">
                <a16:creationId xmlns:a16="http://schemas.microsoft.com/office/drawing/2014/main" id="{2E88298A-F0F3-48F1-9B27-7DEBC835558B}"/>
              </a:ext>
            </a:extLst>
          </p:cNvPr>
          <p:cNvSpPr>
            <a:spLocks/>
          </p:cNvSpPr>
          <p:nvPr/>
        </p:nvSpPr>
        <p:spPr bwMode="auto">
          <a:xfrm>
            <a:off x="11329893" y="533518"/>
            <a:ext cx="35374" cy="60793"/>
          </a:xfrm>
          <a:custGeom>
            <a:avLst/>
            <a:gdLst>
              <a:gd name="T0" fmla="*/ 0 w 80"/>
              <a:gd name="T1" fmla="*/ 0 h 138"/>
              <a:gd name="T2" fmla="*/ 22 w 80"/>
              <a:gd name="T3" fmla="*/ 0 h 138"/>
              <a:gd name="T4" fmla="*/ 17 w 80"/>
              <a:gd name="T5" fmla="*/ 16 h 138"/>
              <a:gd name="T6" fmla="*/ 17 w 80"/>
              <a:gd name="T7" fmla="*/ 106 h 138"/>
              <a:gd name="T8" fmla="*/ 37 w 80"/>
              <a:gd name="T9" fmla="*/ 132 h 138"/>
              <a:gd name="T10" fmla="*/ 69 w 80"/>
              <a:gd name="T11" fmla="*/ 114 h 138"/>
              <a:gd name="T12" fmla="*/ 72 w 80"/>
              <a:gd name="T13" fmla="*/ 96 h 138"/>
              <a:gd name="T14" fmla="*/ 72 w 80"/>
              <a:gd name="T15" fmla="*/ 20 h 138"/>
              <a:gd name="T16" fmla="*/ 66 w 80"/>
              <a:gd name="T17" fmla="*/ 0 h 138"/>
              <a:gd name="T18" fmla="*/ 80 w 80"/>
              <a:gd name="T19" fmla="*/ 0 h 138"/>
              <a:gd name="T20" fmla="*/ 75 w 80"/>
              <a:gd name="T21" fmla="*/ 20 h 138"/>
              <a:gd name="T22" fmla="*/ 75 w 80"/>
              <a:gd name="T23" fmla="*/ 103 h 138"/>
              <a:gd name="T24" fmla="*/ 42 w 80"/>
              <a:gd name="T25" fmla="*/ 137 h 138"/>
              <a:gd name="T26" fmla="*/ 5 w 80"/>
              <a:gd name="T27" fmla="*/ 105 h 138"/>
              <a:gd name="T28" fmla="*/ 4 w 80"/>
              <a:gd name="T29" fmla="*/ 20 h 138"/>
              <a:gd name="T30" fmla="*/ 0 w 80"/>
              <a:gd name="T31" fmla="*/ 0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0" h="138">
                <a:moveTo>
                  <a:pt x="0" y="0"/>
                </a:moveTo>
                <a:cubicBezTo>
                  <a:pt x="6" y="0"/>
                  <a:pt x="15" y="0"/>
                  <a:pt x="22" y="0"/>
                </a:cubicBezTo>
                <a:cubicBezTo>
                  <a:pt x="20" y="6"/>
                  <a:pt x="17" y="11"/>
                  <a:pt x="17" y="16"/>
                </a:cubicBezTo>
                <a:cubicBezTo>
                  <a:pt x="17" y="46"/>
                  <a:pt x="17" y="76"/>
                  <a:pt x="17" y="106"/>
                </a:cubicBezTo>
                <a:cubicBezTo>
                  <a:pt x="17" y="120"/>
                  <a:pt x="23" y="129"/>
                  <a:pt x="37" y="132"/>
                </a:cubicBezTo>
                <a:cubicBezTo>
                  <a:pt x="49" y="135"/>
                  <a:pt x="65" y="126"/>
                  <a:pt x="69" y="114"/>
                </a:cubicBezTo>
                <a:cubicBezTo>
                  <a:pt x="71" y="108"/>
                  <a:pt x="72" y="102"/>
                  <a:pt x="72" y="96"/>
                </a:cubicBezTo>
                <a:cubicBezTo>
                  <a:pt x="72" y="71"/>
                  <a:pt x="72" y="45"/>
                  <a:pt x="72" y="20"/>
                </a:cubicBezTo>
                <a:cubicBezTo>
                  <a:pt x="72" y="13"/>
                  <a:pt x="68" y="7"/>
                  <a:pt x="66" y="0"/>
                </a:cubicBezTo>
                <a:cubicBezTo>
                  <a:pt x="70" y="0"/>
                  <a:pt x="76" y="0"/>
                  <a:pt x="80" y="0"/>
                </a:cubicBezTo>
                <a:cubicBezTo>
                  <a:pt x="78" y="7"/>
                  <a:pt x="75" y="14"/>
                  <a:pt x="75" y="20"/>
                </a:cubicBezTo>
                <a:cubicBezTo>
                  <a:pt x="74" y="48"/>
                  <a:pt x="75" y="75"/>
                  <a:pt x="75" y="103"/>
                </a:cubicBezTo>
                <a:cubicBezTo>
                  <a:pt x="74" y="123"/>
                  <a:pt x="62" y="136"/>
                  <a:pt x="42" y="137"/>
                </a:cubicBezTo>
                <a:cubicBezTo>
                  <a:pt x="20" y="138"/>
                  <a:pt x="6" y="127"/>
                  <a:pt x="5" y="105"/>
                </a:cubicBezTo>
                <a:cubicBezTo>
                  <a:pt x="4" y="77"/>
                  <a:pt x="5" y="49"/>
                  <a:pt x="4" y="20"/>
                </a:cubicBezTo>
                <a:cubicBezTo>
                  <a:pt x="4" y="13"/>
                  <a:pt x="2" y="7"/>
                  <a:pt x="0" y="0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6" name="Freeform 50">
            <a:extLst>
              <a:ext uri="{FF2B5EF4-FFF2-40B4-BE49-F238E27FC236}">
                <a16:creationId xmlns:a16="http://schemas.microsoft.com/office/drawing/2014/main" id="{46A69F70-B12D-4F1C-BC7C-1EDF1F6E5DCC}"/>
              </a:ext>
            </a:extLst>
          </p:cNvPr>
          <p:cNvSpPr>
            <a:spLocks/>
          </p:cNvSpPr>
          <p:nvPr/>
        </p:nvSpPr>
        <p:spPr bwMode="auto">
          <a:xfrm>
            <a:off x="11011100" y="533518"/>
            <a:ext cx="38128" cy="59522"/>
          </a:xfrm>
          <a:custGeom>
            <a:avLst/>
            <a:gdLst>
              <a:gd name="T0" fmla="*/ 65 w 87"/>
              <a:gd name="T1" fmla="*/ 43 h 135"/>
              <a:gd name="T2" fmla="*/ 65 w 87"/>
              <a:gd name="T3" fmla="*/ 82 h 135"/>
              <a:gd name="T4" fmla="*/ 47 w 87"/>
              <a:gd name="T5" fmla="*/ 66 h 135"/>
              <a:gd name="T6" fmla="*/ 19 w 87"/>
              <a:gd name="T7" fmla="*/ 66 h 135"/>
              <a:gd name="T8" fmla="*/ 25 w 87"/>
              <a:gd name="T9" fmla="*/ 135 h 135"/>
              <a:gd name="T10" fmla="*/ 0 w 87"/>
              <a:gd name="T11" fmla="*/ 135 h 135"/>
              <a:gd name="T12" fmla="*/ 7 w 87"/>
              <a:gd name="T13" fmla="*/ 120 h 135"/>
              <a:gd name="T14" fmla="*/ 7 w 87"/>
              <a:gd name="T15" fmla="*/ 16 h 135"/>
              <a:gd name="T16" fmla="*/ 1 w 87"/>
              <a:gd name="T17" fmla="*/ 0 h 135"/>
              <a:gd name="T18" fmla="*/ 78 w 87"/>
              <a:gd name="T19" fmla="*/ 0 h 135"/>
              <a:gd name="T20" fmla="*/ 87 w 87"/>
              <a:gd name="T21" fmla="*/ 26 h 135"/>
              <a:gd name="T22" fmla="*/ 31 w 87"/>
              <a:gd name="T23" fmla="*/ 3 h 135"/>
              <a:gd name="T24" fmla="*/ 20 w 87"/>
              <a:gd name="T25" fmla="*/ 12 h 135"/>
              <a:gd name="T26" fmla="*/ 20 w 87"/>
              <a:gd name="T27" fmla="*/ 60 h 135"/>
              <a:gd name="T28" fmla="*/ 65 w 87"/>
              <a:gd name="T29" fmla="*/ 43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7" h="135">
                <a:moveTo>
                  <a:pt x="65" y="43"/>
                </a:moveTo>
                <a:cubicBezTo>
                  <a:pt x="65" y="59"/>
                  <a:pt x="65" y="71"/>
                  <a:pt x="65" y="82"/>
                </a:cubicBezTo>
                <a:cubicBezTo>
                  <a:pt x="60" y="77"/>
                  <a:pt x="55" y="69"/>
                  <a:pt x="47" y="66"/>
                </a:cubicBezTo>
                <a:cubicBezTo>
                  <a:pt x="40" y="63"/>
                  <a:pt x="30" y="66"/>
                  <a:pt x="19" y="66"/>
                </a:cubicBezTo>
                <a:cubicBezTo>
                  <a:pt x="23" y="89"/>
                  <a:pt x="13" y="113"/>
                  <a:pt x="25" y="135"/>
                </a:cubicBezTo>
                <a:cubicBezTo>
                  <a:pt x="18" y="135"/>
                  <a:pt x="8" y="135"/>
                  <a:pt x="0" y="135"/>
                </a:cubicBezTo>
                <a:cubicBezTo>
                  <a:pt x="3" y="130"/>
                  <a:pt x="7" y="125"/>
                  <a:pt x="7" y="120"/>
                </a:cubicBezTo>
                <a:cubicBezTo>
                  <a:pt x="8" y="85"/>
                  <a:pt x="8" y="51"/>
                  <a:pt x="7" y="16"/>
                </a:cubicBezTo>
                <a:cubicBezTo>
                  <a:pt x="7" y="11"/>
                  <a:pt x="3" y="5"/>
                  <a:pt x="1" y="0"/>
                </a:cubicBezTo>
                <a:cubicBezTo>
                  <a:pt x="25" y="0"/>
                  <a:pt x="51" y="0"/>
                  <a:pt x="78" y="0"/>
                </a:cubicBezTo>
                <a:cubicBezTo>
                  <a:pt x="81" y="9"/>
                  <a:pt x="84" y="17"/>
                  <a:pt x="87" y="26"/>
                </a:cubicBezTo>
                <a:cubicBezTo>
                  <a:pt x="72" y="6"/>
                  <a:pt x="53" y="0"/>
                  <a:pt x="31" y="3"/>
                </a:cubicBezTo>
                <a:cubicBezTo>
                  <a:pt x="27" y="3"/>
                  <a:pt x="20" y="8"/>
                  <a:pt x="20" y="12"/>
                </a:cubicBezTo>
                <a:cubicBezTo>
                  <a:pt x="19" y="28"/>
                  <a:pt x="20" y="44"/>
                  <a:pt x="20" y="60"/>
                </a:cubicBezTo>
                <a:cubicBezTo>
                  <a:pt x="48" y="65"/>
                  <a:pt x="57" y="62"/>
                  <a:pt x="65" y="43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7" name="Freeform 51">
            <a:extLst>
              <a:ext uri="{FF2B5EF4-FFF2-40B4-BE49-F238E27FC236}">
                <a16:creationId xmlns:a16="http://schemas.microsoft.com/office/drawing/2014/main" id="{4F87D4E3-31E9-4D23-8F6A-06DB99FAD591}"/>
              </a:ext>
            </a:extLst>
          </p:cNvPr>
          <p:cNvSpPr>
            <a:spLocks/>
          </p:cNvSpPr>
          <p:nvPr/>
        </p:nvSpPr>
        <p:spPr bwMode="auto">
          <a:xfrm>
            <a:off x="11472026" y="533518"/>
            <a:ext cx="35163" cy="59522"/>
          </a:xfrm>
          <a:custGeom>
            <a:avLst/>
            <a:gdLst>
              <a:gd name="T0" fmla="*/ 66 w 80"/>
              <a:gd name="T1" fmla="*/ 0 h 135"/>
              <a:gd name="T2" fmla="*/ 80 w 80"/>
              <a:gd name="T3" fmla="*/ 0 h 135"/>
              <a:gd name="T4" fmla="*/ 64 w 80"/>
              <a:gd name="T5" fmla="*/ 53 h 135"/>
              <a:gd name="T6" fmla="*/ 38 w 80"/>
              <a:gd name="T7" fmla="*/ 135 h 135"/>
              <a:gd name="T8" fmla="*/ 28 w 80"/>
              <a:gd name="T9" fmla="*/ 101 h 135"/>
              <a:gd name="T10" fmla="*/ 8 w 80"/>
              <a:gd name="T11" fmla="*/ 20 h 135"/>
              <a:gd name="T12" fmla="*/ 0 w 80"/>
              <a:gd name="T13" fmla="*/ 0 h 135"/>
              <a:gd name="T14" fmla="*/ 22 w 80"/>
              <a:gd name="T15" fmla="*/ 0 h 135"/>
              <a:gd name="T16" fmla="*/ 20 w 80"/>
              <a:gd name="T17" fmla="*/ 15 h 135"/>
              <a:gd name="T18" fmla="*/ 42 w 80"/>
              <a:gd name="T19" fmla="*/ 105 h 135"/>
              <a:gd name="T20" fmla="*/ 46 w 80"/>
              <a:gd name="T21" fmla="*/ 94 h 135"/>
              <a:gd name="T22" fmla="*/ 67 w 80"/>
              <a:gd name="T23" fmla="*/ 19 h 135"/>
              <a:gd name="T24" fmla="*/ 66 w 80"/>
              <a:gd name="T25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" h="135">
                <a:moveTo>
                  <a:pt x="66" y="0"/>
                </a:moveTo>
                <a:cubicBezTo>
                  <a:pt x="70" y="0"/>
                  <a:pt x="77" y="0"/>
                  <a:pt x="80" y="0"/>
                </a:cubicBezTo>
                <a:cubicBezTo>
                  <a:pt x="75" y="17"/>
                  <a:pt x="69" y="35"/>
                  <a:pt x="64" y="53"/>
                </a:cubicBezTo>
                <a:cubicBezTo>
                  <a:pt x="56" y="80"/>
                  <a:pt x="49" y="107"/>
                  <a:pt x="38" y="135"/>
                </a:cubicBezTo>
                <a:cubicBezTo>
                  <a:pt x="35" y="123"/>
                  <a:pt x="31" y="112"/>
                  <a:pt x="28" y="101"/>
                </a:cubicBezTo>
                <a:cubicBezTo>
                  <a:pt x="22" y="74"/>
                  <a:pt x="15" y="47"/>
                  <a:pt x="8" y="20"/>
                </a:cubicBezTo>
                <a:cubicBezTo>
                  <a:pt x="7" y="13"/>
                  <a:pt x="3" y="7"/>
                  <a:pt x="0" y="0"/>
                </a:cubicBezTo>
                <a:cubicBezTo>
                  <a:pt x="7" y="0"/>
                  <a:pt x="16" y="0"/>
                  <a:pt x="22" y="0"/>
                </a:cubicBezTo>
                <a:cubicBezTo>
                  <a:pt x="22" y="5"/>
                  <a:pt x="19" y="11"/>
                  <a:pt x="20" y="15"/>
                </a:cubicBezTo>
                <a:cubicBezTo>
                  <a:pt x="27" y="44"/>
                  <a:pt x="34" y="73"/>
                  <a:pt x="42" y="105"/>
                </a:cubicBezTo>
                <a:cubicBezTo>
                  <a:pt x="44" y="99"/>
                  <a:pt x="46" y="97"/>
                  <a:pt x="46" y="94"/>
                </a:cubicBezTo>
                <a:cubicBezTo>
                  <a:pt x="53" y="69"/>
                  <a:pt x="61" y="44"/>
                  <a:pt x="67" y="19"/>
                </a:cubicBezTo>
                <a:cubicBezTo>
                  <a:pt x="68" y="14"/>
                  <a:pt x="66" y="7"/>
                  <a:pt x="66" y="0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8" name="Freeform 52">
            <a:extLst>
              <a:ext uri="{FF2B5EF4-FFF2-40B4-BE49-F238E27FC236}">
                <a16:creationId xmlns:a16="http://schemas.microsoft.com/office/drawing/2014/main" id="{868F80AA-AB36-4C15-9949-21DB82D7D66B}"/>
              </a:ext>
            </a:extLst>
          </p:cNvPr>
          <p:cNvSpPr>
            <a:spLocks/>
          </p:cNvSpPr>
          <p:nvPr/>
        </p:nvSpPr>
        <p:spPr bwMode="auto">
          <a:xfrm>
            <a:off x="11058548" y="533518"/>
            <a:ext cx="34739" cy="60370"/>
          </a:xfrm>
          <a:custGeom>
            <a:avLst/>
            <a:gdLst>
              <a:gd name="T0" fmla="*/ 0 w 79"/>
              <a:gd name="T1" fmla="*/ 0 h 137"/>
              <a:gd name="T2" fmla="*/ 22 w 79"/>
              <a:gd name="T3" fmla="*/ 0 h 137"/>
              <a:gd name="T4" fmla="*/ 17 w 79"/>
              <a:gd name="T5" fmla="*/ 18 h 137"/>
              <a:gd name="T6" fmla="*/ 17 w 79"/>
              <a:gd name="T7" fmla="*/ 103 h 137"/>
              <a:gd name="T8" fmla="*/ 40 w 79"/>
              <a:gd name="T9" fmla="*/ 132 h 137"/>
              <a:gd name="T10" fmla="*/ 71 w 79"/>
              <a:gd name="T11" fmla="*/ 106 h 137"/>
              <a:gd name="T12" fmla="*/ 71 w 79"/>
              <a:gd name="T13" fmla="*/ 12 h 137"/>
              <a:gd name="T14" fmla="*/ 64 w 79"/>
              <a:gd name="T15" fmla="*/ 0 h 137"/>
              <a:gd name="T16" fmla="*/ 79 w 79"/>
              <a:gd name="T17" fmla="*/ 0 h 137"/>
              <a:gd name="T18" fmla="*/ 74 w 79"/>
              <a:gd name="T19" fmla="*/ 22 h 137"/>
              <a:gd name="T20" fmla="*/ 74 w 79"/>
              <a:gd name="T21" fmla="*/ 103 h 137"/>
              <a:gd name="T22" fmla="*/ 39 w 79"/>
              <a:gd name="T23" fmla="*/ 137 h 137"/>
              <a:gd name="T24" fmla="*/ 5 w 79"/>
              <a:gd name="T25" fmla="*/ 103 h 137"/>
              <a:gd name="T26" fmla="*/ 4 w 79"/>
              <a:gd name="T27" fmla="*/ 19 h 137"/>
              <a:gd name="T28" fmla="*/ 0 w 79"/>
              <a:gd name="T29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" h="137">
                <a:moveTo>
                  <a:pt x="0" y="0"/>
                </a:moveTo>
                <a:cubicBezTo>
                  <a:pt x="7" y="0"/>
                  <a:pt x="15" y="0"/>
                  <a:pt x="22" y="0"/>
                </a:cubicBezTo>
                <a:cubicBezTo>
                  <a:pt x="20" y="6"/>
                  <a:pt x="17" y="12"/>
                  <a:pt x="17" y="18"/>
                </a:cubicBezTo>
                <a:cubicBezTo>
                  <a:pt x="16" y="47"/>
                  <a:pt x="16" y="75"/>
                  <a:pt x="17" y="103"/>
                </a:cubicBezTo>
                <a:cubicBezTo>
                  <a:pt x="17" y="122"/>
                  <a:pt x="24" y="131"/>
                  <a:pt x="40" y="132"/>
                </a:cubicBezTo>
                <a:cubicBezTo>
                  <a:pt x="55" y="133"/>
                  <a:pt x="70" y="122"/>
                  <a:pt x="71" y="106"/>
                </a:cubicBezTo>
                <a:cubicBezTo>
                  <a:pt x="72" y="75"/>
                  <a:pt x="71" y="43"/>
                  <a:pt x="71" y="12"/>
                </a:cubicBezTo>
                <a:cubicBezTo>
                  <a:pt x="71" y="8"/>
                  <a:pt x="66" y="4"/>
                  <a:pt x="64" y="0"/>
                </a:cubicBezTo>
                <a:cubicBezTo>
                  <a:pt x="69" y="0"/>
                  <a:pt x="75" y="0"/>
                  <a:pt x="79" y="0"/>
                </a:cubicBezTo>
                <a:cubicBezTo>
                  <a:pt x="78" y="7"/>
                  <a:pt x="74" y="15"/>
                  <a:pt x="74" y="22"/>
                </a:cubicBezTo>
                <a:cubicBezTo>
                  <a:pt x="74" y="49"/>
                  <a:pt x="74" y="76"/>
                  <a:pt x="74" y="103"/>
                </a:cubicBezTo>
                <a:cubicBezTo>
                  <a:pt x="74" y="124"/>
                  <a:pt x="59" y="137"/>
                  <a:pt x="39" y="137"/>
                </a:cubicBezTo>
                <a:cubicBezTo>
                  <a:pt x="17" y="137"/>
                  <a:pt x="5" y="126"/>
                  <a:pt x="5" y="103"/>
                </a:cubicBezTo>
                <a:cubicBezTo>
                  <a:pt x="5" y="75"/>
                  <a:pt x="5" y="47"/>
                  <a:pt x="4" y="19"/>
                </a:cubicBezTo>
                <a:cubicBezTo>
                  <a:pt x="4" y="13"/>
                  <a:pt x="1" y="7"/>
                  <a:pt x="0" y="0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9" name="Freeform 53">
            <a:extLst>
              <a:ext uri="{FF2B5EF4-FFF2-40B4-BE49-F238E27FC236}">
                <a16:creationId xmlns:a16="http://schemas.microsoft.com/office/drawing/2014/main" id="{745D4EC6-ADC6-4D8B-AA33-C548CDF62F83}"/>
              </a:ext>
            </a:extLst>
          </p:cNvPr>
          <p:cNvSpPr>
            <a:spLocks/>
          </p:cNvSpPr>
          <p:nvPr/>
        </p:nvSpPr>
        <p:spPr bwMode="auto">
          <a:xfrm>
            <a:off x="11708843" y="533518"/>
            <a:ext cx="38552" cy="59099"/>
          </a:xfrm>
          <a:custGeom>
            <a:avLst/>
            <a:gdLst>
              <a:gd name="T0" fmla="*/ 88 w 88"/>
              <a:gd name="T1" fmla="*/ 27 h 134"/>
              <a:gd name="T2" fmla="*/ 50 w 88"/>
              <a:gd name="T3" fmla="*/ 6 h 134"/>
              <a:gd name="T4" fmla="*/ 50 w 88"/>
              <a:gd name="T5" fmla="*/ 89 h 134"/>
              <a:gd name="T6" fmla="*/ 51 w 88"/>
              <a:gd name="T7" fmla="*/ 118 h 134"/>
              <a:gd name="T8" fmla="*/ 57 w 88"/>
              <a:gd name="T9" fmla="*/ 134 h 134"/>
              <a:gd name="T10" fmla="*/ 31 w 88"/>
              <a:gd name="T11" fmla="*/ 134 h 134"/>
              <a:gd name="T12" fmla="*/ 38 w 88"/>
              <a:gd name="T13" fmla="*/ 115 h 134"/>
              <a:gd name="T14" fmla="*/ 38 w 88"/>
              <a:gd name="T15" fmla="*/ 20 h 134"/>
              <a:gd name="T16" fmla="*/ 33 w 88"/>
              <a:gd name="T17" fmla="*/ 6 h 134"/>
              <a:gd name="T18" fmla="*/ 12 w 88"/>
              <a:gd name="T19" fmla="*/ 13 h 134"/>
              <a:gd name="T20" fmla="*/ 0 w 88"/>
              <a:gd name="T21" fmla="*/ 28 h 134"/>
              <a:gd name="T22" fmla="*/ 7 w 88"/>
              <a:gd name="T23" fmla="*/ 0 h 134"/>
              <a:gd name="T24" fmla="*/ 82 w 88"/>
              <a:gd name="T25" fmla="*/ 0 h 134"/>
              <a:gd name="T26" fmla="*/ 88 w 88"/>
              <a:gd name="T27" fmla="*/ 27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8" h="134">
                <a:moveTo>
                  <a:pt x="88" y="27"/>
                </a:moveTo>
                <a:cubicBezTo>
                  <a:pt x="73" y="3"/>
                  <a:pt x="73" y="3"/>
                  <a:pt x="50" y="6"/>
                </a:cubicBezTo>
                <a:cubicBezTo>
                  <a:pt x="50" y="34"/>
                  <a:pt x="50" y="61"/>
                  <a:pt x="50" y="89"/>
                </a:cubicBezTo>
                <a:cubicBezTo>
                  <a:pt x="50" y="99"/>
                  <a:pt x="50" y="108"/>
                  <a:pt x="51" y="118"/>
                </a:cubicBezTo>
                <a:cubicBezTo>
                  <a:pt x="51" y="123"/>
                  <a:pt x="55" y="129"/>
                  <a:pt x="57" y="134"/>
                </a:cubicBezTo>
                <a:cubicBezTo>
                  <a:pt x="50" y="134"/>
                  <a:pt x="39" y="134"/>
                  <a:pt x="31" y="134"/>
                </a:cubicBezTo>
                <a:cubicBezTo>
                  <a:pt x="33" y="129"/>
                  <a:pt x="38" y="122"/>
                  <a:pt x="38" y="115"/>
                </a:cubicBezTo>
                <a:cubicBezTo>
                  <a:pt x="39" y="84"/>
                  <a:pt x="39" y="52"/>
                  <a:pt x="38" y="20"/>
                </a:cubicBezTo>
                <a:cubicBezTo>
                  <a:pt x="38" y="15"/>
                  <a:pt x="34" y="5"/>
                  <a:pt x="33" y="6"/>
                </a:cubicBezTo>
                <a:cubicBezTo>
                  <a:pt x="25" y="6"/>
                  <a:pt x="17" y="9"/>
                  <a:pt x="12" y="13"/>
                </a:cubicBezTo>
                <a:cubicBezTo>
                  <a:pt x="7" y="16"/>
                  <a:pt x="6" y="23"/>
                  <a:pt x="0" y="28"/>
                </a:cubicBezTo>
                <a:cubicBezTo>
                  <a:pt x="2" y="19"/>
                  <a:pt x="4" y="10"/>
                  <a:pt x="7" y="0"/>
                </a:cubicBezTo>
                <a:cubicBezTo>
                  <a:pt x="32" y="0"/>
                  <a:pt x="56" y="0"/>
                  <a:pt x="82" y="0"/>
                </a:cubicBezTo>
                <a:cubicBezTo>
                  <a:pt x="84" y="9"/>
                  <a:pt x="86" y="18"/>
                  <a:pt x="88" y="27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0" name="Freeform 54">
            <a:extLst>
              <a:ext uri="{FF2B5EF4-FFF2-40B4-BE49-F238E27FC236}">
                <a16:creationId xmlns:a16="http://schemas.microsoft.com/office/drawing/2014/main" id="{F8F41FEE-093F-4C4C-ABFC-585D6D9ACA3B}"/>
              </a:ext>
            </a:extLst>
          </p:cNvPr>
          <p:cNvSpPr>
            <a:spLocks/>
          </p:cNvSpPr>
          <p:nvPr/>
        </p:nvSpPr>
        <p:spPr bwMode="auto">
          <a:xfrm>
            <a:off x="11757563" y="533518"/>
            <a:ext cx="36645" cy="59522"/>
          </a:xfrm>
          <a:custGeom>
            <a:avLst/>
            <a:gdLst>
              <a:gd name="T0" fmla="*/ 62 w 83"/>
              <a:gd name="T1" fmla="*/ 135 h 135"/>
              <a:gd name="T2" fmla="*/ 28 w 83"/>
              <a:gd name="T3" fmla="*/ 135 h 135"/>
              <a:gd name="T4" fmla="*/ 36 w 83"/>
              <a:gd name="T5" fmla="*/ 115 h 135"/>
              <a:gd name="T6" fmla="*/ 0 w 83"/>
              <a:gd name="T7" fmla="*/ 0 h 135"/>
              <a:gd name="T8" fmla="*/ 21 w 83"/>
              <a:gd name="T9" fmla="*/ 0 h 135"/>
              <a:gd name="T10" fmla="*/ 43 w 83"/>
              <a:gd name="T11" fmla="*/ 71 h 135"/>
              <a:gd name="T12" fmla="*/ 63 w 83"/>
              <a:gd name="T13" fmla="*/ 0 h 135"/>
              <a:gd name="T14" fmla="*/ 83 w 83"/>
              <a:gd name="T15" fmla="*/ 0 h 135"/>
              <a:gd name="T16" fmla="*/ 62 w 83"/>
              <a:gd name="T17" fmla="*/ 135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" h="135">
                <a:moveTo>
                  <a:pt x="62" y="135"/>
                </a:moveTo>
                <a:cubicBezTo>
                  <a:pt x="47" y="135"/>
                  <a:pt x="36" y="135"/>
                  <a:pt x="28" y="135"/>
                </a:cubicBezTo>
                <a:cubicBezTo>
                  <a:pt x="31" y="129"/>
                  <a:pt x="35" y="122"/>
                  <a:pt x="36" y="115"/>
                </a:cubicBezTo>
                <a:cubicBezTo>
                  <a:pt x="37" y="86"/>
                  <a:pt x="17" y="24"/>
                  <a:pt x="0" y="0"/>
                </a:cubicBezTo>
                <a:cubicBezTo>
                  <a:pt x="8" y="0"/>
                  <a:pt x="17" y="0"/>
                  <a:pt x="21" y="0"/>
                </a:cubicBezTo>
                <a:cubicBezTo>
                  <a:pt x="20" y="27"/>
                  <a:pt x="35" y="48"/>
                  <a:pt x="43" y="71"/>
                </a:cubicBezTo>
                <a:cubicBezTo>
                  <a:pt x="51" y="48"/>
                  <a:pt x="69" y="28"/>
                  <a:pt x="63" y="0"/>
                </a:cubicBezTo>
                <a:cubicBezTo>
                  <a:pt x="68" y="0"/>
                  <a:pt x="76" y="0"/>
                  <a:pt x="83" y="0"/>
                </a:cubicBezTo>
                <a:cubicBezTo>
                  <a:pt x="51" y="35"/>
                  <a:pt x="34" y="124"/>
                  <a:pt x="62" y="135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1" name="Freeform 55">
            <a:extLst>
              <a:ext uri="{FF2B5EF4-FFF2-40B4-BE49-F238E27FC236}">
                <a16:creationId xmlns:a16="http://schemas.microsoft.com/office/drawing/2014/main" id="{52E57B61-95FF-44B9-8294-E4F279B45F4A}"/>
              </a:ext>
            </a:extLst>
          </p:cNvPr>
          <p:cNvSpPr>
            <a:spLocks/>
          </p:cNvSpPr>
          <p:nvPr/>
        </p:nvSpPr>
        <p:spPr bwMode="auto">
          <a:xfrm>
            <a:off x="11668385" y="533518"/>
            <a:ext cx="27113" cy="59099"/>
          </a:xfrm>
          <a:custGeom>
            <a:avLst/>
            <a:gdLst>
              <a:gd name="T0" fmla="*/ 0 w 62"/>
              <a:gd name="T1" fmla="*/ 132 h 134"/>
              <a:gd name="T2" fmla="*/ 10 w 62"/>
              <a:gd name="T3" fmla="*/ 132 h 134"/>
              <a:gd name="T4" fmla="*/ 23 w 62"/>
              <a:gd name="T5" fmla="*/ 119 h 134"/>
              <a:gd name="T6" fmla="*/ 23 w 62"/>
              <a:gd name="T7" fmla="*/ 18 h 134"/>
              <a:gd name="T8" fmla="*/ 8 w 62"/>
              <a:gd name="T9" fmla="*/ 2 h 134"/>
              <a:gd name="T10" fmla="*/ 0 w 62"/>
              <a:gd name="T11" fmla="*/ 0 h 134"/>
              <a:gd name="T12" fmla="*/ 58 w 62"/>
              <a:gd name="T13" fmla="*/ 0 h 134"/>
              <a:gd name="T14" fmla="*/ 58 w 62"/>
              <a:gd name="T15" fmla="*/ 2 h 134"/>
              <a:gd name="T16" fmla="*/ 52 w 62"/>
              <a:gd name="T17" fmla="*/ 2 h 134"/>
              <a:gd name="T18" fmla="*/ 34 w 62"/>
              <a:gd name="T19" fmla="*/ 22 h 134"/>
              <a:gd name="T20" fmla="*/ 34 w 62"/>
              <a:gd name="T21" fmla="*/ 104 h 134"/>
              <a:gd name="T22" fmla="*/ 62 w 62"/>
              <a:gd name="T23" fmla="*/ 134 h 134"/>
              <a:gd name="T24" fmla="*/ 0 w 62"/>
              <a:gd name="T25" fmla="*/ 134 h 134"/>
              <a:gd name="T26" fmla="*/ 0 w 62"/>
              <a:gd name="T27" fmla="*/ 132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2" h="134">
                <a:moveTo>
                  <a:pt x="0" y="132"/>
                </a:moveTo>
                <a:cubicBezTo>
                  <a:pt x="3" y="132"/>
                  <a:pt x="7" y="132"/>
                  <a:pt x="10" y="132"/>
                </a:cubicBezTo>
                <a:cubicBezTo>
                  <a:pt x="20" y="133"/>
                  <a:pt x="23" y="128"/>
                  <a:pt x="23" y="119"/>
                </a:cubicBezTo>
                <a:cubicBezTo>
                  <a:pt x="23" y="85"/>
                  <a:pt x="23" y="52"/>
                  <a:pt x="23" y="18"/>
                </a:cubicBezTo>
                <a:cubicBezTo>
                  <a:pt x="24" y="7"/>
                  <a:pt x="20" y="1"/>
                  <a:pt x="8" y="2"/>
                </a:cubicBezTo>
                <a:cubicBezTo>
                  <a:pt x="5" y="3"/>
                  <a:pt x="2" y="2"/>
                  <a:pt x="0" y="0"/>
                </a:cubicBezTo>
                <a:cubicBezTo>
                  <a:pt x="19" y="0"/>
                  <a:pt x="38" y="0"/>
                  <a:pt x="58" y="0"/>
                </a:cubicBezTo>
                <a:cubicBezTo>
                  <a:pt x="58" y="1"/>
                  <a:pt x="58" y="1"/>
                  <a:pt x="58" y="2"/>
                </a:cubicBezTo>
                <a:cubicBezTo>
                  <a:pt x="56" y="2"/>
                  <a:pt x="54" y="3"/>
                  <a:pt x="52" y="2"/>
                </a:cubicBezTo>
                <a:cubicBezTo>
                  <a:pt x="37" y="0"/>
                  <a:pt x="34" y="8"/>
                  <a:pt x="34" y="22"/>
                </a:cubicBezTo>
                <a:cubicBezTo>
                  <a:pt x="35" y="49"/>
                  <a:pt x="34" y="77"/>
                  <a:pt x="34" y="104"/>
                </a:cubicBezTo>
                <a:cubicBezTo>
                  <a:pt x="34" y="130"/>
                  <a:pt x="34" y="130"/>
                  <a:pt x="62" y="134"/>
                </a:cubicBezTo>
                <a:cubicBezTo>
                  <a:pt x="38" y="134"/>
                  <a:pt x="19" y="134"/>
                  <a:pt x="0" y="134"/>
                </a:cubicBezTo>
                <a:cubicBezTo>
                  <a:pt x="0" y="134"/>
                  <a:pt x="0" y="133"/>
                  <a:pt x="0" y="132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2" name="Freeform 56">
            <a:extLst>
              <a:ext uri="{FF2B5EF4-FFF2-40B4-BE49-F238E27FC236}">
                <a16:creationId xmlns:a16="http://schemas.microsoft.com/office/drawing/2014/main" id="{D6F751C4-70EB-4F8E-A251-E208C649E4E8}"/>
              </a:ext>
            </a:extLst>
          </p:cNvPr>
          <p:cNvSpPr>
            <a:spLocks/>
          </p:cNvSpPr>
          <p:nvPr/>
        </p:nvSpPr>
        <p:spPr bwMode="auto">
          <a:xfrm>
            <a:off x="11430297" y="533518"/>
            <a:ext cx="24571" cy="59522"/>
          </a:xfrm>
          <a:custGeom>
            <a:avLst/>
            <a:gdLst>
              <a:gd name="T0" fmla="*/ 56 w 56"/>
              <a:gd name="T1" fmla="*/ 135 h 135"/>
              <a:gd name="T2" fmla="*/ 0 w 56"/>
              <a:gd name="T3" fmla="*/ 135 h 135"/>
              <a:gd name="T4" fmla="*/ 2 w 56"/>
              <a:gd name="T5" fmla="*/ 132 h 135"/>
              <a:gd name="T6" fmla="*/ 24 w 56"/>
              <a:gd name="T7" fmla="*/ 110 h 135"/>
              <a:gd name="T8" fmla="*/ 24 w 56"/>
              <a:gd name="T9" fmla="*/ 27 h 135"/>
              <a:gd name="T10" fmla="*/ 1 w 56"/>
              <a:gd name="T11" fmla="*/ 0 h 135"/>
              <a:gd name="T12" fmla="*/ 28 w 56"/>
              <a:gd name="T13" fmla="*/ 0 h 135"/>
              <a:gd name="T14" fmla="*/ 56 w 56"/>
              <a:gd name="T15" fmla="*/ 0 h 135"/>
              <a:gd name="T16" fmla="*/ 35 w 56"/>
              <a:gd name="T17" fmla="*/ 27 h 135"/>
              <a:gd name="T18" fmla="*/ 35 w 56"/>
              <a:gd name="T19" fmla="*/ 109 h 135"/>
              <a:gd name="T20" fmla="*/ 56 w 56"/>
              <a:gd name="T21" fmla="*/ 135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6" h="135">
                <a:moveTo>
                  <a:pt x="56" y="135"/>
                </a:moveTo>
                <a:cubicBezTo>
                  <a:pt x="37" y="135"/>
                  <a:pt x="19" y="135"/>
                  <a:pt x="0" y="135"/>
                </a:cubicBezTo>
                <a:cubicBezTo>
                  <a:pt x="1" y="133"/>
                  <a:pt x="2" y="132"/>
                  <a:pt x="2" y="132"/>
                </a:cubicBezTo>
                <a:cubicBezTo>
                  <a:pt x="24" y="133"/>
                  <a:pt x="24" y="133"/>
                  <a:pt x="24" y="110"/>
                </a:cubicBezTo>
                <a:cubicBezTo>
                  <a:pt x="24" y="82"/>
                  <a:pt x="24" y="55"/>
                  <a:pt x="24" y="27"/>
                </a:cubicBezTo>
                <a:cubicBezTo>
                  <a:pt x="24" y="4"/>
                  <a:pt x="24" y="4"/>
                  <a:pt x="1" y="0"/>
                </a:cubicBezTo>
                <a:cubicBezTo>
                  <a:pt x="10" y="0"/>
                  <a:pt x="19" y="0"/>
                  <a:pt x="28" y="0"/>
                </a:cubicBezTo>
                <a:cubicBezTo>
                  <a:pt x="37" y="0"/>
                  <a:pt x="47" y="0"/>
                  <a:pt x="56" y="0"/>
                </a:cubicBezTo>
                <a:cubicBezTo>
                  <a:pt x="35" y="5"/>
                  <a:pt x="35" y="5"/>
                  <a:pt x="35" y="27"/>
                </a:cubicBezTo>
                <a:cubicBezTo>
                  <a:pt x="35" y="54"/>
                  <a:pt x="35" y="82"/>
                  <a:pt x="35" y="109"/>
                </a:cubicBezTo>
                <a:cubicBezTo>
                  <a:pt x="35" y="131"/>
                  <a:pt x="35" y="131"/>
                  <a:pt x="56" y="135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3" name="Freeform 57">
            <a:extLst>
              <a:ext uri="{FF2B5EF4-FFF2-40B4-BE49-F238E27FC236}">
                <a16:creationId xmlns:a16="http://schemas.microsoft.com/office/drawing/2014/main" id="{B0FF765A-BF2A-4B09-A712-E73108181748}"/>
              </a:ext>
            </a:extLst>
          </p:cNvPr>
          <p:cNvSpPr>
            <a:spLocks/>
          </p:cNvSpPr>
          <p:nvPr/>
        </p:nvSpPr>
        <p:spPr bwMode="auto">
          <a:xfrm>
            <a:off x="11648474" y="330380"/>
            <a:ext cx="12709" cy="45330"/>
          </a:xfrm>
          <a:custGeom>
            <a:avLst/>
            <a:gdLst>
              <a:gd name="T0" fmla="*/ 29 w 29"/>
              <a:gd name="T1" fmla="*/ 0 h 103"/>
              <a:gd name="T2" fmla="*/ 25 w 29"/>
              <a:gd name="T3" fmla="*/ 47 h 103"/>
              <a:gd name="T4" fmla="*/ 23 w 29"/>
              <a:gd name="T5" fmla="*/ 82 h 103"/>
              <a:gd name="T6" fmla="*/ 0 w 29"/>
              <a:gd name="T7" fmla="*/ 100 h 103"/>
              <a:gd name="T8" fmla="*/ 29 w 29"/>
              <a:gd name="T9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103">
                <a:moveTo>
                  <a:pt x="29" y="0"/>
                </a:moveTo>
                <a:cubicBezTo>
                  <a:pt x="27" y="18"/>
                  <a:pt x="26" y="32"/>
                  <a:pt x="25" y="47"/>
                </a:cubicBezTo>
                <a:cubicBezTo>
                  <a:pt x="24" y="59"/>
                  <a:pt x="23" y="71"/>
                  <a:pt x="23" y="82"/>
                </a:cubicBezTo>
                <a:cubicBezTo>
                  <a:pt x="22" y="101"/>
                  <a:pt x="21" y="103"/>
                  <a:pt x="0" y="100"/>
                </a:cubicBezTo>
                <a:cubicBezTo>
                  <a:pt x="0" y="65"/>
                  <a:pt x="0" y="30"/>
                  <a:pt x="29" y="0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4" name="Freeform 58">
            <a:extLst>
              <a:ext uri="{FF2B5EF4-FFF2-40B4-BE49-F238E27FC236}">
                <a16:creationId xmlns:a16="http://schemas.microsoft.com/office/drawing/2014/main" id="{26E0E8E4-230D-4466-9E93-A64C44816D37}"/>
              </a:ext>
            </a:extLst>
          </p:cNvPr>
          <p:cNvSpPr>
            <a:spLocks/>
          </p:cNvSpPr>
          <p:nvPr/>
        </p:nvSpPr>
        <p:spPr bwMode="auto">
          <a:xfrm>
            <a:off x="11690203" y="252005"/>
            <a:ext cx="18217" cy="24571"/>
          </a:xfrm>
          <a:custGeom>
            <a:avLst/>
            <a:gdLst>
              <a:gd name="T0" fmla="*/ 0 w 41"/>
              <a:gd name="T1" fmla="*/ 56 h 56"/>
              <a:gd name="T2" fmla="*/ 0 w 41"/>
              <a:gd name="T3" fmla="*/ 18 h 56"/>
              <a:gd name="T4" fmla="*/ 20 w 41"/>
              <a:gd name="T5" fmla="*/ 9 h 56"/>
              <a:gd name="T6" fmla="*/ 41 w 41"/>
              <a:gd name="T7" fmla="*/ 31 h 56"/>
              <a:gd name="T8" fmla="*/ 18 w 41"/>
              <a:gd name="T9" fmla="*/ 49 h 56"/>
              <a:gd name="T10" fmla="*/ 0 w 41"/>
              <a:gd name="T11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" h="56">
                <a:moveTo>
                  <a:pt x="0" y="56"/>
                </a:moveTo>
                <a:cubicBezTo>
                  <a:pt x="0" y="42"/>
                  <a:pt x="0" y="30"/>
                  <a:pt x="0" y="18"/>
                </a:cubicBezTo>
                <a:cubicBezTo>
                  <a:pt x="1" y="4"/>
                  <a:pt x="9" y="0"/>
                  <a:pt x="20" y="9"/>
                </a:cubicBezTo>
                <a:cubicBezTo>
                  <a:pt x="28" y="15"/>
                  <a:pt x="34" y="24"/>
                  <a:pt x="41" y="31"/>
                </a:cubicBezTo>
                <a:cubicBezTo>
                  <a:pt x="33" y="37"/>
                  <a:pt x="26" y="44"/>
                  <a:pt x="18" y="49"/>
                </a:cubicBezTo>
                <a:cubicBezTo>
                  <a:pt x="13" y="52"/>
                  <a:pt x="7" y="53"/>
                  <a:pt x="0" y="56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5" name="Freeform 59">
            <a:extLst>
              <a:ext uri="{FF2B5EF4-FFF2-40B4-BE49-F238E27FC236}">
                <a16:creationId xmlns:a16="http://schemas.microsoft.com/office/drawing/2014/main" id="{914E474F-3726-4475-A45F-782F880D65EA}"/>
              </a:ext>
            </a:extLst>
          </p:cNvPr>
          <p:cNvSpPr>
            <a:spLocks noEditPoints="1"/>
          </p:cNvSpPr>
          <p:nvPr/>
        </p:nvSpPr>
        <p:spPr bwMode="auto">
          <a:xfrm>
            <a:off x="10585548" y="235271"/>
            <a:ext cx="287020" cy="287444"/>
          </a:xfrm>
          <a:custGeom>
            <a:avLst/>
            <a:gdLst>
              <a:gd name="T0" fmla="*/ 328 w 652"/>
              <a:gd name="T1" fmla="*/ 1 h 653"/>
              <a:gd name="T2" fmla="*/ 323 w 652"/>
              <a:gd name="T3" fmla="*/ 652 h 653"/>
              <a:gd name="T4" fmla="*/ 349 w 652"/>
              <a:gd name="T5" fmla="*/ 237 h 653"/>
              <a:gd name="T6" fmla="*/ 304 w 652"/>
              <a:gd name="T7" fmla="*/ 430 h 653"/>
              <a:gd name="T8" fmla="*/ 316 w 652"/>
              <a:gd name="T9" fmla="*/ 630 h 653"/>
              <a:gd name="T10" fmla="*/ 345 w 652"/>
              <a:gd name="T11" fmla="*/ 21 h 653"/>
              <a:gd name="T12" fmla="*/ 335 w 652"/>
              <a:gd name="T13" fmla="*/ 106 h 653"/>
              <a:gd name="T14" fmla="*/ 500 w 652"/>
              <a:gd name="T15" fmla="*/ 112 h 653"/>
              <a:gd name="T16" fmla="*/ 551 w 652"/>
              <a:gd name="T17" fmla="*/ 133 h 653"/>
              <a:gd name="T18" fmla="*/ 382 w 652"/>
              <a:gd name="T19" fmla="*/ 161 h 653"/>
              <a:gd name="T20" fmla="*/ 354 w 652"/>
              <a:gd name="T21" fmla="*/ 222 h 653"/>
              <a:gd name="T22" fmla="*/ 417 w 652"/>
              <a:gd name="T23" fmla="*/ 173 h 653"/>
              <a:gd name="T24" fmla="*/ 547 w 652"/>
              <a:gd name="T25" fmla="*/ 201 h 653"/>
              <a:gd name="T26" fmla="*/ 411 w 652"/>
              <a:gd name="T27" fmla="*/ 263 h 653"/>
              <a:gd name="T28" fmla="*/ 49 w 652"/>
              <a:gd name="T29" fmla="*/ 459 h 653"/>
              <a:gd name="T30" fmla="*/ 103 w 652"/>
              <a:gd name="T31" fmla="*/ 419 h 653"/>
              <a:gd name="T32" fmla="*/ 230 w 652"/>
              <a:gd name="T33" fmla="*/ 425 h 653"/>
              <a:gd name="T34" fmla="*/ 266 w 652"/>
              <a:gd name="T35" fmla="*/ 390 h 653"/>
              <a:gd name="T36" fmla="*/ 302 w 652"/>
              <a:gd name="T37" fmla="*/ 243 h 653"/>
              <a:gd name="T38" fmla="*/ 252 w 652"/>
              <a:gd name="T39" fmla="*/ 302 h 653"/>
              <a:gd name="T40" fmla="*/ 199 w 652"/>
              <a:gd name="T41" fmla="*/ 396 h 653"/>
              <a:gd name="T42" fmla="*/ 53 w 652"/>
              <a:gd name="T43" fmla="*/ 329 h 653"/>
              <a:gd name="T44" fmla="*/ 170 w 652"/>
              <a:gd name="T45" fmla="*/ 150 h 653"/>
              <a:gd name="T46" fmla="*/ 243 w 652"/>
              <a:gd name="T47" fmla="*/ 227 h 653"/>
              <a:gd name="T48" fmla="*/ 285 w 652"/>
              <a:gd name="T49" fmla="*/ 200 h 653"/>
              <a:gd name="T50" fmla="*/ 288 w 652"/>
              <a:gd name="T51" fmla="*/ 161 h 653"/>
              <a:gd name="T52" fmla="*/ 262 w 652"/>
              <a:gd name="T53" fmla="*/ 130 h 653"/>
              <a:gd name="T54" fmla="*/ 321 w 652"/>
              <a:gd name="T55" fmla="*/ 19 h 653"/>
              <a:gd name="T56" fmla="*/ 49 w 652"/>
              <a:gd name="T57" fmla="*/ 459 h 653"/>
              <a:gd name="T58" fmla="*/ 301 w 652"/>
              <a:gd name="T59" fmla="*/ 626 h 653"/>
              <a:gd name="T60" fmla="*/ 266 w 652"/>
              <a:gd name="T61" fmla="*/ 478 h 653"/>
              <a:gd name="T62" fmla="*/ 226 w 652"/>
              <a:gd name="T63" fmla="*/ 469 h 653"/>
              <a:gd name="T64" fmla="*/ 101 w 652"/>
              <a:gd name="T65" fmla="*/ 303 h 653"/>
              <a:gd name="T66" fmla="*/ 166 w 652"/>
              <a:gd name="T67" fmla="*/ 349 h 653"/>
              <a:gd name="T68" fmla="*/ 199 w 652"/>
              <a:gd name="T69" fmla="*/ 306 h 653"/>
              <a:gd name="T70" fmla="*/ 101 w 652"/>
              <a:gd name="T71" fmla="*/ 303 h 653"/>
              <a:gd name="T72" fmla="*/ 143 w 652"/>
              <a:gd name="T73" fmla="*/ 208 h 653"/>
              <a:gd name="T74" fmla="*/ 95 w 652"/>
              <a:gd name="T75" fmla="*/ 243 h 653"/>
              <a:gd name="T76" fmla="*/ 191 w 652"/>
              <a:gd name="T77" fmla="*/ 252 h 653"/>
              <a:gd name="T78" fmla="*/ 494 w 652"/>
              <a:gd name="T79" fmla="*/ 216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52" h="653">
                <a:moveTo>
                  <a:pt x="1" y="325"/>
                </a:moveTo>
                <a:cubicBezTo>
                  <a:pt x="0" y="145"/>
                  <a:pt x="153" y="0"/>
                  <a:pt x="328" y="1"/>
                </a:cubicBezTo>
                <a:cubicBezTo>
                  <a:pt x="503" y="3"/>
                  <a:pt x="652" y="149"/>
                  <a:pt x="651" y="327"/>
                </a:cubicBezTo>
                <a:cubicBezTo>
                  <a:pt x="650" y="505"/>
                  <a:pt x="506" y="653"/>
                  <a:pt x="323" y="652"/>
                </a:cubicBezTo>
                <a:cubicBezTo>
                  <a:pt x="140" y="650"/>
                  <a:pt x="0" y="500"/>
                  <a:pt x="1" y="325"/>
                </a:cubicBezTo>
                <a:close/>
                <a:moveTo>
                  <a:pt x="349" y="237"/>
                </a:moveTo>
                <a:cubicBezTo>
                  <a:pt x="341" y="264"/>
                  <a:pt x="333" y="287"/>
                  <a:pt x="326" y="311"/>
                </a:cubicBezTo>
                <a:cubicBezTo>
                  <a:pt x="315" y="350"/>
                  <a:pt x="302" y="388"/>
                  <a:pt x="304" y="430"/>
                </a:cubicBezTo>
                <a:cubicBezTo>
                  <a:pt x="307" y="483"/>
                  <a:pt x="309" y="536"/>
                  <a:pt x="320" y="589"/>
                </a:cubicBezTo>
                <a:cubicBezTo>
                  <a:pt x="323" y="603"/>
                  <a:pt x="329" y="617"/>
                  <a:pt x="316" y="630"/>
                </a:cubicBezTo>
                <a:cubicBezTo>
                  <a:pt x="465" y="636"/>
                  <a:pt x="613" y="527"/>
                  <a:pt x="628" y="357"/>
                </a:cubicBezTo>
                <a:cubicBezTo>
                  <a:pt x="646" y="156"/>
                  <a:pt x="489" y="26"/>
                  <a:pt x="345" y="21"/>
                </a:cubicBezTo>
                <a:cubicBezTo>
                  <a:pt x="345" y="28"/>
                  <a:pt x="346" y="35"/>
                  <a:pt x="345" y="42"/>
                </a:cubicBezTo>
                <a:cubicBezTo>
                  <a:pt x="342" y="63"/>
                  <a:pt x="338" y="85"/>
                  <a:pt x="335" y="106"/>
                </a:cubicBezTo>
                <a:cubicBezTo>
                  <a:pt x="333" y="118"/>
                  <a:pt x="339" y="125"/>
                  <a:pt x="350" y="122"/>
                </a:cubicBezTo>
                <a:cubicBezTo>
                  <a:pt x="399" y="108"/>
                  <a:pt x="450" y="113"/>
                  <a:pt x="500" y="112"/>
                </a:cubicBezTo>
                <a:cubicBezTo>
                  <a:pt x="515" y="111"/>
                  <a:pt x="530" y="119"/>
                  <a:pt x="544" y="124"/>
                </a:cubicBezTo>
                <a:cubicBezTo>
                  <a:pt x="547" y="125"/>
                  <a:pt x="550" y="129"/>
                  <a:pt x="551" y="133"/>
                </a:cubicBezTo>
                <a:cubicBezTo>
                  <a:pt x="555" y="151"/>
                  <a:pt x="548" y="160"/>
                  <a:pt x="529" y="161"/>
                </a:cubicBezTo>
                <a:cubicBezTo>
                  <a:pt x="480" y="161"/>
                  <a:pt x="431" y="160"/>
                  <a:pt x="382" y="161"/>
                </a:cubicBezTo>
                <a:cubicBezTo>
                  <a:pt x="369" y="161"/>
                  <a:pt x="354" y="164"/>
                  <a:pt x="345" y="171"/>
                </a:cubicBezTo>
                <a:cubicBezTo>
                  <a:pt x="332" y="180"/>
                  <a:pt x="339" y="211"/>
                  <a:pt x="354" y="222"/>
                </a:cubicBezTo>
                <a:cubicBezTo>
                  <a:pt x="355" y="220"/>
                  <a:pt x="356" y="218"/>
                  <a:pt x="357" y="216"/>
                </a:cubicBezTo>
                <a:cubicBezTo>
                  <a:pt x="368" y="190"/>
                  <a:pt x="385" y="172"/>
                  <a:pt x="417" y="173"/>
                </a:cubicBezTo>
                <a:cubicBezTo>
                  <a:pt x="451" y="174"/>
                  <a:pt x="486" y="174"/>
                  <a:pt x="521" y="176"/>
                </a:cubicBezTo>
                <a:cubicBezTo>
                  <a:pt x="535" y="177"/>
                  <a:pt x="545" y="188"/>
                  <a:pt x="547" y="201"/>
                </a:cubicBezTo>
                <a:cubicBezTo>
                  <a:pt x="553" y="234"/>
                  <a:pt x="539" y="253"/>
                  <a:pt x="506" y="256"/>
                </a:cubicBezTo>
                <a:cubicBezTo>
                  <a:pt x="474" y="259"/>
                  <a:pt x="442" y="261"/>
                  <a:pt x="411" y="263"/>
                </a:cubicBezTo>
                <a:cubicBezTo>
                  <a:pt x="387" y="264"/>
                  <a:pt x="368" y="256"/>
                  <a:pt x="349" y="237"/>
                </a:cubicBezTo>
                <a:close/>
                <a:moveTo>
                  <a:pt x="49" y="459"/>
                </a:moveTo>
                <a:cubicBezTo>
                  <a:pt x="57" y="449"/>
                  <a:pt x="62" y="442"/>
                  <a:pt x="67" y="435"/>
                </a:cubicBezTo>
                <a:cubicBezTo>
                  <a:pt x="76" y="422"/>
                  <a:pt x="87" y="416"/>
                  <a:pt x="103" y="419"/>
                </a:cubicBezTo>
                <a:cubicBezTo>
                  <a:pt x="117" y="421"/>
                  <a:pt x="132" y="422"/>
                  <a:pt x="146" y="422"/>
                </a:cubicBezTo>
                <a:cubicBezTo>
                  <a:pt x="174" y="423"/>
                  <a:pt x="202" y="423"/>
                  <a:pt x="230" y="425"/>
                </a:cubicBezTo>
                <a:cubicBezTo>
                  <a:pt x="263" y="426"/>
                  <a:pt x="265" y="425"/>
                  <a:pt x="266" y="393"/>
                </a:cubicBezTo>
                <a:cubicBezTo>
                  <a:pt x="266" y="392"/>
                  <a:pt x="266" y="391"/>
                  <a:pt x="266" y="390"/>
                </a:cubicBezTo>
                <a:cubicBezTo>
                  <a:pt x="270" y="344"/>
                  <a:pt x="278" y="300"/>
                  <a:pt x="298" y="259"/>
                </a:cubicBezTo>
                <a:cubicBezTo>
                  <a:pt x="301" y="254"/>
                  <a:pt x="301" y="248"/>
                  <a:pt x="302" y="243"/>
                </a:cubicBezTo>
                <a:cubicBezTo>
                  <a:pt x="300" y="242"/>
                  <a:pt x="299" y="241"/>
                  <a:pt x="297" y="240"/>
                </a:cubicBezTo>
                <a:cubicBezTo>
                  <a:pt x="281" y="261"/>
                  <a:pt x="266" y="281"/>
                  <a:pt x="252" y="302"/>
                </a:cubicBezTo>
                <a:cubicBezTo>
                  <a:pt x="247" y="309"/>
                  <a:pt x="245" y="320"/>
                  <a:pt x="246" y="329"/>
                </a:cubicBezTo>
                <a:cubicBezTo>
                  <a:pt x="249" y="362"/>
                  <a:pt x="232" y="390"/>
                  <a:pt x="199" y="396"/>
                </a:cubicBezTo>
                <a:cubicBezTo>
                  <a:pt x="167" y="402"/>
                  <a:pt x="135" y="404"/>
                  <a:pt x="102" y="392"/>
                </a:cubicBezTo>
                <a:cubicBezTo>
                  <a:pt x="72" y="380"/>
                  <a:pt x="56" y="360"/>
                  <a:pt x="53" y="329"/>
                </a:cubicBezTo>
                <a:cubicBezTo>
                  <a:pt x="51" y="303"/>
                  <a:pt x="51" y="277"/>
                  <a:pt x="50" y="251"/>
                </a:cubicBezTo>
                <a:cubicBezTo>
                  <a:pt x="50" y="191"/>
                  <a:pt x="111" y="139"/>
                  <a:pt x="170" y="150"/>
                </a:cubicBezTo>
                <a:cubicBezTo>
                  <a:pt x="203" y="157"/>
                  <a:pt x="233" y="168"/>
                  <a:pt x="239" y="208"/>
                </a:cubicBezTo>
                <a:cubicBezTo>
                  <a:pt x="240" y="214"/>
                  <a:pt x="241" y="221"/>
                  <a:pt x="243" y="227"/>
                </a:cubicBezTo>
                <a:cubicBezTo>
                  <a:pt x="244" y="231"/>
                  <a:pt x="246" y="234"/>
                  <a:pt x="247" y="237"/>
                </a:cubicBezTo>
                <a:cubicBezTo>
                  <a:pt x="261" y="223"/>
                  <a:pt x="275" y="213"/>
                  <a:pt x="285" y="200"/>
                </a:cubicBezTo>
                <a:cubicBezTo>
                  <a:pt x="292" y="191"/>
                  <a:pt x="296" y="179"/>
                  <a:pt x="299" y="168"/>
                </a:cubicBezTo>
                <a:cubicBezTo>
                  <a:pt x="301" y="160"/>
                  <a:pt x="296" y="155"/>
                  <a:pt x="288" y="161"/>
                </a:cubicBezTo>
                <a:cubicBezTo>
                  <a:pt x="276" y="170"/>
                  <a:pt x="264" y="175"/>
                  <a:pt x="251" y="167"/>
                </a:cubicBezTo>
                <a:cubicBezTo>
                  <a:pt x="243" y="162"/>
                  <a:pt x="251" y="145"/>
                  <a:pt x="262" y="130"/>
                </a:cubicBezTo>
                <a:cubicBezTo>
                  <a:pt x="277" y="108"/>
                  <a:pt x="291" y="86"/>
                  <a:pt x="304" y="63"/>
                </a:cubicBezTo>
                <a:cubicBezTo>
                  <a:pt x="311" y="50"/>
                  <a:pt x="315" y="35"/>
                  <a:pt x="321" y="19"/>
                </a:cubicBezTo>
                <a:cubicBezTo>
                  <a:pt x="212" y="25"/>
                  <a:pt x="125" y="71"/>
                  <a:pt x="67" y="164"/>
                </a:cubicBezTo>
                <a:cubicBezTo>
                  <a:pt x="8" y="257"/>
                  <a:pt x="4" y="355"/>
                  <a:pt x="49" y="459"/>
                </a:cubicBezTo>
                <a:close/>
                <a:moveTo>
                  <a:pt x="62" y="477"/>
                </a:moveTo>
                <a:cubicBezTo>
                  <a:pt x="97" y="556"/>
                  <a:pt x="244" y="647"/>
                  <a:pt x="301" y="626"/>
                </a:cubicBezTo>
                <a:cubicBezTo>
                  <a:pt x="285" y="613"/>
                  <a:pt x="277" y="597"/>
                  <a:pt x="275" y="577"/>
                </a:cubicBezTo>
                <a:cubicBezTo>
                  <a:pt x="272" y="544"/>
                  <a:pt x="269" y="511"/>
                  <a:pt x="266" y="478"/>
                </a:cubicBezTo>
                <a:cubicBezTo>
                  <a:pt x="266" y="468"/>
                  <a:pt x="265" y="462"/>
                  <a:pt x="253" y="466"/>
                </a:cubicBezTo>
                <a:cubicBezTo>
                  <a:pt x="244" y="468"/>
                  <a:pt x="235" y="469"/>
                  <a:pt x="226" y="469"/>
                </a:cubicBezTo>
                <a:cubicBezTo>
                  <a:pt x="172" y="472"/>
                  <a:pt x="118" y="475"/>
                  <a:pt x="62" y="477"/>
                </a:cubicBezTo>
                <a:close/>
                <a:moveTo>
                  <a:pt x="101" y="303"/>
                </a:moveTo>
                <a:cubicBezTo>
                  <a:pt x="101" y="307"/>
                  <a:pt x="101" y="310"/>
                  <a:pt x="101" y="313"/>
                </a:cubicBezTo>
                <a:cubicBezTo>
                  <a:pt x="111" y="344"/>
                  <a:pt x="130" y="355"/>
                  <a:pt x="166" y="349"/>
                </a:cubicBezTo>
                <a:cubicBezTo>
                  <a:pt x="175" y="348"/>
                  <a:pt x="183" y="346"/>
                  <a:pt x="190" y="342"/>
                </a:cubicBezTo>
                <a:cubicBezTo>
                  <a:pt x="206" y="334"/>
                  <a:pt x="201" y="318"/>
                  <a:pt x="199" y="306"/>
                </a:cubicBezTo>
                <a:cubicBezTo>
                  <a:pt x="198" y="302"/>
                  <a:pt x="186" y="296"/>
                  <a:pt x="179" y="296"/>
                </a:cubicBezTo>
                <a:cubicBezTo>
                  <a:pt x="153" y="297"/>
                  <a:pt x="128" y="301"/>
                  <a:pt x="101" y="303"/>
                </a:cubicBezTo>
                <a:close/>
                <a:moveTo>
                  <a:pt x="191" y="252"/>
                </a:moveTo>
                <a:cubicBezTo>
                  <a:pt x="189" y="212"/>
                  <a:pt x="180" y="207"/>
                  <a:pt x="143" y="208"/>
                </a:cubicBezTo>
                <a:cubicBezTo>
                  <a:pt x="141" y="208"/>
                  <a:pt x="139" y="208"/>
                  <a:pt x="137" y="209"/>
                </a:cubicBezTo>
                <a:cubicBezTo>
                  <a:pt x="116" y="212"/>
                  <a:pt x="99" y="226"/>
                  <a:pt x="95" y="243"/>
                </a:cubicBezTo>
                <a:cubicBezTo>
                  <a:pt x="94" y="251"/>
                  <a:pt x="92" y="262"/>
                  <a:pt x="106" y="261"/>
                </a:cubicBezTo>
                <a:cubicBezTo>
                  <a:pt x="134" y="258"/>
                  <a:pt x="162" y="255"/>
                  <a:pt x="191" y="252"/>
                </a:cubicBezTo>
                <a:close/>
                <a:moveTo>
                  <a:pt x="403" y="219"/>
                </a:moveTo>
                <a:cubicBezTo>
                  <a:pt x="433" y="226"/>
                  <a:pt x="464" y="216"/>
                  <a:pt x="494" y="216"/>
                </a:cubicBezTo>
                <a:cubicBezTo>
                  <a:pt x="464" y="210"/>
                  <a:pt x="433" y="211"/>
                  <a:pt x="403" y="219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6" name="Freeform 60">
            <a:extLst>
              <a:ext uri="{FF2B5EF4-FFF2-40B4-BE49-F238E27FC236}">
                <a16:creationId xmlns:a16="http://schemas.microsoft.com/office/drawing/2014/main" id="{AF6547CD-5D11-4962-963F-881957F8C16A}"/>
              </a:ext>
            </a:extLst>
          </p:cNvPr>
          <p:cNvSpPr>
            <a:spLocks noEditPoints="1"/>
          </p:cNvSpPr>
          <p:nvPr/>
        </p:nvSpPr>
        <p:spPr bwMode="auto">
          <a:xfrm>
            <a:off x="10530263" y="316188"/>
            <a:ext cx="52744" cy="47660"/>
          </a:xfrm>
          <a:custGeom>
            <a:avLst/>
            <a:gdLst>
              <a:gd name="T0" fmla="*/ 0 w 120"/>
              <a:gd name="T1" fmla="*/ 90 h 108"/>
              <a:gd name="T2" fmla="*/ 5 w 120"/>
              <a:gd name="T3" fmla="*/ 35 h 108"/>
              <a:gd name="T4" fmla="*/ 53 w 120"/>
              <a:gd name="T5" fmla="*/ 7 h 108"/>
              <a:gd name="T6" fmla="*/ 98 w 120"/>
              <a:gd name="T7" fmla="*/ 17 h 108"/>
              <a:gd name="T8" fmla="*/ 119 w 120"/>
              <a:gd name="T9" fmla="*/ 43 h 108"/>
              <a:gd name="T10" fmla="*/ 116 w 120"/>
              <a:gd name="T11" fmla="*/ 89 h 108"/>
              <a:gd name="T12" fmla="*/ 92 w 120"/>
              <a:gd name="T13" fmla="*/ 106 h 108"/>
              <a:gd name="T14" fmla="*/ 42 w 120"/>
              <a:gd name="T15" fmla="*/ 96 h 108"/>
              <a:gd name="T16" fmla="*/ 0 w 120"/>
              <a:gd name="T17" fmla="*/ 90 h 108"/>
              <a:gd name="T18" fmla="*/ 97 w 120"/>
              <a:gd name="T19" fmla="*/ 76 h 108"/>
              <a:gd name="T20" fmla="*/ 69 w 120"/>
              <a:gd name="T21" fmla="*/ 37 h 108"/>
              <a:gd name="T22" fmla="*/ 39 w 120"/>
              <a:gd name="T23" fmla="*/ 33 h 108"/>
              <a:gd name="T24" fmla="*/ 23 w 120"/>
              <a:gd name="T25" fmla="*/ 41 h 108"/>
              <a:gd name="T26" fmla="*/ 30 w 120"/>
              <a:gd name="T27" fmla="*/ 64 h 108"/>
              <a:gd name="T28" fmla="*/ 97 w 120"/>
              <a:gd name="T29" fmla="*/ 76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0" h="108">
                <a:moveTo>
                  <a:pt x="0" y="90"/>
                </a:moveTo>
                <a:cubicBezTo>
                  <a:pt x="2" y="69"/>
                  <a:pt x="2" y="52"/>
                  <a:pt x="5" y="35"/>
                </a:cubicBezTo>
                <a:cubicBezTo>
                  <a:pt x="10" y="10"/>
                  <a:pt x="28" y="0"/>
                  <a:pt x="53" y="7"/>
                </a:cubicBezTo>
                <a:cubicBezTo>
                  <a:pt x="68" y="10"/>
                  <a:pt x="83" y="13"/>
                  <a:pt x="98" y="17"/>
                </a:cubicBezTo>
                <a:cubicBezTo>
                  <a:pt x="111" y="20"/>
                  <a:pt x="120" y="29"/>
                  <a:pt x="119" y="43"/>
                </a:cubicBezTo>
                <a:cubicBezTo>
                  <a:pt x="118" y="59"/>
                  <a:pt x="116" y="74"/>
                  <a:pt x="116" y="89"/>
                </a:cubicBezTo>
                <a:cubicBezTo>
                  <a:pt x="115" y="106"/>
                  <a:pt x="104" y="108"/>
                  <a:pt x="92" y="106"/>
                </a:cubicBezTo>
                <a:cubicBezTo>
                  <a:pt x="75" y="103"/>
                  <a:pt x="59" y="99"/>
                  <a:pt x="42" y="96"/>
                </a:cubicBezTo>
                <a:cubicBezTo>
                  <a:pt x="28" y="94"/>
                  <a:pt x="15" y="92"/>
                  <a:pt x="0" y="90"/>
                </a:cubicBezTo>
                <a:close/>
                <a:moveTo>
                  <a:pt x="97" y="76"/>
                </a:moveTo>
                <a:cubicBezTo>
                  <a:pt x="100" y="44"/>
                  <a:pt x="96" y="39"/>
                  <a:pt x="69" y="37"/>
                </a:cubicBezTo>
                <a:cubicBezTo>
                  <a:pt x="59" y="36"/>
                  <a:pt x="49" y="35"/>
                  <a:pt x="39" y="33"/>
                </a:cubicBezTo>
                <a:cubicBezTo>
                  <a:pt x="30" y="30"/>
                  <a:pt x="24" y="31"/>
                  <a:pt x="23" y="41"/>
                </a:cubicBezTo>
                <a:cubicBezTo>
                  <a:pt x="21" y="49"/>
                  <a:pt x="13" y="61"/>
                  <a:pt x="30" y="64"/>
                </a:cubicBezTo>
                <a:cubicBezTo>
                  <a:pt x="52" y="69"/>
                  <a:pt x="74" y="72"/>
                  <a:pt x="97" y="76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7" name="Freeform 61">
            <a:extLst>
              <a:ext uri="{FF2B5EF4-FFF2-40B4-BE49-F238E27FC236}">
                <a16:creationId xmlns:a16="http://schemas.microsoft.com/office/drawing/2014/main" id="{16E5D332-5A9F-4F33-9F75-F519CF842263}"/>
              </a:ext>
            </a:extLst>
          </p:cNvPr>
          <p:cNvSpPr>
            <a:spLocks noEditPoints="1"/>
          </p:cNvSpPr>
          <p:nvPr/>
        </p:nvSpPr>
        <p:spPr bwMode="auto">
          <a:xfrm>
            <a:off x="10651637" y="520808"/>
            <a:ext cx="51049" cy="51473"/>
          </a:xfrm>
          <a:custGeom>
            <a:avLst/>
            <a:gdLst>
              <a:gd name="T0" fmla="*/ 23 w 116"/>
              <a:gd name="T1" fmla="*/ 62 h 117"/>
              <a:gd name="T2" fmla="*/ 44 w 116"/>
              <a:gd name="T3" fmla="*/ 7 h 117"/>
              <a:gd name="T4" fmla="*/ 100 w 116"/>
              <a:gd name="T5" fmla="*/ 21 h 117"/>
              <a:gd name="T6" fmla="*/ 105 w 116"/>
              <a:gd name="T7" fmla="*/ 33 h 117"/>
              <a:gd name="T8" fmla="*/ 44 w 116"/>
              <a:gd name="T9" fmla="*/ 114 h 117"/>
              <a:gd name="T10" fmla="*/ 18 w 116"/>
              <a:gd name="T11" fmla="*/ 104 h 117"/>
              <a:gd name="T12" fmla="*/ 23 w 116"/>
              <a:gd name="T13" fmla="*/ 62 h 117"/>
              <a:gd name="T14" fmla="*/ 72 w 116"/>
              <a:gd name="T15" fmla="*/ 55 h 117"/>
              <a:gd name="T16" fmla="*/ 80 w 116"/>
              <a:gd name="T17" fmla="*/ 46 h 117"/>
              <a:gd name="T18" fmla="*/ 58 w 116"/>
              <a:gd name="T19" fmla="*/ 29 h 117"/>
              <a:gd name="T20" fmla="*/ 47 w 116"/>
              <a:gd name="T21" fmla="*/ 39 h 117"/>
              <a:gd name="T22" fmla="*/ 72 w 116"/>
              <a:gd name="T23" fmla="*/ 55 h 117"/>
              <a:gd name="T24" fmla="*/ 26 w 116"/>
              <a:gd name="T25" fmla="*/ 70 h 117"/>
              <a:gd name="T26" fmla="*/ 53 w 116"/>
              <a:gd name="T27" fmla="*/ 93 h 117"/>
              <a:gd name="T28" fmla="*/ 70 w 116"/>
              <a:gd name="T29" fmla="*/ 84 h 117"/>
              <a:gd name="T30" fmla="*/ 26 w 116"/>
              <a:gd name="T31" fmla="*/ 7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6" h="117">
                <a:moveTo>
                  <a:pt x="23" y="62"/>
                </a:moveTo>
                <a:cubicBezTo>
                  <a:pt x="17" y="38"/>
                  <a:pt x="25" y="17"/>
                  <a:pt x="44" y="7"/>
                </a:cubicBezTo>
                <a:cubicBezTo>
                  <a:pt x="58" y="0"/>
                  <a:pt x="89" y="8"/>
                  <a:pt x="100" y="21"/>
                </a:cubicBezTo>
                <a:cubicBezTo>
                  <a:pt x="102" y="24"/>
                  <a:pt x="104" y="29"/>
                  <a:pt x="105" y="33"/>
                </a:cubicBezTo>
                <a:cubicBezTo>
                  <a:pt x="116" y="74"/>
                  <a:pt x="84" y="117"/>
                  <a:pt x="44" y="114"/>
                </a:cubicBezTo>
                <a:cubicBezTo>
                  <a:pt x="35" y="113"/>
                  <a:pt x="26" y="110"/>
                  <a:pt x="18" y="104"/>
                </a:cubicBezTo>
                <a:cubicBezTo>
                  <a:pt x="0" y="91"/>
                  <a:pt x="2" y="73"/>
                  <a:pt x="23" y="62"/>
                </a:cubicBezTo>
                <a:close/>
                <a:moveTo>
                  <a:pt x="72" y="55"/>
                </a:moveTo>
                <a:cubicBezTo>
                  <a:pt x="74" y="53"/>
                  <a:pt x="77" y="49"/>
                  <a:pt x="80" y="46"/>
                </a:cubicBezTo>
                <a:cubicBezTo>
                  <a:pt x="73" y="40"/>
                  <a:pt x="66" y="33"/>
                  <a:pt x="58" y="29"/>
                </a:cubicBezTo>
                <a:cubicBezTo>
                  <a:pt x="57" y="28"/>
                  <a:pt x="47" y="35"/>
                  <a:pt x="47" y="39"/>
                </a:cubicBezTo>
                <a:cubicBezTo>
                  <a:pt x="48" y="52"/>
                  <a:pt x="58" y="53"/>
                  <a:pt x="72" y="55"/>
                </a:cubicBezTo>
                <a:close/>
                <a:moveTo>
                  <a:pt x="26" y="70"/>
                </a:moveTo>
                <a:cubicBezTo>
                  <a:pt x="33" y="85"/>
                  <a:pt x="41" y="92"/>
                  <a:pt x="53" y="93"/>
                </a:cubicBezTo>
                <a:cubicBezTo>
                  <a:pt x="57" y="93"/>
                  <a:pt x="62" y="88"/>
                  <a:pt x="70" y="84"/>
                </a:cubicBezTo>
                <a:cubicBezTo>
                  <a:pt x="53" y="79"/>
                  <a:pt x="42" y="75"/>
                  <a:pt x="26" y="70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8" name="Freeform 62">
            <a:extLst>
              <a:ext uri="{FF2B5EF4-FFF2-40B4-BE49-F238E27FC236}">
                <a16:creationId xmlns:a16="http://schemas.microsoft.com/office/drawing/2014/main" id="{78E94C47-CC95-4AD5-BAA1-DF5EB829312A}"/>
              </a:ext>
            </a:extLst>
          </p:cNvPr>
          <p:cNvSpPr>
            <a:spLocks noEditPoints="1"/>
          </p:cNvSpPr>
          <p:nvPr/>
        </p:nvSpPr>
        <p:spPr bwMode="auto">
          <a:xfrm>
            <a:off x="10725139" y="529281"/>
            <a:ext cx="44483" cy="51897"/>
          </a:xfrm>
          <a:custGeom>
            <a:avLst/>
            <a:gdLst>
              <a:gd name="T0" fmla="*/ 0 w 101"/>
              <a:gd name="T1" fmla="*/ 56 h 118"/>
              <a:gd name="T2" fmla="*/ 58 w 101"/>
              <a:gd name="T3" fmla="*/ 0 h 118"/>
              <a:gd name="T4" fmla="*/ 84 w 101"/>
              <a:gd name="T5" fmla="*/ 14 h 118"/>
              <a:gd name="T6" fmla="*/ 99 w 101"/>
              <a:gd name="T7" fmla="*/ 75 h 118"/>
              <a:gd name="T8" fmla="*/ 68 w 101"/>
              <a:gd name="T9" fmla="*/ 113 h 118"/>
              <a:gd name="T10" fmla="*/ 17 w 101"/>
              <a:gd name="T11" fmla="*/ 94 h 118"/>
              <a:gd name="T12" fmla="*/ 0 w 101"/>
              <a:gd name="T13" fmla="*/ 56 h 118"/>
              <a:gd name="T14" fmla="*/ 31 w 101"/>
              <a:gd name="T15" fmla="*/ 52 h 118"/>
              <a:gd name="T16" fmla="*/ 42 w 101"/>
              <a:gd name="T17" fmla="*/ 80 h 118"/>
              <a:gd name="T18" fmla="*/ 60 w 101"/>
              <a:gd name="T19" fmla="*/ 89 h 118"/>
              <a:gd name="T20" fmla="*/ 72 w 101"/>
              <a:gd name="T21" fmla="*/ 71 h 118"/>
              <a:gd name="T22" fmla="*/ 68 w 101"/>
              <a:gd name="T23" fmla="*/ 46 h 118"/>
              <a:gd name="T24" fmla="*/ 46 w 101"/>
              <a:gd name="T25" fmla="*/ 24 h 118"/>
              <a:gd name="T26" fmla="*/ 31 w 101"/>
              <a:gd name="T27" fmla="*/ 52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1" h="118">
                <a:moveTo>
                  <a:pt x="0" y="56"/>
                </a:moveTo>
                <a:cubicBezTo>
                  <a:pt x="3" y="20"/>
                  <a:pt x="24" y="0"/>
                  <a:pt x="58" y="0"/>
                </a:cubicBezTo>
                <a:cubicBezTo>
                  <a:pt x="69" y="0"/>
                  <a:pt x="78" y="5"/>
                  <a:pt x="84" y="14"/>
                </a:cubicBezTo>
                <a:cubicBezTo>
                  <a:pt x="95" y="33"/>
                  <a:pt x="101" y="53"/>
                  <a:pt x="99" y="75"/>
                </a:cubicBezTo>
                <a:cubicBezTo>
                  <a:pt x="97" y="94"/>
                  <a:pt x="84" y="109"/>
                  <a:pt x="68" y="113"/>
                </a:cubicBezTo>
                <a:cubicBezTo>
                  <a:pt x="49" y="118"/>
                  <a:pt x="26" y="110"/>
                  <a:pt x="17" y="94"/>
                </a:cubicBezTo>
                <a:cubicBezTo>
                  <a:pt x="10" y="82"/>
                  <a:pt x="6" y="68"/>
                  <a:pt x="0" y="56"/>
                </a:cubicBezTo>
                <a:close/>
                <a:moveTo>
                  <a:pt x="31" y="52"/>
                </a:moveTo>
                <a:cubicBezTo>
                  <a:pt x="34" y="60"/>
                  <a:pt x="37" y="71"/>
                  <a:pt x="42" y="80"/>
                </a:cubicBezTo>
                <a:cubicBezTo>
                  <a:pt x="45" y="85"/>
                  <a:pt x="56" y="91"/>
                  <a:pt x="60" y="89"/>
                </a:cubicBezTo>
                <a:cubicBezTo>
                  <a:pt x="65" y="86"/>
                  <a:pt x="71" y="78"/>
                  <a:pt x="72" y="71"/>
                </a:cubicBezTo>
                <a:cubicBezTo>
                  <a:pt x="73" y="63"/>
                  <a:pt x="70" y="54"/>
                  <a:pt x="68" y="46"/>
                </a:cubicBezTo>
                <a:cubicBezTo>
                  <a:pt x="67" y="33"/>
                  <a:pt x="59" y="24"/>
                  <a:pt x="46" y="24"/>
                </a:cubicBezTo>
                <a:cubicBezTo>
                  <a:pt x="31" y="25"/>
                  <a:pt x="35" y="39"/>
                  <a:pt x="31" y="52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9" name="Freeform 63">
            <a:extLst>
              <a:ext uri="{FF2B5EF4-FFF2-40B4-BE49-F238E27FC236}">
                <a16:creationId xmlns:a16="http://schemas.microsoft.com/office/drawing/2014/main" id="{2027E559-AD12-490C-A853-D33854FA1706}"/>
              </a:ext>
            </a:extLst>
          </p:cNvPr>
          <p:cNvSpPr>
            <a:spLocks/>
          </p:cNvSpPr>
          <p:nvPr/>
        </p:nvSpPr>
        <p:spPr bwMode="auto">
          <a:xfrm>
            <a:off x="10785721" y="502803"/>
            <a:ext cx="51897" cy="55074"/>
          </a:xfrm>
          <a:custGeom>
            <a:avLst/>
            <a:gdLst>
              <a:gd name="T0" fmla="*/ 42 w 118"/>
              <a:gd name="T1" fmla="*/ 54 h 125"/>
              <a:gd name="T2" fmla="*/ 51 w 118"/>
              <a:gd name="T3" fmla="*/ 49 h 125"/>
              <a:gd name="T4" fmla="*/ 101 w 118"/>
              <a:gd name="T5" fmla="*/ 48 h 125"/>
              <a:gd name="T6" fmla="*/ 99 w 118"/>
              <a:gd name="T7" fmla="*/ 108 h 125"/>
              <a:gd name="T8" fmla="*/ 50 w 118"/>
              <a:gd name="T9" fmla="*/ 122 h 125"/>
              <a:gd name="T10" fmla="*/ 39 w 118"/>
              <a:gd name="T11" fmla="*/ 108 h 125"/>
              <a:gd name="T12" fmla="*/ 55 w 118"/>
              <a:gd name="T13" fmla="*/ 98 h 125"/>
              <a:gd name="T14" fmla="*/ 84 w 118"/>
              <a:gd name="T15" fmla="*/ 71 h 125"/>
              <a:gd name="T16" fmla="*/ 75 w 118"/>
              <a:gd name="T17" fmla="*/ 60 h 125"/>
              <a:gd name="T18" fmla="*/ 57 w 118"/>
              <a:gd name="T19" fmla="*/ 66 h 125"/>
              <a:gd name="T20" fmla="*/ 12 w 118"/>
              <a:gd name="T21" fmla="*/ 59 h 125"/>
              <a:gd name="T22" fmla="*/ 9 w 118"/>
              <a:gd name="T23" fmla="*/ 49 h 125"/>
              <a:gd name="T24" fmla="*/ 1 w 118"/>
              <a:gd name="T25" fmla="*/ 33 h 125"/>
              <a:gd name="T26" fmla="*/ 17 w 118"/>
              <a:gd name="T27" fmla="*/ 23 h 125"/>
              <a:gd name="T28" fmla="*/ 54 w 118"/>
              <a:gd name="T29" fmla="*/ 2 h 125"/>
              <a:gd name="T30" fmla="*/ 70 w 118"/>
              <a:gd name="T31" fmla="*/ 3 h 125"/>
              <a:gd name="T32" fmla="*/ 67 w 118"/>
              <a:gd name="T33" fmla="*/ 20 h 125"/>
              <a:gd name="T34" fmla="*/ 48 w 118"/>
              <a:gd name="T35" fmla="*/ 32 h 125"/>
              <a:gd name="T36" fmla="*/ 42 w 118"/>
              <a:gd name="T37" fmla="*/ 54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8" h="125">
                <a:moveTo>
                  <a:pt x="42" y="54"/>
                </a:moveTo>
                <a:cubicBezTo>
                  <a:pt x="46" y="52"/>
                  <a:pt x="49" y="51"/>
                  <a:pt x="51" y="49"/>
                </a:cubicBezTo>
                <a:cubicBezTo>
                  <a:pt x="67" y="36"/>
                  <a:pt x="92" y="34"/>
                  <a:pt x="101" y="48"/>
                </a:cubicBezTo>
                <a:cubicBezTo>
                  <a:pt x="118" y="73"/>
                  <a:pt x="118" y="91"/>
                  <a:pt x="99" y="108"/>
                </a:cubicBezTo>
                <a:cubicBezTo>
                  <a:pt x="85" y="120"/>
                  <a:pt x="68" y="125"/>
                  <a:pt x="50" y="122"/>
                </a:cubicBezTo>
                <a:cubicBezTo>
                  <a:pt x="44" y="120"/>
                  <a:pt x="35" y="118"/>
                  <a:pt x="39" y="108"/>
                </a:cubicBezTo>
                <a:cubicBezTo>
                  <a:pt x="42" y="101"/>
                  <a:pt x="44" y="95"/>
                  <a:pt x="55" y="98"/>
                </a:cubicBezTo>
                <a:cubicBezTo>
                  <a:pt x="79" y="104"/>
                  <a:pt x="90" y="94"/>
                  <a:pt x="84" y="71"/>
                </a:cubicBezTo>
                <a:cubicBezTo>
                  <a:pt x="83" y="67"/>
                  <a:pt x="78" y="60"/>
                  <a:pt x="75" y="60"/>
                </a:cubicBezTo>
                <a:cubicBezTo>
                  <a:pt x="69" y="60"/>
                  <a:pt x="60" y="62"/>
                  <a:pt x="57" y="66"/>
                </a:cubicBezTo>
                <a:cubicBezTo>
                  <a:pt x="37" y="95"/>
                  <a:pt x="25" y="87"/>
                  <a:pt x="12" y="59"/>
                </a:cubicBezTo>
                <a:cubicBezTo>
                  <a:pt x="11" y="55"/>
                  <a:pt x="10" y="52"/>
                  <a:pt x="9" y="49"/>
                </a:cubicBezTo>
                <a:cubicBezTo>
                  <a:pt x="6" y="43"/>
                  <a:pt x="0" y="37"/>
                  <a:pt x="1" y="33"/>
                </a:cubicBezTo>
                <a:cubicBezTo>
                  <a:pt x="4" y="29"/>
                  <a:pt x="11" y="27"/>
                  <a:pt x="17" y="23"/>
                </a:cubicBezTo>
                <a:cubicBezTo>
                  <a:pt x="29" y="16"/>
                  <a:pt x="41" y="8"/>
                  <a:pt x="54" y="2"/>
                </a:cubicBezTo>
                <a:cubicBezTo>
                  <a:pt x="58" y="0"/>
                  <a:pt x="65" y="3"/>
                  <a:pt x="70" y="3"/>
                </a:cubicBezTo>
                <a:cubicBezTo>
                  <a:pt x="69" y="9"/>
                  <a:pt x="70" y="17"/>
                  <a:pt x="67" y="20"/>
                </a:cubicBezTo>
                <a:cubicBezTo>
                  <a:pt x="62" y="26"/>
                  <a:pt x="55" y="28"/>
                  <a:pt x="48" y="32"/>
                </a:cubicBezTo>
                <a:cubicBezTo>
                  <a:pt x="41" y="37"/>
                  <a:pt x="35" y="43"/>
                  <a:pt x="42" y="54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0" name="Freeform 64">
            <a:extLst>
              <a:ext uri="{FF2B5EF4-FFF2-40B4-BE49-F238E27FC236}">
                <a16:creationId xmlns:a16="http://schemas.microsoft.com/office/drawing/2014/main" id="{F4B327D5-311B-4128-ABB3-335631DE9E0F}"/>
              </a:ext>
            </a:extLst>
          </p:cNvPr>
          <p:cNvSpPr>
            <a:spLocks noEditPoints="1"/>
          </p:cNvSpPr>
          <p:nvPr/>
        </p:nvSpPr>
        <p:spPr bwMode="auto">
          <a:xfrm>
            <a:off x="10831051" y="231670"/>
            <a:ext cx="59946" cy="58251"/>
          </a:xfrm>
          <a:custGeom>
            <a:avLst/>
            <a:gdLst>
              <a:gd name="T0" fmla="*/ 6 w 136"/>
              <a:gd name="T1" fmla="*/ 68 h 132"/>
              <a:gd name="T2" fmla="*/ 73 w 136"/>
              <a:gd name="T3" fmla="*/ 0 h 132"/>
              <a:gd name="T4" fmla="*/ 120 w 136"/>
              <a:gd name="T5" fmla="*/ 47 h 132"/>
              <a:gd name="T6" fmla="*/ 94 w 136"/>
              <a:gd name="T7" fmla="*/ 91 h 132"/>
              <a:gd name="T8" fmla="*/ 73 w 136"/>
              <a:gd name="T9" fmla="*/ 112 h 132"/>
              <a:gd name="T10" fmla="*/ 73 w 136"/>
              <a:gd name="T11" fmla="*/ 121 h 132"/>
              <a:gd name="T12" fmla="*/ 59 w 136"/>
              <a:gd name="T13" fmla="*/ 132 h 132"/>
              <a:gd name="T14" fmla="*/ 50 w 136"/>
              <a:gd name="T15" fmla="*/ 117 h 132"/>
              <a:gd name="T16" fmla="*/ 59 w 136"/>
              <a:gd name="T17" fmla="*/ 92 h 132"/>
              <a:gd name="T18" fmla="*/ 52 w 136"/>
              <a:gd name="T19" fmla="*/ 71 h 132"/>
              <a:gd name="T20" fmla="*/ 34 w 136"/>
              <a:gd name="T21" fmla="*/ 87 h 132"/>
              <a:gd name="T22" fmla="*/ 28 w 136"/>
              <a:gd name="T23" fmla="*/ 96 h 132"/>
              <a:gd name="T24" fmla="*/ 15 w 136"/>
              <a:gd name="T25" fmla="*/ 92 h 132"/>
              <a:gd name="T26" fmla="*/ 6 w 136"/>
              <a:gd name="T27" fmla="*/ 68 h 132"/>
              <a:gd name="T28" fmla="*/ 87 w 136"/>
              <a:gd name="T29" fmla="*/ 34 h 132"/>
              <a:gd name="T30" fmla="*/ 72 w 136"/>
              <a:gd name="T31" fmla="*/ 55 h 132"/>
              <a:gd name="T32" fmla="*/ 87 w 136"/>
              <a:gd name="T33" fmla="*/ 71 h 132"/>
              <a:gd name="T34" fmla="*/ 101 w 136"/>
              <a:gd name="T35" fmla="*/ 60 h 132"/>
              <a:gd name="T36" fmla="*/ 87 w 136"/>
              <a:gd name="T37" fmla="*/ 34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6" h="132">
                <a:moveTo>
                  <a:pt x="6" y="68"/>
                </a:moveTo>
                <a:cubicBezTo>
                  <a:pt x="41" y="56"/>
                  <a:pt x="62" y="36"/>
                  <a:pt x="73" y="0"/>
                </a:cubicBezTo>
                <a:cubicBezTo>
                  <a:pt x="90" y="17"/>
                  <a:pt x="107" y="30"/>
                  <a:pt x="120" y="47"/>
                </a:cubicBezTo>
                <a:cubicBezTo>
                  <a:pt x="136" y="67"/>
                  <a:pt x="122" y="91"/>
                  <a:pt x="94" y="91"/>
                </a:cubicBezTo>
                <a:cubicBezTo>
                  <a:pt x="76" y="90"/>
                  <a:pt x="73" y="98"/>
                  <a:pt x="73" y="112"/>
                </a:cubicBezTo>
                <a:cubicBezTo>
                  <a:pt x="74" y="115"/>
                  <a:pt x="75" y="119"/>
                  <a:pt x="73" y="121"/>
                </a:cubicBezTo>
                <a:cubicBezTo>
                  <a:pt x="69" y="125"/>
                  <a:pt x="64" y="129"/>
                  <a:pt x="59" y="132"/>
                </a:cubicBezTo>
                <a:cubicBezTo>
                  <a:pt x="56" y="127"/>
                  <a:pt x="49" y="122"/>
                  <a:pt x="50" y="117"/>
                </a:cubicBezTo>
                <a:cubicBezTo>
                  <a:pt x="51" y="109"/>
                  <a:pt x="57" y="101"/>
                  <a:pt x="59" y="92"/>
                </a:cubicBezTo>
                <a:cubicBezTo>
                  <a:pt x="61" y="84"/>
                  <a:pt x="64" y="72"/>
                  <a:pt x="52" y="71"/>
                </a:cubicBezTo>
                <a:cubicBezTo>
                  <a:pt x="46" y="70"/>
                  <a:pt x="39" y="81"/>
                  <a:pt x="34" y="87"/>
                </a:cubicBezTo>
                <a:cubicBezTo>
                  <a:pt x="31" y="89"/>
                  <a:pt x="30" y="96"/>
                  <a:pt x="28" y="96"/>
                </a:cubicBezTo>
                <a:cubicBezTo>
                  <a:pt x="24" y="97"/>
                  <a:pt x="18" y="95"/>
                  <a:pt x="15" y="92"/>
                </a:cubicBezTo>
                <a:cubicBezTo>
                  <a:pt x="9" y="85"/>
                  <a:pt x="0" y="78"/>
                  <a:pt x="6" y="68"/>
                </a:cubicBezTo>
                <a:close/>
                <a:moveTo>
                  <a:pt x="87" y="34"/>
                </a:moveTo>
                <a:cubicBezTo>
                  <a:pt x="80" y="43"/>
                  <a:pt x="71" y="50"/>
                  <a:pt x="72" y="55"/>
                </a:cubicBezTo>
                <a:cubicBezTo>
                  <a:pt x="73" y="61"/>
                  <a:pt x="81" y="68"/>
                  <a:pt x="87" y="71"/>
                </a:cubicBezTo>
                <a:cubicBezTo>
                  <a:pt x="94" y="74"/>
                  <a:pt x="102" y="68"/>
                  <a:pt x="101" y="60"/>
                </a:cubicBezTo>
                <a:cubicBezTo>
                  <a:pt x="99" y="52"/>
                  <a:pt x="93" y="45"/>
                  <a:pt x="87" y="34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1" name="Freeform 65">
            <a:extLst>
              <a:ext uri="{FF2B5EF4-FFF2-40B4-BE49-F238E27FC236}">
                <a16:creationId xmlns:a16="http://schemas.microsoft.com/office/drawing/2014/main" id="{9456987F-7360-4E32-930E-4AE4952619E9}"/>
              </a:ext>
            </a:extLst>
          </p:cNvPr>
          <p:cNvSpPr>
            <a:spLocks/>
          </p:cNvSpPr>
          <p:nvPr/>
        </p:nvSpPr>
        <p:spPr bwMode="auto">
          <a:xfrm>
            <a:off x="10861129" y="280178"/>
            <a:ext cx="54015" cy="47872"/>
          </a:xfrm>
          <a:custGeom>
            <a:avLst/>
            <a:gdLst>
              <a:gd name="T0" fmla="*/ 0 w 123"/>
              <a:gd name="T1" fmla="*/ 34 h 109"/>
              <a:gd name="T2" fmla="*/ 33 w 123"/>
              <a:gd name="T3" fmla="*/ 17 h 109"/>
              <a:gd name="T4" fmla="*/ 36 w 123"/>
              <a:gd name="T5" fmla="*/ 19 h 109"/>
              <a:gd name="T6" fmla="*/ 31 w 123"/>
              <a:gd name="T7" fmla="*/ 31 h 109"/>
              <a:gd name="T8" fmla="*/ 33 w 123"/>
              <a:gd name="T9" fmla="*/ 79 h 109"/>
              <a:gd name="T10" fmla="*/ 46 w 123"/>
              <a:gd name="T11" fmla="*/ 83 h 109"/>
              <a:gd name="T12" fmla="*/ 51 w 123"/>
              <a:gd name="T13" fmla="*/ 72 h 109"/>
              <a:gd name="T14" fmla="*/ 50 w 123"/>
              <a:gd name="T15" fmla="*/ 48 h 109"/>
              <a:gd name="T16" fmla="*/ 79 w 123"/>
              <a:gd name="T17" fmla="*/ 3 h 109"/>
              <a:gd name="T18" fmla="*/ 116 w 123"/>
              <a:gd name="T19" fmla="*/ 38 h 109"/>
              <a:gd name="T20" fmla="*/ 119 w 123"/>
              <a:gd name="T21" fmla="*/ 55 h 109"/>
              <a:gd name="T22" fmla="*/ 98 w 123"/>
              <a:gd name="T23" fmla="*/ 82 h 109"/>
              <a:gd name="T24" fmla="*/ 102 w 123"/>
              <a:gd name="T25" fmla="*/ 49 h 109"/>
              <a:gd name="T26" fmla="*/ 84 w 123"/>
              <a:gd name="T27" fmla="*/ 20 h 109"/>
              <a:gd name="T28" fmla="*/ 75 w 123"/>
              <a:gd name="T29" fmla="*/ 50 h 109"/>
              <a:gd name="T30" fmla="*/ 78 w 123"/>
              <a:gd name="T31" fmla="*/ 79 h 109"/>
              <a:gd name="T32" fmla="*/ 57 w 123"/>
              <a:gd name="T33" fmla="*/ 103 h 109"/>
              <a:gd name="T34" fmla="*/ 6 w 123"/>
              <a:gd name="T35" fmla="*/ 65 h 109"/>
              <a:gd name="T36" fmla="*/ 0 w 123"/>
              <a:gd name="T37" fmla="*/ 34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3" h="109">
                <a:moveTo>
                  <a:pt x="0" y="34"/>
                </a:moveTo>
                <a:cubicBezTo>
                  <a:pt x="10" y="29"/>
                  <a:pt x="21" y="23"/>
                  <a:pt x="33" y="17"/>
                </a:cubicBezTo>
                <a:cubicBezTo>
                  <a:pt x="34" y="17"/>
                  <a:pt x="35" y="18"/>
                  <a:pt x="36" y="19"/>
                </a:cubicBezTo>
                <a:cubicBezTo>
                  <a:pt x="34" y="23"/>
                  <a:pt x="34" y="28"/>
                  <a:pt x="31" y="31"/>
                </a:cubicBezTo>
                <a:cubicBezTo>
                  <a:pt x="19" y="43"/>
                  <a:pt x="20" y="68"/>
                  <a:pt x="33" y="79"/>
                </a:cubicBezTo>
                <a:cubicBezTo>
                  <a:pt x="37" y="82"/>
                  <a:pt x="42" y="84"/>
                  <a:pt x="46" y="83"/>
                </a:cubicBezTo>
                <a:cubicBezTo>
                  <a:pt x="49" y="82"/>
                  <a:pt x="51" y="76"/>
                  <a:pt x="51" y="72"/>
                </a:cubicBezTo>
                <a:cubicBezTo>
                  <a:pt x="52" y="64"/>
                  <a:pt x="51" y="56"/>
                  <a:pt x="50" y="48"/>
                </a:cubicBezTo>
                <a:cubicBezTo>
                  <a:pt x="47" y="26"/>
                  <a:pt x="60" y="5"/>
                  <a:pt x="79" y="3"/>
                </a:cubicBezTo>
                <a:cubicBezTo>
                  <a:pt x="96" y="0"/>
                  <a:pt x="113" y="16"/>
                  <a:pt x="116" y="38"/>
                </a:cubicBezTo>
                <a:cubicBezTo>
                  <a:pt x="117" y="43"/>
                  <a:pt x="117" y="49"/>
                  <a:pt x="119" y="55"/>
                </a:cubicBezTo>
                <a:cubicBezTo>
                  <a:pt x="123" y="73"/>
                  <a:pt x="118" y="80"/>
                  <a:pt x="98" y="82"/>
                </a:cubicBezTo>
                <a:cubicBezTo>
                  <a:pt x="99" y="71"/>
                  <a:pt x="102" y="60"/>
                  <a:pt x="102" y="49"/>
                </a:cubicBezTo>
                <a:cubicBezTo>
                  <a:pt x="102" y="34"/>
                  <a:pt x="91" y="17"/>
                  <a:pt x="84" y="20"/>
                </a:cubicBezTo>
                <a:cubicBezTo>
                  <a:pt x="70" y="26"/>
                  <a:pt x="75" y="40"/>
                  <a:pt x="75" y="50"/>
                </a:cubicBezTo>
                <a:cubicBezTo>
                  <a:pt x="75" y="60"/>
                  <a:pt x="77" y="69"/>
                  <a:pt x="78" y="79"/>
                </a:cubicBezTo>
                <a:cubicBezTo>
                  <a:pt x="79" y="93"/>
                  <a:pt x="71" y="101"/>
                  <a:pt x="57" y="103"/>
                </a:cubicBezTo>
                <a:cubicBezTo>
                  <a:pt x="31" y="109"/>
                  <a:pt x="10" y="93"/>
                  <a:pt x="6" y="65"/>
                </a:cubicBezTo>
                <a:cubicBezTo>
                  <a:pt x="5" y="55"/>
                  <a:pt x="2" y="46"/>
                  <a:pt x="0" y="34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2" name="Freeform 66">
            <a:extLst>
              <a:ext uri="{FF2B5EF4-FFF2-40B4-BE49-F238E27FC236}">
                <a16:creationId xmlns:a16="http://schemas.microsoft.com/office/drawing/2014/main" id="{58299B7B-3F26-43F0-9BE3-CC0D8A7DAA44}"/>
              </a:ext>
            </a:extLst>
          </p:cNvPr>
          <p:cNvSpPr>
            <a:spLocks/>
          </p:cNvSpPr>
          <p:nvPr/>
        </p:nvSpPr>
        <p:spPr bwMode="auto">
          <a:xfrm>
            <a:off x="10684258" y="179350"/>
            <a:ext cx="42576" cy="50202"/>
          </a:xfrm>
          <a:custGeom>
            <a:avLst/>
            <a:gdLst>
              <a:gd name="T0" fmla="*/ 42 w 97"/>
              <a:gd name="T1" fmla="*/ 108 h 114"/>
              <a:gd name="T2" fmla="*/ 15 w 97"/>
              <a:gd name="T3" fmla="*/ 114 h 114"/>
              <a:gd name="T4" fmla="*/ 0 w 97"/>
              <a:gd name="T5" fmla="*/ 16 h 114"/>
              <a:gd name="T6" fmla="*/ 43 w 97"/>
              <a:gd name="T7" fmla="*/ 22 h 114"/>
              <a:gd name="T8" fmla="*/ 63 w 97"/>
              <a:gd name="T9" fmla="*/ 47 h 114"/>
              <a:gd name="T10" fmla="*/ 74 w 97"/>
              <a:gd name="T11" fmla="*/ 54 h 114"/>
              <a:gd name="T12" fmla="*/ 68 w 97"/>
              <a:gd name="T13" fmla="*/ 16 h 114"/>
              <a:gd name="T14" fmla="*/ 77 w 97"/>
              <a:gd name="T15" fmla="*/ 1 h 114"/>
              <a:gd name="T16" fmla="*/ 97 w 97"/>
              <a:gd name="T17" fmla="*/ 1 h 114"/>
              <a:gd name="T18" fmla="*/ 88 w 97"/>
              <a:gd name="T19" fmla="*/ 47 h 114"/>
              <a:gd name="T20" fmla="*/ 94 w 97"/>
              <a:gd name="T21" fmla="*/ 80 h 114"/>
              <a:gd name="T22" fmla="*/ 88 w 97"/>
              <a:gd name="T23" fmla="*/ 94 h 114"/>
              <a:gd name="T24" fmla="*/ 73 w 97"/>
              <a:gd name="T25" fmla="*/ 89 h 114"/>
              <a:gd name="T26" fmla="*/ 51 w 97"/>
              <a:gd name="T27" fmla="*/ 61 h 114"/>
              <a:gd name="T28" fmla="*/ 33 w 97"/>
              <a:gd name="T29" fmla="*/ 42 h 114"/>
              <a:gd name="T30" fmla="*/ 42 w 97"/>
              <a:gd name="T31" fmla="*/ 108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7" h="114">
                <a:moveTo>
                  <a:pt x="42" y="108"/>
                </a:moveTo>
                <a:cubicBezTo>
                  <a:pt x="33" y="110"/>
                  <a:pt x="24" y="112"/>
                  <a:pt x="15" y="114"/>
                </a:cubicBezTo>
                <a:cubicBezTo>
                  <a:pt x="10" y="81"/>
                  <a:pt x="5" y="49"/>
                  <a:pt x="0" y="16"/>
                </a:cubicBezTo>
                <a:cubicBezTo>
                  <a:pt x="11" y="6"/>
                  <a:pt x="31" y="7"/>
                  <a:pt x="43" y="22"/>
                </a:cubicBezTo>
                <a:cubicBezTo>
                  <a:pt x="50" y="31"/>
                  <a:pt x="56" y="39"/>
                  <a:pt x="63" y="47"/>
                </a:cubicBezTo>
                <a:cubicBezTo>
                  <a:pt x="65" y="49"/>
                  <a:pt x="67" y="50"/>
                  <a:pt x="74" y="54"/>
                </a:cubicBezTo>
                <a:cubicBezTo>
                  <a:pt x="72" y="39"/>
                  <a:pt x="73" y="26"/>
                  <a:pt x="68" y="16"/>
                </a:cubicBezTo>
                <a:cubicBezTo>
                  <a:pt x="62" y="4"/>
                  <a:pt x="67" y="1"/>
                  <a:pt x="77" y="1"/>
                </a:cubicBezTo>
                <a:cubicBezTo>
                  <a:pt x="82" y="0"/>
                  <a:pt x="88" y="1"/>
                  <a:pt x="97" y="1"/>
                </a:cubicBezTo>
                <a:cubicBezTo>
                  <a:pt x="82" y="17"/>
                  <a:pt x="86" y="32"/>
                  <a:pt x="88" y="47"/>
                </a:cubicBezTo>
                <a:cubicBezTo>
                  <a:pt x="90" y="58"/>
                  <a:pt x="93" y="69"/>
                  <a:pt x="94" y="80"/>
                </a:cubicBezTo>
                <a:cubicBezTo>
                  <a:pt x="94" y="85"/>
                  <a:pt x="91" y="93"/>
                  <a:pt x="88" y="94"/>
                </a:cubicBezTo>
                <a:cubicBezTo>
                  <a:pt x="84" y="95"/>
                  <a:pt x="76" y="93"/>
                  <a:pt x="73" y="89"/>
                </a:cubicBezTo>
                <a:cubicBezTo>
                  <a:pt x="65" y="81"/>
                  <a:pt x="58" y="71"/>
                  <a:pt x="51" y="61"/>
                </a:cubicBezTo>
                <a:cubicBezTo>
                  <a:pt x="46" y="55"/>
                  <a:pt x="40" y="50"/>
                  <a:pt x="33" y="42"/>
                </a:cubicBezTo>
                <a:cubicBezTo>
                  <a:pt x="26" y="67"/>
                  <a:pt x="31" y="87"/>
                  <a:pt x="42" y="108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3" name="Freeform 67">
            <a:extLst>
              <a:ext uri="{FF2B5EF4-FFF2-40B4-BE49-F238E27FC236}">
                <a16:creationId xmlns:a16="http://schemas.microsoft.com/office/drawing/2014/main" id="{C0C7D655-14DA-4882-A1A3-EBF186CBA95B}"/>
              </a:ext>
            </a:extLst>
          </p:cNvPr>
          <p:cNvSpPr>
            <a:spLocks/>
          </p:cNvSpPr>
          <p:nvPr/>
        </p:nvSpPr>
        <p:spPr bwMode="auto">
          <a:xfrm>
            <a:off x="10572839" y="223409"/>
            <a:ext cx="59522" cy="58463"/>
          </a:xfrm>
          <a:custGeom>
            <a:avLst/>
            <a:gdLst>
              <a:gd name="T0" fmla="*/ 103 w 135"/>
              <a:gd name="T1" fmla="*/ 108 h 133"/>
              <a:gd name="T2" fmla="*/ 88 w 135"/>
              <a:gd name="T3" fmla="*/ 125 h 133"/>
              <a:gd name="T4" fmla="*/ 69 w 135"/>
              <a:gd name="T5" fmla="*/ 122 h 133"/>
              <a:gd name="T6" fmla="*/ 27 w 135"/>
              <a:gd name="T7" fmla="*/ 82 h 133"/>
              <a:gd name="T8" fmla="*/ 0 w 135"/>
              <a:gd name="T9" fmla="*/ 63 h 133"/>
              <a:gd name="T10" fmla="*/ 26 w 135"/>
              <a:gd name="T11" fmla="*/ 41 h 133"/>
              <a:gd name="T12" fmla="*/ 79 w 135"/>
              <a:gd name="T13" fmla="*/ 54 h 133"/>
              <a:gd name="T14" fmla="*/ 47 w 135"/>
              <a:gd name="T15" fmla="*/ 21 h 133"/>
              <a:gd name="T16" fmla="*/ 66 w 135"/>
              <a:gd name="T17" fmla="*/ 0 h 133"/>
              <a:gd name="T18" fmla="*/ 135 w 135"/>
              <a:gd name="T19" fmla="*/ 78 h 133"/>
              <a:gd name="T20" fmla="*/ 41 w 135"/>
              <a:gd name="T21" fmla="*/ 62 h 133"/>
              <a:gd name="T22" fmla="*/ 103 w 135"/>
              <a:gd name="T23" fmla="*/ 108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" h="133">
                <a:moveTo>
                  <a:pt x="103" y="108"/>
                </a:moveTo>
                <a:cubicBezTo>
                  <a:pt x="98" y="115"/>
                  <a:pt x="93" y="120"/>
                  <a:pt x="88" y="125"/>
                </a:cubicBezTo>
                <a:cubicBezTo>
                  <a:pt x="80" y="132"/>
                  <a:pt x="77" y="133"/>
                  <a:pt x="69" y="122"/>
                </a:cubicBezTo>
                <a:cubicBezTo>
                  <a:pt x="58" y="106"/>
                  <a:pt x="42" y="95"/>
                  <a:pt x="27" y="82"/>
                </a:cubicBezTo>
                <a:cubicBezTo>
                  <a:pt x="19" y="75"/>
                  <a:pt x="10" y="70"/>
                  <a:pt x="0" y="63"/>
                </a:cubicBezTo>
                <a:cubicBezTo>
                  <a:pt x="1" y="48"/>
                  <a:pt x="21" y="50"/>
                  <a:pt x="26" y="41"/>
                </a:cubicBezTo>
                <a:cubicBezTo>
                  <a:pt x="45" y="45"/>
                  <a:pt x="62" y="49"/>
                  <a:pt x="79" y="54"/>
                </a:cubicBezTo>
                <a:cubicBezTo>
                  <a:pt x="80" y="38"/>
                  <a:pt x="66" y="24"/>
                  <a:pt x="47" y="21"/>
                </a:cubicBezTo>
                <a:cubicBezTo>
                  <a:pt x="48" y="10"/>
                  <a:pt x="48" y="10"/>
                  <a:pt x="66" y="0"/>
                </a:cubicBezTo>
                <a:cubicBezTo>
                  <a:pt x="83" y="30"/>
                  <a:pt x="109" y="51"/>
                  <a:pt x="135" y="78"/>
                </a:cubicBezTo>
                <a:cubicBezTo>
                  <a:pt x="102" y="83"/>
                  <a:pt x="76" y="61"/>
                  <a:pt x="41" y="62"/>
                </a:cubicBezTo>
                <a:cubicBezTo>
                  <a:pt x="62" y="82"/>
                  <a:pt x="75" y="103"/>
                  <a:pt x="103" y="108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4" name="Freeform 68">
            <a:extLst>
              <a:ext uri="{FF2B5EF4-FFF2-40B4-BE49-F238E27FC236}">
                <a16:creationId xmlns:a16="http://schemas.microsoft.com/office/drawing/2014/main" id="{E8DBB360-EAE5-415E-A1D1-8F2A7CD0F99C}"/>
              </a:ext>
            </a:extLst>
          </p:cNvPr>
          <p:cNvSpPr>
            <a:spLocks/>
          </p:cNvSpPr>
          <p:nvPr/>
        </p:nvSpPr>
        <p:spPr bwMode="auto">
          <a:xfrm>
            <a:off x="10795464" y="204345"/>
            <a:ext cx="55074" cy="56345"/>
          </a:xfrm>
          <a:custGeom>
            <a:avLst/>
            <a:gdLst>
              <a:gd name="T0" fmla="*/ 84 w 125"/>
              <a:gd name="T1" fmla="*/ 113 h 128"/>
              <a:gd name="T2" fmla="*/ 53 w 125"/>
              <a:gd name="T3" fmla="*/ 118 h 128"/>
              <a:gd name="T4" fmla="*/ 0 w 125"/>
              <a:gd name="T5" fmla="*/ 81 h 128"/>
              <a:gd name="T6" fmla="*/ 23 w 125"/>
              <a:gd name="T7" fmla="*/ 64 h 128"/>
              <a:gd name="T8" fmla="*/ 54 w 125"/>
              <a:gd name="T9" fmla="*/ 12 h 128"/>
              <a:gd name="T10" fmla="*/ 68 w 125"/>
              <a:gd name="T11" fmla="*/ 6 h 128"/>
              <a:gd name="T12" fmla="*/ 117 w 125"/>
              <a:gd name="T13" fmla="*/ 37 h 128"/>
              <a:gd name="T14" fmla="*/ 125 w 125"/>
              <a:gd name="T15" fmla="*/ 51 h 128"/>
              <a:gd name="T16" fmla="*/ 120 w 125"/>
              <a:gd name="T17" fmla="*/ 57 h 128"/>
              <a:gd name="T18" fmla="*/ 107 w 125"/>
              <a:gd name="T19" fmla="*/ 49 h 128"/>
              <a:gd name="T20" fmla="*/ 74 w 125"/>
              <a:gd name="T21" fmla="*/ 28 h 128"/>
              <a:gd name="T22" fmla="*/ 56 w 125"/>
              <a:gd name="T23" fmla="*/ 49 h 128"/>
              <a:gd name="T24" fmla="*/ 100 w 125"/>
              <a:gd name="T25" fmla="*/ 72 h 128"/>
              <a:gd name="T26" fmla="*/ 90 w 125"/>
              <a:gd name="T27" fmla="*/ 86 h 128"/>
              <a:gd name="T28" fmla="*/ 76 w 125"/>
              <a:gd name="T29" fmla="*/ 84 h 128"/>
              <a:gd name="T30" fmla="*/ 64 w 125"/>
              <a:gd name="T31" fmla="*/ 72 h 128"/>
              <a:gd name="T32" fmla="*/ 40 w 125"/>
              <a:gd name="T33" fmla="*/ 74 h 128"/>
              <a:gd name="T34" fmla="*/ 45 w 125"/>
              <a:gd name="T35" fmla="*/ 99 h 128"/>
              <a:gd name="T36" fmla="*/ 84 w 125"/>
              <a:gd name="T37" fmla="*/ 113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5" h="128">
                <a:moveTo>
                  <a:pt x="84" y="113"/>
                </a:moveTo>
                <a:cubicBezTo>
                  <a:pt x="80" y="123"/>
                  <a:pt x="68" y="128"/>
                  <a:pt x="53" y="118"/>
                </a:cubicBezTo>
                <a:cubicBezTo>
                  <a:pt x="37" y="108"/>
                  <a:pt x="21" y="96"/>
                  <a:pt x="0" y="81"/>
                </a:cubicBezTo>
                <a:cubicBezTo>
                  <a:pt x="8" y="75"/>
                  <a:pt x="18" y="71"/>
                  <a:pt x="23" y="64"/>
                </a:cubicBezTo>
                <a:cubicBezTo>
                  <a:pt x="35" y="48"/>
                  <a:pt x="44" y="30"/>
                  <a:pt x="54" y="12"/>
                </a:cubicBezTo>
                <a:cubicBezTo>
                  <a:pt x="57" y="6"/>
                  <a:pt x="60" y="0"/>
                  <a:pt x="68" y="6"/>
                </a:cubicBezTo>
                <a:cubicBezTo>
                  <a:pt x="84" y="16"/>
                  <a:pt x="101" y="26"/>
                  <a:pt x="117" y="37"/>
                </a:cubicBezTo>
                <a:cubicBezTo>
                  <a:pt x="121" y="39"/>
                  <a:pt x="123" y="46"/>
                  <a:pt x="125" y="51"/>
                </a:cubicBezTo>
                <a:cubicBezTo>
                  <a:pt x="125" y="52"/>
                  <a:pt x="121" y="57"/>
                  <a:pt x="120" y="57"/>
                </a:cubicBezTo>
                <a:cubicBezTo>
                  <a:pt x="116" y="55"/>
                  <a:pt x="111" y="52"/>
                  <a:pt x="107" y="49"/>
                </a:cubicBezTo>
                <a:cubicBezTo>
                  <a:pt x="96" y="42"/>
                  <a:pt x="85" y="35"/>
                  <a:pt x="74" y="28"/>
                </a:cubicBezTo>
                <a:cubicBezTo>
                  <a:pt x="68" y="35"/>
                  <a:pt x="63" y="41"/>
                  <a:pt x="56" y="49"/>
                </a:cubicBezTo>
                <a:cubicBezTo>
                  <a:pt x="71" y="57"/>
                  <a:pt x="84" y="64"/>
                  <a:pt x="100" y="72"/>
                </a:cubicBezTo>
                <a:cubicBezTo>
                  <a:pt x="98" y="75"/>
                  <a:pt x="96" y="82"/>
                  <a:pt x="90" y="86"/>
                </a:cubicBezTo>
                <a:cubicBezTo>
                  <a:pt x="88" y="88"/>
                  <a:pt x="80" y="87"/>
                  <a:pt x="76" y="84"/>
                </a:cubicBezTo>
                <a:cubicBezTo>
                  <a:pt x="71" y="82"/>
                  <a:pt x="68" y="76"/>
                  <a:pt x="64" y="72"/>
                </a:cubicBezTo>
                <a:cubicBezTo>
                  <a:pt x="55" y="65"/>
                  <a:pt x="48" y="63"/>
                  <a:pt x="40" y="74"/>
                </a:cubicBezTo>
                <a:cubicBezTo>
                  <a:pt x="33" y="85"/>
                  <a:pt x="32" y="94"/>
                  <a:pt x="45" y="99"/>
                </a:cubicBezTo>
                <a:cubicBezTo>
                  <a:pt x="58" y="104"/>
                  <a:pt x="71" y="108"/>
                  <a:pt x="84" y="113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5" name="Freeform 69">
            <a:extLst>
              <a:ext uri="{FF2B5EF4-FFF2-40B4-BE49-F238E27FC236}">
                <a16:creationId xmlns:a16="http://schemas.microsoft.com/office/drawing/2014/main" id="{1D6803C5-CDD1-4715-81A5-4DBD034432D6}"/>
              </a:ext>
            </a:extLst>
          </p:cNvPr>
          <p:cNvSpPr>
            <a:spLocks/>
          </p:cNvSpPr>
          <p:nvPr/>
        </p:nvSpPr>
        <p:spPr bwMode="auto">
          <a:xfrm>
            <a:off x="10529415" y="366813"/>
            <a:ext cx="54438" cy="40458"/>
          </a:xfrm>
          <a:custGeom>
            <a:avLst/>
            <a:gdLst>
              <a:gd name="T0" fmla="*/ 0 w 124"/>
              <a:gd name="T1" fmla="*/ 32 h 92"/>
              <a:gd name="T2" fmla="*/ 11 w 124"/>
              <a:gd name="T3" fmla="*/ 0 h 92"/>
              <a:gd name="T4" fmla="*/ 64 w 124"/>
              <a:gd name="T5" fmla="*/ 8 h 92"/>
              <a:gd name="T6" fmla="*/ 71 w 124"/>
              <a:gd name="T7" fmla="*/ 7 h 92"/>
              <a:gd name="T8" fmla="*/ 113 w 124"/>
              <a:gd name="T9" fmla="*/ 19 h 92"/>
              <a:gd name="T10" fmla="*/ 114 w 124"/>
              <a:gd name="T11" fmla="*/ 70 h 92"/>
              <a:gd name="T12" fmla="*/ 90 w 124"/>
              <a:gd name="T13" fmla="*/ 83 h 92"/>
              <a:gd name="T14" fmla="*/ 41 w 124"/>
              <a:gd name="T15" fmla="*/ 87 h 92"/>
              <a:gd name="T16" fmla="*/ 12 w 124"/>
              <a:gd name="T17" fmla="*/ 92 h 92"/>
              <a:gd name="T18" fmla="*/ 32 w 124"/>
              <a:gd name="T19" fmla="*/ 66 h 92"/>
              <a:gd name="T20" fmla="*/ 85 w 124"/>
              <a:gd name="T21" fmla="*/ 66 h 92"/>
              <a:gd name="T22" fmla="*/ 103 w 124"/>
              <a:gd name="T23" fmla="*/ 51 h 92"/>
              <a:gd name="T24" fmla="*/ 87 w 124"/>
              <a:gd name="T25" fmla="*/ 23 h 92"/>
              <a:gd name="T26" fmla="*/ 16 w 124"/>
              <a:gd name="T27" fmla="*/ 32 h 92"/>
              <a:gd name="T28" fmla="*/ 0 w 124"/>
              <a:gd name="T29" fmla="*/ 32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4" h="92">
                <a:moveTo>
                  <a:pt x="0" y="32"/>
                </a:moveTo>
                <a:cubicBezTo>
                  <a:pt x="4" y="20"/>
                  <a:pt x="7" y="11"/>
                  <a:pt x="11" y="0"/>
                </a:cubicBezTo>
                <a:cubicBezTo>
                  <a:pt x="28" y="20"/>
                  <a:pt x="47" y="7"/>
                  <a:pt x="64" y="8"/>
                </a:cubicBezTo>
                <a:cubicBezTo>
                  <a:pt x="66" y="9"/>
                  <a:pt x="69" y="7"/>
                  <a:pt x="71" y="7"/>
                </a:cubicBezTo>
                <a:cubicBezTo>
                  <a:pt x="87" y="5"/>
                  <a:pt x="104" y="4"/>
                  <a:pt x="113" y="19"/>
                </a:cubicBezTo>
                <a:cubicBezTo>
                  <a:pt x="122" y="35"/>
                  <a:pt x="124" y="54"/>
                  <a:pt x="114" y="70"/>
                </a:cubicBezTo>
                <a:cubicBezTo>
                  <a:pt x="110" y="77"/>
                  <a:pt x="99" y="81"/>
                  <a:pt x="90" y="83"/>
                </a:cubicBezTo>
                <a:cubicBezTo>
                  <a:pt x="74" y="86"/>
                  <a:pt x="57" y="85"/>
                  <a:pt x="41" y="87"/>
                </a:cubicBezTo>
                <a:cubicBezTo>
                  <a:pt x="31" y="88"/>
                  <a:pt x="21" y="90"/>
                  <a:pt x="12" y="92"/>
                </a:cubicBezTo>
                <a:cubicBezTo>
                  <a:pt x="8" y="69"/>
                  <a:pt x="10" y="66"/>
                  <a:pt x="32" y="66"/>
                </a:cubicBezTo>
                <a:cubicBezTo>
                  <a:pt x="50" y="66"/>
                  <a:pt x="68" y="67"/>
                  <a:pt x="85" y="66"/>
                </a:cubicBezTo>
                <a:cubicBezTo>
                  <a:pt x="94" y="65"/>
                  <a:pt x="103" y="65"/>
                  <a:pt x="103" y="51"/>
                </a:cubicBezTo>
                <a:cubicBezTo>
                  <a:pt x="104" y="33"/>
                  <a:pt x="100" y="23"/>
                  <a:pt x="87" y="23"/>
                </a:cubicBezTo>
                <a:cubicBezTo>
                  <a:pt x="63" y="23"/>
                  <a:pt x="39" y="18"/>
                  <a:pt x="16" y="32"/>
                </a:cubicBezTo>
                <a:cubicBezTo>
                  <a:pt x="13" y="34"/>
                  <a:pt x="7" y="32"/>
                  <a:pt x="0" y="32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6" name="Freeform 70">
            <a:extLst>
              <a:ext uri="{FF2B5EF4-FFF2-40B4-BE49-F238E27FC236}">
                <a16:creationId xmlns:a16="http://schemas.microsoft.com/office/drawing/2014/main" id="{86EA058F-1B12-4D75-813E-32F63CFA32A6}"/>
              </a:ext>
            </a:extLst>
          </p:cNvPr>
          <p:cNvSpPr>
            <a:spLocks/>
          </p:cNvSpPr>
          <p:nvPr/>
        </p:nvSpPr>
        <p:spPr bwMode="auto">
          <a:xfrm>
            <a:off x="10536829" y="414897"/>
            <a:ext cx="58039" cy="38128"/>
          </a:xfrm>
          <a:custGeom>
            <a:avLst/>
            <a:gdLst>
              <a:gd name="T0" fmla="*/ 119 w 132"/>
              <a:gd name="T1" fmla="*/ 22 h 87"/>
              <a:gd name="T2" fmla="*/ 131 w 132"/>
              <a:gd name="T3" fmla="*/ 48 h 87"/>
              <a:gd name="T4" fmla="*/ 125 w 132"/>
              <a:gd name="T5" fmla="*/ 58 h 87"/>
              <a:gd name="T6" fmla="*/ 74 w 132"/>
              <a:gd name="T7" fmla="*/ 69 h 87"/>
              <a:gd name="T8" fmla="*/ 33 w 132"/>
              <a:gd name="T9" fmla="*/ 87 h 87"/>
              <a:gd name="T10" fmla="*/ 18 w 132"/>
              <a:gd name="T11" fmla="*/ 63 h 87"/>
              <a:gd name="T12" fmla="*/ 6 w 132"/>
              <a:gd name="T13" fmla="*/ 30 h 87"/>
              <a:gd name="T14" fmla="*/ 19 w 132"/>
              <a:gd name="T15" fmla="*/ 9 h 87"/>
              <a:gd name="T16" fmla="*/ 28 w 132"/>
              <a:gd name="T17" fmla="*/ 49 h 87"/>
              <a:gd name="T18" fmla="*/ 45 w 132"/>
              <a:gd name="T19" fmla="*/ 57 h 87"/>
              <a:gd name="T20" fmla="*/ 59 w 132"/>
              <a:gd name="T21" fmla="*/ 41 h 87"/>
              <a:gd name="T22" fmla="*/ 47 w 132"/>
              <a:gd name="T23" fmla="*/ 18 h 87"/>
              <a:gd name="T24" fmla="*/ 42 w 132"/>
              <a:gd name="T25" fmla="*/ 10 h 87"/>
              <a:gd name="T26" fmla="*/ 52 w 132"/>
              <a:gd name="T27" fmla="*/ 2 h 87"/>
              <a:gd name="T28" fmla="*/ 62 w 132"/>
              <a:gd name="T29" fmla="*/ 0 h 87"/>
              <a:gd name="T30" fmla="*/ 83 w 132"/>
              <a:gd name="T31" fmla="*/ 42 h 87"/>
              <a:gd name="T32" fmla="*/ 119 w 132"/>
              <a:gd name="T33" fmla="*/ 22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2" h="87">
                <a:moveTo>
                  <a:pt x="119" y="22"/>
                </a:moveTo>
                <a:cubicBezTo>
                  <a:pt x="124" y="32"/>
                  <a:pt x="129" y="39"/>
                  <a:pt x="131" y="48"/>
                </a:cubicBezTo>
                <a:cubicBezTo>
                  <a:pt x="132" y="50"/>
                  <a:pt x="126" y="58"/>
                  <a:pt x="125" y="58"/>
                </a:cubicBezTo>
                <a:cubicBezTo>
                  <a:pt x="106" y="52"/>
                  <a:pt x="90" y="64"/>
                  <a:pt x="74" y="69"/>
                </a:cubicBezTo>
                <a:cubicBezTo>
                  <a:pt x="61" y="73"/>
                  <a:pt x="48" y="80"/>
                  <a:pt x="33" y="87"/>
                </a:cubicBezTo>
                <a:cubicBezTo>
                  <a:pt x="29" y="81"/>
                  <a:pt x="22" y="72"/>
                  <a:pt x="18" y="63"/>
                </a:cubicBezTo>
                <a:cubicBezTo>
                  <a:pt x="13" y="52"/>
                  <a:pt x="10" y="41"/>
                  <a:pt x="6" y="30"/>
                </a:cubicBezTo>
                <a:cubicBezTo>
                  <a:pt x="0" y="15"/>
                  <a:pt x="5" y="8"/>
                  <a:pt x="19" y="9"/>
                </a:cubicBezTo>
                <a:cubicBezTo>
                  <a:pt x="22" y="23"/>
                  <a:pt x="25" y="36"/>
                  <a:pt x="28" y="49"/>
                </a:cubicBezTo>
                <a:cubicBezTo>
                  <a:pt x="31" y="59"/>
                  <a:pt x="35" y="60"/>
                  <a:pt x="45" y="57"/>
                </a:cubicBezTo>
                <a:cubicBezTo>
                  <a:pt x="54" y="54"/>
                  <a:pt x="62" y="51"/>
                  <a:pt x="59" y="41"/>
                </a:cubicBezTo>
                <a:cubicBezTo>
                  <a:pt x="56" y="33"/>
                  <a:pt x="51" y="26"/>
                  <a:pt x="47" y="18"/>
                </a:cubicBezTo>
                <a:cubicBezTo>
                  <a:pt x="45" y="15"/>
                  <a:pt x="41" y="11"/>
                  <a:pt x="42" y="10"/>
                </a:cubicBezTo>
                <a:cubicBezTo>
                  <a:pt x="44" y="6"/>
                  <a:pt x="48" y="4"/>
                  <a:pt x="52" y="2"/>
                </a:cubicBezTo>
                <a:cubicBezTo>
                  <a:pt x="56" y="1"/>
                  <a:pt x="62" y="1"/>
                  <a:pt x="62" y="0"/>
                </a:cubicBezTo>
                <a:cubicBezTo>
                  <a:pt x="69" y="15"/>
                  <a:pt x="74" y="30"/>
                  <a:pt x="83" y="42"/>
                </a:cubicBezTo>
                <a:cubicBezTo>
                  <a:pt x="87" y="48"/>
                  <a:pt x="112" y="34"/>
                  <a:pt x="119" y="22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7" name="Freeform 71">
            <a:extLst>
              <a:ext uri="{FF2B5EF4-FFF2-40B4-BE49-F238E27FC236}">
                <a16:creationId xmlns:a16="http://schemas.microsoft.com/office/drawing/2014/main" id="{646E239C-7852-449C-AAEE-D318847D2C6E}"/>
              </a:ext>
            </a:extLst>
          </p:cNvPr>
          <p:cNvSpPr>
            <a:spLocks/>
          </p:cNvSpPr>
          <p:nvPr/>
        </p:nvSpPr>
        <p:spPr bwMode="auto">
          <a:xfrm>
            <a:off x="10869391" y="418710"/>
            <a:ext cx="56345" cy="40458"/>
          </a:xfrm>
          <a:custGeom>
            <a:avLst/>
            <a:gdLst>
              <a:gd name="T0" fmla="*/ 123 w 128"/>
              <a:gd name="T1" fmla="*/ 2 h 92"/>
              <a:gd name="T2" fmla="*/ 98 w 128"/>
              <a:gd name="T3" fmla="*/ 35 h 92"/>
              <a:gd name="T4" fmla="*/ 69 w 128"/>
              <a:gd name="T5" fmla="*/ 36 h 92"/>
              <a:gd name="T6" fmla="*/ 67 w 128"/>
              <a:gd name="T7" fmla="*/ 43 h 92"/>
              <a:gd name="T8" fmla="*/ 100 w 128"/>
              <a:gd name="T9" fmla="*/ 69 h 92"/>
              <a:gd name="T10" fmla="*/ 104 w 128"/>
              <a:gd name="T11" fmla="*/ 66 h 92"/>
              <a:gd name="T12" fmla="*/ 103 w 128"/>
              <a:gd name="T13" fmla="*/ 82 h 92"/>
              <a:gd name="T14" fmla="*/ 96 w 128"/>
              <a:gd name="T15" fmla="*/ 92 h 92"/>
              <a:gd name="T16" fmla="*/ 86 w 128"/>
              <a:gd name="T17" fmla="*/ 88 h 92"/>
              <a:gd name="T18" fmla="*/ 50 w 128"/>
              <a:gd name="T19" fmla="*/ 50 h 92"/>
              <a:gd name="T20" fmla="*/ 0 w 128"/>
              <a:gd name="T21" fmla="*/ 42 h 92"/>
              <a:gd name="T22" fmla="*/ 11 w 128"/>
              <a:gd name="T23" fmla="*/ 3 h 92"/>
              <a:gd name="T24" fmla="*/ 22 w 128"/>
              <a:gd name="T25" fmla="*/ 1 h 92"/>
              <a:gd name="T26" fmla="*/ 65 w 128"/>
              <a:gd name="T27" fmla="*/ 19 h 92"/>
              <a:gd name="T28" fmla="*/ 123 w 128"/>
              <a:gd name="T29" fmla="*/ 2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8" h="92">
                <a:moveTo>
                  <a:pt x="123" y="2"/>
                </a:moveTo>
                <a:cubicBezTo>
                  <a:pt x="128" y="19"/>
                  <a:pt x="117" y="34"/>
                  <a:pt x="98" y="35"/>
                </a:cubicBezTo>
                <a:cubicBezTo>
                  <a:pt x="88" y="35"/>
                  <a:pt x="79" y="36"/>
                  <a:pt x="69" y="36"/>
                </a:cubicBezTo>
                <a:cubicBezTo>
                  <a:pt x="69" y="38"/>
                  <a:pt x="68" y="41"/>
                  <a:pt x="67" y="43"/>
                </a:cubicBezTo>
                <a:cubicBezTo>
                  <a:pt x="78" y="52"/>
                  <a:pt x="89" y="60"/>
                  <a:pt x="100" y="69"/>
                </a:cubicBezTo>
                <a:cubicBezTo>
                  <a:pt x="101" y="68"/>
                  <a:pt x="102" y="67"/>
                  <a:pt x="104" y="66"/>
                </a:cubicBezTo>
                <a:cubicBezTo>
                  <a:pt x="104" y="72"/>
                  <a:pt x="104" y="77"/>
                  <a:pt x="103" y="82"/>
                </a:cubicBezTo>
                <a:cubicBezTo>
                  <a:pt x="102" y="86"/>
                  <a:pt x="99" y="90"/>
                  <a:pt x="96" y="92"/>
                </a:cubicBezTo>
                <a:cubicBezTo>
                  <a:pt x="94" y="92"/>
                  <a:pt x="89" y="90"/>
                  <a:pt x="86" y="88"/>
                </a:cubicBezTo>
                <a:cubicBezTo>
                  <a:pt x="74" y="75"/>
                  <a:pt x="62" y="63"/>
                  <a:pt x="50" y="50"/>
                </a:cubicBezTo>
                <a:cubicBezTo>
                  <a:pt x="37" y="36"/>
                  <a:pt x="21" y="35"/>
                  <a:pt x="0" y="42"/>
                </a:cubicBezTo>
                <a:cubicBezTo>
                  <a:pt x="4" y="27"/>
                  <a:pt x="7" y="15"/>
                  <a:pt x="11" y="3"/>
                </a:cubicBezTo>
                <a:cubicBezTo>
                  <a:pt x="11" y="1"/>
                  <a:pt x="21" y="0"/>
                  <a:pt x="22" y="1"/>
                </a:cubicBezTo>
                <a:cubicBezTo>
                  <a:pt x="36" y="21"/>
                  <a:pt x="44" y="24"/>
                  <a:pt x="65" y="19"/>
                </a:cubicBezTo>
                <a:cubicBezTo>
                  <a:pt x="84" y="14"/>
                  <a:pt x="103" y="8"/>
                  <a:pt x="123" y="2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8" name="Freeform 72">
            <a:extLst>
              <a:ext uri="{FF2B5EF4-FFF2-40B4-BE49-F238E27FC236}">
                <a16:creationId xmlns:a16="http://schemas.microsoft.com/office/drawing/2014/main" id="{94212087-17C1-4F60-B61C-703D306CBCEA}"/>
              </a:ext>
            </a:extLst>
          </p:cNvPr>
          <p:cNvSpPr>
            <a:spLocks/>
          </p:cNvSpPr>
          <p:nvPr/>
        </p:nvSpPr>
        <p:spPr bwMode="auto">
          <a:xfrm>
            <a:off x="10634479" y="191212"/>
            <a:ext cx="47025" cy="50626"/>
          </a:xfrm>
          <a:custGeom>
            <a:avLst/>
            <a:gdLst>
              <a:gd name="T0" fmla="*/ 76 w 107"/>
              <a:gd name="T1" fmla="*/ 0 h 115"/>
              <a:gd name="T2" fmla="*/ 94 w 107"/>
              <a:gd name="T3" fmla="*/ 50 h 115"/>
              <a:gd name="T4" fmla="*/ 97 w 107"/>
              <a:gd name="T5" fmla="*/ 58 h 115"/>
              <a:gd name="T6" fmla="*/ 71 w 107"/>
              <a:gd name="T7" fmla="*/ 109 h 115"/>
              <a:gd name="T8" fmla="*/ 24 w 107"/>
              <a:gd name="T9" fmla="*/ 85 h 115"/>
              <a:gd name="T10" fmla="*/ 2 w 107"/>
              <a:gd name="T11" fmla="*/ 39 h 115"/>
              <a:gd name="T12" fmla="*/ 1 w 107"/>
              <a:gd name="T13" fmla="*/ 30 h 115"/>
              <a:gd name="T14" fmla="*/ 30 w 107"/>
              <a:gd name="T15" fmla="*/ 18 h 115"/>
              <a:gd name="T16" fmla="*/ 49 w 107"/>
              <a:gd name="T17" fmla="*/ 86 h 115"/>
              <a:gd name="T18" fmla="*/ 84 w 107"/>
              <a:gd name="T19" fmla="*/ 94 h 115"/>
              <a:gd name="T20" fmla="*/ 87 w 107"/>
              <a:gd name="T21" fmla="*/ 80 h 115"/>
              <a:gd name="T22" fmla="*/ 62 w 107"/>
              <a:gd name="T23" fmla="*/ 18 h 115"/>
              <a:gd name="T24" fmla="*/ 72 w 107"/>
              <a:gd name="T25" fmla="*/ 0 h 115"/>
              <a:gd name="T26" fmla="*/ 76 w 107"/>
              <a:gd name="T27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7" h="115">
                <a:moveTo>
                  <a:pt x="76" y="0"/>
                </a:moveTo>
                <a:cubicBezTo>
                  <a:pt x="82" y="18"/>
                  <a:pt x="88" y="34"/>
                  <a:pt x="94" y="50"/>
                </a:cubicBezTo>
                <a:cubicBezTo>
                  <a:pt x="95" y="53"/>
                  <a:pt x="96" y="56"/>
                  <a:pt x="97" y="58"/>
                </a:cubicBezTo>
                <a:cubicBezTo>
                  <a:pt x="107" y="98"/>
                  <a:pt x="102" y="101"/>
                  <a:pt x="71" y="109"/>
                </a:cubicBezTo>
                <a:cubicBezTo>
                  <a:pt x="45" y="115"/>
                  <a:pt x="34" y="109"/>
                  <a:pt x="24" y="85"/>
                </a:cubicBezTo>
                <a:cubicBezTo>
                  <a:pt x="17" y="69"/>
                  <a:pt x="9" y="54"/>
                  <a:pt x="2" y="39"/>
                </a:cubicBezTo>
                <a:cubicBezTo>
                  <a:pt x="0" y="36"/>
                  <a:pt x="0" y="30"/>
                  <a:pt x="1" y="30"/>
                </a:cubicBezTo>
                <a:cubicBezTo>
                  <a:pt x="10" y="25"/>
                  <a:pt x="20" y="21"/>
                  <a:pt x="30" y="18"/>
                </a:cubicBezTo>
                <a:cubicBezTo>
                  <a:pt x="24" y="46"/>
                  <a:pt x="41" y="65"/>
                  <a:pt x="49" y="86"/>
                </a:cubicBezTo>
                <a:cubicBezTo>
                  <a:pt x="54" y="100"/>
                  <a:pt x="72" y="103"/>
                  <a:pt x="84" y="94"/>
                </a:cubicBezTo>
                <a:cubicBezTo>
                  <a:pt x="87" y="91"/>
                  <a:pt x="89" y="84"/>
                  <a:pt x="87" y="80"/>
                </a:cubicBezTo>
                <a:cubicBezTo>
                  <a:pt x="80" y="59"/>
                  <a:pt x="71" y="38"/>
                  <a:pt x="62" y="18"/>
                </a:cubicBezTo>
                <a:cubicBezTo>
                  <a:pt x="55" y="3"/>
                  <a:pt x="56" y="1"/>
                  <a:pt x="72" y="0"/>
                </a:cubicBezTo>
                <a:cubicBezTo>
                  <a:pt x="74" y="0"/>
                  <a:pt x="76" y="0"/>
                  <a:pt x="76" y="0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9" name="Freeform 73">
            <a:extLst>
              <a:ext uri="{FF2B5EF4-FFF2-40B4-BE49-F238E27FC236}">
                <a16:creationId xmlns:a16="http://schemas.microsoft.com/office/drawing/2014/main" id="{6E3439DA-CF57-4443-95E5-234B446A4676}"/>
              </a:ext>
            </a:extLst>
          </p:cNvPr>
          <p:cNvSpPr>
            <a:spLocks/>
          </p:cNvSpPr>
          <p:nvPr/>
        </p:nvSpPr>
        <p:spPr bwMode="auto">
          <a:xfrm>
            <a:off x="10876804" y="364695"/>
            <a:ext cx="51473" cy="42576"/>
          </a:xfrm>
          <a:custGeom>
            <a:avLst/>
            <a:gdLst>
              <a:gd name="T0" fmla="*/ 8 w 117"/>
              <a:gd name="T1" fmla="*/ 72 h 97"/>
              <a:gd name="T2" fmla="*/ 14 w 117"/>
              <a:gd name="T3" fmla="*/ 25 h 97"/>
              <a:gd name="T4" fmla="*/ 93 w 117"/>
              <a:gd name="T5" fmla="*/ 40 h 97"/>
              <a:gd name="T6" fmla="*/ 101 w 117"/>
              <a:gd name="T7" fmla="*/ 24 h 97"/>
              <a:gd name="T8" fmla="*/ 94 w 117"/>
              <a:gd name="T9" fmla="*/ 9 h 97"/>
              <a:gd name="T10" fmla="*/ 116 w 117"/>
              <a:gd name="T11" fmla="*/ 0 h 97"/>
              <a:gd name="T12" fmla="*/ 116 w 117"/>
              <a:gd name="T13" fmla="*/ 83 h 97"/>
              <a:gd name="T14" fmla="*/ 93 w 117"/>
              <a:gd name="T15" fmla="*/ 93 h 97"/>
              <a:gd name="T16" fmla="*/ 96 w 117"/>
              <a:gd name="T17" fmla="*/ 82 h 97"/>
              <a:gd name="T18" fmla="*/ 84 w 117"/>
              <a:gd name="T19" fmla="*/ 63 h 97"/>
              <a:gd name="T20" fmla="*/ 62 w 117"/>
              <a:gd name="T21" fmla="*/ 61 h 97"/>
              <a:gd name="T22" fmla="*/ 8 w 117"/>
              <a:gd name="T23" fmla="*/ 72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7" h="97">
                <a:moveTo>
                  <a:pt x="8" y="72"/>
                </a:moveTo>
                <a:cubicBezTo>
                  <a:pt x="0" y="51"/>
                  <a:pt x="2" y="40"/>
                  <a:pt x="14" y="25"/>
                </a:cubicBezTo>
                <a:cubicBezTo>
                  <a:pt x="38" y="42"/>
                  <a:pt x="66" y="37"/>
                  <a:pt x="93" y="40"/>
                </a:cubicBezTo>
                <a:cubicBezTo>
                  <a:pt x="102" y="42"/>
                  <a:pt x="106" y="32"/>
                  <a:pt x="101" y="24"/>
                </a:cubicBezTo>
                <a:cubicBezTo>
                  <a:pt x="99" y="19"/>
                  <a:pt x="97" y="14"/>
                  <a:pt x="94" y="9"/>
                </a:cubicBezTo>
                <a:cubicBezTo>
                  <a:pt x="101" y="6"/>
                  <a:pt x="108" y="3"/>
                  <a:pt x="116" y="0"/>
                </a:cubicBezTo>
                <a:cubicBezTo>
                  <a:pt x="116" y="30"/>
                  <a:pt x="117" y="57"/>
                  <a:pt x="116" y="83"/>
                </a:cubicBezTo>
                <a:cubicBezTo>
                  <a:pt x="115" y="97"/>
                  <a:pt x="102" y="89"/>
                  <a:pt x="93" y="93"/>
                </a:cubicBezTo>
                <a:cubicBezTo>
                  <a:pt x="95" y="88"/>
                  <a:pt x="95" y="85"/>
                  <a:pt x="96" y="82"/>
                </a:cubicBezTo>
                <a:cubicBezTo>
                  <a:pt x="104" y="64"/>
                  <a:pt x="103" y="63"/>
                  <a:pt x="84" y="63"/>
                </a:cubicBezTo>
                <a:cubicBezTo>
                  <a:pt x="77" y="63"/>
                  <a:pt x="69" y="63"/>
                  <a:pt x="62" y="61"/>
                </a:cubicBezTo>
                <a:cubicBezTo>
                  <a:pt x="43" y="56"/>
                  <a:pt x="25" y="57"/>
                  <a:pt x="8" y="72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0" name="Freeform 74">
            <a:extLst>
              <a:ext uri="{FF2B5EF4-FFF2-40B4-BE49-F238E27FC236}">
                <a16:creationId xmlns:a16="http://schemas.microsoft.com/office/drawing/2014/main" id="{5EE211B5-3CF8-43E9-9D34-26599672E9B6}"/>
              </a:ext>
            </a:extLst>
          </p:cNvPr>
          <p:cNvSpPr>
            <a:spLocks noEditPoints="1"/>
          </p:cNvSpPr>
          <p:nvPr/>
        </p:nvSpPr>
        <p:spPr bwMode="auto">
          <a:xfrm>
            <a:off x="10553139" y="278907"/>
            <a:ext cx="49566" cy="42153"/>
          </a:xfrm>
          <a:custGeom>
            <a:avLst/>
            <a:gdLst>
              <a:gd name="T0" fmla="*/ 113 w 113"/>
              <a:gd name="T1" fmla="*/ 18 h 96"/>
              <a:gd name="T2" fmla="*/ 96 w 113"/>
              <a:gd name="T3" fmla="*/ 32 h 96"/>
              <a:gd name="T4" fmla="*/ 70 w 113"/>
              <a:gd name="T5" fmla="*/ 31 h 96"/>
              <a:gd name="T6" fmla="*/ 62 w 113"/>
              <a:gd name="T7" fmla="*/ 52 h 96"/>
              <a:gd name="T8" fmla="*/ 86 w 113"/>
              <a:gd name="T9" fmla="*/ 75 h 96"/>
              <a:gd name="T10" fmla="*/ 71 w 113"/>
              <a:gd name="T11" fmla="*/ 94 h 96"/>
              <a:gd name="T12" fmla="*/ 59 w 113"/>
              <a:gd name="T13" fmla="*/ 91 h 96"/>
              <a:gd name="T14" fmla="*/ 2 w 113"/>
              <a:gd name="T15" fmla="*/ 16 h 96"/>
              <a:gd name="T16" fmla="*/ 1 w 113"/>
              <a:gd name="T17" fmla="*/ 4 h 96"/>
              <a:gd name="T18" fmla="*/ 12 w 113"/>
              <a:gd name="T19" fmla="*/ 1 h 96"/>
              <a:gd name="T20" fmla="*/ 113 w 113"/>
              <a:gd name="T21" fmla="*/ 18 h 96"/>
              <a:gd name="T22" fmla="*/ 22 w 113"/>
              <a:gd name="T23" fmla="*/ 15 h 96"/>
              <a:gd name="T24" fmla="*/ 45 w 113"/>
              <a:gd name="T25" fmla="*/ 43 h 96"/>
              <a:gd name="T26" fmla="*/ 55 w 113"/>
              <a:gd name="T27" fmla="*/ 23 h 96"/>
              <a:gd name="T28" fmla="*/ 22 w 113"/>
              <a:gd name="T29" fmla="*/ 1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3" h="96">
                <a:moveTo>
                  <a:pt x="113" y="18"/>
                </a:moveTo>
                <a:cubicBezTo>
                  <a:pt x="113" y="34"/>
                  <a:pt x="108" y="38"/>
                  <a:pt x="96" y="32"/>
                </a:cubicBezTo>
                <a:cubicBezTo>
                  <a:pt x="87" y="28"/>
                  <a:pt x="78" y="21"/>
                  <a:pt x="70" y="31"/>
                </a:cubicBezTo>
                <a:cubicBezTo>
                  <a:pt x="65" y="37"/>
                  <a:pt x="60" y="47"/>
                  <a:pt x="62" y="52"/>
                </a:cubicBezTo>
                <a:cubicBezTo>
                  <a:pt x="66" y="60"/>
                  <a:pt x="76" y="66"/>
                  <a:pt x="86" y="75"/>
                </a:cubicBezTo>
                <a:cubicBezTo>
                  <a:pt x="83" y="79"/>
                  <a:pt x="78" y="87"/>
                  <a:pt x="71" y="94"/>
                </a:cubicBezTo>
                <a:cubicBezTo>
                  <a:pt x="69" y="96"/>
                  <a:pt x="61" y="93"/>
                  <a:pt x="59" y="91"/>
                </a:cubicBezTo>
                <a:cubicBezTo>
                  <a:pt x="40" y="66"/>
                  <a:pt x="21" y="41"/>
                  <a:pt x="2" y="16"/>
                </a:cubicBezTo>
                <a:cubicBezTo>
                  <a:pt x="0" y="13"/>
                  <a:pt x="0" y="7"/>
                  <a:pt x="1" y="4"/>
                </a:cubicBezTo>
                <a:cubicBezTo>
                  <a:pt x="3" y="2"/>
                  <a:pt x="9" y="0"/>
                  <a:pt x="12" y="1"/>
                </a:cubicBezTo>
                <a:cubicBezTo>
                  <a:pt x="46" y="6"/>
                  <a:pt x="79" y="12"/>
                  <a:pt x="113" y="18"/>
                </a:cubicBezTo>
                <a:close/>
                <a:moveTo>
                  <a:pt x="22" y="15"/>
                </a:moveTo>
                <a:cubicBezTo>
                  <a:pt x="31" y="26"/>
                  <a:pt x="37" y="34"/>
                  <a:pt x="45" y="43"/>
                </a:cubicBezTo>
                <a:cubicBezTo>
                  <a:pt x="48" y="35"/>
                  <a:pt x="51" y="29"/>
                  <a:pt x="55" y="23"/>
                </a:cubicBezTo>
                <a:cubicBezTo>
                  <a:pt x="44" y="20"/>
                  <a:pt x="35" y="18"/>
                  <a:pt x="22" y="15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1" name="Freeform 75">
            <a:extLst>
              <a:ext uri="{FF2B5EF4-FFF2-40B4-BE49-F238E27FC236}">
                <a16:creationId xmlns:a16="http://schemas.microsoft.com/office/drawing/2014/main" id="{3F9204C9-4FAD-4F53-BA29-C12C5BEF171F}"/>
              </a:ext>
            </a:extLst>
          </p:cNvPr>
          <p:cNvSpPr>
            <a:spLocks/>
          </p:cNvSpPr>
          <p:nvPr/>
        </p:nvSpPr>
        <p:spPr bwMode="auto">
          <a:xfrm>
            <a:off x="10874262" y="326779"/>
            <a:ext cx="56345" cy="34315"/>
          </a:xfrm>
          <a:custGeom>
            <a:avLst/>
            <a:gdLst>
              <a:gd name="T0" fmla="*/ 23 w 128"/>
              <a:gd name="T1" fmla="*/ 30 h 78"/>
              <a:gd name="T2" fmla="*/ 82 w 128"/>
              <a:gd name="T3" fmla="*/ 22 h 78"/>
              <a:gd name="T4" fmla="*/ 108 w 128"/>
              <a:gd name="T5" fmla="*/ 0 h 78"/>
              <a:gd name="T6" fmla="*/ 119 w 128"/>
              <a:gd name="T7" fmla="*/ 13 h 78"/>
              <a:gd name="T8" fmla="*/ 126 w 128"/>
              <a:gd name="T9" fmla="*/ 39 h 78"/>
              <a:gd name="T10" fmla="*/ 113 w 128"/>
              <a:gd name="T11" fmla="*/ 52 h 78"/>
              <a:gd name="T12" fmla="*/ 46 w 128"/>
              <a:gd name="T13" fmla="*/ 54 h 78"/>
              <a:gd name="T14" fmla="*/ 21 w 128"/>
              <a:gd name="T15" fmla="*/ 70 h 78"/>
              <a:gd name="T16" fmla="*/ 7 w 128"/>
              <a:gd name="T17" fmla="*/ 69 h 78"/>
              <a:gd name="T18" fmla="*/ 1 w 128"/>
              <a:gd name="T19" fmla="*/ 26 h 78"/>
              <a:gd name="T20" fmla="*/ 8 w 128"/>
              <a:gd name="T21" fmla="*/ 16 h 78"/>
              <a:gd name="T22" fmla="*/ 23 w 128"/>
              <a:gd name="T23" fmla="*/ 3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8" h="78">
                <a:moveTo>
                  <a:pt x="23" y="30"/>
                </a:moveTo>
                <a:cubicBezTo>
                  <a:pt x="41" y="28"/>
                  <a:pt x="62" y="25"/>
                  <a:pt x="82" y="22"/>
                </a:cubicBezTo>
                <a:cubicBezTo>
                  <a:pt x="95" y="21"/>
                  <a:pt x="105" y="18"/>
                  <a:pt x="108" y="0"/>
                </a:cubicBezTo>
                <a:cubicBezTo>
                  <a:pt x="113" y="6"/>
                  <a:pt x="118" y="9"/>
                  <a:pt x="119" y="13"/>
                </a:cubicBezTo>
                <a:cubicBezTo>
                  <a:pt x="122" y="21"/>
                  <a:pt x="124" y="30"/>
                  <a:pt x="126" y="39"/>
                </a:cubicBezTo>
                <a:cubicBezTo>
                  <a:pt x="128" y="49"/>
                  <a:pt x="122" y="56"/>
                  <a:pt x="113" y="52"/>
                </a:cubicBezTo>
                <a:cubicBezTo>
                  <a:pt x="90" y="40"/>
                  <a:pt x="68" y="51"/>
                  <a:pt x="46" y="54"/>
                </a:cubicBezTo>
                <a:cubicBezTo>
                  <a:pt x="35" y="55"/>
                  <a:pt x="25" y="57"/>
                  <a:pt x="21" y="70"/>
                </a:cubicBezTo>
                <a:cubicBezTo>
                  <a:pt x="19" y="77"/>
                  <a:pt x="9" y="78"/>
                  <a:pt x="7" y="69"/>
                </a:cubicBezTo>
                <a:cubicBezTo>
                  <a:pt x="3" y="55"/>
                  <a:pt x="2" y="41"/>
                  <a:pt x="1" y="26"/>
                </a:cubicBezTo>
                <a:cubicBezTo>
                  <a:pt x="0" y="23"/>
                  <a:pt x="5" y="20"/>
                  <a:pt x="8" y="16"/>
                </a:cubicBezTo>
                <a:cubicBezTo>
                  <a:pt x="12" y="20"/>
                  <a:pt x="17" y="24"/>
                  <a:pt x="23" y="30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2" name="Freeform 76">
            <a:extLst>
              <a:ext uri="{FF2B5EF4-FFF2-40B4-BE49-F238E27FC236}">
                <a16:creationId xmlns:a16="http://schemas.microsoft.com/office/drawing/2014/main" id="{73DDF204-267B-4DAA-A55D-1F5C6DDF490E}"/>
              </a:ext>
            </a:extLst>
          </p:cNvPr>
          <p:cNvSpPr>
            <a:spLocks/>
          </p:cNvSpPr>
          <p:nvPr/>
        </p:nvSpPr>
        <p:spPr bwMode="auto">
          <a:xfrm>
            <a:off x="10605036" y="500262"/>
            <a:ext cx="38128" cy="44271"/>
          </a:xfrm>
          <a:custGeom>
            <a:avLst/>
            <a:gdLst>
              <a:gd name="T0" fmla="*/ 19 w 87"/>
              <a:gd name="T1" fmla="*/ 100 h 101"/>
              <a:gd name="T2" fmla="*/ 6 w 87"/>
              <a:gd name="T3" fmla="*/ 81 h 101"/>
              <a:gd name="T4" fmla="*/ 31 w 87"/>
              <a:gd name="T5" fmla="*/ 46 h 101"/>
              <a:gd name="T6" fmla="*/ 29 w 87"/>
              <a:gd name="T7" fmla="*/ 18 h 101"/>
              <a:gd name="T8" fmla="*/ 28 w 87"/>
              <a:gd name="T9" fmla="*/ 6 h 101"/>
              <a:gd name="T10" fmla="*/ 42 w 87"/>
              <a:gd name="T11" fmla="*/ 1 h 101"/>
              <a:gd name="T12" fmla="*/ 64 w 87"/>
              <a:gd name="T13" fmla="*/ 1 h 101"/>
              <a:gd name="T14" fmla="*/ 87 w 87"/>
              <a:gd name="T15" fmla="*/ 3 h 101"/>
              <a:gd name="T16" fmla="*/ 82 w 87"/>
              <a:gd name="T17" fmla="*/ 22 h 101"/>
              <a:gd name="T18" fmla="*/ 32 w 87"/>
              <a:gd name="T19" fmla="*/ 92 h 101"/>
              <a:gd name="T20" fmla="*/ 19 w 87"/>
              <a:gd name="T21" fmla="*/ 10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7" h="101">
                <a:moveTo>
                  <a:pt x="19" y="100"/>
                </a:moveTo>
                <a:cubicBezTo>
                  <a:pt x="6" y="101"/>
                  <a:pt x="0" y="90"/>
                  <a:pt x="6" y="81"/>
                </a:cubicBezTo>
                <a:cubicBezTo>
                  <a:pt x="13" y="69"/>
                  <a:pt x="22" y="57"/>
                  <a:pt x="31" y="46"/>
                </a:cubicBezTo>
                <a:cubicBezTo>
                  <a:pt x="39" y="36"/>
                  <a:pt x="44" y="27"/>
                  <a:pt x="29" y="18"/>
                </a:cubicBezTo>
                <a:cubicBezTo>
                  <a:pt x="27" y="17"/>
                  <a:pt x="26" y="8"/>
                  <a:pt x="28" y="6"/>
                </a:cubicBezTo>
                <a:cubicBezTo>
                  <a:pt x="31" y="3"/>
                  <a:pt x="37" y="1"/>
                  <a:pt x="42" y="1"/>
                </a:cubicBezTo>
                <a:cubicBezTo>
                  <a:pt x="49" y="0"/>
                  <a:pt x="56" y="0"/>
                  <a:pt x="64" y="1"/>
                </a:cubicBezTo>
                <a:cubicBezTo>
                  <a:pt x="72" y="1"/>
                  <a:pt x="79" y="2"/>
                  <a:pt x="87" y="3"/>
                </a:cubicBezTo>
                <a:cubicBezTo>
                  <a:pt x="86" y="9"/>
                  <a:pt x="86" y="17"/>
                  <a:pt x="82" y="22"/>
                </a:cubicBezTo>
                <a:cubicBezTo>
                  <a:pt x="66" y="46"/>
                  <a:pt x="49" y="69"/>
                  <a:pt x="32" y="92"/>
                </a:cubicBezTo>
                <a:cubicBezTo>
                  <a:pt x="28" y="97"/>
                  <a:pt x="21" y="99"/>
                  <a:pt x="19" y="100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3" name="Freeform 77">
            <a:extLst>
              <a:ext uri="{FF2B5EF4-FFF2-40B4-BE49-F238E27FC236}">
                <a16:creationId xmlns:a16="http://schemas.microsoft.com/office/drawing/2014/main" id="{6333112B-A62B-423D-A85C-9ECB30C590F2}"/>
              </a:ext>
            </a:extLst>
          </p:cNvPr>
          <p:cNvSpPr>
            <a:spLocks/>
          </p:cNvSpPr>
          <p:nvPr/>
        </p:nvSpPr>
        <p:spPr bwMode="auto">
          <a:xfrm>
            <a:off x="10770046" y="186764"/>
            <a:ext cx="40035" cy="48931"/>
          </a:xfrm>
          <a:custGeom>
            <a:avLst/>
            <a:gdLst>
              <a:gd name="T0" fmla="*/ 91 w 91"/>
              <a:gd name="T1" fmla="*/ 27 h 111"/>
              <a:gd name="T2" fmla="*/ 40 w 91"/>
              <a:gd name="T3" fmla="*/ 89 h 111"/>
              <a:gd name="T4" fmla="*/ 16 w 91"/>
              <a:gd name="T5" fmla="*/ 104 h 111"/>
              <a:gd name="T6" fmla="*/ 6 w 91"/>
              <a:gd name="T7" fmla="*/ 78 h 111"/>
              <a:gd name="T8" fmla="*/ 0 w 91"/>
              <a:gd name="T9" fmla="*/ 15 h 111"/>
              <a:gd name="T10" fmla="*/ 4 w 91"/>
              <a:gd name="T11" fmla="*/ 0 h 111"/>
              <a:gd name="T12" fmla="*/ 29 w 91"/>
              <a:gd name="T13" fmla="*/ 5 h 111"/>
              <a:gd name="T14" fmla="*/ 28 w 91"/>
              <a:gd name="T15" fmla="*/ 19 h 111"/>
              <a:gd name="T16" fmla="*/ 25 w 91"/>
              <a:gd name="T17" fmla="*/ 70 h 111"/>
              <a:gd name="T18" fmla="*/ 38 w 91"/>
              <a:gd name="T19" fmla="*/ 72 h 111"/>
              <a:gd name="T20" fmla="*/ 66 w 91"/>
              <a:gd name="T21" fmla="*/ 26 h 111"/>
              <a:gd name="T22" fmla="*/ 91 w 91"/>
              <a:gd name="T23" fmla="*/ 27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1" h="111">
                <a:moveTo>
                  <a:pt x="91" y="27"/>
                </a:moveTo>
                <a:cubicBezTo>
                  <a:pt x="74" y="48"/>
                  <a:pt x="57" y="69"/>
                  <a:pt x="40" y="89"/>
                </a:cubicBezTo>
                <a:cubicBezTo>
                  <a:pt x="33" y="97"/>
                  <a:pt x="27" y="111"/>
                  <a:pt x="16" y="104"/>
                </a:cubicBezTo>
                <a:cubicBezTo>
                  <a:pt x="10" y="101"/>
                  <a:pt x="8" y="87"/>
                  <a:pt x="6" y="78"/>
                </a:cubicBezTo>
                <a:cubicBezTo>
                  <a:pt x="4" y="57"/>
                  <a:pt x="2" y="36"/>
                  <a:pt x="0" y="15"/>
                </a:cubicBezTo>
                <a:cubicBezTo>
                  <a:pt x="0" y="10"/>
                  <a:pt x="3" y="0"/>
                  <a:pt x="4" y="0"/>
                </a:cubicBezTo>
                <a:cubicBezTo>
                  <a:pt x="12" y="0"/>
                  <a:pt x="21" y="2"/>
                  <a:pt x="29" y="5"/>
                </a:cubicBezTo>
                <a:cubicBezTo>
                  <a:pt x="30" y="5"/>
                  <a:pt x="28" y="14"/>
                  <a:pt x="28" y="19"/>
                </a:cubicBezTo>
                <a:cubicBezTo>
                  <a:pt x="27" y="36"/>
                  <a:pt x="25" y="53"/>
                  <a:pt x="25" y="70"/>
                </a:cubicBezTo>
                <a:cubicBezTo>
                  <a:pt x="26" y="78"/>
                  <a:pt x="33" y="80"/>
                  <a:pt x="38" y="72"/>
                </a:cubicBezTo>
                <a:cubicBezTo>
                  <a:pt x="47" y="57"/>
                  <a:pt x="63" y="46"/>
                  <a:pt x="66" y="26"/>
                </a:cubicBezTo>
                <a:cubicBezTo>
                  <a:pt x="68" y="15"/>
                  <a:pt x="81" y="16"/>
                  <a:pt x="91" y="27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4" name="Freeform 78">
            <a:extLst>
              <a:ext uri="{FF2B5EF4-FFF2-40B4-BE49-F238E27FC236}">
                <a16:creationId xmlns:a16="http://schemas.microsoft.com/office/drawing/2014/main" id="{7B37ED85-F809-4408-B7A3-2785B5CEEBE4}"/>
              </a:ext>
            </a:extLst>
          </p:cNvPr>
          <p:cNvSpPr>
            <a:spLocks/>
          </p:cNvSpPr>
          <p:nvPr/>
        </p:nvSpPr>
        <p:spPr bwMode="auto">
          <a:xfrm>
            <a:off x="10736154" y="180197"/>
            <a:ext cx="17581" cy="46177"/>
          </a:xfrm>
          <a:custGeom>
            <a:avLst/>
            <a:gdLst>
              <a:gd name="T0" fmla="*/ 40 w 40"/>
              <a:gd name="T1" fmla="*/ 5 h 105"/>
              <a:gd name="T2" fmla="*/ 30 w 40"/>
              <a:gd name="T3" fmla="*/ 102 h 105"/>
              <a:gd name="T4" fmla="*/ 0 w 40"/>
              <a:gd name="T5" fmla="*/ 105 h 105"/>
              <a:gd name="T6" fmla="*/ 9 w 40"/>
              <a:gd name="T7" fmla="*/ 56 h 105"/>
              <a:gd name="T8" fmla="*/ 8 w 40"/>
              <a:gd name="T9" fmla="*/ 16 h 105"/>
              <a:gd name="T10" fmla="*/ 9 w 40"/>
              <a:gd name="T11" fmla="*/ 3 h 105"/>
              <a:gd name="T12" fmla="*/ 22 w 40"/>
              <a:gd name="T13" fmla="*/ 1 h 105"/>
              <a:gd name="T14" fmla="*/ 40 w 40"/>
              <a:gd name="T15" fmla="*/ 5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" h="105">
                <a:moveTo>
                  <a:pt x="40" y="5"/>
                </a:moveTo>
                <a:cubicBezTo>
                  <a:pt x="36" y="38"/>
                  <a:pt x="33" y="69"/>
                  <a:pt x="30" y="102"/>
                </a:cubicBezTo>
                <a:cubicBezTo>
                  <a:pt x="23" y="103"/>
                  <a:pt x="12" y="104"/>
                  <a:pt x="0" y="105"/>
                </a:cubicBezTo>
                <a:cubicBezTo>
                  <a:pt x="3" y="87"/>
                  <a:pt x="8" y="72"/>
                  <a:pt x="9" y="56"/>
                </a:cubicBezTo>
                <a:cubicBezTo>
                  <a:pt x="10" y="43"/>
                  <a:pt x="8" y="30"/>
                  <a:pt x="8" y="16"/>
                </a:cubicBezTo>
                <a:cubicBezTo>
                  <a:pt x="8" y="12"/>
                  <a:pt x="7" y="6"/>
                  <a:pt x="9" y="3"/>
                </a:cubicBezTo>
                <a:cubicBezTo>
                  <a:pt x="12" y="0"/>
                  <a:pt x="18" y="0"/>
                  <a:pt x="22" y="1"/>
                </a:cubicBezTo>
                <a:cubicBezTo>
                  <a:pt x="29" y="2"/>
                  <a:pt x="36" y="4"/>
                  <a:pt x="40" y="5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5" name="Freeform 79">
            <a:extLst>
              <a:ext uri="{FF2B5EF4-FFF2-40B4-BE49-F238E27FC236}">
                <a16:creationId xmlns:a16="http://schemas.microsoft.com/office/drawing/2014/main" id="{7554423C-33AB-4F0C-9740-A5B5D6B4970A}"/>
              </a:ext>
            </a:extLst>
          </p:cNvPr>
          <p:cNvSpPr>
            <a:spLocks noEditPoints="1"/>
          </p:cNvSpPr>
          <p:nvPr/>
        </p:nvSpPr>
        <p:spPr bwMode="auto">
          <a:xfrm>
            <a:off x="10726410" y="393291"/>
            <a:ext cx="98921" cy="94897"/>
          </a:xfrm>
          <a:custGeom>
            <a:avLst/>
            <a:gdLst>
              <a:gd name="T0" fmla="*/ 89 w 225"/>
              <a:gd name="T1" fmla="*/ 97 h 216"/>
              <a:gd name="T2" fmla="*/ 47 w 225"/>
              <a:gd name="T3" fmla="*/ 105 h 216"/>
              <a:gd name="T4" fmla="*/ 5 w 225"/>
              <a:gd name="T5" fmla="*/ 116 h 216"/>
              <a:gd name="T6" fmla="*/ 19 w 225"/>
              <a:gd name="T7" fmla="*/ 83 h 216"/>
              <a:gd name="T8" fmla="*/ 83 w 225"/>
              <a:gd name="T9" fmla="*/ 60 h 216"/>
              <a:gd name="T10" fmla="*/ 96 w 225"/>
              <a:gd name="T11" fmla="*/ 57 h 216"/>
              <a:gd name="T12" fmla="*/ 96 w 225"/>
              <a:gd name="T13" fmla="*/ 50 h 216"/>
              <a:gd name="T14" fmla="*/ 65 w 225"/>
              <a:gd name="T15" fmla="*/ 48 h 216"/>
              <a:gd name="T16" fmla="*/ 42 w 225"/>
              <a:gd name="T17" fmla="*/ 39 h 216"/>
              <a:gd name="T18" fmla="*/ 62 w 225"/>
              <a:gd name="T19" fmla="*/ 13 h 216"/>
              <a:gd name="T20" fmla="*/ 152 w 225"/>
              <a:gd name="T21" fmla="*/ 6 h 216"/>
              <a:gd name="T22" fmla="*/ 154 w 225"/>
              <a:gd name="T23" fmla="*/ 12 h 216"/>
              <a:gd name="T24" fmla="*/ 146 w 225"/>
              <a:gd name="T25" fmla="*/ 32 h 216"/>
              <a:gd name="T26" fmla="*/ 145 w 225"/>
              <a:gd name="T27" fmla="*/ 46 h 216"/>
              <a:gd name="T28" fmla="*/ 159 w 225"/>
              <a:gd name="T29" fmla="*/ 45 h 216"/>
              <a:gd name="T30" fmla="*/ 187 w 225"/>
              <a:gd name="T31" fmla="*/ 23 h 216"/>
              <a:gd name="T32" fmla="*/ 203 w 225"/>
              <a:gd name="T33" fmla="*/ 6 h 216"/>
              <a:gd name="T34" fmla="*/ 224 w 225"/>
              <a:gd name="T35" fmla="*/ 17 h 216"/>
              <a:gd name="T36" fmla="*/ 217 w 225"/>
              <a:gd name="T37" fmla="*/ 106 h 216"/>
              <a:gd name="T38" fmla="*/ 171 w 225"/>
              <a:gd name="T39" fmla="*/ 135 h 216"/>
              <a:gd name="T40" fmla="*/ 139 w 225"/>
              <a:gd name="T41" fmla="*/ 141 h 216"/>
              <a:gd name="T42" fmla="*/ 156 w 225"/>
              <a:gd name="T43" fmla="*/ 180 h 216"/>
              <a:gd name="T44" fmla="*/ 161 w 225"/>
              <a:gd name="T45" fmla="*/ 197 h 216"/>
              <a:gd name="T46" fmla="*/ 159 w 225"/>
              <a:gd name="T47" fmla="*/ 214 h 216"/>
              <a:gd name="T48" fmla="*/ 139 w 225"/>
              <a:gd name="T49" fmla="*/ 212 h 216"/>
              <a:gd name="T50" fmla="*/ 97 w 225"/>
              <a:gd name="T51" fmla="*/ 166 h 216"/>
              <a:gd name="T52" fmla="*/ 73 w 225"/>
              <a:gd name="T53" fmla="*/ 159 h 216"/>
              <a:gd name="T54" fmla="*/ 24 w 225"/>
              <a:gd name="T55" fmla="*/ 178 h 216"/>
              <a:gd name="T56" fmla="*/ 2 w 225"/>
              <a:gd name="T57" fmla="*/ 174 h 216"/>
              <a:gd name="T58" fmla="*/ 8 w 225"/>
              <a:gd name="T59" fmla="*/ 154 h 216"/>
              <a:gd name="T60" fmla="*/ 65 w 225"/>
              <a:gd name="T61" fmla="*/ 121 h 216"/>
              <a:gd name="T62" fmla="*/ 89 w 225"/>
              <a:gd name="T63" fmla="*/ 97 h 216"/>
              <a:gd name="T64" fmla="*/ 178 w 225"/>
              <a:gd name="T65" fmla="*/ 75 h 216"/>
              <a:gd name="T66" fmla="*/ 146 w 225"/>
              <a:gd name="T67" fmla="*/ 75 h 216"/>
              <a:gd name="T68" fmla="*/ 138 w 225"/>
              <a:gd name="T69" fmla="*/ 83 h 216"/>
              <a:gd name="T70" fmla="*/ 141 w 225"/>
              <a:gd name="T71" fmla="*/ 94 h 216"/>
              <a:gd name="T72" fmla="*/ 168 w 225"/>
              <a:gd name="T73" fmla="*/ 92 h 216"/>
              <a:gd name="T74" fmla="*/ 178 w 225"/>
              <a:gd name="T75" fmla="*/ 75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25" h="216">
                <a:moveTo>
                  <a:pt x="89" y="97"/>
                </a:moveTo>
                <a:cubicBezTo>
                  <a:pt x="75" y="100"/>
                  <a:pt x="61" y="102"/>
                  <a:pt x="47" y="105"/>
                </a:cubicBezTo>
                <a:cubicBezTo>
                  <a:pt x="33" y="108"/>
                  <a:pt x="20" y="112"/>
                  <a:pt x="5" y="116"/>
                </a:cubicBezTo>
                <a:cubicBezTo>
                  <a:pt x="0" y="98"/>
                  <a:pt x="11" y="90"/>
                  <a:pt x="19" y="83"/>
                </a:cubicBezTo>
                <a:cubicBezTo>
                  <a:pt x="38" y="67"/>
                  <a:pt x="60" y="63"/>
                  <a:pt x="83" y="60"/>
                </a:cubicBezTo>
                <a:cubicBezTo>
                  <a:pt x="88" y="60"/>
                  <a:pt x="92" y="58"/>
                  <a:pt x="96" y="57"/>
                </a:cubicBezTo>
                <a:cubicBezTo>
                  <a:pt x="96" y="55"/>
                  <a:pt x="96" y="53"/>
                  <a:pt x="96" y="50"/>
                </a:cubicBezTo>
                <a:cubicBezTo>
                  <a:pt x="86" y="50"/>
                  <a:pt x="76" y="49"/>
                  <a:pt x="65" y="48"/>
                </a:cubicBezTo>
                <a:cubicBezTo>
                  <a:pt x="57" y="47"/>
                  <a:pt x="45" y="52"/>
                  <a:pt x="42" y="39"/>
                </a:cubicBezTo>
                <a:cubicBezTo>
                  <a:pt x="39" y="29"/>
                  <a:pt x="51" y="14"/>
                  <a:pt x="62" y="13"/>
                </a:cubicBezTo>
                <a:cubicBezTo>
                  <a:pt x="92" y="10"/>
                  <a:pt x="122" y="8"/>
                  <a:pt x="152" y="6"/>
                </a:cubicBezTo>
                <a:cubicBezTo>
                  <a:pt x="152" y="8"/>
                  <a:pt x="153" y="10"/>
                  <a:pt x="154" y="12"/>
                </a:cubicBezTo>
                <a:cubicBezTo>
                  <a:pt x="151" y="18"/>
                  <a:pt x="148" y="25"/>
                  <a:pt x="146" y="32"/>
                </a:cubicBezTo>
                <a:cubicBezTo>
                  <a:pt x="145" y="36"/>
                  <a:pt x="145" y="41"/>
                  <a:pt x="145" y="46"/>
                </a:cubicBezTo>
                <a:cubicBezTo>
                  <a:pt x="149" y="46"/>
                  <a:pt x="154" y="47"/>
                  <a:pt x="159" y="45"/>
                </a:cubicBezTo>
                <a:cubicBezTo>
                  <a:pt x="171" y="42"/>
                  <a:pt x="181" y="35"/>
                  <a:pt x="187" y="23"/>
                </a:cubicBezTo>
                <a:cubicBezTo>
                  <a:pt x="190" y="16"/>
                  <a:pt x="196" y="10"/>
                  <a:pt x="203" y="6"/>
                </a:cubicBezTo>
                <a:cubicBezTo>
                  <a:pt x="213" y="0"/>
                  <a:pt x="225" y="6"/>
                  <a:pt x="224" y="17"/>
                </a:cubicBezTo>
                <a:cubicBezTo>
                  <a:pt x="223" y="47"/>
                  <a:pt x="222" y="77"/>
                  <a:pt x="217" y="106"/>
                </a:cubicBezTo>
                <a:cubicBezTo>
                  <a:pt x="213" y="130"/>
                  <a:pt x="191" y="131"/>
                  <a:pt x="171" y="135"/>
                </a:cubicBezTo>
                <a:cubicBezTo>
                  <a:pt x="161" y="136"/>
                  <a:pt x="151" y="139"/>
                  <a:pt x="139" y="141"/>
                </a:cubicBezTo>
                <a:cubicBezTo>
                  <a:pt x="145" y="156"/>
                  <a:pt x="150" y="168"/>
                  <a:pt x="156" y="180"/>
                </a:cubicBezTo>
                <a:cubicBezTo>
                  <a:pt x="158" y="186"/>
                  <a:pt x="161" y="191"/>
                  <a:pt x="161" y="197"/>
                </a:cubicBezTo>
                <a:cubicBezTo>
                  <a:pt x="162" y="203"/>
                  <a:pt x="161" y="214"/>
                  <a:pt x="159" y="214"/>
                </a:cubicBezTo>
                <a:cubicBezTo>
                  <a:pt x="153" y="216"/>
                  <a:pt x="143" y="216"/>
                  <a:pt x="139" y="212"/>
                </a:cubicBezTo>
                <a:cubicBezTo>
                  <a:pt x="124" y="198"/>
                  <a:pt x="109" y="182"/>
                  <a:pt x="97" y="166"/>
                </a:cubicBezTo>
                <a:cubicBezTo>
                  <a:pt x="89" y="156"/>
                  <a:pt x="83" y="155"/>
                  <a:pt x="73" y="159"/>
                </a:cubicBezTo>
                <a:cubicBezTo>
                  <a:pt x="57" y="166"/>
                  <a:pt x="41" y="173"/>
                  <a:pt x="24" y="178"/>
                </a:cubicBezTo>
                <a:cubicBezTo>
                  <a:pt x="18" y="179"/>
                  <a:pt x="10" y="175"/>
                  <a:pt x="2" y="174"/>
                </a:cubicBezTo>
                <a:cubicBezTo>
                  <a:pt x="4" y="167"/>
                  <a:pt x="4" y="157"/>
                  <a:pt x="8" y="154"/>
                </a:cubicBezTo>
                <a:cubicBezTo>
                  <a:pt x="26" y="142"/>
                  <a:pt x="45" y="129"/>
                  <a:pt x="65" y="121"/>
                </a:cubicBezTo>
                <a:cubicBezTo>
                  <a:pt x="80" y="115"/>
                  <a:pt x="88" y="113"/>
                  <a:pt x="89" y="97"/>
                </a:cubicBezTo>
                <a:close/>
                <a:moveTo>
                  <a:pt x="178" y="75"/>
                </a:moveTo>
                <a:cubicBezTo>
                  <a:pt x="164" y="75"/>
                  <a:pt x="155" y="74"/>
                  <a:pt x="146" y="75"/>
                </a:cubicBezTo>
                <a:cubicBezTo>
                  <a:pt x="143" y="75"/>
                  <a:pt x="139" y="80"/>
                  <a:pt x="138" y="83"/>
                </a:cubicBezTo>
                <a:cubicBezTo>
                  <a:pt x="137" y="86"/>
                  <a:pt x="140" y="94"/>
                  <a:pt x="141" y="94"/>
                </a:cubicBezTo>
                <a:cubicBezTo>
                  <a:pt x="150" y="94"/>
                  <a:pt x="160" y="94"/>
                  <a:pt x="168" y="92"/>
                </a:cubicBezTo>
                <a:cubicBezTo>
                  <a:pt x="172" y="90"/>
                  <a:pt x="173" y="83"/>
                  <a:pt x="178" y="75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6" name="Freeform 80">
            <a:extLst>
              <a:ext uri="{FF2B5EF4-FFF2-40B4-BE49-F238E27FC236}">
                <a16:creationId xmlns:a16="http://schemas.microsoft.com/office/drawing/2014/main" id="{81671658-C320-4ADB-90B3-065635F3D394}"/>
              </a:ext>
            </a:extLst>
          </p:cNvPr>
          <p:cNvSpPr>
            <a:spLocks noEditPoints="1"/>
          </p:cNvSpPr>
          <p:nvPr/>
        </p:nvSpPr>
        <p:spPr bwMode="auto">
          <a:xfrm>
            <a:off x="10737001" y="354104"/>
            <a:ext cx="90236" cy="38340"/>
          </a:xfrm>
          <a:custGeom>
            <a:avLst/>
            <a:gdLst>
              <a:gd name="T0" fmla="*/ 60 w 205"/>
              <a:gd name="T1" fmla="*/ 6 h 87"/>
              <a:gd name="T2" fmla="*/ 108 w 205"/>
              <a:gd name="T3" fmla="*/ 0 h 87"/>
              <a:gd name="T4" fmla="*/ 183 w 205"/>
              <a:gd name="T5" fmla="*/ 3 h 87"/>
              <a:gd name="T6" fmla="*/ 200 w 205"/>
              <a:gd name="T7" fmla="*/ 20 h 87"/>
              <a:gd name="T8" fmla="*/ 203 w 205"/>
              <a:gd name="T9" fmla="*/ 47 h 87"/>
              <a:gd name="T10" fmla="*/ 184 w 205"/>
              <a:gd name="T11" fmla="*/ 76 h 87"/>
              <a:gd name="T12" fmla="*/ 129 w 205"/>
              <a:gd name="T13" fmla="*/ 84 h 87"/>
              <a:gd name="T14" fmla="*/ 49 w 205"/>
              <a:gd name="T15" fmla="*/ 85 h 87"/>
              <a:gd name="T16" fmla="*/ 16 w 205"/>
              <a:gd name="T17" fmla="*/ 70 h 87"/>
              <a:gd name="T18" fmla="*/ 15 w 205"/>
              <a:gd name="T19" fmla="*/ 25 h 87"/>
              <a:gd name="T20" fmla="*/ 60 w 205"/>
              <a:gd name="T21" fmla="*/ 6 h 87"/>
              <a:gd name="T22" fmla="*/ 161 w 205"/>
              <a:gd name="T23" fmla="*/ 42 h 87"/>
              <a:gd name="T24" fmla="*/ 59 w 205"/>
              <a:gd name="T25" fmla="*/ 49 h 87"/>
              <a:gd name="T26" fmla="*/ 161 w 205"/>
              <a:gd name="T27" fmla="*/ 42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5" h="87">
                <a:moveTo>
                  <a:pt x="60" y="6"/>
                </a:moveTo>
                <a:cubicBezTo>
                  <a:pt x="76" y="4"/>
                  <a:pt x="92" y="0"/>
                  <a:pt x="108" y="0"/>
                </a:cubicBezTo>
                <a:cubicBezTo>
                  <a:pt x="133" y="0"/>
                  <a:pt x="158" y="0"/>
                  <a:pt x="183" y="3"/>
                </a:cubicBezTo>
                <a:cubicBezTo>
                  <a:pt x="189" y="4"/>
                  <a:pt x="197" y="13"/>
                  <a:pt x="200" y="20"/>
                </a:cubicBezTo>
                <a:cubicBezTo>
                  <a:pt x="203" y="28"/>
                  <a:pt x="203" y="38"/>
                  <a:pt x="203" y="47"/>
                </a:cubicBezTo>
                <a:cubicBezTo>
                  <a:pt x="205" y="64"/>
                  <a:pt x="200" y="72"/>
                  <a:pt x="184" y="76"/>
                </a:cubicBezTo>
                <a:cubicBezTo>
                  <a:pt x="166" y="80"/>
                  <a:pt x="148" y="83"/>
                  <a:pt x="129" y="84"/>
                </a:cubicBezTo>
                <a:cubicBezTo>
                  <a:pt x="103" y="86"/>
                  <a:pt x="76" y="87"/>
                  <a:pt x="49" y="85"/>
                </a:cubicBezTo>
                <a:cubicBezTo>
                  <a:pt x="38" y="84"/>
                  <a:pt x="26" y="77"/>
                  <a:pt x="16" y="70"/>
                </a:cubicBezTo>
                <a:cubicBezTo>
                  <a:pt x="0" y="58"/>
                  <a:pt x="0" y="38"/>
                  <a:pt x="15" y="25"/>
                </a:cubicBezTo>
                <a:cubicBezTo>
                  <a:pt x="28" y="14"/>
                  <a:pt x="40" y="0"/>
                  <a:pt x="60" y="6"/>
                </a:cubicBezTo>
                <a:close/>
                <a:moveTo>
                  <a:pt x="161" y="42"/>
                </a:moveTo>
                <a:cubicBezTo>
                  <a:pt x="145" y="30"/>
                  <a:pt x="72" y="35"/>
                  <a:pt x="59" y="49"/>
                </a:cubicBezTo>
                <a:cubicBezTo>
                  <a:pt x="95" y="46"/>
                  <a:pt x="128" y="44"/>
                  <a:pt x="161" y="42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9A6F7E9-4822-4C55-A853-4C7914B8CB1A}"/>
              </a:ext>
            </a:extLst>
          </p:cNvPr>
          <p:cNvSpPr txBox="1"/>
          <p:nvPr/>
        </p:nvSpPr>
        <p:spPr>
          <a:xfrm>
            <a:off x="2545536" y="393562"/>
            <a:ext cx="2763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altLang="zh-CN" sz="1200" dirty="0">
                <a:solidFill>
                  <a:sysClr val="windowText" lastClr="000000"/>
                </a:solidFill>
                <a:latin typeface="Segoe UI Light" panose="020B0502040204020203" pitchFamily="34" charset="0"/>
                <a:ea typeface="微软雅黑 Light" pitchFamily="34" charset="-122"/>
                <a:cs typeface="Segoe UI Light" panose="020B0502040204020203" pitchFamily="34" charset="0"/>
              </a:rPr>
              <a:t>/ THE BACKGROUND AND MEANING</a:t>
            </a:r>
            <a:endParaRPr lang="zh-CN" altLang="en-US" sz="1200" dirty="0">
              <a:solidFill>
                <a:sysClr val="windowText" lastClr="000000"/>
              </a:solidFill>
              <a:latin typeface="Segoe UI Light" panose="020B0502040204020203" pitchFamily="34" charset="0"/>
              <a:ea typeface="微软雅黑 Light" pitchFamily="34" charset="-122"/>
              <a:cs typeface="Segoe UI Light" panose="020B0502040204020203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3106" y="229138"/>
            <a:ext cx="2438800" cy="46166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939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研究思路与方法</a:t>
            </a: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1FEC89E0-90D7-48D8-83FC-0C0A4B1FD9BB}"/>
              </a:ext>
            </a:extLst>
          </p:cNvPr>
          <p:cNvCxnSpPr>
            <a:cxnSpLocks/>
          </p:cNvCxnSpPr>
          <p:nvPr/>
        </p:nvCxnSpPr>
        <p:spPr>
          <a:xfrm>
            <a:off x="302006" y="6584663"/>
            <a:ext cx="10051362" cy="0"/>
          </a:xfrm>
          <a:prstGeom prst="line">
            <a:avLst/>
          </a:prstGeom>
          <a:ln w="12700">
            <a:solidFill>
              <a:srgbClr val="0939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1FEC89E0-90D7-48D8-83FC-0C0A4B1FD9BB}"/>
              </a:ext>
            </a:extLst>
          </p:cNvPr>
          <p:cNvCxnSpPr>
            <a:cxnSpLocks/>
          </p:cNvCxnSpPr>
          <p:nvPr/>
        </p:nvCxnSpPr>
        <p:spPr>
          <a:xfrm>
            <a:off x="11143461" y="6584663"/>
            <a:ext cx="688875" cy="0"/>
          </a:xfrm>
          <a:prstGeom prst="line">
            <a:avLst/>
          </a:prstGeom>
          <a:ln w="12700">
            <a:solidFill>
              <a:srgbClr val="0939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0378768" y="6393877"/>
            <a:ext cx="722549" cy="381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0939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endParaRPr lang="zh-CN" altLang="en-US" b="1" dirty="0">
              <a:solidFill>
                <a:srgbClr val="09397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菱形 117">
            <a:extLst>
              <a:ext uri="{FF2B5EF4-FFF2-40B4-BE49-F238E27FC236}">
                <a16:creationId xmlns:a16="http://schemas.microsoft.com/office/drawing/2014/main" id="{2E75E704-D7CB-46F0-B6BD-77C5AB873ACE}"/>
              </a:ext>
            </a:extLst>
          </p:cNvPr>
          <p:cNvSpPr/>
          <p:nvPr/>
        </p:nvSpPr>
        <p:spPr>
          <a:xfrm>
            <a:off x="4290967" y="1730687"/>
            <a:ext cx="3610066" cy="3610066"/>
          </a:xfrm>
          <a:prstGeom prst="diamond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0B76E432-491D-414D-A221-C7C39CA1D837}"/>
              </a:ext>
            </a:extLst>
          </p:cNvPr>
          <p:cNvSpPr/>
          <p:nvPr/>
        </p:nvSpPr>
        <p:spPr>
          <a:xfrm>
            <a:off x="4633923" y="2073643"/>
            <a:ext cx="1407925" cy="1407925"/>
          </a:xfrm>
          <a:prstGeom prst="rect">
            <a:avLst/>
          </a:prstGeom>
          <a:solidFill>
            <a:srgbClr val="09397E"/>
          </a:solidFill>
          <a:ln w="38100" cap="flat" cmpd="sng" algn="ctr">
            <a:solidFill>
              <a:srgbClr val="F5F0EA"/>
            </a:solidFill>
            <a:prstDash val="solid"/>
            <a:miter lim="800000"/>
          </a:ln>
          <a:effectLst/>
        </p:spPr>
        <p:txBody>
          <a:bodyPr spcFirstLastPara="0" vert="horz" wrap="square" lIns="278422" tIns="278422" rIns="278422" bIns="278422" numCol="1" spcCol="1270" anchor="ctr" anchorCtr="0">
            <a:noAutofit/>
          </a:bodyPr>
          <a:lstStyle/>
          <a:p>
            <a:pPr marL="0" marR="0" lvl="0" indent="0" algn="ctr" defTabSz="20447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E68102D8-F3E3-406E-BB6C-E8980BF9E93E}"/>
              </a:ext>
            </a:extLst>
          </p:cNvPr>
          <p:cNvSpPr/>
          <p:nvPr/>
        </p:nvSpPr>
        <p:spPr>
          <a:xfrm>
            <a:off x="6150151" y="2073643"/>
            <a:ext cx="1407925" cy="1407925"/>
          </a:xfrm>
          <a:prstGeom prst="rect">
            <a:avLst/>
          </a:prstGeom>
          <a:solidFill>
            <a:srgbClr val="09397E"/>
          </a:solidFill>
          <a:ln w="38100" cap="flat" cmpd="sng" algn="ctr">
            <a:solidFill>
              <a:srgbClr val="F5F0EA"/>
            </a:solidFill>
            <a:prstDash val="solid"/>
            <a:miter lim="800000"/>
          </a:ln>
          <a:effectLst/>
        </p:spPr>
        <p:txBody>
          <a:bodyPr spcFirstLastPara="0" vert="horz" wrap="square" lIns="278422" tIns="278422" rIns="278422" bIns="278422" numCol="1" spcCol="1270" anchor="ctr" anchorCtr="0">
            <a:noAutofit/>
          </a:bodyPr>
          <a:lstStyle/>
          <a:p>
            <a:pPr marL="0" marR="0" lvl="0" indent="0" algn="ctr" defTabSz="20447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ED050E53-D218-4063-B9E6-68BB122C2F49}"/>
              </a:ext>
            </a:extLst>
          </p:cNvPr>
          <p:cNvSpPr/>
          <p:nvPr/>
        </p:nvSpPr>
        <p:spPr>
          <a:xfrm>
            <a:off x="4633923" y="3589871"/>
            <a:ext cx="1407925" cy="1407925"/>
          </a:xfrm>
          <a:prstGeom prst="rect">
            <a:avLst/>
          </a:prstGeom>
          <a:solidFill>
            <a:srgbClr val="09397E"/>
          </a:solidFill>
          <a:ln w="38100" cap="flat" cmpd="sng" algn="ctr">
            <a:solidFill>
              <a:srgbClr val="F5F0EA"/>
            </a:solidFill>
            <a:prstDash val="solid"/>
            <a:miter lim="800000"/>
          </a:ln>
          <a:effectLst/>
        </p:spPr>
        <p:txBody>
          <a:bodyPr spcFirstLastPara="0" vert="horz" wrap="square" lIns="278422" tIns="278422" rIns="278422" bIns="278422" numCol="1" spcCol="1270" anchor="ctr" anchorCtr="0">
            <a:noAutofit/>
          </a:bodyPr>
          <a:lstStyle/>
          <a:p>
            <a:pPr marL="0" marR="0" lvl="0" indent="0" algn="ctr" defTabSz="20447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525C362A-72A3-4556-BE7A-7D570E1D3E0D}"/>
              </a:ext>
            </a:extLst>
          </p:cNvPr>
          <p:cNvSpPr/>
          <p:nvPr/>
        </p:nvSpPr>
        <p:spPr>
          <a:xfrm>
            <a:off x="6150151" y="3589871"/>
            <a:ext cx="1407925" cy="1407925"/>
          </a:xfrm>
          <a:prstGeom prst="rect">
            <a:avLst/>
          </a:prstGeom>
          <a:solidFill>
            <a:srgbClr val="09397E"/>
          </a:solidFill>
          <a:ln w="38100" cap="flat" cmpd="sng" algn="ctr">
            <a:solidFill>
              <a:srgbClr val="F5F0EA"/>
            </a:solidFill>
            <a:prstDash val="solid"/>
            <a:miter lim="800000"/>
          </a:ln>
          <a:effectLst/>
        </p:spPr>
        <p:txBody>
          <a:bodyPr spcFirstLastPara="0" vert="horz" wrap="square" lIns="278422" tIns="278422" rIns="278422" bIns="278422" numCol="1" spcCol="1270" anchor="ctr" anchorCtr="0">
            <a:noAutofit/>
          </a:bodyPr>
          <a:lstStyle/>
          <a:p>
            <a:pPr marL="0" marR="0" lvl="0" indent="0" algn="ctr" defTabSz="20447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grpSp>
        <p:nvGrpSpPr>
          <p:cNvPr id="182" name="组合 181">
            <a:extLst>
              <a:ext uri="{FF2B5EF4-FFF2-40B4-BE49-F238E27FC236}">
                <a16:creationId xmlns:a16="http://schemas.microsoft.com/office/drawing/2014/main" id="{2383E308-CB8F-4E3C-8FAB-375044B667CC}"/>
              </a:ext>
            </a:extLst>
          </p:cNvPr>
          <p:cNvGrpSpPr/>
          <p:nvPr/>
        </p:nvGrpSpPr>
        <p:grpSpPr>
          <a:xfrm>
            <a:off x="5092643" y="2440193"/>
            <a:ext cx="498532" cy="353956"/>
            <a:chOff x="4958556" y="2344990"/>
            <a:chExt cx="766706" cy="544361"/>
          </a:xfrm>
        </p:grpSpPr>
        <p:sp>
          <p:nvSpPr>
            <p:cNvPr id="124" name="Freeform 12">
              <a:extLst>
                <a:ext uri="{FF2B5EF4-FFF2-40B4-BE49-F238E27FC236}">
                  <a16:creationId xmlns:a16="http://schemas.microsoft.com/office/drawing/2014/main" id="{07AAD50C-24CC-4FF9-8B32-F2832F6E46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41935" y="2344990"/>
              <a:ext cx="599947" cy="405396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3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solidFill>
              <a:srgbClr val="F5F0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zh-CN" altLang="en-US">
                <a:solidFill>
                  <a:prstClr val="black"/>
                </a:solidFill>
                <a:latin typeface="Calibri"/>
                <a:ea typeface="微软雅黑"/>
              </a:endParaRPr>
            </a:p>
          </p:txBody>
        </p:sp>
        <p:sp>
          <p:nvSpPr>
            <p:cNvPr id="125" name="Freeform 13">
              <a:extLst>
                <a:ext uri="{FF2B5EF4-FFF2-40B4-BE49-F238E27FC236}">
                  <a16:creationId xmlns:a16="http://schemas.microsoft.com/office/drawing/2014/main" id="{8F6755F6-301A-4961-9C09-BC3094B157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58556" y="2766678"/>
              <a:ext cx="766706" cy="92963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solidFill>
              <a:srgbClr val="F5F0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zh-CN" altLang="en-US">
                <a:solidFill>
                  <a:prstClr val="black"/>
                </a:solidFill>
                <a:latin typeface="Calibri"/>
                <a:ea typeface="微软雅黑"/>
              </a:endParaRPr>
            </a:p>
          </p:txBody>
        </p:sp>
        <p:sp>
          <p:nvSpPr>
            <p:cNvPr id="126" name="Freeform 14">
              <a:extLst>
                <a:ext uri="{FF2B5EF4-FFF2-40B4-BE49-F238E27FC236}">
                  <a16:creationId xmlns:a16="http://schemas.microsoft.com/office/drawing/2014/main" id="{1C04FF56-B71E-4F7A-BCFB-16484AD610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59514" y="2861558"/>
              <a:ext cx="764789" cy="27793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solidFill>
              <a:srgbClr val="F5F0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zh-CN" altLang="en-US">
                <a:solidFill>
                  <a:prstClr val="black"/>
                </a:solidFill>
                <a:latin typeface="Calibri"/>
                <a:ea typeface="微软雅黑"/>
              </a:endParaRPr>
            </a:p>
          </p:txBody>
        </p:sp>
        <p:sp>
          <p:nvSpPr>
            <p:cNvPr id="127" name="Freeform 15">
              <a:extLst>
                <a:ext uri="{FF2B5EF4-FFF2-40B4-BE49-F238E27FC236}">
                  <a16:creationId xmlns:a16="http://schemas.microsoft.com/office/drawing/2014/main" id="{EC3FEBDE-34E8-4887-92BB-CFDDF06F8F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6525" y="2621004"/>
              <a:ext cx="46002" cy="53669"/>
            </a:xfrm>
            <a:custGeom>
              <a:avLst/>
              <a:gdLst>
                <a:gd name="T0" fmla="*/ 48 w 48"/>
                <a:gd name="T1" fmla="*/ 56 h 56"/>
                <a:gd name="T2" fmla="*/ 0 w 48"/>
                <a:gd name="T3" fmla="*/ 56 h 56"/>
                <a:gd name="T4" fmla="*/ 0 w 48"/>
                <a:gd name="T5" fmla="*/ 5 h 56"/>
                <a:gd name="T6" fmla="*/ 2 w 48"/>
                <a:gd name="T7" fmla="*/ 2 h 56"/>
                <a:gd name="T8" fmla="*/ 5 w 48"/>
                <a:gd name="T9" fmla="*/ 0 h 56"/>
                <a:gd name="T10" fmla="*/ 43 w 48"/>
                <a:gd name="T11" fmla="*/ 0 h 56"/>
                <a:gd name="T12" fmla="*/ 47 w 48"/>
                <a:gd name="T13" fmla="*/ 2 h 56"/>
                <a:gd name="T14" fmla="*/ 48 w 48"/>
                <a:gd name="T15" fmla="*/ 5 h 56"/>
                <a:gd name="T16" fmla="*/ 48 w 48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6">
                  <a:moveTo>
                    <a:pt x="48" y="56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1" y="3"/>
                    <a:pt x="2" y="2"/>
                  </a:cubicBezTo>
                  <a:cubicBezTo>
                    <a:pt x="3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6" y="1"/>
                    <a:pt x="47" y="2"/>
                  </a:cubicBezTo>
                  <a:cubicBezTo>
                    <a:pt x="48" y="3"/>
                    <a:pt x="48" y="4"/>
                    <a:pt x="48" y="5"/>
                  </a:cubicBezTo>
                  <a:cubicBezTo>
                    <a:pt x="48" y="56"/>
                    <a:pt x="48" y="56"/>
                    <a:pt x="48" y="56"/>
                  </a:cubicBezTo>
                  <a:close/>
                </a:path>
              </a:pathLst>
            </a:custGeom>
            <a:solidFill>
              <a:srgbClr val="F5F0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zh-CN" altLang="en-US">
                <a:solidFill>
                  <a:prstClr val="black"/>
                </a:solidFill>
                <a:latin typeface="Calibri"/>
                <a:ea typeface="微软雅黑"/>
              </a:endParaRPr>
            </a:p>
          </p:txBody>
        </p:sp>
        <p:sp>
          <p:nvSpPr>
            <p:cNvPr id="128" name="Freeform 16">
              <a:extLst>
                <a:ext uri="{FF2B5EF4-FFF2-40B4-BE49-F238E27FC236}">
                  <a16:creationId xmlns:a16="http://schemas.microsoft.com/office/drawing/2014/main" id="{D64AA140-434E-4184-B33C-C2C32BB3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1405" y="2552001"/>
              <a:ext cx="45044" cy="122673"/>
            </a:xfrm>
            <a:custGeom>
              <a:avLst/>
              <a:gdLst>
                <a:gd name="T0" fmla="*/ 47 w 47"/>
                <a:gd name="T1" fmla="*/ 128 h 128"/>
                <a:gd name="T2" fmla="*/ 0 w 47"/>
                <a:gd name="T3" fmla="*/ 128 h 128"/>
                <a:gd name="T4" fmla="*/ 0 w 47"/>
                <a:gd name="T5" fmla="*/ 5 h 128"/>
                <a:gd name="T6" fmla="*/ 1 w 47"/>
                <a:gd name="T7" fmla="*/ 2 h 128"/>
                <a:gd name="T8" fmla="*/ 5 w 47"/>
                <a:gd name="T9" fmla="*/ 0 h 128"/>
                <a:gd name="T10" fmla="*/ 42 w 47"/>
                <a:gd name="T11" fmla="*/ 0 h 128"/>
                <a:gd name="T12" fmla="*/ 46 w 47"/>
                <a:gd name="T13" fmla="*/ 2 h 128"/>
                <a:gd name="T14" fmla="*/ 47 w 47"/>
                <a:gd name="T15" fmla="*/ 5 h 128"/>
                <a:gd name="T16" fmla="*/ 47 w 47"/>
                <a:gd name="T1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28">
                  <a:moveTo>
                    <a:pt x="47" y="128"/>
                  </a:moveTo>
                  <a:cubicBezTo>
                    <a:pt x="0" y="128"/>
                    <a:pt x="0" y="128"/>
                    <a:pt x="0" y="12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3" y="0"/>
                    <a:pt x="5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7" y="4"/>
                    <a:pt x="47" y="5"/>
                  </a:cubicBezTo>
                  <a:lnTo>
                    <a:pt x="47" y="128"/>
                  </a:lnTo>
                  <a:close/>
                </a:path>
              </a:pathLst>
            </a:custGeom>
            <a:solidFill>
              <a:srgbClr val="F5F0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zh-CN" altLang="en-US" dirty="0">
                <a:solidFill>
                  <a:prstClr val="black"/>
                </a:solidFill>
                <a:latin typeface="Calibri"/>
                <a:ea typeface="微软雅黑"/>
              </a:endParaRPr>
            </a:p>
          </p:txBody>
        </p:sp>
        <p:sp>
          <p:nvSpPr>
            <p:cNvPr id="129" name="Freeform 17">
              <a:extLst>
                <a:ext uri="{FF2B5EF4-FFF2-40B4-BE49-F238E27FC236}">
                  <a16:creationId xmlns:a16="http://schemas.microsoft.com/office/drawing/2014/main" id="{2A7342F9-3939-423D-8C35-4A8DA339C8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5326" y="2589377"/>
              <a:ext cx="46002" cy="85296"/>
            </a:xfrm>
            <a:custGeom>
              <a:avLst/>
              <a:gdLst>
                <a:gd name="T0" fmla="*/ 48 w 48"/>
                <a:gd name="T1" fmla="*/ 89 h 89"/>
                <a:gd name="T2" fmla="*/ 0 w 48"/>
                <a:gd name="T3" fmla="*/ 89 h 89"/>
                <a:gd name="T4" fmla="*/ 0 w 48"/>
                <a:gd name="T5" fmla="*/ 6 h 89"/>
                <a:gd name="T6" fmla="*/ 1 w 48"/>
                <a:gd name="T7" fmla="*/ 2 h 89"/>
                <a:gd name="T8" fmla="*/ 5 w 48"/>
                <a:gd name="T9" fmla="*/ 0 h 89"/>
                <a:gd name="T10" fmla="*/ 43 w 48"/>
                <a:gd name="T11" fmla="*/ 0 h 89"/>
                <a:gd name="T12" fmla="*/ 46 w 48"/>
                <a:gd name="T13" fmla="*/ 2 h 89"/>
                <a:gd name="T14" fmla="*/ 48 w 48"/>
                <a:gd name="T15" fmla="*/ 6 h 89"/>
                <a:gd name="T16" fmla="*/ 48 w 48"/>
                <a:gd name="T17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89">
                  <a:moveTo>
                    <a:pt x="48" y="89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8" y="4"/>
                    <a:pt x="48" y="6"/>
                  </a:cubicBezTo>
                  <a:cubicBezTo>
                    <a:pt x="48" y="89"/>
                    <a:pt x="48" y="89"/>
                    <a:pt x="48" y="89"/>
                  </a:cubicBezTo>
                  <a:close/>
                </a:path>
              </a:pathLst>
            </a:custGeom>
            <a:solidFill>
              <a:srgbClr val="F5F0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zh-CN" altLang="en-US">
                <a:solidFill>
                  <a:prstClr val="black"/>
                </a:solidFill>
                <a:latin typeface="Calibri"/>
                <a:ea typeface="微软雅黑"/>
              </a:endParaRPr>
            </a:p>
          </p:txBody>
        </p:sp>
        <p:sp>
          <p:nvSpPr>
            <p:cNvPr id="130" name="Freeform 18">
              <a:extLst>
                <a:ext uri="{FF2B5EF4-FFF2-40B4-BE49-F238E27FC236}">
                  <a16:creationId xmlns:a16="http://schemas.microsoft.com/office/drawing/2014/main" id="{88D203D8-0930-431F-9421-546049C852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1997" y="2447537"/>
              <a:ext cx="80504" cy="227137"/>
            </a:xfrm>
            <a:custGeom>
              <a:avLst/>
              <a:gdLst>
                <a:gd name="T0" fmla="*/ 79 w 84"/>
                <a:gd name="T1" fmla="*/ 64 h 237"/>
                <a:gd name="T2" fmla="*/ 84 w 84"/>
                <a:gd name="T3" fmla="*/ 62 h 237"/>
                <a:gd name="T4" fmla="*/ 83 w 84"/>
                <a:gd name="T5" fmla="*/ 56 h 237"/>
                <a:gd name="T6" fmla="*/ 46 w 84"/>
                <a:gd name="T7" fmla="*/ 2 h 237"/>
                <a:gd name="T8" fmla="*/ 42 w 84"/>
                <a:gd name="T9" fmla="*/ 0 h 237"/>
                <a:gd name="T10" fmla="*/ 38 w 84"/>
                <a:gd name="T11" fmla="*/ 2 h 237"/>
                <a:gd name="T12" fmla="*/ 1 w 84"/>
                <a:gd name="T13" fmla="*/ 56 h 237"/>
                <a:gd name="T14" fmla="*/ 1 w 84"/>
                <a:gd name="T15" fmla="*/ 62 h 237"/>
                <a:gd name="T16" fmla="*/ 5 w 84"/>
                <a:gd name="T17" fmla="*/ 64 h 237"/>
                <a:gd name="T18" fmla="*/ 18 w 84"/>
                <a:gd name="T19" fmla="*/ 64 h 237"/>
                <a:gd name="T20" fmla="*/ 18 w 84"/>
                <a:gd name="T21" fmla="*/ 237 h 237"/>
                <a:gd name="T22" fmla="*/ 66 w 84"/>
                <a:gd name="T23" fmla="*/ 237 h 237"/>
                <a:gd name="T24" fmla="*/ 66 w 84"/>
                <a:gd name="T25" fmla="*/ 64 h 237"/>
                <a:gd name="T26" fmla="*/ 79 w 84"/>
                <a:gd name="T27" fmla="*/ 64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237">
                  <a:moveTo>
                    <a:pt x="79" y="64"/>
                  </a:moveTo>
                  <a:cubicBezTo>
                    <a:pt x="81" y="64"/>
                    <a:pt x="83" y="63"/>
                    <a:pt x="84" y="62"/>
                  </a:cubicBezTo>
                  <a:cubicBezTo>
                    <a:pt x="84" y="60"/>
                    <a:pt x="84" y="58"/>
                    <a:pt x="83" y="56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5" y="1"/>
                    <a:pt x="44" y="0"/>
                    <a:pt x="42" y="0"/>
                  </a:cubicBezTo>
                  <a:cubicBezTo>
                    <a:pt x="40" y="0"/>
                    <a:pt x="39" y="1"/>
                    <a:pt x="38" y="2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0" y="58"/>
                    <a:pt x="0" y="60"/>
                    <a:pt x="1" y="62"/>
                  </a:cubicBezTo>
                  <a:cubicBezTo>
                    <a:pt x="1" y="63"/>
                    <a:pt x="3" y="64"/>
                    <a:pt x="5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8" y="237"/>
                    <a:pt x="18" y="237"/>
                    <a:pt x="18" y="237"/>
                  </a:cubicBezTo>
                  <a:cubicBezTo>
                    <a:pt x="66" y="237"/>
                    <a:pt x="66" y="237"/>
                    <a:pt x="66" y="237"/>
                  </a:cubicBezTo>
                  <a:cubicBezTo>
                    <a:pt x="66" y="64"/>
                    <a:pt x="66" y="64"/>
                    <a:pt x="66" y="64"/>
                  </a:cubicBezTo>
                  <a:lnTo>
                    <a:pt x="79" y="64"/>
                  </a:lnTo>
                  <a:close/>
                </a:path>
              </a:pathLst>
            </a:custGeom>
            <a:solidFill>
              <a:srgbClr val="F5F0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zh-CN" altLang="en-US">
                <a:solidFill>
                  <a:prstClr val="black"/>
                </a:solidFill>
                <a:latin typeface="Calibri"/>
                <a:ea typeface="微软雅黑"/>
              </a:endParaRPr>
            </a:p>
          </p:txBody>
        </p:sp>
        <p:sp>
          <p:nvSpPr>
            <p:cNvPr id="131" name="Freeform 19">
              <a:extLst>
                <a:ext uri="{FF2B5EF4-FFF2-40B4-BE49-F238E27FC236}">
                  <a16:creationId xmlns:a16="http://schemas.microsoft.com/office/drawing/2014/main" id="{929E7A69-5097-49A7-8B13-044945A9E1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7521" y="2430286"/>
              <a:ext cx="488775" cy="264513"/>
            </a:xfrm>
            <a:custGeom>
              <a:avLst/>
              <a:gdLst>
                <a:gd name="T0" fmla="*/ 8 w 512"/>
                <a:gd name="T1" fmla="*/ 268 h 276"/>
                <a:gd name="T2" fmla="*/ 8 w 512"/>
                <a:gd name="T3" fmla="*/ 4 h 276"/>
                <a:gd name="T4" fmla="*/ 7 w 512"/>
                <a:gd name="T5" fmla="*/ 1 h 276"/>
                <a:gd name="T6" fmla="*/ 4 w 512"/>
                <a:gd name="T7" fmla="*/ 0 h 276"/>
                <a:gd name="T8" fmla="*/ 4 w 512"/>
                <a:gd name="T9" fmla="*/ 0 h 276"/>
                <a:gd name="T10" fmla="*/ 1 w 512"/>
                <a:gd name="T11" fmla="*/ 1 h 276"/>
                <a:gd name="T12" fmla="*/ 0 w 512"/>
                <a:gd name="T13" fmla="*/ 4 h 276"/>
                <a:gd name="T14" fmla="*/ 0 w 512"/>
                <a:gd name="T15" fmla="*/ 276 h 276"/>
                <a:gd name="T16" fmla="*/ 508 w 512"/>
                <a:gd name="T17" fmla="*/ 276 h 276"/>
                <a:gd name="T18" fmla="*/ 511 w 512"/>
                <a:gd name="T19" fmla="*/ 275 h 276"/>
                <a:gd name="T20" fmla="*/ 512 w 512"/>
                <a:gd name="T21" fmla="*/ 272 h 276"/>
                <a:gd name="T22" fmla="*/ 512 w 512"/>
                <a:gd name="T23" fmla="*/ 272 h 276"/>
                <a:gd name="T24" fmla="*/ 511 w 512"/>
                <a:gd name="T25" fmla="*/ 269 h 276"/>
                <a:gd name="T26" fmla="*/ 508 w 512"/>
                <a:gd name="T27" fmla="*/ 268 h 276"/>
                <a:gd name="T28" fmla="*/ 8 w 512"/>
                <a:gd name="T29" fmla="*/ 268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12" h="276">
                  <a:moveTo>
                    <a:pt x="8" y="268"/>
                  </a:move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6" y="1"/>
                    <a:pt x="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508" y="276"/>
                    <a:pt x="508" y="276"/>
                    <a:pt x="508" y="276"/>
                  </a:cubicBezTo>
                  <a:cubicBezTo>
                    <a:pt x="509" y="276"/>
                    <a:pt x="510" y="276"/>
                    <a:pt x="511" y="275"/>
                  </a:cubicBezTo>
                  <a:cubicBezTo>
                    <a:pt x="512" y="274"/>
                    <a:pt x="512" y="273"/>
                    <a:pt x="512" y="272"/>
                  </a:cubicBezTo>
                  <a:cubicBezTo>
                    <a:pt x="512" y="272"/>
                    <a:pt x="512" y="272"/>
                    <a:pt x="512" y="272"/>
                  </a:cubicBezTo>
                  <a:cubicBezTo>
                    <a:pt x="512" y="271"/>
                    <a:pt x="512" y="270"/>
                    <a:pt x="511" y="269"/>
                  </a:cubicBezTo>
                  <a:cubicBezTo>
                    <a:pt x="510" y="268"/>
                    <a:pt x="509" y="268"/>
                    <a:pt x="508" y="268"/>
                  </a:cubicBezTo>
                  <a:cubicBezTo>
                    <a:pt x="8" y="268"/>
                    <a:pt x="8" y="268"/>
                    <a:pt x="8" y="268"/>
                  </a:cubicBezTo>
                  <a:close/>
                </a:path>
              </a:pathLst>
            </a:custGeom>
            <a:solidFill>
              <a:srgbClr val="F5F0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zh-CN" altLang="en-US">
                <a:solidFill>
                  <a:prstClr val="black"/>
                </a:solidFill>
                <a:latin typeface="Calibri"/>
                <a:ea typeface="微软雅黑"/>
              </a:endParaRPr>
            </a:p>
          </p:txBody>
        </p:sp>
      </p:grpSp>
      <p:grpSp>
        <p:nvGrpSpPr>
          <p:cNvPr id="186" name="组合 185">
            <a:extLst>
              <a:ext uri="{FF2B5EF4-FFF2-40B4-BE49-F238E27FC236}">
                <a16:creationId xmlns:a16="http://schemas.microsoft.com/office/drawing/2014/main" id="{F142D77D-88F9-4D89-87C7-3A6A6E25B46B}"/>
              </a:ext>
            </a:extLst>
          </p:cNvPr>
          <p:cNvGrpSpPr/>
          <p:nvPr/>
        </p:nvGrpSpPr>
        <p:grpSpPr>
          <a:xfrm>
            <a:off x="5095682" y="3892611"/>
            <a:ext cx="498530" cy="353956"/>
            <a:chOff x="4961595" y="3797408"/>
            <a:chExt cx="766704" cy="544361"/>
          </a:xfrm>
        </p:grpSpPr>
        <p:sp>
          <p:nvSpPr>
            <p:cNvPr id="133" name="Freeform 33">
              <a:extLst>
                <a:ext uri="{FF2B5EF4-FFF2-40B4-BE49-F238E27FC236}">
                  <a16:creationId xmlns:a16="http://schemas.microsoft.com/office/drawing/2014/main" id="{471D8114-D375-488A-B314-E39EE4A067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44974" y="3797408"/>
              <a:ext cx="599946" cy="405396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4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solidFill>
              <a:srgbClr val="F5F0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zh-CN" altLang="en-US">
                <a:solidFill>
                  <a:prstClr val="black"/>
                </a:solidFill>
                <a:latin typeface="Calibri"/>
                <a:ea typeface="微软雅黑"/>
              </a:endParaRPr>
            </a:p>
          </p:txBody>
        </p:sp>
        <p:sp>
          <p:nvSpPr>
            <p:cNvPr id="134" name="Freeform 34">
              <a:extLst>
                <a:ext uri="{FF2B5EF4-FFF2-40B4-BE49-F238E27FC236}">
                  <a16:creationId xmlns:a16="http://schemas.microsoft.com/office/drawing/2014/main" id="{567F383F-8A65-41B5-B031-E7B27F18FE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61595" y="4219096"/>
              <a:ext cx="766704" cy="92963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solidFill>
              <a:srgbClr val="F5F0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zh-CN" altLang="en-US">
                <a:solidFill>
                  <a:prstClr val="black"/>
                </a:solidFill>
                <a:latin typeface="Calibri"/>
                <a:ea typeface="微软雅黑"/>
              </a:endParaRPr>
            </a:p>
          </p:txBody>
        </p:sp>
        <p:sp>
          <p:nvSpPr>
            <p:cNvPr id="135" name="Freeform 35">
              <a:extLst>
                <a:ext uri="{FF2B5EF4-FFF2-40B4-BE49-F238E27FC236}">
                  <a16:creationId xmlns:a16="http://schemas.microsoft.com/office/drawing/2014/main" id="{DAF92750-125D-4BD3-B954-DDCBEA38AD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62553" y="4313976"/>
              <a:ext cx="764787" cy="27793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solidFill>
              <a:srgbClr val="F5F0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zh-CN" altLang="en-US">
                <a:solidFill>
                  <a:prstClr val="black"/>
                </a:solidFill>
                <a:latin typeface="Calibri"/>
                <a:ea typeface="微软雅黑"/>
              </a:endParaRPr>
            </a:p>
          </p:txBody>
        </p:sp>
        <p:sp>
          <p:nvSpPr>
            <p:cNvPr id="136" name="Freeform 36">
              <a:extLst>
                <a:ext uri="{FF2B5EF4-FFF2-40B4-BE49-F238E27FC236}">
                  <a16:creationId xmlns:a16="http://schemas.microsoft.com/office/drawing/2014/main" id="{B691D98F-A4DE-41ED-A1D3-AA11D9D47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5111" y="3919123"/>
              <a:ext cx="47919" cy="46002"/>
            </a:xfrm>
            <a:custGeom>
              <a:avLst/>
              <a:gdLst>
                <a:gd name="T0" fmla="*/ 50 w 50"/>
                <a:gd name="T1" fmla="*/ 24 h 48"/>
                <a:gd name="T2" fmla="*/ 47 w 50"/>
                <a:gd name="T3" fmla="*/ 36 h 48"/>
                <a:gd name="T4" fmla="*/ 40 w 50"/>
                <a:gd name="T5" fmla="*/ 30 h 48"/>
                <a:gd name="T6" fmla="*/ 41 w 50"/>
                <a:gd name="T7" fmla="*/ 24 h 48"/>
                <a:gd name="T8" fmla="*/ 25 w 50"/>
                <a:gd name="T9" fmla="*/ 8 h 48"/>
                <a:gd name="T10" fmla="*/ 9 w 50"/>
                <a:gd name="T11" fmla="*/ 24 h 48"/>
                <a:gd name="T12" fmla="*/ 19 w 50"/>
                <a:gd name="T13" fmla="*/ 40 h 48"/>
                <a:gd name="T14" fmla="*/ 19 w 50"/>
                <a:gd name="T15" fmla="*/ 48 h 48"/>
                <a:gd name="T16" fmla="*/ 0 w 50"/>
                <a:gd name="T17" fmla="*/ 24 h 48"/>
                <a:gd name="T18" fmla="*/ 25 w 50"/>
                <a:gd name="T19" fmla="*/ 0 h 48"/>
                <a:gd name="T20" fmla="*/ 50 w 50"/>
                <a:gd name="T21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8">
                  <a:moveTo>
                    <a:pt x="50" y="24"/>
                  </a:moveTo>
                  <a:cubicBezTo>
                    <a:pt x="50" y="29"/>
                    <a:pt x="48" y="33"/>
                    <a:pt x="47" y="36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1" y="28"/>
                    <a:pt x="41" y="26"/>
                    <a:pt x="41" y="24"/>
                  </a:cubicBezTo>
                  <a:cubicBezTo>
                    <a:pt x="41" y="15"/>
                    <a:pt x="34" y="8"/>
                    <a:pt x="25" y="8"/>
                  </a:cubicBezTo>
                  <a:cubicBezTo>
                    <a:pt x="16" y="8"/>
                    <a:pt x="9" y="15"/>
                    <a:pt x="9" y="24"/>
                  </a:cubicBezTo>
                  <a:cubicBezTo>
                    <a:pt x="9" y="31"/>
                    <a:pt x="13" y="37"/>
                    <a:pt x="19" y="40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8" y="45"/>
                    <a:pt x="0" y="36"/>
                    <a:pt x="0" y="24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39" y="0"/>
                    <a:pt x="50" y="11"/>
                    <a:pt x="50" y="24"/>
                  </a:cubicBezTo>
                  <a:close/>
                </a:path>
              </a:pathLst>
            </a:custGeom>
            <a:solidFill>
              <a:srgbClr val="F5F0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zh-CN" altLang="en-US">
                <a:solidFill>
                  <a:prstClr val="black"/>
                </a:solidFill>
                <a:latin typeface="Calibri"/>
                <a:ea typeface="微软雅黑"/>
              </a:endParaRPr>
            </a:p>
          </p:txBody>
        </p:sp>
        <p:sp>
          <p:nvSpPr>
            <p:cNvPr id="137" name="Freeform 37">
              <a:extLst>
                <a:ext uri="{FF2B5EF4-FFF2-40B4-BE49-F238E27FC236}">
                  <a16:creationId xmlns:a16="http://schemas.microsoft.com/office/drawing/2014/main" id="{8BBF2E10-DFE9-442D-B006-16229A12E4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5944" y="3898996"/>
              <a:ext cx="86254" cy="86254"/>
            </a:xfrm>
            <a:custGeom>
              <a:avLst/>
              <a:gdLst>
                <a:gd name="T0" fmla="*/ 45 w 90"/>
                <a:gd name="T1" fmla="*/ 0 h 90"/>
                <a:gd name="T2" fmla="*/ 0 w 90"/>
                <a:gd name="T3" fmla="*/ 45 h 90"/>
                <a:gd name="T4" fmla="*/ 39 w 90"/>
                <a:gd name="T5" fmla="*/ 90 h 90"/>
                <a:gd name="T6" fmla="*/ 39 w 90"/>
                <a:gd name="T7" fmla="*/ 82 h 90"/>
                <a:gd name="T8" fmla="*/ 8 w 90"/>
                <a:gd name="T9" fmla="*/ 45 h 90"/>
                <a:gd name="T10" fmla="*/ 45 w 90"/>
                <a:gd name="T11" fmla="*/ 9 h 90"/>
                <a:gd name="T12" fmla="*/ 82 w 90"/>
                <a:gd name="T13" fmla="*/ 45 h 90"/>
                <a:gd name="T14" fmla="*/ 75 w 90"/>
                <a:gd name="T15" fmla="*/ 66 h 90"/>
                <a:gd name="T16" fmla="*/ 81 w 90"/>
                <a:gd name="T17" fmla="*/ 72 h 90"/>
                <a:gd name="T18" fmla="*/ 90 w 90"/>
                <a:gd name="T19" fmla="*/ 45 h 90"/>
                <a:gd name="T20" fmla="*/ 45 w 90"/>
                <a:gd name="T21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0">
                  <a:moveTo>
                    <a:pt x="45" y="0"/>
                  </a:moveTo>
                  <a:cubicBezTo>
                    <a:pt x="20" y="0"/>
                    <a:pt x="0" y="21"/>
                    <a:pt x="0" y="45"/>
                  </a:cubicBezTo>
                  <a:cubicBezTo>
                    <a:pt x="0" y="68"/>
                    <a:pt x="17" y="87"/>
                    <a:pt x="39" y="90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21" y="79"/>
                    <a:pt x="8" y="64"/>
                    <a:pt x="8" y="45"/>
                  </a:cubicBezTo>
                  <a:cubicBezTo>
                    <a:pt x="8" y="25"/>
                    <a:pt x="25" y="9"/>
                    <a:pt x="45" y="9"/>
                  </a:cubicBezTo>
                  <a:cubicBezTo>
                    <a:pt x="65" y="9"/>
                    <a:pt x="82" y="25"/>
                    <a:pt x="82" y="45"/>
                  </a:cubicBezTo>
                  <a:cubicBezTo>
                    <a:pt x="82" y="53"/>
                    <a:pt x="79" y="60"/>
                    <a:pt x="75" y="66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7" y="65"/>
                    <a:pt x="90" y="55"/>
                    <a:pt x="90" y="45"/>
                  </a:cubicBezTo>
                  <a:cubicBezTo>
                    <a:pt x="90" y="21"/>
                    <a:pt x="70" y="0"/>
                    <a:pt x="45" y="0"/>
                  </a:cubicBezTo>
                  <a:close/>
                </a:path>
              </a:pathLst>
            </a:custGeom>
            <a:solidFill>
              <a:srgbClr val="F5F0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zh-CN" altLang="en-US">
                <a:solidFill>
                  <a:prstClr val="black"/>
                </a:solidFill>
                <a:latin typeface="Calibri"/>
                <a:ea typeface="微软雅黑"/>
              </a:endParaRPr>
            </a:p>
          </p:txBody>
        </p:sp>
        <p:sp>
          <p:nvSpPr>
            <p:cNvPr id="138" name="Freeform 38">
              <a:extLst>
                <a:ext uri="{FF2B5EF4-FFF2-40B4-BE49-F238E27FC236}">
                  <a16:creationId xmlns:a16="http://schemas.microsoft.com/office/drawing/2014/main" id="{46A2DA9B-3E04-45C7-8D27-A725B98A54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9071" y="3941165"/>
              <a:ext cx="94880" cy="160050"/>
            </a:xfrm>
            <a:custGeom>
              <a:avLst/>
              <a:gdLst>
                <a:gd name="T0" fmla="*/ 0 w 99"/>
                <a:gd name="T1" fmla="*/ 1 h 167"/>
                <a:gd name="T2" fmla="*/ 0 w 99"/>
                <a:gd name="T3" fmla="*/ 1 h 167"/>
                <a:gd name="T4" fmla="*/ 0 w 99"/>
                <a:gd name="T5" fmla="*/ 143 h 167"/>
                <a:gd name="T6" fmla="*/ 0 w 99"/>
                <a:gd name="T7" fmla="*/ 143 h 167"/>
                <a:gd name="T8" fmla="*/ 1 w 99"/>
                <a:gd name="T9" fmla="*/ 143 h 167"/>
                <a:gd name="T10" fmla="*/ 1 w 99"/>
                <a:gd name="T11" fmla="*/ 143 h 167"/>
                <a:gd name="T12" fmla="*/ 29 w 99"/>
                <a:gd name="T13" fmla="*/ 119 h 167"/>
                <a:gd name="T14" fmla="*/ 29 w 99"/>
                <a:gd name="T15" fmla="*/ 119 h 167"/>
                <a:gd name="T16" fmla="*/ 29 w 99"/>
                <a:gd name="T17" fmla="*/ 119 h 167"/>
                <a:gd name="T18" fmla="*/ 30 w 99"/>
                <a:gd name="T19" fmla="*/ 119 h 167"/>
                <a:gd name="T20" fmla="*/ 47 w 99"/>
                <a:gd name="T21" fmla="*/ 163 h 167"/>
                <a:gd name="T22" fmla="*/ 50 w 99"/>
                <a:gd name="T23" fmla="*/ 166 h 167"/>
                <a:gd name="T24" fmla="*/ 54 w 99"/>
                <a:gd name="T25" fmla="*/ 166 h 167"/>
                <a:gd name="T26" fmla="*/ 76 w 99"/>
                <a:gd name="T27" fmla="*/ 157 h 167"/>
                <a:gd name="T28" fmla="*/ 79 w 99"/>
                <a:gd name="T29" fmla="*/ 155 h 167"/>
                <a:gd name="T30" fmla="*/ 79 w 99"/>
                <a:gd name="T31" fmla="*/ 151 h 167"/>
                <a:gd name="T32" fmla="*/ 61 w 99"/>
                <a:gd name="T33" fmla="*/ 107 h 167"/>
                <a:gd name="T34" fmla="*/ 61 w 99"/>
                <a:gd name="T35" fmla="*/ 106 h 167"/>
                <a:gd name="T36" fmla="*/ 61 w 99"/>
                <a:gd name="T37" fmla="*/ 106 h 167"/>
                <a:gd name="T38" fmla="*/ 62 w 99"/>
                <a:gd name="T39" fmla="*/ 106 h 167"/>
                <a:gd name="T40" fmla="*/ 98 w 99"/>
                <a:gd name="T41" fmla="*/ 104 h 167"/>
                <a:gd name="T42" fmla="*/ 99 w 99"/>
                <a:gd name="T43" fmla="*/ 104 h 167"/>
                <a:gd name="T44" fmla="*/ 99 w 99"/>
                <a:gd name="T45" fmla="*/ 104 h 167"/>
                <a:gd name="T46" fmla="*/ 99 w 99"/>
                <a:gd name="T47" fmla="*/ 103 h 167"/>
                <a:gd name="T48" fmla="*/ 1 w 99"/>
                <a:gd name="T49" fmla="*/ 1 h 167"/>
                <a:gd name="T50" fmla="*/ 0 w 99"/>
                <a:gd name="T51" fmla="*/ 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9" h="167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30" y="119"/>
                    <a:pt x="30" y="119"/>
                  </a:cubicBezTo>
                  <a:cubicBezTo>
                    <a:pt x="47" y="163"/>
                    <a:pt x="47" y="163"/>
                    <a:pt x="47" y="163"/>
                  </a:cubicBezTo>
                  <a:cubicBezTo>
                    <a:pt x="48" y="164"/>
                    <a:pt x="49" y="165"/>
                    <a:pt x="50" y="166"/>
                  </a:cubicBezTo>
                  <a:cubicBezTo>
                    <a:pt x="52" y="167"/>
                    <a:pt x="53" y="167"/>
                    <a:pt x="54" y="166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7" y="157"/>
                    <a:pt x="78" y="156"/>
                    <a:pt x="79" y="155"/>
                  </a:cubicBezTo>
                  <a:cubicBezTo>
                    <a:pt x="79" y="153"/>
                    <a:pt x="79" y="152"/>
                    <a:pt x="79" y="151"/>
                  </a:cubicBezTo>
                  <a:cubicBezTo>
                    <a:pt x="61" y="107"/>
                    <a:pt x="61" y="107"/>
                    <a:pt x="61" y="107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2" y="106"/>
                    <a:pt x="62" y="106"/>
                  </a:cubicBezTo>
                  <a:cubicBezTo>
                    <a:pt x="98" y="104"/>
                    <a:pt x="98" y="104"/>
                    <a:pt x="98" y="104"/>
                  </a:cubicBezTo>
                  <a:cubicBezTo>
                    <a:pt x="98" y="104"/>
                    <a:pt x="98" y="104"/>
                    <a:pt x="99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99" y="104"/>
                    <a:pt x="99" y="103"/>
                    <a:pt x="99" y="103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1"/>
                  </a:cubicBezTo>
                  <a:close/>
                </a:path>
              </a:pathLst>
            </a:custGeom>
            <a:solidFill>
              <a:srgbClr val="F5F0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zh-CN" altLang="en-US">
                <a:solidFill>
                  <a:prstClr val="black"/>
                </a:solidFill>
                <a:latin typeface="Calibri"/>
                <a:ea typeface="微软雅黑"/>
              </a:endParaRPr>
            </a:p>
          </p:txBody>
        </p:sp>
      </p:grpSp>
      <p:grpSp>
        <p:nvGrpSpPr>
          <p:cNvPr id="185" name="组合 184">
            <a:extLst>
              <a:ext uri="{FF2B5EF4-FFF2-40B4-BE49-F238E27FC236}">
                <a16:creationId xmlns:a16="http://schemas.microsoft.com/office/drawing/2014/main" id="{D764BE77-24E5-433B-9F7E-DD328BCF0B39}"/>
              </a:ext>
            </a:extLst>
          </p:cNvPr>
          <p:cNvGrpSpPr/>
          <p:nvPr/>
        </p:nvGrpSpPr>
        <p:grpSpPr>
          <a:xfrm>
            <a:off x="6647189" y="3887172"/>
            <a:ext cx="474230" cy="353334"/>
            <a:chOff x="6519639" y="3792138"/>
            <a:chExt cx="729329" cy="543402"/>
          </a:xfrm>
        </p:grpSpPr>
        <p:sp>
          <p:nvSpPr>
            <p:cNvPr id="140" name="Freeform 42">
              <a:extLst>
                <a:ext uri="{FF2B5EF4-FFF2-40B4-BE49-F238E27FC236}">
                  <a16:creationId xmlns:a16="http://schemas.microsoft.com/office/drawing/2014/main" id="{24B732F2-7532-49C6-A5AC-B601E9F77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9689" y="4248327"/>
              <a:ext cx="233845" cy="87213"/>
            </a:xfrm>
            <a:custGeom>
              <a:avLst/>
              <a:gdLst>
                <a:gd name="T0" fmla="*/ 204 w 257"/>
                <a:gd name="T1" fmla="*/ 54 h 95"/>
                <a:gd name="T2" fmla="*/ 204 w 257"/>
                <a:gd name="T3" fmla="*/ 10 h 95"/>
                <a:gd name="T4" fmla="*/ 201 w 257"/>
                <a:gd name="T5" fmla="*/ 3 h 95"/>
                <a:gd name="T6" fmla="*/ 194 w 257"/>
                <a:gd name="T7" fmla="*/ 0 h 95"/>
                <a:gd name="T8" fmla="*/ 63 w 257"/>
                <a:gd name="T9" fmla="*/ 0 h 95"/>
                <a:gd name="T10" fmla="*/ 56 w 257"/>
                <a:gd name="T11" fmla="*/ 3 h 95"/>
                <a:gd name="T12" fmla="*/ 53 w 257"/>
                <a:gd name="T13" fmla="*/ 10 h 95"/>
                <a:gd name="T14" fmla="*/ 53 w 257"/>
                <a:gd name="T15" fmla="*/ 54 h 95"/>
                <a:gd name="T16" fmla="*/ 1 w 257"/>
                <a:gd name="T17" fmla="*/ 82 h 95"/>
                <a:gd name="T18" fmla="*/ 0 w 257"/>
                <a:gd name="T19" fmla="*/ 84 h 95"/>
                <a:gd name="T20" fmla="*/ 0 w 257"/>
                <a:gd name="T21" fmla="*/ 85 h 95"/>
                <a:gd name="T22" fmla="*/ 0 w 257"/>
                <a:gd name="T23" fmla="*/ 92 h 95"/>
                <a:gd name="T24" fmla="*/ 1 w 257"/>
                <a:gd name="T25" fmla="*/ 94 h 95"/>
                <a:gd name="T26" fmla="*/ 3 w 257"/>
                <a:gd name="T27" fmla="*/ 95 h 95"/>
                <a:gd name="T28" fmla="*/ 254 w 257"/>
                <a:gd name="T29" fmla="*/ 95 h 95"/>
                <a:gd name="T30" fmla="*/ 256 w 257"/>
                <a:gd name="T31" fmla="*/ 94 h 95"/>
                <a:gd name="T32" fmla="*/ 257 w 257"/>
                <a:gd name="T33" fmla="*/ 92 h 95"/>
                <a:gd name="T34" fmla="*/ 257 w 257"/>
                <a:gd name="T35" fmla="*/ 85 h 95"/>
                <a:gd name="T36" fmla="*/ 257 w 257"/>
                <a:gd name="T37" fmla="*/ 84 h 95"/>
                <a:gd name="T38" fmla="*/ 256 w 257"/>
                <a:gd name="T39" fmla="*/ 82 h 95"/>
                <a:gd name="T40" fmla="*/ 204 w 257"/>
                <a:gd name="T41" fmla="*/ 5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7" h="95">
                  <a:moveTo>
                    <a:pt x="204" y="54"/>
                  </a:moveTo>
                  <a:cubicBezTo>
                    <a:pt x="204" y="10"/>
                    <a:pt x="204" y="10"/>
                    <a:pt x="204" y="10"/>
                  </a:cubicBezTo>
                  <a:cubicBezTo>
                    <a:pt x="204" y="7"/>
                    <a:pt x="203" y="5"/>
                    <a:pt x="201" y="3"/>
                  </a:cubicBezTo>
                  <a:cubicBezTo>
                    <a:pt x="199" y="1"/>
                    <a:pt x="197" y="0"/>
                    <a:pt x="194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0" y="0"/>
                    <a:pt x="58" y="1"/>
                    <a:pt x="56" y="3"/>
                  </a:cubicBezTo>
                  <a:cubicBezTo>
                    <a:pt x="54" y="5"/>
                    <a:pt x="53" y="7"/>
                    <a:pt x="53" y="10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1" y="82"/>
                    <a:pt x="1" y="82"/>
                    <a:pt x="1" y="82"/>
                  </a:cubicBezTo>
                  <a:cubicBezTo>
                    <a:pt x="1" y="83"/>
                    <a:pt x="0" y="83"/>
                    <a:pt x="0" y="84"/>
                  </a:cubicBezTo>
                  <a:cubicBezTo>
                    <a:pt x="0" y="84"/>
                    <a:pt x="0" y="85"/>
                    <a:pt x="0" y="85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3"/>
                    <a:pt x="0" y="93"/>
                    <a:pt x="1" y="94"/>
                  </a:cubicBezTo>
                  <a:cubicBezTo>
                    <a:pt x="1" y="95"/>
                    <a:pt x="2" y="95"/>
                    <a:pt x="3" y="95"/>
                  </a:cubicBezTo>
                  <a:cubicBezTo>
                    <a:pt x="254" y="95"/>
                    <a:pt x="254" y="95"/>
                    <a:pt x="254" y="95"/>
                  </a:cubicBezTo>
                  <a:cubicBezTo>
                    <a:pt x="255" y="95"/>
                    <a:pt x="256" y="95"/>
                    <a:pt x="256" y="94"/>
                  </a:cubicBezTo>
                  <a:cubicBezTo>
                    <a:pt x="257" y="93"/>
                    <a:pt x="257" y="93"/>
                    <a:pt x="257" y="92"/>
                  </a:cubicBezTo>
                  <a:cubicBezTo>
                    <a:pt x="257" y="85"/>
                    <a:pt x="257" y="85"/>
                    <a:pt x="257" y="85"/>
                  </a:cubicBezTo>
                  <a:cubicBezTo>
                    <a:pt x="257" y="85"/>
                    <a:pt x="257" y="84"/>
                    <a:pt x="257" y="84"/>
                  </a:cubicBezTo>
                  <a:cubicBezTo>
                    <a:pt x="257" y="83"/>
                    <a:pt x="256" y="83"/>
                    <a:pt x="256" y="82"/>
                  </a:cubicBezTo>
                  <a:lnTo>
                    <a:pt x="204" y="54"/>
                  </a:lnTo>
                  <a:close/>
                </a:path>
              </a:pathLst>
            </a:custGeom>
            <a:solidFill>
              <a:srgbClr val="F5F0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zh-CN" altLang="en-US">
                <a:solidFill>
                  <a:prstClr val="black"/>
                </a:solidFill>
                <a:latin typeface="Calibri"/>
                <a:ea typeface="微软雅黑"/>
              </a:endParaRPr>
            </a:p>
          </p:txBody>
        </p:sp>
        <p:sp>
          <p:nvSpPr>
            <p:cNvPr id="141" name="Freeform 43">
              <a:extLst>
                <a:ext uri="{FF2B5EF4-FFF2-40B4-BE49-F238E27FC236}">
                  <a16:creationId xmlns:a16="http://schemas.microsoft.com/office/drawing/2014/main" id="{580D303E-2B80-438C-AD0A-5329CC80CE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19639" y="3864017"/>
              <a:ext cx="552987" cy="373769"/>
            </a:xfrm>
            <a:custGeom>
              <a:avLst/>
              <a:gdLst>
                <a:gd name="T0" fmla="*/ 600 w 607"/>
                <a:gd name="T1" fmla="*/ 7 h 409"/>
                <a:gd name="T2" fmla="*/ 584 w 607"/>
                <a:gd name="T3" fmla="*/ 0 h 409"/>
                <a:gd name="T4" fmla="*/ 23 w 607"/>
                <a:gd name="T5" fmla="*/ 0 h 409"/>
                <a:gd name="T6" fmla="*/ 7 w 607"/>
                <a:gd name="T7" fmla="*/ 7 h 409"/>
                <a:gd name="T8" fmla="*/ 0 w 607"/>
                <a:gd name="T9" fmla="*/ 23 h 409"/>
                <a:gd name="T10" fmla="*/ 0 w 607"/>
                <a:gd name="T11" fmla="*/ 386 h 409"/>
                <a:gd name="T12" fmla="*/ 7 w 607"/>
                <a:gd name="T13" fmla="*/ 403 h 409"/>
                <a:gd name="T14" fmla="*/ 23 w 607"/>
                <a:gd name="T15" fmla="*/ 409 h 409"/>
                <a:gd name="T16" fmla="*/ 584 w 607"/>
                <a:gd name="T17" fmla="*/ 409 h 409"/>
                <a:gd name="T18" fmla="*/ 600 w 607"/>
                <a:gd name="T19" fmla="*/ 403 h 409"/>
                <a:gd name="T20" fmla="*/ 607 w 607"/>
                <a:gd name="T21" fmla="*/ 386 h 409"/>
                <a:gd name="T22" fmla="*/ 607 w 607"/>
                <a:gd name="T23" fmla="*/ 23 h 409"/>
                <a:gd name="T24" fmla="*/ 600 w 607"/>
                <a:gd name="T25" fmla="*/ 7 h 409"/>
                <a:gd name="T26" fmla="*/ 304 w 607"/>
                <a:gd name="T27" fmla="*/ 400 h 409"/>
                <a:gd name="T28" fmla="*/ 293 w 607"/>
                <a:gd name="T29" fmla="*/ 390 h 409"/>
                <a:gd name="T30" fmla="*/ 304 w 607"/>
                <a:gd name="T31" fmla="*/ 379 h 409"/>
                <a:gd name="T32" fmla="*/ 314 w 607"/>
                <a:gd name="T33" fmla="*/ 390 h 409"/>
                <a:gd name="T34" fmla="*/ 304 w 607"/>
                <a:gd name="T35" fmla="*/ 400 h 409"/>
                <a:gd name="T36" fmla="*/ 567 w 607"/>
                <a:gd name="T37" fmla="*/ 370 h 409"/>
                <a:gd name="T38" fmla="*/ 40 w 607"/>
                <a:gd name="T39" fmla="*/ 370 h 409"/>
                <a:gd name="T40" fmla="*/ 40 w 607"/>
                <a:gd name="T41" fmla="*/ 40 h 409"/>
                <a:gd name="T42" fmla="*/ 567 w 607"/>
                <a:gd name="T43" fmla="*/ 40 h 409"/>
                <a:gd name="T44" fmla="*/ 567 w 607"/>
                <a:gd name="T45" fmla="*/ 370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7" h="409">
                  <a:moveTo>
                    <a:pt x="600" y="7"/>
                  </a:moveTo>
                  <a:cubicBezTo>
                    <a:pt x="596" y="2"/>
                    <a:pt x="590" y="0"/>
                    <a:pt x="58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386"/>
                    <a:pt x="0" y="386"/>
                    <a:pt x="0" y="386"/>
                  </a:cubicBezTo>
                  <a:cubicBezTo>
                    <a:pt x="0" y="392"/>
                    <a:pt x="2" y="398"/>
                    <a:pt x="7" y="403"/>
                  </a:cubicBezTo>
                  <a:cubicBezTo>
                    <a:pt x="11" y="407"/>
                    <a:pt x="17" y="409"/>
                    <a:pt x="23" y="409"/>
                  </a:cubicBezTo>
                  <a:cubicBezTo>
                    <a:pt x="584" y="409"/>
                    <a:pt x="584" y="409"/>
                    <a:pt x="584" y="409"/>
                  </a:cubicBezTo>
                  <a:cubicBezTo>
                    <a:pt x="590" y="409"/>
                    <a:pt x="596" y="407"/>
                    <a:pt x="600" y="403"/>
                  </a:cubicBezTo>
                  <a:cubicBezTo>
                    <a:pt x="605" y="398"/>
                    <a:pt x="607" y="392"/>
                    <a:pt x="607" y="386"/>
                  </a:cubicBezTo>
                  <a:cubicBezTo>
                    <a:pt x="607" y="23"/>
                    <a:pt x="607" y="23"/>
                    <a:pt x="607" y="23"/>
                  </a:cubicBezTo>
                  <a:cubicBezTo>
                    <a:pt x="607" y="17"/>
                    <a:pt x="605" y="11"/>
                    <a:pt x="600" y="7"/>
                  </a:cubicBezTo>
                  <a:close/>
                  <a:moveTo>
                    <a:pt x="304" y="400"/>
                  </a:moveTo>
                  <a:cubicBezTo>
                    <a:pt x="298" y="400"/>
                    <a:pt x="293" y="395"/>
                    <a:pt x="293" y="390"/>
                  </a:cubicBezTo>
                  <a:cubicBezTo>
                    <a:pt x="293" y="384"/>
                    <a:pt x="298" y="379"/>
                    <a:pt x="304" y="379"/>
                  </a:cubicBezTo>
                  <a:cubicBezTo>
                    <a:pt x="309" y="379"/>
                    <a:pt x="314" y="384"/>
                    <a:pt x="314" y="390"/>
                  </a:cubicBezTo>
                  <a:cubicBezTo>
                    <a:pt x="314" y="395"/>
                    <a:pt x="309" y="400"/>
                    <a:pt x="304" y="400"/>
                  </a:cubicBezTo>
                  <a:close/>
                  <a:moveTo>
                    <a:pt x="567" y="370"/>
                  </a:moveTo>
                  <a:cubicBezTo>
                    <a:pt x="40" y="370"/>
                    <a:pt x="40" y="370"/>
                    <a:pt x="40" y="37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567" y="40"/>
                    <a:pt x="567" y="40"/>
                    <a:pt x="567" y="40"/>
                  </a:cubicBezTo>
                  <a:lnTo>
                    <a:pt x="567" y="370"/>
                  </a:lnTo>
                  <a:close/>
                </a:path>
              </a:pathLst>
            </a:custGeom>
            <a:solidFill>
              <a:srgbClr val="F5F0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zh-CN" altLang="en-US">
                <a:solidFill>
                  <a:prstClr val="black"/>
                </a:solidFill>
                <a:latin typeface="Calibri"/>
                <a:ea typeface="微软雅黑"/>
              </a:endParaRPr>
            </a:p>
          </p:txBody>
        </p:sp>
        <p:sp>
          <p:nvSpPr>
            <p:cNvPr id="142" name="Freeform 44">
              <a:extLst>
                <a:ext uri="{FF2B5EF4-FFF2-40B4-BE49-F238E27FC236}">
                  <a16:creationId xmlns:a16="http://schemas.microsoft.com/office/drawing/2014/main" id="{6A409D77-2CDB-4B85-B890-BE29C9B0F4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11289" y="3812264"/>
              <a:ext cx="217553" cy="487816"/>
            </a:xfrm>
            <a:custGeom>
              <a:avLst/>
              <a:gdLst>
                <a:gd name="T0" fmla="*/ 200 w 239"/>
                <a:gd name="T1" fmla="*/ 150 h 533"/>
                <a:gd name="T2" fmla="*/ 85 w 239"/>
                <a:gd name="T3" fmla="*/ 150 h 533"/>
                <a:gd name="T4" fmla="*/ 85 w 239"/>
                <a:gd name="T5" fmla="*/ 442 h 533"/>
                <a:gd name="T6" fmla="*/ 73 w 239"/>
                <a:gd name="T7" fmla="*/ 471 h 533"/>
                <a:gd name="T8" fmla="*/ 45 w 239"/>
                <a:gd name="T9" fmla="*/ 482 h 533"/>
                <a:gd name="T10" fmla="*/ 0 w 239"/>
                <a:gd name="T11" fmla="*/ 482 h 533"/>
                <a:gd name="T12" fmla="*/ 0 w 239"/>
                <a:gd name="T13" fmla="*/ 517 h 533"/>
                <a:gd name="T14" fmla="*/ 16 w 239"/>
                <a:gd name="T15" fmla="*/ 533 h 533"/>
                <a:gd name="T16" fmla="*/ 222 w 239"/>
                <a:gd name="T17" fmla="*/ 533 h 533"/>
                <a:gd name="T18" fmla="*/ 239 w 239"/>
                <a:gd name="T19" fmla="*/ 517 h 533"/>
                <a:gd name="T20" fmla="*/ 239 w 239"/>
                <a:gd name="T21" fmla="*/ 16 h 533"/>
                <a:gd name="T22" fmla="*/ 222 w 239"/>
                <a:gd name="T23" fmla="*/ 0 h 533"/>
                <a:gd name="T24" fmla="*/ 16 w 239"/>
                <a:gd name="T25" fmla="*/ 0 h 533"/>
                <a:gd name="T26" fmla="*/ 0 w 239"/>
                <a:gd name="T27" fmla="*/ 16 h 533"/>
                <a:gd name="T28" fmla="*/ 0 w 239"/>
                <a:gd name="T29" fmla="*/ 39 h 533"/>
                <a:gd name="T30" fmla="*/ 26 w 239"/>
                <a:gd name="T31" fmla="*/ 39 h 533"/>
                <a:gd name="T32" fmla="*/ 26 w 239"/>
                <a:gd name="T33" fmla="*/ 39 h 533"/>
                <a:gd name="T34" fmla="*/ 39 w 239"/>
                <a:gd name="T35" fmla="*/ 26 h 533"/>
                <a:gd name="T36" fmla="*/ 200 w 239"/>
                <a:gd name="T37" fmla="*/ 26 h 533"/>
                <a:gd name="T38" fmla="*/ 213 w 239"/>
                <a:gd name="T39" fmla="*/ 39 h 533"/>
                <a:gd name="T40" fmla="*/ 200 w 239"/>
                <a:gd name="T41" fmla="*/ 52 h 533"/>
                <a:gd name="T42" fmla="*/ 74 w 239"/>
                <a:gd name="T43" fmla="*/ 52 h 533"/>
                <a:gd name="T44" fmla="*/ 85 w 239"/>
                <a:gd name="T45" fmla="*/ 75 h 533"/>
                <a:gd name="T46" fmla="*/ 200 w 239"/>
                <a:gd name="T47" fmla="*/ 75 h 533"/>
                <a:gd name="T48" fmla="*/ 213 w 239"/>
                <a:gd name="T49" fmla="*/ 88 h 533"/>
                <a:gd name="T50" fmla="*/ 200 w 239"/>
                <a:gd name="T51" fmla="*/ 101 h 533"/>
                <a:gd name="T52" fmla="*/ 85 w 239"/>
                <a:gd name="T53" fmla="*/ 101 h 533"/>
                <a:gd name="T54" fmla="*/ 85 w 239"/>
                <a:gd name="T55" fmla="*/ 125 h 533"/>
                <a:gd name="T56" fmla="*/ 200 w 239"/>
                <a:gd name="T57" fmla="*/ 125 h 533"/>
                <a:gd name="T58" fmla="*/ 213 w 239"/>
                <a:gd name="T59" fmla="*/ 138 h 533"/>
                <a:gd name="T60" fmla="*/ 200 w 239"/>
                <a:gd name="T61" fmla="*/ 150 h 533"/>
                <a:gd name="T62" fmla="*/ 126 w 239"/>
                <a:gd name="T63" fmla="*/ 448 h 533"/>
                <a:gd name="T64" fmla="*/ 119 w 239"/>
                <a:gd name="T65" fmla="*/ 454 h 533"/>
                <a:gd name="T66" fmla="*/ 113 w 239"/>
                <a:gd name="T67" fmla="*/ 448 h 533"/>
                <a:gd name="T68" fmla="*/ 113 w 239"/>
                <a:gd name="T69" fmla="*/ 428 h 533"/>
                <a:gd name="T70" fmla="*/ 119 w 239"/>
                <a:gd name="T71" fmla="*/ 422 h 533"/>
                <a:gd name="T72" fmla="*/ 126 w 239"/>
                <a:gd name="T73" fmla="*/ 428 h 533"/>
                <a:gd name="T74" fmla="*/ 126 w 239"/>
                <a:gd name="T75" fmla="*/ 448 h 533"/>
                <a:gd name="T76" fmla="*/ 119 w 239"/>
                <a:gd name="T77" fmla="*/ 399 h 533"/>
                <a:gd name="T78" fmla="*/ 100 w 239"/>
                <a:gd name="T79" fmla="*/ 380 h 533"/>
                <a:gd name="T80" fmla="*/ 119 w 239"/>
                <a:gd name="T81" fmla="*/ 361 h 533"/>
                <a:gd name="T82" fmla="*/ 139 w 239"/>
                <a:gd name="T83" fmla="*/ 380 h 533"/>
                <a:gd name="T84" fmla="*/ 119 w 239"/>
                <a:gd name="T85" fmla="*/ 399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9" h="533">
                  <a:moveTo>
                    <a:pt x="200" y="150"/>
                  </a:moveTo>
                  <a:cubicBezTo>
                    <a:pt x="85" y="150"/>
                    <a:pt x="85" y="150"/>
                    <a:pt x="85" y="150"/>
                  </a:cubicBezTo>
                  <a:cubicBezTo>
                    <a:pt x="85" y="442"/>
                    <a:pt x="85" y="442"/>
                    <a:pt x="85" y="442"/>
                  </a:cubicBezTo>
                  <a:cubicBezTo>
                    <a:pt x="85" y="453"/>
                    <a:pt x="81" y="463"/>
                    <a:pt x="73" y="471"/>
                  </a:cubicBezTo>
                  <a:cubicBezTo>
                    <a:pt x="66" y="478"/>
                    <a:pt x="56" y="482"/>
                    <a:pt x="45" y="482"/>
                  </a:cubicBezTo>
                  <a:cubicBezTo>
                    <a:pt x="0" y="482"/>
                    <a:pt x="0" y="482"/>
                    <a:pt x="0" y="482"/>
                  </a:cubicBezTo>
                  <a:cubicBezTo>
                    <a:pt x="0" y="517"/>
                    <a:pt x="0" y="517"/>
                    <a:pt x="0" y="517"/>
                  </a:cubicBezTo>
                  <a:cubicBezTo>
                    <a:pt x="0" y="526"/>
                    <a:pt x="7" y="533"/>
                    <a:pt x="16" y="533"/>
                  </a:cubicBezTo>
                  <a:cubicBezTo>
                    <a:pt x="222" y="533"/>
                    <a:pt x="222" y="533"/>
                    <a:pt x="222" y="533"/>
                  </a:cubicBezTo>
                  <a:cubicBezTo>
                    <a:pt x="231" y="533"/>
                    <a:pt x="239" y="526"/>
                    <a:pt x="239" y="517"/>
                  </a:cubicBezTo>
                  <a:cubicBezTo>
                    <a:pt x="239" y="16"/>
                    <a:pt x="239" y="16"/>
                    <a:pt x="239" y="16"/>
                  </a:cubicBezTo>
                  <a:cubicBezTo>
                    <a:pt x="239" y="8"/>
                    <a:pt x="231" y="0"/>
                    <a:pt x="222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8"/>
                    <a:pt x="0" y="16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6" y="32"/>
                    <a:pt x="32" y="26"/>
                    <a:pt x="39" y="26"/>
                  </a:cubicBezTo>
                  <a:cubicBezTo>
                    <a:pt x="200" y="26"/>
                    <a:pt x="200" y="26"/>
                    <a:pt x="200" y="26"/>
                  </a:cubicBezTo>
                  <a:cubicBezTo>
                    <a:pt x="207" y="26"/>
                    <a:pt x="213" y="32"/>
                    <a:pt x="213" y="39"/>
                  </a:cubicBezTo>
                  <a:cubicBezTo>
                    <a:pt x="213" y="46"/>
                    <a:pt x="207" y="52"/>
                    <a:pt x="200" y="52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80" y="58"/>
                    <a:pt x="84" y="67"/>
                    <a:pt x="85" y="75"/>
                  </a:cubicBezTo>
                  <a:cubicBezTo>
                    <a:pt x="200" y="75"/>
                    <a:pt x="200" y="75"/>
                    <a:pt x="200" y="75"/>
                  </a:cubicBezTo>
                  <a:cubicBezTo>
                    <a:pt x="207" y="75"/>
                    <a:pt x="213" y="81"/>
                    <a:pt x="213" y="88"/>
                  </a:cubicBezTo>
                  <a:cubicBezTo>
                    <a:pt x="213" y="95"/>
                    <a:pt x="207" y="101"/>
                    <a:pt x="200" y="101"/>
                  </a:cubicBezTo>
                  <a:cubicBezTo>
                    <a:pt x="85" y="101"/>
                    <a:pt x="85" y="101"/>
                    <a:pt x="85" y="101"/>
                  </a:cubicBezTo>
                  <a:cubicBezTo>
                    <a:pt x="85" y="125"/>
                    <a:pt x="85" y="125"/>
                    <a:pt x="85" y="125"/>
                  </a:cubicBezTo>
                  <a:cubicBezTo>
                    <a:pt x="200" y="125"/>
                    <a:pt x="200" y="125"/>
                    <a:pt x="200" y="125"/>
                  </a:cubicBezTo>
                  <a:cubicBezTo>
                    <a:pt x="207" y="125"/>
                    <a:pt x="213" y="131"/>
                    <a:pt x="213" y="138"/>
                  </a:cubicBezTo>
                  <a:cubicBezTo>
                    <a:pt x="213" y="145"/>
                    <a:pt x="207" y="150"/>
                    <a:pt x="200" y="150"/>
                  </a:cubicBezTo>
                  <a:close/>
                  <a:moveTo>
                    <a:pt x="126" y="448"/>
                  </a:moveTo>
                  <a:cubicBezTo>
                    <a:pt x="126" y="451"/>
                    <a:pt x="123" y="454"/>
                    <a:pt x="119" y="454"/>
                  </a:cubicBezTo>
                  <a:cubicBezTo>
                    <a:pt x="116" y="454"/>
                    <a:pt x="113" y="451"/>
                    <a:pt x="113" y="448"/>
                  </a:cubicBezTo>
                  <a:cubicBezTo>
                    <a:pt x="113" y="428"/>
                    <a:pt x="113" y="428"/>
                    <a:pt x="113" y="428"/>
                  </a:cubicBezTo>
                  <a:cubicBezTo>
                    <a:pt x="113" y="425"/>
                    <a:pt x="116" y="422"/>
                    <a:pt x="119" y="422"/>
                  </a:cubicBezTo>
                  <a:cubicBezTo>
                    <a:pt x="123" y="422"/>
                    <a:pt x="126" y="425"/>
                    <a:pt x="126" y="428"/>
                  </a:cubicBezTo>
                  <a:lnTo>
                    <a:pt x="126" y="448"/>
                  </a:lnTo>
                  <a:close/>
                  <a:moveTo>
                    <a:pt x="119" y="399"/>
                  </a:moveTo>
                  <a:cubicBezTo>
                    <a:pt x="109" y="399"/>
                    <a:pt x="100" y="391"/>
                    <a:pt x="100" y="380"/>
                  </a:cubicBezTo>
                  <a:cubicBezTo>
                    <a:pt x="100" y="370"/>
                    <a:pt x="109" y="361"/>
                    <a:pt x="119" y="361"/>
                  </a:cubicBezTo>
                  <a:cubicBezTo>
                    <a:pt x="130" y="361"/>
                    <a:pt x="139" y="370"/>
                    <a:pt x="139" y="380"/>
                  </a:cubicBezTo>
                  <a:cubicBezTo>
                    <a:pt x="139" y="391"/>
                    <a:pt x="130" y="399"/>
                    <a:pt x="119" y="399"/>
                  </a:cubicBezTo>
                  <a:close/>
                </a:path>
              </a:pathLst>
            </a:custGeom>
            <a:solidFill>
              <a:srgbClr val="F5F0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zh-CN" altLang="en-US">
                <a:solidFill>
                  <a:prstClr val="black"/>
                </a:solidFill>
                <a:latin typeface="Calibri"/>
                <a:ea typeface="微软雅黑"/>
              </a:endParaRPr>
            </a:p>
          </p:txBody>
        </p:sp>
        <p:sp>
          <p:nvSpPr>
            <p:cNvPr id="143" name="Freeform 45">
              <a:extLst>
                <a:ext uri="{FF2B5EF4-FFF2-40B4-BE49-F238E27FC236}">
                  <a16:creationId xmlns:a16="http://schemas.microsoft.com/office/drawing/2014/main" id="{EFAE9660-9BF0-48CA-A0C6-BD65AD388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1163" y="3792138"/>
              <a:ext cx="257805" cy="543402"/>
            </a:xfrm>
            <a:custGeom>
              <a:avLst/>
              <a:gdLst>
                <a:gd name="T0" fmla="*/ 244 w 283"/>
                <a:gd name="T1" fmla="*/ 0 h 594"/>
                <a:gd name="T2" fmla="*/ 38 w 283"/>
                <a:gd name="T3" fmla="*/ 0 h 594"/>
                <a:gd name="T4" fmla="*/ 0 w 283"/>
                <a:gd name="T5" fmla="*/ 38 h 594"/>
                <a:gd name="T6" fmla="*/ 0 w 283"/>
                <a:gd name="T7" fmla="*/ 61 h 594"/>
                <a:gd name="T8" fmla="*/ 16 w 283"/>
                <a:gd name="T9" fmla="*/ 61 h 594"/>
                <a:gd name="T10" fmla="*/ 16 w 283"/>
                <a:gd name="T11" fmla="*/ 38 h 594"/>
                <a:gd name="T12" fmla="*/ 38 w 283"/>
                <a:gd name="T13" fmla="*/ 16 h 594"/>
                <a:gd name="T14" fmla="*/ 244 w 283"/>
                <a:gd name="T15" fmla="*/ 16 h 594"/>
                <a:gd name="T16" fmla="*/ 267 w 283"/>
                <a:gd name="T17" fmla="*/ 38 h 594"/>
                <a:gd name="T18" fmla="*/ 267 w 283"/>
                <a:gd name="T19" fmla="*/ 539 h 594"/>
                <a:gd name="T20" fmla="*/ 244 w 283"/>
                <a:gd name="T21" fmla="*/ 562 h 594"/>
                <a:gd name="T22" fmla="*/ 38 w 283"/>
                <a:gd name="T23" fmla="*/ 562 h 594"/>
                <a:gd name="T24" fmla="*/ 16 w 283"/>
                <a:gd name="T25" fmla="*/ 539 h 594"/>
                <a:gd name="T26" fmla="*/ 16 w 283"/>
                <a:gd name="T27" fmla="*/ 504 h 594"/>
                <a:gd name="T28" fmla="*/ 0 w 283"/>
                <a:gd name="T29" fmla="*/ 504 h 594"/>
                <a:gd name="T30" fmla="*/ 0 w 283"/>
                <a:gd name="T31" fmla="*/ 539 h 594"/>
                <a:gd name="T32" fmla="*/ 38 w 283"/>
                <a:gd name="T33" fmla="*/ 578 h 594"/>
                <a:gd name="T34" fmla="*/ 51 w 283"/>
                <a:gd name="T35" fmla="*/ 578 h 594"/>
                <a:gd name="T36" fmla="*/ 51 w 283"/>
                <a:gd name="T37" fmla="*/ 581 h 594"/>
                <a:gd name="T38" fmla="*/ 55 w 283"/>
                <a:gd name="T39" fmla="*/ 590 h 594"/>
                <a:gd name="T40" fmla="*/ 64 w 283"/>
                <a:gd name="T41" fmla="*/ 594 h 594"/>
                <a:gd name="T42" fmla="*/ 71 w 283"/>
                <a:gd name="T43" fmla="*/ 594 h 594"/>
                <a:gd name="T44" fmla="*/ 80 w 283"/>
                <a:gd name="T45" fmla="*/ 590 h 594"/>
                <a:gd name="T46" fmla="*/ 83 w 283"/>
                <a:gd name="T47" fmla="*/ 581 h 594"/>
                <a:gd name="T48" fmla="*/ 83 w 283"/>
                <a:gd name="T49" fmla="*/ 578 h 594"/>
                <a:gd name="T50" fmla="*/ 199 w 283"/>
                <a:gd name="T51" fmla="*/ 578 h 594"/>
                <a:gd name="T52" fmla="*/ 199 w 283"/>
                <a:gd name="T53" fmla="*/ 581 h 594"/>
                <a:gd name="T54" fmla="*/ 203 w 283"/>
                <a:gd name="T55" fmla="*/ 590 h 594"/>
                <a:gd name="T56" fmla="*/ 212 w 283"/>
                <a:gd name="T57" fmla="*/ 594 h 594"/>
                <a:gd name="T58" fmla="*/ 218 w 283"/>
                <a:gd name="T59" fmla="*/ 594 h 594"/>
                <a:gd name="T60" fmla="*/ 227 w 283"/>
                <a:gd name="T61" fmla="*/ 590 h 594"/>
                <a:gd name="T62" fmla="*/ 231 w 283"/>
                <a:gd name="T63" fmla="*/ 581 h 594"/>
                <a:gd name="T64" fmla="*/ 231 w 283"/>
                <a:gd name="T65" fmla="*/ 578 h 594"/>
                <a:gd name="T66" fmla="*/ 244 w 283"/>
                <a:gd name="T67" fmla="*/ 578 h 594"/>
                <a:gd name="T68" fmla="*/ 283 w 283"/>
                <a:gd name="T69" fmla="*/ 539 h 594"/>
                <a:gd name="T70" fmla="*/ 283 w 283"/>
                <a:gd name="T71" fmla="*/ 38 h 594"/>
                <a:gd name="T72" fmla="*/ 244 w 283"/>
                <a:gd name="T7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83" h="594">
                  <a:moveTo>
                    <a:pt x="244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16" y="61"/>
                    <a:pt x="16" y="61"/>
                    <a:pt x="16" y="61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26"/>
                    <a:pt x="26" y="16"/>
                    <a:pt x="38" y="16"/>
                  </a:cubicBezTo>
                  <a:cubicBezTo>
                    <a:pt x="244" y="16"/>
                    <a:pt x="244" y="16"/>
                    <a:pt x="244" y="16"/>
                  </a:cubicBezTo>
                  <a:cubicBezTo>
                    <a:pt x="257" y="16"/>
                    <a:pt x="267" y="26"/>
                    <a:pt x="267" y="38"/>
                  </a:cubicBezTo>
                  <a:cubicBezTo>
                    <a:pt x="267" y="539"/>
                    <a:pt x="267" y="539"/>
                    <a:pt x="267" y="539"/>
                  </a:cubicBezTo>
                  <a:cubicBezTo>
                    <a:pt x="267" y="552"/>
                    <a:pt x="257" y="562"/>
                    <a:pt x="244" y="562"/>
                  </a:cubicBezTo>
                  <a:cubicBezTo>
                    <a:pt x="38" y="562"/>
                    <a:pt x="38" y="562"/>
                    <a:pt x="38" y="562"/>
                  </a:cubicBezTo>
                  <a:cubicBezTo>
                    <a:pt x="26" y="562"/>
                    <a:pt x="16" y="552"/>
                    <a:pt x="16" y="539"/>
                  </a:cubicBezTo>
                  <a:cubicBezTo>
                    <a:pt x="16" y="504"/>
                    <a:pt x="16" y="504"/>
                    <a:pt x="16" y="504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0" y="560"/>
                    <a:pt x="17" y="578"/>
                    <a:pt x="38" y="578"/>
                  </a:cubicBezTo>
                  <a:cubicBezTo>
                    <a:pt x="51" y="578"/>
                    <a:pt x="51" y="578"/>
                    <a:pt x="51" y="578"/>
                  </a:cubicBezTo>
                  <a:cubicBezTo>
                    <a:pt x="51" y="581"/>
                    <a:pt x="51" y="581"/>
                    <a:pt x="51" y="581"/>
                  </a:cubicBezTo>
                  <a:cubicBezTo>
                    <a:pt x="51" y="584"/>
                    <a:pt x="53" y="588"/>
                    <a:pt x="55" y="590"/>
                  </a:cubicBezTo>
                  <a:cubicBezTo>
                    <a:pt x="58" y="593"/>
                    <a:pt x="61" y="594"/>
                    <a:pt x="64" y="594"/>
                  </a:cubicBezTo>
                  <a:cubicBezTo>
                    <a:pt x="71" y="594"/>
                    <a:pt x="71" y="594"/>
                    <a:pt x="71" y="594"/>
                  </a:cubicBezTo>
                  <a:cubicBezTo>
                    <a:pt x="74" y="594"/>
                    <a:pt x="77" y="593"/>
                    <a:pt x="80" y="590"/>
                  </a:cubicBezTo>
                  <a:cubicBezTo>
                    <a:pt x="82" y="588"/>
                    <a:pt x="83" y="584"/>
                    <a:pt x="83" y="581"/>
                  </a:cubicBezTo>
                  <a:cubicBezTo>
                    <a:pt x="83" y="578"/>
                    <a:pt x="83" y="578"/>
                    <a:pt x="83" y="578"/>
                  </a:cubicBezTo>
                  <a:cubicBezTo>
                    <a:pt x="199" y="578"/>
                    <a:pt x="199" y="578"/>
                    <a:pt x="199" y="578"/>
                  </a:cubicBezTo>
                  <a:cubicBezTo>
                    <a:pt x="199" y="581"/>
                    <a:pt x="199" y="581"/>
                    <a:pt x="199" y="581"/>
                  </a:cubicBezTo>
                  <a:cubicBezTo>
                    <a:pt x="199" y="584"/>
                    <a:pt x="200" y="588"/>
                    <a:pt x="203" y="590"/>
                  </a:cubicBezTo>
                  <a:cubicBezTo>
                    <a:pt x="205" y="593"/>
                    <a:pt x="209" y="594"/>
                    <a:pt x="212" y="594"/>
                  </a:cubicBezTo>
                  <a:cubicBezTo>
                    <a:pt x="218" y="594"/>
                    <a:pt x="218" y="594"/>
                    <a:pt x="218" y="594"/>
                  </a:cubicBezTo>
                  <a:cubicBezTo>
                    <a:pt x="222" y="594"/>
                    <a:pt x="225" y="593"/>
                    <a:pt x="227" y="590"/>
                  </a:cubicBezTo>
                  <a:cubicBezTo>
                    <a:pt x="230" y="588"/>
                    <a:pt x="231" y="584"/>
                    <a:pt x="231" y="581"/>
                  </a:cubicBezTo>
                  <a:cubicBezTo>
                    <a:pt x="231" y="578"/>
                    <a:pt x="231" y="578"/>
                    <a:pt x="231" y="578"/>
                  </a:cubicBezTo>
                  <a:cubicBezTo>
                    <a:pt x="244" y="578"/>
                    <a:pt x="244" y="578"/>
                    <a:pt x="244" y="578"/>
                  </a:cubicBezTo>
                  <a:cubicBezTo>
                    <a:pt x="266" y="578"/>
                    <a:pt x="283" y="560"/>
                    <a:pt x="283" y="539"/>
                  </a:cubicBezTo>
                  <a:cubicBezTo>
                    <a:pt x="283" y="38"/>
                    <a:pt x="283" y="38"/>
                    <a:pt x="283" y="38"/>
                  </a:cubicBezTo>
                  <a:cubicBezTo>
                    <a:pt x="283" y="17"/>
                    <a:pt x="266" y="0"/>
                    <a:pt x="244" y="0"/>
                  </a:cubicBezTo>
                  <a:close/>
                </a:path>
              </a:pathLst>
            </a:custGeom>
            <a:solidFill>
              <a:srgbClr val="F5F0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zh-CN" altLang="en-US">
                <a:solidFill>
                  <a:prstClr val="black"/>
                </a:solidFill>
                <a:latin typeface="Calibri"/>
                <a:ea typeface="微软雅黑"/>
              </a:endParaRPr>
            </a:p>
          </p:txBody>
        </p:sp>
        <p:sp>
          <p:nvSpPr>
            <p:cNvPr id="144" name="Freeform 46">
              <a:extLst>
                <a:ext uri="{FF2B5EF4-FFF2-40B4-BE49-F238E27FC236}">
                  <a16:creationId xmlns:a16="http://schemas.microsoft.com/office/drawing/2014/main" id="{E2C10F8D-3DB1-4EF6-8D72-3E7CB9D8CC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1025" y="4001065"/>
              <a:ext cx="109256" cy="137048"/>
            </a:xfrm>
            <a:custGeom>
              <a:avLst/>
              <a:gdLst>
                <a:gd name="T0" fmla="*/ 117 w 120"/>
                <a:gd name="T1" fmla="*/ 54 h 150"/>
                <a:gd name="T2" fmla="*/ 108 w 120"/>
                <a:gd name="T3" fmla="*/ 50 h 150"/>
                <a:gd name="T4" fmla="*/ 99 w 120"/>
                <a:gd name="T5" fmla="*/ 54 h 150"/>
                <a:gd name="T6" fmla="*/ 96 w 120"/>
                <a:gd name="T7" fmla="*/ 48 h 150"/>
                <a:gd name="T8" fmla="*/ 87 w 120"/>
                <a:gd name="T9" fmla="*/ 44 h 150"/>
                <a:gd name="T10" fmla="*/ 78 w 120"/>
                <a:gd name="T11" fmla="*/ 48 h 150"/>
                <a:gd name="T12" fmla="*/ 75 w 120"/>
                <a:gd name="T13" fmla="*/ 42 h 150"/>
                <a:gd name="T14" fmla="*/ 66 w 120"/>
                <a:gd name="T15" fmla="*/ 38 h 150"/>
                <a:gd name="T16" fmla="*/ 58 w 120"/>
                <a:gd name="T17" fmla="*/ 41 h 150"/>
                <a:gd name="T18" fmla="*/ 58 w 120"/>
                <a:gd name="T19" fmla="*/ 13 h 150"/>
                <a:gd name="T20" fmla="*/ 54 w 120"/>
                <a:gd name="T21" fmla="*/ 4 h 150"/>
                <a:gd name="T22" fmla="*/ 45 w 120"/>
                <a:gd name="T23" fmla="*/ 0 h 150"/>
                <a:gd name="T24" fmla="*/ 36 w 120"/>
                <a:gd name="T25" fmla="*/ 4 h 150"/>
                <a:gd name="T26" fmla="*/ 33 w 120"/>
                <a:gd name="T27" fmla="*/ 13 h 150"/>
                <a:gd name="T28" fmla="*/ 33 w 120"/>
                <a:gd name="T29" fmla="*/ 84 h 150"/>
                <a:gd name="T30" fmla="*/ 23 w 120"/>
                <a:gd name="T31" fmla="*/ 73 h 150"/>
                <a:gd name="T32" fmla="*/ 15 w 120"/>
                <a:gd name="T33" fmla="*/ 69 h 150"/>
                <a:gd name="T34" fmla="*/ 14 w 120"/>
                <a:gd name="T35" fmla="*/ 69 h 150"/>
                <a:gd name="T36" fmla="*/ 6 w 120"/>
                <a:gd name="T37" fmla="*/ 72 h 150"/>
                <a:gd name="T38" fmla="*/ 5 w 120"/>
                <a:gd name="T39" fmla="*/ 73 h 150"/>
                <a:gd name="T40" fmla="*/ 1 w 120"/>
                <a:gd name="T41" fmla="*/ 81 h 150"/>
                <a:gd name="T42" fmla="*/ 3 w 120"/>
                <a:gd name="T43" fmla="*/ 90 h 150"/>
                <a:gd name="T44" fmla="*/ 37 w 120"/>
                <a:gd name="T45" fmla="*/ 137 h 150"/>
                <a:gd name="T46" fmla="*/ 41 w 120"/>
                <a:gd name="T47" fmla="*/ 146 h 150"/>
                <a:gd name="T48" fmla="*/ 52 w 120"/>
                <a:gd name="T49" fmla="*/ 150 h 150"/>
                <a:gd name="T50" fmla="*/ 95 w 120"/>
                <a:gd name="T51" fmla="*/ 150 h 150"/>
                <a:gd name="T52" fmla="*/ 105 w 120"/>
                <a:gd name="T53" fmla="*/ 146 h 150"/>
                <a:gd name="T54" fmla="*/ 110 w 120"/>
                <a:gd name="T55" fmla="*/ 136 h 150"/>
                <a:gd name="T56" fmla="*/ 118 w 120"/>
                <a:gd name="T57" fmla="*/ 108 h 150"/>
                <a:gd name="T58" fmla="*/ 120 w 120"/>
                <a:gd name="T59" fmla="*/ 101 h 150"/>
                <a:gd name="T60" fmla="*/ 120 w 120"/>
                <a:gd name="T61" fmla="*/ 94 h 150"/>
                <a:gd name="T62" fmla="*/ 120 w 120"/>
                <a:gd name="T63" fmla="*/ 63 h 150"/>
                <a:gd name="T64" fmla="*/ 117 w 120"/>
                <a:gd name="T65" fmla="*/ 5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0" h="150">
                  <a:moveTo>
                    <a:pt x="117" y="54"/>
                  </a:moveTo>
                  <a:cubicBezTo>
                    <a:pt x="114" y="52"/>
                    <a:pt x="111" y="50"/>
                    <a:pt x="108" y="50"/>
                  </a:cubicBezTo>
                  <a:cubicBezTo>
                    <a:pt x="104" y="50"/>
                    <a:pt x="101" y="51"/>
                    <a:pt x="99" y="54"/>
                  </a:cubicBezTo>
                  <a:cubicBezTo>
                    <a:pt x="98" y="52"/>
                    <a:pt x="97" y="50"/>
                    <a:pt x="96" y="48"/>
                  </a:cubicBezTo>
                  <a:cubicBezTo>
                    <a:pt x="93" y="46"/>
                    <a:pt x="90" y="44"/>
                    <a:pt x="87" y="44"/>
                  </a:cubicBezTo>
                  <a:cubicBezTo>
                    <a:pt x="83" y="44"/>
                    <a:pt x="80" y="46"/>
                    <a:pt x="78" y="48"/>
                  </a:cubicBezTo>
                  <a:cubicBezTo>
                    <a:pt x="77" y="46"/>
                    <a:pt x="76" y="44"/>
                    <a:pt x="75" y="42"/>
                  </a:cubicBezTo>
                  <a:cubicBezTo>
                    <a:pt x="72" y="40"/>
                    <a:pt x="69" y="38"/>
                    <a:pt x="66" y="38"/>
                  </a:cubicBezTo>
                  <a:cubicBezTo>
                    <a:pt x="63" y="38"/>
                    <a:pt x="60" y="39"/>
                    <a:pt x="58" y="41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8" y="9"/>
                    <a:pt x="56" y="6"/>
                    <a:pt x="54" y="4"/>
                  </a:cubicBezTo>
                  <a:cubicBezTo>
                    <a:pt x="52" y="1"/>
                    <a:pt x="49" y="0"/>
                    <a:pt x="45" y="0"/>
                  </a:cubicBezTo>
                  <a:cubicBezTo>
                    <a:pt x="42" y="0"/>
                    <a:pt x="39" y="1"/>
                    <a:pt x="36" y="4"/>
                  </a:cubicBezTo>
                  <a:cubicBezTo>
                    <a:pt x="34" y="6"/>
                    <a:pt x="33" y="9"/>
                    <a:pt x="33" y="13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21" y="71"/>
                    <a:pt x="18" y="70"/>
                    <a:pt x="15" y="69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11" y="69"/>
                    <a:pt x="8" y="70"/>
                    <a:pt x="6" y="72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3" y="75"/>
                    <a:pt x="1" y="78"/>
                    <a:pt x="1" y="81"/>
                  </a:cubicBezTo>
                  <a:cubicBezTo>
                    <a:pt x="0" y="84"/>
                    <a:pt x="1" y="87"/>
                    <a:pt x="3" y="90"/>
                  </a:cubicBezTo>
                  <a:cubicBezTo>
                    <a:pt x="37" y="137"/>
                    <a:pt x="37" y="137"/>
                    <a:pt x="37" y="137"/>
                  </a:cubicBezTo>
                  <a:cubicBezTo>
                    <a:pt x="37" y="141"/>
                    <a:pt x="39" y="144"/>
                    <a:pt x="41" y="146"/>
                  </a:cubicBezTo>
                  <a:cubicBezTo>
                    <a:pt x="44" y="149"/>
                    <a:pt x="48" y="150"/>
                    <a:pt x="52" y="150"/>
                  </a:cubicBezTo>
                  <a:cubicBezTo>
                    <a:pt x="95" y="150"/>
                    <a:pt x="95" y="150"/>
                    <a:pt x="95" y="150"/>
                  </a:cubicBezTo>
                  <a:cubicBezTo>
                    <a:pt x="99" y="150"/>
                    <a:pt x="103" y="149"/>
                    <a:pt x="105" y="146"/>
                  </a:cubicBezTo>
                  <a:cubicBezTo>
                    <a:pt x="108" y="143"/>
                    <a:pt x="110" y="140"/>
                    <a:pt x="110" y="136"/>
                  </a:cubicBezTo>
                  <a:cubicBezTo>
                    <a:pt x="118" y="108"/>
                    <a:pt x="118" y="108"/>
                    <a:pt x="118" y="108"/>
                  </a:cubicBezTo>
                  <a:cubicBezTo>
                    <a:pt x="119" y="105"/>
                    <a:pt x="119" y="103"/>
                    <a:pt x="120" y="101"/>
                  </a:cubicBezTo>
                  <a:cubicBezTo>
                    <a:pt x="120" y="98"/>
                    <a:pt x="120" y="96"/>
                    <a:pt x="120" y="94"/>
                  </a:cubicBezTo>
                  <a:cubicBezTo>
                    <a:pt x="120" y="63"/>
                    <a:pt x="120" y="63"/>
                    <a:pt x="120" y="63"/>
                  </a:cubicBezTo>
                  <a:cubicBezTo>
                    <a:pt x="120" y="59"/>
                    <a:pt x="119" y="56"/>
                    <a:pt x="117" y="54"/>
                  </a:cubicBezTo>
                  <a:close/>
                </a:path>
              </a:pathLst>
            </a:custGeom>
            <a:solidFill>
              <a:srgbClr val="F5F0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zh-CN" altLang="en-US">
                <a:solidFill>
                  <a:prstClr val="black"/>
                </a:solidFill>
                <a:latin typeface="Calibri"/>
                <a:ea typeface="微软雅黑"/>
              </a:endParaRPr>
            </a:p>
          </p:txBody>
        </p:sp>
        <p:sp>
          <p:nvSpPr>
            <p:cNvPr id="145" name="Freeform 47">
              <a:extLst>
                <a:ext uri="{FF2B5EF4-FFF2-40B4-BE49-F238E27FC236}">
                  <a16:creationId xmlns:a16="http://schemas.microsoft.com/office/drawing/2014/main" id="{4570FA59-B3C4-4AEC-BAF4-08B0AA37BF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44859" y="3963688"/>
              <a:ext cx="74754" cy="71879"/>
            </a:xfrm>
            <a:custGeom>
              <a:avLst/>
              <a:gdLst>
                <a:gd name="T0" fmla="*/ 0 w 82"/>
                <a:gd name="T1" fmla="*/ 41 h 79"/>
                <a:gd name="T2" fmla="*/ 41 w 82"/>
                <a:gd name="T3" fmla="*/ 0 h 79"/>
                <a:gd name="T4" fmla="*/ 82 w 82"/>
                <a:gd name="T5" fmla="*/ 41 h 79"/>
                <a:gd name="T6" fmla="*/ 62 w 82"/>
                <a:gd name="T7" fmla="*/ 76 h 79"/>
                <a:gd name="T8" fmla="*/ 62 w 82"/>
                <a:gd name="T9" fmla="*/ 76 h 79"/>
                <a:gd name="T10" fmla="*/ 57 w 82"/>
                <a:gd name="T11" fmla="*/ 77 h 79"/>
                <a:gd name="T12" fmla="*/ 57 w 82"/>
                <a:gd name="T13" fmla="*/ 70 h 79"/>
                <a:gd name="T14" fmla="*/ 74 w 82"/>
                <a:gd name="T15" fmla="*/ 41 h 79"/>
                <a:gd name="T16" fmla="*/ 41 w 82"/>
                <a:gd name="T17" fmla="*/ 8 h 79"/>
                <a:gd name="T18" fmla="*/ 8 w 82"/>
                <a:gd name="T19" fmla="*/ 41 h 79"/>
                <a:gd name="T20" fmla="*/ 25 w 82"/>
                <a:gd name="T21" fmla="*/ 70 h 79"/>
                <a:gd name="T22" fmla="*/ 25 w 82"/>
                <a:gd name="T23" fmla="*/ 79 h 79"/>
                <a:gd name="T24" fmla="*/ 0 w 82"/>
                <a:gd name="T25" fmla="*/ 41 h 79"/>
                <a:gd name="T26" fmla="*/ 63 w 82"/>
                <a:gd name="T27" fmla="*/ 41 h 79"/>
                <a:gd name="T28" fmla="*/ 41 w 82"/>
                <a:gd name="T29" fmla="*/ 19 h 79"/>
                <a:gd name="T30" fmla="*/ 19 w 82"/>
                <a:gd name="T31" fmla="*/ 41 h 79"/>
                <a:gd name="T32" fmla="*/ 25 w 82"/>
                <a:gd name="T33" fmla="*/ 56 h 79"/>
                <a:gd name="T34" fmla="*/ 25 w 82"/>
                <a:gd name="T35" fmla="*/ 54 h 79"/>
                <a:gd name="T36" fmla="*/ 27 w 82"/>
                <a:gd name="T37" fmla="*/ 46 h 79"/>
                <a:gd name="T38" fmla="*/ 26 w 82"/>
                <a:gd name="T39" fmla="*/ 41 h 79"/>
                <a:gd name="T40" fmla="*/ 41 w 82"/>
                <a:gd name="T41" fmla="*/ 26 h 79"/>
                <a:gd name="T42" fmla="*/ 56 w 82"/>
                <a:gd name="T43" fmla="*/ 41 h 79"/>
                <a:gd name="T44" fmla="*/ 55 w 82"/>
                <a:gd name="T45" fmla="*/ 46 h 79"/>
                <a:gd name="T46" fmla="*/ 57 w 82"/>
                <a:gd name="T47" fmla="*/ 54 h 79"/>
                <a:gd name="T48" fmla="*/ 57 w 82"/>
                <a:gd name="T49" fmla="*/ 57 h 79"/>
                <a:gd name="T50" fmla="*/ 63 w 82"/>
                <a:gd name="T51" fmla="*/ 4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2" h="79">
                  <a:moveTo>
                    <a:pt x="0" y="41"/>
                  </a:moveTo>
                  <a:cubicBezTo>
                    <a:pt x="0" y="18"/>
                    <a:pt x="19" y="0"/>
                    <a:pt x="41" y="0"/>
                  </a:cubicBezTo>
                  <a:cubicBezTo>
                    <a:pt x="64" y="0"/>
                    <a:pt x="82" y="18"/>
                    <a:pt x="82" y="41"/>
                  </a:cubicBezTo>
                  <a:cubicBezTo>
                    <a:pt x="82" y="56"/>
                    <a:pt x="74" y="69"/>
                    <a:pt x="62" y="76"/>
                  </a:cubicBezTo>
                  <a:cubicBezTo>
                    <a:pt x="62" y="76"/>
                    <a:pt x="62" y="76"/>
                    <a:pt x="62" y="76"/>
                  </a:cubicBezTo>
                  <a:cubicBezTo>
                    <a:pt x="60" y="76"/>
                    <a:pt x="59" y="76"/>
                    <a:pt x="57" y="77"/>
                  </a:cubicBezTo>
                  <a:cubicBezTo>
                    <a:pt x="57" y="70"/>
                    <a:pt x="57" y="70"/>
                    <a:pt x="57" y="70"/>
                  </a:cubicBezTo>
                  <a:cubicBezTo>
                    <a:pt x="67" y="64"/>
                    <a:pt x="74" y="54"/>
                    <a:pt x="74" y="41"/>
                  </a:cubicBezTo>
                  <a:cubicBezTo>
                    <a:pt x="74" y="23"/>
                    <a:pt x="60" y="8"/>
                    <a:pt x="41" y="8"/>
                  </a:cubicBezTo>
                  <a:cubicBezTo>
                    <a:pt x="23" y="8"/>
                    <a:pt x="8" y="23"/>
                    <a:pt x="8" y="41"/>
                  </a:cubicBezTo>
                  <a:cubicBezTo>
                    <a:pt x="8" y="54"/>
                    <a:pt x="15" y="64"/>
                    <a:pt x="25" y="70"/>
                  </a:cubicBezTo>
                  <a:cubicBezTo>
                    <a:pt x="25" y="79"/>
                    <a:pt x="25" y="79"/>
                    <a:pt x="25" y="79"/>
                  </a:cubicBezTo>
                  <a:cubicBezTo>
                    <a:pt x="11" y="72"/>
                    <a:pt x="0" y="58"/>
                    <a:pt x="0" y="41"/>
                  </a:cubicBezTo>
                  <a:close/>
                  <a:moveTo>
                    <a:pt x="63" y="41"/>
                  </a:moveTo>
                  <a:cubicBezTo>
                    <a:pt x="63" y="29"/>
                    <a:pt x="53" y="19"/>
                    <a:pt x="41" y="19"/>
                  </a:cubicBezTo>
                  <a:cubicBezTo>
                    <a:pt x="29" y="19"/>
                    <a:pt x="19" y="29"/>
                    <a:pt x="19" y="41"/>
                  </a:cubicBezTo>
                  <a:cubicBezTo>
                    <a:pt x="19" y="47"/>
                    <a:pt x="21" y="52"/>
                    <a:pt x="25" y="56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5" y="51"/>
                    <a:pt x="26" y="48"/>
                    <a:pt x="27" y="46"/>
                  </a:cubicBezTo>
                  <a:cubicBezTo>
                    <a:pt x="27" y="44"/>
                    <a:pt x="26" y="43"/>
                    <a:pt x="26" y="41"/>
                  </a:cubicBezTo>
                  <a:cubicBezTo>
                    <a:pt x="26" y="33"/>
                    <a:pt x="33" y="26"/>
                    <a:pt x="41" y="26"/>
                  </a:cubicBezTo>
                  <a:cubicBezTo>
                    <a:pt x="49" y="26"/>
                    <a:pt x="56" y="33"/>
                    <a:pt x="56" y="41"/>
                  </a:cubicBezTo>
                  <a:cubicBezTo>
                    <a:pt x="56" y="43"/>
                    <a:pt x="56" y="44"/>
                    <a:pt x="55" y="46"/>
                  </a:cubicBezTo>
                  <a:cubicBezTo>
                    <a:pt x="56" y="48"/>
                    <a:pt x="57" y="51"/>
                    <a:pt x="57" y="54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61" y="53"/>
                    <a:pt x="63" y="47"/>
                    <a:pt x="63" y="41"/>
                  </a:cubicBezTo>
                  <a:close/>
                </a:path>
              </a:pathLst>
            </a:custGeom>
            <a:solidFill>
              <a:srgbClr val="F5F0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zh-CN" altLang="en-US">
                <a:solidFill>
                  <a:prstClr val="black"/>
                </a:solidFill>
                <a:latin typeface="Calibri"/>
                <a:ea typeface="微软雅黑"/>
              </a:endParaRPr>
            </a:p>
          </p:txBody>
        </p:sp>
      </p:grpSp>
      <p:grpSp>
        <p:nvGrpSpPr>
          <p:cNvPr id="184" name="组合 183">
            <a:extLst>
              <a:ext uri="{FF2B5EF4-FFF2-40B4-BE49-F238E27FC236}">
                <a16:creationId xmlns:a16="http://schemas.microsoft.com/office/drawing/2014/main" id="{2743E1DF-0718-42BB-AAA4-3A9F02440F32}"/>
              </a:ext>
            </a:extLst>
          </p:cNvPr>
          <p:cNvGrpSpPr/>
          <p:nvPr/>
        </p:nvGrpSpPr>
        <p:grpSpPr>
          <a:xfrm>
            <a:off x="6646912" y="2439857"/>
            <a:ext cx="414404" cy="352710"/>
            <a:chOff x="6535452" y="2344990"/>
            <a:chExt cx="637324" cy="542444"/>
          </a:xfrm>
        </p:grpSpPr>
        <p:sp>
          <p:nvSpPr>
            <p:cNvPr id="147" name="Freeform 122">
              <a:extLst>
                <a:ext uri="{FF2B5EF4-FFF2-40B4-BE49-F238E27FC236}">
                  <a16:creationId xmlns:a16="http://schemas.microsoft.com/office/drawing/2014/main" id="{7D242EDD-80D2-4A3B-9DCA-42E581FDC7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03" y="2787762"/>
              <a:ext cx="271222" cy="99672"/>
            </a:xfrm>
            <a:custGeom>
              <a:avLst/>
              <a:gdLst>
                <a:gd name="T0" fmla="*/ 269 w 340"/>
                <a:gd name="T1" fmla="*/ 71 h 125"/>
                <a:gd name="T2" fmla="*/ 269 w 340"/>
                <a:gd name="T3" fmla="*/ 12 h 125"/>
                <a:gd name="T4" fmla="*/ 266 w 340"/>
                <a:gd name="T5" fmla="*/ 3 h 125"/>
                <a:gd name="T6" fmla="*/ 257 w 340"/>
                <a:gd name="T7" fmla="*/ 0 h 125"/>
                <a:gd name="T8" fmla="*/ 83 w 340"/>
                <a:gd name="T9" fmla="*/ 0 h 125"/>
                <a:gd name="T10" fmla="*/ 74 w 340"/>
                <a:gd name="T11" fmla="*/ 3 h 125"/>
                <a:gd name="T12" fmla="*/ 71 w 340"/>
                <a:gd name="T13" fmla="*/ 12 h 125"/>
                <a:gd name="T14" fmla="*/ 71 w 340"/>
                <a:gd name="T15" fmla="*/ 71 h 125"/>
                <a:gd name="T16" fmla="*/ 2 w 340"/>
                <a:gd name="T17" fmla="*/ 108 h 125"/>
                <a:gd name="T18" fmla="*/ 1 w 340"/>
                <a:gd name="T19" fmla="*/ 110 h 125"/>
                <a:gd name="T20" fmla="*/ 0 w 340"/>
                <a:gd name="T21" fmla="*/ 112 h 125"/>
                <a:gd name="T22" fmla="*/ 0 w 340"/>
                <a:gd name="T23" fmla="*/ 120 h 125"/>
                <a:gd name="T24" fmla="*/ 1 w 340"/>
                <a:gd name="T25" fmla="*/ 124 h 125"/>
                <a:gd name="T26" fmla="*/ 5 w 340"/>
                <a:gd name="T27" fmla="*/ 125 h 125"/>
                <a:gd name="T28" fmla="*/ 335 w 340"/>
                <a:gd name="T29" fmla="*/ 125 h 125"/>
                <a:gd name="T30" fmla="*/ 339 w 340"/>
                <a:gd name="T31" fmla="*/ 124 h 125"/>
                <a:gd name="T32" fmla="*/ 340 w 340"/>
                <a:gd name="T33" fmla="*/ 120 h 125"/>
                <a:gd name="T34" fmla="*/ 340 w 340"/>
                <a:gd name="T35" fmla="*/ 112 h 125"/>
                <a:gd name="T36" fmla="*/ 339 w 340"/>
                <a:gd name="T37" fmla="*/ 110 h 125"/>
                <a:gd name="T38" fmla="*/ 338 w 340"/>
                <a:gd name="T39" fmla="*/ 108 h 125"/>
                <a:gd name="T40" fmla="*/ 269 w 340"/>
                <a:gd name="T41" fmla="*/ 7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0" h="125">
                  <a:moveTo>
                    <a:pt x="269" y="71"/>
                  </a:moveTo>
                  <a:cubicBezTo>
                    <a:pt x="269" y="12"/>
                    <a:pt x="269" y="12"/>
                    <a:pt x="269" y="12"/>
                  </a:cubicBezTo>
                  <a:cubicBezTo>
                    <a:pt x="269" y="9"/>
                    <a:pt x="268" y="6"/>
                    <a:pt x="266" y="3"/>
                  </a:cubicBezTo>
                  <a:cubicBezTo>
                    <a:pt x="263" y="1"/>
                    <a:pt x="260" y="0"/>
                    <a:pt x="257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0" y="0"/>
                    <a:pt x="77" y="1"/>
                    <a:pt x="74" y="3"/>
                  </a:cubicBezTo>
                  <a:cubicBezTo>
                    <a:pt x="72" y="6"/>
                    <a:pt x="71" y="9"/>
                    <a:pt x="71" y="12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2" y="108"/>
                    <a:pt x="2" y="108"/>
                    <a:pt x="2" y="108"/>
                  </a:cubicBezTo>
                  <a:cubicBezTo>
                    <a:pt x="2" y="109"/>
                    <a:pt x="1" y="109"/>
                    <a:pt x="1" y="110"/>
                  </a:cubicBezTo>
                  <a:cubicBezTo>
                    <a:pt x="0" y="111"/>
                    <a:pt x="0" y="111"/>
                    <a:pt x="0" y="112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2"/>
                    <a:pt x="1" y="123"/>
                    <a:pt x="1" y="124"/>
                  </a:cubicBezTo>
                  <a:cubicBezTo>
                    <a:pt x="2" y="124"/>
                    <a:pt x="3" y="125"/>
                    <a:pt x="5" y="125"/>
                  </a:cubicBezTo>
                  <a:cubicBezTo>
                    <a:pt x="335" y="125"/>
                    <a:pt x="335" y="125"/>
                    <a:pt x="335" y="125"/>
                  </a:cubicBezTo>
                  <a:cubicBezTo>
                    <a:pt x="337" y="125"/>
                    <a:pt x="338" y="124"/>
                    <a:pt x="339" y="124"/>
                  </a:cubicBezTo>
                  <a:cubicBezTo>
                    <a:pt x="339" y="123"/>
                    <a:pt x="340" y="122"/>
                    <a:pt x="340" y="120"/>
                  </a:cubicBezTo>
                  <a:cubicBezTo>
                    <a:pt x="340" y="112"/>
                    <a:pt x="340" y="112"/>
                    <a:pt x="340" y="112"/>
                  </a:cubicBezTo>
                  <a:cubicBezTo>
                    <a:pt x="340" y="111"/>
                    <a:pt x="340" y="111"/>
                    <a:pt x="339" y="110"/>
                  </a:cubicBezTo>
                  <a:cubicBezTo>
                    <a:pt x="339" y="109"/>
                    <a:pt x="338" y="109"/>
                    <a:pt x="338" y="108"/>
                  </a:cubicBezTo>
                  <a:lnTo>
                    <a:pt x="269" y="71"/>
                  </a:lnTo>
                  <a:close/>
                </a:path>
              </a:pathLst>
            </a:custGeom>
            <a:solidFill>
              <a:srgbClr val="F5F0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zh-CN" altLang="en-US">
                <a:solidFill>
                  <a:prstClr val="black"/>
                </a:solidFill>
                <a:latin typeface="Calibri"/>
                <a:ea typeface="微软雅黑"/>
              </a:endParaRPr>
            </a:p>
          </p:txBody>
        </p:sp>
        <p:sp>
          <p:nvSpPr>
            <p:cNvPr id="148" name="Freeform 123">
              <a:extLst>
                <a:ext uri="{FF2B5EF4-FFF2-40B4-BE49-F238E27FC236}">
                  <a16:creationId xmlns:a16="http://schemas.microsoft.com/office/drawing/2014/main" id="{898A5A15-A9DD-455F-B5D2-6ECD2224CF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35452" y="2344990"/>
              <a:ext cx="637324" cy="430313"/>
            </a:xfrm>
            <a:custGeom>
              <a:avLst/>
              <a:gdLst>
                <a:gd name="T0" fmla="*/ 791 w 800"/>
                <a:gd name="T1" fmla="*/ 9 h 539"/>
                <a:gd name="T2" fmla="*/ 770 w 800"/>
                <a:gd name="T3" fmla="*/ 0 h 539"/>
                <a:gd name="T4" fmla="*/ 30 w 800"/>
                <a:gd name="T5" fmla="*/ 0 h 539"/>
                <a:gd name="T6" fmla="*/ 9 w 800"/>
                <a:gd name="T7" fmla="*/ 9 h 539"/>
                <a:gd name="T8" fmla="*/ 0 w 800"/>
                <a:gd name="T9" fmla="*/ 30 h 539"/>
                <a:gd name="T10" fmla="*/ 0 w 800"/>
                <a:gd name="T11" fmla="*/ 509 h 539"/>
                <a:gd name="T12" fmla="*/ 9 w 800"/>
                <a:gd name="T13" fmla="*/ 530 h 539"/>
                <a:gd name="T14" fmla="*/ 30 w 800"/>
                <a:gd name="T15" fmla="*/ 539 h 539"/>
                <a:gd name="T16" fmla="*/ 770 w 800"/>
                <a:gd name="T17" fmla="*/ 539 h 539"/>
                <a:gd name="T18" fmla="*/ 791 w 800"/>
                <a:gd name="T19" fmla="*/ 530 h 539"/>
                <a:gd name="T20" fmla="*/ 800 w 800"/>
                <a:gd name="T21" fmla="*/ 509 h 539"/>
                <a:gd name="T22" fmla="*/ 800 w 800"/>
                <a:gd name="T23" fmla="*/ 30 h 539"/>
                <a:gd name="T24" fmla="*/ 791 w 800"/>
                <a:gd name="T25" fmla="*/ 9 h 539"/>
                <a:gd name="T26" fmla="*/ 400 w 800"/>
                <a:gd name="T27" fmla="*/ 526 h 539"/>
                <a:gd name="T28" fmla="*/ 387 w 800"/>
                <a:gd name="T29" fmla="*/ 513 h 539"/>
                <a:gd name="T30" fmla="*/ 400 w 800"/>
                <a:gd name="T31" fmla="*/ 500 h 539"/>
                <a:gd name="T32" fmla="*/ 413 w 800"/>
                <a:gd name="T33" fmla="*/ 513 h 539"/>
                <a:gd name="T34" fmla="*/ 400 w 800"/>
                <a:gd name="T35" fmla="*/ 526 h 539"/>
                <a:gd name="T36" fmla="*/ 748 w 800"/>
                <a:gd name="T37" fmla="*/ 487 h 539"/>
                <a:gd name="T38" fmla="*/ 52 w 800"/>
                <a:gd name="T39" fmla="*/ 487 h 539"/>
                <a:gd name="T40" fmla="*/ 52 w 800"/>
                <a:gd name="T41" fmla="*/ 52 h 539"/>
                <a:gd name="T42" fmla="*/ 748 w 800"/>
                <a:gd name="T43" fmla="*/ 52 h 539"/>
                <a:gd name="T44" fmla="*/ 748 w 800"/>
                <a:gd name="T45" fmla="*/ 487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00" h="539">
                  <a:moveTo>
                    <a:pt x="791" y="9"/>
                  </a:moveTo>
                  <a:cubicBezTo>
                    <a:pt x="785" y="3"/>
                    <a:pt x="778" y="0"/>
                    <a:pt x="77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2" y="0"/>
                    <a:pt x="15" y="3"/>
                    <a:pt x="9" y="9"/>
                  </a:cubicBezTo>
                  <a:cubicBezTo>
                    <a:pt x="3" y="15"/>
                    <a:pt x="0" y="23"/>
                    <a:pt x="0" y="30"/>
                  </a:cubicBezTo>
                  <a:cubicBezTo>
                    <a:pt x="0" y="509"/>
                    <a:pt x="0" y="509"/>
                    <a:pt x="0" y="509"/>
                  </a:cubicBezTo>
                  <a:cubicBezTo>
                    <a:pt x="0" y="517"/>
                    <a:pt x="3" y="525"/>
                    <a:pt x="9" y="530"/>
                  </a:cubicBezTo>
                  <a:cubicBezTo>
                    <a:pt x="15" y="536"/>
                    <a:pt x="22" y="539"/>
                    <a:pt x="30" y="539"/>
                  </a:cubicBezTo>
                  <a:cubicBezTo>
                    <a:pt x="770" y="539"/>
                    <a:pt x="770" y="539"/>
                    <a:pt x="770" y="539"/>
                  </a:cubicBezTo>
                  <a:cubicBezTo>
                    <a:pt x="778" y="539"/>
                    <a:pt x="785" y="536"/>
                    <a:pt x="791" y="530"/>
                  </a:cubicBezTo>
                  <a:cubicBezTo>
                    <a:pt x="797" y="525"/>
                    <a:pt x="800" y="517"/>
                    <a:pt x="800" y="509"/>
                  </a:cubicBezTo>
                  <a:cubicBezTo>
                    <a:pt x="800" y="30"/>
                    <a:pt x="800" y="30"/>
                    <a:pt x="800" y="30"/>
                  </a:cubicBezTo>
                  <a:cubicBezTo>
                    <a:pt x="800" y="23"/>
                    <a:pt x="797" y="15"/>
                    <a:pt x="791" y="9"/>
                  </a:cubicBezTo>
                  <a:close/>
                  <a:moveTo>
                    <a:pt x="400" y="526"/>
                  </a:moveTo>
                  <a:cubicBezTo>
                    <a:pt x="393" y="526"/>
                    <a:pt x="387" y="521"/>
                    <a:pt x="387" y="513"/>
                  </a:cubicBezTo>
                  <a:cubicBezTo>
                    <a:pt x="387" y="506"/>
                    <a:pt x="393" y="500"/>
                    <a:pt x="400" y="500"/>
                  </a:cubicBezTo>
                  <a:cubicBezTo>
                    <a:pt x="407" y="500"/>
                    <a:pt x="413" y="506"/>
                    <a:pt x="413" y="513"/>
                  </a:cubicBezTo>
                  <a:cubicBezTo>
                    <a:pt x="413" y="521"/>
                    <a:pt x="407" y="526"/>
                    <a:pt x="400" y="526"/>
                  </a:cubicBezTo>
                  <a:close/>
                  <a:moveTo>
                    <a:pt x="748" y="487"/>
                  </a:moveTo>
                  <a:cubicBezTo>
                    <a:pt x="52" y="487"/>
                    <a:pt x="52" y="487"/>
                    <a:pt x="52" y="487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748" y="52"/>
                    <a:pt x="748" y="52"/>
                    <a:pt x="748" y="52"/>
                  </a:cubicBezTo>
                  <a:lnTo>
                    <a:pt x="748" y="487"/>
                  </a:lnTo>
                  <a:close/>
                </a:path>
              </a:pathLst>
            </a:custGeom>
            <a:solidFill>
              <a:srgbClr val="F5F0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zh-CN" altLang="en-US">
                <a:solidFill>
                  <a:prstClr val="black"/>
                </a:solidFill>
                <a:latin typeface="Calibri"/>
                <a:ea typeface="微软雅黑"/>
              </a:endParaRPr>
            </a:p>
          </p:txBody>
        </p:sp>
        <p:sp>
          <p:nvSpPr>
            <p:cNvPr id="149" name="Freeform 124">
              <a:extLst>
                <a:ext uri="{FF2B5EF4-FFF2-40B4-BE49-F238E27FC236}">
                  <a16:creationId xmlns:a16="http://schemas.microsoft.com/office/drawing/2014/main" id="{9F7D92E8-581E-4F02-B6A7-8FEA1CC36C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1000" y="2700550"/>
              <a:ext cx="53669" cy="8625"/>
            </a:xfrm>
            <a:custGeom>
              <a:avLst/>
              <a:gdLst>
                <a:gd name="T0" fmla="*/ 6 w 67"/>
                <a:gd name="T1" fmla="*/ 0 h 11"/>
                <a:gd name="T2" fmla="*/ 2 w 67"/>
                <a:gd name="T3" fmla="*/ 2 h 11"/>
                <a:gd name="T4" fmla="*/ 0 w 67"/>
                <a:gd name="T5" fmla="*/ 6 h 11"/>
                <a:gd name="T6" fmla="*/ 0 w 67"/>
                <a:gd name="T7" fmla="*/ 11 h 11"/>
                <a:gd name="T8" fmla="*/ 67 w 67"/>
                <a:gd name="T9" fmla="*/ 11 h 11"/>
                <a:gd name="T10" fmla="*/ 67 w 67"/>
                <a:gd name="T11" fmla="*/ 6 h 11"/>
                <a:gd name="T12" fmla="*/ 65 w 67"/>
                <a:gd name="T13" fmla="*/ 2 h 11"/>
                <a:gd name="T14" fmla="*/ 61 w 67"/>
                <a:gd name="T15" fmla="*/ 0 h 11"/>
                <a:gd name="T16" fmla="*/ 6 w 67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1">
                  <a:moveTo>
                    <a:pt x="6" y="0"/>
                  </a:moveTo>
                  <a:cubicBezTo>
                    <a:pt x="4" y="0"/>
                    <a:pt x="3" y="1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1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5F0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zh-CN" altLang="en-US">
                <a:solidFill>
                  <a:prstClr val="black"/>
                </a:solidFill>
                <a:latin typeface="Calibri"/>
                <a:ea typeface="微软雅黑"/>
              </a:endParaRPr>
            </a:p>
          </p:txBody>
        </p:sp>
        <p:sp>
          <p:nvSpPr>
            <p:cNvPr id="150" name="Freeform 125">
              <a:extLst>
                <a:ext uri="{FF2B5EF4-FFF2-40B4-BE49-F238E27FC236}">
                  <a16:creationId xmlns:a16="http://schemas.microsoft.com/office/drawing/2014/main" id="{896B42BB-BB23-4B84-BC84-706377419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7128" y="2639213"/>
              <a:ext cx="52711" cy="69962"/>
            </a:xfrm>
            <a:custGeom>
              <a:avLst/>
              <a:gdLst>
                <a:gd name="T0" fmla="*/ 6 w 67"/>
                <a:gd name="T1" fmla="*/ 0 h 88"/>
                <a:gd name="T2" fmla="*/ 2 w 67"/>
                <a:gd name="T3" fmla="*/ 1 h 88"/>
                <a:gd name="T4" fmla="*/ 0 w 67"/>
                <a:gd name="T5" fmla="*/ 6 h 88"/>
                <a:gd name="T6" fmla="*/ 0 w 67"/>
                <a:gd name="T7" fmla="*/ 88 h 88"/>
                <a:gd name="T8" fmla="*/ 67 w 67"/>
                <a:gd name="T9" fmla="*/ 88 h 88"/>
                <a:gd name="T10" fmla="*/ 67 w 67"/>
                <a:gd name="T11" fmla="*/ 6 h 88"/>
                <a:gd name="T12" fmla="*/ 65 w 67"/>
                <a:gd name="T13" fmla="*/ 1 h 88"/>
                <a:gd name="T14" fmla="*/ 61 w 67"/>
                <a:gd name="T15" fmla="*/ 0 h 88"/>
                <a:gd name="T16" fmla="*/ 6 w 67"/>
                <a:gd name="T1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88">
                  <a:moveTo>
                    <a:pt x="6" y="0"/>
                  </a:moveTo>
                  <a:cubicBezTo>
                    <a:pt x="4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67" y="88"/>
                    <a:pt x="67" y="88"/>
                    <a:pt x="67" y="8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5F0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zh-CN" altLang="en-US">
                <a:solidFill>
                  <a:prstClr val="black"/>
                </a:solidFill>
                <a:latin typeface="Calibri"/>
                <a:ea typeface="微软雅黑"/>
              </a:endParaRPr>
            </a:p>
          </p:txBody>
        </p:sp>
        <p:sp>
          <p:nvSpPr>
            <p:cNvPr id="151" name="Freeform 126">
              <a:extLst>
                <a:ext uri="{FF2B5EF4-FFF2-40B4-BE49-F238E27FC236}">
                  <a16:creationId xmlns:a16="http://schemas.microsoft.com/office/drawing/2014/main" id="{F4CE8669-BEA6-45A3-B1F0-81227E7A4A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298" y="2613337"/>
              <a:ext cx="52711" cy="95838"/>
            </a:xfrm>
            <a:custGeom>
              <a:avLst/>
              <a:gdLst>
                <a:gd name="T0" fmla="*/ 6 w 67"/>
                <a:gd name="T1" fmla="*/ 0 h 120"/>
                <a:gd name="T2" fmla="*/ 2 w 67"/>
                <a:gd name="T3" fmla="*/ 2 h 120"/>
                <a:gd name="T4" fmla="*/ 0 w 67"/>
                <a:gd name="T5" fmla="*/ 6 h 120"/>
                <a:gd name="T6" fmla="*/ 0 w 67"/>
                <a:gd name="T7" fmla="*/ 120 h 120"/>
                <a:gd name="T8" fmla="*/ 67 w 67"/>
                <a:gd name="T9" fmla="*/ 120 h 120"/>
                <a:gd name="T10" fmla="*/ 67 w 67"/>
                <a:gd name="T11" fmla="*/ 6 h 120"/>
                <a:gd name="T12" fmla="*/ 65 w 67"/>
                <a:gd name="T13" fmla="*/ 2 h 120"/>
                <a:gd name="T14" fmla="*/ 61 w 67"/>
                <a:gd name="T15" fmla="*/ 0 h 120"/>
                <a:gd name="T16" fmla="*/ 6 w 67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20">
                  <a:moveTo>
                    <a:pt x="6" y="0"/>
                  </a:moveTo>
                  <a:cubicBezTo>
                    <a:pt x="4" y="0"/>
                    <a:pt x="3" y="0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5F0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zh-CN" altLang="en-US">
                <a:solidFill>
                  <a:prstClr val="black"/>
                </a:solidFill>
                <a:latin typeface="Calibri"/>
                <a:ea typeface="微软雅黑"/>
              </a:endParaRPr>
            </a:p>
          </p:txBody>
        </p:sp>
        <p:sp>
          <p:nvSpPr>
            <p:cNvPr id="152" name="Freeform 127">
              <a:extLst>
                <a:ext uri="{FF2B5EF4-FFF2-40B4-BE49-F238E27FC236}">
                  <a16:creationId xmlns:a16="http://schemas.microsoft.com/office/drawing/2014/main" id="{965E5396-FEF7-460A-84F9-B3122C90F8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7468" y="2623879"/>
              <a:ext cx="53669" cy="85296"/>
            </a:xfrm>
            <a:custGeom>
              <a:avLst/>
              <a:gdLst>
                <a:gd name="T0" fmla="*/ 6 w 67"/>
                <a:gd name="T1" fmla="*/ 0 h 107"/>
                <a:gd name="T2" fmla="*/ 2 w 67"/>
                <a:gd name="T3" fmla="*/ 2 h 107"/>
                <a:gd name="T4" fmla="*/ 0 w 67"/>
                <a:gd name="T5" fmla="*/ 6 h 107"/>
                <a:gd name="T6" fmla="*/ 0 w 67"/>
                <a:gd name="T7" fmla="*/ 107 h 107"/>
                <a:gd name="T8" fmla="*/ 67 w 67"/>
                <a:gd name="T9" fmla="*/ 107 h 107"/>
                <a:gd name="T10" fmla="*/ 67 w 67"/>
                <a:gd name="T11" fmla="*/ 6 h 107"/>
                <a:gd name="T12" fmla="*/ 65 w 67"/>
                <a:gd name="T13" fmla="*/ 2 h 107"/>
                <a:gd name="T14" fmla="*/ 61 w 67"/>
                <a:gd name="T15" fmla="*/ 0 h 107"/>
                <a:gd name="T16" fmla="*/ 6 w 67"/>
                <a:gd name="T1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07">
                  <a:moveTo>
                    <a:pt x="6" y="0"/>
                  </a:moveTo>
                  <a:cubicBezTo>
                    <a:pt x="5" y="0"/>
                    <a:pt x="3" y="0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67" y="107"/>
                    <a:pt x="67" y="107"/>
                    <a:pt x="67" y="107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5F0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zh-CN" altLang="en-US">
                <a:solidFill>
                  <a:prstClr val="black"/>
                </a:solidFill>
                <a:latin typeface="Calibri"/>
                <a:ea typeface="微软雅黑"/>
              </a:endParaRPr>
            </a:p>
          </p:txBody>
        </p:sp>
        <p:sp>
          <p:nvSpPr>
            <p:cNvPr id="153" name="Freeform 128">
              <a:extLst>
                <a:ext uri="{FF2B5EF4-FFF2-40B4-BE49-F238E27FC236}">
                  <a16:creationId xmlns:a16="http://schemas.microsoft.com/office/drawing/2014/main" id="{7525010D-8DB1-4B29-9155-F2F2293DF8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2638" y="2583627"/>
              <a:ext cx="53669" cy="125548"/>
            </a:xfrm>
            <a:custGeom>
              <a:avLst/>
              <a:gdLst>
                <a:gd name="T0" fmla="*/ 6 w 67"/>
                <a:gd name="T1" fmla="*/ 0 h 158"/>
                <a:gd name="T2" fmla="*/ 2 w 67"/>
                <a:gd name="T3" fmla="*/ 1 h 158"/>
                <a:gd name="T4" fmla="*/ 0 w 67"/>
                <a:gd name="T5" fmla="*/ 6 h 158"/>
                <a:gd name="T6" fmla="*/ 0 w 67"/>
                <a:gd name="T7" fmla="*/ 158 h 158"/>
                <a:gd name="T8" fmla="*/ 67 w 67"/>
                <a:gd name="T9" fmla="*/ 158 h 158"/>
                <a:gd name="T10" fmla="*/ 67 w 67"/>
                <a:gd name="T11" fmla="*/ 6 h 158"/>
                <a:gd name="T12" fmla="*/ 65 w 67"/>
                <a:gd name="T13" fmla="*/ 1 h 158"/>
                <a:gd name="T14" fmla="*/ 61 w 67"/>
                <a:gd name="T15" fmla="*/ 0 h 158"/>
                <a:gd name="T16" fmla="*/ 6 w 67"/>
                <a:gd name="T17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58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67" y="158"/>
                    <a:pt x="67" y="158"/>
                    <a:pt x="67" y="15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F5F0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zh-CN" altLang="en-US">
                <a:solidFill>
                  <a:prstClr val="black"/>
                </a:solidFill>
                <a:latin typeface="Calibri"/>
                <a:ea typeface="微软雅黑"/>
              </a:endParaRPr>
            </a:p>
          </p:txBody>
        </p:sp>
        <p:sp>
          <p:nvSpPr>
            <p:cNvPr id="154" name="Freeform 129">
              <a:extLst>
                <a:ext uri="{FF2B5EF4-FFF2-40B4-BE49-F238E27FC236}">
                  <a16:creationId xmlns:a16="http://schemas.microsoft.com/office/drawing/2014/main" id="{1215797D-711A-4458-80A2-775931796D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7808" y="2532833"/>
              <a:ext cx="53669" cy="176342"/>
            </a:xfrm>
            <a:custGeom>
              <a:avLst/>
              <a:gdLst>
                <a:gd name="T0" fmla="*/ 6 w 67"/>
                <a:gd name="T1" fmla="*/ 0 h 222"/>
                <a:gd name="T2" fmla="*/ 2 w 67"/>
                <a:gd name="T3" fmla="*/ 1 h 222"/>
                <a:gd name="T4" fmla="*/ 0 w 67"/>
                <a:gd name="T5" fmla="*/ 6 h 222"/>
                <a:gd name="T6" fmla="*/ 0 w 67"/>
                <a:gd name="T7" fmla="*/ 222 h 222"/>
                <a:gd name="T8" fmla="*/ 67 w 67"/>
                <a:gd name="T9" fmla="*/ 222 h 222"/>
                <a:gd name="T10" fmla="*/ 67 w 67"/>
                <a:gd name="T11" fmla="*/ 6 h 222"/>
                <a:gd name="T12" fmla="*/ 65 w 67"/>
                <a:gd name="T13" fmla="*/ 1 h 222"/>
                <a:gd name="T14" fmla="*/ 61 w 67"/>
                <a:gd name="T15" fmla="*/ 0 h 222"/>
                <a:gd name="T16" fmla="*/ 6 w 67"/>
                <a:gd name="T17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222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67" y="222"/>
                    <a:pt x="67" y="222"/>
                    <a:pt x="67" y="222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F5F0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zh-CN" altLang="en-US">
                <a:solidFill>
                  <a:prstClr val="black"/>
                </a:solidFill>
                <a:latin typeface="Calibri"/>
                <a:ea typeface="微软雅黑"/>
              </a:endParaRPr>
            </a:p>
          </p:txBody>
        </p:sp>
        <p:sp>
          <p:nvSpPr>
            <p:cNvPr id="155" name="Freeform 130">
              <a:extLst>
                <a:ext uri="{FF2B5EF4-FFF2-40B4-BE49-F238E27FC236}">
                  <a16:creationId xmlns:a16="http://schemas.microsoft.com/office/drawing/2014/main" id="{44093AB6-24D2-49F0-8E0A-F97918C41E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6498" y="2431244"/>
              <a:ext cx="455231" cy="276972"/>
            </a:xfrm>
            <a:custGeom>
              <a:avLst/>
              <a:gdLst>
                <a:gd name="T0" fmla="*/ 572 w 572"/>
                <a:gd name="T1" fmla="*/ 7 h 347"/>
                <a:gd name="T2" fmla="*/ 571 w 572"/>
                <a:gd name="T3" fmla="*/ 2 h 347"/>
                <a:gd name="T4" fmla="*/ 567 w 572"/>
                <a:gd name="T5" fmla="*/ 1 h 347"/>
                <a:gd name="T6" fmla="*/ 500 w 572"/>
                <a:gd name="T7" fmla="*/ 20 h 347"/>
                <a:gd name="T8" fmla="*/ 497 w 572"/>
                <a:gd name="T9" fmla="*/ 23 h 347"/>
                <a:gd name="T10" fmla="*/ 498 w 572"/>
                <a:gd name="T11" fmla="*/ 27 h 347"/>
                <a:gd name="T12" fmla="*/ 506 w 572"/>
                <a:gd name="T13" fmla="*/ 37 h 347"/>
                <a:gd name="T14" fmla="*/ 302 w 572"/>
                <a:gd name="T15" fmla="*/ 196 h 347"/>
                <a:gd name="T16" fmla="*/ 190 w 572"/>
                <a:gd name="T17" fmla="*/ 148 h 347"/>
                <a:gd name="T18" fmla="*/ 2 w 572"/>
                <a:gd name="T19" fmla="*/ 327 h 347"/>
                <a:gd name="T20" fmla="*/ 0 w 572"/>
                <a:gd name="T21" fmla="*/ 331 h 347"/>
                <a:gd name="T22" fmla="*/ 2 w 572"/>
                <a:gd name="T23" fmla="*/ 336 h 347"/>
                <a:gd name="T24" fmla="*/ 10 w 572"/>
                <a:gd name="T25" fmla="*/ 345 h 347"/>
                <a:gd name="T26" fmla="*/ 15 w 572"/>
                <a:gd name="T27" fmla="*/ 347 h 347"/>
                <a:gd name="T28" fmla="*/ 19 w 572"/>
                <a:gd name="T29" fmla="*/ 345 h 347"/>
                <a:gd name="T30" fmla="*/ 195 w 572"/>
                <a:gd name="T31" fmla="*/ 178 h 347"/>
                <a:gd name="T32" fmla="*/ 306 w 572"/>
                <a:gd name="T33" fmla="*/ 225 h 347"/>
                <a:gd name="T34" fmla="*/ 521 w 572"/>
                <a:gd name="T35" fmla="*/ 57 h 347"/>
                <a:gd name="T36" fmla="*/ 529 w 572"/>
                <a:gd name="T37" fmla="*/ 68 h 347"/>
                <a:gd name="T38" fmla="*/ 533 w 572"/>
                <a:gd name="T39" fmla="*/ 69 h 347"/>
                <a:gd name="T40" fmla="*/ 536 w 572"/>
                <a:gd name="T41" fmla="*/ 67 h 347"/>
                <a:gd name="T42" fmla="*/ 572 w 572"/>
                <a:gd name="T43" fmla="*/ 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2" h="347">
                  <a:moveTo>
                    <a:pt x="572" y="7"/>
                  </a:moveTo>
                  <a:cubicBezTo>
                    <a:pt x="572" y="5"/>
                    <a:pt x="572" y="4"/>
                    <a:pt x="571" y="2"/>
                  </a:cubicBezTo>
                  <a:cubicBezTo>
                    <a:pt x="570" y="1"/>
                    <a:pt x="568" y="0"/>
                    <a:pt x="567" y="1"/>
                  </a:cubicBezTo>
                  <a:cubicBezTo>
                    <a:pt x="500" y="20"/>
                    <a:pt x="500" y="20"/>
                    <a:pt x="500" y="20"/>
                  </a:cubicBezTo>
                  <a:cubicBezTo>
                    <a:pt x="498" y="21"/>
                    <a:pt x="497" y="22"/>
                    <a:pt x="497" y="23"/>
                  </a:cubicBezTo>
                  <a:cubicBezTo>
                    <a:pt x="496" y="25"/>
                    <a:pt x="497" y="26"/>
                    <a:pt x="498" y="27"/>
                  </a:cubicBezTo>
                  <a:cubicBezTo>
                    <a:pt x="506" y="37"/>
                    <a:pt x="506" y="37"/>
                    <a:pt x="506" y="37"/>
                  </a:cubicBezTo>
                  <a:cubicBezTo>
                    <a:pt x="302" y="196"/>
                    <a:pt x="302" y="196"/>
                    <a:pt x="302" y="196"/>
                  </a:cubicBezTo>
                  <a:cubicBezTo>
                    <a:pt x="190" y="148"/>
                    <a:pt x="190" y="148"/>
                    <a:pt x="190" y="148"/>
                  </a:cubicBezTo>
                  <a:cubicBezTo>
                    <a:pt x="2" y="327"/>
                    <a:pt x="2" y="327"/>
                    <a:pt x="2" y="327"/>
                  </a:cubicBezTo>
                  <a:cubicBezTo>
                    <a:pt x="1" y="328"/>
                    <a:pt x="0" y="329"/>
                    <a:pt x="0" y="331"/>
                  </a:cubicBezTo>
                  <a:cubicBezTo>
                    <a:pt x="0" y="333"/>
                    <a:pt x="0" y="334"/>
                    <a:pt x="2" y="336"/>
                  </a:cubicBezTo>
                  <a:cubicBezTo>
                    <a:pt x="10" y="345"/>
                    <a:pt x="10" y="345"/>
                    <a:pt x="10" y="345"/>
                  </a:cubicBezTo>
                  <a:cubicBezTo>
                    <a:pt x="11" y="346"/>
                    <a:pt x="13" y="347"/>
                    <a:pt x="15" y="347"/>
                  </a:cubicBezTo>
                  <a:cubicBezTo>
                    <a:pt x="16" y="347"/>
                    <a:pt x="18" y="346"/>
                    <a:pt x="19" y="345"/>
                  </a:cubicBezTo>
                  <a:cubicBezTo>
                    <a:pt x="195" y="178"/>
                    <a:pt x="195" y="178"/>
                    <a:pt x="195" y="178"/>
                  </a:cubicBezTo>
                  <a:cubicBezTo>
                    <a:pt x="306" y="225"/>
                    <a:pt x="306" y="225"/>
                    <a:pt x="306" y="225"/>
                  </a:cubicBezTo>
                  <a:cubicBezTo>
                    <a:pt x="521" y="57"/>
                    <a:pt x="521" y="57"/>
                    <a:pt x="521" y="57"/>
                  </a:cubicBezTo>
                  <a:cubicBezTo>
                    <a:pt x="529" y="68"/>
                    <a:pt x="529" y="68"/>
                    <a:pt x="529" y="68"/>
                  </a:cubicBezTo>
                  <a:cubicBezTo>
                    <a:pt x="530" y="69"/>
                    <a:pt x="531" y="69"/>
                    <a:pt x="533" y="69"/>
                  </a:cubicBezTo>
                  <a:cubicBezTo>
                    <a:pt x="534" y="69"/>
                    <a:pt x="535" y="68"/>
                    <a:pt x="536" y="67"/>
                  </a:cubicBezTo>
                  <a:lnTo>
                    <a:pt x="572" y="7"/>
                  </a:lnTo>
                  <a:close/>
                </a:path>
              </a:pathLst>
            </a:custGeom>
            <a:solidFill>
              <a:srgbClr val="F5F0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zh-CN" altLang="en-US">
                <a:solidFill>
                  <a:prstClr val="black"/>
                </a:solidFill>
                <a:latin typeface="Calibri"/>
                <a:ea typeface="微软雅黑"/>
              </a:endParaRPr>
            </a:p>
          </p:txBody>
        </p:sp>
      </p:grpSp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4ACE9829-EDBF-45A3-8581-D71F1659A56B}"/>
              </a:ext>
            </a:extLst>
          </p:cNvPr>
          <p:cNvCxnSpPr/>
          <p:nvPr/>
        </p:nvCxnSpPr>
        <p:spPr>
          <a:xfrm>
            <a:off x="4861542" y="3004032"/>
            <a:ext cx="428699" cy="0"/>
          </a:xfrm>
          <a:prstGeom prst="line">
            <a:avLst/>
          </a:prstGeom>
          <a:noFill/>
          <a:ln w="6350" cap="flat" cmpd="sng" algn="ctr">
            <a:solidFill>
              <a:srgbClr val="F5F0EA"/>
            </a:solidFill>
            <a:prstDash val="solid"/>
            <a:miter lim="800000"/>
          </a:ln>
          <a:effectLst/>
        </p:spPr>
      </p:cxn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361A4F91-024B-4FC7-8C9A-7FD28218DF17}"/>
              </a:ext>
            </a:extLst>
          </p:cNvPr>
          <p:cNvCxnSpPr/>
          <p:nvPr/>
        </p:nvCxnSpPr>
        <p:spPr>
          <a:xfrm>
            <a:off x="5385529" y="3004032"/>
            <a:ext cx="428699" cy="0"/>
          </a:xfrm>
          <a:prstGeom prst="line">
            <a:avLst/>
          </a:prstGeom>
          <a:noFill/>
          <a:ln w="6350" cap="flat" cmpd="sng" algn="ctr">
            <a:solidFill>
              <a:srgbClr val="F5F0EA"/>
            </a:solidFill>
            <a:prstDash val="solid"/>
            <a:miter lim="800000"/>
          </a:ln>
          <a:effectLst/>
        </p:spPr>
      </p:cxnSp>
      <p:sp>
        <p:nvSpPr>
          <p:cNvPr id="159" name="椭圆 158">
            <a:extLst>
              <a:ext uri="{FF2B5EF4-FFF2-40B4-BE49-F238E27FC236}">
                <a16:creationId xmlns:a16="http://schemas.microsoft.com/office/drawing/2014/main" id="{3B2B19A1-E1B3-43BF-AC54-F2BA4844B89C}"/>
              </a:ext>
            </a:extLst>
          </p:cNvPr>
          <p:cNvSpPr/>
          <p:nvPr/>
        </p:nvSpPr>
        <p:spPr>
          <a:xfrm>
            <a:off x="5301128" y="2965535"/>
            <a:ext cx="75727" cy="75727"/>
          </a:xfrm>
          <a:prstGeom prst="ellipse">
            <a:avLst/>
          </a:prstGeom>
          <a:noFill/>
          <a:ln w="12700" cap="flat" cmpd="sng" algn="ctr">
            <a:solidFill>
              <a:srgbClr val="F5F0EA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cxnSp>
        <p:nvCxnSpPr>
          <p:cNvPr id="161" name="直接连接符 160">
            <a:extLst>
              <a:ext uri="{FF2B5EF4-FFF2-40B4-BE49-F238E27FC236}">
                <a16:creationId xmlns:a16="http://schemas.microsoft.com/office/drawing/2014/main" id="{1F7D2558-2979-4FCA-8C31-0F9E25C534BB}"/>
              </a:ext>
            </a:extLst>
          </p:cNvPr>
          <p:cNvCxnSpPr/>
          <p:nvPr/>
        </p:nvCxnSpPr>
        <p:spPr>
          <a:xfrm>
            <a:off x="6343269" y="3004032"/>
            <a:ext cx="428699" cy="0"/>
          </a:xfrm>
          <a:prstGeom prst="line">
            <a:avLst/>
          </a:prstGeom>
          <a:noFill/>
          <a:ln w="6350" cap="flat" cmpd="sng" algn="ctr">
            <a:solidFill>
              <a:srgbClr val="F5F0EA"/>
            </a:solidFill>
            <a:prstDash val="solid"/>
            <a:miter lim="800000"/>
          </a:ln>
          <a:effectLst/>
        </p:spPr>
      </p:cxnSp>
      <p:cxnSp>
        <p:nvCxnSpPr>
          <p:cNvPr id="162" name="直接连接符 161">
            <a:extLst>
              <a:ext uri="{FF2B5EF4-FFF2-40B4-BE49-F238E27FC236}">
                <a16:creationId xmlns:a16="http://schemas.microsoft.com/office/drawing/2014/main" id="{4C750B8A-130E-4BFE-B512-24B4C6A4A9C2}"/>
              </a:ext>
            </a:extLst>
          </p:cNvPr>
          <p:cNvCxnSpPr/>
          <p:nvPr/>
        </p:nvCxnSpPr>
        <p:spPr>
          <a:xfrm>
            <a:off x="6867256" y="3004032"/>
            <a:ext cx="428699" cy="0"/>
          </a:xfrm>
          <a:prstGeom prst="line">
            <a:avLst/>
          </a:prstGeom>
          <a:noFill/>
          <a:ln w="6350" cap="flat" cmpd="sng" algn="ctr">
            <a:solidFill>
              <a:srgbClr val="F5F0EA"/>
            </a:solidFill>
            <a:prstDash val="solid"/>
            <a:miter lim="800000"/>
          </a:ln>
          <a:effectLst/>
        </p:spPr>
      </p:cxnSp>
      <p:sp>
        <p:nvSpPr>
          <p:cNvPr id="163" name="椭圆 162">
            <a:extLst>
              <a:ext uri="{FF2B5EF4-FFF2-40B4-BE49-F238E27FC236}">
                <a16:creationId xmlns:a16="http://schemas.microsoft.com/office/drawing/2014/main" id="{1E438DDA-87A8-4EA3-AF0D-858FA82A4CC5}"/>
              </a:ext>
            </a:extLst>
          </p:cNvPr>
          <p:cNvSpPr/>
          <p:nvPr/>
        </p:nvSpPr>
        <p:spPr>
          <a:xfrm>
            <a:off x="6782855" y="2965535"/>
            <a:ext cx="75727" cy="75727"/>
          </a:xfrm>
          <a:prstGeom prst="ellipse">
            <a:avLst/>
          </a:prstGeom>
          <a:noFill/>
          <a:ln w="12700" cap="flat" cmpd="sng" algn="ctr">
            <a:solidFill>
              <a:srgbClr val="F5F0EA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cxnSp>
        <p:nvCxnSpPr>
          <p:cNvPr id="165" name="直接连接符 164">
            <a:extLst>
              <a:ext uri="{FF2B5EF4-FFF2-40B4-BE49-F238E27FC236}">
                <a16:creationId xmlns:a16="http://schemas.microsoft.com/office/drawing/2014/main" id="{F4D01FB6-B070-4430-A34E-7CEF6898FC1F}"/>
              </a:ext>
            </a:extLst>
          </p:cNvPr>
          <p:cNvCxnSpPr/>
          <p:nvPr/>
        </p:nvCxnSpPr>
        <p:spPr>
          <a:xfrm>
            <a:off x="6343269" y="4475626"/>
            <a:ext cx="428699" cy="0"/>
          </a:xfrm>
          <a:prstGeom prst="line">
            <a:avLst/>
          </a:prstGeom>
          <a:noFill/>
          <a:ln w="6350" cap="flat" cmpd="sng" algn="ctr">
            <a:solidFill>
              <a:srgbClr val="F5F0EA"/>
            </a:solidFill>
            <a:prstDash val="solid"/>
            <a:miter lim="800000"/>
          </a:ln>
          <a:effectLst/>
        </p:spPr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7EECADEA-6B18-4276-B5FB-D4C4C146E6A7}"/>
              </a:ext>
            </a:extLst>
          </p:cNvPr>
          <p:cNvCxnSpPr/>
          <p:nvPr/>
        </p:nvCxnSpPr>
        <p:spPr>
          <a:xfrm>
            <a:off x="6867256" y="4475626"/>
            <a:ext cx="428699" cy="0"/>
          </a:xfrm>
          <a:prstGeom prst="line">
            <a:avLst/>
          </a:prstGeom>
          <a:noFill/>
          <a:ln w="6350" cap="flat" cmpd="sng" algn="ctr">
            <a:solidFill>
              <a:srgbClr val="F5F0EA"/>
            </a:solidFill>
            <a:prstDash val="solid"/>
            <a:miter lim="800000"/>
          </a:ln>
          <a:effectLst/>
        </p:spPr>
      </p:cxnSp>
      <p:sp>
        <p:nvSpPr>
          <p:cNvPr id="167" name="椭圆 166">
            <a:extLst>
              <a:ext uri="{FF2B5EF4-FFF2-40B4-BE49-F238E27FC236}">
                <a16:creationId xmlns:a16="http://schemas.microsoft.com/office/drawing/2014/main" id="{47ABCA54-54B6-4501-82D8-38C70F4AF8F7}"/>
              </a:ext>
            </a:extLst>
          </p:cNvPr>
          <p:cNvSpPr/>
          <p:nvPr/>
        </p:nvSpPr>
        <p:spPr>
          <a:xfrm>
            <a:off x="6782855" y="4437129"/>
            <a:ext cx="75727" cy="75727"/>
          </a:xfrm>
          <a:prstGeom prst="ellipse">
            <a:avLst/>
          </a:prstGeom>
          <a:noFill/>
          <a:ln w="12700" cap="flat" cmpd="sng" algn="ctr">
            <a:solidFill>
              <a:srgbClr val="F5F0EA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cxnSp>
        <p:nvCxnSpPr>
          <p:cNvPr id="169" name="直接连接符 168">
            <a:extLst>
              <a:ext uri="{FF2B5EF4-FFF2-40B4-BE49-F238E27FC236}">
                <a16:creationId xmlns:a16="http://schemas.microsoft.com/office/drawing/2014/main" id="{D7D2A4FD-E6B5-4A3E-9442-7822AF4B1FC0}"/>
              </a:ext>
            </a:extLst>
          </p:cNvPr>
          <p:cNvCxnSpPr/>
          <p:nvPr/>
        </p:nvCxnSpPr>
        <p:spPr>
          <a:xfrm>
            <a:off x="4866686" y="4475626"/>
            <a:ext cx="428699" cy="0"/>
          </a:xfrm>
          <a:prstGeom prst="line">
            <a:avLst/>
          </a:prstGeom>
          <a:noFill/>
          <a:ln w="6350" cap="flat" cmpd="sng" algn="ctr">
            <a:solidFill>
              <a:srgbClr val="F5F0EA"/>
            </a:solidFill>
            <a:prstDash val="solid"/>
            <a:miter lim="800000"/>
          </a:ln>
          <a:effectLst/>
        </p:spPr>
      </p:cxnSp>
      <p:cxnSp>
        <p:nvCxnSpPr>
          <p:cNvPr id="170" name="直接连接符 169">
            <a:extLst>
              <a:ext uri="{FF2B5EF4-FFF2-40B4-BE49-F238E27FC236}">
                <a16:creationId xmlns:a16="http://schemas.microsoft.com/office/drawing/2014/main" id="{1C8848F7-12C8-4D7F-8D42-080645A7BFD9}"/>
              </a:ext>
            </a:extLst>
          </p:cNvPr>
          <p:cNvCxnSpPr/>
          <p:nvPr/>
        </p:nvCxnSpPr>
        <p:spPr>
          <a:xfrm>
            <a:off x="5390673" y="4475626"/>
            <a:ext cx="428699" cy="0"/>
          </a:xfrm>
          <a:prstGeom prst="line">
            <a:avLst/>
          </a:prstGeom>
          <a:noFill/>
          <a:ln w="6350" cap="flat" cmpd="sng" algn="ctr">
            <a:solidFill>
              <a:srgbClr val="F5F0EA"/>
            </a:solidFill>
            <a:prstDash val="solid"/>
            <a:miter lim="800000"/>
          </a:ln>
          <a:effectLst/>
        </p:spPr>
      </p:cxnSp>
      <p:sp>
        <p:nvSpPr>
          <p:cNvPr id="171" name="椭圆 170">
            <a:extLst>
              <a:ext uri="{FF2B5EF4-FFF2-40B4-BE49-F238E27FC236}">
                <a16:creationId xmlns:a16="http://schemas.microsoft.com/office/drawing/2014/main" id="{0F07BAAF-A0A6-4E6D-BFE2-7B1FE9C1EEBC}"/>
              </a:ext>
            </a:extLst>
          </p:cNvPr>
          <p:cNvSpPr/>
          <p:nvPr/>
        </p:nvSpPr>
        <p:spPr>
          <a:xfrm>
            <a:off x="5306272" y="4437129"/>
            <a:ext cx="75727" cy="75727"/>
          </a:xfrm>
          <a:prstGeom prst="ellipse">
            <a:avLst/>
          </a:prstGeom>
          <a:noFill/>
          <a:ln w="12700" cap="flat" cmpd="sng" algn="ctr">
            <a:solidFill>
              <a:srgbClr val="F5F0EA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68991253-3C84-4B51-AD85-8DC21D95CFC0}"/>
              </a:ext>
            </a:extLst>
          </p:cNvPr>
          <p:cNvSpPr/>
          <p:nvPr/>
        </p:nvSpPr>
        <p:spPr>
          <a:xfrm>
            <a:off x="4688514" y="3065986"/>
            <a:ext cx="12987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77"/>
            <a:r>
              <a:rPr lang="zh-CN" altLang="en-US" sz="1400" b="1" dirty="0">
                <a:solidFill>
                  <a:srgbClr val="F5F0EA"/>
                </a:solidFill>
                <a:latin typeface="Calibri"/>
                <a:ea typeface="微软雅黑"/>
              </a:rPr>
              <a:t>请输入标题</a:t>
            </a:r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0088228E-B553-407F-BD50-4F2484F5CA58}"/>
              </a:ext>
            </a:extLst>
          </p:cNvPr>
          <p:cNvSpPr/>
          <p:nvPr/>
        </p:nvSpPr>
        <p:spPr>
          <a:xfrm>
            <a:off x="6170241" y="3065986"/>
            <a:ext cx="12987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77"/>
            <a:r>
              <a:rPr lang="zh-CN" altLang="en-US" sz="1400" b="1" dirty="0">
                <a:solidFill>
                  <a:srgbClr val="F5F0EA"/>
                </a:solidFill>
                <a:latin typeface="Calibri"/>
                <a:ea typeface="微软雅黑"/>
              </a:rPr>
              <a:t>请输入标题</a:t>
            </a:r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54840B08-6289-4C8D-B7A5-8F4FAB949FC7}"/>
              </a:ext>
            </a:extLst>
          </p:cNvPr>
          <p:cNvSpPr/>
          <p:nvPr/>
        </p:nvSpPr>
        <p:spPr>
          <a:xfrm>
            <a:off x="4688514" y="4548282"/>
            <a:ext cx="12987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77"/>
            <a:r>
              <a:rPr lang="zh-CN" altLang="en-US" sz="1400" b="1" dirty="0">
                <a:solidFill>
                  <a:srgbClr val="F5F0EA"/>
                </a:solidFill>
                <a:latin typeface="Calibri"/>
                <a:ea typeface="微软雅黑"/>
              </a:rPr>
              <a:t>请输入标题</a:t>
            </a:r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F196B5B4-C953-4A36-A5CE-760B7E07DA94}"/>
              </a:ext>
            </a:extLst>
          </p:cNvPr>
          <p:cNvSpPr/>
          <p:nvPr/>
        </p:nvSpPr>
        <p:spPr>
          <a:xfrm>
            <a:off x="6170241" y="4548282"/>
            <a:ext cx="12987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77"/>
            <a:r>
              <a:rPr lang="zh-CN" altLang="en-US" sz="1400" b="1" dirty="0">
                <a:solidFill>
                  <a:srgbClr val="F5F0EA"/>
                </a:solidFill>
                <a:latin typeface="Calibri"/>
                <a:ea typeface="微软雅黑"/>
              </a:rPr>
              <a:t>请输入标题</a:t>
            </a:r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A2D5464A-5DB4-4705-80C4-896982CCB836}"/>
              </a:ext>
            </a:extLst>
          </p:cNvPr>
          <p:cNvSpPr/>
          <p:nvPr/>
        </p:nvSpPr>
        <p:spPr>
          <a:xfrm>
            <a:off x="7854216" y="2050390"/>
            <a:ext cx="3699785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defTabSz="914377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点击此处添加文本内容，如关键词、部分简单介绍等。点击此处添加文本内容，如关键词、部分简单介绍等。</a:t>
            </a:r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EF8E13C3-1C6F-4D27-9B66-4A0B060AA323}"/>
              </a:ext>
            </a:extLst>
          </p:cNvPr>
          <p:cNvSpPr/>
          <p:nvPr/>
        </p:nvSpPr>
        <p:spPr>
          <a:xfrm>
            <a:off x="7854216" y="4055015"/>
            <a:ext cx="3699785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defTabSz="914377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点击此处添加文本内容，如关键词、部分简单介绍等。点击此处添加文本内容，如关键词、部分简单介绍等。</a:t>
            </a:r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6D3AFC70-FB88-41AD-896D-6D983EFF7EDF}"/>
              </a:ext>
            </a:extLst>
          </p:cNvPr>
          <p:cNvSpPr/>
          <p:nvPr/>
        </p:nvSpPr>
        <p:spPr>
          <a:xfrm flipH="1">
            <a:off x="509871" y="2050390"/>
            <a:ext cx="3699785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r" defTabSz="914377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点击此处添加文本内容，如关键词、部分简单介绍等。点击此处添加文本内容，如关键词、部分简单介绍等。</a:t>
            </a: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F0F61282-4271-436D-98A2-A3BC74CEC8A3}"/>
              </a:ext>
            </a:extLst>
          </p:cNvPr>
          <p:cNvSpPr/>
          <p:nvPr/>
        </p:nvSpPr>
        <p:spPr>
          <a:xfrm flipH="1">
            <a:off x="509871" y="4055015"/>
            <a:ext cx="3699785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r" defTabSz="914377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点击此处添加文本内容，如关键词、部分简单介绍等。点击此处添加文本内容，如关键词、部分简单介绍等。</a:t>
            </a:r>
          </a:p>
        </p:txBody>
      </p:sp>
    </p:spTree>
    <p:extLst>
      <p:ext uri="{BB962C8B-B14F-4D97-AF65-F5344CB8AC3E}">
        <p14:creationId xmlns:p14="http://schemas.microsoft.com/office/powerpoint/2010/main" val="1966889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6D7496C-3FE7-4F0E-A35B-9FA40B37DADA}"/>
              </a:ext>
            </a:extLst>
          </p:cNvPr>
          <p:cNvSpPr/>
          <p:nvPr/>
        </p:nvSpPr>
        <p:spPr>
          <a:xfrm>
            <a:off x="302006" y="661134"/>
            <a:ext cx="2134015" cy="50959"/>
          </a:xfrm>
          <a:prstGeom prst="rect">
            <a:avLst/>
          </a:prstGeom>
          <a:solidFill>
            <a:srgbClr val="093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>
              <a:defRPr/>
            </a:pPr>
            <a:endParaRPr lang="zh-CN" altLang="en-US" sz="180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FEC89E0-90D7-48D8-83FC-0C0A4B1FD9BB}"/>
              </a:ext>
            </a:extLst>
          </p:cNvPr>
          <p:cNvCxnSpPr>
            <a:cxnSpLocks/>
          </p:cNvCxnSpPr>
          <p:nvPr/>
        </p:nvCxnSpPr>
        <p:spPr>
          <a:xfrm>
            <a:off x="302006" y="670560"/>
            <a:ext cx="11587991" cy="0"/>
          </a:xfrm>
          <a:prstGeom prst="line">
            <a:avLst/>
          </a:prstGeom>
          <a:ln w="12700">
            <a:solidFill>
              <a:srgbClr val="0939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8AE13EDB-939A-4E91-AD93-50D9566492E3}"/>
              </a:ext>
            </a:extLst>
          </p:cNvPr>
          <p:cNvGrpSpPr/>
          <p:nvPr/>
        </p:nvGrpSpPr>
        <p:grpSpPr>
          <a:xfrm>
            <a:off x="10509504" y="137621"/>
            <a:ext cx="1322832" cy="457961"/>
            <a:chOff x="1123951" y="1714500"/>
            <a:chExt cx="9913937" cy="3432176"/>
          </a:xfrm>
          <a:solidFill>
            <a:srgbClr val="09397E"/>
          </a:solidFill>
        </p:grpSpPr>
        <p:sp>
          <p:nvSpPr>
            <p:cNvPr id="9" name="Freeform 33">
              <a:extLst>
                <a:ext uri="{FF2B5EF4-FFF2-40B4-BE49-F238E27FC236}">
                  <a16:creationId xmlns:a16="http://schemas.microsoft.com/office/drawing/2014/main" id="{BBABDA90-36CD-4BE7-B30F-C864DCC15C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5576" y="1925638"/>
              <a:ext cx="1104900" cy="2470150"/>
            </a:xfrm>
            <a:custGeom>
              <a:avLst/>
              <a:gdLst>
                <a:gd name="T0" fmla="*/ 166 w 335"/>
                <a:gd name="T1" fmla="*/ 208 h 749"/>
                <a:gd name="T2" fmla="*/ 262 w 335"/>
                <a:gd name="T3" fmla="*/ 152 h 749"/>
                <a:gd name="T4" fmla="*/ 221 w 335"/>
                <a:gd name="T5" fmla="*/ 478 h 749"/>
                <a:gd name="T6" fmla="*/ 163 w 335"/>
                <a:gd name="T7" fmla="*/ 485 h 749"/>
                <a:gd name="T8" fmla="*/ 122 w 335"/>
                <a:gd name="T9" fmla="*/ 579 h 749"/>
                <a:gd name="T10" fmla="*/ 211 w 335"/>
                <a:gd name="T11" fmla="*/ 529 h 749"/>
                <a:gd name="T12" fmla="*/ 303 w 335"/>
                <a:gd name="T13" fmla="*/ 563 h 749"/>
                <a:gd name="T14" fmla="*/ 282 w 335"/>
                <a:gd name="T15" fmla="*/ 610 h 749"/>
                <a:gd name="T16" fmla="*/ 335 w 335"/>
                <a:gd name="T17" fmla="*/ 718 h 749"/>
                <a:gd name="T18" fmla="*/ 240 w 335"/>
                <a:gd name="T19" fmla="*/ 687 h 749"/>
                <a:gd name="T20" fmla="*/ 167 w 335"/>
                <a:gd name="T21" fmla="*/ 654 h 749"/>
                <a:gd name="T22" fmla="*/ 211 w 335"/>
                <a:gd name="T23" fmla="*/ 605 h 749"/>
                <a:gd name="T24" fmla="*/ 269 w 335"/>
                <a:gd name="T25" fmla="*/ 530 h 749"/>
                <a:gd name="T26" fmla="*/ 51 w 335"/>
                <a:gd name="T27" fmla="*/ 718 h 749"/>
                <a:gd name="T28" fmla="*/ 13 w 335"/>
                <a:gd name="T29" fmla="*/ 747 h 749"/>
                <a:gd name="T30" fmla="*/ 7 w 335"/>
                <a:gd name="T31" fmla="*/ 704 h 749"/>
                <a:gd name="T32" fmla="*/ 145 w 335"/>
                <a:gd name="T33" fmla="*/ 441 h 749"/>
                <a:gd name="T34" fmla="*/ 145 w 335"/>
                <a:gd name="T35" fmla="*/ 338 h 749"/>
                <a:gd name="T36" fmla="*/ 207 w 335"/>
                <a:gd name="T37" fmla="*/ 328 h 749"/>
                <a:gd name="T38" fmla="*/ 255 w 335"/>
                <a:gd name="T39" fmla="*/ 179 h 749"/>
                <a:gd name="T40" fmla="*/ 172 w 335"/>
                <a:gd name="T41" fmla="*/ 256 h 749"/>
                <a:gd name="T42" fmla="*/ 73 w 335"/>
                <a:gd name="T43" fmla="*/ 504 h 749"/>
                <a:gd name="T44" fmla="*/ 39 w 335"/>
                <a:gd name="T45" fmla="*/ 520 h 749"/>
                <a:gd name="T46" fmla="*/ 165 w 335"/>
                <a:gd name="T47" fmla="*/ 160 h 749"/>
                <a:gd name="T48" fmla="*/ 270 w 335"/>
                <a:gd name="T49" fmla="*/ 41 h 749"/>
                <a:gd name="T50" fmla="*/ 74 w 335"/>
                <a:gd name="T51" fmla="*/ 220 h 749"/>
                <a:gd name="T52" fmla="*/ 97 w 335"/>
                <a:gd name="T53" fmla="*/ 19 h 749"/>
                <a:gd name="T54" fmla="*/ 146 w 335"/>
                <a:gd name="T55" fmla="*/ 96 h 749"/>
                <a:gd name="T56" fmla="*/ 145 w 335"/>
                <a:gd name="T57" fmla="*/ 110 h 749"/>
                <a:gd name="T58" fmla="*/ 288 w 335"/>
                <a:gd name="T59" fmla="*/ 7 h 749"/>
                <a:gd name="T60" fmla="*/ 319 w 335"/>
                <a:gd name="T61" fmla="*/ 2 h 749"/>
                <a:gd name="T62" fmla="*/ 262 w 335"/>
                <a:gd name="T63" fmla="*/ 83 h 749"/>
                <a:gd name="T64" fmla="*/ 112 w 335"/>
                <a:gd name="T65" fmla="*/ 279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5" h="749">
                  <a:moveTo>
                    <a:pt x="116" y="283"/>
                  </a:moveTo>
                  <a:cubicBezTo>
                    <a:pt x="133" y="258"/>
                    <a:pt x="149" y="233"/>
                    <a:pt x="166" y="208"/>
                  </a:cubicBezTo>
                  <a:cubicBezTo>
                    <a:pt x="185" y="182"/>
                    <a:pt x="209" y="160"/>
                    <a:pt x="243" y="154"/>
                  </a:cubicBezTo>
                  <a:cubicBezTo>
                    <a:pt x="249" y="152"/>
                    <a:pt x="256" y="152"/>
                    <a:pt x="262" y="152"/>
                  </a:cubicBezTo>
                  <a:cubicBezTo>
                    <a:pt x="276" y="153"/>
                    <a:pt x="282" y="163"/>
                    <a:pt x="280" y="177"/>
                  </a:cubicBezTo>
                  <a:cubicBezTo>
                    <a:pt x="260" y="277"/>
                    <a:pt x="241" y="378"/>
                    <a:pt x="221" y="478"/>
                  </a:cubicBezTo>
                  <a:cubicBezTo>
                    <a:pt x="220" y="487"/>
                    <a:pt x="218" y="496"/>
                    <a:pt x="215" y="505"/>
                  </a:cubicBezTo>
                  <a:cubicBezTo>
                    <a:pt x="197" y="498"/>
                    <a:pt x="181" y="492"/>
                    <a:pt x="163" y="485"/>
                  </a:cubicBezTo>
                  <a:cubicBezTo>
                    <a:pt x="148" y="516"/>
                    <a:pt x="134" y="546"/>
                    <a:pt x="120" y="576"/>
                  </a:cubicBezTo>
                  <a:cubicBezTo>
                    <a:pt x="121" y="577"/>
                    <a:pt x="121" y="578"/>
                    <a:pt x="122" y="579"/>
                  </a:cubicBezTo>
                  <a:cubicBezTo>
                    <a:pt x="130" y="575"/>
                    <a:pt x="139" y="572"/>
                    <a:pt x="147" y="567"/>
                  </a:cubicBezTo>
                  <a:cubicBezTo>
                    <a:pt x="169" y="554"/>
                    <a:pt x="189" y="539"/>
                    <a:pt x="211" y="529"/>
                  </a:cubicBezTo>
                  <a:cubicBezTo>
                    <a:pt x="228" y="521"/>
                    <a:pt x="248" y="515"/>
                    <a:pt x="267" y="513"/>
                  </a:cubicBezTo>
                  <a:cubicBezTo>
                    <a:pt x="298" y="511"/>
                    <a:pt x="313" y="534"/>
                    <a:pt x="303" y="563"/>
                  </a:cubicBezTo>
                  <a:cubicBezTo>
                    <a:pt x="300" y="573"/>
                    <a:pt x="295" y="583"/>
                    <a:pt x="290" y="592"/>
                  </a:cubicBezTo>
                  <a:cubicBezTo>
                    <a:pt x="288" y="598"/>
                    <a:pt x="284" y="603"/>
                    <a:pt x="282" y="610"/>
                  </a:cubicBezTo>
                  <a:cubicBezTo>
                    <a:pt x="272" y="636"/>
                    <a:pt x="272" y="639"/>
                    <a:pt x="295" y="656"/>
                  </a:cubicBezTo>
                  <a:cubicBezTo>
                    <a:pt x="316" y="671"/>
                    <a:pt x="332" y="690"/>
                    <a:pt x="335" y="718"/>
                  </a:cubicBezTo>
                  <a:cubicBezTo>
                    <a:pt x="297" y="718"/>
                    <a:pt x="280" y="686"/>
                    <a:pt x="254" y="667"/>
                  </a:cubicBezTo>
                  <a:cubicBezTo>
                    <a:pt x="249" y="674"/>
                    <a:pt x="245" y="681"/>
                    <a:pt x="240" y="687"/>
                  </a:cubicBezTo>
                  <a:cubicBezTo>
                    <a:pt x="228" y="704"/>
                    <a:pt x="214" y="707"/>
                    <a:pt x="199" y="693"/>
                  </a:cubicBezTo>
                  <a:cubicBezTo>
                    <a:pt x="187" y="682"/>
                    <a:pt x="176" y="668"/>
                    <a:pt x="167" y="654"/>
                  </a:cubicBezTo>
                  <a:cubicBezTo>
                    <a:pt x="155" y="637"/>
                    <a:pt x="157" y="625"/>
                    <a:pt x="167" y="613"/>
                  </a:cubicBezTo>
                  <a:cubicBezTo>
                    <a:pt x="178" y="601"/>
                    <a:pt x="193" y="598"/>
                    <a:pt x="211" y="605"/>
                  </a:cubicBezTo>
                  <a:cubicBezTo>
                    <a:pt x="222" y="609"/>
                    <a:pt x="234" y="612"/>
                    <a:pt x="245" y="616"/>
                  </a:cubicBezTo>
                  <a:cubicBezTo>
                    <a:pt x="273" y="552"/>
                    <a:pt x="273" y="552"/>
                    <a:pt x="269" y="530"/>
                  </a:cubicBezTo>
                  <a:cubicBezTo>
                    <a:pt x="231" y="534"/>
                    <a:pt x="200" y="553"/>
                    <a:pt x="174" y="579"/>
                  </a:cubicBezTo>
                  <a:cubicBezTo>
                    <a:pt x="132" y="624"/>
                    <a:pt x="92" y="672"/>
                    <a:pt x="51" y="718"/>
                  </a:cubicBezTo>
                  <a:cubicBezTo>
                    <a:pt x="44" y="726"/>
                    <a:pt x="37" y="734"/>
                    <a:pt x="30" y="741"/>
                  </a:cubicBezTo>
                  <a:cubicBezTo>
                    <a:pt x="25" y="745"/>
                    <a:pt x="17" y="749"/>
                    <a:pt x="13" y="747"/>
                  </a:cubicBezTo>
                  <a:cubicBezTo>
                    <a:pt x="7" y="744"/>
                    <a:pt x="1" y="736"/>
                    <a:pt x="1" y="730"/>
                  </a:cubicBezTo>
                  <a:cubicBezTo>
                    <a:pt x="0" y="722"/>
                    <a:pt x="3" y="712"/>
                    <a:pt x="7" y="704"/>
                  </a:cubicBezTo>
                  <a:cubicBezTo>
                    <a:pt x="35" y="655"/>
                    <a:pt x="64" y="606"/>
                    <a:pt x="91" y="556"/>
                  </a:cubicBezTo>
                  <a:cubicBezTo>
                    <a:pt x="111" y="519"/>
                    <a:pt x="128" y="480"/>
                    <a:pt x="145" y="441"/>
                  </a:cubicBezTo>
                  <a:cubicBezTo>
                    <a:pt x="148" y="434"/>
                    <a:pt x="149" y="424"/>
                    <a:pt x="146" y="417"/>
                  </a:cubicBezTo>
                  <a:cubicBezTo>
                    <a:pt x="138" y="391"/>
                    <a:pt x="141" y="364"/>
                    <a:pt x="145" y="338"/>
                  </a:cubicBezTo>
                  <a:cubicBezTo>
                    <a:pt x="147" y="320"/>
                    <a:pt x="158" y="309"/>
                    <a:pt x="172" y="306"/>
                  </a:cubicBezTo>
                  <a:cubicBezTo>
                    <a:pt x="185" y="304"/>
                    <a:pt x="198" y="312"/>
                    <a:pt x="207" y="328"/>
                  </a:cubicBezTo>
                  <a:cubicBezTo>
                    <a:pt x="211" y="336"/>
                    <a:pt x="215" y="345"/>
                    <a:pt x="222" y="359"/>
                  </a:cubicBezTo>
                  <a:cubicBezTo>
                    <a:pt x="233" y="298"/>
                    <a:pt x="244" y="241"/>
                    <a:pt x="255" y="179"/>
                  </a:cubicBezTo>
                  <a:cubicBezTo>
                    <a:pt x="245" y="183"/>
                    <a:pt x="236" y="185"/>
                    <a:pt x="231" y="190"/>
                  </a:cubicBezTo>
                  <a:cubicBezTo>
                    <a:pt x="210" y="211"/>
                    <a:pt x="188" y="232"/>
                    <a:pt x="172" y="256"/>
                  </a:cubicBezTo>
                  <a:cubicBezTo>
                    <a:pt x="154" y="284"/>
                    <a:pt x="139" y="316"/>
                    <a:pt x="127" y="347"/>
                  </a:cubicBezTo>
                  <a:cubicBezTo>
                    <a:pt x="107" y="399"/>
                    <a:pt x="91" y="452"/>
                    <a:pt x="73" y="504"/>
                  </a:cubicBezTo>
                  <a:cubicBezTo>
                    <a:pt x="70" y="511"/>
                    <a:pt x="77" y="520"/>
                    <a:pt x="67" y="526"/>
                  </a:cubicBezTo>
                  <a:cubicBezTo>
                    <a:pt x="55" y="532"/>
                    <a:pt x="46" y="531"/>
                    <a:pt x="39" y="520"/>
                  </a:cubicBezTo>
                  <a:cubicBezTo>
                    <a:pt x="24" y="498"/>
                    <a:pt x="27" y="473"/>
                    <a:pt x="32" y="450"/>
                  </a:cubicBezTo>
                  <a:cubicBezTo>
                    <a:pt x="55" y="344"/>
                    <a:pt x="100" y="248"/>
                    <a:pt x="165" y="160"/>
                  </a:cubicBezTo>
                  <a:cubicBezTo>
                    <a:pt x="194" y="119"/>
                    <a:pt x="228" y="84"/>
                    <a:pt x="265" y="51"/>
                  </a:cubicBezTo>
                  <a:cubicBezTo>
                    <a:pt x="267" y="49"/>
                    <a:pt x="268" y="44"/>
                    <a:pt x="270" y="41"/>
                  </a:cubicBezTo>
                  <a:cubicBezTo>
                    <a:pt x="268" y="40"/>
                    <a:pt x="267" y="39"/>
                    <a:pt x="266" y="38"/>
                  </a:cubicBezTo>
                  <a:cubicBezTo>
                    <a:pt x="202" y="99"/>
                    <a:pt x="138" y="160"/>
                    <a:pt x="74" y="220"/>
                  </a:cubicBezTo>
                  <a:cubicBezTo>
                    <a:pt x="45" y="201"/>
                    <a:pt x="41" y="170"/>
                    <a:pt x="52" y="140"/>
                  </a:cubicBezTo>
                  <a:cubicBezTo>
                    <a:pt x="67" y="100"/>
                    <a:pt x="82" y="59"/>
                    <a:pt x="97" y="19"/>
                  </a:cubicBezTo>
                  <a:cubicBezTo>
                    <a:pt x="100" y="10"/>
                    <a:pt x="105" y="10"/>
                    <a:pt x="112" y="12"/>
                  </a:cubicBezTo>
                  <a:cubicBezTo>
                    <a:pt x="148" y="22"/>
                    <a:pt x="164" y="63"/>
                    <a:pt x="146" y="96"/>
                  </a:cubicBezTo>
                  <a:cubicBezTo>
                    <a:pt x="144" y="100"/>
                    <a:pt x="143" y="104"/>
                    <a:pt x="141" y="108"/>
                  </a:cubicBezTo>
                  <a:cubicBezTo>
                    <a:pt x="143" y="109"/>
                    <a:pt x="144" y="109"/>
                    <a:pt x="145" y="110"/>
                  </a:cubicBezTo>
                  <a:cubicBezTo>
                    <a:pt x="171" y="90"/>
                    <a:pt x="198" y="69"/>
                    <a:pt x="224" y="50"/>
                  </a:cubicBezTo>
                  <a:cubicBezTo>
                    <a:pt x="245" y="35"/>
                    <a:pt x="266" y="21"/>
                    <a:pt x="288" y="7"/>
                  </a:cubicBezTo>
                  <a:cubicBezTo>
                    <a:pt x="291" y="5"/>
                    <a:pt x="295" y="1"/>
                    <a:pt x="299" y="1"/>
                  </a:cubicBezTo>
                  <a:cubicBezTo>
                    <a:pt x="306" y="0"/>
                    <a:pt x="313" y="2"/>
                    <a:pt x="319" y="2"/>
                  </a:cubicBezTo>
                  <a:cubicBezTo>
                    <a:pt x="319" y="8"/>
                    <a:pt x="320" y="16"/>
                    <a:pt x="317" y="20"/>
                  </a:cubicBezTo>
                  <a:cubicBezTo>
                    <a:pt x="300" y="42"/>
                    <a:pt x="283" y="65"/>
                    <a:pt x="262" y="83"/>
                  </a:cubicBezTo>
                  <a:cubicBezTo>
                    <a:pt x="215" y="126"/>
                    <a:pt x="172" y="171"/>
                    <a:pt x="140" y="226"/>
                  </a:cubicBezTo>
                  <a:cubicBezTo>
                    <a:pt x="130" y="243"/>
                    <a:pt x="121" y="262"/>
                    <a:pt x="112" y="279"/>
                  </a:cubicBezTo>
                  <a:cubicBezTo>
                    <a:pt x="113" y="280"/>
                    <a:pt x="115" y="281"/>
                    <a:pt x="116" y="2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0" name="Freeform 34">
              <a:extLst>
                <a:ext uri="{FF2B5EF4-FFF2-40B4-BE49-F238E27FC236}">
                  <a16:creationId xmlns:a16="http://schemas.microsoft.com/office/drawing/2014/main" id="{00936626-5687-4FB9-8F3A-8F8218CE17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04363" y="2192338"/>
              <a:ext cx="1533525" cy="2192338"/>
            </a:xfrm>
            <a:custGeom>
              <a:avLst/>
              <a:gdLst>
                <a:gd name="T0" fmla="*/ 73 w 465"/>
                <a:gd name="T1" fmla="*/ 578 h 665"/>
                <a:gd name="T2" fmla="*/ 192 w 465"/>
                <a:gd name="T3" fmla="*/ 621 h 665"/>
                <a:gd name="T4" fmla="*/ 214 w 465"/>
                <a:gd name="T5" fmla="*/ 482 h 665"/>
                <a:gd name="T6" fmla="*/ 108 w 465"/>
                <a:gd name="T7" fmla="*/ 527 h 665"/>
                <a:gd name="T8" fmla="*/ 2 w 465"/>
                <a:gd name="T9" fmla="*/ 514 h 665"/>
                <a:gd name="T10" fmla="*/ 176 w 465"/>
                <a:gd name="T11" fmla="*/ 438 h 665"/>
                <a:gd name="T12" fmla="*/ 172 w 465"/>
                <a:gd name="T13" fmla="*/ 380 h 665"/>
                <a:gd name="T14" fmla="*/ 252 w 465"/>
                <a:gd name="T15" fmla="*/ 303 h 665"/>
                <a:gd name="T16" fmla="*/ 209 w 465"/>
                <a:gd name="T17" fmla="*/ 283 h 665"/>
                <a:gd name="T18" fmla="*/ 103 w 465"/>
                <a:gd name="T19" fmla="*/ 292 h 665"/>
                <a:gd name="T20" fmla="*/ 106 w 465"/>
                <a:gd name="T21" fmla="*/ 168 h 665"/>
                <a:gd name="T22" fmla="*/ 123 w 465"/>
                <a:gd name="T23" fmla="*/ 272 h 665"/>
                <a:gd name="T24" fmla="*/ 246 w 465"/>
                <a:gd name="T25" fmla="*/ 257 h 665"/>
                <a:gd name="T26" fmla="*/ 244 w 465"/>
                <a:gd name="T27" fmla="*/ 242 h 665"/>
                <a:gd name="T28" fmla="*/ 208 w 465"/>
                <a:gd name="T29" fmla="*/ 231 h 665"/>
                <a:gd name="T30" fmla="*/ 230 w 465"/>
                <a:gd name="T31" fmla="*/ 218 h 665"/>
                <a:gd name="T32" fmla="*/ 167 w 465"/>
                <a:gd name="T33" fmla="*/ 245 h 665"/>
                <a:gd name="T34" fmla="*/ 134 w 465"/>
                <a:gd name="T35" fmla="*/ 229 h 665"/>
                <a:gd name="T36" fmla="*/ 154 w 465"/>
                <a:gd name="T37" fmla="*/ 209 h 665"/>
                <a:gd name="T38" fmla="*/ 214 w 465"/>
                <a:gd name="T39" fmla="*/ 147 h 665"/>
                <a:gd name="T40" fmla="*/ 195 w 465"/>
                <a:gd name="T41" fmla="*/ 120 h 665"/>
                <a:gd name="T42" fmla="*/ 215 w 465"/>
                <a:gd name="T43" fmla="*/ 90 h 665"/>
                <a:gd name="T44" fmla="*/ 210 w 465"/>
                <a:gd name="T45" fmla="*/ 72 h 665"/>
                <a:gd name="T46" fmla="*/ 275 w 465"/>
                <a:gd name="T47" fmla="*/ 40 h 665"/>
                <a:gd name="T48" fmla="*/ 329 w 465"/>
                <a:gd name="T49" fmla="*/ 24 h 665"/>
                <a:gd name="T50" fmla="*/ 298 w 465"/>
                <a:gd name="T51" fmla="*/ 81 h 665"/>
                <a:gd name="T52" fmla="*/ 312 w 465"/>
                <a:gd name="T53" fmla="*/ 90 h 665"/>
                <a:gd name="T54" fmla="*/ 307 w 465"/>
                <a:gd name="T55" fmla="*/ 166 h 665"/>
                <a:gd name="T56" fmla="*/ 292 w 465"/>
                <a:gd name="T57" fmla="*/ 224 h 665"/>
                <a:gd name="T58" fmla="*/ 404 w 465"/>
                <a:gd name="T59" fmla="*/ 25 h 665"/>
                <a:gd name="T60" fmla="*/ 334 w 465"/>
                <a:gd name="T61" fmla="*/ 43 h 665"/>
                <a:gd name="T62" fmla="*/ 334 w 465"/>
                <a:gd name="T63" fmla="*/ 30 h 665"/>
                <a:gd name="T64" fmla="*/ 417 w 465"/>
                <a:gd name="T65" fmla="*/ 38 h 665"/>
                <a:gd name="T66" fmla="*/ 336 w 465"/>
                <a:gd name="T67" fmla="*/ 187 h 665"/>
                <a:gd name="T68" fmla="*/ 372 w 465"/>
                <a:gd name="T69" fmla="*/ 223 h 665"/>
                <a:gd name="T70" fmla="*/ 464 w 465"/>
                <a:gd name="T71" fmla="*/ 221 h 665"/>
                <a:gd name="T72" fmla="*/ 429 w 465"/>
                <a:gd name="T73" fmla="*/ 266 h 665"/>
                <a:gd name="T74" fmla="*/ 240 w 465"/>
                <a:gd name="T75" fmla="*/ 326 h 665"/>
                <a:gd name="T76" fmla="*/ 264 w 465"/>
                <a:gd name="T77" fmla="*/ 338 h 665"/>
                <a:gd name="T78" fmla="*/ 237 w 465"/>
                <a:gd name="T79" fmla="*/ 420 h 665"/>
                <a:gd name="T80" fmla="*/ 271 w 465"/>
                <a:gd name="T81" fmla="*/ 421 h 665"/>
                <a:gd name="T82" fmla="*/ 393 w 465"/>
                <a:gd name="T83" fmla="*/ 453 h 665"/>
                <a:gd name="T84" fmla="*/ 346 w 465"/>
                <a:gd name="T85" fmla="*/ 462 h 665"/>
                <a:gd name="T86" fmla="*/ 252 w 465"/>
                <a:gd name="T87" fmla="*/ 469 h 665"/>
                <a:gd name="T88" fmla="*/ 241 w 465"/>
                <a:gd name="T89" fmla="*/ 579 h 665"/>
                <a:gd name="T90" fmla="*/ 252 w 465"/>
                <a:gd name="T91" fmla="*/ 631 h 665"/>
                <a:gd name="T92" fmla="*/ 43 w 465"/>
                <a:gd name="T93" fmla="*/ 568 h 665"/>
                <a:gd name="T94" fmla="*/ 446 w 465"/>
                <a:gd name="T95" fmla="*/ 224 h 665"/>
                <a:gd name="T96" fmla="*/ 330 w 465"/>
                <a:gd name="T97" fmla="*/ 248 h 665"/>
                <a:gd name="T98" fmla="*/ 296 w 465"/>
                <a:gd name="T99" fmla="*/ 102 h 665"/>
                <a:gd name="T100" fmla="*/ 291 w 465"/>
                <a:gd name="T101" fmla="*/ 165 h 665"/>
                <a:gd name="T102" fmla="*/ 296 w 465"/>
                <a:gd name="T103" fmla="*/ 102 h 665"/>
                <a:gd name="T104" fmla="*/ 259 w 465"/>
                <a:gd name="T105" fmla="*/ 198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65" h="665">
                  <a:moveTo>
                    <a:pt x="43" y="568"/>
                  </a:moveTo>
                  <a:cubicBezTo>
                    <a:pt x="54" y="571"/>
                    <a:pt x="64" y="574"/>
                    <a:pt x="73" y="578"/>
                  </a:cubicBezTo>
                  <a:cubicBezTo>
                    <a:pt x="95" y="588"/>
                    <a:pt x="116" y="600"/>
                    <a:pt x="139" y="608"/>
                  </a:cubicBezTo>
                  <a:cubicBezTo>
                    <a:pt x="156" y="615"/>
                    <a:pt x="174" y="617"/>
                    <a:pt x="192" y="621"/>
                  </a:cubicBezTo>
                  <a:cubicBezTo>
                    <a:pt x="206" y="624"/>
                    <a:pt x="213" y="616"/>
                    <a:pt x="214" y="603"/>
                  </a:cubicBezTo>
                  <a:cubicBezTo>
                    <a:pt x="214" y="564"/>
                    <a:pt x="214" y="525"/>
                    <a:pt x="214" y="482"/>
                  </a:cubicBezTo>
                  <a:cubicBezTo>
                    <a:pt x="197" y="487"/>
                    <a:pt x="182" y="489"/>
                    <a:pt x="169" y="495"/>
                  </a:cubicBezTo>
                  <a:cubicBezTo>
                    <a:pt x="148" y="505"/>
                    <a:pt x="129" y="518"/>
                    <a:pt x="108" y="527"/>
                  </a:cubicBezTo>
                  <a:cubicBezTo>
                    <a:pt x="86" y="536"/>
                    <a:pt x="62" y="543"/>
                    <a:pt x="39" y="549"/>
                  </a:cubicBezTo>
                  <a:cubicBezTo>
                    <a:pt x="25" y="553"/>
                    <a:pt x="0" y="529"/>
                    <a:pt x="2" y="514"/>
                  </a:cubicBezTo>
                  <a:cubicBezTo>
                    <a:pt x="2" y="510"/>
                    <a:pt x="7" y="506"/>
                    <a:pt x="11" y="504"/>
                  </a:cubicBezTo>
                  <a:cubicBezTo>
                    <a:pt x="66" y="482"/>
                    <a:pt x="121" y="459"/>
                    <a:pt x="176" y="438"/>
                  </a:cubicBezTo>
                  <a:cubicBezTo>
                    <a:pt x="216" y="423"/>
                    <a:pt x="236" y="408"/>
                    <a:pt x="259" y="367"/>
                  </a:cubicBezTo>
                  <a:cubicBezTo>
                    <a:pt x="229" y="371"/>
                    <a:pt x="202" y="376"/>
                    <a:pt x="172" y="380"/>
                  </a:cubicBezTo>
                  <a:cubicBezTo>
                    <a:pt x="174" y="360"/>
                    <a:pt x="184" y="346"/>
                    <a:pt x="198" y="335"/>
                  </a:cubicBezTo>
                  <a:cubicBezTo>
                    <a:pt x="215" y="323"/>
                    <a:pt x="233" y="312"/>
                    <a:pt x="252" y="303"/>
                  </a:cubicBezTo>
                  <a:cubicBezTo>
                    <a:pt x="274" y="292"/>
                    <a:pt x="275" y="293"/>
                    <a:pt x="269" y="263"/>
                  </a:cubicBezTo>
                  <a:cubicBezTo>
                    <a:pt x="249" y="270"/>
                    <a:pt x="229" y="276"/>
                    <a:pt x="209" y="283"/>
                  </a:cubicBezTo>
                  <a:cubicBezTo>
                    <a:pt x="183" y="292"/>
                    <a:pt x="157" y="303"/>
                    <a:pt x="130" y="311"/>
                  </a:cubicBezTo>
                  <a:cubicBezTo>
                    <a:pt x="112" y="317"/>
                    <a:pt x="104" y="310"/>
                    <a:pt x="103" y="292"/>
                  </a:cubicBezTo>
                  <a:cubicBezTo>
                    <a:pt x="103" y="268"/>
                    <a:pt x="105" y="243"/>
                    <a:pt x="106" y="219"/>
                  </a:cubicBezTo>
                  <a:cubicBezTo>
                    <a:pt x="106" y="202"/>
                    <a:pt x="106" y="185"/>
                    <a:pt x="106" y="168"/>
                  </a:cubicBezTo>
                  <a:cubicBezTo>
                    <a:pt x="119" y="167"/>
                    <a:pt x="124" y="173"/>
                    <a:pt x="124" y="185"/>
                  </a:cubicBezTo>
                  <a:cubicBezTo>
                    <a:pt x="123" y="214"/>
                    <a:pt x="123" y="243"/>
                    <a:pt x="123" y="272"/>
                  </a:cubicBezTo>
                  <a:cubicBezTo>
                    <a:pt x="123" y="277"/>
                    <a:pt x="124" y="282"/>
                    <a:pt x="124" y="287"/>
                  </a:cubicBezTo>
                  <a:cubicBezTo>
                    <a:pt x="166" y="277"/>
                    <a:pt x="206" y="267"/>
                    <a:pt x="246" y="257"/>
                  </a:cubicBezTo>
                  <a:cubicBezTo>
                    <a:pt x="249" y="256"/>
                    <a:pt x="251" y="252"/>
                    <a:pt x="254" y="249"/>
                  </a:cubicBezTo>
                  <a:cubicBezTo>
                    <a:pt x="250" y="247"/>
                    <a:pt x="248" y="243"/>
                    <a:pt x="244" y="242"/>
                  </a:cubicBezTo>
                  <a:cubicBezTo>
                    <a:pt x="236" y="240"/>
                    <a:pt x="227" y="240"/>
                    <a:pt x="219" y="238"/>
                  </a:cubicBezTo>
                  <a:cubicBezTo>
                    <a:pt x="215" y="237"/>
                    <a:pt x="212" y="233"/>
                    <a:pt x="208" y="231"/>
                  </a:cubicBezTo>
                  <a:cubicBezTo>
                    <a:pt x="211" y="228"/>
                    <a:pt x="214" y="226"/>
                    <a:pt x="218" y="224"/>
                  </a:cubicBezTo>
                  <a:cubicBezTo>
                    <a:pt x="221" y="222"/>
                    <a:pt x="225" y="221"/>
                    <a:pt x="230" y="218"/>
                  </a:cubicBezTo>
                  <a:cubicBezTo>
                    <a:pt x="226" y="210"/>
                    <a:pt x="221" y="202"/>
                    <a:pt x="216" y="192"/>
                  </a:cubicBezTo>
                  <a:cubicBezTo>
                    <a:pt x="200" y="210"/>
                    <a:pt x="184" y="227"/>
                    <a:pt x="167" y="245"/>
                  </a:cubicBezTo>
                  <a:cubicBezTo>
                    <a:pt x="166" y="239"/>
                    <a:pt x="166" y="236"/>
                    <a:pt x="166" y="235"/>
                  </a:cubicBezTo>
                  <a:cubicBezTo>
                    <a:pt x="154" y="233"/>
                    <a:pt x="140" y="235"/>
                    <a:pt x="134" y="229"/>
                  </a:cubicBezTo>
                  <a:cubicBezTo>
                    <a:pt x="126" y="222"/>
                    <a:pt x="127" y="208"/>
                    <a:pt x="137" y="197"/>
                  </a:cubicBezTo>
                  <a:cubicBezTo>
                    <a:pt x="142" y="201"/>
                    <a:pt x="147" y="204"/>
                    <a:pt x="154" y="209"/>
                  </a:cubicBezTo>
                  <a:cubicBezTo>
                    <a:pt x="163" y="198"/>
                    <a:pt x="172" y="186"/>
                    <a:pt x="181" y="176"/>
                  </a:cubicBezTo>
                  <a:cubicBezTo>
                    <a:pt x="191" y="166"/>
                    <a:pt x="201" y="153"/>
                    <a:pt x="214" y="147"/>
                  </a:cubicBezTo>
                  <a:cubicBezTo>
                    <a:pt x="234" y="137"/>
                    <a:pt x="246" y="123"/>
                    <a:pt x="253" y="101"/>
                  </a:cubicBezTo>
                  <a:cubicBezTo>
                    <a:pt x="233" y="107"/>
                    <a:pt x="214" y="113"/>
                    <a:pt x="195" y="120"/>
                  </a:cubicBezTo>
                  <a:cubicBezTo>
                    <a:pt x="194" y="118"/>
                    <a:pt x="194" y="117"/>
                    <a:pt x="193" y="116"/>
                  </a:cubicBezTo>
                  <a:cubicBezTo>
                    <a:pt x="200" y="108"/>
                    <a:pt x="206" y="100"/>
                    <a:pt x="215" y="90"/>
                  </a:cubicBezTo>
                  <a:cubicBezTo>
                    <a:pt x="207" y="89"/>
                    <a:pt x="203" y="88"/>
                    <a:pt x="197" y="87"/>
                  </a:cubicBezTo>
                  <a:cubicBezTo>
                    <a:pt x="201" y="82"/>
                    <a:pt x="205" y="77"/>
                    <a:pt x="210" y="72"/>
                  </a:cubicBezTo>
                  <a:cubicBezTo>
                    <a:pt x="210" y="71"/>
                    <a:pt x="212" y="71"/>
                    <a:pt x="213" y="71"/>
                  </a:cubicBezTo>
                  <a:cubicBezTo>
                    <a:pt x="242" y="79"/>
                    <a:pt x="257" y="56"/>
                    <a:pt x="275" y="40"/>
                  </a:cubicBezTo>
                  <a:cubicBezTo>
                    <a:pt x="287" y="29"/>
                    <a:pt x="299" y="17"/>
                    <a:pt x="311" y="6"/>
                  </a:cubicBezTo>
                  <a:cubicBezTo>
                    <a:pt x="317" y="12"/>
                    <a:pt x="323" y="18"/>
                    <a:pt x="329" y="24"/>
                  </a:cubicBezTo>
                  <a:cubicBezTo>
                    <a:pt x="307" y="43"/>
                    <a:pt x="284" y="61"/>
                    <a:pt x="262" y="80"/>
                  </a:cubicBezTo>
                  <a:cubicBezTo>
                    <a:pt x="274" y="93"/>
                    <a:pt x="286" y="94"/>
                    <a:pt x="298" y="81"/>
                  </a:cubicBezTo>
                  <a:cubicBezTo>
                    <a:pt x="300" y="78"/>
                    <a:pt x="305" y="78"/>
                    <a:pt x="309" y="76"/>
                  </a:cubicBezTo>
                  <a:cubicBezTo>
                    <a:pt x="310" y="81"/>
                    <a:pt x="312" y="85"/>
                    <a:pt x="312" y="90"/>
                  </a:cubicBezTo>
                  <a:cubicBezTo>
                    <a:pt x="310" y="112"/>
                    <a:pt x="308" y="134"/>
                    <a:pt x="306" y="157"/>
                  </a:cubicBezTo>
                  <a:cubicBezTo>
                    <a:pt x="306" y="160"/>
                    <a:pt x="305" y="163"/>
                    <a:pt x="307" y="166"/>
                  </a:cubicBezTo>
                  <a:cubicBezTo>
                    <a:pt x="320" y="189"/>
                    <a:pt x="305" y="205"/>
                    <a:pt x="293" y="222"/>
                  </a:cubicBezTo>
                  <a:cubicBezTo>
                    <a:pt x="293" y="222"/>
                    <a:pt x="292" y="224"/>
                    <a:pt x="292" y="224"/>
                  </a:cubicBezTo>
                  <a:cubicBezTo>
                    <a:pt x="292" y="225"/>
                    <a:pt x="292" y="225"/>
                    <a:pt x="294" y="228"/>
                  </a:cubicBezTo>
                  <a:cubicBezTo>
                    <a:pt x="338" y="164"/>
                    <a:pt x="376" y="98"/>
                    <a:pt x="404" y="25"/>
                  </a:cubicBezTo>
                  <a:cubicBezTo>
                    <a:pt x="390" y="21"/>
                    <a:pt x="379" y="23"/>
                    <a:pt x="367" y="30"/>
                  </a:cubicBezTo>
                  <a:cubicBezTo>
                    <a:pt x="357" y="36"/>
                    <a:pt x="345" y="39"/>
                    <a:pt x="334" y="43"/>
                  </a:cubicBezTo>
                  <a:cubicBezTo>
                    <a:pt x="333" y="42"/>
                    <a:pt x="332" y="40"/>
                    <a:pt x="331" y="39"/>
                  </a:cubicBezTo>
                  <a:cubicBezTo>
                    <a:pt x="332" y="36"/>
                    <a:pt x="332" y="31"/>
                    <a:pt x="334" y="30"/>
                  </a:cubicBezTo>
                  <a:cubicBezTo>
                    <a:pt x="352" y="22"/>
                    <a:pt x="370" y="12"/>
                    <a:pt x="389" y="7"/>
                  </a:cubicBezTo>
                  <a:cubicBezTo>
                    <a:pt x="414" y="0"/>
                    <a:pt x="426" y="13"/>
                    <a:pt x="417" y="38"/>
                  </a:cubicBezTo>
                  <a:cubicBezTo>
                    <a:pt x="410" y="57"/>
                    <a:pt x="399" y="74"/>
                    <a:pt x="389" y="92"/>
                  </a:cubicBezTo>
                  <a:cubicBezTo>
                    <a:pt x="371" y="124"/>
                    <a:pt x="352" y="155"/>
                    <a:pt x="336" y="187"/>
                  </a:cubicBezTo>
                  <a:cubicBezTo>
                    <a:pt x="329" y="200"/>
                    <a:pt x="327" y="214"/>
                    <a:pt x="322" y="233"/>
                  </a:cubicBezTo>
                  <a:cubicBezTo>
                    <a:pt x="341" y="229"/>
                    <a:pt x="356" y="225"/>
                    <a:pt x="372" y="223"/>
                  </a:cubicBezTo>
                  <a:cubicBezTo>
                    <a:pt x="396" y="219"/>
                    <a:pt x="421" y="215"/>
                    <a:pt x="445" y="213"/>
                  </a:cubicBezTo>
                  <a:cubicBezTo>
                    <a:pt x="452" y="213"/>
                    <a:pt x="463" y="217"/>
                    <a:pt x="464" y="221"/>
                  </a:cubicBezTo>
                  <a:cubicBezTo>
                    <a:pt x="465" y="229"/>
                    <a:pt x="464" y="240"/>
                    <a:pt x="459" y="246"/>
                  </a:cubicBezTo>
                  <a:cubicBezTo>
                    <a:pt x="451" y="255"/>
                    <a:pt x="440" y="262"/>
                    <a:pt x="429" y="266"/>
                  </a:cubicBezTo>
                  <a:cubicBezTo>
                    <a:pt x="385" y="279"/>
                    <a:pt x="341" y="291"/>
                    <a:pt x="297" y="305"/>
                  </a:cubicBezTo>
                  <a:cubicBezTo>
                    <a:pt x="277" y="310"/>
                    <a:pt x="258" y="318"/>
                    <a:pt x="240" y="326"/>
                  </a:cubicBezTo>
                  <a:cubicBezTo>
                    <a:pt x="232" y="329"/>
                    <a:pt x="226" y="335"/>
                    <a:pt x="222" y="343"/>
                  </a:cubicBezTo>
                  <a:cubicBezTo>
                    <a:pt x="236" y="341"/>
                    <a:pt x="250" y="341"/>
                    <a:pt x="264" y="338"/>
                  </a:cubicBezTo>
                  <a:cubicBezTo>
                    <a:pt x="283" y="335"/>
                    <a:pt x="299" y="338"/>
                    <a:pt x="311" y="355"/>
                  </a:cubicBezTo>
                  <a:cubicBezTo>
                    <a:pt x="300" y="391"/>
                    <a:pt x="262" y="399"/>
                    <a:pt x="237" y="420"/>
                  </a:cubicBezTo>
                  <a:cubicBezTo>
                    <a:pt x="237" y="422"/>
                    <a:pt x="238" y="423"/>
                    <a:pt x="239" y="425"/>
                  </a:cubicBezTo>
                  <a:cubicBezTo>
                    <a:pt x="249" y="424"/>
                    <a:pt x="260" y="423"/>
                    <a:pt x="271" y="421"/>
                  </a:cubicBezTo>
                  <a:cubicBezTo>
                    <a:pt x="301" y="416"/>
                    <a:pt x="331" y="411"/>
                    <a:pt x="361" y="407"/>
                  </a:cubicBezTo>
                  <a:cubicBezTo>
                    <a:pt x="388" y="404"/>
                    <a:pt x="405" y="429"/>
                    <a:pt x="393" y="453"/>
                  </a:cubicBezTo>
                  <a:cubicBezTo>
                    <a:pt x="388" y="466"/>
                    <a:pt x="374" y="470"/>
                    <a:pt x="355" y="466"/>
                  </a:cubicBezTo>
                  <a:cubicBezTo>
                    <a:pt x="352" y="465"/>
                    <a:pt x="348" y="464"/>
                    <a:pt x="346" y="462"/>
                  </a:cubicBezTo>
                  <a:cubicBezTo>
                    <a:pt x="327" y="448"/>
                    <a:pt x="309" y="452"/>
                    <a:pt x="289" y="461"/>
                  </a:cubicBezTo>
                  <a:cubicBezTo>
                    <a:pt x="278" y="466"/>
                    <a:pt x="264" y="467"/>
                    <a:pt x="252" y="469"/>
                  </a:cubicBezTo>
                  <a:cubicBezTo>
                    <a:pt x="242" y="471"/>
                    <a:pt x="237" y="474"/>
                    <a:pt x="237" y="485"/>
                  </a:cubicBezTo>
                  <a:cubicBezTo>
                    <a:pt x="239" y="516"/>
                    <a:pt x="240" y="548"/>
                    <a:pt x="241" y="579"/>
                  </a:cubicBezTo>
                  <a:cubicBezTo>
                    <a:pt x="241" y="582"/>
                    <a:pt x="242" y="586"/>
                    <a:pt x="243" y="588"/>
                  </a:cubicBezTo>
                  <a:cubicBezTo>
                    <a:pt x="257" y="600"/>
                    <a:pt x="254" y="617"/>
                    <a:pt x="252" y="631"/>
                  </a:cubicBezTo>
                  <a:cubicBezTo>
                    <a:pt x="250" y="641"/>
                    <a:pt x="241" y="651"/>
                    <a:pt x="236" y="660"/>
                  </a:cubicBezTo>
                  <a:cubicBezTo>
                    <a:pt x="184" y="665"/>
                    <a:pt x="59" y="607"/>
                    <a:pt x="43" y="568"/>
                  </a:cubicBezTo>
                  <a:close/>
                  <a:moveTo>
                    <a:pt x="296" y="283"/>
                  </a:moveTo>
                  <a:cubicBezTo>
                    <a:pt x="335" y="285"/>
                    <a:pt x="435" y="246"/>
                    <a:pt x="446" y="224"/>
                  </a:cubicBezTo>
                  <a:cubicBezTo>
                    <a:pt x="442" y="224"/>
                    <a:pt x="439" y="224"/>
                    <a:pt x="436" y="225"/>
                  </a:cubicBezTo>
                  <a:cubicBezTo>
                    <a:pt x="400" y="233"/>
                    <a:pt x="365" y="240"/>
                    <a:pt x="330" y="248"/>
                  </a:cubicBezTo>
                  <a:cubicBezTo>
                    <a:pt x="311" y="252"/>
                    <a:pt x="299" y="263"/>
                    <a:pt x="296" y="283"/>
                  </a:cubicBezTo>
                  <a:close/>
                  <a:moveTo>
                    <a:pt x="296" y="102"/>
                  </a:moveTo>
                  <a:cubicBezTo>
                    <a:pt x="269" y="126"/>
                    <a:pt x="263" y="160"/>
                    <a:pt x="276" y="201"/>
                  </a:cubicBezTo>
                  <a:cubicBezTo>
                    <a:pt x="289" y="193"/>
                    <a:pt x="298" y="183"/>
                    <a:pt x="291" y="165"/>
                  </a:cubicBezTo>
                  <a:cubicBezTo>
                    <a:pt x="287" y="155"/>
                    <a:pt x="290" y="142"/>
                    <a:pt x="291" y="131"/>
                  </a:cubicBezTo>
                  <a:cubicBezTo>
                    <a:pt x="292" y="122"/>
                    <a:pt x="294" y="113"/>
                    <a:pt x="296" y="102"/>
                  </a:cubicBezTo>
                  <a:close/>
                  <a:moveTo>
                    <a:pt x="259" y="138"/>
                  </a:moveTo>
                  <a:cubicBezTo>
                    <a:pt x="229" y="154"/>
                    <a:pt x="229" y="179"/>
                    <a:pt x="259" y="198"/>
                  </a:cubicBezTo>
                  <a:cubicBezTo>
                    <a:pt x="259" y="178"/>
                    <a:pt x="259" y="158"/>
                    <a:pt x="259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1" name="Freeform 35">
              <a:extLst>
                <a:ext uri="{FF2B5EF4-FFF2-40B4-BE49-F238E27FC236}">
                  <a16:creationId xmlns:a16="http://schemas.microsoft.com/office/drawing/2014/main" id="{C739F88A-8A6F-4C64-987F-4D273FBEE7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3951" y="1885950"/>
              <a:ext cx="3284538" cy="3254375"/>
            </a:xfrm>
            <a:custGeom>
              <a:avLst/>
              <a:gdLst>
                <a:gd name="T0" fmla="*/ 498 w 996"/>
                <a:gd name="T1" fmla="*/ 985 h 987"/>
                <a:gd name="T2" fmla="*/ 10 w 996"/>
                <a:gd name="T3" fmla="*/ 478 h 987"/>
                <a:gd name="T4" fmla="*/ 515 w 996"/>
                <a:gd name="T5" fmla="*/ 8 h 987"/>
                <a:gd name="T6" fmla="*/ 987 w 996"/>
                <a:gd name="T7" fmla="*/ 514 h 987"/>
                <a:gd name="T8" fmla="*/ 498 w 996"/>
                <a:gd name="T9" fmla="*/ 985 h 987"/>
                <a:gd name="T10" fmla="*/ 27 w 996"/>
                <a:gd name="T11" fmla="*/ 496 h 987"/>
                <a:gd name="T12" fmla="*/ 509 w 996"/>
                <a:gd name="T13" fmla="*/ 967 h 987"/>
                <a:gd name="T14" fmla="*/ 969 w 996"/>
                <a:gd name="T15" fmla="*/ 493 h 987"/>
                <a:gd name="T16" fmla="*/ 473 w 996"/>
                <a:gd name="T17" fmla="*/ 25 h 987"/>
                <a:gd name="T18" fmla="*/ 27 w 996"/>
                <a:gd name="T19" fmla="*/ 496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6" h="987">
                  <a:moveTo>
                    <a:pt x="498" y="985"/>
                  </a:moveTo>
                  <a:cubicBezTo>
                    <a:pt x="234" y="987"/>
                    <a:pt x="0" y="764"/>
                    <a:pt x="10" y="478"/>
                  </a:cubicBezTo>
                  <a:cubicBezTo>
                    <a:pt x="19" y="228"/>
                    <a:pt x="228" y="0"/>
                    <a:pt x="515" y="8"/>
                  </a:cubicBezTo>
                  <a:cubicBezTo>
                    <a:pt x="772" y="15"/>
                    <a:pt x="996" y="231"/>
                    <a:pt x="987" y="514"/>
                  </a:cubicBezTo>
                  <a:cubicBezTo>
                    <a:pt x="979" y="772"/>
                    <a:pt x="763" y="987"/>
                    <a:pt x="498" y="985"/>
                  </a:cubicBezTo>
                  <a:close/>
                  <a:moveTo>
                    <a:pt x="27" y="496"/>
                  </a:moveTo>
                  <a:cubicBezTo>
                    <a:pt x="25" y="751"/>
                    <a:pt x="238" y="973"/>
                    <a:pt x="509" y="967"/>
                  </a:cubicBezTo>
                  <a:cubicBezTo>
                    <a:pt x="762" y="961"/>
                    <a:pt x="970" y="756"/>
                    <a:pt x="969" y="493"/>
                  </a:cubicBezTo>
                  <a:cubicBezTo>
                    <a:pt x="969" y="233"/>
                    <a:pt x="749" y="10"/>
                    <a:pt x="473" y="25"/>
                  </a:cubicBezTo>
                  <a:cubicBezTo>
                    <a:pt x="233" y="37"/>
                    <a:pt x="26" y="241"/>
                    <a:pt x="27" y="4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2" name="Freeform 36">
              <a:extLst>
                <a:ext uri="{FF2B5EF4-FFF2-40B4-BE49-F238E27FC236}">
                  <a16:creationId xmlns:a16="http://schemas.microsoft.com/office/drawing/2014/main" id="{98843A5E-D8EA-410F-82CD-77A0072C9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5651" y="1714500"/>
              <a:ext cx="871538" cy="2800350"/>
            </a:xfrm>
            <a:custGeom>
              <a:avLst/>
              <a:gdLst>
                <a:gd name="T0" fmla="*/ 105 w 264"/>
                <a:gd name="T1" fmla="*/ 594 h 849"/>
                <a:gd name="T2" fmla="*/ 0 w 264"/>
                <a:gd name="T3" fmla="*/ 696 h 849"/>
                <a:gd name="T4" fmla="*/ 10 w 264"/>
                <a:gd name="T5" fmla="*/ 652 h 849"/>
                <a:gd name="T6" fmla="*/ 78 w 264"/>
                <a:gd name="T7" fmla="*/ 529 h 849"/>
                <a:gd name="T8" fmla="*/ 142 w 264"/>
                <a:gd name="T9" fmla="*/ 405 h 849"/>
                <a:gd name="T10" fmla="*/ 151 w 264"/>
                <a:gd name="T11" fmla="*/ 363 h 849"/>
                <a:gd name="T12" fmla="*/ 117 w 264"/>
                <a:gd name="T13" fmla="*/ 368 h 849"/>
                <a:gd name="T14" fmla="*/ 93 w 264"/>
                <a:gd name="T15" fmla="*/ 334 h 849"/>
                <a:gd name="T16" fmla="*/ 142 w 264"/>
                <a:gd name="T17" fmla="*/ 240 h 849"/>
                <a:gd name="T18" fmla="*/ 207 w 264"/>
                <a:gd name="T19" fmla="*/ 123 h 849"/>
                <a:gd name="T20" fmla="*/ 211 w 264"/>
                <a:gd name="T21" fmla="*/ 95 h 849"/>
                <a:gd name="T22" fmla="*/ 200 w 264"/>
                <a:gd name="T23" fmla="*/ 5 h 849"/>
                <a:gd name="T24" fmla="*/ 260 w 264"/>
                <a:gd name="T25" fmla="*/ 57 h 849"/>
                <a:gd name="T26" fmla="*/ 227 w 264"/>
                <a:gd name="T27" fmla="*/ 166 h 849"/>
                <a:gd name="T28" fmla="*/ 165 w 264"/>
                <a:gd name="T29" fmla="*/ 268 h 849"/>
                <a:gd name="T30" fmla="*/ 154 w 264"/>
                <a:gd name="T31" fmla="*/ 297 h 849"/>
                <a:gd name="T32" fmla="*/ 161 w 264"/>
                <a:gd name="T33" fmla="*/ 297 h 849"/>
                <a:gd name="T34" fmla="*/ 194 w 264"/>
                <a:gd name="T35" fmla="*/ 305 h 849"/>
                <a:gd name="T36" fmla="*/ 206 w 264"/>
                <a:gd name="T37" fmla="*/ 341 h 849"/>
                <a:gd name="T38" fmla="*/ 162 w 264"/>
                <a:gd name="T39" fmla="*/ 449 h 849"/>
                <a:gd name="T40" fmla="*/ 135 w 264"/>
                <a:gd name="T41" fmla="*/ 504 h 849"/>
                <a:gd name="T42" fmla="*/ 135 w 264"/>
                <a:gd name="T43" fmla="*/ 518 h 849"/>
                <a:gd name="T44" fmla="*/ 156 w 264"/>
                <a:gd name="T45" fmla="*/ 625 h 849"/>
                <a:gd name="T46" fmla="*/ 140 w 264"/>
                <a:gd name="T47" fmla="*/ 747 h 849"/>
                <a:gd name="T48" fmla="*/ 145 w 264"/>
                <a:gd name="T49" fmla="*/ 815 h 849"/>
                <a:gd name="T50" fmla="*/ 120 w 264"/>
                <a:gd name="T51" fmla="*/ 848 h 849"/>
                <a:gd name="T52" fmla="*/ 90 w 264"/>
                <a:gd name="T53" fmla="*/ 814 h 849"/>
                <a:gd name="T54" fmla="*/ 97 w 264"/>
                <a:gd name="T55" fmla="*/ 692 h 849"/>
                <a:gd name="T56" fmla="*/ 105 w 264"/>
                <a:gd name="T57" fmla="*/ 594 h 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4" h="849">
                  <a:moveTo>
                    <a:pt x="105" y="594"/>
                  </a:moveTo>
                  <a:cubicBezTo>
                    <a:pt x="66" y="626"/>
                    <a:pt x="52" y="677"/>
                    <a:pt x="0" y="696"/>
                  </a:cubicBezTo>
                  <a:cubicBezTo>
                    <a:pt x="4" y="679"/>
                    <a:pt x="4" y="664"/>
                    <a:pt x="10" y="652"/>
                  </a:cubicBezTo>
                  <a:cubicBezTo>
                    <a:pt x="32" y="611"/>
                    <a:pt x="54" y="570"/>
                    <a:pt x="78" y="529"/>
                  </a:cubicBezTo>
                  <a:cubicBezTo>
                    <a:pt x="101" y="489"/>
                    <a:pt x="128" y="451"/>
                    <a:pt x="142" y="405"/>
                  </a:cubicBezTo>
                  <a:cubicBezTo>
                    <a:pt x="146" y="392"/>
                    <a:pt x="148" y="379"/>
                    <a:pt x="151" y="363"/>
                  </a:cubicBezTo>
                  <a:cubicBezTo>
                    <a:pt x="138" y="365"/>
                    <a:pt x="127" y="367"/>
                    <a:pt x="117" y="368"/>
                  </a:cubicBezTo>
                  <a:cubicBezTo>
                    <a:pt x="96" y="371"/>
                    <a:pt x="83" y="354"/>
                    <a:pt x="93" y="334"/>
                  </a:cubicBezTo>
                  <a:cubicBezTo>
                    <a:pt x="108" y="302"/>
                    <a:pt x="125" y="271"/>
                    <a:pt x="142" y="240"/>
                  </a:cubicBezTo>
                  <a:cubicBezTo>
                    <a:pt x="163" y="201"/>
                    <a:pt x="185" y="162"/>
                    <a:pt x="207" y="123"/>
                  </a:cubicBezTo>
                  <a:cubicBezTo>
                    <a:pt x="212" y="113"/>
                    <a:pt x="212" y="105"/>
                    <a:pt x="211" y="95"/>
                  </a:cubicBezTo>
                  <a:cubicBezTo>
                    <a:pt x="206" y="65"/>
                    <a:pt x="203" y="35"/>
                    <a:pt x="200" y="5"/>
                  </a:cubicBezTo>
                  <a:cubicBezTo>
                    <a:pt x="233" y="0"/>
                    <a:pt x="257" y="25"/>
                    <a:pt x="260" y="57"/>
                  </a:cubicBezTo>
                  <a:cubicBezTo>
                    <a:pt x="264" y="99"/>
                    <a:pt x="248" y="133"/>
                    <a:pt x="227" y="166"/>
                  </a:cubicBezTo>
                  <a:cubicBezTo>
                    <a:pt x="206" y="200"/>
                    <a:pt x="185" y="234"/>
                    <a:pt x="165" y="268"/>
                  </a:cubicBezTo>
                  <a:cubicBezTo>
                    <a:pt x="161" y="277"/>
                    <a:pt x="158" y="286"/>
                    <a:pt x="154" y="297"/>
                  </a:cubicBezTo>
                  <a:cubicBezTo>
                    <a:pt x="158" y="297"/>
                    <a:pt x="160" y="298"/>
                    <a:pt x="161" y="297"/>
                  </a:cubicBezTo>
                  <a:cubicBezTo>
                    <a:pt x="175" y="289"/>
                    <a:pt x="185" y="296"/>
                    <a:pt x="194" y="305"/>
                  </a:cubicBezTo>
                  <a:cubicBezTo>
                    <a:pt x="205" y="315"/>
                    <a:pt x="211" y="327"/>
                    <a:pt x="206" y="341"/>
                  </a:cubicBezTo>
                  <a:cubicBezTo>
                    <a:pt x="192" y="377"/>
                    <a:pt x="178" y="414"/>
                    <a:pt x="162" y="449"/>
                  </a:cubicBezTo>
                  <a:cubicBezTo>
                    <a:pt x="154" y="468"/>
                    <a:pt x="143" y="486"/>
                    <a:pt x="135" y="504"/>
                  </a:cubicBezTo>
                  <a:cubicBezTo>
                    <a:pt x="133" y="508"/>
                    <a:pt x="133" y="516"/>
                    <a:pt x="135" y="518"/>
                  </a:cubicBezTo>
                  <a:cubicBezTo>
                    <a:pt x="166" y="549"/>
                    <a:pt x="163" y="586"/>
                    <a:pt x="156" y="625"/>
                  </a:cubicBezTo>
                  <a:cubicBezTo>
                    <a:pt x="150" y="665"/>
                    <a:pt x="143" y="706"/>
                    <a:pt x="140" y="747"/>
                  </a:cubicBezTo>
                  <a:cubicBezTo>
                    <a:pt x="138" y="769"/>
                    <a:pt x="144" y="792"/>
                    <a:pt x="145" y="815"/>
                  </a:cubicBezTo>
                  <a:cubicBezTo>
                    <a:pt x="146" y="836"/>
                    <a:pt x="136" y="848"/>
                    <a:pt x="120" y="848"/>
                  </a:cubicBezTo>
                  <a:cubicBezTo>
                    <a:pt x="104" y="849"/>
                    <a:pt x="89" y="833"/>
                    <a:pt x="90" y="814"/>
                  </a:cubicBezTo>
                  <a:cubicBezTo>
                    <a:pt x="91" y="774"/>
                    <a:pt x="94" y="733"/>
                    <a:pt x="97" y="692"/>
                  </a:cubicBezTo>
                  <a:cubicBezTo>
                    <a:pt x="99" y="661"/>
                    <a:pt x="102" y="629"/>
                    <a:pt x="105" y="5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3" name="Freeform 37">
              <a:extLst>
                <a:ext uri="{FF2B5EF4-FFF2-40B4-BE49-F238E27FC236}">
                  <a16:creationId xmlns:a16="http://schemas.microsoft.com/office/drawing/2014/main" id="{0ED1FA98-2971-4A6C-87C7-2260E8254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7676" y="2505075"/>
              <a:ext cx="788988" cy="1016000"/>
            </a:xfrm>
            <a:custGeom>
              <a:avLst/>
              <a:gdLst>
                <a:gd name="T0" fmla="*/ 30 w 239"/>
                <a:gd name="T1" fmla="*/ 300 h 308"/>
                <a:gd name="T2" fmla="*/ 15 w 239"/>
                <a:gd name="T3" fmla="*/ 250 h 308"/>
                <a:gd name="T4" fmla="*/ 0 w 239"/>
                <a:gd name="T5" fmla="*/ 169 h 308"/>
                <a:gd name="T6" fmla="*/ 5 w 239"/>
                <a:gd name="T7" fmla="*/ 159 h 308"/>
                <a:gd name="T8" fmla="*/ 9 w 239"/>
                <a:gd name="T9" fmla="*/ 148 h 308"/>
                <a:gd name="T10" fmla="*/ 44 w 239"/>
                <a:gd name="T11" fmla="*/ 77 h 308"/>
                <a:gd name="T12" fmla="*/ 190 w 239"/>
                <a:gd name="T13" fmla="*/ 3 h 308"/>
                <a:gd name="T14" fmla="*/ 228 w 239"/>
                <a:gd name="T15" fmla="*/ 1 h 308"/>
                <a:gd name="T16" fmla="*/ 239 w 239"/>
                <a:gd name="T17" fmla="*/ 13 h 308"/>
                <a:gd name="T18" fmla="*/ 235 w 239"/>
                <a:gd name="T19" fmla="*/ 50 h 308"/>
                <a:gd name="T20" fmla="*/ 188 w 239"/>
                <a:gd name="T21" fmla="*/ 189 h 308"/>
                <a:gd name="T22" fmla="*/ 170 w 239"/>
                <a:gd name="T23" fmla="*/ 269 h 308"/>
                <a:gd name="T24" fmla="*/ 150 w 239"/>
                <a:gd name="T25" fmla="*/ 301 h 308"/>
                <a:gd name="T26" fmla="*/ 134 w 239"/>
                <a:gd name="T27" fmla="*/ 299 h 308"/>
                <a:gd name="T28" fmla="*/ 104 w 239"/>
                <a:gd name="T29" fmla="*/ 260 h 308"/>
                <a:gd name="T30" fmla="*/ 65 w 239"/>
                <a:gd name="T31" fmla="*/ 294 h 308"/>
                <a:gd name="T32" fmla="*/ 62 w 239"/>
                <a:gd name="T33" fmla="*/ 291 h 308"/>
                <a:gd name="T34" fmla="*/ 77 w 239"/>
                <a:gd name="T35" fmla="*/ 261 h 308"/>
                <a:gd name="T36" fmla="*/ 77 w 239"/>
                <a:gd name="T37" fmla="*/ 205 h 308"/>
                <a:gd name="T38" fmla="*/ 64 w 239"/>
                <a:gd name="T39" fmla="*/ 157 h 308"/>
                <a:gd name="T40" fmla="*/ 90 w 239"/>
                <a:gd name="T41" fmla="*/ 137 h 308"/>
                <a:gd name="T42" fmla="*/ 126 w 239"/>
                <a:gd name="T43" fmla="*/ 167 h 308"/>
                <a:gd name="T44" fmla="*/ 141 w 239"/>
                <a:gd name="T45" fmla="*/ 193 h 308"/>
                <a:gd name="T46" fmla="*/ 205 w 239"/>
                <a:gd name="T47" fmla="*/ 32 h 308"/>
                <a:gd name="T48" fmla="*/ 202 w 239"/>
                <a:gd name="T49" fmla="*/ 28 h 308"/>
                <a:gd name="T50" fmla="*/ 170 w 239"/>
                <a:gd name="T51" fmla="*/ 41 h 308"/>
                <a:gd name="T52" fmla="*/ 45 w 239"/>
                <a:gd name="T53" fmla="*/ 124 h 308"/>
                <a:gd name="T54" fmla="*/ 31 w 239"/>
                <a:gd name="T55" fmla="*/ 169 h 308"/>
                <a:gd name="T56" fmla="*/ 41 w 239"/>
                <a:gd name="T57" fmla="*/ 195 h 308"/>
                <a:gd name="T58" fmla="*/ 47 w 239"/>
                <a:gd name="T59" fmla="*/ 279 h 308"/>
                <a:gd name="T60" fmla="*/ 36 w 239"/>
                <a:gd name="T61" fmla="*/ 300 h 308"/>
                <a:gd name="T62" fmla="*/ 30 w 239"/>
                <a:gd name="T63" fmla="*/ 30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9" h="308">
                  <a:moveTo>
                    <a:pt x="30" y="300"/>
                  </a:moveTo>
                  <a:cubicBezTo>
                    <a:pt x="25" y="283"/>
                    <a:pt x="19" y="267"/>
                    <a:pt x="15" y="250"/>
                  </a:cubicBezTo>
                  <a:cubicBezTo>
                    <a:pt x="9" y="223"/>
                    <a:pt x="5" y="196"/>
                    <a:pt x="0" y="169"/>
                  </a:cubicBezTo>
                  <a:cubicBezTo>
                    <a:pt x="0" y="166"/>
                    <a:pt x="4" y="163"/>
                    <a:pt x="5" y="159"/>
                  </a:cubicBezTo>
                  <a:cubicBezTo>
                    <a:pt x="7" y="155"/>
                    <a:pt x="10" y="151"/>
                    <a:pt x="9" y="148"/>
                  </a:cubicBezTo>
                  <a:cubicBezTo>
                    <a:pt x="4" y="116"/>
                    <a:pt x="19" y="95"/>
                    <a:pt x="44" y="77"/>
                  </a:cubicBezTo>
                  <a:cubicBezTo>
                    <a:pt x="89" y="46"/>
                    <a:pt x="137" y="19"/>
                    <a:pt x="190" y="3"/>
                  </a:cubicBezTo>
                  <a:cubicBezTo>
                    <a:pt x="202" y="0"/>
                    <a:pt x="215" y="0"/>
                    <a:pt x="228" y="1"/>
                  </a:cubicBezTo>
                  <a:cubicBezTo>
                    <a:pt x="232" y="1"/>
                    <a:pt x="239" y="9"/>
                    <a:pt x="239" y="13"/>
                  </a:cubicBezTo>
                  <a:cubicBezTo>
                    <a:pt x="239" y="26"/>
                    <a:pt x="239" y="39"/>
                    <a:pt x="235" y="50"/>
                  </a:cubicBezTo>
                  <a:cubicBezTo>
                    <a:pt x="220" y="97"/>
                    <a:pt x="202" y="142"/>
                    <a:pt x="188" y="189"/>
                  </a:cubicBezTo>
                  <a:cubicBezTo>
                    <a:pt x="180" y="215"/>
                    <a:pt x="177" y="243"/>
                    <a:pt x="170" y="269"/>
                  </a:cubicBezTo>
                  <a:cubicBezTo>
                    <a:pt x="166" y="281"/>
                    <a:pt x="158" y="291"/>
                    <a:pt x="150" y="301"/>
                  </a:cubicBezTo>
                  <a:cubicBezTo>
                    <a:pt x="145" y="308"/>
                    <a:pt x="140" y="306"/>
                    <a:pt x="134" y="299"/>
                  </a:cubicBezTo>
                  <a:cubicBezTo>
                    <a:pt x="125" y="286"/>
                    <a:pt x="114" y="274"/>
                    <a:pt x="104" y="260"/>
                  </a:cubicBezTo>
                  <a:cubicBezTo>
                    <a:pt x="90" y="272"/>
                    <a:pt x="78" y="283"/>
                    <a:pt x="65" y="294"/>
                  </a:cubicBezTo>
                  <a:cubicBezTo>
                    <a:pt x="64" y="293"/>
                    <a:pt x="63" y="292"/>
                    <a:pt x="62" y="291"/>
                  </a:cubicBezTo>
                  <a:cubicBezTo>
                    <a:pt x="67" y="281"/>
                    <a:pt x="70" y="270"/>
                    <a:pt x="77" y="261"/>
                  </a:cubicBezTo>
                  <a:cubicBezTo>
                    <a:pt x="92" y="242"/>
                    <a:pt x="86" y="224"/>
                    <a:pt x="77" y="205"/>
                  </a:cubicBezTo>
                  <a:cubicBezTo>
                    <a:pt x="71" y="189"/>
                    <a:pt x="66" y="173"/>
                    <a:pt x="64" y="157"/>
                  </a:cubicBezTo>
                  <a:cubicBezTo>
                    <a:pt x="62" y="139"/>
                    <a:pt x="74" y="130"/>
                    <a:pt x="90" y="137"/>
                  </a:cubicBezTo>
                  <a:cubicBezTo>
                    <a:pt x="104" y="144"/>
                    <a:pt x="115" y="156"/>
                    <a:pt x="126" y="167"/>
                  </a:cubicBezTo>
                  <a:cubicBezTo>
                    <a:pt x="132" y="174"/>
                    <a:pt x="135" y="183"/>
                    <a:pt x="141" y="193"/>
                  </a:cubicBezTo>
                  <a:cubicBezTo>
                    <a:pt x="163" y="138"/>
                    <a:pt x="184" y="85"/>
                    <a:pt x="205" y="32"/>
                  </a:cubicBezTo>
                  <a:cubicBezTo>
                    <a:pt x="204" y="31"/>
                    <a:pt x="203" y="29"/>
                    <a:pt x="202" y="28"/>
                  </a:cubicBezTo>
                  <a:cubicBezTo>
                    <a:pt x="191" y="32"/>
                    <a:pt x="180" y="35"/>
                    <a:pt x="170" y="41"/>
                  </a:cubicBezTo>
                  <a:cubicBezTo>
                    <a:pt x="128" y="68"/>
                    <a:pt x="87" y="97"/>
                    <a:pt x="45" y="124"/>
                  </a:cubicBezTo>
                  <a:cubicBezTo>
                    <a:pt x="27" y="136"/>
                    <a:pt x="24" y="151"/>
                    <a:pt x="31" y="169"/>
                  </a:cubicBezTo>
                  <a:cubicBezTo>
                    <a:pt x="34" y="178"/>
                    <a:pt x="37" y="187"/>
                    <a:pt x="41" y="195"/>
                  </a:cubicBezTo>
                  <a:cubicBezTo>
                    <a:pt x="54" y="222"/>
                    <a:pt x="53" y="251"/>
                    <a:pt x="47" y="279"/>
                  </a:cubicBezTo>
                  <a:cubicBezTo>
                    <a:pt x="46" y="286"/>
                    <a:pt x="40" y="293"/>
                    <a:pt x="36" y="300"/>
                  </a:cubicBezTo>
                  <a:cubicBezTo>
                    <a:pt x="34" y="300"/>
                    <a:pt x="32" y="300"/>
                    <a:pt x="30" y="3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4" name="Freeform 38">
              <a:extLst>
                <a:ext uri="{FF2B5EF4-FFF2-40B4-BE49-F238E27FC236}">
                  <a16:creationId xmlns:a16="http://schemas.microsoft.com/office/drawing/2014/main" id="{387E62C1-622E-4114-8266-D494C33D28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3838" y="2168525"/>
              <a:ext cx="1108075" cy="1830388"/>
            </a:xfrm>
            <a:custGeom>
              <a:avLst/>
              <a:gdLst>
                <a:gd name="T0" fmla="*/ 216 w 336"/>
                <a:gd name="T1" fmla="*/ 0 h 555"/>
                <a:gd name="T2" fmla="*/ 244 w 336"/>
                <a:gd name="T3" fmla="*/ 5 h 555"/>
                <a:gd name="T4" fmla="*/ 260 w 336"/>
                <a:gd name="T5" fmla="*/ 33 h 555"/>
                <a:gd name="T6" fmla="*/ 205 w 336"/>
                <a:gd name="T7" fmla="*/ 308 h 555"/>
                <a:gd name="T8" fmla="*/ 206 w 336"/>
                <a:gd name="T9" fmla="*/ 313 h 555"/>
                <a:gd name="T10" fmla="*/ 281 w 336"/>
                <a:gd name="T11" fmla="*/ 270 h 555"/>
                <a:gd name="T12" fmla="*/ 255 w 336"/>
                <a:gd name="T13" fmla="*/ 236 h 555"/>
                <a:gd name="T14" fmla="*/ 336 w 336"/>
                <a:gd name="T15" fmla="*/ 260 h 555"/>
                <a:gd name="T16" fmla="*/ 219 w 336"/>
                <a:gd name="T17" fmla="*/ 336 h 555"/>
                <a:gd name="T18" fmla="*/ 192 w 336"/>
                <a:gd name="T19" fmla="*/ 366 h 555"/>
                <a:gd name="T20" fmla="*/ 120 w 336"/>
                <a:gd name="T21" fmla="*/ 507 h 555"/>
                <a:gd name="T22" fmla="*/ 91 w 336"/>
                <a:gd name="T23" fmla="*/ 538 h 555"/>
                <a:gd name="T24" fmla="*/ 23 w 336"/>
                <a:gd name="T25" fmla="*/ 549 h 555"/>
                <a:gd name="T26" fmla="*/ 0 w 336"/>
                <a:gd name="T27" fmla="*/ 525 h 555"/>
                <a:gd name="T28" fmla="*/ 125 w 336"/>
                <a:gd name="T29" fmla="*/ 446 h 555"/>
                <a:gd name="T30" fmla="*/ 154 w 336"/>
                <a:gd name="T31" fmla="*/ 378 h 555"/>
                <a:gd name="T32" fmla="*/ 150 w 336"/>
                <a:gd name="T33" fmla="*/ 375 h 555"/>
                <a:gd name="T34" fmla="*/ 58 w 336"/>
                <a:gd name="T35" fmla="*/ 454 h 555"/>
                <a:gd name="T36" fmla="*/ 42 w 336"/>
                <a:gd name="T37" fmla="*/ 426 h 555"/>
                <a:gd name="T38" fmla="*/ 126 w 336"/>
                <a:gd name="T39" fmla="*/ 370 h 555"/>
                <a:gd name="T40" fmla="*/ 177 w 336"/>
                <a:gd name="T41" fmla="*/ 302 h 555"/>
                <a:gd name="T42" fmla="*/ 203 w 336"/>
                <a:gd name="T43" fmla="*/ 113 h 555"/>
                <a:gd name="T44" fmla="*/ 212 w 336"/>
                <a:gd name="T45" fmla="*/ 13 h 555"/>
                <a:gd name="T46" fmla="*/ 216 w 336"/>
                <a:gd name="T47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36" h="555">
                  <a:moveTo>
                    <a:pt x="216" y="0"/>
                  </a:moveTo>
                  <a:cubicBezTo>
                    <a:pt x="226" y="2"/>
                    <a:pt x="236" y="3"/>
                    <a:pt x="244" y="5"/>
                  </a:cubicBezTo>
                  <a:cubicBezTo>
                    <a:pt x="258" y="10"/>
                    <a:pt x="263" y="19"/>
                    <a:pt x="260" y="33"/>
                  </a:cubicBezTo>
                  <a:cubicBezTo>
                    <a:pt x="242" y="125"/>
                    <a:pt x="223" y="217"/>
                    <a:pt x="205" y="308"/>
                  </a:cubicBezTo>
                  <a:cubicBezTo>
                    <a:pt x="205" y="309"/>
                    <a:pt x="206" y="310"/>
                    <a:pt x="206" y="313"/>
                  </a:cubicBezTo>
                  <a:cubicBezTo>
                    <a:pt x="231" y="299"/>
                    <a:pt x="255" y="285"/>
                    <a:pt x="281" y="270"/>
                  </a:cubicBezTo>
                  <a:cubicBezTo>
                    <a:pt x="271" y="258"/>
                    <a:pt x="263" y="247"/>
                    <a:pt x="255" y="236"/>
                  </a:cubicBezTo>
                  <a:cubicBezTo>
                    <a:pt x="308" y="228"/>
                    <a:pt x="326" y="234"/>
                    <a:pt x="336" y="260"/>
                  </a:cubicBezTo>
                  <a:cubicBezTo>
                    <a:pt x="297" y="286"/>
                    <a:pt x="259" y="312"/>
                    <a:pt x="219" y="336"/>
                  </a:cubicBezTo>
                  <a:cubicBezTo>
                    <a:pt x="207" y="344"/>
                    <a:pt x="197" y="352"/>
                    <a:pt x="192" y="366"/>
                  </a:cubicBezTo>
                  <a:cubicBezTo>
                    <a:pt x="174" y="416"/>
                    <a:pt x="152" y="465"/>
                    <a:pt x="120" y="507"/>
                  </a:cubicBezTo>
                  <a:cubicBezTo>
                    <a:pt x="111" y="518"/>
                    <a:pt x="101" y="528"/>
                    <a:pt x="91" y="538"/>
                  </a:cubicBezTo>
                  <a:cubicBezTo>
                    <a:pt x="71" y="555"/>
                    <a:pt x="46" y="554"/>
                    <a:pt x="23" y="549"/>
                  </a:cubicBezTo>
                  <a:cubicBezTo>
                    <a:pt x="14" y="546"/>
                    <a:pt x="7" y="535"/>
                    <a:pt x="0" y="525"/>
                  </a:cubicBezTo>
                  <a:cubicBezTo>
                    <a:pt x="56" y="519"/>
                    <a:pt x="95" y="489"/>
                    <a:pt x="125" y="446"/>
                  </a:cubicBezTo>
                  <a:cubicBezTo>
                    <a:pt x="139" y="425"/>
                    <a:pt x="151" y="403"/>
                    <a:pt x="154" y="378"/>
                  </a:cubicBezTo>
                  <a:cubicBezTo>
                    <a:pt x="153" y="377"/>
                    <a:pt x="152" y="376"/>
                    <a:pt x="150" y="375"/>
                  </a:cubicBezTo>
                  <a:cubicBezTo>
                    <a:pt x="120" y="401"/>
                    <a:pt x="90" y="427"/>
                    <a:pt x="58" y="454"/>
                  </a:cubicBezTo>
                  <a:cubicBezTo>
                    <a:pt x="53" y="444"/>
                    <a:pt x="48" y="436"/>
                    <a:pt x="42" y="426"/>
                  </a:cubicBezTo>
                  <a:cubicBezTo>
                    <a:pt x="70" y="407"/>
                    <a:pt x="97" y="387"/>
                    <a:pt x="126" y="370"/>
                  </a:cubicBezTo>
                  <a:cubicBezTo>
                    <a:pt x="152" y="354"/>
                    <a:pt x="167" y="331"/>
                    <a:pt x="177" y="302"/>
                  </a:cubicBezTo>
                  <a:cubicBezTo>
                    <a:pt x="196" y="240"/>
                    <a:pt x="201" y="177"/>
                    <a:pt x="203" y="113"/>
                  </a:cubicBezTo>
                  <a:cubicBezTo>
                    <a:pt x="203" y="80"/>
                    <a:pt x="208" y="46"/>
                    <a:pt x="212" y="13"/>
                  </a:cubicBezTo>
                  <a:cubicBezTo>
                    <a:pt x="212" y="9"/>
                    <a:pt x="214" y="5"/>
                    <a:pt x="2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5" name="Freeform 39">
              <a:extLst>
                <a:ext uri="{FF2B5EF4-FFF2-40B4-BE49-F238E27FC236}">
                  <a16:creationId xmlns:a16="http://schemas.microsoft.com/office/drawing/2014/main" id="{EA7D0B0A-6CB1-4554-85C4-0898AB8FE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3526" y="3613150"/>
              <a:ext cx="1001713" cy="492125"/>
            </a:xfrm>
            <a:custGeom>
              <a:avLst/>
              <a:gdLst>
                <a:gd name="T0" fmla="*/ 200 w 304"/>
                <a:gd name="T1" fmla="*/ 75 h 149"/>
                <a:gd name="T2" fmla="*/ 224 w 304"/>
                <a:gd name="T3" fmla="*/ 53 h 149"/>
                <a:gd name="T4" fmla="*/ 38 w 304"/>
                <a:gd name="T5" fmla="*/ 149 h 149"/>
                <a:gd name="T6" fmla="*/ 2 w 304"/>
                <a:gd name="T7" fmla="*/ 90 h 149"/>
                <a:gd name="T8" fmla="*/ 25 w 304"/>
                <a:gd name="T9" fmla="*/ 66 h 149"/>
                <a:gd name="T10" fmla="*/ 129 w 304"/>
                <a:gd name="T11" fmla="*/ 37 h 149"/>
                <a:gd name="T12" fmla="*/ 242 w 304"/>
                <a:gd name="T13" fmla="*/ 5 h 149"/>
                <a:gd name="T14" fmla="*/ 273 w 304"/>
                <a:gd name="T15" fmla="*/ 1 h 149"/>
                <a:gd name="T16" fmla="*/ 301 w 304"/>
                <a:gd name="T17" fmla="*/ 24 h 149"/>
                <a:gd name="T18" fmla="*/ 287 w 304"/>
                <a:gd name="T19" fmla="*/ 46 h 149"/>
                <a:gd name="T20" fmla="*/ 203 w 304"/>
                <a:gd name="T21" fmla="*/ 80 h 149"/>
                <a:gd name="T22" fmla="*/ 200 w 304"/>
                <a:gd name="T23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4" h="149">
                  <a:moveTo>
                    <a:pt x="200" y="75"/>
                  </a:moveTo>
                  <a:cubicBezTo>
                    <a:pt x="208" y="68"/>
                    <a:pt x="216" y="61"/>
                    <a:pt x="224" y="53"/>
                  </a:cubicBezTo>
                  <a:cubicBezTo>
                    <a:pt x="148" y="58"/>
                    <a:pt x="93" y="104"/>
                    <a:pt x="38" y="149"/>
                  </a:cubicBezTo>
                  <a:cubicBezTo>
                    <a:pt x="14" y="135"/>
                    <a:pt x="0" y="118"/>
                    <a:pt x="2" y="90"/>
                  </a:cubicBezTo>
                  <a:cubicBezTo>
                    <a:pt x="3" y="74"/>
                    <a:pt x="9" y="69"/>
                    <a:pt x="25" y="66"/>
                  </a:cubicBezTo>
                  <a:cubicBezTo>
                    <a:pt x="60" y="57"/>
                    <a:pt x="94" y="47"/>
                    <a:pt x="129" y="37"/>
                  </a:cubicBezTo>
                  <a:cubicBezTo>
                    <a:pt x="167" y="27"/>
                    <a:pt x="204" y="15"/>
                    <a:pt x="242" y="5"/>
                  </a:cubicBezTo>
                  <a:cubicBezTo>
                    <a:pt x="252" y="2"/>
                    <a:pt x="262" y="2"/>
                    <a:pt x="273" y="1"/>
                  </a:cubicBezTo>
                  <a:cubicBezTo>
                    <a:pt x="284" y="0"/>
                    <a:pt x="298" y="12"/>
                    <a:pt x="301" y="24"/>
                  </a:cubicBezTo>
                  <a:cubicBezTo>
                    <a:pt x="304" y="36"/>
                    <a:pt x="296" y="43"/>
                    <a:pt x="287" y="46"/>
                  </a:cubicBezTo>
                  <a:cubicBezTo>
                    <a:pt x="260" y="59"/>
                    <a:pt x="231" y="69"/>
                    <a:pt x="203" y="80"/>
                  </a:cubicBezTo>
                  <a:cubicBezTo>
                    <a:pt x="202" y="79"/>
                    <a:pt x="201" y="77"/>
                    <a:pt x="200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6" name="Freeform 40">
              <a:extLst>
                <a:ext uri="{FF2B5EF4-FFF2-40B4-BE49-F238E27FC236}">
                  <a16:creationId xmlns:a16="http://schemas.microsoft.com/office/drawing/2014/main" id="{835D28A5-9A34-4840-A635-16A3E8A56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9001" y="3367088"/>
              <a:ext cx="639763" cy="658813"/>
            </a:xfrm>
            <a:custGeom>
              <a:avLst/>
              <a:gdLst>
                <a:gd name="T0" fmla="*/ 0 w 194"/>
                <a:gd name="T1" fmla="*/ 0 h 200"/>
                <a:gd name="T2" fmla="*/ 36 w 194"/>
                <a:gd name="T3" fmla="*/ 30 h 200"/>
                <a:gd name="T4" fmla="*/ 58 w 194"/>
                <a:gd name="T5" fmla="*/ 70 h 200"/>
                <a:gd name="T6" fmla="*/ 150 w 194"/>
                <a:gd name="T7" fmla="*/ 150 h 200"/>
                <a:gd name="T8" fmla="*/ 194 w 194"/>
                <a:gd name="T9" fmla="*/ 168 h 200"/>
                <a:gd name="T10" fmla="*/ 114 w 194"/>
                <a:gd name="T11" fmla="*/ 197 h 200"/>
                <a:gd name="T12" fmla="*/ 85 w 194"/>
                <a:gd name="T13" fmla="*/ 199 h 200"/>
                <a:gd name="T14" fmla="*/ 66 w 194"/>
                <a:gd name="T15" fmla="*/ 188 h 200"/>
                <a:gd name="T16" fmla="*/ 16 w 194"/>
                <a:gd name="T17" fmla="*/ 77 h 200"/>
                <a:gd name="T18" fmla="*/ 1 w 194"/>
                <a:gd name="T19" fmla="*/ 12 h 200"/>
                <a:gd name="T20" fmla="*/ 0 w 194"/>
                <a:gd name="T21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" h="200">
                  <a:moveTo>
                    <a:pt x="0" y="0"/>
                  </a:moveTo>
                  <a:cubicBezTo>
                    <a:pt x="18" y="5"/>
                    <a:pt x="28" y="17"/>
                    <a:pt x="36" y="30"/>
                  </a:cubicBezTo>
                  <a:cubicBezTo>
                    <a:pt x="44" y="43"/>
                    <a:pt x="52" y="56"/>
                    <a:pt x="58" y="70"/>
                  </a:cubicBezTo>
                  <a:cubicBezTo>
                    <a:pt x="77" y="111"/>
                    <a:pt x="109" y="135"/>
                    <a:pt x="150" y="150"/>
                  </a:cubicBezTo>
                  <a:cubicBezTo>
                    <a:pt x="165" y="156"/>
                    <a:pt x="179" y="162"/>
                    <a:pt x="194" y="168"/>
                  </a:cubicBezTo>
                  <a:cubicBezTo>
                    <a:pt x="172" y="194"/>
                    <a:pt x="143" y="196"/>
                    <a:pt x="114" y="197"/>
                  </a:cubicBezTo>
                  <a:cubicBezTo>
                    <a:pt x="105" y="198"/>
                    <a:pt x="94" y="200"/>
                    <a:pt x="85" y="199"/>
                  </a:cubicBezTo>
                  <a:cubicBezTo>
                    <a:pt x="78" y="198"/>
                    <a:pt x="70" y="193"/>
                    <a:pt x="66" y="188"/>
                  </a:cubicBezTo>
                  <a:cubicBezTo>
                    <a:pt x="41" y="155"/>
                    <a:pt x="28" y="116"/>
                    <a:pt x="16" y="77"/>
                  </a:cubicBezTo>
                  <a:cubicBezTo>
                    <a:pt x="9" y="56"/>
                    <a:pt x="5" y="34"/>
                    <a:pt x="1" y="12"/>
                  </a:cubicBezTo>
                  <a:cubicBezTo>
                    <a:pt x="0" y="9"/>
                    <a:pt x="0" y="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7" name="Freeform 41">
              <a:extLst>
                <a:ext uri="{FF2B5EF4-FFF2-40B4-BE49-F238E27FC236}">
                  <a16:creationId xmlns:a16="http://schemas.microsoft.com/office/drawing/2014/main" id="{A22F75F0-C8DD-4A38-9066-179352B4F5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94351" y="4659313"/>
              <a:ext cx="280988" cy="487363"/>
            </a:xfrm>
            <a:custGeom>
              <a:avLst/>
              <a:gdLst>
                <a:gd name="T0" fmla="*/ 0 w 85"/>
                <a:gd name="T1" fmla="*/ 141 h 148"/>
                <a:gd name="T2" fmla="*/ 6 w 85"/>
                <a:gd name="T3" fmla="*/ 126 h 148"/>
                <a:gd name="T4" fmla="*/ 6 w 85"/>
                <a:gd name="T5" fmla="*/ 23 h 148"/>
                <a:gd name="T6" fmla="*/ 0 w 85"/>
                <a:gd name="T7" fmla="*/ 7 h 148"/>
                <a:gd name="T8" fmla="*/ 84 w 85"/>
                <a:gd name="T9" fmla="*/ 73 h 148"/>
                <a:gd name="T10" fmla="*/ 0 w 85"/>
                <a:gd name="T11" fmla="*/ 141 h 148"/>
                <a:gd name="T12" fmla="*/ 19 w 85"/>
                <a:gd name="T13" fmla="*/ 74 h 148"/>
                <a:gd name="T14" fmla="*/ 19 w 85"/>
                <a:gd name="T15" fmla="*/ 117 h 148"/>
                <a:gd name="T16" fmla="*/ 25 w 85"/>
                <a:gd name="T17" fmla="*/ 139 h 148"/>
                <a:gd name="T18" fmla="*/ 49 w 85"/>
                <a:gd name="T19" fmla="*/ 131 h 148"/>
                <a:gd name="T20" fmla="*/ 65 w 85"/>
                <a:gd name="T21" fmla="*/ 112 h 148"/>
                <a:gd name="T22" fmla="*/ 65 w 85"/>
                <a:gd name="T23" fmla="*/ 35 h 148"/>
                <a:gd name="T24" fmla="*/ 37 w 85"/>
                <a:gd name="T25" fmla="*/ 11 h 148"/>
                <a:gd name="T26" fmla="*/ 19 w 85"/>
                <a:gd name="T27" fmla="*/ 24 h 148"/>
                <a:gd name="T28" fmla="*/ 19 w 85"/>
                <a:gd name="T29" fmla="*/ 7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" h="148">
                  <a:moveTo>
                    <a:pt x="0" y="141"/>
                  </a:moveTo>
                  <a:cubicBezTo>
                    <a:pt x="2" y="137"/>
                    <a:pt x="6" y="131"/>
                    <a:pt x="6" y="126"/>
                  </a:cubicBezTo>
                  <a:cubicBezTo>
                    <a:pt x="7" y="92"/>
                    <a:pt x="7" y="57"/>
                    <a:pt x="6" y="23"/>
                  </a:cubicBezTo>
                  <a:cubicBezTo>
                    <a:pt x="6" y="18"/>
                    <a:pt x="2" y="12"/>
                    <a:pt x="0" y="7"/>
                  </a:cubicBezTo>
                  <a:cubicBezTo>
                    <a:pt x="71" y="0"/>
                    <a:pt x="84" y="25"/>
                    <a:pt x="84" y="73"/>
                  </a:cubicBezTo>
                  <a:cubicBezTo>
                    <a:pt x="85" y="130"/>
                    <a:pt x="61" y="148"/>
                    <a:pt x="0" y="141"/>
                  </a:cubicBezTo>
                  <a:close/>
                  <a:moveTo>
                    <a:pt x="19" y="74"/>
                  </a:moveTo>
                  <a:cubicBezTo>
                    <a:pt x="19" y="88"/>
                    <a:pt x="19" y="102"/>
                    <a:pt x="19" y="117"/>
                  </a:cubicBezTo>
                  <a:cubicBezTo>
                    <a:pt x="20" y="124"/>
                    <a:pt x="23" y="131"/>
                    <a:pt x="25" y="139"/>
                  </a:cubicBezTo>
                  <a:cubicBezTo>
                    <a:pt x="33" y="136"/>
                    <a:pt x="43" y="136"/>
                    <a:pt x="49" y="131"/>
                  </a:cubicBezTo>
                  <a:cubicBezTo>
                    <a:pt x="56" y="127"/>
                    <a:pt x="62" y="120"/>
                    <a:pt x="65" y="112"/>
                  </a:cubicBezTo>
                  <a:cubicBezTo>
                    <a:pt x="72" y="87"/>
                    <a:pt x="72" y="60"/>
                    <a:pt x="65" y="35"/>
                  </a:cubicBezTo>
                  <a:cubicBezTo>
                    <a:pt x="61" y="21"/>
                    <a:pt x="51" y="13"/>
                    <a:pt x="37" y="11"/>
                  </a:cubicBezTo>
                  <a:cubicBezTo>
                    <a:pt x="24" y="8"/>
                    <a:pt x="19" y="11"/>
                    <a:pt x="19" y="24"/>
                  </a:cubicBezTo>
                  <a:cubicBezTo>
                    <a:pt x="19" y="41"/>
                    <a:pt x="19" y="57"/>
                    <a:pt x="19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8" name="Freeform 42">
              <a:extLst>
                <a:ext uri="{FF2B5EF4-FFF2-40B4-BE49-F238E27FC236}">
                  <a16:creationId xmlns:a16="http://schemas.microsoft.com/office/drawing/2014/main" id="{64874871-1711-4CCD-AC24-7B5E3951D5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63038" y="4675188"/>
              <a:ext cx="266700" cy="461963"/>
            </a:xfrm>
            <a:custGeom>
              <a:avLst/>
              <a:gdLst>
                <a:gd name="T0" fmla="*/ 48 w 81"/>
                <a:gd name="T1" fmla="*/ 70 h 140"/>
                <a:gd name="T2" fmla="*/ 81 w 81"/>
                <a:gd name="T3" fmla="*/ 136 h 140"/>
                <a:gd name="T4" fmla="*/ 57 w 81"/>
                <a:gd name="T5" fmla="*/ 122 h 140"/>
                <a:gd name="T6" fmla="*/ 41 w 81"/>
                <a:gd name="T7" fmla="*/ 81 h 140"/>
                <a:gd name="T8" fmla="*/ 18 w 81"/>
                <a:gd name="T9" fmla="*/ 69 h 140"/>
                <a:gd name="T10" fmla="*/ 22 w 81"/>
                <a:gd name="T11" fmla="*/ 136 h 140"/>
                <a:gd name="T12" fmla="*/ 0 w 81"/>
                <a:gd name="T13" fmla="*/ 136 h 140"/>
                <a:gd name="T14" fmla="*/ 6 w 81"/>
                <a:gd name="T15" fmla="*/ 119 h 140"/>
                <a:gd name="T16" fmla="*/ 6 w 81"/>
                <a:gd name="T17" fmla="*/ 19 h 140"/>
                <a:gd name="T18" fmla="*/ 1 w 81"/>
                <a:gd name="T19" fmla="*/ 2 h 140"/>
                <a:gd name="T20" fmla="*/ 45 w 81"/>
                <a:gd name="T21" fmla="*/ 2 h 140"/>
                <a:gd name="T22" fmla="*/ 77 w 81"/>
                <a:gd name="T23" fmla="*/ 25 h 140"/>
                <a:gd name="T24" fmla="*/ 59 w 81"/>
                <a:gd name="T25" fmla="*/ 64 h 140"/>
                <a:gd name="T26" fmla="*/ 48 w 81"/>
                <a:gd name="T27" fmla="*/ 70 h 140"/>
                <a:gd name="T28" fmla="*/ 18 w 81"/>
                <a:gd name="T29" fmla="*/ 65 h 140"/>
                <a:gd name="T30" fmla="*/ 40 w 81"/>
                <a:gd name="T31" fmla="*/ 65 h 140"/>
                <a:gd name="T32" fmla="*/ 63 w 81"/>
                <a:gd name="T33" fmla="*/ 23 h 140"/>
                <a:gd name="T34" fmla="*/ 25 w 81"/>
                <a:gd name="T35" fmla="*/ 5 h 140"/>
                <a:gd name="T36" fmla="*/ 18 w 81"/>
                <a:gd name="T37" fmla="*/ 15 h 140"/>
                <a:gd name="T38" fmla="*/ 18 w 81"/>
                <a:gd name="T39" fmla="*/ 6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1" h="140">
                  <a:moveTo>
                    <a:pt x="48" y="70"/>
                  </a:moveTo>
                  <a:cubicBezTo>
                    <a:pt x="61" y="91"/>
                    <a:pt x="63" y="118"/>
                    <a:pt x="81" y="136"/>
                  </a:cubicBezTo>
                  <a:cubicBezTo>
                    <a:pt x="69" y="140"/>
                    <a:pt x="61" y="136"/>
                    <a:pt x="57" y="122"/>
                  </a:cubicBezTo>
                  <a:cubicBezTo>
                    <a:pt x="53" y="108"/>
                    <a:pt x="46" y="95"/>
                    <a:pt x="41" y="81"/>
                  </a:cubicBezTo>
                  <a:cubicBezTo>
                    <a:pt x="35" y="68"/>
                    <a:pt x="35" y="68"/>
                    <a:pt x="18" y="69"/>
                  </a:cubicBezTo>
                  <a:cubicBezTo>
                    <a:pt x="19" y="91"/>
                    <a:pt x="13" y="114"/>
                    <a:pt x="22" y="136"/>
                  </a:cubicBezTo>
                  <a:cubicBezTo>
                    <a:pt x="17" y="136"/>
                    <a:pt x="8" y="136"/>
                    <a:pt x="0" y="136"/>
                  </a:cubicBezTo>
                  <a:cubicBezTo>
                    <a:pt x="2" y="131"/>
                    <a:pt x="6" y="125"/>
                    <a:pt x="6" y="119"/>
                  </a:cubicBezTo>
                  <a:cubicBezTo>
                    <a:pt x="6" y="86"/>
                    <a:pt x="6" y="52"/>
                    <a:pt x="6" y="19"/>
                  </a:cubicBezTo>
                  <a:cubicBezTo>
                    <a:pt x="6" y="14"/>
                    <a:pt x="3" y="8"/>
                    <a:pt x="1" y="2"/>
                  </a:cubicBezTo>
                  <a:cubicBezTo>
                    <a:pt x="14" y="2"/>
                    <a:pt x="29" y="2"/>
                    <a:pt x="45" y="2"/>
                  </a:cubicBezTo>
                  <a:cubicBezTo>
                    <a:pt x="63" y="2"/>
                    <a:pt x="74" y="11"/>
                    <a:pt x="77" y="25"/>
                  </a:cubicBezTo>
                  <a:cubicBezTo>
                    <a:pt x="81" y="41"/>
                    <a:pt x="73" y="56"/>
                    <a:pt x="59" y="64"/>
                  </a:cubicBezTo>
                  <a:cubicBezTo>
                    <a:pt x="56" y="66"/>
                    <a:pt x="53" y="67"/>
                    <a:pt x="48" y="70"/>
                  </a:cubicBezTo>
                  <a:close/>
                  <a:moveTo>
                    <a:pt x="18" y="65"/>
                  </a:moveTo>
                  <a:cubicBezTo>
                    <a:pt x="26" y="65"/>
                    <a:pt x="33" y="66"/>
                    <a:pt x="40" y="65"/>
                  </a:cubicBezTo>
                  <a:cubicBezTo>
                    <a:pt x="60" y="62"/>
                    <a:pt x="69" y="45"/>
                    <a:pt x="63" y="23"/>
                  </a:cubicBezTo>
                  <a:cubicBezTo>
                    <a:pt x="60" y="11"/>
                    <a:pt x="38" y="0"/>
                    <a:pt x="25" y="5"/>
                  </a:cubicBezTo>
                  <a:cubicBezTo>
                    <a:pt x="22" y="7"/>
                    <a:pt x="18" y="11"/>
                    <a:pt x="18" y="15"/>
                  </a:cubicBezTo>
                  <a:cubicBezTo>
                    <a:pt x="17" y="31"/>
                    <a:pt x="18" y="47"/>
                    <a:pt x="18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9" name="Freeform 43">
              <a:extLst>
                <a:ext uri="{FF2B5EF4-FFF2-40B4-BE49-F238E27FC236}">
                  <a16:creationId xmlns:a16="http://schemas.microsoft.com/office/drawing/2014/main" id="{181C146B-D0E2-44F2-9B76-57C319F8F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0788" y="4668838"/>
              <a:ext cx="282575" cy="458788"/>
            </a:xfrm>
            <a:custGeom>
              <a:avLst/>
              <a:gdLst>
                <a:gd name="T0" fmla="*/ 0 w 86"/>
                <a:gd name="T1" fmla="*/ 139 h 139"/>
                <a:gd name="T2" fmla="*/ 7 w 86"/>
                <a:gd name="T3" fmla="*/ 121 h 139"/>
                <a:gd name="T4" fmla="*/ 7 w 86"/>
                <a:gd name="T5" fmla="*/ 22 h 139"/>
                <a:gd name="T6" fmla="*/ 1 w 86"/>
                <a:gd name="T7" fmla="*/ 4 h 139"/>
                <a:gd name="T8" fmla="*/ 28 w 86"/>
                <a:gd name="T9" fmla="*/ 22 h 139"/>
                <a:gd name="T10" fmla="*/ 74 w 86"/>
                <a:gd name="T11" fmla="*/ 104 h 139"/>
                <a:gd name="T12" fmla="*/ 74 w 86"/>
                <a:gd name="T13" fmla="*/ 15 h 139"/>
                <a:gd name="T14" fmla="*/ 66 w 86"/>
                <a:gd name="T15" fmla="*/ 4 h 139"/>
                <a:gd name="T16" fmla="*/ 86 w 86"/>
                <a:gd name="T17" fmla="*/ 4 h 139"/>
                <a:gd name="T18" fmla="*/ 79 w 86"/>
                <a:gd name="T19" fmla="*/ 21 h 139"/>
                <a:gd name="T20" fmla="*/ 79 w 86"/>
                <a:gd name="T21" fmla="*/ 123 h 139"/>
                <a:gd name="T22" fmla="*/ 79 w 86"/>
                <a:gd name="T23" fmla="*/ 137 h 139"/>
                <a:gd name="T24" fmla="*/ 75 w 86"/>
                <a:gd name="T25" fmla="*/ 139 h 139"/>
                <a:gd name="T26" fmla="*/ 15 w 86"/>
                <a:gd name="T27" fmla="*/ 24 h 139"/>
                <a:gd name="T28" fmla="*/ 21 w 86"/>
                <a:gd name="T29" fmla="*/ 139 h 139"/>
                <a:gd name="T30" fmla="*/ 0 w 86"/>
                <a:gd name="T31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" h="139">
                  <a:moveTo>
                    <a:pt x="0" y="139"/>
                  </a:moveTo>
                  <a:cubicBezTo>
                    <a:pt x="3" y="133"/>
                    <a:pt x="7" y="127"/>
                    <a:pt x="7" y="121"/>
                  </a:cubicBezTo>
                  <a:cubicBezTo>
                    <a:pt x="8" y="88"/>
                    <a:pt x="8" y="55"/>
                    <a:pt x="7" y="22"/>
                  </a:cubicBezTo>
                  <a:cubicBezTo>
                    <a:pt x="7" y="16"/>
                    <a:pt x="3" y="10"/>
                    <a:pt x="1" y="4"/>
                  </a:cubicBezTo>
                  <a:cubicBezTo>
                    <a:pt x="13" y="0"/>
                    <a:pt x="21" y="7"/>
                    <a:pt x="28" y="22"/>
                  </a:cubicBezTo>
                  <a:cubicBezTo>
                    <a:pt x="41" y="50"/>
                    <a:pt x="56" y="77"/>
                    <a:pt x="74" y="104"/>
                  </a:cubicBezTo>
                  <a:cubicBezTo>
                    <a:pt x="74" y="74"/>
                    <a:pt x="74" y="45"/>
                    <a:pt x="74" y="15"/>
                  </a:cubicBezTo>
                  <a:cubicBezTo>
                    <a:pt x="74" y="11"/>
                    <a:pt x="69" y="8"/>
                    <a:pt x="66" y="4"/>
                  </a:cubicBezTo>
                  <a:cubicBezTo>
                    <a:pt x="73" y="4"/>
                    <a:pt x="81" y="4"/>
                    <a:pt x="86" y="4"/>
                  </a:cubicBezTo>
                  <a:cubicBezTo>
                    <a:pt x="84" y="9"/>
                    <a:pt x="79" y="15"/>
                    <a:pt x="79" y="21"/>
                  </a:cubicBezTo>
                  <a:cubicBezTo>
                    <a:pt x="78" y="55"/>
                    <a:pt x="79" y="89"/>
                    <a:pt x="79" y="123"/>
                  </a:cubicBezTo>
                  <a:cubicBezTo>
                    <a:pt x="79" y="128"/>
                    <a:pt x="79" y="132"/>
                    <a:pt x="79" y="137"/>
                  </a:cubicBezTo>
                  <a:cubicBezTo>
                    <a:pt x="77" y="138"/>
                    <a:pt x="76" y="138"/>
                    <a:pt x="75" y="139"/>
                  </a:cubicBezTo>
                  <a:cubicBezTo>
                    <a:pt x="55" y="101"/>
                    <a:pt x="35" y="62"/>
                    <a:pt x="15" y="24"/>
                  </a:cubicBezTo>
                  <a:cubicBezTo>
                    <a:pt x="6" y="44"/>
                    <a:pt x="11" y="132"/>
                    <a:pt x="21" y="139"/>
                  </a:cubicBezTo>
                  <a:cubicBezTo>
                    <a:pt x="13" y="139"/>
                    <a:pt x="5" y="139"/>
                    <a:pt x="0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0" name="Freeform 44">
              <a:extLst>
                <a:ext uri="{FF2B5EF4-FFF2-40B4-BE49-F238E27FC236}">
                  <a16:creationId xmlns:a16="http://schemas.microsoft.com/office/drawing/2014/main" id="{688BC0B8-4D88-49B6-AF33-A03CD65B2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3176" y="4665663"/>
              <a:ext cx="279400" cy="461963"/>
            </a:xfrm>
            <a:custGeom>
              <a:avLst/>
              <a:gdLst>
                <a:gd name="T0" fmla="*/ 64 w 85"/>
                <a:gd name="T1" fmla="*/ 5 h 140"/>
                <a:gd name="T2" fmla="*/ 85 w 85"/>
                <a:gd name="T3" fmla="*/ 5 h 140"/>
                <a:gd name="T4" fmla="*/ 80 w 85"/>
                <a:gd name="T5" fmla="*/ 23 h 140"/>
                <a:gd name="T6" fmla="*/ 79 w 85"/>
                <a:gd name="T7" fmla="*/ 138 h 140"/>
                <a:gd name="T8" fmla="*/ 75 w 85"/>
                <a:gd name="T9" fmla="*/ 140 h 140"/>
                <a:gd name="T10" fmla="*/ 15 w 85"/>
                <a:gd name="T11" fmla="*/ 24 h 140"/>
                <a:gd name="T12" fmla="*/ 11 w 85"/>
                <a:gd name="T13" fmla="*/ 24 h 140"/>
                <a:gd name="T14" fmla="*/ 11 w 85"/>
                <a:gd name="T15" fmla="*/ 56 h 140"/>
                <a:gd name="T16" fmla="*/ 11 w 85"/>
                <a:gd name="T17" fmla="*/ 122 h 140"/>
                <a:gd name="T18" fmla="*/ 18 w 85"/>
                <a:gd name="T19" fmla="*/ 139 h 140"/>
                <a:gd name="T20" fmla="*/ 1 w 85"/>
                <a:gd name="T21" fmla="*/ 139 h 140"/>
                <a:gd name="T22" fmla="*/ 8 w 85"/>
                <a:gd name="T23" fmla="*/ 121 h 140"/>
                <a:gd name="T24" fmla="*/ 8 w 85"/>
                <a:gd name="T25" fmla="*/ 24 h 140"/>
                <a:gd name="T26" fmla="*/ 0 w 85"/>
                <a:gd name="T27" fmla="*/ 5 h 140"/>
                <a:gd name="T28" fmla="*/ 29 w 85"/>
                <a:gd name="T29" fmla="*/ 23 h 140"/>
                <a:gd name="T30" fmla="*/ 71 w 85"/>
                <a:gd name="T31" fmla="*/ 107 h 140"/>
                <a:gd name="T32" fmla="*/ 64 w 85"/>
                <a:gd name="T33" fmla="*/ 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5" h="140">
                  <a:moveTo>
                    <a:pt x="64" y="5"/>
                  </a:moveTo>
                  <a:cubicBezTo>
                    <a:pt x="73" y="5"/>
                    <a:pt x="80" y="5"/>
                    <a:pt x="85" y="5"/>
                  </a:cubicBezTo>
                  <a:cubicBezTo>
                    <a:pt x="83" y="11"/>
                    <a:pt x="80" y="17"/>
                    <a:pt x="80" y="23"/>
                  </a:cubicBezTo>
                  <a:cubicBezTo>
                    <a:pt x="79" y="62"/>
                    <a:pt x="79" y="100"/>
                    <a:pt x="79" y="138"/>
                  </a:cubicBezTo>
                  <a:cubicBezTo>
                    <a:pt x="78" y="139"/>
                    <a:pt x="77" y="139"/>
                    <a:pt x="75" y="140"/>
                  </a:cubicBezTo>
                  <a:cubicBezTo>
                    <a:pt x="55" y="101"/>
                    <a:pt x="35" y="62"/>
                    <a:pt x="15" y="24"/>
                  </a:cubicBezTo>
                  <a:cubicBezTo>
                    <a:pt x="14" y="24"/>
                    <a:pt x="12" y="24"/>
                    <a:pt x="11" y="24"/>
                  </a:cubicBezTo>
                  <a:cubicBezTo>
                    <a:pt x="11" y="35"/>
                    <a:pt x="11" y="46"/>
                    <a:pt x="11" y="56"/>
                  </a:cubicBezTo>
                  <a:cubicBezTo>
                    <a:pt x="11" y="78"/>
                    <a:pt x="10" y="100"/>
                    <a:pt x="11" y="122"/>
                  </a:cubicBezTo>
                  <a:cubicBezTo>
                    <a:pt x="11" y="128"/>
                    <a:pt x="15" y="134"/>
                    <a:pt x="18" y="139"/>
                  </a:cubicBezTo>
                  <a:cubicBezTo>
                    <a:pt x="13" y="139"/>
                    <a:pt x="5" y="139"/>
                    <a:pt x="1" y="139"/>
                  </a:cubicBezTo>
                  <a:cubicBezTo>
                    <a:pt x="3" y="134"/>
                    <a:pt x="7" y="127"/>
                    <a:pt x="8" y="121"/>
                  </a:cubicBezTo>
                  <a:cubicBezTo>
                    <a:pt x="8" y="88"/>
                    <a:pt x="8" y="56"/>
                    <a:pt x="8" y="24"/>
                  </a:cubicBezTo>
                  <a:cubicBezTo>
                    <a:pt x="8" y="17"/>
                    <a:pt x="3" y="11"/>
                    <a:pt x="0" y="5"/>
                  </a:cubicBezTo>
                  <a:cubicBezTo>
                    <a:pt x="13" y="0"/>
                    <a:pt x="22" y="8"/>
                    <a:pt x="29" y="23"/>
                  </a:cubicBezTo>
                  <a:cubicBezTo>
                    <a:pt x="42" y="51"/>
                    <a:pt x="57" y="79"/>
                    <a:pt x="71" y="107"/>
                  </a:cubicBezTo>
                  <a:cubicBezTo>
                    <a:pt x="79" y="87"/>
                    <a:pt x="75" y="13"/>
                    <a:pt x="6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C54C8310-6A88-46A9-B731-DBF553B090B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5201" y="2228850"/>
              <a:ext cx="257175" cy="392113"/>
            </a:xfrm>
            <a:custGeom>
              <a:avLst/>
              <a:gdLst>
                <a:gd name="T0" fmla="*/ 0 w 78"/>
                <a:gd name="T1" fmla="*/ 119 h 119"/>
                <a:gd name="T2" fmla="*/ 63 w 78"/>
                <a:gd name="T3" fmla="*/ 0 h 119"/>
                <a:gd name="T4" fmla="*/ 76 w 78"/>
                <a:gd name="T5" fmla="*/ 27 h 119"/>
                <a:gd name="T6" fmla="*/ 0 w 78"/>
                <a:gd name="T7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" h="119">
                  <a:moveTo>
                    <a:pt x="0" y="119"/>
                  </a:moveTo>
                  <a:cubicBezTo>
                    <a:pt x="21" y="79"/>
                    <a:pt x="42" y="40"/>
                    <a:pt x="63" y="0"/>
                  </a:cubicBezTo>
                  <a:cubicBezTo>
                    <a:pt x="78" y="7"/>
                    <a:pt x="78" y="17"/>
                    <a:pt x="76" y="27"/>
                  </a:cubicBezTo>
                  <a:cubicBezTo>
                    <a:pt x="69" y="62"/>
                    <a:pt x="40" y="100"/>
                    <a:pt x="0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2" name="Freeform 46">
              <a:extLst>
                <a:ext uri="{FF2B5EF4-FFF2-40B4-BE49-F238E27FC236}">
                  <a16:creationId xmlns:a16="http://schemas.microsoft.com/office/drawing/2014/main" id="{9827545C-C1A7-4363-BA92-91198AA6E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7913" y="4678363"/>
              <a:ext cx="276225" cy="452438"/>
            </a:xfrm>
            <a:custGeom>
              <a:avLst/>
              <a:gdLst>
                <a:gd name="T0" fmla="*/ 0 w 84"/>
                <a:gd name="T1" fmla="*/ 1 h 137"/>
                <a:gd name="T2" fmla="*/ 67 w 84"/>
                <a:gd name="T3" fmla="*/ 1 h 137"/>
                <a:gd name="T4" fmla="*/ 82 w 84"/>
                <a:gd name="T5" fmla="*/ 27 h 137"/>
                <a:gd name="T6" fmla="*/ 33 w 84"/>
                <a:gd name="T7" fmla="*/ 3 h 137"/>
                <a:gd name="T8" fmla="*/ 20 w 84"/>
                <a:gd name="T9" fmla="*/ 16 h 137"/>
                <a:gd name="T10" fmla="*/ 20 w 84"/>
                <a:gd name="T11" fmla="*/ 59 h 137"/>
                <a:gd name="T12" fmla="*/ 62 w 84"/>
                <a:gd name="T13" fmla="*/ 42 h 137"/>
                <a:gd name="T14" fmla="*/ 62 w 84"/>
                <a:gd name="T15" fmla="*/ 83 h 137"/>
                <a:gd name="T16" fmla="*/ 21 w 84"/>
                <a:gd name="T17" fmla="*/ 67 h 137"/>
                <a:gd name="T18" fmla="*/ 21 w 84"/>
                <a:gd name="T19" fmla="*/ 124 h 137"/>
                <a:gd name="T20" fmla="*/ 30 w 84"/>
                <a:gd name="T21" fmla="*/ 133 h 137"/>
                <a:gd name="T22" fmla="*/ 83 w 84"/>
                <a:gd name="T23" fmla="*/ 107 h 137"/>
                <a:gd name="T24" fmla="*/ 56 w 84"/>
                <a:gd name="T25" fmla="*/ 136 h 137"/>
                <a:gd name="T26" fmla="*/ 0 w 84"/>
                <a:gd name="T27" fmla="*/ 136 h 137"/>
                <a:gd name="T28" fmla="*/ 0 w 84"/>
                <a:gd name="T29" fmla="*/ 1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137">
                  <a:moveTo>
                    <a:pt x="0" y="1"/>
                  </a:moveTo>
                  <a:cubicBezTo>
                    <a:pt x="23" y="1"/>
                    <a:pt x="45" y="0"/>
                    <a:pt x="67" y="1"/>
                  </a:cubicBezTo>
                  <a:cubicBezTo>
                    <a:pt x="84" y="2"/>
                    <a:pt x="77" y="17"/>
                    <a:pt x="82" y="27"/>
                  </a:cubicBezTo>
                  <a:cubicBezTo>
                    <a:pt x="70" y="8"/>
                    <a:pt x="54" y="1"/>
                    <a:pt x="33" y="3"/>
                  </a:cubicBezTo>
                  <a:cubicBezTo>
                    <a:pt x="24" y="4"/>
                    <a:pt x="20" y="7"/>
                    <a:pt x="20" y="16"/>
                  </a:cubicBezTo>
                  <a:cubicBezTo>
                    <a:pt x="21" y="30"/>
                    <a:pt x="20" y="45"/>
                    <a:pt x="20" y="59"/>
                  </a:cubicBezTo>
                  <a:cubicBezTo>
                    <a:pt x="49" y="65"/>
                    <a:pt x="54" y="63"/>
                    <a:pt x="62" y="42"/>
                  </a:cubicBezTo>
                  <a:cubicBezTo>
                    <a:pt x="62" y="57"/>
                    <a:pt x="62" y="70"/>
                    <a:pt x="62" y="83"/>
                  </a:cubicBezTo>
                  <a:cubicBezTo>
                    <a:pt x="53" y="64"/>
                    <a:pt x="51" y="64"/>
                    <a:pt x="21" y="67"/>
                  </a:cubicBezTo>
                  <a:cubicBezTo>
                    <a:pt x="21" y="86"/>
                    <a:pt x="20" y="105"/>
                    <a:pt x="21" y="124"/>
                  </a:cubicBezTo>
                  <a:cubicBezTo>
                    <a:pt x="21" y="127"/>
                    <a:pt x="27" y="132"/>
                    <a:pt x="30" y="133"/>
                  </a:cubicBezTo>
                  <a:cubicBezTo>
                    <a:pt x="57" y="137"/>
                    <a:pt x="69" y="130"/>
                    <a:pt x="83" y="107"/>
                  </a:cubicBezTo>
                  <a:cubicBezTo>
                    <a:pt x="84" y="132"/>
                    <a:pt x="80" y="136"/>
                    <a:pt x="56" y="136"/>
                  </a:cubicBezTo>
                  <a:cubicBezTo>
                    <a:pt x="38" y="136"/>
                    <a:pt x="19" y="136"/>
                    <a:pt x="0" y="136"/>
                  </a:cubicBezTo>
                  <a:cubicBezTo>
                    <a:pt x="12" y="124"/>
                    <a:pt x="12" y="14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3" name="Freeform 47">
              <a:extLst>
                <a:ext uri="{FF2B5EF4-FFF2-40B4-BE49-F238E27FC236}">
                  <a16:creationId xmlns:a16="http://schemas.microsoft.com/office/drawing/2014/main" id="{E9D4DF2F-21F3-4913-92D8-C761D18A5C87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6413" y="4662488"/>
              <a:ext cx="296863" cy="484188"/>
            </a:xfrm>
            <a:custGeom>
              <a:avLst/>
              <a:gdLst>
                <a:gd name="T0" fmla="*/ 9 w 90"/>
                <a:gd name="T1" fmla="*/ 138 h 147"/>
                <a:gd name="T2" fmla="*/ 4 w 90"/>
                <a:gd name="T3" fmla="*/ 106 h 147"/>
                <a:gd name="T4" fmla="*/ 7 w 90"/>
                <a:gd name="T5" fmla="*/ 105 h 147"/>
                <a:gd name="T6" fmla="*/ 17 w 90"/>
                <a:gd name="T7" fmla="*/ 124 h 147"/>
                <a:gd name="T8" fmla="*/ 54 w 90"/>
                <a:gd name="T9" fmla="*/ 137 h 147"/>
                <a:gd name="T10" fmla="*/ 72 w 90"/>
                <a:gd name="T11" fmla="*/ 117 h 147"/>
                <a:gd name="T12" fmla="*/ 57 w 90"/>
                <a:gd name="T13" fmla="*/ 84 h 147"/>
                <a:gd name="T14" fmla="*/ 27 w 90"/>
                <a:gd name="T15" fmla="*/ 68 h 147"/>
                <a:gd name="T16" fmla="*/ 8 w 90"/>
                <a:gd name="T17" fmla="*/ 26 h 147"/>
                <a:gd name="T18" fmla="*/ 53 w 90"/>
                <a:gd name="T19" fmla="*/ 5 h 147"/>
                <a:gd name="T20" fmla="*/ 78 w 90"/>
                <a:gd name="T21" fmla="*/ 10 h 147"/>
                <a:gd name="T22" fmla="*/ 79 w 90"/>
                <a:gd name="T23" fmla="*/ 34 h 147"/>
                <a:gd name="T24" fmla="*/ 76 w 90"/>
                <a:gd name="T25" fmla="*/ 34 h 147"/>
                <a:gd name="T26" fmla="*/ 67 w 90"/>
                <a:gd name="T27" fmla="*/ 20 h 147"/>
                <a:gd name="T28" fmla="*/ 31 w 90"/>
                <a:gd name="T29" fmla="*/ 10 h 147"/>
                <a:gd name="T30" fmla="*/ 16 w 90"/>
                <a:gd name="T31" fmla="*/ 37 h 147"/>
                <a:gd name="T32" fmla="*/ 30 w 90"/>
                <a:gd name="T33" fmla="*/ 56 h 147"/>
                <a:gd name="T34" fmla="*/ 65 w 90"/>
                <a:gd name="T35" fmla="*/ 74 h 147"/>
                <a:gd name="T36" fmla="*/ 81 w 90"/>
                <a:gd name="T37" fmla="*/ 122 h 147"/>
                <a:gd name="T38" fmla="*/ 33 w 90"/>
                <a:gd name="T39" fmla="*/ 141 h 147"/>
                <a:gd name="T40" fmla="*/ 9 w 90"/>
                <a:gd name="T41" fmla="*/ 138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0" h="147">
                  <a:moveTo>
                    <a:pt x="9" y="138"/>
                  </a:moveTo>
                  <a:cubicBezTo>
                    <a:pt x="8" y="129"/>
                    <a:pt x="6" y="118"/>
                    <a:pt x="4" y="106"/>
                  </a:cubicBezTo>
                  <a:cubicBezTo>
                    <a:pt x="5" y="106"/>
                    <a:pt x="6" y="106"/>
                    <a:pt x="7" y="105"/>
                  </a:cubicBezTo>
                  <a:cubicBezTo>
                    <a:pt x="10" y="112"/>
                    <a:pt x="13" y="118"/>
                    <a:pt x="17" y="124"/>
                  </a:cubicBezTo>
                  <a:cubicBezTo>
                    <a:pt x="26" y="137"/>
                    <a:pt x="40" y="142"/>
                    <a:pt x="54" y="137"/>
                  </a:cubicBezTo>
                  <a:cubicBezTo>
                    <a:pt x="62" y="135"/>
                    <a:pt x="70" y="125"/>
                    <a:pt x="72" y="117"/>
                  </a:cubicBezTo>
                  <a:cubicBezTo>
                    <a:pt x="77" y="103"/>
                    <a:pt x="71" y="91"/>
                    <a:pt x="57" y="84"/>
                  </a:cubicBezTo>
                  <a:cubicBezTo>
                    <a:pt x="47" y="78"/>
                    <a:pt x="37" y="73"/>
                    <a:pt x="27" y="68"/>
                  </a:cubicBezTo>
                  <a:cubicBezTo>
                    <a:pt x="7" y="57"/>
                    <a:pt x="0" y="43"/>
                    <a:pt x="8" y="26"/>
                  </a:cubicBezTo>
                  <a:cubicBezTo>
                    <a:pt x="15" y="8"/>
                    <a:pt x="34" y="0"/>
                    <a:pt x="53" y="5"/>
                  </a:cubicBezTo>
                  <a:cubicBezTo>
                    <a:pt x="61" y="7"/>
                    <a:pt x="68" y="8"/>
                    <a:pt x="78" y="10"/>
                  </a:cubicBezTo>
                  <a:cubicBezTo>
                    <a:pt x="78" y="17"/>
                    <a:pt x="78" y="25"/>
                    <a:pt x="79" y="34"/>
                  </a:cubicBezTo>
                  <a:cubicBezTo>
                    <a:pt x="78" y="34"/>
                    <a:pt x="77" y="34"/>
                    <a:pt x="76" y="34"/>
                  </a:cubicBezTo>
                  <a:cubicBezTo>
                    <a:pt x="73" y="30"/>
                    <a:pt x="70" y="25"/>
                    <a:pt x="67" y="20"/>
                  </a:cubicBezTo>
                  <a:cubicBezTo>
                    <a:pt x="59" y="10"/>
                    <a:pt x="43" y="5"/>
                    <a:pt x="31" y="10"/>
                  </a:cubicBezTo>
                  <a:cubicBezTo>
                    <a:pt x="18" y="15"/>
                    <a:pt x="13" y="25"/>
                    <a:pt x="16" y="37"/>
                  </a:cubicBezTo>
                  <a:cubicBezTo>
                    <a:pt x="18" y="44"/>
                    <a:pt x="24" y="52"/>
                    <a:pt x="30" y="56"/>
                  </a:cubicBezTo>
                  <a:cubicBezTo>
                    <a:pt x="41" y="63"/>
                    <a:pt x="53" y="67"/>
                    <a:pt x="65" y="74"/>
                  </a:cubicBezTo>
                  <a:cubicBezTo>
                    <a:pt x="83" y="85"/>
                    <a:pt x="90" y="105"/>
                    <a:pt x="81" y="122"/>
                  </a:cubicBezTo>
                  <a:cubicBezTo>
                    <a:pt x="73" y="140"/>
                    <a:pt x="54" y="147"/>
                    <a:pt x="33" y="141"/>
                  </a:cubicBezTo>
                  <a:cubicBezTo>
                    <a:pt x="26" y="139"/>
                    <a:pt x="19" y="139"/>
                    <a:pt x="9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4" name="Freeform 48">
              <a:extLst>
                <a:ext uri="{FF2B5EF4-FFF2-40B4-BE49-F238E27FC236}">
                  <a16:creationId xmlns:a16="http://schemas.microsoft.com/office/drawing/2014/main" id="{A5D5E63B-4E43-4D6B-95C1-D1C30BDE38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0426" y="4668838"/>
              <a:ext cx="280988" cy="458788"/>
            </a:xfrm>
            <a:custGeom>
              <a:avLst/>
              <a:gdLst>
                <a:gd name="T0" fmla="*/ 85 w 85"/>
                <a:gd name="T1" fmla="*/ 139 h 139"/>
                <a:gd name="T2" fmla="*/ 62 w 85"/>
                <a:gd name="T3" fmla="*/ 139 h 139"/>
                <a:gd name="T4" fmla="*/ 65 w 85"/>
                <a:gd name="T5" fmla="*/ 124 h 139"/>
                <a:gd name="T6" fmla="*/ 62 w 85"/>
                <a:gd name="T7" fmla="*/ 108 h 139"/>
                <a:gd name="T8" fmla="*/ 26 w 85"/>
                <a:gd name="T9" fmla="*/ 88 h 139"/>
                <a:gd name="T10" fmla="*/ 22 w 85"/>
                <a:gd name="T11" fmla="*/ 90 h 139"/>
                <a:gd name="T12" fmla="*/ 20 w 85"/>
                <a:gd name="T13" fmla="*/ 139 h 139"/>
                <a:gd name="T14" fmla="*/ 0 w 85"/>
                <a:gd name="T15" fmla="*/ 139 h 139"/>
                <a:gd name="T16" fmla="*/ 8 w 85"/>
                <a:gd name="T17" fmla="*/ 116 h 139"/>
                <a:gd name="T18" fmla="*/ 35 w 85"/>
                <a:gd name="T19" fmla="*/ 12 h 139"/>
                <a:gd name="T20" fmla="*/ 44 w 85"/>
                <a:gd name="T21" fmla="*/ 0 h 139"/>
                <a:gd name="T22" fmla="*/ 48 w 85"/>
                <a:gd name="T23" fmla="*/ 1 h 139"/>
                <a:gd name="T24" fmla="*/ 74 w 85"/>
                <a:gd name="T25" fmla="*/ 107 h 139"/>
                <a:gd name="T26" fmla="*/ 85 w 85"/>
                <a:gd name="T27" fmla="*/ 139 h 139"/>
                <a:gd name="T28" fmla="*/ 57 w 85"/>
                <a:gd name="T29" fmla="*/ 84 h 139"/>
                <a:gd name="T30" fmla="*/ 41 w 85"/>
                <a:gd name="T31" fmla="*/ 21 h 139"/>
                <a:gd name="T32" fmla="*/ 39 w 85"/>
                <a:gd name="T33" fmla="*/ 21 h 139"/>
                <a:gd name="T34" fmla="*/ 23 w 85"/>
                <a:gd name="T35" fmla="*/ 84 h 139"/>
                <a:gd name="T36" fmla="*/ 57 w 85"/>
                <a:gd name="T37" fmla="*/ 84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5" h="139">
                  <a:moveTo>
                    <a:pt x="85" y="139"/>
                  </a:moveTo>
                  <a:cubicBezTo>
                    <a:pt x="79" y="139"/>
                    <a:pt x="70" y="139"/>
                    <a:pt x="62" y="139"/>
                  </a:cubicBezTo>
                  <a:cubicBezTo>
                    <a:pt x="63" y="134"/>
                    <a:pt x="65" y="129"/>
                    <a:pt x="65" y="124"/>
                  </a:cubicBezTo>
                  <a:cubicBezTo>
                    <a:pt x="65" y="119"/>
                    <a:pt x="63" y="114"/>
                    <a:pt x="62" y="108"/>
                  </a:cubicBezTo>
                  <a:cubicBezTo>
                    <a:pt x="58" y="89"/>
                    <a:pt x="45" y="82"/>
                    <a:pt x="26" y="88"/>
                  </a:cubicBezTo>
                  <a:cubicBezTo>
                    <a:pt x="25" y="89"/>
                    <a:pt x="23" y="89"/>
                    <a:pt x="22" y="90"/>
                  </a:cubicBezTo>
                  <a:cubicBezTo>
                    <a:pt x="15" y="97"/>
                    <a:pt x="13" y="130"/>
                    <a:pt x="20" y="139"/>
                  </a:cubicBezTo>
                  <a:cubicBezTo>
                    <a:pt x="12" y="139"/>
                    <a:pt x="5" y="139"/>
                    <a:pt x="0" y="139"/>
                  </a:cubicBezTo>
                  <a:cubicBezTo>
                    <a:pt x="2" y="131"/>
                    <a:pt x="6" y="124"/>
                    <a:pt x="8" y="116"/>
                  </a:cubicBezTo>
                  <a:cubicBezTo>
                    <a:pt x="17" y="82"/>
                    <a:pt x="26" y="47"/>
                    <a:pt x="35" y="12"/>
                  </a:cubicBezTo>
                  <a:cubicBezTo>
                    <a:pt x="37" y="7"/>
                    <a:pt x="41" y="4"/>
                    <a:pt x="44" y="0"/>
                  </a:cubicBezTo>
                  <a:cubicBezTo>
                    <a:pt x="46" y="0"/>
                    <a:pt x="47" y="1"/>
                    <a:pt x="48" y="1"/>
                  </a:cubicBezTo>
                  <a:cubicBezTo>
                    <a:pt x="57" y="36"/>
                    <a:pt x="65" y="72"/>
                    <a:pt x="74" y="107"/>
                  </a:cubicBezTo>
                  <a:cubicBezTo>
                    <a:pt x="77" y="118"/>
                    <a:pt x="81" y="128"/>
                    <a:pt x="85" y="139"/>
                  </a:cubicBezTo>
                  <a:close/>
                  <a:moveTo>
                    <a:pt x="57" y="84"/>
                  </a:moveTo>
                  <a:cubicBezTo>
                    <a:pt x="52" y="62"/>
                    <a:pt x="47" y="41"/>
                    <a:pt x="41" y="21"/>
                  </a:cubicBezTo>
                  <a:cubicBezTo>
                    <a:pt x="40" y="21"/>
                    <a:pt x="40" y="21"/>
                    <a:pt x="39" y="21"/>
                  </a:cubicBezTo>
                  <a:cubicBezTo>
                    <a:pt x="33" y="42"/>
                    <a:pt x="28" y="63"/>
                    <a:pt x="23" y="84"/>
                  </a:cubicBezTo>
                  <a:cubicBezTo>
                    <a:pt x="34" y="84"/>
                    <a:pt x="45" y="84"/>
                    <a:pt x="57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5" name="Freeform 49">
              <a:extLst>
                <a:ext uri="{FF2B5EF4-FFF2-40B4-BE49-F238E27FC236}">
                  <a16:creationId xmlns:a16="http://schemas.microsoft.com/office/drawing/2014/main" id="{2E88298A-F0F3-48F1-9B27-7DEBC835558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2338" y="4681538"/>
              <a:ext cx="265113" cy="455613"/>
            </a:xfrm>
            <a:custGeom>
              <a:avLst/>
              <a:gdLst>
                <a:gd name="T0" fmla="*/ 0 w 80"/>
                <a:gd name="T1" fmla="*/ 0 h 138"/>
                <a:gd name="T2" fmla="*/ 22 w 80"/>
                <a:gd name="T3" fmla="*/ 0 h 138"/>
                <a:gd name="T4" fmla="*/ 17 w 80"/>
                <a:gd name="T5" fmla="*/ 16 h 138"/>
                <a:gd name="T6" fmla="*/ 17 w 80"/>
                <a:gd name="T7" fmla="*/ 106 h 138"/>
                <a:gd name="T8" fmla="*/ 37 w 80"/>
                <a:gd name="T9" fmla="*/ 132 h 138"/>
                <a:gd name="T10" fmla="*/ 69 w 80"/>
                <a:gd name="T11" fmla="*/ 114 h 138"/>
                <a:gd name="T12" fmla="*/ 72 w 80"/>
                <a:gd name="T13" fmla="*/ 96 h 138"/>
                <a:gd name="T14" fmla="*/ 72 w 80"/>
                <a:gd name="T15" fmla="*/ 20 h 138"/>
                <a:gd name="T16" fmla="*/ 66 w 80"/>
                <a:gd name="T17" fmla="*/ 0 h 138"/>
                <a:gd name="T18" fmla="*/ 80 w 80"/>
                <a:gd name="T19" fmla="*/ 0 h 138"/>
                <a:gd name="T20" fmla="*/ 75 w 80"/>
                <a:gd name="T21" fmla="*/ 20 h 138"/>
                <a:gd name="T22" fmla="*/ 75 w 80"/>
                <a:gd name="T23" fmla="*/ 103 h 138"/>
                <a:gd name="T24" fmla="*/ 42 w 80"/>
                <a:gd name="T25" fmla="*/ 137 h 138"/>
                <a:gd name="T26" fmla="*/ 5 w 80"/>
                <a:gd name="T27" fmla="*/ 105 h 138"/>
                <a:gd name="T28" fmla="*/ 4 w 80"/>
                <a:gd name="T29" fmla="*/ 20 h 138"/>
                <a:gd name="T30" fmla="*/ 0 w 80"/>
                <a:gd name="T31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138">
                  <a:moveTo>
                    <a:pt x="0" y="0"/>
                  </a:moveTo>
                  <a:cubicBezTo>
                    <a:pt x="6" y="0"/>
                    <a:pt x="15" y="0"/>
                    <a:pt x="22" y="0"/>
                  </a:cubicBezTo>
                  <a:cubicBezTo>
                    <a:pt x="20" y="6"/>
                    <a:pt x="17" y="11"/>
                    <a:pt x="17" y="16"/>
                  </a:cubicBezTo>
                  <a:cubicBezTo>
                    <a:pt x="17" y="46"/>
                    <a:pt x="17" y="76"/>
                    <a:pt x="17" y="106"/>
                  </a:cubicBezTo>
                  <a:cubicBezTo>
                    <a:pt x="17" y="120"/>
                    <a:pt x="23" y="129"/>
                    <a:pt x="37" y="132"/>
                  </a:cubicBezTo>
                  <a:cubicBezTo>
                    <a:pt x="49" y="135"/>
                    <a:pt x="65" y="126"/>
                    <a:pt x="69" y="114"/>
                  </a:cubicBezTo>
                  <a:cubicBezTo>
                    <a:pt x="71" y="108"/>
                    <a:pt x="72" y="102"/>
                    <a:pt x="72" y="96"/>
                  </a:cubicBezTo>
                  <a:cubicBezTo>
                    <a:pt x="72" y="71"/>
                    <a:pt x="72" y="45"/>
                    <a:pt x="72" y="20"/>
                  </a:cubicBezTo>
                  <a:cubicBezTo>
                    <a:pt x="72" y="13"/>
                    <a:pt x="68" y="7"/>
                    <a:pt x="66" y="0"/>
                  </a:cubicBezTo>
                  <a:cubicBezTo>
                    <a:pt x="70" y="0"/>
                    <a:pt x="76" y="0"/>
                    <a:pt x="80" y="0"/>
                  </a:cubicBezTo>
                  <a:cubicBezTo>
                    <a:pt x="78" y="7"/>
                    <a:pt x="75" y="14"/>
                    <a:pt x="75" y="20"/>
                  </a:cubicBezTo>
                  <a:cubicBezTo>
                    <a:pt x="74" y="48"/>
                    <a:pt x="75" y="75"/>
                    <a:pt x="75" y="103"/>
                  </a:cubicBezTo>
                  <a:cubicBezTo>
                    <a:pt x="74" y="123"/>
                    <a:pt x="62" y="136"/>
                    <a:pt x="42" y="137"/>
                  </a:cubicBezTo>
                  <a:cubicBezTo>
                    <a:pt x="20" y="138"/>
                    <a:pt x="6" y="127"/>
                    <a:pt x="5" y="105"/>
                  </a:cubicBezTo>
                  <a:cubicBezTo>
                    <a:pt x="4" y="77"/>
                    <a:pt x="5" y="49"/>
                    <a:pt x="4" y="20"/>
                  </a:cubicBezTo>
                  <a:cubicBezTo>
                    <a:pt x="4" y="13"/>
                    <a:pt x="2" y="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6" name="Freeform 50">
              <a:extLst>
                <a:ext uri="{FF2B5EF4-FFF2-40B4-BE49-F238E27FC236}">
                  <a16:creationId xmlns:a16="http://schemas.microsoft.com/office/drawing/2014/main" id="{46A69F70-B12D-4F1C-BC7C-1EDF1F6E5D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151" y="4681538"/>
              <a:ext cx="285750" cy="446088"/>
            </a:xfrm>
            <a:custGeom>
              <a:avLst/>
              <a:gdLst>
                <a:gd name="T0" fmla="*/ 65 w 87"/>
                <a:gd name="T1" fmla="*/ 43 h 135"/>
                <a:gd name="T2" fmla="*/ 65 w 87"/>
                <a:gd name="T3" fmla="*/ 82 h 135"/>
                <a:gd name="T4" fmla="*/ 47 w 87"/>
                <a:gd name="T5" fmla="*/ 66 h 135"/>
                <a:gd name="T6" fmla="*/ 19 w 87"/>
                <a:gd name="T7" fmla="*/ 66 h 135"/>
                <a:gd name="T8" fmla="*/ 25 w 87"/>
                <a:gd name="T9" fmla="*/ 135 h 135"/>
                <a:gd name="T10" fmla="*/ 0 w 87"/>
                <a:gd name="T11" fmla="*/ 135 h 135"/>
                <a:gd name="T12" fmla="*/ 7 w 87"/>
                <a:gd name="T13" fmla="*/ 120 h 135"/>
                <a:gd name="T14" fmla="*/ 7 w 87"/>
                <a:gd name="T15" fmla="*/ 16 h 135"/>
                <a:gd name="T16" fmla="*/ 1 w 87"/>
                <a:gd name="T17" fmla="*/ 0 h 135"/>
                <a:gd name="T18" fmla="*/ 78 w 87"/>
                <a:gd name="T19" fmla="*/ 0 h 135"/>
                <a:gd name="T20" fmla="*/ 87 w 87"/>
                <a:gd name="T21" fmla="*/ 26 h 135"/>
                <a:gd name="T22" fmla="*/ 31 w 87"/>
                <a:gd name="T23" fmla="*/ 3 h 135"/>
                <a:gd name="T24" fmla="*/ 20 w 87"/>
                <a:gd name="T25" fmla="*/ 12 h 135"/>
                <a:gd name="T26" fmla="*/ 20 w 87"/>
                <a:gd name="T27" fmla="*/ 60 h 135"/>
                <a:gd name="T28" fmla="*/ 65 w 87"/>
                <a:gd name="T29" fmla="*/ 43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7" h="135">
                  <a:moveTo>
                    <a:pt x="65" y="43"/>
                  </a:moveTo>
                  <a:cubicBezTo>
                    <a:pt x="65" y="59"/>
                    <a:pt x="65" y="71"/>
                    <a:pt x="65" y="82"/>
                  </a:cubicBezTo>
                  <a:cubicBezTo>
                    <a:pt x="60" y="77"/>
                    <a:pt x="55" y="69"/>
                    <a:pt x="47" y="66"/>
                  </a:cubicBezTo>
                  <a:cubicBezTo>
                    <a:pt x="40" y="63"/>
                    <a:pt x="30" y="66"/>
                    <a:pt x="19" y="66"/>
                  </a:cubicBezTo>
                  <a:cubicBezTo>
                    <a:pt x="23" y="89"/>
                    <a:pt x="13" y="113"/>
                    <a:pt x="25" y="135"/>
                  </a:cubicBezTo>
                  <a:cubicBezTo>
                    <a:pt x="18" y="135"/>
                    <a:pt x="8" y="135"/>
                    <a:pt x="0" y="135"/>
                  </a:cubicBezTo>
                  <a:cubicBezTo>
                    <a:pt x="3" y="130"/>
                    <a:pt x="7" y="125"/>
                    <a:pt x="7" y="120"/>
                  </a:cubicBezTo>
                  <a:cubicBezTo>
                    <a:pt x="8" y="85"/>
                    <a:pt x="8" y="51"/>
                    <a:pt x="7" y="16"/>
                  </a:cubicBezTo>
                  <a:cubicBezTo>
                    <a:pt x="7" y="11"/>
                    <a:pt x="3" y="5"/>
                    <a:pt x="1" y="0"/>
                  </a:cubicBezTo>
                  <a:cubicBezTo>
                    <a:pt x="25" y="0"/>
                    <a:pt x="51" y="0"/>
                    <a:pt x="78" y="0"/>
                  </a:cubicBezTo>
                  <a:cubicBezTo>
                    <a:pt x="81" y="9"/>
                    <a:pt x="84" y="17"/>
                    <a:pt x="87" y="26"/>
                  </a:cubicBezTo>
                  <a:cubicBezTo>
                    <a:pt x="72" y="6"/>
                    <a:pt x="53" y="0"/>
                    <a:pt x="31" y="3"/>
                  </a:cubicBezTo>
                  <a:cubicBezTo>
                    <a:pt x="27" y="3"/>
                    <a:pt x="20" y="8"/>
                    <a:pt x="20" y="12"/>
                  </a:cubicBezTo>
                  <a:cubicBezTo>
                    <a:pt x="19" y="28"/>
                    <a:pt x="20" y="44"/>
                    <a:pt x="20" y="60"/>
                  </a:cubicBezTo>
                  <a:cubicBezTo>
                    <a:pt x="48" y="65"/>
                    <a:pt x="57" y="62"/>
                    <a:pt x="65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7" name="Freeform 51">
              <a:extLst>
                <a:ext uri="{FF2B5EF4-FFF2-40B4-BE49-F238E27FC236}">
                  <a16:creationId xmlns:a16="http://schemas.microsoft.com/office/drawing/2014/main" id="{4F87D4E3-31E9-4D23-8F6A-06DB99FAD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7551" y="4681538"/>
              <a:ext cx="263525" cy="446088"/>
            </a:xfrm>
            <a:custGeom>
              <a:avLst/>
              <a:gdLst>
                <a:gd name="T0" fmla="*/ 66 w 80"/>
                <a:gd name="T1" fmla="*/ 0 h 135"/>
                <a:gd name="T2" fmla="*/ 80 w 80"/>
                <a:gd name="T3" fmla="*/ 0 h 135"/>
                <a:gd name="T4" fmla="*/ 64 w 80"/>
                <a:gd name="T5" fmla="*/ 53 h 135"/>
                <a:gd name="T6" fmla="*/ 38 w 80"/>
                <a:gd name="T7" fmla="*/ 135 h 135"/>
                <a:gd name="T8" fmla="*/ 28 w 80"/>
                <a:gd name="T9" fmla="*/ 101 h 135"/>
                <a:gd name="T10" fmla="*/ 8 w 80"/>
                <a:gd name="T11" fmla="*/ 20 h 135"/>
                <a:gd name="T12" fmla="*/ 0 w 80"/>
                <a:gd name="T13" fmla="*/ 0 h 135"/>
                <a:gd name="T14" fmla="*/ 22 w 80"/>
                <a:gd name="T15" fmla="*/ 0 h 135"/>
                <a:gd name="T16" fmla="*/ 20 w 80"/>
                <a:gd name="T17" fmla="*/ 15 h 135"/>
                <a:gd name="T18" fmla="*/ 42 w 80"/>
                <a:gd name="T19" fmla="*/ 105 h 135"/>
                <a:gd name="T20" fmla="*/ 46 w 80"/>
                <a:gd name="T21" fmla="*/ 94 h 135"/>
                <a:gd name="T22" fmla="*/ 67 w 80"/>
                <a:gd name="T23" fmla="*/ 19 h 135"/>
                <a:gd name="T24" fmla="*/ 66 w 80"/>
                <a:gd name="T25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135">
                  <a:moveTo>
                    <a:pt x="66" y="0"/>
                  </a:moveTo>
                  <a:cubicBezTo>
                    <a:pt x="70" y="0"/>
                    <a:pt x="77" y="0"/>
                    <a:pt x="80" y="0"/>
                  </a:cubicBezTo>
                  <a:cubicBezTo>
                    <a:pt x="75" y="17"/>
                    <a:pt x="69" y="35"/>
                    <a:pt x="64" y="53"/>
                  </a:cubicBezTo>
                  <a:cubicBezTo>
                    <a:pt x="56" y="80"/>
                    <a:pt x="49" y="107"/>
                    <a:pt x="38" y="135"/>
                  </a:cubicBezTo>
                  <a:cubicBezTo>
                    <a:pt x="35" y="123"/>
                    <a:pt x="31" y="112"/>
                    <a:pt x="28" y="101"/>
                  </a:cubicBezTo>
                  <a:cubicBezTo>
                    <a:pt x="22" y="74"/>
                    <a:pt x="15" y="47"/>
                    <a:pt x="8" y="20"/>
                  </a:cubicBezTo>
                  <a:cubicBezTo>
                    <a:pt x="7" y="13"/>
                    <a:pt x="3" y="7"/>
                    <a:pt x="0" y="0"/>
                  </a:cubicBezTo>
                  <a:cubicBezTo>
                    <a:pt x="7" y="0"/>
                    <a:pt x="16" y="0"/>
                    <a:pt x="22" y="0"/>
                  </a:cubicBezTo>
                  <a:cubicBezTo>
                    <a:pt x="22" y="5"/>
                    <a:pt x="19" y="11"/>
                    <a:pt x="20" y="15"/>
                  </a:cubicBezTo>
                  <a:cubicBezTo>
                    <a:pt x="27" y="44"/>
                    <a:pt x="34" y="73"/>
                    <a:pt x="42" y="105"/>
                  </a:cubicBezTo>
                  <a:cubicBezTo>
                    <a:pt x="44" y="99"/>
                    <a:pt x="46" y="97"/>
                    <a:pt x="46" y="94"/>
                  </a:cubicBezTo>
                  <a:cubicBezTo>
                    <a:pt x="53" y="69"/>
                    <a:pt x="61" y="44"/>
                    <a:pt x="67" y="19"/>
                  </a:cubicBezTo>
                  <a:cubicBezTo>
                    <a:pt x="68" y="14"/>
                    <a:pt x="66" y="7"/>
                    <a:pt x="6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8" name="Freeform 52">
              <a:extLst>
                <a:ext uri="{FF2B5EF4-FFF2-40B4-BE49-F238E27FC236}">
                  <a16:creationId xmlns:a16="http://schemas.microsoft.com/office/drawing/2014/main" id="{868F80AA-AB36-4C15-9949-21DB82D7D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8751" y="4681538"/>
              <a:ext cx="260350" cy="452438"/>
            </a:xfrm>
            <a:custGeom>
              <a:avLst/>
              <a:gdLst>
                <a:gd name="T0" fmla="*/ 0 w 79"/>
                <a:gd name="T1" fmla="*/ 0 h 137"/>
                <a:gd name="T2" fmla="*/ 22 w 79"/>
                <a:gd name="T3" fmla="*/ 0 h 137"/>
                <a:gd name="T4" fmla="*/ 17 w 79"/>
                <a:gd name="T5" fmla="*/ 18 h 137"/>
                <a:gd name="T6" fmla="*/ 17 w 79"/>
                <a:gd name="T7" fmla="*/ 103 h 137"/>
                <a:gd name="T8" fmla="*/ 40 w 79"/>
                <a:gd name="T9" fmla="*/ 132 h 137"/>
                <a:gd name="T10" fmla="*/ 71 w 79"/>
                <a:gd name="T11" fmla="*/ 106 h 137"/>
                <a:gd name="T12" fmla="*/ 71 w 79"/>
                <a:gd name="T13" fmla="*/ 12 h 137"/>
                <a:gd name="T14" fmla="*/ 64 w 79"/>
                <a:gd name="T15" fmla="*/ 0 h 137"/>
                <a:gd name="T16" fmla="*/ 79 w 79"/>
                <a:gd name="T17" fmla="*/ 0 h 137"/>
                <a:gd name="T18" fmla="*/ 74 w 79"/>
                <a:gd name="T19" fmla="*/ 22 h 137"/>
                <a:gd name="T20" fmla="*/ 74 w 79"/>
                <a:gd name="T21" fmla="*/ 103 h 137"/>
                <a:gd name="T22" fmla="*/ 39 w 79"/>
                <a:gd name="T23" fmla="*/ 137 h 137"/>
                <a:gd name="T24" fmla="*/ 5 w 79"/>
                <a:gd name="T25" fmla="*/ 103 h 137"/>
                <a:gd name="T26" fmla="*/ 4 w 79"/>
                <a:gd name="T27" fmla="*/ 19 h 137"/>
                <a:gd name="T28" fmla="*/ 0 w 79"/>
                <a:gd name="T2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" h="137">
                  <a:moveTo>
                    <a:pt x="0" y="0"/>
                  </a:moveTo>
                  <a:cubicBezTo>
                    <a:pt x="7" y="0"/>
                    <a:pt x="15" y="0"/>
                    <a:pt x="22" y="0"/>
                  </a:cubicBezTo>
                  <a:cubicBezTo>
                    <a:pt x="20" y="6"/>
                    <a:pt x="17" y="12"/>
                    <a:pt x="17" y="18"/>
                  </a:cubicBezTo>
                  <a:cubicBezTo>
                    <a:pt x="16" y="47"/>
                    <a:pt x="16" y="75"/>
                    <a:pt x="17" y="103"/>
                  </a:cubicBezTo>
                  <a:cubicBezTo>
                    <a:pt x="17" y="122"/>
                    <a:pt x="24" y="131"/>
                    <a:pt x="40" y="132"/>
                  </a:cubicBezTo>
                  <a:cubicBezTo>
                    <a:pt x="55" y="133"/>
                    <a:pt x="70" y="122"/>
                    <a:pt x="71" y="106"/>
                  </a:cubicBezTo>
                  <a:cubicBezTo>
                    <a:pt x="72" y="75"/>
                    <a:pt x="71" y="43"/>
                    <a:pt x="71" y="12"/>
                  </a:cubicBezTo>
                  <a:cubicBezTo>
                    <a:pt x="71" y="8"/>
                    <a:pt x="66" y="4"/>
                    <a:pt x="64" y="0"/>
                  </a:cubicBezTo>
                  <a:cubicBezTo>
                    <a:pt x="69" y="0"/>
                    <a:pt x="75" y="0"/>
                    <a:pt x="79" y="0"/>
                  </a:cubicBezTo>
                  <a:cubicBezTo>
                    <a:pt x="78" y="7"/>
                    <a:pt x="74" y="15"/>
                    <a:pt x="74" y="22"/>
                  </a:cubicBezTo>
                  <a:cubicBezTo>
                    <a:pt x="74" y="49"/>
                    <a:pt x="74" y="76"/>
                    <a:pt x="74" y="103"/>
                  </a:cubicBezTo>
                  <a:cubicBezTo>
                    <a:pt x="74" y="124"/>
                    <a:pt x="59" y="137"/>
                    <a:pt x="39" y="137"/>
                  </a:cubicBezTo>
                  <a:cubicBezTo>
                    <a:pt x="17" y="137"/>
                    <a:pt x="5" y="126"/>
                    <a:pt x="5" y="103"/>
                  </a:cubicBezTo>
                  <a:cubicBezTo>
                    <a:pt x="5" y="75"/>
                    <a:pt x="5" y="47"/>
                    <a:pt x="4" y="19"/>
                  </a:cubicBezTo>
                  <a:cubicBezTo>
                    <a:pt x="4" y="13"/>
                    <a:pt x="1" y="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9" name="Freeform 53">
              <a:extLst>
                <a:ext uri="{FF2B5EF4-FFF2-40B4-BE49-F238E27FC236}">
                  <a16:creationId xmlns:a16="http://schemas.microsoft.com/office/drawing/2014/main" id="{745D4EC6-ADC6-4D8B-AA33-C548CDF62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2376" y="4681538"/>
              <a:ext cx="288925" cy="442913"/>
            </a:xfrm>
            <a:custGeom>
              <a:avLst/>
              <a:gdLst>
                <a:gd name="T0" fmla="*/ 88 w 88"/>
                <a:gd name="T1" fmla="*/ 27 h 134"/>
                <a:gd name="T2" fmla="*/ 50 w 88"/>
                <a:gd name="T3" fmla="*/ 6 h 134"/>
                <a:gd name="T4" fmla="*/ 50 w 88"/>
                <a:gd name="T5" fmla="*/ 89 h 134"/>
                <a:gd name="T6" fmla="*/ 51 w 88"/>
                <a:gd name="T7" fmla="*/ 118 h 134"/>
                <a:gd name="T8" fmla="*/ 57 w 88"/>
                <a:gd name="T9" fmla="*/ 134 h 134"/>
                <a:gd name="T10" fmla="*/ 31 w 88"/>
                <a:gd name="T11" fmla="*/ 134 h 134"/>
                <a:gd name="T12" fmla="*/ 38 w 88"/>
                <a:gd name="T13" fmla="*/ 115 h 134"/>
                <a:gd name="T14" fmla="*/ 38 w 88"/>
                <a:gd name="T15" fmla="*/ 20 h 134"/>
                <a:gd name="T16" fmla="*/ 33 w 88"/>
                <a:gd name="T17" fmla="*/ 6 h 134"/>
                <a:gd name="T18" fmla="*/ 12 w 88"/>
                <a:gd name="T19" fmla="*/ 13 h 134"/>
                <a:gd name="T20" fmla="*/ 0 w 88"/>
                <a:gd name="T21" fmla="*/ 28 h 134"/>
                <a:gd name="T22" fmla="*/ 7 w 88"/>
                <a:gd name="T23" fmla="*/ 0 h 134"/>
                <a:gd name="T24" fmla="*/ 82 w 88"/>
                <a:gd name="T25" fmla="*/ 0 h 134"/>
                <a:gd name="T26" fmla="*/ 88 w 88"/>
                <a:gd name="T27" fmla="*/ 27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8" h="134">
                  <a:moveTo>
                    <a:pt x="88" y="27"/>
                  </a:moveTo>
                  <a:cubicBezTo>
                    <a:pt x="73" y="3"/>
                    <a:pt x="73" y="3"/>
                    <a:pt x="50" y="6"/>
                  </a:cubicBezTo>
                  <a:cubicBezTo>
                    <a:pt x="50" y="34"/>
                    <a:pt x="50" y="61"/>
                    <a:pt x="50" y="89"/>
                  </a:cubicBezTo>
                  <a:cubicBezTo>
                    <a:pt x="50" y="99"/>
                    <a:pt x="50" y="108"/>
                    <a:pt x="51" y="118"/>
                  </a:cubicBezTo>
                  <a:cubicBezTo>
                    <a:pt x="51" y="123"/>
                    <a:pt x="55" y="129"/>
                    <a:pt x="57" y="134"/>
                  </a:cubicBezTo>
                  <a:cubicBezTo>
                    <a:pt x="50" y="134"/>
                    <a:pt x="39" y="134"/>
                    <a:pt x="31" y="134"/>
                  </a:cubicBezTo>
                  <a:cubicBezTo>
                    <a:pt x="33" y="129"/>
                    <a:pt x="38" y="122"/>
                    <a:pt x="38" y="115"/>
                  </a:cubicBezTo>
                  <a:cubicBezTo>
                    <a:pt x="39" y="84"/>
                    <a:pt x="39" y="52"/>
                    <a:pt x="38" y="20"/>
                  </a:cubicBezTo>
                  <a:cubicBezTo>
                    <a:pt x="38" y="15"/>
                    <a:pt x="34" y="5"/>
                    <a:pt x="33" y="6"/>
                  </a:cubicBezTo>
                  <a:cubicBezTo>
                    <a:pt x="25" y="6"/>
                    <a:pt x="17" y="9"/>
                    <a:pt x="12" y="13"/>
                  </a:cubicBezTo>
                  <a:cubicBezTo>
                    <a:pt x="7" y="16"/>
                    <a:pt x="6" y="23"/>
                    <a:pt x="0" y="28"/>
                  </a:cubicBezTo>
                  <a:cubicBezTo>
                    <a:pt x="2" y="19"/>
                    <a:pt x="4" y="10"/>
                    <a:pt x="7" y="0"/>
                  </a:cubicBezTo>
                  <a:cubicBezTo>
                    <a:pt x="32" y="0"/>
                    <a:pt x="56" y="0"/>
                    <a:pt x="82" y="0"/>
                  </a:cubicBezTo>
                  <a:cubicBezTo>
                    <a:pt x="84" y="9"/>
                    <a:pt x="86" y="18"/>
                    <a:pt x="88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0" name="Freeform 54">
              <a:extLst>
                <a:ext uri="{FF2B5EF4-FFF2-40B4-BE49-F238E27FC236}">
                  <a16:creationId xmlns:a16="http://schemas.microsoft.com/office/drawing/2014/main" id="{F8F41FEE-093F-4C4C-ABFC-585D6D9ACA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7501" y="4681538"/>
              <a:ext cx="274638" cy="446088"/>
            </a:xfrm>
            <a:custGeom>
              <a:avLst/>
              <a:gdLst>
                <a:gd name="T0" fmla="*/ 62 w 83"/>
                <a:gd name="T1" fmla="*/ 135 h 135"/>
                <a:gd name="T2" fmla="*/ 28 w 83"/>
                <a:gd name="T3" fmla="*/ 135 h 135"/>
                <a:gd name="T4" fmla="*/ 36 w 83"/>
                <a:gd name="T5" fmla="*/ 115 h 135"/>
                <a:gd name="T6" fmla="*/ 0 w 83"/>
                <a:gd name="T7" fmla="*/ 0 h 135"/>
                <a:gd name="T8" fmla="*/ 21 w 83"/>
                <a:gd name="T9" fmla="*/ 0 h 135"/>
                <a:gd name="T10" fmla="*/ 43 w 83"/>
                <a:gd name="T11" fmla="*/ 71 h 135"/>
                <a:gd name="T12" fmla="*/ 63 w 83"/>
                <a:gd name="T13" fmla="*/ 0 h 135"/>
                <a:gd name="T14" fmla="*/ 83 w 83"/>
                <a:gd name="T15" fmla="*/ 0 h 135"/>
                <a:gd name="T16" fmla="*/ 62 w 83"/>
                <a:gd name="T17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135">
                  <a:moveTo>
                    <a:pt x="62" y="135"/>
                  </a:moveTo>
                  <a:cubicBezTo>
                    <a:pt x="47" y="135"/>
                    <a:pt x="36" y="135"/>
                    <a:pt x="28" y="135"/>
                  </a:cubicBezTo>
                  <a:cubicBezTo>
                    <a:pt x="31" y="129"/>
                    <a:pt x="35" y="122"/>
                    <a:pt x="36" y="115"/>
                  </a:cubicBezTo>
                  <a:cubicBezTo>
                    <a:pt x="37" y="86"/>
                    <a:pt x="17" y="24"/>
                    <a:pt x="0" y="0"/>
                  </a:cubicBezTo>
                  <a:cubicBezTo>
                    <a:pt x="8" y="0"/>
                    <a:pt x="17" y="0"/>
                    <a:pt x="21" y="0"/>
                  </a:cubicBezTo>
                  <a:cubicBezTo>
                    <a:pt x="20" y="27"/>
                    <a:pt x="35" y="48"/>
                    <a:pt x="43" y="71"/>
                  </a:cubicBezTo>
                  <a:cubicBezTo>
                    <a:pt x="51" y="48"/>
                    <a:pt x="69" y="28"/>
                    <a:pt x="63" y="0"/>
                  </a:cubicBezTo>
                  <a:cubicBezTo>
                    <a:pt x="68" y="0"/>
                    <a:pt x="76" y="0"/>
                    <a:pt x="83" y="0"/>
                  </a:cubicBezTo>
                  <a:cubicBezTo>
                    <a:pt x="51" y="35"/>
                    <a:pt x="34" y="124"/>
                    <a:pt x="62" y="1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1" name="Freeform 55">
              <a:extLst>
                <a:ext uri="{FF2B5EF4-FFF2-40B4-BE49-F238E27FC236}">
                  <a16:creationId xmlns:a16="http://schemas.microsoft.com/office/drawing/2014/main" id="{52E57B61-95FF-44B9-8294-E4F279B45F4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9163" y="4681538"/>
              <a:ext cx="203200" cy="442913"/>
            </a:xfrm>
            <a:custGeom>
              <a:avLst/>
              <a:gdLst>
                <a:gd name="T0" fmla="*/ 0 w 62"/>
                <a:gd name="T1" fmla="*/ 132 h 134"/>
                <a:gd name="T2" fmla="*/ 10 w 62"/>
                <a:gd name="T3" fmla="*/ 132 h 134"/>
                <a:gd name="T4" fmla="*/ 23 w 62"/>
                <a:gd name="T5" fmla="*/ 119 h 134"/>
                <a:gd name="T6" fmla="*/ 23 w 62"/>
                <a:gd name="T7" fmla="*/ 18 h 134"/>
                <a:gd name="T8" fmla="*/ 8 w 62"/>
                <a:gd name="T9" fmla="*/ 2 h 134"/>
                <a:gd name="T10" fmla="*/ 0 w 62"/>
                <a:gd name="T11" fmla="*/ 0 h 134"/>
                <a:gd name="T12" fmla="*/ 58 w 62"/>
                <a:gd name="T13" fmla="*/ 0 h 134"/>
                <a:gd name="T14" fmla="*/ 58 w 62"/>
                <a:gd name="T15" fmla="*/ 2 h 134"/>
                <a:gd name="T16" fmla="*/ 52 w 62"/>
                <a:gd name="T17" fmla="*/ 2 h 134"/>
                <a:gd name="T18" fmla="*/ 34 w 62"/>
                <a:gd name="T19" fmla="*/ 22 h 134"/>
                <a:gd name="T20" fmla="*/ 34 w 62"/>
                <a:gd name="T21" fmla="*/ 104 h 134"/>
                <a:gd name="T22" fmla="*/ 62 w 62"/>
                <a:gd name="T23" fmla="*/ 134 h 134"/>
                <a:gd name="T24" fmla="*/ 0 w 62"/>
                <a:gd name="T25" fmla="*/ 134 h 134"/>
                <a:gd name="T26" fmla="*/ 0 w 62"/>
                <a:gd name="T27" fmla="*/ 132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2" h="134">
                  <a:moveTo>
                    <a:pt x="0" y="132"/>
                  </a:moveTo>
                  <a:cubicBezTo>
                    <a:pt x="3" y="132"/>
                    <a:pt x="7" y="132"/>
                    <a:pt x="10" y="132"/>
                  </a:cubicBezTo>
                  <a:cubicBezTo>
                    <a:pt x="20" y="133"/>
                    <a:pt x="23" y="128"/>
                    <a:pt x="23" y="119"/>
                  </a:cubicBezTo>
                  <a:cubicBezTo>
                    <a:pt x="23" y="85"/>
                    <a:pt x="23" y="52"/>
                    <a:pt x="23" y="18"/>
                  </a:cubicBezTo>
                  <a:cubicBezTo>
                    <a:pt x="24" y="7"/>
                    <a:pt x="20" y="1"/>
                    <a:pt x="8" y="2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19" y="0"/>
                    <a:pt x="38" y="0"/>
                    <a:pt x="58" y="0"/>
                  </a:cubicBezTo>
                  <a:cubicBezTo>
                    <a:pt x="58" y="1"/>
                    <a:pt x="58" y="1"/>
                    <a:pt x="58" y="2"/>
                  </a:cubicBezTo>
                  <a:cubicBezTo>
                    <a:pt x="56" y="2"/>
                    <a:pt x="54" y="3"/>
                    <a:pt x="52" y="2"/>
                  </a:cubicBezTo>
                  <a:cubicBezTo>
                    <a:pt x="37" y="0"/>
                    <a:pt x="34" y="8"/>
                    <a:pt x="34" y="22"/>
                  </a:cubicBezTo>
                  <a:cubicBezTo>
                    <a:pt x="35" y="49"/>
                    <a:pt x="34" y="77"/>
                    <a:pt x="34" y="104"/>
                  </a:cubicBezTo>
                  <a:cubicBezTo>
                    <a:pt x="34" y="130"/>
                    <a:pt x="34" y="130"/>
                    <a:pt x="62" y="134"/>
                  </a:cubicBezTo>
                  <a:cubicBezTo>
                    <a:pt x="38" y="134"/>
                    <a:pt x="19" y="134"/>
                    <a:pt x="0" y="134"/>
                  </a:cubicBezTo>
                  <a:cubicBezTo>
                    <a:pt x="0" y="134"/>
                    <a:pt x="0" y="133"/>
                    <a:pt x="0" y="1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2" name="Freeform 56">
              <a:extLst>
                <a:ext uri="{FF2B5EF4-FFF2-40B4-BE49-F238E27FC236}">
                  <a16:creationId xmlns:a16="http://schemas.microsoft.com/office/drawing/2014/main" id="{D6F751C4-70EB-4F8E-A251-E208C649E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4813" y="4681538"/>
              <a:ext cx="184150" cy="446088"/>
            </a:xfrm>
            <a:custGeom>
              <a:avLst/>
              <a:gdLst>
                <a:gd name="T0" fmla="*/ 56 w 56"/>
                <a:gd name="T1" fmla="*/ 135 h 135"/>
                <a:gd name="T2" fmla="*/ 0 w 56"/>
                <a:gd name="T3" fmla="*/ 135 h 135"/>
                <a:gd name="T4" fmla="*/ 2 w 56"/>
                <a:gd name="T5" fmla="*/ 132 h 135"/>
                <a:gd name="T6" fmla="*/ 24 w 56"/>
                <a:gd name="T7" fmla="*/ 110 h 135"/>
                <a:gd name="T8" fmla="*/ 24 w 56"/>
                <a:gd name="T9" fmla="*/ 27 h 135"/>
                <a:gd name="T10" fmla="*/ 1 w 56"/>
                <a:gd name="T11" fmla="*/ 0 h 135"/>
                <a:gd name="T12" fmla="*/ 28 w 56"/>
                <a:gd name="T13" fmla="*/ 0 h 135"/>
                <a:gd name="T14" fmla="*/ 56 w 56"/>
                <a:gd name="T15" fmla="*/ 0 h 135"/>
                <a:gd name="T16" fmla="*/ 35 w 56"/>
                <a:gd name="T17" fmla="*/ 27 h 135"/>
                <a:gd name="T18" fmla="*/ 35 w 56"/>
                <a:gd name="T19" fmla="*/ 109 h 135"/>
                <a:gd name="T20" fmla="*/ 56 w 56"/>
                <a:gd name="T2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35">
                  <a:moveTo>
                    <a:pt x="56" y="135"/>
                  </a:moveTo>
                  <a:cubicBezTo>
                    <a:pt x="37" y="135"/>
                    <a:pt x="19" y="135"/>
                    <a:pt x="0" y="135"/>
                  </a:cubicBezTo>
                  <a:cubicBezTo>
                    <a:pt x="1" y="133"/>
                    <a:pt x="2" y="132"/>
                    <a:pt x="2" y="132"/>
                  </a:cubicBezTo>
                  <a:cubicBezTo>
                    <a:pt x="24" y="133"/>
                    <a:pt x="24" y="133"/>
                    <a:pt x="24" y="110"/>
                  </a:cubicBezTo>
                  <a:cubicBezTo>
                    <a:pt x="24" y="82"/>
                    <a:pt x="24" y="55"/>
                    <a:pt x="24" y="27"/>
                  </a:cubicBezTo>
                  <a:cubicBezTo>
                    <a:pt x="24" y="4"/>
                    <a:pt x="24" y="4"/>
                    <a:pt x="1" y="0"/>
                  </a:cubicBezTo>
                  <a:cubicBezTo>
                    <a:pt x="10" y="0"/>
                    <a:pt x="19" y="0"/>
                    <a:pt x="28" y="0"/>
                  </a:cubicBezTo>
                  <a:cubicBezTo>
                    <a:pt x="37" y="0"/>
                    <a:pt x="47" y="0"/>
                    <a:pt x="56" y="0"/>
                  </a:cubicBezTo>
                  <a:cubicBezTo>
                    <a:pt x="35" y="5"/>
                    <a:pt x="35" y="5"/>
                    <a:pt x="35" y="27"/>
                  </a:cubicBezTo>
                  <a:cubicBezTo>
                    <a:pt x="35" y="54"/>
                    <a:pt x="35" y="82"/>
                    <a:pt x="35" y="109"/>
                  </a:cubicBezTo>
                  <a:cubicBezTo>
                    <a:pt x="35" y="131"/>
                    <a:pt x="35" y="131"/>
                    <a:pt x="56" y="1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3" name="Freeform 57">
              <a:extLst>
                <a:ext uri="{FF2B5EF4-FFF2-40B4-BE49-F238E27FC236}">
                  <a16:creationId xmlns:a16="http://schemas.microsoft.com/office/drawing/2014/main" id="{B0FF765A-BF2A-4B09-A712-E7310818174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9938" y="3159125"/>
              <a:ext cx="95250" cy="339725"/>
            </a:xfrm>
            <a:custGeom>
              <a:avLst/>
              <a:gdLst>
                <a:gd name="T0" fmla="*/ 29 w 29"/>
                <a:gd name="T1" fmla="*/ 0 h 103"/>
                <a:gd name="T2" fmla="*/ 25 w 29"/>
                <a:gd name="T3" fmla="*/ 47 h 103"/>
                <a:gd name="T4" fmla="*/ 23 w 29"/>
                <a:gd name="T5" fmla="*/ 82 h 103"/>
                <a:gd name="T6" fmla="*/ 0 w 29"/>
                <a:gd name="T7" fmla="*/ 100 h 103"/>
                <a:gd name="T8" fmla="*/ 29 w 29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03">
                  <a:moveTo>
                    <a:pt x="29" y="0"/>
                  </a:moveTo>
                  <a:cubicBezTo>
                    <a:pt x="27" y="18"/>
                    <a:pt x="26" y="32"/>
                    <a:pt x="25" y="47"/>
                  </a:cubicBezTo>
                  <a:cubicBezTo>
                    <a:pt x="24" y="59"/>
                    <a:pt x="23" y="71"/>
                    <a:pt x="23" y="82"/>
                  </a:cubicBezTo>
                  <a:cubicBezTo>
                    <a:pt x="22" y="101"/>
                    <a:pt x="21" y="103"/>
                    <a:pt x="0" y="100"/>
                  </a:cubicBezTo>
                  <a:cubicBezTo>
                    <a:pt x="0" y="65"/>
                    <a:pt x="0" y="30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4" name="Freeform 58">
              <a:extLst>
                <a:ext uri="{FF2B5EF4-FFF2-40B4-BE49-F238E27FC236}">
                  <a16:creationId xmlns:a16="http://schemas.microsoft.com/office/drawing/2014/main" id="{26E0E8E4-230D-4466-9E93-A64C44816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9972676" y="2571750"/>
              <a:ext cx="136525" cy="184150"/>
            </a:xfrm>
            <a:custGeom>
              <a:avLst/>
              <a:gdLst>
                <a:gd name="T0" fmla="*/ 0 w 41"/>
                <a:gd name="T1" fmla="*/ 56 h 56"/>
                <a:gd name="T2" fmla="*/ 0 w 41"/>
                <a:gd name="T3" fmla="*/ 18 h 56"/>
                <a:gd name="T4" fmla="*/ 20 w 41"/>
                <a:gd name="T5" fmla="*/ 9 h 56"/>
                <a:gd name="T6" fmla="*/ 41 w 41"/>
                <a:gd name="T7" fmla="*/ 31 h 56"/>
                <a:gd name="T8" fmla="*/ 18 w 41"/>
                <a:gd name="T9" fmla="*/ 49 h 56"/>
                <a:gd name="T10" fmla="*/ 0 w 41"/>
                <a:gd name="T11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56">
                  <a:moveTo>
                    <a:pt x="0" y="56"/>
                  </a:moveTo>
                  <a:cubicBezTo>
                    <a:pt x="0" y="42"/>
                    <a:pt x="0" y="30"/>
                    <a:pt x="0" y="18"/>
                  </a:cubicBezTo>
                  <a:cubicBezTo>
                    <a:pt x="1" y="4"/>
                    <a:pt x="9" y="0"/>
                    <a:pt x="20" y="9"/>
                  </a:cubicBezTo>
                  <a:cubicBezTo>
                    <a:pt x="28" y="15"/>
                    <a:pt x="34" y="24"/>
                    <a:pt x="41" y="31"/>
                  </a:cubicBezTo>
                  <a:cubicBezTo>
                    <a:pt x="33" y="37"/>
                    <a:pt x="26" y="44"/>
                    <a:pt x="18" y="49"/>
                  </a:cubicBezTo>
                  <a:cubicBezTo>
                    <a:pt x="13" y="52"/>
                    <a:pt x="7" y="53"/>
                    <a:pt x="0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5" name="Freeform 59">
              <a:extLst>
                <a:ext uri="{FF2B5EF4-FFF2-40B4-BE49-F238E27FC236}">
                  <a16:creationId xmlns:a16="http://schemas.microsoft.com/office/drawing/2014/main" id="{914E474F-3726-4475-A45F-782F880D65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93863" y="2446338"/>
              <a:ext cx="2151063" cy="2154238"/>
            </a:xfrm>
            <a:custGeom>
              <a:avLst/>
              <a:gdLst>
                <a:gd name="T0" fmla="*/ 328 w 652"/>
                <a:gd name="T1" fmla="*/ 1 h 653"/>
                <a:gd name="T2" fmla="*/ 323 w 652"/>
                <a:gd name="T3" fmla="*/ 652 h 653"/>
                <a:gd name="T4" fmla="*/ 349 w 652"/>
                <a:gd name="T5" fmla="*/ 237 h 653"/>
                <a:gd name="T6" fmla="*/ 304 w 652"/>
                <a:gd name="T7" fmla="*/ 430 h 653"/>
                <a:gd name="T8" fmla="*/ 316 w 652"/>
                <a:gd name="T9" fmla="*/ 630 h 653"/>
                <a:gd name="T10" fmla="*/ 345 w 652"/>
                <a:gd name="T11" fmla="*/ 21 h 653"/>
                <a:gd name="T12" fmla="*/ 335 w 652"/>
                <a:gd name="T13" fmla="*/ 106 h 653"/>
                <a:gd name="T14" fmla="*/ 500 w 652"/>
                <a:gd name="T15" fmla="*/ 112 h 653"/>
                <a:gd name="T16" fmla="*/ 551 w 652"/>
                <a:gd name="T17" fmla="*/ 133 h 653"/>
                <a:gd name="T18" fmla="*/ 382 w 652"/>
                <a:gd name="T19" fmla="*/ 161 h 653"/>
                <a:gd name="T20" fmla="*/ 354 w 652"/>
                <a:gd name="T21" fmla="*/ 222 h 653"/>
                <a:gd name="T22" fmla="*/ 417 w 652"/>
                <a:gd name="T23" fmla="*/ 173 h 653"/>
                <a:gd name="T24" fmla="*/ 547 w 652"/>
                <a:gd name="T25" fmla="*/ 201 h 653"/>
                <a:gd name="T26" fmla="*/ 411 w 652"/>
                <a:gd name="T27" fmla="*/ 263 h 653"/>
                <a:gd name="T28" fmla="*/ 49 w 652"/>
                <a:gd name="T29" fmla="*/ 459 h 653"/>
                <a:gd name="T30" fmla="*/ 103 w 652"/>
                <a:gd name="T31" fmla="*/ 419 h 653"/>
                <a:gd name="T32" fmla="*/ 230 w 652"/>
                <a:gd name="T33" fmla="*/ 425 h 653"/>
                <a:gd name="T34" fmla="*/ 266 w 652"/>
                <a:gd name="T35" fmla="*/ 390 h 653"/>
                <a:gd name="T36" fmla="*/ 302 w 652"/>
                <a:gd name="T37" fmla="*/ 243 h 653"/>
                <a:gd name="T38" fmla="*/ 252 w 652"/>
                <a:gd name="T39" fmla="*/ 302 h 653"/>
                <a:gd name="T40" fmla="*/ 199 w 652"/>
                <a:gd name="T41" fmla="*/ 396 h 653"/>
                <a:gd name="T42" fmla="*/ 53 w 652"/>
                <a:gd name="T43" fmla="*/ 329 h 653"/>
                <a:gd name="T44" fmla="*/ 170 w 652"/>
                <a:gd name="T45" fmla="*/ 150 h 653"/>
                <a:gd name="T46" fmla="*/ 243 w 652"/>
                <a:gd name="T47" fmla="*/ 227 h 653"/>
                <a:gd name="T48" fmla="*/ 285 w 652"/>
                <a:gd name="T49" fmla="*/ 200 h 653"/>
                <a:gd name="T50" fmla="*/ 288 w 652"/>
                <a:gd name="T51" fmla="*/ 161 h 653"/>
                <a:gd name="T52" fmla="*/ 262 w 652"/>
                <a:gd name="T53" fmla="*/ 130 h 653"/>
                <a:gd name="T54" fmla="*/ 321 w 652"/>
                <a:gd name="T55" fmla="*/ 19 h 653"/>
                <a:gd name="T56" fmla="*/ 49 w 652"/>
                <a:gd name="T57" fmla="*/ 459 h 653"/>
                <a:gd name="T58" fmla="*/ 301 w 652"/>
                <a:gd name="T59" fmla="*/ 626 h 653"/>
                <a:gd name="T60" fmla="*/ 266 w 652"/>
                <a:gd name="T61" fmla="*/ 478 h 653"/>
                <a:gd name="T62" fmla="*/ 226 w 652"/>
                <a:gd name="T63" fmla="*/ 469 h 653"/>
                <a:gd name="T64" fmla="*/ 101 w 652"/>
                <a:gd name="T65" fmla="*/ 303 h 653"/>
                <a:gd name="T66" fmla="*/ 166 w 652"/>
                <a:gd name="T67" fmla="*/ 349 h 653"/>
                <a:gd name="T68" fmla="*/ 199 w 652"/>
                <a:gd name="T69" fmla="*/ 306 h 653"/>
                <a:gd name="T70" fmla="*/ 101 w 652"/>
                <a:gd name="T71" fmla="*/ 303 h 653"/>
                <a:gd name="T72" fmla="*/ 143 w 652"/>
                <a:gd name="T73" fmla="*/ 208 h 653"/>
                <a:gd name="T74" fmla="*/ 95 w 652"/>
                <a:gd name="T75" fmla="*/ 243 h 653"/>
                <a:gd name="T76" fmla="*/ 191 w 652"/>
                <a:gd name="T77" fmla="*/ 252 h 653"/>
                <a:gd name="T78" fmla="*/ 494 w 652"/>
                <a:gd name="T79" fmla="*/ 216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52" h="653">
                  <a:moveTo>
                    <a:pt x="1" y="325"/>
                  </a:moveTo>
                  <a:cubicBezTo>
                    <a:pt x="0" y="145"/>
                    <a:pt x="153" y="0"/>
                    <a:pt x="328" y="1"/>
                  </a:cubicBezTo>
                  <a:cubicBezTo>
                    <a:pt x="503" y="3"/>
                    <a:pt x="652" y="149"/>
                    <a:pt x="651" y="327"/>
                  </a:cubicBezTo>
                  <a:cubicBezTo>
                    <a:pt x="650" y="505"/>
                    <a:pt x="506" y="653"/>
                    <a:pt x="323" y="652"/>
                  </a:cubicBezTo>
                  <a:cubicBezTo>
                    <a:pt x="140" y="650"/>
                    <a:pt x="0" y="500"/>
                    <a:pt x="1" y="325"/>
                  </a:cubicBezTo>
                  <a:close/>
                  <a:moveTo>
                    <a:pt x="349" y="237"/>
                  </a:moveTo>
                  <a:cubicBezTo>
                    <a:pt x="341" y="264"/>
                    <a:pt x="333" y="287"/>
                    <a:pt x="326" y="311"/>
                  </a:cubicBezTo>
                  <a:cubicBezTo>
                    <a:pt x="315" y="350"/>
                    <a:pt x="302" y="388"/>
                    <a:pt x="304" y="430"/>
                  </a:cubicBezTo>
                  <a:cubicBezTo>
                    <a:pt x="307" y="483"/>
                    <a:pt x="309" y="536"/>
                    <a:pt x="320" y="589"/>
                  </a:cubicBezTo>
                  <a:cubicBezTo>
                    <a:pt x="323" y="603"/>
                    <a:pt x="329" y="617"/>
                    <a:pt x="316" y="630"/>
                  </a:cubicBezTo>
                  <a:cubicBezTo>
                    <a:pt x="465" y="636"/>
                    <a:pt x="613" y="527"/>
                    <a:pt x="628" y="357"/>
                  </a:cubicBezTo>
                  <a:cubicBezTo>
                    <a:pt x="646" y="156"/>
                    <a:pt x="489" y="26"/>
                    <a:pt x="345" y="21"/>
                  </a:cubicBezTo>
                  <a:cubicBezTo>
                    <a:pt x="345" y="28"/>
                    <a:pt x="346" y="35"/>
                    <a:pt x="345" y="42"/>
                  </a:cubicBezTo>
                  <a:cubicBezTo>
                    <a:pt x="342" y="63"/>
                    <a:pt x="338" y="85"/>
                    <a:pt x="335" y="106"/>
                  </a:cubicBezTo>
                  <a:cubicBezTo>
                    <a:pt x="333" y="118"/>
                    <a:pt x="339" y="125"/>
                    <a:pt x="350" y="122"/>
                  </a:cubicBezTo>
                  <a:cubicBezTo>
                    <a:pt x="399" y="108"/>
                    <a:pt x="450" y="113"/>
                    <a:pt x="500" y="112"/>
                  </a:cubicBezTo>
                  <a:cubicBezTo>
                    <a:pt x="515" y="111"/>
                    <a:pt x="530" y="119"/>
                    <a:pt x="544" y="124"/>
                  </a:cubicBezTo>
                  <a:cubicBezTo>
                    <a:pt x="547" y="125"/>
                    <a:pt x="550" y="129"/>
                    <a:pt x="551" y="133"/>
                  </a:cubicBezTo>
                  <a:cubicBezTo>
                    <a:pt x="555" y="151"/>
                    <a:pt x="548" y="160"/>
                    <a:pt x="529" y="161"/>
                  </a:cubicBezTo>
                  <a:cubicBezTo>
                    <a:pt x="480" y="161"/>
                    <a:pt x="431" y="160"/>
                    <a:pt x="382" y="161"/>
                  </a:cubicBezTo>
                  <a:cubicBezTo>
                    <a:pt x="369" y="161"/>
                    <a:pt x="354" y="164"/>
                    <a:pt x="345" y="171"/>
                  </a:cubicBezTo>
                  <a:cubicBezTo>
                    <a:pt x="332" y="180"/>
                    <a:pt x="339" y="211"/>
                    <a:pt x="354" y="222"/>
                  </a:cubicBezTo>
                  <a:cubicBezTo>
                    <a:pt x="355" y="220"/>
                    <a:pt x="356" y="218"/>
                    <a:pt x="357" y="216"/>
                  </a:cubicBezTo>
                  <a:cubicBezTo>
                    <a:pt x="368" y="190"/>
                    <a:pt x="385" y="172"/>
                    <a:pt x="417" y="173"/>
                  </a:cubicBezTo>
                  <a:cubicBezTo>
                    <a:pt x="451" y="174"/>
                    <a:pt x="486" y="174"/>
                    <a:pt x="521" y="176"/>
                  </a:cubicBezTo>
                  <a:cubicBezTo>
                    <a:pt x="535" y="177"/>
                    <a:pt x="545" y="188"/>
                    <a:pt x="547" y="201"/>
                  </a:cubicBezTo>
                  <a:cubicBezTo>
                    <a:pt x="553" y="234"/>
                    <a:pt x="539" y="253"/>
                    <a:pt x="506" y="256"/>
                  </a:cubicBezTo>
                  <a:cubicBezTo>
                    <a:pt x="474" y="259"/>
                    <a:pt x="442" y="261"/>
                    <a:pt x="411" y="263"/>
                  </a:cubicBezTo>
                  <a:cubicBezTo>
                    <a:pt x="387" y="264"/>
                    <a:pt x="368" y="256"/>
                    <a:pt x="349" y="237"/>
                  </a:cubicBezTo>
                  <a:close/>
                  <a:moveTo>
                    <a:pt x="49" y="459"/>
                  </a:moveTo>
                  <a:cubicBezTo>
                    <a:pt x="57" y="449"/>
                    <a:pt x="62" y="442"/>
                    <a:pt x="67" y="435"/>
                  </a:cubicBezTo>
                  <a:cubicBezTo>
                    <a:pt x="76" y="422"/>
                    <a:pt x="87" y="416"/>
                    <a:pt x="103" y="419"/>
                  </a:cubicBezTo>
                  <a:cubicBezTo>
                    <a:pt x="117" y="421"/>
                    <a:pt x="132" y="422"/>
                    <a:pt x="146" y="422"/>
                  </a:cubicBezTo>
                  <a:cubicBezTo>
                    <a:pt x="174" y="423"/>
                    <a:pt x="202" y="423"/>
                    <a:pt x="230" y="425"/>
                  </a:cubicBezTo>
                  <a:cubicBezTo>
                    <a:pt x="263" y="426"/>
                    <a:pt x="265" y="425"/>
                    <a:pt x="266" y="393"/>
                  </a:cubicBezTo>
                  <a:cubicBezTo>
                    <a:pt x="266" y="392"/>
                    <a:pt x="266" y="391"/>
                    <a:pt x="266" y="390"/>
                  </a:cubicBezTo>
                  <a:cubicBezTo>
                    <a:pt x="270" y="344"/>
                    <a:pt x="278" y="300"/>
                    <a:pt x="298" y="259"/>
                  </a:cubicBezTo>
                  <a:cubicBezTo>
                    <a:pt x="301" y="254"/>
                    <a:pt x="301" y="248"/>
                    <a:pt x="302" y="243"/>
                  </a:cubicBezTo>
                  <a:cubicBezTo>
                    <a:pt x="300" y="242"/>
                    <a:pt x="299" y="241"/>
                    <a:pt x="297" y="240"/>
                  </a:cubicBezTo>
                  <a:cubicBezTo>
                    <a:pt x="281" y="261"/>
                    <a:pt x="266" y="281"/>
                    <a:pt x="252" y="302"/>
                  </a:cubicBezTo>
                  <a:cubicBezTo>
                    <a:pt x="247" y="309"/>
                    <a:pt x="245" y="320"/>
                    <a:pt x="246" y="329"/>
                  </a:cubicBezTo>
                  <a:cubicBezTo>
                    <a:pt x="249" y="362"/>
                    <a:pt x="232" y="390"/>
                    <a:pt x="199" y="396"/>
                  </a:cubicBezTo>
                  <a:cubicBezTo>
                    <a:pt x="167" y="402"/>
                    <a:pt x="135" y="404"/>
                    <a:pt x="102" y="392"/>
                  </a:cubicBezTo>
                  <a:cubicBezTo>
                    <a:pt x="72" y="380"/>
                    <a:pt x="56" y="360"/>
                    <a:pt x="53" y="329"/>
                  </a:cubicBezTo>
                  <a:cubicBezTo>
                    <a:pt x="51" y="303"/>
                    <a:pt x="51" y="277"/>
                    <a:pt x="50" y="251"/>
                  </a:cubicBezTo>
                  <a:cubicBezTo>
                    <a:pt x="50" y="191"/>
                    <a:pt x="111" y="139"/>
                    <a:pt x="170" y="150"/>
                  </a:cubicBezTo>
                  <a:cubicBezTo>
                    <a:pt x="203" y="157"/>
                    <a:pt x="233" y="168"/>
                    <a:pt x="239" y="208"/>
                  </a:cubicBezTo>
                  <a:cubicBezTo>
                    <a:pt x="240" y="214"/>
                    <a:pt x="241" y="221"/>
                    <a:pt x="243" y="227"/>
                  </a:cubicBezTo>
                  <a:cubicBezTo>
                    <a:pt x="244" y="231"/>
                    <a:pt x="246" y="234"/>
                    <a:pt x="247" y="237"/>
                  </a:cubicBezTo>
                  <a:cubicBezTo>
                    <a:pt x="261" y="223"/>
                    <a:pt x="275" y="213"/>
                    <a:pt x="285" y="200"/>
                  </a:cubicBezTo>
                  <a:cubicBezTo>
                    <a:pt x="292" y="191"/>
                    <a:pt x="296" y="179"/>
                    <a:pt x="299" y="168"/>
                  </a:cubicBezTo>
                  <a:cubicBezTo>
                    <a:pt x="301" y="160"/>
                    <a:pt x="296" y="155"/>
                    <a:pt x="288" y="161"/>
                  </a:cubicBezTo>
                  <a:cubicBezTo>
                    <a:pt x="276" y="170"/>
                    <a:pt x="264" y="175"/>
                    <a:pt x="251" y="167"/>
                  </a:cubicBezTo>
                  <a:cubicBezTo>
                    <a:pt x="243" y="162"/>
                    <a:pt x="251" y="145"/>
                    <a:pt x="262" y="130"/>
                  </a:cubicBezTo>
                  <a:cubicBezTo>
                    <a:pt x="277" y="108"/>
                    <a:pt x="291" y="86"/>
                    <a:pt x="304" y="63"/>
                  </a:cubicBezTo>
                  <a:cubicBezTo>
                    <a:pt x="311" y="50"/>
                    <a:pt x="315" y="35"/>
                    <a:pt x="321" y="19"/>
                  </a:cubicBezTo>
                  <a:cubicBezTo>
                    <a:pt x="212" y="25"/>
                    <a:pt x="125" y="71"/>
                    <a:pt x="67" y="164"/>
                  </a:cubicBezTo>
                  <a:cubicBezTo>
                    <a:pt x="8" y="257"/>
                    <a:pt x="4" y="355"/>
                    <a:pt x="49" y="459"/>
                  </a:cubicBezTo>
                  <a:close/>
                  <a:moveTo>
                    <a:pt x="62" y="477"/>
                  </a:moveTo>
                  <a:cubicBezTo>
                    <a:pt x="97" y="556"/>
                    <a:pt x="244" y="647"/>
                    <a:pt x="301" y="626"/>
                  </a:cubicBezTo>
                  <a:cubicBezTo>
                    <a:pt x="285" y="613"/>
                    <a:pt x="277" y="597"/>
                    <a:pt x="275" y="577"/>
                  </a:cubicBezTo>
                  <a:cubicBezTo>
                    <a:pt x="272" y="544"/>
                    <a:pt x="269" y="511"/>
                    <a:pt x="266" y="478"/>
                  </a:cubicBezTo>
                  <a:cubicBezTo>
                    <a:pt x="266" y="468"/>
                    <a:pt x="265" y="462"/>
                    <a:pt x="253" y="466"/>
                  </a:cubicBezTo>
                  <a:cubicBezTo>
                    <a:pt x="244" y="468"/>
                    <a:pt x="235" y="469"/>
                    <a:pt x="226" y="469"/>
                  </a:cubicBezTo>
                  <a:cubicBezTo>
                    <a:pt x="172" y="472"/>
                    <a:pt x="118" y="475"/>
                    <a:pt x="62" y="477"/>
                  </a:cubicBezTo>
                  <a:close/>
                  <a:moveTo>
                    <a:pt x="101" y="303"/>
                  </a:moveTo>
                  <a:cubicBezTo>
                    <a:pt x="101" y="307"/>
                    <a:pt x="101" y="310"/>
                    <a:pt x="101" y="313"/>
                  </a:cubicBezTo>
                  <a:cubicBezTo>
                    <a:pt x="111" y="344"/>
                    <a:pt x="130" y="355"/>
                    <a:pt x="166" y="349"/>
                  </a:cubicBezTo>
                  <a:cubicBezTo>
                    <a:pt x="175" y="348"/>
                    <a:pt x="183" y="346"/>
                    <a:pt x="190" y="342"/>
                  </a:cubicBezTo>
                  <a:cubicBezTo>
                    <a:pt x="206" y="334"/>
                    <a:pt x="201" y="318"/>
                    <a:pt x="199" y="306"/>
                  </a:cubicBezTo>
                  <a:cubicBezTo>
                    <a:pt x="198" y="302"/>
                    <a:pt x="186" y="296"/>
                    <a:pt x="179" y="296"/>
                  </a:cubicBezTo>
                  <a:cubicBezTo>
                    <a:pt x="153" y="297"/>
                    <a:pt x="128" y="301"/>
                    <a:pt x="101" y="303"/>
                  </a:cubicBezTo>
                  <a:close/>
                  <a:moveTo>
                    <a:pt x="191" y="252"/>
                  </a:moveTo>
                  <a:cubicBezTo>
                    <a:pt x="189" y="212"/>
                    <a:pt x="180" y="207"/>
                    <a:pt x="143" y="208"/>
                  </a:cubicBezTo>
                  <a:cubicBezTo>
                    <a:pt x="141" y="208"/>
                    <a:pt x="139" y="208"/>
                    <a:pt x="137" y="209"/>
                  </a:cubicBezTo>
                  <a:cubicBezTo>
                    <a:pt x="116" y="212"/>
                    <a:pt x="99" y="226"/>
                    <a:pt x="95" y="243"/>
                  </a:cubicBezTo>
                  <a:cubicBezTo>
                    <a:pt x="94" y="251"/>
                    <a:pt x="92" y="262"/>
                    <a:pt x="106" y="261"/>
                  </a:cubicBezTo>
                  <a:cubicBezTo>
                    <a:pt x="134" y="258"/>
                    <a:pt x="162" y="255"/>
                    <a:pt x="191" y="252"/>
                  </a:cubicBezTo>
                  <a:close/>
                  <a:moveTo>
                    <a:pt x="403" y="219"/>
                  </a:moveTo>
                  <a:cubicBezTo>
                    <a:pt x="433" y="226"/>
                    <a:pt x="464" y="216"/>
                    <a:pt x="494" y="216"/>
                  </a:cubicBezTo>
                  <a:cubicBezTo>
                    <a:pt x="464" y="210"/>
                    <a:pt x="433" y="211"/>
                    <a:pt x="403" y="2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6" name="Freeform 60">
              <a:extLst>
                <a:ext uri="{FF2B5EF4-FFF2-40B4-BE49-F238E27FC236}">
                  <a16:creationId xmlns:a16="http://schemas.microsoft.com/office/drawing/2014/main" id="{AF6547CD-5D11-4962-963F-881957F8C1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526" y="3052763"/>
              <a:ext cx="395288" cy="357188"/>
            </a:xfrm>
            <a:custGeom>
              <a:avLst/>
              <a:gdLst>
                <a:gd name="T0" fmla="*/ 0 w 120"/>
                <a:gd name="T1" fmla="*/ 90 h 108"/>
                <a:gd name="T2" fmla="*/ 5 w 120"/>
                <a:gd name="T3" fmla="*/ 35 h 108"/>
                <a:gd name="T4" fmla="*/ 53 w 120"/>
                <a:gd name="T5" fmla="*/ 7 h 108"/>
                <a:gd name="T6" fmla="*/ 98 w 120"/>
                <a:gd name="T7" fmla="*/ 17 h 108"/>
                <a:gd name="T8" fmla="*/ 119 w 120"/>
                <a:gd name="T9" fmla="*/ 43 h 108"/>
                <a:gd name="T10" fmla="*/ 116 w 120"/>
                <a:gd name="T11" fmla="*/ 89 h 108"/>
                <a:gd name="T12" fmla="*/ 92 w 120"/>
                <a:gd name="T13" fmla="*/ 106 h 108"/>
                <a:gd name="T14" fmla="*/ 42 w 120"/>
                <a:gd name="T15" fmla="*/ 96 h 108"/>
                <a:gd name="T16" fmla="*/ 0 w 120"/>
                <a:gd name="T17" fmla="*/ 90 h 108"/>
                <a:gd name="T18" fmla="*/ 97 w 120"/>
                <a:gd name="T19" fmla="*/ 76 h 108"/>
                <a:gd name="T20" fmla="*/ 69 w 120"/>
                <a:gd name="T21" fmla="*/ 37 h 108"/>
                <a:gd name="T22" fmla="*/ 39 w 120"/>
                <a:gd name="T23" fmla="*/ 33 h 108"/>
                <a:gd name="T24" fmla="*/ 23 w 120"/>
                <a:gd name="T25" fmla="*/ 41 h 108"/>
                <a:gd name="T26" fmla="*/ 30 w 120"/>
                <a:gd name="T27" fmla="*/ 64 h 108"/>
                <a:gd name="T28" fmla="*/ 97 w 120"/>
                <a:gd name="T29" fmla="*/ 7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108">
                  <a:moveTo>
                    <a:pt x="0" y="90"/>
                  </a:moveTo>
                  <a:cubicBezTo>
                    <a:pt x="2" y="69"/>
                    <a:pt x="2" y="52"/>
                    <a:pt x="5" y="35"/>
                  </a:cubicBezTo>
                  <a:cubicBezTo>
                    <a:pt x="10" y="10"/>
                    <a:pt x="28" y="0"/>
                    <a:pt x="53" y="7"/>
                  </a:cubicBezTo>
                  <a:cubicBezTo>
                    <a:pt x="68" y="10"/>
                    <a:pt x="83" y="13"/>
                    <a:pt x="98" y="17"/>
                  </a:cubicBezTo>
                  <a:cubicBezTo>
                    <a:pt x="111" y="20"/>
                    <a:pt x="120" y="29"/>
                    <a:pt x="119" y="43"/>
                  </a:cubicBezTo>
                  <a:cubicBezTo>
                    <a:pt x="118" y="59"/>
                    <a:pt x="116" y="74"/>
                    <a:pt x="116" y="89"/>
                  </a:cubicBezTo>
                  <a:cubicBezTo>
                    <a:pt x="115" y="106"/>
                    <a:pt x="104" y="108"/>
                    <a:pt x="92" y="106"/>
                  </a:cubicBezTo>
                  <a:cubicBezTo>
                    <a:pt x="75" y="103"/>
                    <a:pt x="59" y="99"/>
                    <a:pt x="42" y="96"/>
                  </a:cubicBezTo>
                  <a:cubicBezTo>
                    <a:pt x="28" y="94"/>
                    <a:pt x="15" y="92"/>
                    <a:pt x="0" y="90"/>
                  </a:cubicBezTo>
                  <a:close/>
                  <a:moveTo>
                    <a:pt x="97" y="76"/>
                  </a:moveTo>
                  <a:cubicBezTo>
                    <a:pt x="100" y="44"/>
                    <a:pt x="96" y="39"/>
                    <a:pt x="69" y="37"/>
                  </a:cubicBezTo>
                  <a:cubicBezTo>
                    <a:pt x="59" y="36"/>
                    <a:pt x="49" y="35"/>
                    <a:pt x="39" y="33"/>
                  </a:cubicBezTo>
                  <a:cubicBezTo>
                    <a:pt x="30" y="30"/>
                    <a:pt x="24" y="31"/>
                    <a:pt x="23" y="41"/>
                  </a:cubicBezTo>
                  <a:cubicBezTo>
                    <a:pt x="21" y="49"/>
                    <a:pt x="13" y="61"/>
                    <a:pt x="30" y="64"/>
                  </a:cubicBezTo>
                  <a:cubicBezTo>
                    <a:pt x="52" y="69"/>
                    <a:pt x="74" y="72"/>
                    <a:pt x="97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7" name="Freeform 61">
              <a:extLst>
                <a:ext uri="{FF2B5EF4-FFF2-40B4-BE49-F238E27FC236}">
                  <a16:creationId xmlns:a16="http://schemas.microsoft.com/office/drawing/2014/main" id="{16E5D332-5A9F-4F33-9F75-F519CF8422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9163" y="4586288"/>
              <a:ext cx="382588" cy="385763"/>
            </a:xfrm>
            <a:custGeom>
              <a:avLst/>
              <a:gdLst>
                <a:gd name="T0" fmla="*/ 23 w 116"/>
                <a:gd name="T1" fmla="*/ 62 h 117"/>
                <a:gd name="T2" fmla="*/ 44 w 116"/>
                <a:gd name="T3" fmla="*/ 7 h 117"/>
                <a:gd name="T4" fmla="*/ 100 w 116"/>
                <a:gd name="T5" fmla="*/ 21 h 117"/>
                <a:gd name="T6" fmla="*/ 105 w 116"/>
                <a:gd name="T7" fmla="*/ 33 h 117"/>
                <a:gd name="T8" fmla="*/ 44 w 116"/>
                <a:gd name="T9" fmla="*/ 114 h 117"/>
                <a:gd name="T10" fmla="*/ 18 w 116"/>
                <a:gd name="T11" fmla="*/ 104 h 117"/>
                <a:gd name="T12" fmla="*/ 23 w 116"/>
                <a:gd name="T13" fmla="*/ 62 h 117"/>
                <a:gd name="T14" fmla="*/ 72 w 116"/>
                <a:gd name="T15" fmla="*/ 55 h 117"/>
                <a:gd name="T16" fmla="*/ 80 w 116"/>
                <a:gd name="T17" fmla="*/ 46 h 117"/>
                <a:gd name="T18" fmla="*/ 58 w 116"/>
                <a:gd name="T19" fmla="*/ 29 h 117"/>
                <a:gd name="T20" fmla="*/ 47 w 116"/>
                <a:gd name="T21" fmla="*/ 39 h 117"/>
                <a:gd name="T22" fmla="*/ 72 w 116"/>
                <a:gd name="T23" fmla="*/ 55 h 117"/>
                <a:gd name="T24" fmla="*/ 26 w 116"/>
                <a:gd name="T25" fmla="*/ 70 h 117"/>
                <a:gd name="T26" fmla="*/ 53 w 116"/>
                <a:gd name="T27" fmla="*/ 93 h 117"/>
                <a:gd name="T28" fmla="*/ 70 w 116"/>
                <a:gd name="T29" fmla="*/ 84 h 117"/>
                <a:gd name="T30" fmla="*/ 26 w 116"/>
                <a:gd name="T31" fmla="*/ 7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6" h="117">
                  <a:moveTo>
                    <a:pt x="23" y="62"/>
                  </a:moveTo>
                  <a:cubicBezTo>
                    <a:pt x="17" y="38"/>
                    <a:pt x="25" y="17"/>
                    <a:pt x="44" y="7"/>
                  </a:cubicBezTo>
                  <a:cubicBezTo>
                    <a:pt x="58" y="0"/>
                    <a:pt x="89" y="8"/>
                    <a:pt x="100" y="21"/>
                  </a:cubicBezTo>
                  <a:cubicBezTo>
                    <a:pt x="102" y="24"/>
                    <a:pt x="104" y="29"/>
                    <a:pt x="105" y="33"/>
                  </a:cubicBezTo>
                  <a:cubicBezTo>
                    <a:pt x="116" y="74"/>
                    <a:pt x="84" y="117"/>
                    <a:pt x="44" y="114"/>
                  </a:cubicBezTo>
                  <a:cubicBezTo>
                    <a:pt x="35" y="113"/>
                    <a:pt x="26" y="110"/>
                    <a:pt x="18" y="104"/>
                  </a:cubicBezTo>
                  <a:cubicBezTo>
                    <a:pt x="0" y="91"/>
                    <a:pt x="2" y="73"/>
                    <a:pt x="23" y="62"/>
                  </a:cubicBezTo>
                  <a:close/>
                  <a:moveTo>
                    <a:pt x="72" y="55"/>
                  </a:moveTo>
                  <a:cubicBezTo>
                    <a:pt x="74" y="53"/>
                    <a:pt x="77" y="49"/>
                    <a:pt x="80" y="46"/>
                  </a:cubicBezTo>
                  <a:cubicBezTo>
                    <a:pt x="73" y="40"/>
                    <a:pt x="66" y="33"/>
                    <a:pt x="58" y="29"/>
                  </a:cubicBezTo>
                  <a:cubicBezTo>
                    <a:pt x="57" y="28"/>
                    <a:pt x="47" y="35"/>
                    <a:pt x="47" y="39"/>
                  </a:cubicBezTo>
                  <a:cubicBezTo>
                    <a:pt x="48" y="52"/>
                    <a:pt x="58" y="53"/>
                    <a:pt x="72" y="55"/>
                  </a:cubicBezTo>
                  <a:close/>
                  <a:moveTo>
                    <a:pt x="26" y="70"/>
                  </a:moveTo>
                  <a:cubicBezTo>
                    <a:pt x="33" y="85"/>
                    <a:pt x="41" y="92"/>
                    <a:pt x="53" y="93"/>
                  </a:cubicBezTo>
                  <a:cubicBezTo>
                    <a:pt x="57" y="93"/>
                    <a:pt x="62" y="88"/>
                    <a:pt x="70" y="84"/>
                  </a:cubicBezTo>
                  <a:cubicBezTo>
                    <a:pt x="53" y="79"/>
                    <a:pt x="42" y="75"/>
                    <a:pt x="26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8" name="Freeform 62">
              <a:extLst>
                <a:ext uri="{FF2B5EF4-FFF2-40B4-BE49-F238E27FC236}">
                  <a16:creationId xmlns:a16="http://schemas.microsoft.com/office/drawing/2014/main" id="{78E94C47-CC95-4AD5-BAA1-DF5EB82931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0026" y="4649788"/>
              <a:ext cx="333375" cy="388938"/>
            </a:xfrm>
            <a:custGeom>
              <a:avLst/>
              <a:gdLst>
                <a:gd name="T0" fmla="*/ 0 w 101"/>
                <a:gd name="T1" fmla="*/ 56 h 118"/>
                <a:gd name="T2" fmla="*/ 58 w 101"/>
                <a:gd name="T3" fmla="*/ 0 h 118"/>
                <a:gd name="T4" fmla="*/ 84 w 101"/>
                <a:gd name="T5" fmla="*/ 14 h 118"/>
                <a:gd name="T6" fmla="*/ 99 w 101"/>
                <a:gd name="T7" fmla="*/ 75 h 118"/>
                <a:gd name="T8" fmla="*/ 68 w 101"/>
                <a:gd name="T9" fmla="*/ 113 h 118"/>
                <a:gd name="T10" fmla="*/ 17 w 101"/>
                <a:gd name="T11" fmla="*/ 94 h 118"/>
                <a:gd name="T12" fmla="*/ 0 w 101"/>
                <a:gd name="T13" fmla="*/ 56 h 118"/>
                <a:gd name="T14" fmla="*/ 31 w 101"/>
                <a:gd name="T15" fmla="*/ 52 h 118"/>
                <a:gd name="T16" fmla="*/ 42 w 101"/>
                <a:gd name="T17" fmla="*/ 80 h 118"/>
                <a:gd name="T18" fmla="*/ 60 w 101"/>
                <a:gd name="T19" fmla="*/ 89 h 118"/>
                <a:gd name="T20" fmla="*/ 72 w 101"/>
                <a:gd name="T21" fmla="*/ 71 h 118"/>
                <a:gd name="T22" fmla="*/ 68 w 101"/>
                <a:gd name="T23" fmla="*/ 46 h 118"/>
                <a:gd name="T24" fmla="*/ 46 w 101"/>
                <a:gd name="T25" fmla="*/ 24 h 118"/>
                <a:gd name="T26" fmla="*/ 31 w 101"/>
                <a:gd name="T27" fmla="*/ 52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1" h="118">
                  <a:moveTo>
                    <a:pt x="0" y="56"/>
                  </a:moveTo>
                  <a:cubicBezTo>
                    <a:pt x="3" y="20"/>
                    <a:pt x="24" y="0"/>
                    <a:pt x="58" y="0"/>
                  </a:cubicBezTo>
                  <a:cubicBezTo>
                    <a:pt x="69" y="0"/>
                    <a:pt x="78" y="5"/>
                    <a:pt x="84" y="14"/>
                  </a:cubicBezTo>
                  <a:cubicBezTo>
                    <a:pt x="95" y="33"/>
                    <a:pt x="101" y="53"/>
                    <a:pt x="99" y="75"/>
                  </a:cubicBezTo>
                  <a:cubicBezTo>
                    <a:pt x="97" y="94"/>
                    <a:pt x="84" y="109"/>
                    <a:pt x="68" y="113"/>
                  </a:cubicBezTo>
                  <a:cubicBezTo>
                    <a:pt x="49" y="118"/>
                    <a:pt x="26" y="110"/>
                    <a:pt x="17" y="94"/>
                  </a:cubicBezTo>
                  <a:cubicBezTo>
                    <a:pt x="10" y="82"/>
                    <a:pt x="6" y="68"/>
                    <a:pt x="0" y="56"/>
                  </a:cubicBezTo>
                  <a:close/>
                  <a:moveTo>
                    <a:pt x="31" y="52"/>
                  </a:moveTo>
                  <a:cubicBezTo>
                    <a:pt x="34" y="60"/>
                    <a:pt x="37" y="71"/>
                    <a:pt x="42" y="80"/>
                  </a:cubicBezTo>
                  <a:cubicBezTo>
                    <a:pt x="45" y="85"/>
                    <a:pt x="56" y="91"/>
                    <a:pt x="60" y="89"/>
                  </a:cubicBezTo>
                  <a:cubicBezTo>
                    <a:pt x="65" y="86"/>
                    <a:pt x="71" y="78"/>
                    <a:pt x="72" y="71"/>
                  </a:cubicBezTo>
                  <a:cubicBezTo>
                    <a:pt x="73" y="63"/>
                    <a:pt x="70" y="54"/>
                    <a:pt x="68" y="46"/>
                  </a:cubicBezTo>
                  <a:cubicBezTo>
                    <a:pt x="67" y="33"/>
                    <a:pt x="59" y="24"/>
                    <a:pt x="46" y="24"/>
                  </a:cubicBezTo>
                  <a:cubicBezTo>
                    <a:pt x="31" y="25"/>
                    <a:pt x="35" y="39"/>
                    <a:pt x="31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9" name="Freeform 63">
              <a:extLst>
                <a:ext uri="{FF2B5EF4-FFF2-40B4-BE49-F238E27FC236}">
                  <a16:creationId xmlns:a16="http://schemas.microsoft.com/office/drawing/2014/main" id="{2027E559-AD12-490C-A853-D33854FA17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4051" y="4451350"/>
              <a:ext cx="388938" cy="412750"/>
            </a:xfrm>
            <a:custGeom>
              <a:avLst/>
              <a:gdLst>
                <a:gd name="T0" fmla="*/ 42 w 118"/>
                <a:gd name="T1" fmla="*/ 54 h 125"/>
                <a:gd name="T2" fmla="*/ 51 w 118"/>
                <a:gd name="T3" fmla="*/ 49 h 125"/>
                <a:gd name="T4" fmla="*/ 101 w 118"/>
                <a:gd name="T5" fmla="*/ 48 h 125"/>
                <a:gd name="T6" fmla="*/ 99 w 118"/>
                <a:gd name="T7" fmla="*/ 108 h 125"/>
                <a:gd name="T8" fmla="*/ 50 w 118"/>
                <a:gd name="T9" fmla="*/ 122 h 125"/>
                <a:gd name="T10" fmla="*/ 39 w 118"/>
                <a:gd name="T11" fmla="*/ 108 h 125"/>
                <a:gd name="T12" fmla="*/ 55 w 118"/>
                <a:gd name="T13" fmla="*/ 98 h 125"/>
                <a:gd name="T14" fmla="*/ 84 w 118"/>
                <a:gd name="T15" fmla="*/ 71 h 125"/>
                <a:gd name="T16" fmla="*/ 75 w 118"/>
                <a:gd name="T17" fmla="*/ 60 h 125"/>
                <a:gd name="T18" fmla="*/ 57 w 118"/>
                <a:gd name="T19" fmla="*/ 66 h 125"/>
                <a:gd name="T20" fmla="*/ 12 w 118"/>
                <a:gd name="T21" fmla="*/ 59 h 125"/>
                <a:gd name="T22" fmla="*/ 9 w 118"/>
                <a:gd name="T23" fmla="*/ 49 h 125"/>
                <a:gd name="T24" fmla="*/ 1 w 118"/>
                <a:gd name="T25" fmla="*/ 33 h 125"/>
                <a:gd name="T26" fmla="*/ 17 w 118"/>
                <a:gd name="T27" fmla="*/ 23 h 125"/>
                <a:gd name="T28" fmla="*/ 54 w 118"/>
                <a:gd name="T29" fmla="*/ 2 h 125"/>
                <a:gd name="T30" fmla="*/ 70 w 118"/>
                <a:gd name="T31" fmla="*/ 3 h 125"/>
                <a:gd name="T32" fmla="*/ 67 w 118"/>
                <a:gd name="T33" fmla="*/ 20 h 125"/>
                <a:gd name="T34" fmla="*/ 48 w 118"/>
                <a:gd name="T35" fmla="*/ 32 h 125"/>
                <a:gd name="T36" fmla="*/ 42 w 118"/>
                <a:gd name="T37" fmla="*/ 5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8" h="125">
                  <a:moveTo>
                    <a:pt x="42" y="54"/>
                  </a:moveTo>
                  <a:cubicBezTo>
                    <a:pt x="46" y="52"/>
                    <a:pt x="49" y="51"/>
                    <a:pt x="51" y="49"/>
                  </a:cubicBezTo>
                  <a:cubicBezTo>
                    <a:pt x="67" y="36"/>
                    <a:pt x="92" y="34"/>
                    <a:pt x="101" y="48"/>
                  </a:cubicBezTo>
                  <a:cubicBezTo>
                    <a:pt x="118" y="73"/>
                    <a:pt x="118" y="91"/>
                    <a:pt x="99" y="108"/>
                  </a:cubicBezTo>
                  <a:cubicBezTo>
                    <a:pt x="85" y="120"/>
                    <a:pt x="68" y="125"/>
                    <a:pt x="50" y="122"/>
                  </a:cubicBezTo>
                  <a:cubicBezTo>
                    <a:pt x="44" y="120"/>
                    <a:pt x="35" y="118"/>
                    <a:pt x="39" y="108"/>
                  </a:cubicBezTo>
                  <a:cubicBezTo>
                    <a:pt x="42" y="101"/>
                    <a:pt x="44" y="95"/>
                    <a:pt x="55" y="98"/>
                  </a:cubicBezTo>
                  <a:cubicBezTo>
                    <a:pt x="79" y="104"/>
                    <a:pt x="90" y="94"/>
                    <a:pt x="84" y="71"/>
                  </a:cubicBezTo>
                  <a:cubicBezTo>
                    <a:pt x="83" y="67"/>
                    <a:pt x="78" y="60"/>
                    <a:pt x="75" y="60"/>
                  </a:cubicBezTo>
                  <a:cubicBezTo>
                    <a:pt x="69" y="60"/>
                    <a:pt x="60" y="62"/>
                    <a:pt x="57" y="66"/>
                  </a:cubicBezTo>
                  <a:cubicBezTo>
                    <a:pt x="37" y="95"/>
                    <a:pt x="25" y="87"/>
                    <a:pt x="12" y="59"/>
                  </a:cubicBezTo>
                  <a:cubicBezTo>
                    <a:pt x="11" y="55"/>
                    <a:pt x="10" y="52"/>
                    <a:pt x="9" y="49"/>
                  </a:cubicBezTo>
                  <a:cubicBezTo>
                    <a:pt x="6" y="43"/>
                    <a:pt x="0" y="37"/>
                    <a:pt x="1" y="33"/>
                  </a:cubicBezTo>
                  <a:cubicBezTo>
                    <a:pt x="4" y="29"/>
                    <a:pt x="11" y="27"/>
                    <a:pt x="17" y="23"/>
                  </a:cubicBezTo>
                  <a:cubicBezTo>
                    <a:pt x="29" y="16"/>
                    <a:pt x="41" y="8"/>
                    <a:pt x="54" y="2"/>
                  </a:cubicBezTo>
                  <a:cubicBezTo>
                    <a:pt x="58" y="0"/>
                    <a:pt x="65" y="3"/>
                    <a:pt x="70" y="3"/>
                  </a:cubicBezTo>
                  <a:cubicBezTo>
                    <a:pt x="69" y="9"/>
                    <a:pt x="70" y="17"/>
                    <a:pt x="67" y="20"/>
                  </a:cubicBezTo>
                  <a:cubicBezTo>
                    <a:pt x="62" y="26"/>
                    <a:pt x="55" y="28"/>
                    <a:pt x="48" y="32"/>
                  </a:cubicBezTo>
                  <a:cubicBezTo>
                    <a:pt x="41" y="37"/>
                    <a:pt x="35" y="43"/>
                    <a:pt x="42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0" name="Freeform 64">
              <a:extLst>
                <a:ext uri="{FF2B5EF4-FFF2-40B4-BE49-F238E27FC236}">
                  <a16:creationId xmlns:a16="http://schemas.microsoft.com/office/drawing/2014/main" id="{F4B327D5-311B-4128-ABB3-335631DE9E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33776" y="2419350"/>
              <a:ext cx="449263" cy="436563"/>
            </a:xfrm>
            <a:custGeom>
              <a:avLst/>
              <a:gdLst>
                <a:gd name="T0" fmla="*/ 6 w 136"/>
                <a:gd name="T1" fmla="*/ 68 h 132"/>
                <a:gd name="T2" fmla="*/ 73 w 136"/>
                <a:gd name="T3" fmla="*/ 0 h 132"/>
                <a:gd name="T4" fmla="*/ 120 w 136"/>
                <a:gd name="T5" fmla="*/ 47 h 132"/>
                <a:gd name="T6" fmla="*/ 94 w 136"/>
                <a:gd name="T7" fmla="*/ 91 h 132"/>
                <a:gd name="T8" fmla="*/ 73 w 136"/>
                <a:gd name="T9" fmla="*/ 112 h 132"/>
                <a:gd name="T10" fmla="*/ 73 w 136"/>
                <a:gd name="T11" fmla="*/ 121 h 132"/>
                <a:gd name="T12" fmla="*/ 59 w 136"/>
                <a:gd name="T13" fmla="*/ 132 h 132"/>
                <a:gd name="T14" fmla="*/ 50 w 136"/>
                <a:gd name="T15" fmla="*/ 117 h 132"/>
                <a:gd name="T16" fmla="*/ 59 w 136"/>
                <a:gd name="T17" fmla="*/ 92 h 132"/>
                <a:gd name="T18" fmla="*/ 52 w 136"/>
                <a:gd name="T19" fmla="*/ 71 h 132"/>
                <a:gd name="T20" fmla="*/ 34 w 136"/>
                <a:gd name="T21" fmla="*/ 87 h 132"/>
                <a:gd name="T22" fmla="*/ 28 w 136"/>
                <a:gd name="T23" fmla="*/ 96 h 132"/>
                <a:gd name="T24" fmla="*/ 15 w 136"/>
                <a:gd name="T25" fmla="*/ 92 h 132"/>
                <a:gd name="T26" fmla="*/ 6 w 136"/>
                <a:gd name="T27" fmla="*/ 68 h 132"/>
                <a:gd name="T28" fmla="*/ 87 w 136"/>
                <a:gd name="T29" fmla="*/ 34 h 132"/>
                <a:gd name="T30" fmla="*/ 72 w 136"/>
                <a:gd name="T31" fmla="*/ 55 h 132"/>
                <a:gd name="T32" fmla="*/ 87 w 136"/>
                <a:gd name="T33" fmla="*/ 71 h 132"/>
                <a:gd name="T34" fmla="*/ 101 w 136"/>
                <a:gd name="T35" fmla="*/ 60 h 132"/>
                <a:gd name="T36" fmla="*/ 87 w 136"/>
                <a:gd name="T37" fmla="*/ 3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32">
                  <a:moveTo>
                    <a:pt x="6" y="68"/>
                  </a:moveTo>
                  <a:cubicBezTo>
                    <a:pt x="41" y="56"/>
                    <a:pt x="62" y="36"/>
                    <a:pt x="73" y="0"/>
                  </a:cubicBezTo>
                  <a:cubicBezTo>
                    <a:pt x="90" y="17"/>
                    <a:pt x="107" y="30"/>
                    <a:pt x="120" y="47"/>
                  </a:cubicBezTo>
                  <a:cubicBezTo>
                    <a:pt x="136" y="67"/>
                    <a:pt x="122" y="91"/>
                    <a:pt x="94" y="91"/>
                  </a:cubicBezTo>
                  <a:cubicBezTo>
                    <a:pt x="76" y="90"/>
                    <a:pt x="73" y="98"/>
                    <a:pt x="73" y="112"/>
                  </a:cubicBezTo>
                  <a:cubicBezTo>
                    <a:pt x="74" y="115"/>
                    <a:pt x="75" y="119"/>
                    <a:pt x="73" y="121"/>
                  </a:cubicBezTo>
                  <a:cubicBezTo>
                    <a:pt x="69" y="125"/>
                    <a:pt x="64" y="129"/>
                    <a:pt x="59" y="132"/>
                  </a:cubicBezTo>
                  <a:cubicBezTo>
                    <a:pt x="56" y="127"/>
                    <a:pt x="49" y="122"/>
                    <a:pt x="50" y="117"/>
                  </a:cubicBezTo>
                  <a:cubicBezTo>
                    <a:pt x="51" y="109"/>
                    <a:pt x="57" y="101"/>
                    <a:pt x="59" y="92"/>
                  </a:cubicBezTo>
                  <a:cubicBezTo>
                    <a:pt x="61" y="84"/>
                    <a:pt x="64" y="72"/>
                    <a:pt x="52" y="71"/>
                  </a:cubicBezTo>
                  <a:cubicBezTo>
                    <a:pt x="46" y="70"/>
                    <a:pt x="39" y="81"/>
                    <a:pt x="34" y="87"/>
                  </a:cubicBezTo>
                  <a:cubicBezTo>
                    <a:pt x="31" y="89"/>
                    <a:pt x="30" y="96"/>
                    <a:pt x="28" y="96"/>
                  </a:cubicBezTo>
                  <a:cubicBezTo>
                    <a:pt x="24" y="97"/>
                    <a:pt x="18" y="95"/>
                    <a:pt x="15" y="92"/>
                  </a:cubicBezTo>
                  <a:cubicBezTo>
                    <a:pt x="9" y="85"/>
                    <a:pt x="0" y="78"/>
                    <a:pt x="6" y="68"/>
                  </a:cubicBezTo>
                  <a:close/>
                  <a:moveTo>
                    <a:pt x="87" y="34"/>
                  </a:moveTo>
                  <a:cubicBezTo>
                    <a:pt x="80" y="43"/>
                    <a:pt x="71" y="50"/>
                    <a:pt x="72" y="55"/>
                  </a:cubicBezTo>
                  <a:cubicBezTo>
                    <a:pt x="73" y="61"/>
                    <a:pt x="81" y="68"/>
                    <a:pt x="87" y="71"/>
                  </a:cubicBezTo>
                  <a:cubicBezTo>
                    <a:pt x="94" y="74"/>
                    <a:pt x="102" y="68"/>
                    <a:pt x="101" y="60"/>
                  </a:cubicBezTo>
                  <a:cubicBezTo>
                    <a:pt x="99" y="52"/>
                    <a:pt x="93" y="45"/>
                    <a:pt x="87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1" name="Freeform 65">
              <a:extLst>
                <a:ext uri="{FF2B5EF4-FFF2-40B4-BE49-F238E27FC236}">
                  <a16:creationId xmlns:a16="http://schemas.microsoft.com/office/drawing/2014/main" id="{9456987F-7360-4E32-930E-4AE4952619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201" y="2782888"/>
              <a:ext cx="404813" cy="358775"/>
            </a:xfrm>
            <a:custGeom>
              <a:avLst/>
              <a:gdLst>
                <a:gd name="T0" fmla="*/ 0 w 123"/>
                <a:gd name="T1" fmla="*/ 34 h 109"/>
                <a:gd name="T2" fmla="*/ 33 w 123"/>
                <a:gd name="T3" fmla="*/ 17 h 109"/>
                <a:gd name="T4" fmla="*/ 36 w 123"/>
                <a:gd name="T5" fmla="*/ 19 h 109"/>
                <a:gd name="T6" fmla="*/ 31 w 123"/>
                <a:gd name="T7" fmla="*/ 31 h 109"/>
                <a:gd name="T8" fmla="*/ 33 w 123"/>
                <a:gd name="T9" fmla="*/ 79 h 109"/>
                <a:gd name="T10" fmla="*/ 46 w 123"/>
                <a:gd name="T11" fmla="*/ 83 h 109"/>
                <a:gd name="T12" fmla="*/ 51 w 123"/>
                <a:gd name="T13" fmla="*/ 72 h 109"/>
                <a:gd name="T14" fmla="*/ 50 w 123"/>
                <a:gd name="T15" fmla="*/ 48 h 109"/>
                <a:gd name="T16" fmla="*/ 79 w 123"/>
                <a:gd name="T17" fmla="*/ 3 h 109"/>
                <a:gd name="T18" fmla="*/ 116 w 123"/>
                <a:gd name="T19" fmla="*/ 38 h 109"/>
                <a:gd name="T20" fmla="*/ 119 w 123"/>
                <a:gd name="T21" fmla="*/ 55 h 109"/>
                <a:gd name="T22" fmla="*/ 98 w 123"/>
                <a:gd name="T23" fmla="*/ 82 h 109"/>
                <a:gd name="T24" fmla="*/ 102 w 123"/>
                <a:gd name="T25" fmla="*/ 49 h 109"/>
                <a:gd name="T26" fmla="*/ 84 w 123"/>
                <a:gd name="T27" fmla="*/ 20 h 109"/>
                <a:gd name="T28" fmla="*/ 75 w 123"/>
                <a:gd name="T29" fmla="*/ 50 h 109"/>
                <a:gd name="T30" fmla="*/ 78 w 123"/>
                <a:gd name="T31" fmla="*/ 79 h 109"/>
                <a:gd name="T32" fmla="*/ 57 w 123"/>
                <a:gd name="T33" fmla="*/ 103 h 109"/>
                <a:gd name="T34" fmla="*/ 6 w 123"/>
                <a:gd name="T35" fmla="*/ 65 h 109"/>
                <a:gd name="T36" fmla="*/ 0 w 123"/>
                <a:gd name="T37" fmla="*/ 3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3" h="109">
                  <a:moveTo>
                    <a:pt x="0" y="34"/>
                  </a:moveTo>
                  <a:cubicBezTo>
                    <a:pt x="10" y="29"/>
                    <a:pt x="21" y="23"/>
                    <a:pt x="33" y="17"/>
                  </a:cubicBezTo>
                  <a:cubicBezTo>
                    <a:pt x="34" y="17"/>
                    <a:pt x="35" y="18"/>
                    <a:pt x="36" y="19"/>
                  </a:cubicBezTo>
                  <a:cubicBezTo>
                    <a:pt x="34" y="23"/>
                    <a:pt x="34" y="28"/>
                    <a:pt x="31" y="31"/>
                  </a:cubicBezTo>
                  <a:cubicBezTo>
                    <a:pt x="19" y="43"/>
                    <a:pt x="20" y="68"/>
                    <a:pt x="33" y="79"/>
                  </a:cubicBezTo>
                  <a:cubicBezTo>
                    <a:pt x="37" y="82"/>
                    <a:pt x="42" y="84"/>
                    <a:pt x="46" y="83"/>
                  </a:cubicBezTo>
                  <a:cubicBezTo>
                    <a:pt x="49" y="82"/>
                    <a:pt x="51" y="76"/>
                    <a:pt x="51" y="72"/>
                  </a:cubicBezTo>
                  <a:cubicBezTo>
                    <a:pt x="52" y="64"/>
                    <a:pt x="51" y="56"/>
                    <a:pt x="50" y="48"/>
                  </a:cubicBezTo>
                  <a:cubicBezTo>
                    <a:pt x="47" y="26"/>
                    <a:pt x="60" y="5"/>
                    <a:pt x="79" y="3"/>
                  </a:cubicBezTo>
                  <a:cubicBezTo>
                    <a:pt x="96" y="0"/>
                    <a:pt x="113" y="16"/>
                    <a:pt x="116" y="38"/>
                  </a:cubicBezTo>
                  <a:cubicBezTo>
                    <a:pt x="117" y="43"/>
                    <a:pt x="117" y="49"/>
                    <a:pt x="119" y="55"/>
                  </a:cubicBezTo>
                  <a:cubicBezTo>
                    <a:pt x="123" y="73"/>
                    <a:pt x="118" y="80"/>
                    <a:pt x="98" y="82"/>
                  </a:cubicBezTo>
                  <a:cubicBezTo>
                    <a:pt x="99" y="71"/>
                    <a:pt x="102" y="60"/>
                    <a:pt x="102" y="49"/>
                  </a:cubicBezTo>
                  <a:cubicBezTo>
                    <a:pt x="102" y="34"/>
                    <a:pt x="91" y="17"/>
                    <a:pt x="84" y="20"/>
                  </a:cubicBezTo>
                  <a:cubicBezTo>
                    <a:pt x="70" y="26"/>
                    <a:pt x="75" y="40"/>
                    <a:pt x="75" y="50"/>
                  </a:cubicBezTo>
                  <a:cubicBezTo>
                    <a:pt x="75" y="60"/>
                    <a:pt x="77" y="69"/>
                    <a:pt x="78" y="79"/>
                  </a:cubicBezTo>
                  <a:cubicBezTo>
                    <a:pt x="79" y="93"/>
                    <a:pt x="71" y="101"/>
                    <a:pt x="57" y="103"/>
                  </a:cubicBezTo>
                  <a:cubicBezTo>
                    <a:pt x="31" y="109"/>
                    <a:pt x="10" y="93"/>
                    <a:pt x="6" y="65"/>
                  </a:cubicBezTo>
                  <a:cubicBezTo>
                    <a:pt x="5" y="55"/>
                    <a:pt x="2" y="46"/>
                    <a:pt x="0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2" name="Freeform 66">
              <a:extLst>
                <a:ext uri="{FF2B5EF4-FFF2-40B4-BE49-F238E27FC236}">
                  <a16:creationId xmlns:a16="http://schemas.microsoft.com/office/drawing/2014/main" id="{58299B7B-3F26-43F0-9BE3-CC0D8A7DAA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3638" y="2027238"/>
              <a:ext cx="319088" cy="376238"/>
            </a:xfrm>
            <a:custGeom>
              <a:avLst/>
              <a:gdLst>
                <a:gd name="T0" fmla="*/ 42 w 97"/>
                <a:gd name="T1" fmla="*/ 108 h 114"/>
                <a:gd name="T2" fmla="*/ 15 w 97"/>
                <a:gd name="T3" fmla="*/ 114 h 114"/>
                <a:gd name="T4" fmla="*/ 0 w 97"/>
                <a:gd name="T5" fmla="*/ 16 h 114"/>
                <a:gd name="T6" fmla="*/ 43 w 97"/>
                <a:gd name="T7" fmla="*/ 22 h 114"/>
                <a:gd name="T8" fmla="*/ 63 w 97"/>
                <a:gd name="T9" fmla="*/ 47 h 114"/>
                <a:gd name="T10" fmla="*/ 74 w 97"/>
                <a:gd name="T11" fmla="*/ 54 h 114"/>
                <a:gd name="T12" fmla="*/ 68 w 97"/>
                <a:gd name="T13" fmla="*/ 16 h 114"/>
                <a:gd name="T14" fmla="*/ 77 w 97"/>
                <a:gd name="T15" fmla="*/ 1 h 114"/>
                <a:gd name="T16" fmla="*/ 97 w 97"/>
                <a:gd name="T17" fmla="*/ 1 h 114"/>
                <a:gd name="T18" fmla="*/ 88 w 97"/>
                <a:gd name="T19" fmla="*/ 47 h 114"/>
                <a:gd name="T20" fmla="*/ 94 w 97"/>
                <a:gd name="T21" fmla="*/ 80 h 114"/>
                <a:gd name="T22" fmla="*/ 88 w 97"/>
                <a:gd name="T23" fmla="*/ 94 h 114"/>
                <a:gd name="T24" fmla="*/ 73 w 97"/>
                <a:gd name="T25" fmla="*/ 89 h 114"/>
                <a:gd name="T26" fmla="*/ 51 w 97"/>
                <a:gd name="T27" fmla="*/ 61 h 114"/>
                <a:gd name="T28" fmla="*/ 33 w 97"/>
                <a:gd name="T29" fmla="*/ 42 h 114"/>
                <a:gd name="T30" fmla="*/ 42 w 97"/>
                <a:gd name="T31" fmla="*/ 10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7" h="114">
                  <a:moveTo>
                    <a:pt x="42" y="108"/>
                  </a:moveTo>
                  <a:cubicBezTo>
                    <a:pt x="33" y="110"/>
                    <a:pt x="24" y="112"/>
                    <a:pt x="15" y="114"/>
                  </a:cubicBezTo>
                  <a:cubicBezTo>
                    <a:pt x="10" y="81"/>
                    <a:pt x="5" y="49"/>
                    <a:pt x="0" y="16"/>
                  </a:cubicBezTo>
                  <a:cubicBezTo>
                    <a:pt x="11" y="6"/>
                    <a:pt x="31" y="7"/>
                    <a:pt x="43" y="22"/>
                  </a:cubicBezTo>
                  <a:cubicBezTo>
                    <a:pt x="50" y="31"/>
                    <a:pt x="56" y="39"/>
                    <a:pt x="63" y="47"/>
                  </a:cubicBezTo>
                  <a:cubicBezTo>
                    <a:pt x="65" y="49"/>
                    <a:pt x="67" y="50"/>
                    <a:pt x="74" y="54"/>
                  </a:cubicBezTo>
                  <a:cubicBezTo>
                    <a:pt x="72" y="39"/>
                    <a:pt x="73" y="26"/>
                    <a:pt x="68" y="16"/>
                  </a:cubicBezTo>
                  <a:cubicBezTo>
                    <a:pt x="62" y="4"/>
                    <a:pt x="67" y="1"/>
                    <a:pt x="77" y="1"/>
                  </a:cubicBezTo>
                  <a:cubicBezTo>
                    <a:pt x="82" y="0"/>
                    <a:pt x="88" y="1"/>
                    <a:pt x="97" y="1"/>
                  </a:cubicBezTo>
                  <a:cubicBezTo>
                    <a:pt x="82" y="17"/>
                    <a:pt x="86" y="32"/>
                    <a:pt x="88" y="47"/>
                  </a:cubicBezTo>
                  <a:cubicBezTo>
                    <a:pt x="90" y="58"/>
                    <a:pt x="93" y="69"/>
                    <a:pt x="94" y="80"/>
                  </a:cubicBezTo>
                  <a:cubicBezTo>
                    <a:pt x="94" y="85"/>
                    <a:pt x="91" y="93"/>
                    <a:pt x="88" y="94"/>
                  </a:cubicBezTo>
                  <a:cubicBezTo>
                    <a:pt x="84" y="95"/>
                    <a:pt x="76" y="93"/>
                    <a:pt x="73" y="89"/>
                  </a:cubicBezTo>
                  <a:cubicBezTo>
                    <a:pt x="65" y="81"/>
                    <a:pt x="58" y="71"/>
                    <a:pt x="51" y="61"/>
                  </a:cubicBezTo>
                  <a:cubicBezTo>
                    <a:pt x="46" y="55"/>
                    <a:pt x="40" y="50"/>
                    <a:pt x="33" y="42"/>
                  </a:cubicBezTo>
                  <a:cubicBezTo>
                    <a:pt x="26" y="67"/>
                    <a:pt x="31" y="87"/>
                    <a:pt x="42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3" name="Freeform 67">
              <a:extLst>
                <a:ext uri="{FF2B5EF4-FFF2-40B4-BE49-F238E27FC236}">
                  <a16:creationId xmlns:a16="http://schemas.microsoft.com/office/drawing/2014/main" id="{C0C7D655-14DA-4882-A1A3-EBF186CBA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8613" y="2357438"/>
              <a:ext cx="446088" cy="438150"/>
            </a:xfrm>
            <a:custGeom>
              <a:avLst/>
              <a:gdLst>
                <a:gd name="T0" fmla="*/ 103 w 135"/>
                <a:gd name="T1" fmla="*/ 108 h 133"/>
                <a:gd name="T2" fmla="*/ 88 w 135"/>
                <a:gd name="T3" fmla="*/ 125 h 133"/>
                <a:gd name="T4" fmla="*/ 69 w 135"/>
                <a:gd name="T5" fmla="*/ 122 h 133"/>
                <a:gd name="T6" fmla="*/ 27 w 135"/>
                <a:gd name="T7" fmla="*/ 82 h 133"/>
                <a:gd name="T8" fmla="*/ 0 w 135"/>
                <a:gd name="T9" fmla="*/ 63 h 133"/>
                <a:gd name="T10" fmla="*/ 26 w 135"/>
                <a:gd name="T11" fmla="*/ 41 h 133"/>
                <a:gd name="T12" fmla="*/ 79 w 135"/>
                <a:gd name="T13" fmla="*/ 54 h 133"/>
                <a:gd name="T14" fmla="*/ 47 w 135"/>
                <a:gd name="T15" fmla="*/ 21 h 133"/>
                <a:gd name="T16" fmla="*/ 66 w 135"/>
                <a:gd name="T17" fmla="*/ 0 h 133"/>
                <a:gd name="T18" fmla="*/ 135 w 135"/>
                <a:gd name="T19" fmla="*/ 78 h 133"/>
                <a:gd name="T20" fmla="*/ 41 w 135"/>
                <a:gd name="T21" fmla="*/ 62 h 133"/>
                <a:gd name="T22" fmla="*/ 103 w 135"/>
                <a:gd name="T23" fmla="*/ 10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33">
                  <a:moveTo>
                    <a:pt x="103" y="108"/>
                  </a:moveTo>
                  <a:cubicBezTo>
                    <a:pt x="98" y="115"/>
                    <a:pt x="93" y="120"/>
                    <a:pt x="88" y="125"/>
                  </a:cubicBezTo>
                  <a:cubicBezTo>
                    <a:pt x="80" y="132"/>
                    <a:pt x="77" y="133"/>
                    <a:pt x="69" y="122"/>
                  </a:cubicBezTo>
                  <a:cubicBezTo>
                    <a:pt x="58" y="106"/>
                    <a:pt x="42" y="95"/>
                    <a:pt x="27" y="82"/>
                  </a:cubicBezTo>
                  <a:cubicBezTo>
                    <a:pt x="19" y="75"/>
                    <a:pt x="10" y="70"/>
                    <a:pt x="0" y="63"/>
                  </a:cubicBezTo>
                  <a:cubicBezTo>
                    <a:pt x="1" y="48"/>
                    <a:pt x="21" y="50"/>
                    <a:pt x="26" y="41"/>
                  </a:cubicBezTo>
                  <a:cubicBezTo>
                    <a:pt x="45" y="45"/>
                    <a:pt x="62" y="49"/>
                    <a:pt x="79" y="54"/>
                  </a:cubicBezTo>
                  <a:cubicBezTo>
                    <a:pt x="80" y="38"/>
                    <a:pt x="66" y="24"/>
                    <a:pt x="47" y="21"/>
                  </a:cubicBezTo>
                  <a:cubicBezTo>
                    <a:pt x="48" y="10"/>
                    <a:pt x="48" y="10"/>
                    <a:pt x="66" y="0"/>
                  </a:cubicBezTo>
                  <a:cubicBezTo>
                    <a:pt x="83" y="30"/>
                    <a:pt x="109" y="51"/>
                    <a:pt x="135" y="78"/>
                  </a:cubicBezTo>
                  <a:cubicBezTo>
                    <a:pt x="102" y="83"/>
                    <a:pt x="76" y="61"/>
                    <a:pt x="41" y="62"/>
                  </a:cubicBezTo>
                  <a:cubicBezTo>
                    <a:pt x="62" y="82"/>
                    <a:pt x="75" y="103"/>
                    <a:pt x="10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4" name="Freeform 68">
              <a:extLst>
                <a:ext uri="{FF2B5EF4-FFF2-40B4-BE49-F238E27FC236}">
                  <a16:creationId xmlns:a16="http://schemas.microsoft.com/office/drawing/2014/main" id="{E8DBB360-EAE5-415E-A1D1-8F2A7CD0F9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7076" y="2214563"/>
              <a:ext cx="412750" cy="422275"/>
            </a:xfrm>
            <a:custGeom>
              <a:avLst/>
              <a:gdLst>
                <a:gd name="T0" fmla="*/ 84 w 125"/>
                <a:gd name="T1" fmla="*/ 113 h 128"/>
                <a:gd name="T2" fmla="*/ 53 w 125"/>
                <a:gd name="T3" fmla="*/ 118 h 128"/>
                <a:gd name="T4" fmla="*/ 0 w 125"/>
                <a:gd name="T5" fmla="*/ 81 h 128"/>
                <a:gd name="T6" fmla="*/ 23 w 125"/>
                <a:gd name="T7" fmla="*/ 64 h 128"/>
                <a:gd name="T8" fmla="*/ 54 w 125"/>
                <a:gd name="T9" fmla="*/ 12 h 128"/>
                <a:gd name="T10" fmla="*/ 68 w 125"/>
                <a:gd name="T11" fmla="*/ 6 h 128"/>
                <a:gd name="T12" fmla="*/ 117 w 125"/>
                <a:gd name="T13" fmla="*/ 37 h 128"/>
                <a:gd name="T14" fmla="*/ 125 w 125"/>
                <a:gd name="T15" fmla="*/ 51 h 128"/>
                <a:gd name="T16" fmla="*/ 120 w 125"/>
                <a:gd name="T17" fmla="*/ 57 h 128"/>
                <a:gd name="T18" fmla="*/ 107 w 125"/>
                <a:gd name="T19" fmla="*/ 49 h 128"/>
                <a:gd name="T20" fmla="*/ 74 w 125"/>
                <a:gd name="T21" fmla="*/ 28 h 128"/>
                <a:gd name="T22" fmla="*/ 56 w 125"/>
                <a:gd name="T23" fmla="*/ 49 h 128"/>
                <a:gd name="T24" fmla="*/ 100 w 125"/>
                <a:gd name="T25" fmla="*/ 72 h 128"/>
                <a:gd name="T26" fmla="*/ 90 w 125"/>
                <a:gd name="T27" fmla="*/ 86 h 128"/>
                <a:gd name="T28" fmla="*/ 76 w 125"/>
                <a:gd name="T29" fmla="*/ 84 h 128"/>
                <a:gd name="T30" fmla="*/ 64 w 125"/>
                <a:gd name="T31" fmla="*/ 72 h 128"/>
                <a:gd name="T32" fmla="*/ 40 w 125"/>
                <a:gd name="T33" fmla="*/ 74 h 128"/>
                <a:gd name="T34" fmla="*/ 45 w 125"/>
                <a:gd name="T35" fmla="*/ 99 h 128"/>
                <a:gd name="T36" fmla="*/ 84 w 125"/>
                <a:gd name="T37" fmla="*/ 11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5" h="128">
                  <a:moveTo>
                    <a:pt x="84" y="113"/>
                  </a:moveTo>
                  <a:cubicBezTo>
                    <a:pt x="80" y="123"/>
                    <a:pt x="68" y="128"/>
                    <a:pt x="53" y="118"/>
                  </a:cubicBezTo>
                  <a:cubicBezTo>
                    <a:pt x="37" y="108"/>
                    <a:pt x="21" y="96"/>
                    <a:pt x="0" y="81"/>
                  </a:cubicBezTo>
                  <a:cubicBezTo>
                    <a:pt x="8" y="75"/>
                    <a:pt x="18" y="71"/>
                    <a:pt x="23" y="64"/>
                  </a:cubicBezTo>
                  <a:cubicBezTo>
                    <a:pt x="35" y="48"/>
                    <a:pt x="44" y="30"/>
                    <a:pt x="54" y="12"/>
                  </a:cubicBezTo>
                  <a:cubicBezTo>
                    <a:pt x="57" y="6"/>
                    <a:pt x="60" y="0"/>
                    <a:pt x="68" y="6"/>
                  </a:cubicBezTo>
                  <a:cubicBezTo>
                    <a:pt x="84" y="16"/>
                    <a:pt x="101" y="26"/>
                    <a:pt x="117" y="37"/>
                  </a:cubicBezTo>
                  <a:cubicBezTo>
                    <a:pt x="121" y="39"/>
                    <a:pt x="123" y="46"/>
                    <a:pt x="125" y="51"/>
                  </a:cubicBezTo>
                  <a:cubicBezTo>
                    <a:pt x="125" y="52"/>
                    <a:pt x="121" y="57"/>
                    <a:pt x="120" y="57"/>
                  </a:cubicBezTo>
                  <a:cubicBezTo>
                    <a:pt x="116" y="55"/>
                    <a:pt x="111" y="52"/>
                    <a:pt x="107" y="49"/>
                  </a:cubicBezTo>
                  <a:cubicBezTo>
                    <a:pt x="96" y="42"/>
                    <a:pt x="85" y="35"/>
                    <a:pt x="74" y="28"/>
                  </a:cubicBezTo>
                  <a:cubicBezTo>
                    <a:pt x="68" y="35"/>
                    <a:pt x="63" y="41"/>
                    <a:pt x="56" y="49"/>
                  </a:cubicBezTo>
                  <a:cubicBezTo>
                    <a:pt x="71" y="57"/>
                    <a:pt x="84" y="64"/>
                    <a:pt x="100" y="72"/>
                  </a:cubicBezTo>
                  <a:cubicBezTo>
                    <a:pt x="98" y="75"/>
                    <a:pt x="96" y="82"/>
                    <a:pt x="90" y="86"/>
                  </a:cubicBezTo>
                  <a:cubicBezTo>
                    <a:pt x="88" y="88"/>
                    <a:pt x="80" y="87"/>
                    <a:pt x="76" y="84"/>
                  </a:cubicBezTo>
                  <a:cubicBezTo>
                    <a:pt x="71" y="82"/>
                    <a:pt x="68" y="76"/>
                    <a:pt x="64" y="72"/>
                  </a:cubicBezTo>
                  <a:cubicBezTo>
                    <a:pt x="55" y="65"/>
                    <a:pt x="48" y="63"/>
                    <a:pt x="40" y="74"/>
                  </a:cubicBezTo>
                  <a:cubicBezTo>
                    <a:pt x="33" y="85"/>
                    <a:pt x="32" y="94"/>
                    <a:pt x="45" y="99"/>
                  </a:cubicBezTo>
                  <a:cubicBezTo>
                    <a:pt x="58" y="104"/>
                    <a:pt x="71" y="108"/>
                    <a:pt x="8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5" name="Freeform 69">
              <a:extLst>
                <a:ext uri="{FF2B5EF4-FFF2-40B4-BE49-F238E27FC236}">
                  <a16:creationId xmlns:a16="http://schemas.microsoft.com/office/drawing/2014/main" id="{1D6803C5-CDD1-4715-81A5-4DBD034432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3176" y="3432175"/>
              <a:ext cx="407988" cy="303213"/>
            </a:xfrm>
            <a:custGeom>
              <a:avLst/>
              <a:gdLst>
                <a:gd name="T0" fmla="*/ 0 w 124"/>
                <a:gd name="T1" fmla="*/ 32 h 92"/>
                <a:gd name="T2" fmla="*/ 11 w 124"/>
                <a:gd name="T3" fmla="*/ 0 h 92"/>
                <a:gd name="T4" fmla="*/ 64 w 124"/>
                <a:gd name="T5" fmla="*/ 8 h 92"/>
                <a:gd name="T6" fmla="*/ 71 w 124"/>
                <a:gd name="T7" fmla="*/ 7 h 92"/>
                <a:gd name="T8" fmla="*/ 113 w 124"/>
                <a:gd name="T9" fmla="*/ 19 h 92"/>
                <a:gd name="T10" fmla="*/ 114 w 124"/>
                <a:gd name="T11" fmla="*/ 70 h 92"/>
                <a:gd name="T12" fmla="*/ 90 w 124"/>
                <a:gd name="T13" fmla="*/ 83 h 92"/>
                <a:gd name="T14" fmla="*/ 41 w 124"/>
                <a:gd name="T15" fmla="*/ 87 h 92"/>
                <a:gd name="T16" fmla="*/ 12 w 124"/>
                <a:gd name="T17" fmla="*/ 92 h 92"/>
                <a:gd name="T18" fmla="*/ 32 w 124"/>
                <a:gd name="T19" fmla="*/ 66 h 92"/>
                <a:gd name="T20" fmla="*/ 85 w 124"/>
                <a:gd name="T21" fmla="*/ 66 h 92"/>
                <a:gd name="T22" fmla="*/ 103 w 124"/>
                <a:gd name="T23" fmla="*/ 51 h 92"/>
                <a:gd name="T24" fmla="*/ 87 w 124"/>
                <a:gd name="T25" fmla="*/ 23 h 92"/>
                <a:gd name="T26" fmla="*/ 16 w 124"/>
                <a:gd name="T27" fmla="*/ 32 h 92"/>
                <a:gd name="T28" fmla="*/ 0 w 124"/>
                <a:gd name="T29" fmla="*/ 3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92">
                  <a:moveTo>
                    <a:pt x="0" y="32"/>
                  </a:moveTo>
                  <a:cubicBezTo>
                    <a:pt x="4" y="20"/>
                    <a:pt x="7" y="11"/>
                    <a:pt x="11" y="0"/>
                  </a:cubicBezTo>
                  <a:cubicBezTo>
                    <a:pt x="28" y="20"/>
                    <a:pt x="47" y="7"/>
                    <a:pt x="64" y="8"/>
                  </a:cubicBezTo>
                  <a:cubicBezTo>
                    <a:pt x="66" y="9"/>
                    <a:pt x="69" y="7"/>
                    <a:pt x="71" y="7"/>
                  </a:cubicBezTo>
                  <a:cubicBezTo>
                    <a:pt x="87" y="5"/>
                    <a:pt x="104" y="4"/>
                    <a:pt x="113" y="19"/>
                  </a:cubicBezTo>
                  <a:cubicBezTo>
                    <a:pt x="122" y="35"/>
                    <a:pt x="124" y="54"/>
                    <a:pt x="114" y="70"/>
                  </a:cubicBezTo>
                  <a:cubicBezTo>
                    <a:pt x="110" y="77"/>
                    <a:pt x="99" y="81"/>
                    <a:pt x="90" y="83"/>
                  </a:cubicBezTo>
                  <a:cubicBezTo>
                    <a:pt x="74" y="86"/>
                    <a:pt x="57" y="85"/>
                    <a:pt x="41" y="87"/>
                  </a:cubicBezTo>
                  <a:cubicBezTo>
                    <a:pt x="31" y="88"/>
                    <a:pt x="21" y="90"/>
                    <a:pt x="12" y="92"/>
                  </a:cubicBezTo>
                  <a:cubicBezTo>
                    <a:pt x="8" y="69"/>
                    <a:pt x="10" y="66"/>
                    <a:pt x="32" y="66"/>
                  </a:cubicBezTo>
                  <a:cubicBezTo>
                    <a:pt x="50" y="66"/>
                    <a:pt x="68" y="67"/>
                    <a:pt x="85" y="66"/>
                  </a:cubicBezTo>
                  <a:cubicBezTo>
                    <a:pt x="94" y="65"/>
                    <a:pt x="103" y="65"/>
                    <a:pt x="103" y="51"/>
                  </a:cubicBezTo>
                  <a:cubicBezTo>
                    <a:pt x="104" y="33"/>
                    <a:pt x="100" y="23"/>
                    <a:pt x="87" y="23"/>
                  </a:cubicBezTo>
                  <a:cubicBezTo>
                    <a:pt x="63" y="23"/>
                    <a:pt x="39" y="18"/>
                    <a:pt x="16" y="32"/>
                  </a:cubicBezTo>
                  <a:cubicBezTo>
                    <a:pt x="13" y="34"/>
                    <a:pt x="7" y="32"/>
                    <a:pt x="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6" name="Freeform 70">
              <a:extLst>
                <a:ext uri="{FF2B5EF4-FFF2-40B4-BE49-F238E27FC236}">
                  <a16:creationId xmlns:a16="http://schemas.microsoft.com/office/drawing/2014/main" id="{86EA058F-1B12-4D75-813E-32F63CFA32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8738" y="3792538"/>
              <a:ext cx="434975" cy="285750"/>
            </a:xfrm>
            <a:custGeom>
              <a:avLst/>
              <a:gdLst>
                <a:gd name="T0" fmla="*/ 119 w 132"/>
                <a:gd name="T1" fmla="*/ 22 h 87"/>
                <a:gd name="T2" fmla="*/ 131 w 132"/>
                <a:gd name="T3" fmla="*/ 48 h 87"/>
                <a:gd name="T4" fmla="*/ 125 w 132"/>
                <a:gd name="T5" fmla="*/ 58 h 87"/>
                <a:gd name="T6" fmla="*/ 74 w 132"/>
                <a:gd name="T7" fmla="*/ 69 h 87"/>
                <a:gd name="T8" fmla="*/ 33 w 132"/>
                <a:gd name="T9" fmla="*/ 87 h 87"/>
                <a:gd name="T10" fmla="*/ 18 w 132"/>
                <a:gd name="T11" fmla="*/ 63 h 87"/>
                <a:gd name="T12" fmla="*/ 6 w 132"/>
                <a:gd name="T13" fmla="*/ 30 h 87"/>
                <a:gd name="T14" fmla="*/ 19 w 132"/>
                <a:gd name="T15" fmla="*/ 9 h 87"/>
                <a:gd name="T16" fmla="*/ 28 w 132"/>
                <a:gd name="T17" fmla="*/ 49 h 87"/>
                <a:gd name="T18" fmla="*/ 45 w 132"/>
                <a:gd name="T19" fmla="*/ 57 h 87"/>
                <a:gd name="T20" fmla="*/ 59 w 132"/>
                <a:gd name="T21" fmla="*/ 41 h 87"/>
                <a:gd name="T22" fmla="*/ 47 w 132"/>
                <a:gd name="T23" fmla="*/ 18 h 87"/>
                <a:gd name="T24" fmla="*/ 42 w 132"/>
                <a:gd name="T25" fmla="*/ 10 h 87"/>
                <a:gd name="T26" fmla="*/ 52 w 132"/>
                <a:gd name="T27" fmla="*/ 2 h 87"/>
                <a:gd name="T28" fmla="*/ 62 w 132"/>
                <a:gd name="T29" fmla="*/ 0 h 87"/>
                <a:gd name="T30" fmla="*/ 83 w 132"/>
                <a:gd name="T31" fmla="*/ 42 h 87"/>
                <a:gd name="T32" fmla="*/ 119 w 132"/>
                <a:gd name="T33" fmla="*/ 2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2" h="87">
                  <a:moveTo>
                    <a:pt x="119" y="22"/>
                  </a:moveTo>
                  <a:cubicBezTo>
                    <a:pt x="124" y="32"/>
                    <a:pt x="129" y="39"/>
                    <a:pt x="131" y="48"/>
                  </a:cubicBezTo>
                  <a:cubicBezTo>
                    <a:pt x="132" y="50"/>
                    <a:pt x="126" y="58"/>
                    <a:pt x="125" y="58"/>
                  </a:cubicBezTo>
                  <a:cubicBezTo>
                    <a:pt x="106" y="52"/>
                    <a:pt x="90" y="64"/>
                    <a:pt x="74" y="69"/>
                  </a:cubicBezTo>
                  <a:cubicBezTo>
                    <a:pt x="61" y="73"/>
                    <a:pt x="48" y="80"/>
                    <a:pt x="33" y="87"/>
                  </a:cubicBezTo>
                  <a:cubicBezTo>
                    <a:pt x="29" y="81"/>
                    <a:pt x="22" y="72"/>
                    <a:pt x="18" y="63"/>
                  </a:cubicBezTo>
                  <a:cubicBezTo>
                    <a:pt x="13" y="52"/>
                    <a:pt x="10" y="41"/>
                    <a:pt x="6" y="30"/>
                  </a:cubicBezTo>
                  <a:cubicBezTo>
                    <a:pt x="0" y="15"/>
                    <a:pt x="5" y="8"/>
                    <a:pt x="19" y="9"/>
                  </a:cubicBezTo>
                  <a:cubicBezTo>
                    <a:pt x="22" y="23"/>
                    <a:pt x="25" y="36"/>
                    <a:pt x="28" y="49"/>
                  </a:cubicBezTo>
                  <a:cubicBezTo>
                    <a:pt x="31" y="59"/>
                    <a:pt x="35" y="60"/>
                    <a:pt x="45" y="57"/>
                  </a:cubicBezTo>
                  <a:cubicBezTo>
                    <a:pt x="54" y="54"/>
                    <a:pt x="62" y="51"/>
                    <a:pt x="59" y="41"/>
                  </a:cubicBezTo>
                  <a:cubicBezTo>
                    <a:pt x="56" y="33"/>
                    <a:pt x="51" y="26"/>
                    <a:pt x="47" y="18"/>
                  </a:cubicBezTo>
                  <a:cubicBezTo>
                    <a:pt x="45" y="15"/>
                    <a:pt x="41" y="11"/>
                    <a:pt x="42" y="10"/>
                  </a:cubicBezTo>
                  <a:cubicBezTo>
                    <a:pt x="44" y="6"/>
                    <a:pt x="48" y="4"/>
                    <a:pt x="52" y="2"/>
                  </a:cubicBezTo>
                  <a:cubicBezTo>
                    <a:pt x="56" y="1"/>
                    <a:pt x="62" y="1"/>
                    <a:pt x="62" y="0"/>
                  </a:cubicBezTo>
                  <a:cubicBezTo>
                    <a:pt x="69" y="15"/>
                    <a:pt x="74" y="30"/>
                    <a:pt x="83" y="42"/>
                  </a:cubicBezTo>
                  <a:cubicBezTo>
                    <a:pt x="87" y="48"/>
                    <a:pt x="112" y="34"/>
                    <a:pt x="11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7" name="Freeform 71">
              <a:extLst>
                <a:ext uri="{FF2B5EF4-FFF2-40B4-BE49-F238E27FC236}">
                  <a16:creationId xmlns:a16="http://schemas.microsoft.com/office/drawing/2014/main" id="{646E239C-7852-449C-AAEE-D318847D2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1113" y="3821113"/>
              <a:ext cx="422275" cy="303213"/>
            </a:xfrm>
            <a:custGeom>
              <a:avLst/>
              <a:gdLst>
                <a:gd name="T0" fmla="*/ 123 w 128"/>
                <a:gd name="T1" fmla="*/ 2 h 92"/>
                <a:gd name="T2" fmla="*/ 98 w 128"/>
                <a:gd name="T3" fmla="*/ 35 h 92"/>
                <a:gd name="T4" fmla="*/ 69 w 128"/>
                <a:gd name="T5" fmla="*/ 36 h 92"/>
                <a:gd name="T6" fmla="*/ 67 w 128"/>
                <a:gd name="T7" fmla="*/ 43 h 92"/>
                <a:gd name="T8" fmla="*/ 100 w 128"/>
                <a:gd name="T9" fmla="*/ 69 h 92"/>
                <a:gd name="T10" fmla="*/ 104 w 128"/>
                <a:gd name="T11" fmla="*/ 66 h 92"/>
                <a:gd name="T12" fmla="*/ 103 w 128"/>
                <a:gd name="T13" fmla="*/ 82 h 92"/>
                <a:gd name="T14" fmla="*/ 96 w 128"/>
                <a:gd name="T15" fmla="*/ 92 h 92"/>
                <a:gd name="T16" fmla="*/ 86 w 128"/>
                <a:gd name="T17" fmla="*/ 88 h 92"/>
                <a:gd name="T18" fmla="*/ 50 w 128"/>
                <a:gd name="T19" fmla="*/ 50 h 92"/>
                <a:gd name="T20" fmla="*/ 0 w 128"/>
                <a:gd name="T21" fmla="*/ 42 h 92"/>
                <a:gd name="T22" fmla="*/ 11 w 128"/>
                <a:gd name="T23" fmla="*/ 3 h 92"/>
                <a:gd name="T24" fmla="*/ 22 w 128"/>
                <a:gd name="T25" fmla="*/ 1 h 92"/>
                <a:gd name="T26" fmla="*/ 65 w 128"/>
                <a:gd name="T27" fmla="*/ 19 h 92"/>
                <a:gd name="T28" fmla="*/ 123 w 128"/>
                <a:gd name="T29" fmla="*/ 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8" h="92">
                  <a:moveTo>
                    <a:pt x="123" y="2"/>
                  </a:moveTo>
                  <a:cubicBezTo>
                    <a:pt x="128" y="19"/>
                    <a:pt x="117" y="34"/>
                    <a:pt x="98" y="35"/>
                  </a:cubicBezTo>
                  <a:cubicBezTo>
                    <a:pt x="88" y="35"/>
                    <a:pt x="79" y="36"/>
                    <a:pt x="69" y="36"/>
                  </a:cubicBezTo>
                  <a:cubicBezTo>
                    <a:pt x="69" y="38"/>
                    <a:pt x="68" y="41"/>
                    <a:pt x="67" y="43"/>
                  </a:cubicBezTo>
                  <a:cubicBezTo>
                    <a:pt x="78" y="52"/>
                    <a:pt x="89" y="60"/>
                    <a:pt x="100" y="69"/>
                  </a:cubicBezTo>
                  <a:cubicBezTo>
                    <a:pt x="101" y="68"/>
                    <a:pt x="102" y="67"/>
                    <a:pt x="104" y="66"/>
                  </a:cubicBezTo>
                  <a:cubicBezTo>
                    <a:pt x="104" y="72"/>
                    <a:pt x="104" y="77"/>
                    <a:pt x="103" y="82"/>
                  </a:cubicBezTo>
                  <a:cubicBezTo>
                    <a:pt x="102" y="86"/>
                    <a:pt x="99" y="90"/>
                    <a:pt x="96" y="92"/>
                  </a:cubicBezTo>
                  <a:cubicBezTo>
                    <a:pt x="94" y="92"/>
                    <a:pt x="89" y="90"/>
                    <a:pt x="86" y="88"/>
                  </a:cubicBezTo>
                  <a:cubicBezTo>
                    <a:pt x="74" y="75"/>
                    <a:pt x="62" y="63"/>
                    <a:pt x="50" y="50"/>
                  </a:cubicBezTo>
                  <a:cubicBezTo>
                    <a:pt x="37" y="36"/>
                    <a:pt x="21" y="35"/>
                    <a:pt x="0" y="42"/>
                  </a:cubicBezTo>
                  <a:cubicBezTo>
                    <a:pt x="4" y="27"/>
                    <a:pt x="7" y="15"/>
                    <a:pt x="11" y="3"/>
                  </a:cubicBezTo>
                  <a:cubicBezTo>
                    <a:pt x="11" y="1"/>
                    <a:pt x="21" y="0"/>
                    <a:pt x="22" y="1"/>
                  </a:cubicBezTo>
                  <a:cubicBezTo>
                    <a:pt x="36" y="21"/>
                    <a:pt x="44" y="24"/>
                    <a:pt x="65" y="19"/>
                  </a:cubicBezTo>
                  <a:cubicBezTo>
                    <a:pt x="84" y="14"/>
                    <a:pt x="103" y="8"/>
                    <a:pt x="1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8" name="Freeform 72">
              <a:extLst>
                <a:ext uri="{FF2B5EF4-FFF2-40B4-BE49-F238E27FC236}">
                  <a16:creationId xmlns:a16="http://schemas.microsoft.com/office/drawing/2014/main" id="{94212087-17C1-4F60-B61C-703D306CBC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0576" y="2116138"/>
              <a:ext cx="352425" cy="379413"/>
            </a:xfrm>
            <a:custGeom>
              <a:avLst/>
              <a:gdLst>
                <a:gd name="T0" fmla="*/ 76 w 107"/>
                <a:gd name="T1" fmla="*/ 0 h 115"/>
                <a:gd name="T2" fmla="*/ 94 w 107"/>
                <a:gd name="T3" fmla="*/ 50 h 115"/>
                <a:gd name="T4" fmla="*/ 97 w 107"/>
                <a:gd name="T5" fmla="*/ 58 h 115"/>
                <a:gd name="T6" fmla="*/ 71 w 107"/>
                <a:gd name="T7" fmla="*/ 109 h 115"/>
                <a:gd name="T8" fmla="*/ 24 w 107"/>
                <a:gd name="T9" fmla="*/ 85 h 115"/>
                <a:gd name="T10" fmla="*/ 2 w 107"/>
                <a:gd name="T11" fmla="*/ 39 h 115"/>
                <a:gd name="T12" fmla="*/ 1 w 107"/>
                <a:gd name="T13" fmla="*/ 30 h 115"/>
                <a:gd name="T14" fmla="*/ 30 w 107"/>
                <a:gd name="T15" fmla="*/ 18 h 115"/>
                <a:gd name="T16" fmla="*/ 49 w 107"/>
                <a:gd name="T17" fmla="*/ 86 h 115"/>
                <a:gd name="T18" fmla="*/ 84 w 107"/>
                <a:gd name="T19" fmla="*/ 94 h 115"/>
                <a:gd name="T20" fmla="*/ 87 w 107"/>
                <a:gd name="T21" fmla="*/ 80 h 115"/>
                <a:gd name="T22" fmla="*/ 62 w 107"/>
                <a:gd name="T23" fmla="*/ 18 h 115"/>
                <a:gd name="T24" fmla="*/ 72 w 107"/>
                <a:gd name="T25" fmla="*/ 0 h 115"/>
                <a:gd name="T26" fmla="*/ 76 w 107"/>
                <a:gd name="T2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7" h="115">
                  <a:moveTo>
                    <a:pt x="76" y="0"/>
                  </a:moveTo>
                  <a:cubicBezTo>
                    <a:pt x="82" y="18"/>
                    <a:pt x="88" y="34"/>
                    <a:pt x="94" y="50"/>
                  </a:cubicBezTo>
                  <a:cubicBezTo>
                    <a:pt x="95" y="53"/>
                    <a:pt x="96" y="56"/>
                    <a:pt x="97" y="58"/>
                  </a:cubicBezTo>
                  <a:cubicBezTo>
                    <a:pt x="107" y="98"/>
                    <a:pt x="102" y="101"/>
                    <a:pt x="71" y="109"/>
                  </a:cubicBezTo>
                  <a:cubicBezTo>
                    <a:pt x="45" y="115"/>
                    <a:pt x="34" y="109"/>
                    <a:pt x="24" y="85"/>
                  </a:cubicBezTo>
                  <a:cubicBezTo>
                    <a:pt x="17" y="69"/>
                    <a:pt x="9" y="54"/>
                    <a:pt x="2" y="39"/>
                  </a:cubicBezTo>
                  <a:cubicBezTo>
                    <a:pt x="0" y="36"/>
                    <a:pt x="0" y="30"/>
                    <a:pt x="1" y="30"/>
                  </a:cubicBezTo>
                  <a:cubicBezTo>
                    <a:pt x="10" y="25"/>
                    <a:pt x="20" y="21"/>
                    <a:pt x="30" y="18"/>
                  </a:cubicBezTo>
                  <a:cubicBezTo>
                    <a:pt x="24" y="46"/>
                    <a:pt x="41" y="65"/>
                    <a:pt x="49" y="86"/>
                  </a:cubicBezTo>
                  <a:cubicBezTo>
                    <a:pt x="54" y="100"/>
                    <a:pt x="72" y="103"/>
                    <a:pt x="84" y="94"/>
                  </a:cubicBezTo>
                  <a:cubicBezTo>
                    <a:pt x="87" y="91"/>
                    <a:pt x="89" y="84"/>
                    <a:pt x="87" y="80"/>
                  </a:cubicBezTo>
                  <a:cubicBezTo>
                    <a:pt x="80" y="59"/>
                    <a:pt x="71" y="38"/>
                    <a:pt x="62" y="18"/>
                  </a:cubicBezTo>
                  <a:cubicBezTo>
                    <a:pt x="55" y="3"/>
                    <a:pt x="56" y="1"/>
                    <a:pt x="72" y="0"/>
                  </a:cubicBezTo>
                  <a:cubicBezTo>
                    <a:pt x="74" y="0"/>
                    <a:pt x="76" y="0"/>
                    <a:pt x="7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9" name="Freeform 73">
              <a:extLst>
                <a:ext uri="{FF2B5EF4-FFF2-40B4-BE49-F238E27FC236}">
                  <a16:creationId xmlns:a16="http://schemas.microsoft.com/office/drawing/2014/main" id="{6E3439DA-CF57-4443-95E5-234B446A46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6676" y="3416300"/>
              <a:ext cx="385763" cy="319088"/>
            </a:xfrm>
            <a:custGeom>
              <a:avLst/>
              <a:gdLst>
                <a:gd name="T0" fmla="*/ 8 w 117"/>
                <a:gd name="T1" fmla="*/ 72 h 97"/>
                <a:gd name="T2" fmla="*/ 14 w 117"/>
                <a:gd name="T3" fmla="*/ 25 h 97"/>
                <a:gd name="T4" fmla="*/ 93 w 117"/>
                <a:gd name="T5" fmla="*/ 40 h 97"/>
                <a:gd name="T6" fmla="*/ 101 w 117"/>
                <a:gd name="T7" fmla="*/ 24 h 97"/>
                <a:gd name="T8" fmla="*/ 94 w 117"/>
                <a:gd name="T9" fmla="*/ 9 h 97"/>
                <a:gd name="T10" fmla="*/ 116 w 117"/>
                <a:gd name="T11" fmla="*/ 0 h 97"/>
                <a:gd name="T12" fmla="*/ 116 w 117"/>
                <a:gd name="T13" fmla="*/ 83 h 97"/>
                <a:gd name="T14" fmla="*/ 93 w 117"/>
                <a:gd name="T15" fmla="*/ 93 h 97"/>
                <a:gd name="T16" fmla="*/ 96 w 117"/>
                <a:gd name="T17" fmla="*/ 82 h 97"/>
                <a:gd name="T18" fmla="*/ 84 w 117"/>
                <a:gd name="T19" fmla="*/ 63 h 97"/>
                <a:gd name="T20" fmla="*/ 62 w 117"/>
                <a:gd name="T21" fmla="*/ 61 h 97"/>
                <a:gd name="T22" fmla="*/ 8 w 117"/>
                <a:gd name="T23" fmla="*/ 72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" h="97">
                  <a:moveTo>
                    <a:pt x="8" y="72"/>
                  </a:moveTo>
                  <a:cubicBezTo>
                    <a:pt x="0" y="51"/>
                    <a:pt x="2" y="40"/>
                    <a:pt x="14" y="25"/>
                  </a:cubicBezTo>
                  <a:cubicBezTo>
                    <a:pt x="38" y="42"/>
                    <a:pt x="66" y="37"/>
                    <a:pt x="93" y="40"/>
                  </a:cubicBezTo>
                  <a:cubicBezTo>
                    <a:pt x="102" y="42"/>
                    <a:pt x="106" y="32"/>
                    <a:pt x="101" y="24"/>
                  </a:cubicBezTo>
                  <a:cubicBezTo>
                    <a:pt x="99" y="19"/>
                    <a:pt x="97" y="14"/>
                    <a:pt x="94" y="9"/>
                  </a:cubicBezTo>
                  <a:cubicBezTo>
                    <a:pt x="101" y="6"/>
                    <a:pt x="108" y="3"/>
                    <a:pt x="116" y="0"/>
                  </a:cubicBezTo>
                  <a:cubicBezTo>
                    <a:pt x="116" y="30"/>
                    <a:pt x="117" y="57"/>
                    <a:pt x="116" y="83"/>
                  </a:cubicBezTo>
                  <a:cubicBezTo>
                    <a:pt x="115" y="97"/>
                    <a:pt x="102" y="89"/>
                    <a:pt x="93" y="93"/>
                  </a:cubicBezTo>
                  <a:cubicBezTo>
                    <a:pt x="95" y="88"/>
                    <a:pt x="95" y="85"/>
                    <a:pt x="96" y="82"/>
                  </a:cubicBezTo>
                  <a:cubicBezTo>
                    <a:pt x="104" y="64"/>
                    <a:pt x="103" y="63"/>
                    <a:pt x="84" y="63"/>
                  </a:cubicBezTo>
                  <a:cubicBezTo>
                    <a:pt x="77" y="63"/>
                    <a:pt x="69" y="63"/>
                    <a:pt x="62" y="61"/>
                  </a:cubicBezTo>
                  <a:cubicBezTo>
                    <a:pt x="43" y="56"/>
                    <a:pt x="25" y="57"/>
                    <a:pt x="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0" name="Freeform 74">
              <a:extLst>
                <a:ext uri="{FF2B5EF4-FFF2-40B4-BE49-F238E27FC236}">
                  <a16:creationId xmlns:a16="http://schemas.microsoft.com/office/drawing/2014/main" id="{5EE211B5-3CF8-43E9-9D34-26599672E9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0976" y="2773363"/>
              <a:ext cx="371475" cy="315913"/>
            </a:xfrm>
            <a:custGeom>
              <a:avLst/>
              <a:gdLst>
                <a:gd name="T0" fmla="*/ 113 w 113"/>
                <a:gd name="T1" fmla="*/ 18 h 96"/>
                <a:gd name="T2" fmla="*/ 96 w 113"/>
                <a:gd name="T3" fmla="*/ 32 h 96"/>
                <a:gd name="T4" fmla="*/ 70 w 113"/>
                <a:gd name="T5" fmla="*/ 31 h 96"/>
                <a:gd name="T6" fmla="*/ 62 w 113"/>
                <a:gd name="T7" fmla="*/ 52 h 96"/>
                <a:gd name="T8" fmla="*/ 86 w 113"/>
                <a:gd name="T9" fmla="*/ 75 h 96"/>
                <a:gd name="T10" fmla="*/ 71 w 113"/>
                <a:gd name="T11" fmla="*/ 94 h 96"/>
                <a:gd name="T12" fmla="*/ 59 w 113"/>
                <a:gd name="T13" fmla="*/ 91 h 96"/>
                <a:gd name="T14" fmla="*/ 2 w 113"/>
                <a:gd name="T15" fmla="*/ 16 h 96"/>
                <a:gd name="T16" fmla="*/ 1 w 113"/>
                <a:gd name="T17" fmla="*/ 4 h 96"/>
                <a:gd name="T18" fmla="*/ 12 w 113"/>
                <a:gd name="T19" fmla="*/ 1 h 96"/>
                <a:gd name="T20" fmla="*/ 113 w 113"/>
                <a:gd name="T21" fmla="*/ 18 h 96"/>
                <a:gd name="T22" fmla="*/ 22 w 113"/>
                <a:gd name="T23" fmla="*/ 15 h 96"/>
                <a:gd name="T24" fmla="*/ 45 w 113"/>
                <a:gd name="T25" fmla="*/ 43 h 96"/>
                <a:gd name="T26" fmla="*/ 55 w 113"/>
                <a:gd name="T27" fmla="*/ 23 h 96"/>
                <a:gd name="T28" fmla="*/ 22 w 113"/>
                <a:gd name="T29" fmla="*/ 1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3" h="96">
                  <a:moveTo>
                    <a:pt x="113" y="18"/>
                  </a:moveTo>
                  <a:cubicBezTo>
                    <a:pt x="113" y="34"/>
                    <a:pt x="108" y="38"/>
                    <a:pt x="96" y="32"/>
                  </a:cubicBezTo>
                  <a:cubicBezTo>
                    <a:pt x="87" y="28"/>
                    <a:pt x="78" y="21"/>
                    <a:pt x="70" y="31"/>
                  </a:cubicBezTo>
                  <a:cubicBezTo>
                    <a:pt x="65" y="37"/>
                    <a:pt x="60" y="47"/>
                    <a:pt x="62" y="52"/>
                  </a:cubicBezTo>
                  <a:cubicBezTo>
                    <a:pt x="66" y="60"/>
                    <a:pt x="76" y="66"/>
                    <a:pt x="86" y="75"/>
                  </a:cubicBezTo>
                  <a:cubicBezTo>
                    <a:pt x="83" y="79"/>
                    <a:pt x="78" y="87"/>
                    <a:pt x="71" y="94"/>
                  </a:cubicBezTo>
                  <a:cubicBezTo>
                    <a:pt x="69" y="96"/>
                    <a:pt x="61" y="93"/>
                    <a:pt x="59" y="91"/>
                  </a:cubicBezTo>
                  <a:cubicBezTo>
                    <a:pt x="40" y="66"/>
                    <a:pt x="21" y="41"/>
                    <a:pt x="2" y="16"/>
                  </a:cubicBezTo>
                  <a:cubicBezTo>
                    <a:pt x="0" y="13"/>
                    <a:pt x="0" y="7"/>
                    <a:pt x="1" y="4"/>
                  </a:cubicBezTo>
                  <a:cubicBezTo>
                    <a:pt x="3" y="2"/>
                    <a:pt x="9" y="0"/>
                    <a:pt x="12" y="1"/>
                  </a:cubicBezTo>
                  <a:cubicBezTo>
                    <a:pt x="46" y="6"/>
                    <a:pt x="79" y="12"/>
                    <a:pt x="113" y="18"/>
                  </a:cubicBezTo>
                  <a:close/>
                  <a:moveTo>
                    <a:pt x="22" y="15"/>
                  </a:moveTo>
                  <a:cubicBezTo>
                    <a:pt x="31" y="26"/>
                    <a:pt x="37" y="34"/>
                    <a:pt x="45" y="43"/>
                  </a:cubicBezTo>
                  <a:cubicBezTo>
                    <a:pt x="48" y="35"/>
                    <a:pt x="51" y="29"/>
                    <a:pt x="55" y="23"/>
                  </a:cubicBezTo>
                  <a:cubicBezTo>
                    <a:pt x="44" y="20"/>
                    <a:pt x="35" y="18"/>
                    <a:pt x="2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1" name="Freeform 75">
              <a:extLst>
                <a:ext uri="{FF2B5EF4-FFF2-40B4-BE49-F238E27FC236}">
                  <a16:creationId xmlns:a16="http://schemas.microsoft.com/office/drawing/2014/main" id="{3F9204C9-4FAD-4F53-BA29-C12C5BEF1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7626" y="3132138"/>
              <a:ext cx="422275" cy="257175"/>
            </a:xfrm>
            <a:custGeom>
              <a:avLst/>
              <a:gdLst>
                <a:gd name="T0" fmla="*/ 23 w 128"/>
                <a:gd name="T1" fmla="*/ 30 h 78"/>
                <a:gd name="T2" fmla="*/ 82 w 128"/>
                <a:gd name="T3" fmla="*/ 22 h 78"/>
                <a:gd name="T4" fmla="*/ 108 w 128"/>
                <a:gd name="T5" fmla="*/ 0 h 78"/>
                <a:gd name="T6" fmla="*/ 119 w 128"/>
                <a:gd name="T7" fmla="*/ 13 h 78"/>
                <a:gd name="T8" fmla="*/ 126 w 128"/>
                <a:gd name="T9" fmla="*/ 39 h 78"/>
                <a:gd name="T10" fmla="*/ 113 w 128"/>
                <a:gd name="T11" fmla="*/ 52 h 78"/>
                <a:gd name="T12" fmla="*/ 46 w 128"/>
                <a:gd name="T13" fmla="*/ 54 h 78"/>
                <a:gd name="T14" fmla="*/ 21 w 128"/>
                <a:gd name="T15" fmla="*/ 70 h 78"/>
                <a:gd name="T16" fmla="*/ 7 w 128"/>
                <a:gd name="T17" fmla="*/ 69 h 78"/>
                <a:gd name="T18" fmla="*/ 1 w 128"/>
                <a:gd name="T19" fmla="*/ 26 h 78"/>
                <a:gd name="T20" fmla="*/ 8 w 128"/>
                <a:gd name="T21" fmla="*/ 16 h 78"/>
                <a:gd name="T22" fmla="*/ 23 w 128"/>
                <a:gd name="T23" fmla="*/ 3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78">
                  <a:moveTo>
                    <a:pt x="23" y="30"/>
                  </a:moveTo>
                  <a:cubicBezTo>
                    <a:pt x="41" y="28"/>
                    <a:pt x="62" y="25"/>
                    <a:pt x="82" y="22"/>
                  </a:cubicBezTo>
                  <a:cubicBezTo>
                    <a:pt x="95" y="21"/>
                    <a:pt x="105" y="18"/>
                    <a:pt x="108" y="0"/>
                  </a:cubicBezTo>
                  <a:cubicBezTo>
                    <a:pt x="113" y="6"/>
                    <a:pt x="118" y="9"/>
                    <a:pt x="119" y="13"/>
                  </a:cubicBezTo>
                  <a:cubicBezTo>
                    <a:pt x="122" y="21"/>
                    <a:pt x="124" y="30"/>
                    <a:pt x="126" y="39"/>
                  </a:cubicBezTo>
                  <a:cubicBezTo>
                    <a:pt x="128" y="49"/>
                    <a:pt x="122" y="56"/>
                    <a:pt x="113" y="52"/>
                  </a:cubicBezTo>
                  <a:cubicBezTo>
                    <a:pt x="90" y="40"/>
                    <a:pt x="68" y="51"/>
                    <a:pt x="46" y="54"/>
                  </a:cubicBezTo>
                  <a:cubicBezTo>
                    <a:pt x="35" y="55"/>
                    <a:pt x="25" y="57"/>
                    <a:pt x="21" y="70"/>
                  </a:cubicBezTo>
                  <a:cubicBezTo>
                    <a:pt x="19" y="77"/>
                    <a:pt x="9" y="78"/>
                    <a:pt x="7" y="69"/>
                  </a:cubicBezTo>
                  <a:cubicBezTo>
                    <a:pt x="3" y="55"/>
                    <a:pt x="2" y="41"/>
                    <a:pt x="1" y="26"/>
                  </a:cubicBezTo>
                  <a:cubicBezTo>
                    <a:pt x="0" y="23"/>
                    <a:pt x="5" y="20"/>
                    <a:pt x="8" y="16"/>
                  </a:cubicBezTo>
                  <a:cubicBezTo>
                    <a:pt x="12" y="20"/>
                    <a:pt x="17" y="24"/>
                    <a:pt x="2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2" name="Freeform 76">
              <a:extLst>
                <a:ext uri="{FF2B5EF4-FFF2-40B4-BE49-F238E27FC236}">
                  <a16:creationId xmlns:a16="http://schemas.microsoft.com/office/drawing/2014/main" id="{73DDF204-267B-4DAA-A55D-1F5C6DDF49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9913" y="4432300"/>
              <a:ext cx="285750" cy="331788"/>
            </a:xfrm>
            <a:custGeom>
              <a:avLst/>
              <a:gdLst>
                <a:gd name="T0" fmla="*/ 19 w 87"/>
                <a:gd name="T1" fmla="*/ 100 h 101"/>
                <a:gd name="T2" fmla="*/ 6 w 87"/>
                <a:gd name="T3" fmla="*/ 81 h 101"/>
                <a:gd name="T4" fmla="*/ 31 w 87"/>
                <a:gd name="T5" fmla="*/ 46 h 101"/>
                <a:gd name="T6" fmla="*/ 29 w 87"/>
                <a:gd name="T7" fmla="*/ 18 h 101"/>
                <a:gd name="T8" fmla="*/ 28 w 87"/>
                <a:gd name="T9" fmla="*/ 6 h 101"/>
                <a:gd name="T10" fmla="*/ 42 w 87"/>
                <a:gd name="T11" fmla="*/ 1 h 101"/>
                <a:gd name="T12" fmla="*/ 64 w 87"/>
                <a:gd name="T13" fmla="*/ 1 h 101"/>
                <a:gd name="T14" fmla="*/ 87 w 87"/>
                <a:gd name="T15" fmla="*/ 3 h 101"/>
                <a:gd name="T16" fmla="*/ 82 w 87"/>
                <a:gd name="T17" fmla="*/ 22 h 101"/>
                <a:gd name="T18" fmla="*/ 32 w 87"/>
                <a:gd name="T19" fmla="*/ 92 h 101"/>
                <a:gd name="T20" fmla="*/ 19 w 87"/>
                <a:gd name="T21" fmla="*/ 10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101">
                  <a:moveTo>
                    <a:pt x="19" y="100"/>
                  </a:moveTo>
                  <a:cubicBezTo>
                    <a:pt x="6" y="101"/>
                    <a:pt x="0" y="90"/>
                    <a:pt x="6" y="81"/>
                  </a:cubicBezTo>
                  <a:cubicBezTo>
                    <a:pt x="13" y="69"/>
                    <a:pt x="22" y="57"/>
                    <a:pt x="31" y="46"/>
                  </a:cubicBezTo>
                  <a:cubicBezTo>
                    <a:pt x="39" y="36"/>
                    <a:pt x="44" y="27"/>
                    <a:pt x="29" y="18"/>
                  </a:cubicBezTo>
                  <a:cubicBezTo>
                    <a:pt x="27" y="17"/>
                    <a:pt x="26" y="8"/>
                    <a:pt x="28" y="6"/>
                  </a:cubicBezTo>
                  <a:cubicBezTo>
                    <a:pt x="31" y="3"/>
                    <a:pt x="37" y="1"/>
                    <a:pt x="42" y="1"/>
                  </a:cubicBezTo>
                  <a:cubicBezTo>
                    <a:pt x="49" y="0"/>
                    <a:pt x="56" y="0"/>
                    <a:pt x="64" y="1"/>
                  </a:cubicBezTo>
                  <a:cubicBezTo>
                    <a:pt x="72" y="1"/>
                    <a:pt x="79" y="2"/>
                    <a:pt x="87" y="3"/>
                  </a:cubicBezTo>
                  <a:cubicBezTo>
                    <a:pt x="86" y="9"/>
                    <a:pt x="86" y="17"/>
                    <a:pt x="82" y="22"/>
                  </a:cubicBezTo>
                  <a:cubicBezTo>
                    <a:pt x="66" y="46"/>
                    <a:pt x="49" y="69"/>
                    <a:pt x="32" y="92"/>
                  </a:cubicBezTo>
                  <a:cubicBezTo>
                    <a:pt x="28" y="97"/>
                    <a:pt x="21" y="99"/>
                    <a:pt x="19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3" name="Freeform 77">
              <a:extLst>
                <a:ext uri="{FF2B5EF4-FFF2-40B4-BE49-F238E27FC236}">
                  <a16:creationId xmlns:a16="http://schemas.microsoft.com/office/drawing/2014/main" id="{6333112B-A62B-423D-A85C-9ECB30C5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6576" y="2082800"/>
              <a:ext cx="300038" cy="366713"/>
            </a:xfrm>
            <a:custGeom>
              <a:avLst/>
              <a:gdLst>
                <a:gd name="T0" fmla="*/ 91 w 91"/>
                <a:gd name="T1" fmla="*/ 27 h 111"/>
                <a:gd name="T2" fmla="*/ 40 w 91"/>
                <a:gd name="T3" fmla="*/ 89 h 111"/>
                <a:gd name="T4" fmla="*/ 16 w 91"/>
                <a:gd name="T5" fmla="*/ 104 h 111"/>
                <a:gd name="T6" fmla="*/ 6 w 91"/>
                <a:gd name="T7" fmla="*/ 78 h 111"/>
                <a:gd name="T8" fmla="*/ 0 w 91"/>
                <a:gd name="T9" fmla="*/ 15 h 111"/>
                <a:gd name="T10" fmla="*/ 4 w 91"/>
                <a:gd name="T11" fmla="*/ 0 h 111"/>
                <a:gd name="T12" fmla="*/ 29 w 91"/>
                <a:gd name="T13" fmla="*/ 5 h 111"/>
                <a:gd name="T14" fmla="*/ 28 w 91"/>
                <a:gd name="T15" fmla="*/ 19 h 111"/>
                <a:gd name="T16" fmla="*/ 25 w 91"/>
                <a:gd name="T17" fmla="*/ 70 h 111"/>
                <a:gd name="T18" fmla="*/ 38 w 91"/>
                <a:gd name="T19" fmla="*/ 72 h 111"/>
                <a:gd name="T20" fmla="*/ 66 w 91"/>
                <a:gd name="T21" fmla="*/ 26 h 111"/>
                <a:gd name="T22" fmla="*/ 91 w 91"/>
                <a:gd name="T23" fmla="*/ 2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1">
                  <a:moveTo>
                    <a:pt x="91" y="27"/>
                  </a:moveTo>
                  <a:cubicBezTo>
                    <a:pt x="74" y="48"/>
                    <a:pt x="57" y="69"/>
                    <a:pt x="40" y="89"/>
                  </a:cubicBezTo>
                  <a:cubicBezTo>
                    <a:pt x="33" y="97"/>
                    <a:pt x="27" y="111"/>
                    <a:pt x="16" y="104"/>
                  </a:cubicBezTo>
                  <a:cubicBezTo>
                    <a:pt x="10" y="101"/>
                    <a:pt x="8" y="87"/>
                    <a:pt x="6" y="78"/>
                  </a:cubicBezTo>
                  <a:cubicBezTo>
                    <a:pt x="4" y="57"/>
                    <a:pt x="2" y="36"/>
                    <a:pt x="0" y="15"/>
                  </a:cubicBezTo>
                  <a:cubicBezTo>
                    <a:pt x="0" y="10"/>
                    <a:pt x="3" y="0"/>
                    <a:pt x="4" y="0"/>
                  </a:cubicBezTo>
                  <a:cubicBezTo>
                    <a:pt x="12" y="0"/>
                    <a:pt x="21" y="2"/>
                    <a:pt x="29" y="5"/>
                  </a:cubicBezTo>
                  <a:cubicBezTo>
                    <a:pt x="30" y="5"/>
                    <a:pt x="28" y="14"/>
                    <a:pt x="28" y="19"/>
                  </a:cubicBezTo>
                  <a:cubicBezTo>
                    <a:pt x="27" y="36"/>
                    <a:pt x="25" y="53"/>
                    <a:pt x="25" y="70"/>
                  </a:cubicBezTo>
                  <a:cubicBezTo>
                    <a:pt x="26" y="78"/>
                    <a:pt x="33" y="80"/>
                    <a:pt x="38" y="72"/>
                  </a:cubicBezTo>
                  <a:cubicBezTo>
                    <a:pt x="47" y="57"/>
                    <a:pt x="63" y="46"/>
                    <a:pt x="66" y="26"/>
                  </a:cubicBezTo>
                  <a:cubicBezTo>
                    <a:pt x="68" y="15"/>
                    <a:pt x="81" y="16"/>
                    <a:pt x="9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4" name="Freeform 78">
              <a:extLst>
                <a:ext uri="{FF2B5EF4-FFF2-40B4-BE49-F238E27FC236}">
                  <a16:creationId xmlns:a16="http://schemas.microsoft.com/office/drawing/2014/main" id="{7B37ED85-F809-4408-B7A3-2785B5CEE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2576" y="2033588"/>
              <a:ext cx="131763" cy="346075"/>
            </a:xfrm>
            <a:custGeom>
              <a:avLst/>
              <a:gdLst>
                <a:gd name="T0" fmla="*/ 40 w 40"/>
                <a:gd name="T1" fmla="*/ 5 h 105"/>
                <a:gd name="T2" fmla="*/ 30 w 40"/>
                <a:gd name="T3" fmla="*/ 102 h 105"/>
                <a:gd name="T4" fmla="*/ 0 w 40"/>
                <a:gd name="T5" fmla="*/ 105 h 105"/>
                <a:gd name="T6" fmla="*/ 9 w 40"/>
                <a:gd name="T7" fmla="*/ 56 h 105"/>
                <a:gd name="T8" fmla="*/ 8 w 40"/>
                <a:gd name="T9" fmla="*/ 16 h 105"/>
                <a:gd name="T10" fmla="*/ 9 w 40"/>
                <a:gd name="T11" fmla="*/ 3 h 105"/>
                <a:gd name="T12" fmla="*/ 22 w 40"/>
                <a:gd name="T13" fmla="*/ 1 h 105"/>
                <a:gd name="T14" fmla="*/ 40 w 40"/>
                <a:gd name="T15" fmla="*/ 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105">
                  <a:moveTo>
                    <a:pt x="40" y="5"/>
                  </a:moveTo>
                  <a:cubicBezTo>
                    <a:pt x="36" y="38"/>
                    <a:pt x="33" y="69"/>
                    <a:pt x="30" y="102"/>
                  </a:cubicBezTo>
                  <a:cubicBezTo>
                    <a:pt x="23" y="103"/>
                    <a:pt x="12" y="104"/>
                    <a:pt x="0" y="105"/>
                  </a:cubicBezTo>
                  <a:cubicBezTo>
                    <a:pt x="3" y="87"/>
                    <a:pt x="8" y="72"/>
                    <a:pt x="9" y="56"/>
                  </a:cubicBezTo>
                  <a:cubicBezTo>
                    <a:pt x="10" y="43"/>
                    <a:pt x="8" y="30"/>
                    <a:pt x="8" y="16"/>
                  </a:cubicBezTo>
                  <a:cubicBezTo>
                    <a:pt x="8" y="12"/>
                    <a:pt x="7" y="6"/>
                    <a:pt x="9" y="3"/>
                  </a:cubicBezTo>
                  <a:cubicBezTo>
                    <a:pt x="12" y="0"/>
                    <a:pt x="18" y="0"/>
                    <a:pt x="22" y="1"/>
                  </a:cubicBezTo>
                  <a:cubicBezTo>
                    <a:pt x="29" y="2"/>
                    <a:pt x="36" y="4"/>
                    <a:pt x="4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5" name="Freeform 79">
              <a:extLst>
                <a:ext uri="{FF2B5EF4-FFF2-40B4-BE49-F238E27FC236}">
                  <a16:creationId xmlns:a16="http://schemas.microsoft.com/office/drawing/2014/main" id="{7554423C-33AB-4F0C-9740-A5B5D6B497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9551" y="3630613"/>
              <a:ext cx="741363" cy="711200"/>
            </a:xfrm>
            <a:custGeom>
              <a:avLst/>
              <a:gdLst>
                <a:gd name="T0" fmla="*/ 89 w 225"/>
                <a:gd name="T1" fmla="*/ 97 h 216"/>
                <a:gd name="T2" fmla="*/ 47 w 225"/>
                <a:gd name="T3" fmla="*/ 105 h 216"/>
                <a:gd name="T4" fmla="*/ 5 w 225"/>
                <a:gd name="T5" fmla="*/ 116 h 216"/>
                <a:gd name="T6" fmla="*/ 19 w 225"/>
                <a:gd name="T7" fmla="*/ 83 h 216"/>
                <a:gd name="T8" fmla="*/ 83 w 225"/>
                <a:gd name="T9" fmla="*/ 60 h 216"/>
                <a:gd name="T10" fmla="*/ 96 w 225"/>
                <a:gd name="T11" fmla="*/ 57 h 216"/>
                <a:gd name="T12" fmla="*/ 96 w 225"/>
                <a:gd name="T13" fmla="*/ 50 h 216"/>
                <a:gd name="T14" fmla="*/ 65 w 225"/>
                <a:gd name="T15" fmla="*/ 48 h 216"/>
                <a:gd name="T16" fmla="*/ 42 w 225"/>
                <a:gd name="T17" fmla="*/ 39 h 216"/>
                <a:gd name="T18" fmla="*/ 62 w 225"/>
                <a:gd name="T19" fmla="*/ 13 h 216"/>
                <a:gd name="T20" fmla="*/ 152 w 225"/>
                <a:gd name="T21" fmla="*/ 6 h 216"/>
                <a:gd name="T22" fmla="*/ 154 w 225"/>
                <a:gd name="T23" fmla="*/ 12 h 216"/>
                <a:gd name="T24" fmla="*/ 146 w 225"/>
                <a:gd name="T25" fmla="*/ 32 h 216"/>
                <a:gd name="T26" fmla="*/ 145 w 225"/>
                <a:gd name="T27" fmla="*/ 46 h 216"/>
                <a:gd name="T28" fmla="*/ 159 w 225"/>
                <a:gd name="T29" fmla="*/ 45 h 216"/>
                <a:gd name="T30" fmla="*/ 187 w 225"/>
                <a:gd name="T31" fmla="*/ 23 h 216"/>
                <a:gd name="T32" fmla="*/ 203 w 225"/>
                <a:gd name="T33" fmla="*/ 6 h 216"/>
                <a:gd name="T34" fmla="*/ 224 w 225"/>
                <a:gd name="T35" fmla="*/ 17 h 216"/>
                <a:gd name="T36" fmla="*/ 217 w 225"/>
                <a:gd name="T37" fmla="*/ 106 h 216"/>
                <a:gd name="T38" fmla="*/ 171 w 225"/>
                <a:gd name="T39" fmla="*/ 135 h 216"/>
                <a:gd name="T40" fmla="*/ 139 w 225"/>
                <a:gd name="T41" fmla="*/ 141 h 216"/>
                <a:gd name="T42" fmla="*/ 156 w 225"/>
                <a:gd name="T43" fmla="*/ 180 h 216"/>
                <a:gd name="T44" fmla="*/ 161 w 225"/>
                <a:gd name="T45" fmla="*/ 197 h 216"/>
                <a:gd name="T46" fmla="*/ 159 w 225"/>
                <a:gd name="T47" fmla="*/ 214 h 216"/>
                <a:gd name="T48" fmla="*/ 139 w 225"/>
                <a:gd name="T49" fmla="*/ 212 h 216"/>
                <a:gd name="T50" fmla="*/ 97 w 225"/>
                <a:gd name="T51" fmla="*/ 166 h 216"/>
                <a:gd name="T52" fmla="*/ 73 w 225"/>
                <a:gd name="T53" fmla="*/ 159 h 216"/>
                <a:gd name="T54" fmla="*/ 24 w 225"/>
                <a:gd name="T55" fmla="*/ 178 h 216"/>
                <a:gd name="T56" fmla="*/ 2 w 225"/>
                <a:gd name="T57" fmla="*/ 174 h 216"/>
                <a:gd name="T58" fmla="*/ 8 w 225"/>
                <a:gd name="T59" fmla="*/ 154 h 216"/>
                <a:gd name="T60" fmla="*/ 65 w 225"/>
                <a:gd name="T61" fmla="*/ 121 h 216"/>
                <a:gd name="T62" fmla="*/ 89 w 225"/>
                <a:gd name="T63" fmla="*/ 97 h 216"/>
                <a:gd name="T64" fmla="*/ 178 w 225"/>
                <a:gd name="T65" fmla="*/ 75 h 216"/>
                <a:gd name="T66" fmla="*/ 146 w 225"/>
                <a:gd name="T67" fmla="*/ 75 h 216"/>
                <a:gd name="T68" fmla="*/ 138 w 225"/>
                <a:gd name="T69" fmla="*/ 83 h 216"/>
                <a:gd name="T70" fmla="*/ 141 w 225"/>
                <a:gd name="T71" fmla="*/ 94 h 216"/>
                <a:gd name="T72" fmla="*/ 168 w 225"/>
                <a:gd name="T73" fmla="*/ 92 h 216"/>
                <a:gd name="T74" fmla="*/ 178 w 225"/>
                <a:gd name="T75" fmla="*/ 7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5" h="216">
                  <a:moveTo>
                    <a:pt x="89" y="97"/>
                  </a:moveTo>
                  <a:cubicBezTo>
                    <a:pt x="75" y="100"/>
                    <a:pt x="61" y="102"/>
                    <a:pt x="47" y="105"/>
                  </a:cubicBezTo>
                  <a:cubicBezTo>
                    <a:pt x="33" y="108"/>
                    <a:pt x="20" y="112"/>
                    <a:pt x="5" y="116"/>
                  </a:cubicBezTo>
                  <a:cubicBezTo>
                    <a:pt x="0" y="98"/>
                    <a:pt x="11" y="90"/>
                    <a:pt x="19" y="83"/>
                  </a:cubicBezTo>
                  <a:cubicBezTo>
                    <a:pt x="38" y="67"/>
                    <a:pt x="60" y="63"/>
                    <a:pt x="83" y="60"/>
                  </a:cubicBezTo>
                  <a:cubicBezTo>
                    <a:pt x="88" y="60"/>
                    <a:pt x="92" y="58"/>
                    <a:pt x="96" y="57"/>
                  </a:cubicBezTo>
                  <a:cubicBezTo>
                    <a:pt x="96" y="55"/>
                    <a:pt x="96" y="53"/>
                    <a:pt x="96" y="50"/>
                  </a:cubicBezTo>
                  <a:cubicBezTo>
                    <a:pt x="86" y="50"/>
                    <a:pt x="76" y="49"/>
                    <a:pt x="65" y="48"/>
                  </a:cubicBezTo>
                  <a:cubicBezTo>
                    <a:pt x="57" y="47"/>
                    <a:pt x="45" y="52"/>
                    <a:pt x="42" y="39"/>
                  </a:cubicBezTo>
                  <a:cubicBezTo>
                    <a:pt x="39" y="29"/>
                    <a:pt x="51" y="14"/>
                    <a:pt x="62" y="13"/>
                  </a:cubicBezTo>
                  <a:cubicBezTo>
                    <a:pt x="92" y="10"/>
                    <a:pt x="122" y="8"/>
                    <a:pt x="152" y="6"/>
                  </a:cubicBezTo>
                  <a:cubicBezTo>
                    <a:pt x="152" y="8"/>
                    <a:pt x="153" y="10"/>
                    <a:pt x="154" y="12"/>
                  </a:cubicBezTo>
                  <a:cubicBezTo>
                    <a:pt x="151" y="18"/>
                    <a:pt x="148" y="25"/>
                    <a:pt x="146" y="32"/>
                  </a:cubicBezTo>
                  <a:cubicBezTo>
                    <a:pt x="145" y="36"/>
                    <a:pt x="145" y="41"/>
                    <a:pt x="145" y="46"/>
                  </a:cubicBezTo>
                  <a:cubicBezTo>
                    <a:pt x="149" y="46"/>
                    <a:pt x="154" y="47"/>
                    <a:pt x="159" y="45"/>
                  </a:cubicBezTo>
                  <a:cubicBezTo>
                    <a:pt x="171" y="42"/>
                    <a:pt x="181" y="35"/>
                    <a:pt x="187" y="23"/>
                  </a:cubicBezTo>
                  <a:cubicBezTo>
                    <a:pt x="190" y="16"/>
                    <a:pt x="196" y="10"/>
                    <a:pt x="203" y="6"/>
                  </a:cubicBezTo>
                  <a:cubicBezTo>
                    <a:pt x="213" y="0"/>
                    <a:pt x="225" y="6"/>
                    <a:pt x="224" y="17"/>
                  </a:cubicBezTo>
                  <a:cubicBezTo>
                    <a:pt x="223" y="47"/>
                    <a:pt x="222" y="77"/>
                    <a:pt x="217" y="106"/>
                  </a:cubicBezTo>
                  <a:cubicBezTo>
                    <a:pt x="213" y="130"/>
                    <a:pt x="191" y="131"/>
                    <a:pt x="171" y="135"/>
                  </a:cubicBezTo>
                  <a:cubicBezTo>
                    <a:pt x="161" y="136"/>
                    <a:pt x="151" y="139"/>
                    <a:pt x="139" y="141"/>
                  </a:cubicBezTo>
                  <a:cubicBezTo>
                    <a:pt x="145" y="156"/>
                    <a:pt x="150" y="168"/>
                    <a:pt x="156" y="180"/>
                  </a:cubicBezTo>
                  <a:cubicBezTo>
                    <a:pt x="158" y="186"/>
                    <a:pt x="161" y="191"/>
                    <a:pt x="161" y="197"/>
                  </a:cubicBezTo>
                  <a:cubicBezTo>
                    <a:pt x="162" y="203"/>
                    <a:pt x="161" y="214"/>
                    <a:pt x="159" y="214"/>
                  </a:cubicBezTo>
                  <a:cubicBezTo>
                    <a:pt x="153" y="216"/>
                    <a:pt x="143" y="216"/>
                    <a:pt x="139" y="212"/>
                  </a:cubicBezTo>
                  <a:cubicBezTo>
                    <a:pt x="124" y="198"/>
                    <a:pt x="109" y="182"/>
                    <a:pt x="97" y="166"/>
                  </a:cubicBezTo>
                  <a:cubicBezTo>
                    <a:pt x="89" y="156"/>
                    <a:pt x="83" y="155"/>
                    <a:pt x="73" y="159"/>
                  </a:cubicBezTo>
                  <a:cubicBezTo>
                    <a:pt x="57" y="166"/>
                    <a:pt x="41" y="173"/>
                    <a:pt x="24" y="178"/>
                  </a:cubicBezTo>
                  <a:cubicBezTo>
                    <a:pt x="18" y="179"/>
                    <a:pt x="10" y="175"/>
                    <a:pt x="2" y="174"/>
                  </a:cubicBezTo>
                  <a:cubicBezTo>
                    <a:pt x="4" y="167"/>
                    <a:pt x="4" y="157"/>
                    <a:pt x="8" y="154"/>
                  </a:cubicBezTo>
                  <a:cubicBezTo>
                    <a:pt x="26" y="142"/>
                    <a:pt x="45" y="129"/>
                    <a:pt x="65" y="121"/>
                  </a:cubicBezTo>
                  <a:cubicBezTo>
                    <a:pt x="80" y="115"/>
                    <a:pt x="88" y="113"/>
                    <a:pt x="89" y="97"/>
                  </a:cubicBezTo>
                  <a:close/>
                  <a:moveTo>
                    <a:pt x="178" y="75"/>
                  </a:moveTo>
                  <a:cubicBezTo>
                    <a:pt x="164" y="75"/>
                    <a:pt x="155" y="74"/>
                    <a:pt x="146" y="75"/>
                  </a:cubicBezTo>
                  <a:cubicBezTo>
                    <a:pt x="143" y="75"/>
                    <a:pt x="139" y="80"/>
                    <a:pt x="138" y="83"/>
                  </a:cubicBezTo>
                  <a:cubicBezTo>
                    <a:pt x="137" y="86"/>
                    <a:pt x="140" y="94"/>
                    <a:pt x="141" y="94"/>
                  </a:cubicBezTo>
                  <a:cubicBezTo>
                    <a:pt x="150" y="94"/>
                    <a:pt x="160" y="94"/>
                    <a:pt x="168" y="92"/>
                  </a:cubicBezTo>
                  <a:cubicBezTo>
                    <a:pt x="172" y="90"/>
                    <a:pt x="173" y="83"/>
                    <a:pt x="178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6" name="Freeform 80">
              <a:extLst>
                <a:ext uri="{FF2B5EF4-FFF2-40B4-BE49-F238E27FC236}">
                  <a16:creationId xmlns:a16="http://schemas.microsoft.com/office/drawing/2014/main" id="{81671658-C320-4ADB-90B3-065635F3D3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28926" y="3336925"/>
              <a:ext cx="676275" cy="287338"/>
            </a:xfrm>
            <a:custGeom>
              <a:avLst/>
              <a:gdLst>
                <a:gd name="T0" fmla="*/ 60 w 205"/>
                <a:gd name="T1" fmla="*/ 6 h 87"/>
                <a:gd name="T2" fmla="*/ 108 w 205"/>
                <a:gd name="T3" fmla="*/ 0 h 87"/>
                <a:gd name="T4" fmla="*/ 183 w 205"/>
                <a:gd name="T5" fmla="*/ 3 h 87"/>
                <a:gd name="T6" fmla="*/ 200 w 205"/>
                <a:gd name="T7" fmla="*/ 20 h 87"/>
                <a:gd name="T8" fmla="*/ 203 w 205"/>
                <a:gd name="T9" fmla="*/ 47 h 87"/>
                <a:gd name="T10" fmla="*/ 184 w 205"/>
                <a:gd name="T11" fmla="*/ 76 h 87"/>
                <a:gd name="T12" fmla="*/ 129 w 205"/>
                <a:gd name="T13" fmla="*/ 84 h 87"/>
                <a:gd name="T14" fmla="*/ 49 w 205"/>
                <a:gd name="T15" fmla="*/ 85 h 87"/>
                <a:gd name="T16" fmla="*/ 16 w 205"/>
                <a:gd name="T17" fmla="*/ 70 h 87"/>
                <a:gd name="T18" fmla="*/ 15 w 205"/>
                <a:gd name="T19" fmla="*/ 25 h 87"/>
                <a:gd name="T20" fmla="*/ 60 w 205"/>
                <a:gd name="T21" fmla="*/ 6 h 87"/>
                <a:gd name="T22" fmla="*/ 161 w 205"/>
                <a:gd name="T23" fmla="*/ 42 h 87"/>
                <a:gd name="T24" fmla="*/ 59 w 205"/>
                <a:gd name="T25" fmla="*/ 49 h 87"/>
                <a:gd name="T26" fmla="*/ 161 w 205"/>
                <a:gd name="T27" fmla="*/ 4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5" h="87">
                  <a:moveTo>
                    <a:pt x="60" y="6"/>
                  </a:moveTo>
                  <a:cubicBezTo>
                    <a:pt x="76" y="4"/>
                    <a:pt x="92" y="0"/>
                    <a:pt x="108" y="0"/>
                  </a:cubicBezTo>
                  <a:cubicBezTo>
                    <a:pt x="133" y="0"/>
                    <a:pt x="158" y="0"/>
                    <a:pt x="183" y="3"/>
                  </a:cubicBezTo>
                  <a:cubicBezTo>
                    <a:pt x="189" y="4"/>
                    <a:pt x="197" y="13"/>
                    <a:pt x="200" y="20"/>
                  </a:cubicBezTo>
                  <a:cubicBezTo>
                    <a:pt x="203" y="28"/>
                    <a:pt x="203" y="38"/>
                    <a:pt x="203" y="47"/>
                  </a:cubicBezTo>
                  <a:cubicBezTo>
                    <a:pt x="205" y="64"/>
                    <a:pt x="200" y="72"/>
                    <a:pt x="184" y="76"/>
                  </a:cubicBezTo>
                  <a:cubicBezTo>
                    <a:pt x="166" y="80"/>
                    <a:pt x="148" y="83"/>
                    <a:pt x="129" y="84"/>
                  </a:cubicBezTo>
                  <a:cubicBezTo>
                    <a:pt x="103" y="86"/>
                    <a:pt x="76" y="87"/>
                    <a:pt x="49" y="85"/>
                  </a:cubicBezTo>
                  <a:cubicBezTo>
                    <a:pt x="38" y="84"/>
                    <a:pt x="26" y="77"/>
                    <a:pt x="16" y="70"/>
                  </a:cubicBezTo>
                  <a:cubicBezTo>
                    <a:pt x="0" y="58"/>
                    <a:pt x="0" y="38"/>
                    <a:pt x="15" y="25"/>
                  </a:cubicBezTo>
                  <a:cubicBezTo>
                    <a:pt x="28" y="14"/>
                    <a:pt x="40" y="0"/>
                    <a:pt x="60" y="6"/>
                  </a:cubicBezTo>
                  <a:close/>
                  <a:moveTo>
                    <a:pt x="161" y="42"/>
                  </a:moveTo>
                  <a:cubicBezTo>
                    <a:pt x="145" y="30"/>
                    <a:pt x="72" y="35"/>
                    <a:pt x="59" y="49"/>
                  </a:cubicBezTo>
                  <a:cubicBezTo>
                    <a:pt x="95" y="46"/>
                    <a:pt x="128" y="44"/>
                    <a:pt x="161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F9A6F7E9-4822-4C55-A853-4C7914B8CB1A}"/>
              </a:ext>
            </a:extLst>
          </p:cNvPr>
          <p:cNvSpPr txBox="1"/>
          <p:nvPr/>
        </p:nvSpPr>
        <p:spPr>
          <a:xfrm>
            <a:off x="2545536" y="393562"/>
            <a:ext cx="2763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altLang="zh-CN" sz="1200" dirty="0">
                <a:solidFill>
                  <a:sysClr val="windowText" lastClr="000000"/>
                </a:solidFill>
                <a:latin typeface="Segoe UI Light" panose="020B0502040204020203" pitchFamily="34" charset="0"/>
                <a:ea typeface="微软雅黑 Light" pitchFamily="34" charset="-122"/>
                <a:cs typeface="Segoe UI Light" panose="020B0502040204020203" pitchFamily="34" charset="0"/>
              </a:rPr>
              <a:t>/ THE BACKGROUND AND MEANING</a:t>
            </a:r>
            <a:endParaRPr lang="zh-CN" altLang="en-US" sz="1200" dirty="0">
              <a:solidFill>
                <a:sysClr val="windowText" lastClr="000000"/>
              </a:solidFill>
              <a:latin typeface="Segoe UI Light" panose="020B0502040204020203" pitchFamily="34" charset="0"/>
              <a:ea typeface="微软雅黑 Light" pitchFamily="34" charset="-122"/>
              <a:cs typeface="Segoe UI Light" panose="020B0502040204020203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3106" y="229138"/>
            <a:ext cx="2438800" cy="46166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939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研究思路与方法</a:t>
            </a: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1FEC89E0-90D7-48D8-83FC-0C0A4B1FD9BB}"/>
              </a:ext>
            </a:extLst>
          </p:cNvPr>
          <p:cNvCxnSpPr>
            <a:cxnSpLocks/>
          </p:cNvCxnSpPr>
          <p:nvPr/>
        </p:nvCxnSpPr>
        <p:spPr>
          <a:xfrm>
            <a:off x="302006" y="6584663"/>
            <a:ext cx="10051362" cy="0"/>
          </a:xfrm>
          <a:prstGeom prst="line">
            <a:avLst/>
          </a:prstGeom>
          <a:ln w="12700">
            <a:solidFill>
              <a:srgbClr val="0939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1FEC89E0-90D7-48D8-83FC-0C0A4B1FD9BB}"/>
              </a:ext>
            </a:extLst>
          </p:cNvPr>
          <p:cNvCxnSpPr>
            <a:cxnSpLocks/>
          </p:cNvCxnSpPr>
          <p:nvPr/>
        </p:nvCxnSpPr>
        <p:spPr>
          <a:xfrm>
            <a:off x="11143461" y="6584663"/>
            <a:ext cx="688875" cy="0"/>
          </a:xfrm>
          <a:prstGeom prst="line">
            <a:avLst/>
          </a:prstGeom>
          <a:ln w="12700">
            <a:solidFill>
              <a:srgbClr val="0939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0378768" y="6393877"/>
            <a:ext cx="722549" cy="381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0939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b="1" dirty="0">
              <a:solidFill>
                <a:srgbClr val="09397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任意多边形 6">
            <a:extLst>
              <a:ext uri="{FF2B5EF4-FFF2-40B4-BE49-F238E27FC236}">
                <a16:creationId xmlns:a16="http://schemas.microsoft.com/office/drawing/2014/main" id="{00AC7696-9F50-48A3-B043-BB1E4CF79488}"/>
              </a:ext>
            </a:extLst>
          </p:cNvPr>
          <p:cNvSpPr/>
          <p:nvPr/>
        </p:nvSpPr>
        <p:spPr>
          <a:xfrm>
            <a:off x="4760655" y="3723798"/>
            <a:ext cx="1444311" cy="1245247"/>
          </a:xfrm>
          <a:custGeom>
            <a:avLst/>
            <a:gdLst>
              <a:gd name="connsiteX0" fmla="*/ 0 w 2283968"/>
              <a:gd name="connsiteY0" fmla="*/ 984589 h 1969178"/>
              <a:gd name="connsiteX1" fmla="*/ 492295 w 2283968"/>
              <a:gd name="connsiteY1" fmla="*/ 0 h 1969178"/>
              <a:gd name="connsiteX2" fmla="*/ 1791674 w 2283968"/>
              <a:gd name="connsiteY2" fmla="*/ 0 h 1969178"/>
              <a:gd name="connsiteX3" fmla="*/ 2283968 w 2283968"/>
              <a:gd name="connsiteY3" fmla="*/ 984589 h 1969178"/>
              <a:gd name="connsiteX4" fmla="*/ 1791674 w 2283968"/>
              <a:gd name="connsiteY4" fmla="*/ 1969178 h 1969178"/>
              <a:gd name="connsiteX5" fmla="*/ 492295 w 2283968"/>
              <a:gd name="connsiteY5" fmla="*/ 1969178 h 1969178"/>
              <a:gd name="connsiteX6" fmla="*/ 0 w 2283968"/>
              <a:gd name="connsiteY6" fmla="*/ 984589 h 1969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3968" h="1969178">
                <a:moveTo>
                  <a:pt x="0" y="984589"/>
                </a:moveTo>
                <a:lnTo>
                  <a:pt x="492295" y="0"/>
                </a:lnTo>
                <a:lnTo>
                  <a:pt x="1791674" y="0"/>
                </a:lnTo>
                <a:lnTo>
                  <a:pt x="2283968" y="984589"/>
                </a:lnTo>
                <a:lnTo>
                  <a:pt x="1791674" y="1969178"/>
                </a:lnTo>
                <a:lnTo>
                  <a:pt x="492295" y="1969178"/>
                </a:lnTo>
                <a:lnTo>
                  <a:pt x="0" y="984589"/>
                </a:lnTo>
                <a:close/>
              </a:path>
            </a:pathLst>
          </a:custGeom>
          <a:solidFill>
            <a:srgbClr val="16397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spcFirstLastPara="0" vert="horz" wrap="square" lIns="354429" tIns="365269" rIns="354429" bIns="365269" numCol="1" spcCol="1270" anchor="ctr" anchorCtr="0">
            <a:noAutofit/>
          </a:bodyPr>
          <a:lstStyle/>
          <a:p>
            <a:pPr marL="0" marR="0" lvl="0" indent="0" algn="ctr" defTabSz="20891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7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62" name="六边形 61">
            <a:extLst>
              <a:ext uri="{FF2B5EF4-FFF2-40B4-BE49-F238E27FC236}">
                <a16:creationId xmlns:a16="http://schemas.microsoft.com/office/drawing/2014/main" id="{7EDC27FF-0074-4625-A4E1-DC40E6BCAB90}"/>
              </a:ext>
            </a:extLst>
          </p:cNvPr>
          <p:cNvSpPr/>
          <p:nvPr/>
        </p:nvSpPr>
        <p:spPr>
          <a:xfrm>
            <a:off x="3526052" y="3054950"/>
            <a:ext cx="1444311" cy="1245247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2">
              <a:lumMod val="50000"/>
              <a:alpha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</p:sp>
      <p:sp>
        <p:nvSpPr>
          <p:cNvPr id="63" name="任意多边形 11">
            <a:extLst>
              <a:ext uri="{FF2B5EF4-FFF2-40B4-BE49-F238E27FC236}">
                <a16:creationId xmlns:a16="http://schemas.microsoft.com/office/drawing/2014/main" id="{3E59005D-AC20-4D1B-827F-73620DF39CF5}"/>
              </a:ext>
            </a:extLst>
          </p:cNvPr>
          <p:cNvSpPr/>
          <p:nvPr/>
        </p:nvSpPr>
        <p:spPr>
          <a:xfrm>
            <a:off x="5991146" y="3040145"/>
            <a:ext cx="1444311" cy="1245247"/>
          </a:xfrm>
          <a:custGeom>
            <a:avLst/>
            <a:gdLst>
              <a:gd name="connsiteX0" fmla="*/ 0 w 2283968"/>
              <a:gd name="connsiteY0" fmla="*/ 984589 h 1969178"/>
              <a:gd name="connsiteX1" fmla="*/ 492295 w 2283968"/>
              <a:gd name="connsiteY1" fmla="*/ 0 h 1969178"/>
              <a:gd name="connsiteX2" fmla="*/ 1791674 w 2283968"/>
              <a:gd name="connsiteY2" fmla="*/ 0 h 1969178"/>
              <a:gd name="connsiteX3" fmla="*/ 2283968 w 2283968"/>
              <a:gd name="connsiteY3" fmla="*/ 984589 h 1969178"/>
              <a:gd name="connsiteX4" fmla="*/ 1791674 w 2283968"/>
              <a:gd name="connsiteY4" fmla="*/ 1969178 h 1969178"/>
              <a:gd name="connsiteX5" fmla="*/ 492295 w 2283968"/>
              <a:gd name="connsiteY5" fmla="*/ 1969178 h 1969178"/>
              <a:gd name="connsiteX6" fmla="*/ 0 w 2283968"/>
              <a:gd name="connsiteY6" fmla="*/ 984589 h 1969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3968" h="1969178">
                <a:moveTo>
                  <a:pt x="0" y="984589"/>
                </a:moveTo>
                <a:lnTo>
                  <a:pt x="492295" y="0"/>
                </a:lnTo>
                <a:lnTo>
                  <a:pt x="1791674" y="0"/>
                </a:lnTo>
                <a:lnTo>
                  <a:pt x="2283968" y="984589"/>
                </a:lnTo>
                <a:lnTo>
                  <a:pt x="1791674" y="1969178"/>
                </a:lnTo>
                <a:lnTo>
                  <a:pt x="492295" y="1969178"/>
                </a:lnTo>
                <a:lnTo>
                  <a:pt x="0" y="984589"/>
                </a:lnTo>
                <a:close/>
              </a:path>
            </a:pathLst>
          </a:custGeom>
          <a:solidFill>
            <a:srgbClr val="16397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spcFirstLastPara="0" vert="horz" wrap="square" lIns="354429" tIns="365269" rIns="354429" bIns="365269" numCol="1" spcCol="1270" anchor="ctr" anchorCtr="0">
            <a:noAutofit/>
          </a:bodyPr>
          <a:lstStyle/>
          <a:p>
            <a:pPr marL="0" marR="0" lvl="0" indent="0" algn="ctr" defTabSz="20891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7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64" name="六边形 63">
            <a:extLst>
              <a:ext uri="{FF2B5EF4-FFF2-40B4-BE49-F238E27FC236}">
                <a16:creationId xmlns:a16="http://schemas.microsoft.com/office/drawing/2014/main" id="{E5756191-BDAE-4E3E-9795-C485ECEB5685}"/>
              </a:ext>
            </a:extLst>
          </p:cNvPr>
          <p:cNvSpPr/>
          <p:nvPr/>
        </p:nvSpPr>
        <p:spPr>
          <a:xfrm>
            <a:off x="7221637" y="3723798"/>
            <a:ext cx="1444311" cy="1245247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2">
              <a:lumMod val="50000"/>
              <a:alpha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</p:sp>
      <p:sp>
        <p:nvSpPr>
          <p:cNvPr id="65" name="任意多边形 15">
            <a:extLst>
              <a:ext uri="{FF2B5EF4-FFF2-40B4-BE49-F238E27FC236}">
                <a16:creationId xmlns:a16="http://schemas.microsoft.com/office/drawing/2014/main" id="{D89B5B96-9798-4C7A-A10C-6DA2FBC28529}"/>
              </a:ext>
            </a:extLst>
          </p:cNvPr>
          <p:cNvSpPr/>
          <p:nvPr/>
        </p:nvSpPr>
        <p:spPr>
          <a:xfrm>
            <a:off x="4760655" y="2359454"/>
            <a:ext cx="1444311" cy="1245247"/>
          </a:xfrm>
          <a:custGeom>
            <a:avLst/>
            <a:gdLst>
              <a:gd name="connsiteX0" fmla="*/ 0 w 2283968"/>
              <a:gd name="connsiteY0" fmla="*/ 984589 h 1969178"/>
              <a:gd name="connsiteX1" fmla="*/ 492295 w 2283968"/>
              <a:gd name="connsiteY1" fmla="*/ 0 h 1969178"/>
              <a:gd name="connsiteX2" fmla="*/ 1791674 w 2283968"/>
              <a:gd name="connsiteY2" fmla="*/ 0 h 1969178"/>
              <a:gd name="connsiteX3" fmla="*/ 2283968 w 2283968"/>
              <a:gd name="connsiteY3" fmla="*/ 984589 h 1969178"/>
              <a:gd name="connsiteX4" fmla="*/ 1791674 w 2283968"/>
              <a:gd name="connsiteY4" fmla="*/ 1969178 h 1969178"/>
              <a:gd name="connsiteX5" fmla="*/ 492295 w 2283968"/>
              <a:gd name="connsiteY5" fmla="*/ 1969178 h 1969178"/>
              <a:gd name="connsiteX6" fmla="*/ 0 w 2283968"/>
              <a:gd name="connsiteY6" fmla="*/ 984589 h 1969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3968" h="1969178">
                <a:moveTo>
                  <a:pt x="0" y="984589"/>
                </a:moveTo>
                <a:lnTo>
                  <a:pt x="492295" y="0"/>
                </a:lnTo>
                <a:lnTo>
                  <a:pt x="1791674" y="0"/>
                </a:lnTo>
                <a:lnTo>
                  <a:pt x="2283968" y="984589"/>
                </a:lnTo>
                <a:lnTo>
                  <a:pt x="1791674" y="1969178"/>
                </a:lnTo>
                <a:lnTo>
                  <a:pt x="492295" y="1969178"/>
                </a:lnTo>
                <a:lnTo>
                  <a:pt x="0" y="984589"/>
                </a:lnTo>
                <a:close/>
              </a:path>
            </a:pathLst>
          </a:custGeom>
          <a:solidFill>
            <a:srgbClr val="16397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spcFirstLastPara="0" vert="horz" wrap="square" lIns="354429" tIns="365269" rIns="354429" bIns="365269" numCol="1" spcCol="1270" anchor="ctr" anchorCtr="0">
            <a:noAutofit/>
          </a:bodyPr>
          <a:lstStyle/>
          <a:p>
            <a:pPr marL="0" marR="0" lvl="0" indent="0" algn="ctr" defTabSz="20891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7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66" name="六边形 65">
            <a:extLst>
              <a:ext uri="{FF2B5EF4-FFF2-40B4-BE49-F238E27FC236}">
                <a16:creationId xmlns:a16="http://schemas.microsoft.com/office/drawing/2014/main" id="{D4EC8A1D-57E8-47D0-BFF6-C9C3D322061B}"/>
              </a:ext>
            </a:extLst>
          </p:cNvPr>
          <p:cNvSpPr/>
          <p:nvPr/>
        </p:nvSpPr>
        <p:spPr>
          <a:xfrm>
            <a:off x="5991146" y="1679091"/>
            <a:ext cx="1444311" cy="1245247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2">
              <a:lumMod val="50000"/>
              <a:alpha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grpSp>
        <p:nvGrpSpPr>
          <p:cNvPr id="67" name="Group 11">
            <a:extLst>
              <a:ext uri="{FF2B5EF4-FFF2-40B4-BE49-F238E27FC236}">
                <a16:creationId xmlns:a16="http://schemas.microsoft.com/office/drawing/2014/main" id="{5C0EC95B-5BB0-46BB-A522-145F59F345A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203211" y="2790323"/>
            <a:ext cx="554516" cy="393706"/>
            <a:chOff x="1407" y="1098"/>
            <a:chExt cx="800" cy="568"/>
          </a:xfrm>
          <a:solidFill>
            <a:srgbClr val="F5F0EA"/>
          </a:solidFill>
        </p:grpSpPr>
        <p:sp>
          <p:nvSpPr>
            <p:cNvPr id="68" name="Freeform 12">
              <a:extLst>
                <a:ext uri="{FF2B5EF4-FFF2-40B4-BE49-F238E27FC236}">
                  <a16:creationId xmlns:a16="http://schemas.microsoft.com/office/drawing/2014/main" id="{B4941DBE-DEBC-4662-B2B0-18EBAEF181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94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3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zh-CN" altLang="en-US">
                <a:solidFill>
                  <a:prstClr val="black"/>
                </a:solidFill>
                <a:latin typeface="Calibri"/>
                <a:ea typeface="微软雅黑"/>
              </a:endParaRPr>
            </a:p>
          </p:txBody>
        </p:sp>
        <p:sp>
          <p:nvSpPr>
            <p:cNvPr id="69" name="Freeform 13">
              <a:extLst>
                <a:ext uri="{FF2B5EF4-FFF2-40B4-BE49-F238E27FC236}">
                  <a16:creationId xmlns:a16="http://schemas.microsoft.com/office/drawing/2014/main" id="{8173343F-1FBD-4A65-AA02-55934D3E60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07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zh-CN" altLang="en-US" dirty="0">
                <a:solidFill>
                  <a:prstClr val="black"/>
                </a:solidFill>
                <a:latin typeface="Calibri"/>
                <a:ea typeface="微软雅黑"/>
              </a:endParaRPr>
            </a:p>
          </p:txBody>
        </p:sp>
        <p:sp>
          <p:nvSpPr>
            <p:cNvPr id="70" name="Freeform 14">
              <a:extLst>
                <a:ext uri="{FF2B5EF4-FFF2-40B4-BE49-F238E27FC236}">
                  <a16:creationId xmlns:a16="http://schemas.microsoft.com/office/drawing/2014/main" id="{B76E1B27-CEA8-44EF-9DBB-B38FA1BDDB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08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zh-CN" altLang="en-US">
                <a:solidFill>
                  <a:prstClr val="black"/>
                </a:solidFill>
                <a:latin typeface="Calibri"/>
                <a:ea typeface="微软雅黑"/>
              </a:endParaRPr>
            </a:p>
          </p:txBody>
        </p:sp>
        <p:sp>
          <p:nvSpPr>
            <p:cNvPr id="71" name="Freeform 15">
              <a:extLst>
                <a:ext uri="{FF2B5EF4-FFF2-40B4-BE49-F238E27FC236}">
                  <a16:creationId xmlns:a16="http://schemas.microsoft.com/office/drawing/2014/main" id="{C59EEA7E-071D-487D-939A-CD0F3D99C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4" y="1386"/>
              <a:ext cx="48" cy="56"/>
            </a:xfrm>
            <a:custGeom>
              <a:avLst/>
              <a:gdLst>
                <a:gd name="T0" fmla="*/ 48 w 48"/>
                <a:gd name="T1" fmla="*/ 56 h 56"/>
                <a:gd name="T2" fmla="*/ 0 w 48"/>
                <a:gd name="T3" fmla="*/ 56 h 56"/>
                <a:gd name="T4" fmla="*/ 0 w 48"/>
                <a:gd name="T5" fmla="*/ 5 h 56"/>
                <a:gd name="T6" fmla="*/ 2 w 48"/>
                <a:gd name="T7" fmla="*/ 2 h 56"/>
                <a:gd name="T8" fmla="*/ 5 w 48"/>
                <a:gd name="T9" fmla="*/ 0 h 56"/>
                <a:gd name="T10" fmla="*/ 43 w 48"/>
                <a:gd name="T11" fmla="*/ 0 h 56"/>
                <a:gd name="T12" fmla="*/ 47 w 48"/>
                <a:gd name="T13" fmla="*/ 2 h 56"/>
                <a:gd name="T14" fmla="*/ 48 w 48"/>
                <a:gd name="T15" fmla="*/ 5 h 56"/>
                <a:gd name="T16" fmla="*/ 48 w 48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6">
                  <a:moveTo>
                    <a:pt x="48" y="56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1" y="3"/>
                    <a:pt x="2" y="2"/>
                  </a:cubicBezTo>
                  <a:cubicBezTo>
                    <a:pt x="3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6" y="1"/>
                    <a:pt x="47" y="2"/>
                  </a:cubicBezTo>
                  <a:cubicBezTo>
                    <a:pt x="48" y="3"/>
                    <a:pt x="48" y="4"/>
                    <a:pt x="48" y="5"/>
                  </a:cubicBezTo>
                  <a:cubicBezTo>
                    <a:pt x="48" y="56"/>
                    <a:pt x="48" y="56"/>
                    <a:pt x="48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zh-CN" altLang="en-US">
                <a:solidFill>
                  <a:prstClr val="black"/>
                </a:solidFill>
                <a:latin typeface="Calibri"/>
                <a:ea typeface="微软雅黑"/>
              </a:endParaRPr>
            </a:p>
          </p:txBody>
        </p:sp>
        <p:sp>
          <p:nvSpPr>
            <p:cNvPr id="72" name="Freeform 16">
              <a:extLst>
                <a:ext uri="{FF2B5EF4-FFF2-40B4-BE49-F238E27FC236}">
                  <a16:creationId xmlns:a16="http://schemas.microsoft.com/office/drawing/2014/main" id="{745018A1-F005-4094-B9F4-12E47D3DE9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3" y="1314"/>
              <a:ext cx="47" cy="128"/>
            </a:xfrm>
            <a:custGeom>
              <a:avLst/>
              <a:gdLst>
                <a:gd name="T0" fmla="*/ 47 w 47"/>
                <a:gd name="T1" fmla="*/ 128 h 128"/>
                <a:gd name="T2" fmla="*/ 0 w 47"/>
                <a:gd name="T3" fmla="*/ 128 h 128"/>
                <a:gd name="T4" fmla="*/ 0 w 47"/>
                <a:gd name="T5" fmla="*/ 5 h 128"/>
                <a:gd name="T6" fmla="*/ 1 w 47"/>
                <a:gd name="T7" fmla="*/ 2 h 128"/>
                <a:gd name="T8" fmla="*/ 5 w 47"/>
                <a:gd name="T9" fmla="*/ 0 h 128"/>
                <a:gd name="T10" fmla="*/ 42 w 47"/>
                <a:gd name="T11" fmla="*/ 0 h 128"/>
                <a:gd name="T12" fmla="*/ 46 w 47"/>
                <a:gd name="T13" fmla="*/ 2 h 128"/>
                <a:gd name="T14" fmla="*/ 47 w 47"/>
                <a:gd name="T15" fmla="*/ 5 h 128"/>
                <a:gd name="T16" fmla="*/ 47 w 47"/>
                <a:gd name="T1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28">
                  <a:moveTo>
                    <a:pt x="47" y="128"/>
                  </a:moveTo>
                  <a:cubicBezTo>
                    <a:pt x="0" y="128"/>
                    <a:pt x="0" y="128"/>
                    <a:pt x="0" y="12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3" y="0"/>
                    <a:pt x="5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7" y="4"/>
                    <a:pt x="47" y="5"/>
                  </a:cubicBezTo>
                  <a:lnTo>
                    <a:pt x="47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zh-CN" altLang="en-US" dirty="0">
                <a:solidFill>
                  <a:prstClr val="black"/>
                </a:solidFill>
                <a:latin typeface="Calibri"/>
                <a:ea typeface="微软雅黑"/>
              </a:endParaRPr>
            </a:p>
          </p:txBody>
        </p:sp>
        <p:sp>
          <p:nvSpPr>
            <p:cNvPr id="73" name="Freeform 17">
              <a:extLst>
                <a:ext uri="{FF2B5EF4-FFF2-40B4-BE49-F238E27FC236}">
                  <a16:creationId xmlns:a16="http://schemas.microsoft.com/office/drawing/2014/main" id="{7CE51715-CFBE-4A5D-95B9-61146AA76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1" y="1353"/>
              <a:ext cx="48" cy="89"/>
            </a:xfrm>
            <a:custGeom>
              <a:avLst/>
              <a:gdLst>
                <a:gd name="T0" fmla="*/ 48 w 48"/>
                <a:gd name="T1" fmla="*/ 89 h 89"/>
                <a:gd name="T2" fmla="*/ 0 w 48"/>
                <a:gd name="T3" fmla="*/ 89 h 89"/>
                <a:gd name="T4" fmla="*/ 0 w 48"/>
                <a:gd name="T5" fmla="*/ 6 h 89"/>
                <a:gd name="T6" fmla="*/ 1 w 48"/>
                <a:gd name="T7" fmla="*/ 2 h 89"/>
                <a:gd name="T8" fmla="*/ 5 w 48"/>
                <a:gd name="T9" fmla="*/ 0 h 89"/>
                <a:gd name="T10" fmla="*/ 43 w 48"/>
                <a:gd name="T11" fmla="*/ 0 h 89"/>
                <a:gd name="T12" fmla="*/ 46 w 48"/>
                <a:gd name="T13" fmla="*/ 2 h 89"/>
                <a:gd name="T14" fmla="*/ 48 w 48"/>
                <a:gd name="T15" fmla="*/ 6 h 89"/>
                <a:gd name="T16" fmla="*/ 48 w 48"/>
                <a:gd name="T17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89">
                  <a:moveTo>
                    <a:pt x="48" y="89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8" y="4"/>
                    <a:pt x="48" y="6"/>
                  </a:cubicBezTo>
                  <a:cubicBezTo>
                    <a:pt x="48" y="89"/>
                    <a:pt x="48" y="89"/>
                    <a:pt x="48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zh-CN" altLang="en-US">
                <a:solidFill>
                  <a:prstClr val="black"/>
                </a:solidFill>
                <a:latin typeface="Calibri"/>
                <a:ea typeface="微软雅黑"/>
              </a:endParaRPr>
            </a:p>
          </p:txBody>
        </p:sp>
        <p:sp>
          <p:nvSpPr>
            <p:cNvPr id="74" name="Freeform 18">
              <a:extLst>
                <a:ext uri="{FF2B5EF4-FFF2-40B4-BE49-F238E27FC236}">
                  <a16:creationId xmlns:a16="http://schemas.microsoft.com/office/drawing/2014/main" id="{15B94FA0-511C-452C-8F0C-5A4E5EACE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1" y="1205"/>
              <a:ext cx="84" cy="237"/>
            </a:xfrm>
            <a:custGeom>
              <a:avLst/>
              <a:gdLst>
                <a:gd name="T0" fmla="*/ 79 w 84"/>
                <a:gd name="T1" fmla="*/ 64 h 237"/>
                <a:gd name="T2" fmla="*/ 84 w 84"/>
                <a:gd name="T3" fmla="*/ 62 h 237"/>
                <a:gd name="T4" fmla="*/ 83 w 84"/>
                <a:gd name="T5" fmla="*/ 56 h 237"/>
                <a:gd name="T6" fmla="*/ 46 w 84"/>
                <a:gd name="T7" fmla="*/ 2 h 237"/>
                <a:gd name="T8" fmla="*/ 42 w 84"/>
                <a:gd name="T9" fmla="*/ 0 h 237"/>
                <a:gd name="T10" fmla="*/ 38 w 84"/>
                <a:gd name="T11" fmla="*/ 2 h 237"/>
                <a:gd name="T12" fmla="*/ 1 w 84"/>
                <a:gd name="T13" fmla="*/ 56 h 237"/>
                <a:gd name="T14" fmla="*/ 1 w 84"/>
                <a:gd name="T15" fmla="*/ 62 h 237"/>
                <a:gd name="T16" fmla="*/ 5 w 84"/>
                <a:gd name="T17" fmla="*/ 64 h 237"/>
                <a:gd name="T18" fmla="*/ 18 w 84"/>
                <a:gd name="T19" fmla="*/ 64 h 237"/>
                <a:gd name="T20" fmla="*/ 18 w 84"/>
                <a:gd name="T21" fmla="*/ 237 h 237"/>
                <a:gd name="T22" fmla="*/ 66 w 84"/>
                <a:gd name="T23" fmla="*/ 237 h 237"/>
                <a:gd name="T24" fmla="*/ 66 w 84"/>
                <a:gd name="T25" fmla="*/ 64 h 237"/>
                <a:gd name="T26" fmla="*/ 79 w 84"/>
                <a:gd name="T27" fmla="*/ 64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237">
                  <a:moveTo>
                    <a:pt x="79" y="64"/>
                  </a:moveTo>
                  <a:cubicBezTo>
                    <a:pt x="81" y="64"/>
                    <a:pt x="83" y="63"/>
                    <a:pt x="84" y="62"/>
                  </a:cubicBezTo>
                  <a:cubicBezTo>
                    <a:pt x="84" y="60"/>
                    <a:pt x="84" y="58"/>
                    <a:pt x="83" y="56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5" y="1"/>
                    <a:pt x="44" y="0"/>
                    <a:pt x="42" y="0"/>
                  </a:cubicBezTo>
                  <a:cubicBezTo>
                    <a:pt x="40" y="0"/>
                    <a:pt x="39" y="1"/>
                    <a:pt x="38" y="2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0" y="58"/>
                    <a:pt x="0" y="60"/>
                    <a:pt x="1" y="62"/>
                  </a:cubicBezTo>
                  <a:cubicBezTo>
                    <a:pt x="1" y="63"/>
                    <a:pt x="3" y="64"/>
                    <a:pt x="5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8" y="237"/>
                    <a:pt x="18" y="237"/>
                    <a:pt x="18" y="237"/>
                  </a:cubicBezTo>
                  <a:cubicBezTo>
                    <a:pt x="66" y="237"/>
                    <a:pt x="66" y="237"/>
                    <a:pt x="66" y="237"/>
                  </a:cubicBezTo>
                  <a:cubicBezTo>
                    <a:pt x="66" y="64"/>
                    <a:pt x="66" y="64"/>
                    <a:pt x="66" y="64"/>
                  </a:cubicBezTo>
                  <a:lnTo>
                    <a:pt x="79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zh-CN" altLang="en-US">
                <a:solidFill>
                  <a:prstClr val="black"/>
                </a:solidFill>
                <a:latin typeface="Calibri"/>
                <a:ea typeface="微软雅黑"/>
              </a:endParaRPr>
            </a:p>
          </p:txBody>
        </p:sp>
        <p:sp>
          <p:nvSpPr>
            <p:cNvPr id="75" name="Freeform 19">
              <a:extLst>
                <a:ext uri="{FF2B5EF4-FFF2-40B4-BE49-F238E27FC236}">
                  <a16:creationId xmlns:a16="http://schemas.microsoft.com/office/drawing/2014/main" id="{040B7D10-466E-4688-8EA6-24305FD554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2" y="1187"/>
              <a:ext cx="510" cy="276"/>
            </a:xfrm>
            <a:custGeom>
              <a:avLst/>
              <a:gdLst>
                <a:gd name="T0" fmla="*/ 8 w 512"/>
                <a:gd name="T1" fmla="*/ 268 h 276"/>
                <a:gd name="T2" fmla="*/ 8 w 512"/>
                <a:gd name="T3" fmla="*/ 4 h 276"/>
                <a:gd name="T4" fmla="*/ 7 w 512"/>
                <a:gd name="T5" fmla="*/ 1 h 276"/>
                <a:gd name="T6" fmla="*/ 4 w 512"/>
                <a:gd name="T7" fmla="*/ 0 h 276"/>
                <a:gd name="T8" fmla="*/ 4 w 512"/>
                <a:gd name="T9" fmla="*/ 0 h 276"/>
                <a:gd name="T10" fmla="*/ 1 w 512"/>
                <a:gd name="T11" fmla="*/ 1 h 276"/>
                <a:gd name="T12" fmla="*/ 0 w 512"/>
                <a:gd name="T13" fmla="*/ 4 h 276"/>
                <a:gd name="T14" fmla="*/ 0 w 512"/>
                <a:gd name="T15" fmla="*/ 276 h 276"/>
                <a:gd name="T16" fmla="*/ 508 w 512"/>
                <a:gd name="T17" fmla="*/ 276 h 276"/>
                <a:gd name="T18" fmla="*/ 511 w 512"/>
                <a:gd name="T19" fmla="*/ 275 h 276"/>
                <a:gd name="T20" fmla="*/ 512 w 512"/>
                <a:gd name="T21" fmla="*/ 272 h 276"/>
                <a:gd name="T22" fmla="*/ 512 w 512"/>
                <a:gd name="T23" fmla="*/ 272 h 276"/>
                <a:gd name="T24" fmla="*/ 511 w 512"/>
                <a:gd name="T25" fmla="*/ 269 h 276"/>
                <a:gd name="T26" fmla="*/ 508 w 512"/>
                <a:gd name="T27" fmla="*/ 268 h 276"/>
                <a:gd name="T28" fmla="*/ 8 w 512"/>
                <a:gd name="T29" fmla="*/ 268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12" h="276">
                  <a:moveTo>
                    <a:pt x="8" y="268"/>
                  </a:move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6" y="1"/>
                    <a:pt x="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508" y="276"/>
                    <a:pt x="508" y="276"/>
                    <a:pt x="508" y="276"/>
                  </a:cubicBezTo>
                  <a:cubicBezTo>
                    <a:pt x="509" y="276"/>
                    <a:pt x="510" y="276"/>
                    <a:pt x="511" y="275"/>
                  </a:cubicBezTo>
                  <a:cubicBezTo>
                    <a:pt x="512" y="274"/>
                    <a:pt x="512" y="273"/>
                    <a:pt x="512" y="272"/>
                  </a:cubicBezTo>
                  <a:cubicBezTo>
                    <a:pt x="512" y="272"/>
                    <a:pt x="512" y="272"/>
                    <a:pt x="512" y="272"/>
                  </a:cubicBezTo>
                  <a:cubicBezTo>
                    <a:pt x="512" y="271"/>
                    <a:pt x="512" y="270"/>
                    <a:pt x="511" y="269"/>
                  </a:cubicBezTo>
                  <a:cubicBezTo>
                    <a:pt x="510" y="268"/>
                    <a:pt x="509" y="268"/>
                    <a:pt x="508" y="268"/>
                  </a:cubicBezTo>
                  <a:cubicBezTo>
                    <a:pt x="8" y="268"/>
                    <a:pt x="8" y="268"/>
                    <a:pt x="8" y="2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zh-CN" altLang="en-US">
                <a:solidFill>
                  <a:prstClr val="black"/>
                </a:solidFill>
                <a:latin typeface="Calibri"/>
                <a:ea typeface="微软雅黑"/>
              </a:endParaRPr>
            </a:p>
          </p:txBody>
        </p:sp>
      </p:grpSp>
      <p:grpSp>
        <p:nvGrpSpPr>
          <p:cNvPr id="76" name="Group 32">
            <a:extLst>
              <a:ext uri="{FF2B5EF4-FFF2-40B4-BE49-F238E27FC236}">
                <a16:creationId xmlns:a16="http://schemas.microsoft.com/office/drawing/2014/main" id="{D86DC8DB-4226-4CE1-A94F-FB33F04F516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205552" y="4149568"/>
            <a:ext cx="554514" cy="393706"/>
            <a:chOff x="4354" y="1098"/>
            <a:chExt cx="800" cy="568"/>
          </a:xfrm>
          <a:solidFill>
            <a:srgbClr val="F5F0EA"/>
          </a:solidFill>
        </p:grpSpPr>
        <p:sp>
          <p:nvSpPr>
            <p:cNvPr id="77" name="Freeform 33">
              <a:extLst>
                <a:ext uri="{FF2B5EF4-FFF2-40B4-BE49-F238E27FC236}">
                  <a16:creationId xmlns:a16="http://schemas.microsoft.com/office/drawing/2014/main" id="{76FA1A66-3AA4-4097-8CA3-7CBB016C49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41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4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zh-CN" altLang="en-US">
                <a:solidFill>
                  <a:prstClr val="black"/>
                </a:solidFill>
                <a:latin typeface="Calibri"/>
                <a:ea typeface="微软雅黑"/>
              </a:endParaRPr>
            </a:p>
          </p:txBody>
        </p:sp>
        <p:sp>
          <p:nvSpPr>
            <p:cNvPr id="78" name="Freeform 34">
              <a:extLst>
                <a:ext uri="{FF2B5EF4-FFF2-40B4-BE49-F238E27FC236}">
                  <a16:creationId xmlns:a16="http://schemas.microsoft.com/office/drawing/2014/main" id="{45D7FB49-E8C9-41A1-AEDA-0B12C2320A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54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zh-CN" altLang="en-US">
                <a:solidFill>
                  <a:prstClr val="black"/>
                </a:solidFill>
                <a:latin typeface="Calibri"/>
                <a:ea typeface="微软雅黑"/>
              </a:endParaRPr>
            </a:p>
          </p:txBody>
        </p:sp>
        <p:sp>
          <p:nvSpPr>
            <p:cNvPr id="79" name="Freeform 35">
              <a:extLst>
                <a:ext uri="{FF2B5EF4-FFF2-40B4-BE49-F238E27FC236}">
                  <a16:creationId xmlns:a16="http://schemas.microsoft.com/office/drawing/2014/main" id="{D1CB73C8-6462-4E26-952F-14E6A050DC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55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zh-CN" altLang="en-US">
                <a:solidFill>
                  <a:prstClr val="black"/>
                </a:solidFill>
                <a:latin typeface="Calibri"/>
                <a:ea typeface="微软雅黑"/>
              </a:endParaRPr>
            </a:p>
          </p:txBody>
        </p:sp>
        <p:sp>
          <p:nvSpPr>
            <p:cNvPr id="80" name="Freeform 36">
              <a:extLst>
                <a:ext uri="{FF2B5EF4-FFF2-40B4-BE49-F238E27FC236}">
                  <a16:creationId xmlns:a16="http://schemas.microsoft.com/office/drawing/2014/main" id="{A5678547-43FA-4849-B027-1BE0FC3D4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2" y="1225"/>
              <a:ext cx="50" cy="48"/>
            </a:xfrm>
            <a:custGeom>
              <a:avLst/>
              <a:gdLst>
                <a:gd name="T0" fmla="*/ 50 w 50"/>
                <a:gd name="T1" fmla="*/ 24 h 48"/>
                <a:gd name="T2" fmla="*/ 47 w 50"/>
                <a:gd name="T3" fmla="*/ 36 h 48"/>
                <a:gd name="T4" fmla="*/ 40 w 50"/>
                <a:gd name="T5" fmla="*/ 30 h 48"/>
                <a:gd name="T6" fmla="*/ 41 w 50"/>
                <a:gd name="T7" fmla="*/ 24 h 48"/>
                <a:gd name="T8" fmla="*/ 25 w 50"/>
                <a:gd name="T9" fmla="*/ 8 h 48"/>
                <a:gd name="T10" fmla="*/ 9 w 50"/>
                <a:gd name="T11" fmla="*/ 24 h 48"/>
                <a:gd name="T12" fmla="*/ 19 w 50"/>
                <a:gd name="T13" fmla="*/ 40 h 48"/>
                <a:gd name="T14" fmla="*/ 19 w 50"/>
                <a:gd name="T15" fmla="*/ 48 h 48"/>
                <a:gd name="T16" fmla="*/ 0 w 50"/>
                <a:gd name="T17" fmla="*/ 24 h 48"/>
                <a:gd name="T18" fmla="*/ 25 w 50"/>
                <a:gd name="T19" fmla="*/ 0 h 48"/>
                <a:gd name="T20" fmla="*/ 50 w 50"/>
                <a:gd name="T21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8">
                  <a:moveTo>
                    <a:pt x="50" y="24"/>
                  </a:moveTo>
                  <a:cubicBezTo>
                    <a:pt x="50" y="29"/>
                    <a:pt x="48" y="33"/>
                    <a:pt x="47" y="36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1" y="28"/>
                    <a:pt x="41" y="26"/>
                    <a:pt x="41" y="24"/>
                  </a:cubicBezTo>
                  <a:cubicBezTo>
                    <a:pt x="41" y="15"/>
                    <a:pt x="34" y="8"/>
                    <a:pt x="25" y="8"/>
                  </a:cubicBezTo>
                  <a:cubicBezTo>
                    <a:pt x="16" y="8"/>
                    <a:pt x="9" y="15"/>
                    <a:pt x="9" y="24"/>
                  </a:cubicBezTo>
                  <a:cubicBezTo>
                    <a:pt x="9" y="31"/>
                    <a:pt x="13" y="37"/>
                    <a:pt x="19" y="40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8" y="45"/>
                    <a:pt x="0" y="36"/>
                    <a:pt x="0" y="24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39" y="0"/>
                    <a:pt x="50" y="11"/>
                    <a:pt x="5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zh-CN" altLang="en-US">
                <a:solidFill>
                  <a:prstClr val="black"/>
                </a:solidFill>
                <a:latin typeface="Calibri"/>
                <a:ea typeface="微软雅黑"/>
              </a:endParaRPr>
            </a:p>
          </p:txBody>
        </p:sp>
        <p:sp>
          <p:nvSpPr>
            <p:cNvPr id="81" name="Freeform 37">
              <a:extLst>
                <a:ext uri="{FF2B5EF4-FFF2-40B4-BE49-F238E27FC236}">
                  <a16:creationId xmlns:a16="http://schemas.microsoft.com/office/drawing/2014/main" id="{CDE3FCE6-7A41-451B-A425-CACCF7A52D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2" y="1204"/>
              <a:ext cx="90" cy="90"/>
            </a:xfrm>
            <a:custGeom>
              <a:avLst/>
              <a:gdLst>
                <a:gd name="T0" fmla="*/ 45 w 90"/>
                <a:gd name="T1" fmla="*/ 0 h 90"/>
                <a:gd name="T2" fmla="*/ 0 w 90"/>
                <a:gd name="T3" fmla="*/ 45 h 90"/>
                <a:gd name="T4" fmla="*/ 39 w 90"/>
                <a:gd name="T5" fmla="*/ 90 h 90"/>
                <a:gd name="T6" fmla="*/ 39 w 90"/>
                <a:gd name="T7" fmla="*/ 82 h 90"/>
                <a:gd name="T8" fmla="*/ 8 w 90"/>
                <a:gd name="T9" fmla="*/ 45 h 90"/>
                <a:gd name="T10" fmla="*/ 45 w 90"/>
                <a:gd name="T11" fmla="*/ 9 h 90"/>
                <a:gd name="T12" fmla="*/ 82 w 90"/>
                <a:gd name="T13" fmla="*/ 45 h 90"/>
                <a:gd name="T14" fmla="*/ 75 w 90"/>
                <a:gd name="T15" fmla="*/ 66 h 90"/>
                <a:gd name="T16" fmla="*/ 81 w 90"/>
                <a:gd name="T17" fmla="*/ 72 h 90"/>
                <a:gd name="T18" fmla="*/ 90 w 90"/>
                <a:gd name="T19" fmla="*/ 45 h 90"/>
                <a:gd name="T20" fmla="*/ 45 w 90"/>
                <a:gd name="T21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0">
                  <a:moveTo>
                    <a:pt x="45" y="0"/>
                  </a:moveTo>
                  <a:cubicBezTo>
                    <a:pt x="20" y="0"/>
                    <a:pt x="0" y="21"/>
                    <a:pt x="0" y="45"/>
                  </a:cubicBezTo>
                  <a:cubicBezTo>
                    <a:pt x="0" y="68"/>
                    <a:pt x="17" y="87"/>
                    <a:pt x="39" y="90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21" y="79"/>
                    <a:pt x="8" y="64"/>
                    <a:pt x="8" y="45"/>
                  </a:cubicBezTo>
                  <a:cubicBezTo>
                    <a:pt x="8" y="25"/>
                    <a:pt x="25" y="9"/>
                    <a:pt x="45" y="9"/>
                  </a:cubicBezTo>
                  <a:cubicBezTo>
                    <a:pt x="65" y="9"/>
                    <a:pt x="82" y="25"/>
                    <a:pt x="82" y="45"/>
                  </a:cubicBezTo>
                  <a:cubicBezTo>
                    <a:pt x="82" y="53"/>
                    <a:pt x="79" y="60"/>
                    <a:pt x="75" y="66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7" y="65"/>
                    <a:pt x="90" y="55"/>
                    <a:pt x="90" y="45"/>
                  </a:cubicBezTo>
                  <a:cubicBezTo>
                    <a:pt x="90" y="21"/>
                    <a:pt x="70" y="0"/>
                    <a:pt x="4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zh-CN" altLang="en-US">
                <a:solidFill>
                  <a:prstClr val="black"/>
                </a:solidFill>
                <a:latin typeface="Calibri"/>
                <a:ea typeface="微软雅黑"/>
              </a:endParaRPr>
            </a:p>
          </p:txBody>
        </p:sp>
        <p:sp>
          <p:nvSpPr>
            <p:cNvPr id="82" name="Freeform 38">
              <a:extLst>
                <a:ext uri="{FF2B5EF4-FFF2-40B4-BE49-F238E27FC236}">
                  <a16:creationId xmlns:a16="http://schemas.microsoft.com/office/drawing/2014/main" id="{26AE51F9-F8BE-4E3F-B6A6-FD5FA24E3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7" y="1248"/>
              <a:ext cx="99" cy="167"/>
            </a:xfrm>
            <a:custGeom>
              <a:avLst/>
              <a:gdLst>
                <a:gd name="T0" fmla="*/ 0 w 99"/>
                <a:gd name="T1" fmla="*/ 1 h 167"/>
                <a:gd name="T2" fmla="*/ 0 w 99"/>
                <a:gd name="T3" fmla="*/ 1 h 167"/>
                <a:gd name="T4" fmla="*/ 0 w 99"/>
                <a:gd name="T5" fmla="*/ 143 h 167"/>
                <a:gd name="T6" fmla="*/ 0 w 99"/>
                <a:gd name="T7" fmla="*/ 143 h 167"/>
                <a:gd name="T8" fmla="*/ 1 w 99"/>
                <a:gd name="T9" fmla="*/ 143 h 167"/>
                <a:gd name="T10" fmla="*/ 1 w 99"/>
                <a:gd name="T11" fmla="*/ 143 h 167"/>
                <a:gd name="T12" fmla="*/ 29 w 99"/>
                <a:gd name="T13" fmla="*/ 119 h 167"/>
                <a:gd name="T14" fmla="*/ 29 w 99"/>
                <a:gd name="T15" fmla="*/ 119 h 167"/>
                <a:gd name="T16" fmla="*/ 29 w 99"/>
                <a:gd name="T17" fmla="*/ 119 h 167"/>
                <a:gd name="T18" fmla="*/ 30 w 99"/>
                <a:gd name="T19" fmla="*/ 119 h 167"/>
                <a:gd name="T20" fmla="*/ 47 w 99"/>
                <a:gd name="T21" fmla="*/ 163 h 167"/>
                <a:gd name="T22" fmla="*/ 50 w 99"/>
                <a:gd name="T23" fmla="*/ 166 h 167"/>
                <a:gd name="T24" fmla="*/ 54 w 99"/>
                <a:gd name="T25" fmla="*/ 166 h 167"/>
                <a:gd name="T26" fmla="*/ 76 w 99"/>
                <a:gd name="T27" fmla="*/ 157 h 167"/>
                <a:gd name="T28" fmla="*/ 79 w 99"/>
                <a:gd name="T29" fmla="*/ 155 h 167"/>
                <a:gd name="T30" fmla="*/ 79 w 99"/>
                <a:gd name="T31" fmla="*/ 151 h 167"/>
                <a:gd name="T32" fmla="*/ 61 w 99"/>
                <a:gd name="T33" fmla="*/ 107 h 167"/>
                <a:gd name="T34" fmla="*/ 61 w 99"/>
                <a:gd name="T35" fmla="*/ 106 h 167"/>
                <a:gd name="T36" fmla="*/ 61 w 99"/>
                <a:gd name="T37" fmla="*/ 106 h 167"/>
                <a:gd name="T38" fmla="*/ 62 w 99"/>
                <a:gd name="T39" fmla="*/ 106 h 167"/>
                <a:gd name="T40" fmla="*/ 98 w 99"/>
                <a:gd name="T41" fmla="*/ 104 h 167"/>
                <a:gd name="T42" fmla="*/ 99 w 99"/>
                <a:gd name="T43" fmla="*/ 104 h 167"/>
                <a:gd name="T44" fmla="*/ 99 w 99"/>
                <a:gd name="T45" fmla="*/ 104 h 167"/>
                <a:gd name="T46" fmla="*/ 99 w 99"/>
                <a:gd name="T47" fmla="*/ 103 h 167"/>
                <a:gd name="T48" fmla="*/ 1 w 99"/>
                <a:gd name="T49" fmla="*/ 1 h 167"/>
                <a:gd name="T50" fmla="*/ 0 w 99"/>
                <a:gd name="T51" fmla="*/ 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9" h="167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30" y="119"/>
                    <a:pt x="30" y="119"/>
                  </a:cubicBezTo>
                  <a:cubicBezTo>
                    <a:pt x="47" y="163"/>
                    <a:pt x="47" y="163"/>
                    <a:pt x="47" y="163"/>
                  </a:cubicBezTo>
                  <a:cubicBezTo>
                    <a:pt x="48" y="164"/>
                    <a:pt x="49" y="165"/>
                    <a:pt x="50" y="166"/>
                  </a:cubicBezTo>
                  <a:cubicBezTo>
                    <a:pt x="52" y="167"/>
                    <a:pt x="53" y="167"/>
                    <a:pt x="54" y="166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7" y="157"/>
                    <a:pt x="78" y="156"/>
                    <a:pt x="79" y="155"/>
                  </a:cubicBezTo>
                  <a:cubicBezTo>
                    <a:pt x="79" y="153"/>
                    <a:pt x="79" y="152"/>
                    <a:pt x="79" y="151"/>
                  </a:cubicBezTo>
                  <a:cubicBezTo>
                    <a:pt x="61" y="107"/>
                    <a:pt x="61" y="107"/>
                    <a:pt x="61" y="107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2" y="106"/>
                    <a:pt x="62" y="106"/>
                  </a:cubicBezTo>
                  <a:cubicBezTo>
                    <a:pt x="98" y="104"/>
                    <a:pt x="98" y="104"/>
                    <a:pt x="98" y="104"/>
                  </a:cubicBezTo>
                  <a:cubicBezTo>
                    <a:pt x="98" y="104"/>
                    <a:pt x="98" y="104"/>
                    <a:pt x="99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99" y="104"/>
                    <a:pt x="99" y="103"/>
                    <a:pt x="99" y="103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zh-CN" altLang="en-US">
                <a:solidFill>
                  <a:prstClr val="black"/>
                </a:solidFill>
                <a:latin typeface="Calibri"/>
                <a:ea typeface="微软雅黑"/>
              </a:endParaRPr>
            </a:p>
          </p:txBody>
        </p:sp>
      </p:grpSp>
      <p:grpSp>
        <p:nvGrpSpPr>
          <p:cNvPr id="83" name="Group 121">
            <a:extLst>
              <a:ext uri="{FF2B5EF4-FFF2-40B4-BE49-F238E27FC236}">
                <a16:creationId xmlns:a16="http://schemas.microsoft.com/office/drawing/2014/main" id="{DFDE0B28-16CF-4DA1-8FEA-19284ACD601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480775" y="3477905"/>
            <a:ext cx="460942" cy="392320"/>
            <a:chOff x="515" y="3088"/>
            <a:chExt cx="665" cy="566"/>
          </a:xfrm>
          <a:solidFill>
            <a:srgbClr val="F5F0EA"/>
          </a:solidFill>
        </p:grpSpPr>
        <p:sp>
          <p:nvSpPr>
            <p:cNvPr id="84" name="Freeform 122">
              <a:extLst>
                <a:ext uri="{FF2B5EF4-FFF2-40B4-BE49-F238E27FC236}">
                  <a16:creationId xmlns:a16="http://schemas.microsoft.com/office/drawing/2014/main" id="{C67F7E38-9708-4D3C-A7A1-3639428DC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" y="3550"/>
              <a:ext cx="283" cy="104"/>
            </a:xfrm>
            <a:custGeom>
              <a:avLst/>
              <a:gdLst>
                <a:gd name="T0" fmla="*/ 269 w 340"/>
                <a:gd name="T1" fmla="*/ 71 h 125"/>
                <a:gd name="T2" fmla="*/ 269 w 340"/>
                <a:gd name="T3" fmla="*/ 12 h 125"/>
                <a:gd name="T4" fmla="*/ 266 w 340"/>
                <a:gd name="T5" fmla="*/ 3 h 125"/>
                <a:gd name="T6" fmla="*/ 257 w 340"/>
                <a:gd name="T7" fmla="*/ 0 h 125"/>
                <a:gd name="T8" fmla="*/ 83 w 340"/>
                <a:gd name="T9" fmla="*/ 0 h 125"/>
                <a:gd name="T10" fmla="*/ 74 w 340"/>
                <a:gd name="T11" fmla="*/ 3 h 125"/>
                <a:gd name="T12" fmla="*/ 71 w 340"/>
                <a:gd name="T13" fmla="*/ 12 h 125"/>
                <a:gd name="T14" fmla="*/ 71 w 340"/>
                <a:gd name="T15" fmla="*/ 71 h 125"/>
                <a:gd name="T16" fmla="*/ 2 w 340"/>
                <a:gd name="T17" fmla="*/ 108 h 125"/>
                <a:gd name="T18" fmla="*/ 1 w 340"/>
                <a:gd name="T19" fmla="*/ 110 h 125"/>
                <a:gd name="T20" fmla="*/ 0 w 340"/>
                <a:gd name="T21" fmla="*/ 112 h 125"/>
                <a:gd name="T22" fmla="*/ 0 w 340"/>
                <a:gd name="T23" fmla="*/ 120 h 125"/>
                <a:gd name="T24" fmla="*/ 1 w 340"/>
                <a:gd name="T25" fmla="*/ 124 h 125"/>
                <a:gd name="T26" fmla="*/ 5 w 340"/>
                <a:gd name="T27" fmla="*/ 125 h 125"/>
                <a:gd name="T28" fmla="*/ 335 w 340"/>
                <a:gd name="T29" fmla="*/ 125 h 125"/>
                <a:gd name="T30" fmla="*/ 339 w 340"/>
                <a:gd name="T31" fmla="*/ 124 h 125"/>
                <a:gd name="T32" fmla="*/ 340 w 340"/>
                <a:gd name="T33" fmla="*/ 120 h 125"/>
                <a:gd name="T34" fmla="*/ 340 w 340"/>
                <a:gd name="T35" fmla="*/ 112 h 125"/>
                <a:gd name="T36" fmla="*/ 339 w 340"/>
                <a:gd name="T37" fmla="*/ 110 h 125"/>
                <a:gd name="T38" fmla="*/ 338 w 340"/>
                <a:gd name="T39" fmla="*/ 108 h 125"/>
                <a:gd name="T40" fmla="*/ 269 w 340"/>
                <a:gd name="T41" fmla="*/ 7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0" h="125">
                  <a:moveTo>
                    <a:pt x="269" y="71"/>
                  </a:moveTo>
                  <a:cubicBezTo>
                    <a:pt x="269" y="12"/>
                    <a:pt x="269" y="12"/>
                    <a:pt x="269" y="12"/>
                  </a:cubicBezTo>
                  <a:cubicBezTo>
                    <a:pt x="269" y="9"/>
                    <a:pt x="268" y="6"/>
                    <a:pt x="266" y="3"/>
                  </a:cubicBezTo>
                  <a:cubicBezTo>
                    <a:pt x="263" y="1"/>
                    <a:pt x="260" y="0"/>
                    <a:pt x="257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0" y="0"/>
                    <a:pt x="77" y="1"/>
                    <a:pt x="74" y="3"/>
                  </a:cubicBezTo>
                  <a:cubicBezTo>
                    <a:pt x="72" y="6"/>
                    <a:pt x="71" y="9"/>
                    <a:pt x="71" y="12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2" y="108"/>
                    <a:pt x="2" y="108"/>
                    <a:pt x="2" y="108"/>
                  </a:cubicBezTo>
                  <a:cubicBezTo>
                    <a:pt x="2" y="109"/>
                    <a:pt x="1" y="109"/>
                    <a:pt x="1" y="110"/>
                  </a:cubicBezTo>
                  <a:cubicBezTo>
                    <a:pt x="0" y="111"/>
                    <a:pt x="0" y="111"/>
                    <a:pt x="0" y="112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2"/>
                    <a:pt x="1" y="123"/>
                    <a:pt x="1" y="124"/>
                  </a:cubicBezTo>
                  <a:cubicBezTo>
                    <a:pt x="2" y="124"/>
                    <a:pt x="3" y="125"/>
                    <a:pt x="5" y="125"/>
                  </a:cubicBezTo>
                  <a:cubicBezTo>
                    <a:pt x="335" y="125"/>
                    <a:pt x="335" y="125"/>
                    <a:pt x="335" y="125"/>
                  </a:cubicBezTo>
                  <a:cubicBezTo>
                    <a:pt x="337" y="125"/>
                    <a:pt x="338" y="124"/>
                    <a:pt x="339" y="124"/>
                  </a:cubicBezTo>
                  <a:cubicBezTo>
                    <a:pt x="339" y="123"/>
                    <a:pt x="340" y="122"/>
                    <a:pt x="340" y="120"/>
                  </a:cubicBezTo>
                  <a:cubicBezTo>
                    <a:pt x="340" y="112"/>
                    <a:pt x="340" y="112"/>
                    <a:pt x="340" y="112"/>
                  </a:cubicBezTo>
                  <a:cubicBezTo>
                    <a:pt x="340" y="111"/>
                    <a:pt x="340" y="111"/>
                    <a:pt x="339" y="110"/>
                  </a:cubicBezTo>
                  <a:cubicBezTo>
                    <a:pt x="339" y="109"/>
                    <a:pt x="338" y="109"/>
                    <a:pt x="338" y="108"/>
                  </a:cubicBezTo>
                  <a:lnTo>
                    <a:pt x="269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zh-CN" altLang="en-US">
                <a:solidFill>
                  <a:prstClr val="black"/>
                </a:solidFill>
                <a:latin typeface="Calibri"/>
                <a:ea typeface="微软雅黑"/>
              </a:endParaRPr>
            </a:p>
          </p:txBody>
        </p:sp>
        <p:sp>
          <p:nvSpPr>
            <p:cNvPr id="85" name="Freeform 123">
              <a:extLst>
                <a:ext uri="{FF2B5EF4-FFF2-40B4-BE49-F238E27FC236}">
                  <a16:creationId xmlns:a16="http://schemas.microsoft.com/office/drawing/2014/main" id="{8776970B-1EDB-407B-8B39-0B786E90D8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5" y="3088"/>
              <a:ext cx="665" cy="449"/>
            </a:xfrm>
            <a:custGeom>
              <a:avLst/>
              <a:gdLst>
                <a:gd name="T0" fmla="*/ 791 w 800"/>
                <a:gd name="T1" fmla="*/ 9 h 539"/>
                <a:gd name="T2" fmla="*/ 770 w 800"/>
                <a:gd name="T3" fmla="*/ 0 h 539"/>
                <a:gd name="T4" fmla="*/ 30 w 800"/>
                <a:gd name="T5" fmla="*/ 0 h 539"/>
                <a:gd name="T6" fmla="*/ 9 w 800"/>
                <a:gd name="T7" fmla="*/ 9 h 539"/>
                <a:gd name="T8" fmla="*/ 0 w 800"/>
                <a:gd name="T9" fmla="*/ 30 h 539"/>
                <a:gd name="T10" fmla="*/ 0 w 800"/>
                <a:gd name="T11" fmla="*/ 509 h 539"/>
                <a:gd name="T12" fmla="*/ 9 w 800"/>
                <a:gd name="T13" fmla="*/ 530 h 539"/>
                <a:gd name="T14" fmla="*/ 30 w 800"/>
                <a:gd name="T15" fmla="*/ 539 h 539"/>
                <a:gd name="T16" fmla="*/ 770 w 800"/>
                <a:gd name="T17" fmla="*/ 539 h 539"/>
                <a:gd name="T18" fmla="*/ 791 w 800"/>
                <a:gd name="T19" fmla="*/ 530 h 539"/>
                <a:gd name="T20" fmla="*/ 800 w 800"/>
                <a:gd name="T21" fmla="*/ 509 h 539"/>
                <a:gd name="T22" fmla="*/ 800 w 800"/>
                <a:gd name="T23" fmla="*/ 30 h 539"/>
                <a:gd name="T24" fmla="*/ 791 w 800"/>
                <a:gd name="T25" fmla="*/ 9 h 539"/>
                <a:gd name="T26" fmla="*/ 400 w 800"/>
                <a:gd name="T27" fmla="*/ 526 h 539"/>
                <a:gd name="T28" fmla="*/ 387 w 800"/>
                <a:gd name="T29" fmla="*/ 513 h 539"/>
                <a:gd name="T30" fmla="*/ 400 w 800"/>
                <a:gd name="T31" fmla="*/ 500 h 539"/>
                <a:gd name="T32" fmla="*/ 413 w 800"/>
                <a:gd name="T33" fmla="*/ 513 h 539"/>
                <a:gd name="T34" fmla="*/ 400 w 800"/>
                <a:gd name="T35" fmla="*/ 526 h 539"/>
                <a:gd name="T36" fmla="*/ 748 w 800"/>
                <a:gd name="T37" fmla="*/ 487 h 539"/>
                <a:gd name="T38" fmla="*/ 52 w 800"/>
                <a:gd name="T39" fmla="*/ 487 h 539"/>
                <a:gd name="T40" fmla="*/ 52 w 800"/>
                <a:gd name="T41" fmla="*/ 52 h 539"/>
                <a:gd name="T42" fmla="*/ 748 w 800"/>
                <a:gd name="T43" fmla="*/ 52 h 539"/>
                <a:gd name="T44" fmla="*/ 748 w 800"/>
                <a:gd name="T45" fmla="*/ 487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00" h="539">
                  <a:moveTo>
                    <a:pt x="791" y="9"/>
                  </a:moveTo>
                  <a:cubicBezTo>
                    <a:pt x="785" y="3"/>
                    <a:pt x="778" y="0"/>
                    <a:pt x="77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2" y="0"/>
                    <a:pt x="15" y="3"/>
                    <a:pt x="9" y="9"/>
                  </a:cubicBezTo>
                  <a:cubicBezTo>
                    <a:pt x="3" y="15"/>
                    <a:pt x="0" y="23"/>
                    <a:pt x="0" y="30"/>
                  </a:cubicBezTo>
                  <a:cubicBezTo>
                    <a:pt x="0" y="509"/>
                    <a:pt x="0" y="509"/>
                    <a:pt x="0" y="509"/>
                  </a:cubicBezTo>
                  <a:cubicBezTo>
                    <a:pt x="0" y="517"/>
                    <a:pt x="3" y="525"/>
                    <a:pt x="9" y="530"/>
                  </a:cubicBezTo>
                  <a:cubicBezTo>
                    <a:pt x="15" y="536"/>
                    <a:pt x="22" y="539"/>
                    <a:pt x="30" y="539"/>
                  </a:cubicBezTo>
                  <a:cubicBezTo>
                    <a:pt x="770" y="539"/>
                    <a:pt x="770" y="539"/>
                    <a:pt x="770" y="539"/>
                  </a:cubicBezTo>
                  <a:cubicBezTo>
                    <a:pt x="778" y="539"/>
                    <a:pt x="785" y="536"/>
                    <a:pt x="791" y="530"/>
                  </a:cubicBezTo>
                  <a:cubicBezTo>
                    <a:pt x="797" y="525"/>
                    <a:pt x="800" y="517"/>
                    <a:pt x="800" y="509"/>
                  </a:cubicBezTo>
                  <a:cubicBezTo>
                    <a:pt x="800" y="30"/>
                    <a:pt x="800" y="30"/>
                    <a:pt x="800" y="30"/>
                  </a:cubicBezTo>
                  <a:cubicBezTo>
                    <a:pt x="800" y="23"/>
                    <a:pt x="797" y="15"/>
                    <a:pt x="791" y="9"/>
                  </a:cubicBezTo>
                  <a:close/>
                  <a:moveTo>
                    <a:pt x="400" y="526"/>
                  </a:moveTo>
                  <a:cubicBezTo>
                    <a:pt x="393" y="526"/>
                    <a:pt x="387" y="521"/>
                    <a:pt x="387" y="513"/>
                  </a:cubicBezTo>
                  <a:cubicBezTo>
                    <a:pt x="387" y="506"/>
                    <a:pt x="393" y="500"/>
                    <a:pt x="400" y="500"/>
                  </a:cubicBezTo>
                  <a:cubicBezTo>
                    <a:pt x="407" y="500"/>
                    <a:pt x="413" y="506"/>
                    <a:pt x="413" y="513"/>
                  </a:cubicBezTo>
                  <a:cubicBezTo>
                    <a:pt x="413" y="521"/>
                    <a:pt x="407" y="526"/>
                    <a:pt x="400" y="526"/>
                  </a:cubicBezTo>
                  <a:close/>
                  <a:moveTo>
                    <a:pt x="748" y="487"/>
                  </a:moveTo>
                  <a:cubicBezTo>
                    <a:pt x="52" y="487"/>
                    <a:pt x="52" y="487"/>
                    <a:pt x="52" y="487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748" y="52"/>
                    <a:pt x="748" y="52"/>
                    <a:pt x="748" y="52"/>
                  </a:cubicBezTo>
                  <a:lnTo>
                    <a:pt x="748" y="4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zh-CN" altLang="en-US">
                <a:solidFill>
                  <a:prstClr val="black"/>
                </a:solidFill>
                <a:latin typeface="Calibri"/>
                <a:ea typeface="微软雅黑"/>
              </a:endParaRPr>
            </a:p>
          </p:txBody>
        </p:sp>
        <p:sp>
          <p:nvSpPr>
            <p:cNvPr id="86" name="Freeform 124">
              <a:extLst>
                <a:ext uri="{FF2B5EF4-FFF2-40B4-BE49-F238E27FC236}">
                  <a16:creationId xmlns:a16="http://schemas.microsoft.com/office/drawing/2014/main" id="{792AE75C-3763-4F8B-B3CF-387E587512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" y="3459"/>
              <a:ext cx="56" cy="9"/>
            </a:xfrm>
            <a:custGeom>
              <a:avLst/>
              <a:gdLst>
                <a:gd name="T0" fmla="*/ 6 w 67"/>
                <a:gd name="T1" fmla="*/ 0 h 11"/>
                <a:gd name="T2" fmla="*/ 2 w 67"/>
                <a:gd name="T3" fmla="*/ 2 h 11"/>
                <a:gd name="T4" fmla="*/ 0 w 67"/>
                <a:gd name="T5" fmla="*/ 6 h 11"/>
                <a:gd name="T6" fmla="*/ 0 w 67"/>
                <a:gd name="T7" fmla="*/ 11 h 11"/>
                <a:gd name="T8" fmla="*/ 67 w 67"/>
                <a:gd name="T9" fmla="*/ 11 h 11"/>
                <a:gd name="T10" fmla="*/ 67 w 67"/>
                <a:gd name="T11" fmla="*/ 6 h 11"/>
                <a:gd name="T12" fmla="*/ 65 w 67"/>
                <a:gd name="T13" fmla="*/ 2 h 11"/>
                <a:gd name="T14" fmla="*/ 61 w 67"/>
                <a:gd name="T15" fmla="*/ 0 h 11"/>
                <a:gd name="T16" fmla="*/ 6 w 67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1">
                  <a:moveTo>
                    <a:pt x="6" y="0"/>
                  </a:moveTo>
                  <a:cubicBezTo>
                    <a:pt x="4" y="0"/>
                    <a:pt x="3" y="1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1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zh-CN" altLang="en-US">
                <a:solidFill>
                  <a:prstClr val="black"/>
                </a:solidFill>
                <a:latin typeface="Calibri"/>
                <a:ea typeface="微软雅黑"/>
              </a:endParaRPr>
            </a:p>
          </p:txBody>
        </p:sp>
        <p:sp>
          <p:nvSpPr>
            <p:cNvPr id="87" name="Freeform 125">
              <a:extLst>
                <a:ext uri="{FF2B5EF4-FFF2-40B4-BE49-F238E27FC236}">
                  <a16:creationId xmlns:a16="http://schemas.microsoft.com/office/drawing/2014/main" id="{06033BB2-3AF9-4B43-A4AB-40299F6E6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" y="3395"/>
              <a:ext cx="55" cy="73"/>
            </a:xfrm>
            <a:custGeom>
              <a:avLst/>
              <a:gdLst>
                <a:gd name="T0" fmla="*/ 6 w 67"/>
                <a:gd name="T1" fmla="*/ 0 h 88"/>
                <a:gd name="T2" fmla="*/ 2 w 67"/>
                <a:gd name="T3" fmla="*/ 1 h 88"/>
                <a:gd name="T4" fmla="*/ 0 w 67"/>
                <a:gd name="T5" fmla="*/ 6 h 88"/>
                <a:gd name="T6" fmla="*/ 0 w 67"/>
                <a:gd name="T7" fmla="*/ 88 h 88"/>
                <a:gd name="T8" fmla="*/ 67 w 67"/>
                <a:gd name="T9" fmla="*/ 88 h 88"/>
                <a:gd name="T10" fmla="*/ 67 w 67"/>
                <a:gd name="T11" fmla="*/ 6 h 88"/>
                <a:gd name="T12" fmla="*/ 65 w 67"/>
                <a:gd name="T13" fmla="*/ 1 h 88"/>
                <a:gd name="T14" fmla="*/ 61 w 67"/>
                <a:gd name="T15" fmla="*/ 0 h 88"/>
                <a:gd name="T16" fmla="*/ 6 w 67"/>
                <a:gd name="T1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88">
                  <a:moveTo>
                    <a:pt x="6" y="0"/>
                  </a:moveTo>
                  <a:cubicBezTo>
                    <a:pt x="4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67" y="88"/>
                    <a:pt x="67" y="88"/>
                    <a:pt x="67" y="8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zh-CN" altLang="en-US">
                <a:solidFill>
                  <a:prstClr val="black"/>
                </a:solidFill>
                <a:latin typeface="Calibri"/>
                <a:ea typeface="微软雅黑"/>
              </a:endParaRPr>
            </a:p>
          </p:txBody>
        </p:sp>
        <p:sp>
          <p:nvSpPr>
            <p:cNvPr id="88" name="Freeform 126">
              <a:extLst>
                <a:ext uri="{FF2B5EF4-FFF2-40B4-BE49-F238E27FC236}">
                  <a16:creationId xmlns:a16="http://schemas.microsoft.com/office/drawing/2014/main" id="{11AB89B6-45E9-4B61-A874-70C7DF870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" y="3368"/>
              <a:ext cx="55" cy="100"/>
            </a:xfrm>
            <a:custGeom>
              <a:avLst/>
              <a:gdLst>
                <a:gd name="T0" fmla="*/ 6 w 67"/>
                <a:gd name="T1" fmla="*/ 0 h 120"/>
                <a:gd name="T2" fmla="*/ 2 w 67"/>
                <a:gd name="T3" fmla="*/ 2 h 120"/>
                <a:gd name="T4" fmla="*/ 0 w 67"/>
                <a:gd name="T5" fmla="*/ 6 h 120"/>
                <a:gd name="T6" fmla="*/ 0 w 67"/>
                <a:gd name="T7" fmla="*/ 120 h 120"/>
                <a:gd name="T8" fmla="*/ 67 w 67"/>
                <a:gd name="T9" fmla="*/ 120 h 120"/>
                <a:gd name="T10" fmla="*/ 67 w 67"/>
                <a:gd name="T11" fmla="*/ 6 h 120"/>
                <a:gd name="T12" fmla="*/ 65 w 67"/>
                <a:gd name="T13" fmla="*/ 2 h 120"/>
                <a:gd name="T14" fmla="*/ 61 w 67"/>
                <a:gd name="T15" fmla="*/ 0 h 120"/>
                <a:gd name="T16" fmla="*/ 6 w 67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20">
                  <a:moveTo>
                    <a:pt x="6" y="0"/>
                  </a:moveTo>
                  <a:cubicBezTo>
                    <a:pt x="4" y="0"/>
                    <a:pt x="3" y="0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zh-CN" altLang="en-US">
                <a:solidFill>
                  <a:prstClr val="black"/>
                </a:solidFill>
                <a:latin typeface="Calibri"/>
                <a:ea typeface="微软雅黑"/>
              </a:endParaRPr>
            </a:p>
          </p:txBody>
        </p:sp>
        <p:sp>
          <p:nvSpPr>
            <p:cNvPr id="89" name="Freeform 127">
              <a:extLst>
                <a:ext uri="{FF2B5EF4-FFF2-40B4-BE49-F238E27FC236}">
                  <a16:creationId xmlns:a16="http://schemas.microsoft.com/office/drawing/2014/main" id="{5B8C5E29-BF69-4F11-8D97-A9E513CDB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1" y="3379"/>
              <a:ext cx="56" cy="89"/>
            </a:xfrm>
            <a:custGeom>
              <a:avLst/>
              <a:gdLst>
                <a:gd name="T0" fmla="*/ 6 w 67"/>
                <a:gd name="T1" fmla="*/ 0 h 107"/>
                <a:gd name="T2" fmla="*/ 2 w 67"/>
                <a:gd name="T3" fmla="*/ 2 h 107"/>
                <a:gd name="T4" fmla="*/ 0 w 67"/>
                <a:gd name="T5" fmla="*/ 6 h 107"/>
                <a:gd name="T6" fmla="*/ 0 w 67"/>
                <a:gd name="T7" fmla="*/ 107 h 107"/>
                <a:gd name="T8" fmla="*/ 67 w 67"/>
                <a:gd name="T9" fmla="*/ 107 h 107"/>
                <a:gd name="T10" fmla="*/ 67 w 67"/>
                <a:gd name="T11" fmla="*/ 6 h 107"/>
                <a:gd name="T12" fmla="*/ 65 w 67"/>
                <a:gd name="T13" fmla="*/ 2 h 107"/>
                <a:gd name="T14" fmla="*/ 61 w 67"/>
                <a:gd name="T15" fmla="*/ 0 h 107"/>
                <a:gd name="T16" fmla="*/ 6 w 67"/>
                <a:gd name="T1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07">
                  <a:moveTo>
                    <a:pt x="6" y="0"/>
                  </a:moveTo>
                  <a:cubicBezTo>
                    <a:pt x="5" y="0"/>
                    <a:pt x="3" y="0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67" y="107"/>
                    <a:pt x="67" y="107"/>
                    <a:pt x="67" y="107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zh-CN" altLang="en-US">
                <a:solidFill>
                  <a:prstClr val="black"/>
                </a:solidFill>
                <a:latin typeface="Calibri"/>
                <a:ea typeface="微软雅黑"/>
              </a:endParaRPr>
            </a:p>
          </p:txBody>
        </p:sp>
        <p:sp>
          <p:nvSpPr>
            <p:cNvPr id="90" name="Freeform 128">
              <a:extLst>
                <a:ext uri="{FF2B5EF4-FFF2-40B4-BE49-F238E27FC236}">
                  <a16:creationId xmlns:a16="http://schemas.microsoft.com/office/drawing/2014/main" id="{065EBB08-1BD1-43A0-A2AA-295F9924CB3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" y="3337"/>
              <a:ext cx="56" cy="131"/>
            </a:xfrm>
            <a:custGeom>
              <a:avLst/>
              <a:gdLst>
                <a:gd name="T0" fmla="*/ 6 w 67"/>
                <a:gd name="T1" fmla="*/ 0 h 158"/>
                <a:gd name="T2" fmla="*/ 2 w 67"/>
                <a:gd name="T3" fmla="*/ 1 h 158"/>
                <a:gd name="T4" fmla="*/ 0 w 67"/>
                <a:gd name="T5" fmla="*/ 6 h 158"/>
                <a:gd name="T6" fmla="*/ 0 w 67"/>
                <a:gd name="T7" fmla="*/ 158 h 158"/>
                <a:gd name="T8" fmla="*/ 67 w 67"/>
                <a:gd name="T9" fmla="*/ 158 h 158"/>
                <a:gd name="T10" fmla="*/ 67 w 67"/>
                <a:gd name="T11" fmla="*/ 6 h 158"/>
                <a:gd name="T12" fmla="*/ 65 w 67"/>
                <a:gd name="T13" fmla="*/ 1 h 158"/>
                <a:gd name="T14" fmla="*/ 61 w 67"/>
                <a:gd name="T15" fmla="*/ 0 h 158"/>
                <a:gd name="T16" fmla="*/ 6 w 67"/>
                <a:gd name="T17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58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67" y="158"/>
                    <a:pt x="67" y="158"/>
                    <a:pt x="67" y="15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zh-CN" altLang="en-US">
                <a:solidFill>
                  <a:prstClr val="black"/>
                </a:solidFill>
                <a:latin typeface="Calibri"/>
                <a:ea typeface="微软雅黑"/>
              </a:endParaRPr>
            </a:p>
          </p:txBody>
        </p:sp>
        <p:sp>
          <p:nvSpPr>
            <p:cNvPr id="91" name="Freeform 129">
              <a:extLst>
                <a:ext uri="{FF2B5EF4-FFF2-40B4-BE49-F238E27FC236}">
                  <a16:creationId xmlns:a16="http://schemas.microsoft.com/office/drawing/2014/main" id="{A252D294-FF26-42B7-BCF5-6B6D96EEC99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7" y="3284"/>
              <a:ext cx="56" cy="184"/>
            </a:xfrm>
            <a:custGeom>
              <a:avLst/>
              <a:gdLst>
                <a:gd name="T0" fmla="*/ 6 w 67"/>
                <a:gd name="T1" fmla="*/ 0 h 222"/>
                <a:gd name="T2" fmla="*/ 2 w 67"/>
                <a:gd name="T3" fmla="*/ 1 h 222"/>
                <a:gd name="T4" fmla="*/ 0 w 67"/>
                <a:gd name="T5" fmla="*/ 6 h 222"/>
                <a:gd name="T6" fmla="*/ 0 w 67"/>
                <a:gd name="T7" fmla="*/ 222 h 222"/>
                <a:gd name="T8" fmla="*/ 67 w 67"/>
                <a:gd name="T9" fmla="*/ 222 h 222"/>
                <a:gd name="T10" fmla="*/ 67 w 67"/>
                <a:gd name="T11" fmla="*/ 6 h 222"/>
                <a:gd name="T12" fmla="*/ 65 w 67"/>
                <a:gd name="T13" fmla="*/ 1 h 222"/>
                <a:gd name="T14" fmla="*/ 61 w 67"/>
                <a:gd name="T15" fmla="*/ 0 h 222"/>
                <a:gd name="T16" fmla="*/ 6 w 67"/>
                <a:gd name="T17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222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67" y="222"/>
                    <a:pt x="67" y="222"/>
                    <a:pt x="67" y="222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zh-CN" altLang="en-US">
                <a:solidFill>
                  <a:prstClr val="black"/>
                </a:solidFill>
                <a:latin typeface="Calibri"/>
                <a:ea typeface="微软雅黑"/>
              </a:endParaRPr>
            </a:p>
          </p:txBody>
        </p:sp>
        <p:sp>
          <p:nvSpPr>
            <p:cNvPr id="92" name="Freeform 130">
              <a:extLst>
                <a:ext uri="{FF2B5EF4-FFF2-40B4-BE49-F238E27FC236}">
                  <a16:creationId xmlns:a16="http://schemas.microsoft.com/office/drawing/2014/main" id="{7D228375-4434-4CA7-81E2-CE6BD10921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" y="3178"/>
              <a:ext cx="475" cy="289"/>
            </a:xfrm>
            <a:custGeom>
              <a:avLst/>
              <a:gdLst>
                <a:gd name="T0" fmla="*/ 572 w 572"/>
                <a:gd name="T1" fmla="*/ 7 h 347"/>
                <a:gd name="T2" fmla="*/ 571 w 572"/>
                <a:gd name="T3" fmla="*/ 2 h 347"/>
                <a:gd name="T4" fmla="*/ 567 w 572"/>
                <a:gd name="T5" fmla="*/ 1 h 347"/>
                <a:gd name="T6" fmla="*/ 500 w 572"/>
                <a:gd name="T7" fmla="*/ 20 h 347"/>
                <a:gd name="T8" fmla="*/ 497 w 572"/>
                <a:gd name="T9" fmla="*/ 23 h 347"/>
                <a:gd name="T10" fmla="*/ 498 w 572"/>
                <a:gd name="T11" fmla="*/ 27 h 347"/>
                <a:gd name="T12" fmla="*/ 506 w 572"/>
                <a:gd name="T13" fmla="*/ 37 h 347"/>
                <a:gd name="T14" fmla="*/ 302 w 572"/>
                <a:gd name="T15" fmla="*/ 196 h 347"/>
                <a:gd name="T16" fmla="*/ 190 w 572"/>
                <a:gd name="T17" fmla="*/ 148 h 347"/>
                <a:gd name="T18" fmla="*/ 2 w 572"/>
                <a:gd name="T19" fmla="*/ 327 h 347"/>
                <a:gd name="T20" fmla="*/ 0 w 572"/>
                <a:gd name="T21" fmla="*/ 331 h 347"/>
                <a:gd name="T22" fmla="*/ 2 w 572"/>
                <a:gd name="T23" fmla="*/ 336 h 347"/>
                <a:gd name="T24" fmla="*/ 10 w 572"/>
                <a:gd name="T25" fmla="*/ 345 h 347"/>
                <a:gd name="T26" fmla="*/ 15 w 572"/>
                <a:gd name="T27" fmla="*/ 347 h 347"/>
                <a:gd name="T28" fmla="*/ 19 w 572"/>
                <a:gd name="T29" fmla="*/ 345 h 347"/>
                <a:gd name="T30" fmla="*/ 195 w 572"/>
                <a:gd name="T31" fmla="*/ 178 h 347"/>
                <a:gd name="T32" fmla="*/ 306 w 572"/>
                <a:gd name="T33" fmla="*/ 225 h 347"/>
                <a:gd name="T34" fmla="*/ 521 w 572"/>
                <a:gd name="T35" fmla="*/ 57 h 347"/>
                <a:gd name="T36" fmla="*/ 529 w 572"/>
                <a:gd name="T37" fmla="*/ 68 h 347"/>
                <a:gd name="T38" fmla="*/ 533 w 572"/>
                <a:gd name="T39" fmla="*/ 69 h 347"/>
                <a:gd name="T40" fmla="*/ 536 w 572"/>
                <a:gd name="T41" fmla="*/ 67 h 347"/>
                <a:gd name="T42" fmla="*/ 572 w 572"/>
                <a:gd name="T43" fmla="*/ 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2" h="347">
                  <a:moveTo>
                    <a:pt x="572" y="7"/>
                  </a:moveTo>
                  <a:cubicBezTo>
                    <a:pt x="572" y="5"/>
                    <a:pt x="572" y="4"/>
                    <a:pt x="571" y="2"/>
                  </a:cubicBezTo>
                  <a:cubicBezTo>
                    <a:pt x="570" y="1"/>
                    <a:pt x="568" y="0"/>
                    <a:pt x="567" y="1"/>
                  </a:cubicBezTo>
                  <a:cubicBezTo>
                    <a:pt x="500" y="20"/>
                    <a:pt x="500" y="20"/>
                    <a:pt x="500" y="20"/>
                  </a:cubicBezTo>
                  <a:cubicBezTo>
                    <a:pt x="498" y="21"/>
                    <a:pt x="497" y="22"/>
                    <a:pt x="497" y="23"/>
                  </a:cubicBezTo>
                  <a:cubicBezTo>
                    <a:pt x="496" y="25"/>
                    <a:pt x="497" y="26"/>
                    <a:pt x="498" y="27"/>
                  </a:cubicBezTo>
                  <a:cubicBezTo>
                    <a:pt x="506" y="37"/>
                    <a:pt x="506" y="37"/>
                    <a:pt x="506" y="37"/>
                  </a:cubicBezTo>
                  <a:cubicBezTo>
                    <a:pt x="302" y="196"/>
                    <a:pt x="302" y="196"/>
                    <a:pt x="302" y="196"/>
                  </a:cubicBezTo>
                  <a:cubicBezTo>
                    <a:pt x="190" y="148"/>
                    <a:pt x="190" y="148"/>
                    <a:pt x="190" y="148"/>
                  </a:cubicBezTo>
                  <a:cubicBezTo>
                    <a:pt x="2" y="327"/>
                    <a:pt x="2" y="327"/>
                    <a:pt x="2" y="327"/>
                  </a:cubicBezTo>
                  <a:cubicBezTo>
                    <a:pt x="1" y="328"/>
                    <a:pt x="0" y="329"/>
                    <a:pt x="0" y="331"/>
                  </a:cubicBezTo>
                  <a:cubicBezTo>
                    <a:pt x="0" y="333"/>
                    <a:pt x="0" y="334"/>
                    <a:pt x="2" y="336"/>
                  </a:cubicBezTo>
                  <a:cubicBezTo>
                    <a:pt x="10" y="345"/>
                    <a:pt x="10" y="345"/>
                    <a:pt x="10" y="345"/>
                  </a:cubicBezTo>
                  <a:cubicBezTo>
                    <a:pt x="11" y="346"/>
                    <a:pt x="13" y="347"/>
                    <a:pt x="15" y="347"/>
                  </a:cubicBezTo>
                  <a:cubicBezTo>
                    <a:pt x="16" y="347"/>
                    <a:pt x="18" y="346"/>
                    <a:pt x="19" y="345"/>
                  </a:cubicBezTo>
                  <a:cubicBezTo>
                    <a:pt x="195" y="178"/>
                    <a:pt x="195" y="178"/>
                    <a:pt x="195" y="178"/>
                  </a:cubicBezTo>
                  <a:cubicBezTo>
                    <a:pt x="306" y="225"/>
                    <a:pt x="306" y="225"/>
                    <a:pt x="306" y="225"/>
                  </a:cubicBezTo>
                  <a:cubicBezTo>
                    <a:pt x="521" y="57"/>
                    <a:pt x="521" y="57"/>
                    <a:pt x="521" y="57"/>
                  </a:cubicBezTo>
                  <a:cubicBezTo>
                    <a:pt x="529" y="68"/>
                    <a:pt x="529" y="68"/>
                    <a:pt x="529" y="68"/>
                  </a:cubicBezTo>
                  <a:cubicBezTo>
                    <a:pt x="530" y="69"/>
                    <a:pt x="531" y="69"/>
                    <a:pt x="533" y="69"/>
                  </a:cubicBezTo>
                  <a:cubicBezTo>
                    <a:pt x="534" y="69"/>
                    <a:pt x="535" y="68"/>
                    <a:pt x="536" y="67"/>
                  </a:cubicBezTo>
                  <a:lnTo>
                    <a:pt x="572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zh-CN" altLang="en-US">
                <a:solidFill>
                  <a:prstClr val="black"/>
                </a:solidFill>
                <a:latin typeface="Calibri"/>
                <a:ea typeface="微软雅黑"/>
              </a:endParaRPr>
            </a:p>
          </p:txBody>
        </p:sp>
      </p:grpSp>
      <p:sp>
        <p:nvSpPr>
          <p:cNvPr id="93" name="矩形 92">
            <a:extLst>
              <a:ext uri="{FF2B5EF4-FFF2-40B4-BE49-F238E27FC236}">
                <a16:creationId xmlns:a16="http://schemas.microsoft.com/office/drawing/2014/main" id="{E57FDC2F-F6F5-41E3-AB4B-83F15734B9CE}"/>
              </a:ext>
            </a:extLst>
          </p:cNvPr>
          <p:cNvSpPr/>
          <p:nvPr/>
        </p:nvSpPr>
        <p:spPr>
          <a:xfrm>
            <a:off x="3771154" y="3323630"/>
            <a:ext cx="95410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</a:t>
            </a:r>
            <a:endParaRPr lang="en-US" altLang="zh-CN" sz="20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412F3809-AFF5-434E-85AD-FE622327B85B}"/>
              </a:ext>
            </a:extLst>
          </p:cNvPr>
          <p:cNvSpPr/>
          <p:nvPr/>
        </p:nvSpPr>
        <p:spPr>
          <a:xfrm>
            <a:off x="6236248" y="1947771"/>
            <a:ext cx="95410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</a:t>
            </a:r>
            <a:endParaRPr lang="en-US" altLang="zh-CN" sz="20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173D0960-9541-4951-B83C-5D38C6B37C7C}"/>
              </a:ext>
            </a:extLst>
          </p:cNvPr>
          <p:cNvSpPr/>
          <p:nvPr/>
        </p:nvSpPr>
        <p:spPr>
          <a:xfrm>
            <a:off x="7466739" y="3992478"/>
            <a:ext cx="95410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</a:t>
            </a:r>
            <a:endParaRPr lang="en-US" altLang="zh-CN" sz="20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E9B02581-157C-4440-8735-51FB5FD2CADD}"/>
              </a:ext>
            </a:extLst>
          </p:cNvPr>
          <p:cNvSpPr/>
          <p:nvPr/>
        </p:nvSpPr>
        <p:spPr>
          <a:xfrm flipH="1">
            <a:off x="867334" y="1931926"/>
            <a:ext cx="3699785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r" defTabSz="914377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点击此处添加文本内容，如关键词、部分简单介绍等。点击此处添加文本内容，如关键词、部分简单介绍等。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16D8B713-9137-429D-8850-F5223C83D499}"/>
              </a:ext>
            </a:extLst>
          </p:cNvPr>
          <p:cNvSpPr/>
          <p:nvPr/>
        </p:nvSpPr>
        <p:spPr>
          <a:xfrm flipH="1">
            <a:off x="7672339" y="2441734"/>
            <a:ext cx="3699785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defTabSz="914377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点击此处添加文本内容，如关键词、部分简单介绍等。点击此处添加文本内容，如关键词、部分简单介绍等。</a:t>
            </a: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59109D63-2FB7-4C71-BC38-D45D4DB2373A}"/>
              </a:ext>
            </a:extLst>
          </p:cNvPr>
          <p:cNvSpPr/>
          <p:nvPr/>
        </p:nvSpPr>
        <p:spPr>
          <a:xfrm flipH="1">
            <a:off x="957591" y="4432267"/>
            <a:ext cx="3699785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r" defTabSz="914377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点击此处添加文本内容，如关键词、部分简单介绍等。点击此处添加文本内容，如关键词、部分简单介绍等。</a:t>
            </a:r>
          </a:p>
        </p:txBody>
      </p:sp>
    </p:spTree>
    <p:extLst>
      <p:ext uri="{BB962C8B-B14F-4D97-AF65-F5344CB8AC3E}">
        <p14:creationId xmlns:p14="http://schemas.microsoft.com/office/powerpoint/2010/main" val="8930917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https://timgsa.baidu.com/timg?image&amp;quality=80&amp;size=b9999_10000&amp;sec=1513062051418&amp;di=4261f67d4ca8e02d5bf7a4d6932d8be5&amp;imgtype=0&amp;src=http%3A%2F%2Fi2.bbs.fd.zol-img.com.cn%2Ft_s1200x5000%2Fg2%2FM00%2F0F%2F00%2FCg-4WVWX9IKIPK6YAEj4_sa7VqgAAGfoAM8DuIASPkW168.jpg">
            <a:extLst>
              <a:ext uri="{FF2B5EF4-FFF2-40B4-BE49-F238E27FC236}">
                <a16:creationId xmlns:a16="http://schemas.microsoft.com/office/drawing/2014/main" id="{BCCFBB2E-811C-42D5-8E06-F23D5F7BD4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84" b="6784"/>
          <a:stretch/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3898A203-66DD-4AE4-9FE2-CA93A1AD171C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9397E">
              <a:alpha val="7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C37990A-A799-4A29-8CD3-01480C925B10}"/>
              </a:ext>
            </a:extLst>
          </p:cNvPr>
          <p:cNvSpPr/>
          <p:nvPr/>
        </p:nvSpPr>
        <p:spPr>
          <a:xfrm>
            <a:off x="3808288" y="4012634"/>
            <a:ext cx="45754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77">
              <a:defRPr/>
            </a:pP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RESEARCH BACKGROUND AND SIGNIFICANCE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CF280167-A8D1-487E-B6BA-F6486B82A03D}"/>
              </a:ext>
            </a:extLst>
          </p:cNvPr>
          <p:cNvGrpSpPr/>
          <p:nvPr/>
        </p:nvGrpSpPr>
        <p:grpSpPr>
          <a:xfrm>
            <a:off x="5490259" y="1505449"/>
            <a:ext cx="1211484" cy="1211483"/>
            <a:chOff x="5309676" y="1842197"/>
            <a:chExt cx="1228609" cy="1228609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08F02296-BCD8-4EA3-B99B-2E7DF7AA7EAF}"/>
                </a:ext>
              </a:extLst>
            </p:cNvPr>
            <p:cNvSpPr/>
            <p:nvPr/>
          </p:nvSpPr>
          <p:spPr>
            <a:xfrm>
              <a:off x="5309676" y="1842197"/>
              <a:ext cx="1228609" cy="1228609"/>
            </a:xfrm>
            <a:prstGeom prst="ellipse">
              <a:avLst/>
            </a:prstGeom>
            <a:noFill/>
            <a:ln w="285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C03E88EA-B2CC-4DB2-8FDB-12C1BFE9F7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2867" y="2127888"/>
              <a:ext cx="602226" cy="657226"/>
            </a:xfrm>
            <a:custGeom>
              <a:avLst/>
              <a:gdLst>
                <a:gd name="T0" fmla="*/ 416 w 2758"/>
                <a:gd name="T1" fmla="*/ 3010 h 3010"/>
                <a:gd name="T2" fmla="*/ 211 w 2758"/>
                <a:gd name="T3" fmla="*/ 2441 h 3010"/>
                <a:gd name="T4" fmla="*/ 7 w 2758"/>
                <a:gd name="T5" fmla="*/ 2349 h 3010"/>
                <a:gd name="T6" fmla="*/ 211 w 2758"/>
                <a:gd name="T7" fmla="*/ 2257 h 3010"/>
                <a:gd name="T8" fmla="*/ 107 w 2758"/>
                <a:gd name="T9" fmla="*/ 1880 h 3010"/>
                <a:gd name="T10" fmla="*/ 107 w 2758"/>
                <a:gd name="T11" fmla="*/ 1696 h 3010"/>
                <a:gd name="T12" fmla="*/ 211 w 2758"/>
                <a:gd name="T13" fmla="*/ 1315 h 3010"/>
                <a:gd name="T14" fmla="*/ 9 w 2758"/>
                <a:gd name="T15" fmla="*/ 1223 h 3010"/>
                <a:gd name="T16" fmla="*/ 211 w 2758"/>
                <a:gd name="T17" fmla="*/ 1131 h 3010"/>
                <a:gd name="T18" fmla="*/ 99 w 2758"/>
                <a:gd name="T19" fmla="*/ 752 h 3010"/>
                <a:gd name="T20" fmla="*/ 99 w 2758"/>
                <a:gd name="T21" fmla="*/ 568 h 3010"/>
                <a:gd name="T22" fmla="*/ 211 w 2758"/>
                <a:gd name="T23" fmla="*/ 194 h 3010"/>
                <a:gd name="T24" fmla="*/ 2453 w 2758"/>
                <a:gd name="T25" fmla="*/ 0 h 3010"/>
                <a:gd name="T26" fmla="*/ 2758 w 2758"/>
                <a:gd name="T27" fmla="*/ 2728 h 3010"/>
                <a:gd name="T28" fmla="*/ 415 w 2758"/>
                <a:gd name="T29" fmla="*/ 188 h 3010"/>
                <a:gd name="T30" fmla="*/ 414 w 2758"/>
                <a:gd name="T31" fmla="*/ 568 h 3010"/>
                <a:gd name="T32" fmla="*/ 613 w 2758"/>
                <a:gd name="T33" fmla="*/ 660 h 3010"/>
                <a:gd name="T34" fmla="*/ 414 w 2758"/>
                <a:gd name="T35" fmla="*/ 752 h 3010"/>
                <a:gd name="T36" fmla="*/ 523 w 2758"/>
                <a:gd name="T37" fmla="*/ 1131 h 3010"/>
                <a:gd name="T38" fmla="*/ 523 w 2758"/>
                <a:gd name="T39" fmla="*/ 1315 h 3010"/>
                <a:gd name="T40" fmla="*/ 414 w 2758"/>
                <a:gd name="T41" fmla="*/ 1696 h 3010"/>
                <a:gd name="T42" fmla="*/ 620 w 2758"/>
                <a:gd name="T43" fmla="*/ 1788 h 3010"/>
                <a:gd name="T44" fmla="*/ 414 w 2758"/>
                <a:gd name="T45" fmla="*/ 1880 h 3010"/>
                <a:gd name="T46" fmla="*/ 521 w 2758"/>
                <a:gd name="T47" fmla="*/ 2257 h 3010"/>
                <a:gd name="T48" fmla="*/ 521 w 2758"/>
                <a:gd name="T49" fmla="*/ 2442 h 3010"/>
                <a:gd name="T50" fmla="*/ 414 w 2758"/>
                <a:gd name="T51" fmla="*/ 2822 h 3010"/>
                <a:gd name="T52" fmla="*/ 2045 w 2758"/>
                <a:gd name="T53" fmla="*/ 188 h 3010"/>
                <a:gd name="T54" fmla="*/ 415 w 2758"/>
                <a:gd name="T55" fmla="*/ 188 h 3010"/>
                <a:gd name="T56" fmla="*/ 2453 w 2758"/>
                <a:gd name="T57" fmla="*/ 188 h 3010"/>
                <a:gd name="T58" fmla="*/ 2249 w 2758"/>
                <a:gd name="T59" fmla="*/ 2822 h 3010"/>
                <a:gd name="T60" fmla="*/ 2555 w 2758"/>
                <a:gd name="T61" fmla="*/ 2728 h 3010"/>
                <a:gd name="T62" fmla="*/ 2555 w 2758"/>
                <a:gd name="T63" fmla="*/ 282 h 3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58" h="3010">
                  <a:moveTo>
                    <a:pt x="2453" y="3010"/>
                  </a:moveTo>
                  <a:cubicBezTo>
                    <a:pt x="416" y="3010"/>
                    <a:pt x="416" y="3010"/>
                    <a:pt x="416" y="3010"/>
                  </a:cubicBezTo>
                  <a:cubicBezTo>
                    <a:pt x="343" y="3010"/>
                    <a:pt x="211" y="2977"/>
                    <a:pt x="211" y="2822"/>
                  </a:cubicBezTo>
                  <a:cubicBezTo>
                    <a:pt x="211" y="2441"/>
                    <a:pt x="211" y="2441"/>
                    <a:pt x="211" y="2441"/>
                  </a:cubicBezTo>
                  <a:cubicBezTo>
                    <a:pt x="107" y="2441"/>
                    <a:pt x="107" y="2441"/>
                    <a:pt x="107" y="2441"/>
                  </a:cubicBezTo>
                  <a:cubicBezTo>
                    <a:pt x="52" y="2441"/>
                    <a:pt x="7" y="2400"/>
                    <a:pt x="7" y="2349"/>
                  </a:cubicBezTo>
                  <a:cubicBezTo>
                    <a:pt x="7" y="2298"/>
                    <a:pt x="52" y="2257"/>
                    <a:pt x="107" y="2257"/>
                  </a:cubicBezTo>
                  <a:cubicBezTo>
                    <a:pt x="211" y="2257"/>
                    <a:pt x="211" y="2257"/>
                    <a:pt x="211" y="2257"/>
                  </a:cubicBezTo>
                  <a:cubicBezTo>
                    <a:pt x="211" y="1880"/>
                    <a:pt x="211" y="1880"/>
                    <a:pt x="211" y="1880"/>
                  </a:cubicBezTo>
                  <a:cubicBezTo>
                    <a:pt x="107" y="1880"/>
                    <a:pt x="107" y="1880"/>
                    <a:pt x="107" y="1880"/>
                  </a:cubicBezTo>
                  <a:cubicBezTo>
                    <a:pt x="52" y="1880"/>
                    <a:pt x="7" y="1839"/>
                    <a:pt x="7" y="1787"/>
                  </a:cubicBezTo>
                  <a:cubicBezTo>
                    <a:pt x="7" y="1737"/>
                    <a:pt x="52" y="1696"/>
                    <a:pt x="107" y="1696"/>
                  </a:cubicBezTo>
                  <a:cubicBezTo>
                    <a:pt x="211" y="1696"/>
                    <a:pt x="211" y="1696"/>
                    <a:pt x="211" y="1696"/>
                  </a:cubicBezTo>
                  <a:cubicBezTo>
                    <a:pt x="211" y="1315"/>
                    <a:pt x="211" y="1315"/>
                    <a:pt x="211" y="1315"/>
                  </a:cubicBezTo>
                  <a:cubicBezTo>
                    <a:pt x="109" y="1315"/>
                    <a:pt x="109" y="1315"/>
                    <a:pt x="109" y="1315"/>
                  </a:cubicBezTo>
                  <a:cubicBezTo>
                    <a:pt x="54" y="1315"/>
                    <a:pt x="9" y="1274"/>
                    <a:pt x="9" y="1223"/>
                  </a:cubicBezTo>
                  <a:cubicBezTo>
                    <a:pt x="9" y="1172"/>
                    <a:pt x="54" y="1131"/>
                    <a:pt x="109" y="1131"/>
                  </a:cubicBezTo>
                  <a:cubicBezTo>
                    <a:pt x="211" y="1131"/>
                    <a:pt x="211" y="1131"/>
                    <a:pt x="211" y="1131"/>
                  </a:cubicBezTo>
                  <a:cubicBezTo>
                    <a:pt x="211" y="752"/>
                    <a:pt x="211" y="752"/>
                    <a:pt x="211" y="752"/>
                  </a:cubicBezTo>
                  <a:cubicBezTo>
                    <a:pt x="99" y="752"/>
                    <a:pt x="99" y="752"/>
                    <a:pt x="99" y="752"/>
                  </a:cubicBezTo>
                  <a:cubicBezTo>
                    <a:pt x="44" y="752"/>
                    <a:pt x="0" y="711"/>
                    <a:pt x="0" y="660"/>
                  </a:cubicBezTo>
                  <a:cubicBezTo>
                    <a:pt x="0" y="609"/>
                    <a:pt x="44" y="568"/>
                    <a:pt x="99" y="568"/>
                  </a:cubicBezTo>
                  <a:cubicBezTo>
                    <a:pt x="211" y="568"/>
                    <a:pt x="211" y="568"/>
                    <a:pt x="211" y="568"/>
                  </a:cubicBezTo>
                  <a:cubicBezTo>
                    <a:pt x="211" y="194"/>
                    <a:pt x="211" y="194"/>
                    <a:pt x="211" y="194"/>
                  </a:cubicBezTo>
                  <a:cubicBezTo>
                    <a:pt x="211" y="100"/>
                    <a:pt x="274" y="0"/>
                    <a:pt x="421" y="0"/>
                  </a:cubicBezTo>
                  <a:cubicBezTo>
                    <a:pt x="2453" y="0"/>
                    <a:pt x="2453" y="0"/>
                    <a:pt x="2453" y="0"/>
                  </a:cubicBezTo>
                  <a:cubicBezTo>
                    <a:pt x="2622" y="0"/>
                    <a:pt x="2758" y="126"/>
                    <a:pt x="2758" y="282"/>
                  </a:cubicBezTo>
                  <a:cubicBezTo>
                    <a:pt x="2758" y="2728"/>
                    <a:pt x="2758" y="2728"/>
                    <a:pt x="2758" y="2728"/>
                  </a:cubicBezTo>
                  <a:cubicBezTo>
                    <a:pt x="2758" y="2883"/>
                    <a:pt x="2622" y="3010"/>
                    <a:pt x="2453" y="3010"/>
                  </a:cubicBezTo>
                  <a:close/>
                  <a:moveTo>
                    <a:pt x="415" y="188"/>
                  </a:moveTo>
                  <a:cubicBezTo>
                    <a:pt x="415" y="190"/>
                    <a:pt x="414" y="192"/>
                    <a:pt x="414" y="194"/>
                  </a:cubicBezTo>
                  <a:cubicBezTo>
                    <a:pt x="414" y="568"/>
                    <a:pt x="414" y="568"/>
                    <a:pt x="414" y="568"/>
                  </a:cubicBezTo>
                  <a:cubicBezTo>
                    <a:pt x="513" y="568"/>
                    <a:pt x="513" y="568"/>
                    <a:pt x="513" y="568"/>
                  </a:cubicBezTo>
                  <a:cubicBezTo>
                    <a:pt x="568" y="568"/>
                    <a:pt x="613" y="609"/>
                    <a:pt x="613" y="660"/>
                  </a:cubicBezTo>
                  <a:cubicBezTo>
                    <a:pt x="613" y="711"/>
                    <a:pt x="568" y="752"/>
                    <a:pt x="513" y="752"/>
                  </a:cubicBezTo>
                  <a:cubicBezTo>
                    <a:pt x="414" y="752"/>
                    <a:pt x="414" y="752"/>
                    <a:pt x="414" y="752"/>
                  </a:cubicBezTo>
                  <a:cubicBezTo>
                    <a:pt x="414" y="1131"/>
                    <a:pt x="414" y="1131"/>
                    <a:pt x="414" y="1131"/>
                  </a:cubicBezTo>
                  <a:cubicBezTo>
                    <a:pt x="523" y="1131"/>
                    <a:pt x="523" y="1131"/>
                    <a:pt x="523" y="1131"/>
                  </a:cubicBezTo>
                  <a:cubicBezTo>
                    <a:pt x="578" y="1131"/>
                    <a:pt x="623" y="1172"/>
                    <a:pt x="623" y="1223"/>
                  </a:cubicBezTo>
                  <a:cubicBezTo>
                    <a:pt x="623" y="1274"/>
                    <a:pt x="578" y="1315"/>
                    <a:pt x="523" y="1315"/>
                  </a:cubicBezTo>
                  <a:cubicBezTo>
                    <a:pt x="414" y="1315"/>
                    <a:pt x="414" y="1315"/>
                    <a:pt x="414" y="1315"/>
                  </a:cubicBezTo>
                  <a:cubicBezTo>
                    <a:pt x="414" y="1696"/>
                    <a:pt x="414" y="1696"/>
                    <a:pt x="414" y="1696"/>
                  </a:cubicBezTo>
                  <a:cubicBezTo>
                    <a:pt x="521" y="1696"/>
                    <a:pt x="521" y="1696"/>
                    <a:pt x="521" y="1696"/>
                  </a:cubicBezTo>
                  <a:cubicBezTo>
                    <a:pt x="576" y="1696"/>
                    <a:pt x="620" y="1737"/>
                    <a:pt x="620" y="1788"/>
                  </a:cubicBezTo>
                  <a:cubicBezTo>
                    <a:pt x="620" y="1839"/>
                    <a:pt x="576" y="1880"/>
                    <a:pt x="521" y="1880"/>
                  </a:cubicBezTo>
                  <a:cubicBezTo>
                    <a:pt x="414" y="1880"/>
                    <a:pt x="414" y="1880"/>
                    <a:pt x="414" y="1880"/>
                  </a:cubicBezTo>
                  <a:cubicBezTo>
                    <a:pt x="414" y="2257"/>
                    <a:pt x="414" y="2257"/>
                    <a:pt x="414" y="2257"/>
                  </a:cubicBezTo>
                  <a:cubicBezTo>
                    <a:pt x="521" y="2257"/>
                    <a:pt x="521" y="2257"/>
                    <a:pt x="521" y="2257"/>
                  </a:cubicBezTo>
                  <a:cubicBezTo>
                    <a:pt x="576" y="2257"/>
                    <a:pt x="620" y="2299"/>
                    <a:pt x="620" y="2350"/>
                  </a:cubicBezTo>
                  <a:cubicBezTo>
                    <a:pt x="620" y="2400"/>
                    <a:pt x="576" y="2442"/>
                    <a:pt x="521" y="2442"/>
                  </a:cubicBezTo>
                  <a:cubicBezTo>
                    <a:pt x="414" y="2442"/>
                    <a:pt x="414" y="2442"/>
                    <a:pt x="414" y="2442"/>
                  </a:cubicBezTo>
                  <a:cubicBezTo>
                    <a:pt x="414" y="2822"/>
                    <a:pt x="414" y="2822"/>
                    <a:pt x="414" y="2822"/>
                  </a:cubicBezTo>
                  <a:cubicBezTo>
                    <a:pt x="2045" y="2822"/>
                    <a:pt x="2045" y="2822"/>
                    <a:pt x="2045" y="2822"/>
                  </a:cubicBezTo>
                  <a:cubicBezTo>
                    <a:pt x="2045" y="188"/>
                    <a:pt x="2045" y="188"/>
                    <a:pt x="2045" y="188"/>
                  </a:cubicBezTo>
                  <a:cubicBezTo>
                    <a:pt x="421" y="188"/>
                    <a:pt x="421" y="188"/>
                    <a:pt x="421" y="188"/>
                  </a:cubicBezTo>
                  <a:cubicBezTo>
                    <a:pt x="419" y="188"/>
                    <a:pt x="417" y="188"/>
                    <a:pt x="415" y="188"/>
                  </a:cubicBezTo>
                  <a:close/>
                  <a:moveTo>
                    <a:pt x="2555" y="282"/>
                  </a:moveTo>
                  <a:cubicBezTo>
                    <a:pt x="2555" y="230"/>
                    <a:pt x="2509" y="188"/>
                    <a:pt x="2453" y="188"/>
                  </a:cubicBezTo>
                  <a:cubicBezTo>
                    <a:pt x="2249" y="188"/>
                    <a:pt x="2249" y="188"/>
                    <a:pt x="2249" y="188"/>
                  </a:cubicBezTo>
                  <a:cubicBezTo>
                    <a:pt x="2249" y="2822"/>
                    <a:pt x="2249" y="2822"/>
                    <a:pt x="2249" y="2822"/>
                  </a:cubicBezTo>
                  <a:cubicBezTo>
                    <a:pt x="2453" y="2822"/>
                    <a:pt x="2453" y="2822"/>
                    <a:pt x="2453" y="2822"/>
                  </a:cubicBezTo>
                  <a:cubicBezTo>
                    <a:pt x="2509" y="2822"/>
                    <a:pt x="2555" y="2780"/>
                    <a:pt x="2555" y="2728"/>
                  </a:cubicBezTo>
                  <a:lnTo>
                    <a:pt x="2555" y="282"/>
                  </a:lnTo>
                  <a:close/>
                  <a:moveTo>
                    <a:pt x="2555" y="282"/>
                  </a:moveTo>
                  <a:cubicBezTo>
                    <a:pt x="2555" y="282"/>
                    <a:pt x="2555" y="282"/>
                    <a:pt x="2555" y="282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987151B-9035-44E9-940E-CD2F812AB566}"/>
              </a:ext>
            </a:extLst>
          </p:cNvPr>
          <p:cNvCxnSpPr>
            <a:cxnSpLocks/>
          </p:cNvCxnSpPr>
          <p:nvPr/>
        </p:nvCxnSpPr>
        <p:spPr>
          <a:xfrm>
            <a:off x="3937839" y="3934397"/>
            <a:ext cx="4349635" cy="0"/>
          </a:xfrm>
          <a:prstGeom prst="line">
            <a:avLst/>
          </a:prstGeom>
          <a:noFill/>
          <a:ln w="63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6124F5F1-A1D6-416E-805A-06023F910F7A}"/>
              </a:ext>
            </a:extLst>
          </p:cNvPr>
          <p:cNvSpPr/>
          <p:nvPr/>
        </p:nvSpPr>
        <p:spPr>
          <a:xfrm>
            <a:off x="3849231" y="3025146"/>
            <a:ext cx="449353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>
              <a:defRPr/>
            </a:pP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论文总结与致谢</a:t>
            </a:r>
          </a:p>
        </p:txBody>
      </p:sp>
    </p:spTree>
    <p:extLst>
      <p:ext uri="{BB962C8B-B14F-4D97-AF65-F5344CB8AC3E}">
        <p14:creationId xmlns:p14="http://schemas.microsoft.com/office/powerpoint/2010/main" val="14590922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6D7496C-3FE7-4F0E-A35B-9FA40B37DADA}"/>
              </a:ext>
            </a:extLst>
          </p:cNvPr>
          <p:cNvSpPr/>
          <p:nvPr/>
        </p:nvSpPr>
        <p:spPr>
          <a:xfrm>
            <a:off x="302006" y="661134"/>
            <a:ext cx="2134015" cy="50959"/>
          </a:xfrm>
          <a:prstGeom prst="rect">
            <a:avLst/>
          </a:prstGeom>
          <a:solidFill>
            <a:srgbClr val="093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>
              <a:defRPr/>
            </a:pPr>
            <a:endParaRPr lang="zh-CN" altLang="en-US" sz="180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FEC89E0-90D7-48D8-83FC-0C0A4B1FD9BB}"/>
              </a:ext>
            </a:extLst>
          </p:cNvPr>
          <p:cNvCxnSpPr>
            <a:cxnSpLocks/>
          </p:cNvCxnSpPr>
          <p:nvPr/>
        </p:nvCxnSpPr>
        <p:spPr>
          <a:xfrm>
            <a:off x="302006" y="670560"/>
            <a:ext cx="11587991" cy="0"/>
          </a:xfrm>
          <a:prstGeom prst="line">
            <a:avLst/>
          </a:prstGeom>
          <a:ln w="12700">
            <a:solidFill>
              <a:srgbClr val="0939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8AE13EDB-939A-4E91-AD93-50D9566492E3}"/>
              </a:ext>
            </a:extLst>
          </p:cNvPr>
          <p:cNvGrpSpPr/>
          <p:nvPr/>
        </p:nvGrpSpPr>
        <p:grpSpPr>
          <a:xfrm>
            <a:off x="10509504" y="137621"/>
            <a:ext cx="1322832" cy="457961"/>
            <a:chOff x="1123951" y="1714500"/>
            <a:chExt cx="9913937" cy="3432176"/>
          </a:xfrm>
          <a:solidFill>
            <a:srgbClr val="09397E"/>
          </a:solidFill>
        </p:grpSpPr>
        <p:sp>
          <p:nvSpPr>
            <p:cNvPr id="9" name="Freeform 33">
              <a:extLst>
                <a:ext uri="{FF2B5EF4-FFF2-40B4-BE49-F238E27FC236}">
                  <a16:creationId xmlns:a16="http://schemas.microsoft.com/office/drawing/2014/main" id="{BBABDA90-36CD-4BE7-B30F-C864DCC15C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5576" y="1925638"/>
              <a:ext cx="1104900" cy="2470150"/>
            </a:xfrm>
            <a:custGeom>
              <a:avLst/>
              <a:gdLst>
                <a:gd name="T0" fmla="*/ 166 w 335"/>
                <a:gd name="T1" fmla="*/ 208 h 749"/>
                <a:gd name="T2" fmla="*/ 262 w 335"/>
                <a:gd name="T3" fmla="*/ 152 h 749"/>
                <a:gd name="T4" fmla="*/ 221 w 335"/>
                <a:gd name="T5" fmla="*/ 478 h 749"/>
                <a:gd name="T6" fmla="*/ 163 w 335"/>
                <a:gd name="T7" fmla="*/ 485 h 749"/>
                <a:gd name="T8" fmla="*/ 122 w 335"/>
                <a:gd name="T9" fmla="*/ 579 h 749"/>
                <a:gd name="T10" fmla="*/ 211 w 335"/>
                <a:gd name="T11" fmla="*/ 529 h 749"/>
                <a:gd name="T12" fmla="*/ 303 w 335"/>
                <a:gd name="T13" fmla="*/ 563 h 749"/>
                <a:gd name="T14" fmla="*/ 282 w 335"/>
                <a:gd name="T15" fmla="*/ 610 h 749"/>
                <a:gd name="T16" fmla="*/ 335 w 335"/>
                <a:gd name="T17" fmla="*/ 718 h 749"/>
                <a:gd name="T18" fmla="*/ 240 w 335"/>
                <a:gd name="T19" fmla="*/ 687 h 749"/>
                <a:gd name="T20" fmla="*/ 167 w 335"/>
                <a:gd name="T21" fmla="*/ 654 h 749"/>
                <a:gd name="T22" fmla="*/ 211 w 335"/>
                <a:gd name="T23" fmla="*/ 605 h 749"/>
                <a:gd name="T24" fmla="*/ 269 w 335"/>
                <a:gd name="T25" fmla="*/ 530 h 749"/>
                <a:gd name="T26" fmla="*/ 51 w 335"/>
                <a:gd name="T27" fmla="*/ 718 h 749"/>
                <a:gd name="T28" fmla="*/ 13 w 335"/>
                <a:gd name="T29" fmla="*/ 747 h 749"/>
                <a:gd name="T30" fmla="*/ 7 w 335"/>
                <a:gd name="T31" fmla="*/ 704 h 749"/>
                <a:gd name="T32" fmla="*/ 145 w 335"/>
                <a:gd name="T33" fmla="*/ 441 h 749"/>
                <a:gd name="T34" fmla="*/ 145 w 335"/>
                <a:gd name="T35" fmla="*/ 338 h 749"/>
                <a:gd name="T36" fmla="*/ 207 w 335"/>
                <a:gd name="T37" fmla="*/ 328 h 749"/>
                <a:gd name="T38" fmla="*/ 255 w 335"/>
                <a:gd name="T39" fmla="*/ 179 h 749"/>
                <a:gd name="T40" fmla="*/ 172 w 335"/>
                <a:gd name="T41" fmla="*/ 256 h 749"/>
                <a:gd name="T42" fmla="*/ 73 w 335"/>
                <a:gd name="T43" fmla="*/ 504 h 749"/>
                <a:gd name="T44" fmla="*/ 39 w 335"/>
                <a:gd name="T45" fmla="*/ 520 h 749"/>
                <a:gd name="T46" fmla="*/ 165 w 335"/>
                <a:gd name="T47" fmla="*/ 160 h 749"/>
                <a:gd name="T48" fmla="*/ 270 w 335"/>
                <a:gd name="T49" fmla="*/ 41 h 749"/>
                <a:gd name="T50" fmla="*/ 74 w 335"/>
                <a:gd name="T51" fmla="*/ 220 h 749"/>
                <a:gd name="T52" fmla="*/ 97 w 335"/>
                <a:gd name="T53" fmla="*/ 19 h 749"/>
                <a:gd name="T54" fmla="*/ 146 w 335"/>
                <a:gd name="T55" fmla="*/ 96 h 749"/>
                <a:gd name="T56" fmla="*/ 145 w 335"/>
                <a:gd name="T57" fmla="*/ 110 h 749"/>
                <a:gd name="T58" fmla="*/ 288 w 335"/>
                <a:gd name="T59" fmla="*/ 7 h 749"/>
                <a:gd name="T60" fmla="*/ 319 w 335"/>
                <a:gd name="T61" fmla="*/ 2 h 749"/>
                <a:gd name="T62" fmla="*/ 262 w 335"/>
                <a:gd name="T63" fmla="*/ 83 h 749"/>
                <a:gd name="T64" fmla="*/ 112 w 335"/>
                <a:gd name="T65" fmla="*/ 279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5" h="749">
                  <a:moveTo>
                    <a:pt x="116" y="283"/>
                  </a:moveTo>
                  <a:cubicBezTo>
                    <a:pt x="133" y="258"/>
                    <a:pt x="149" y="233"/>
                    <a:pt x="166" y="208"/>
                  </a:cubicBezTo>
                  <a:cubicBezTo>
                    <a:pt x="185" y="182"/>
                    <a:pt x="209" y="160"/>
                    <a:pt x="243" y="154"/>
                  </a:cubicBezTo>
                  <a:cubicBezTo>
                    <a:pt x="249" y="152"/>
                    <a:pt x="256" y="152"/>
                    <a:pt x="262" y="152"/>
                  </a:cubicBezTo>
                  <a:cubicBezTo>
                    <a:pt x="276" y="153"/>
                    <a:pt x="282" y="163"/>
                    <a:pt x="280" y="177"/>
                  </a:cubicBezTo>
                  <a:cubicBezTo>
                    <a:pt x="260" y="277"/>
                    <a:pt x="241" y="378"/>
                    <a:pt x="221" y="478"/>
                  </a:cubicBezTo>
                  <a:cubicBezTo>
                    <a:pt x="220" y="487"/>
                    <a:pt x="218" y="496"/>
                    <a:pt x="215" y="505"/>
                  </a:cubicBezTo>
                  <a:cubicBezTo>
                    <a:pt x="197" y="498"/>
                    <a:pt x="181" y="492"/>
                    <a:pt x="163" y="485"/>
                  </a:cubicBezTo>
                  <a:cubicBezTo>
                    <a:pt x="148" y="516"/>
                    <a:pt x="134" y="546"/>
                    <a:pt x="120" y="576"/>
                  </a:cubicBezTo>
                  <a:cubicBezTo>
                    <a:pt x="121" y="577"/>
                    <a:pt x="121" y="578"/>
                    <a:pt x="122" y="579"/>
                  </a:cubicBezTo>
                  <a:cubicBezTo>
                    <a:pt x="130" y="575"/>
                    <a:pt x="139" y="572"/>
                    <a:pt x="147" y="567"/>
                  </a:cubicBezTo>
                  <a:cubicBezTo>
                    <a:pt x="169" y="554"/>
                    <a:pt x="189" y="539"/>
                    <a:pt x="211" y="529"/>
                  </a:cubicBezTo>
                  <a:cubicBezTo>
                    <a:pt x="228" y="521"/>
                    <a:pt x="248" y="515"/>
                    <a:pt x="267" y="513"/>
                  </a:cubicBezTo>
                  <a:cubicBezTo>
                    <a:pt x="298" y="511"/>
                    <a:pt x="313" y="534"/>
                    <a:pt x="303" y="563"/>
                  </a:cubicBezTo>
                  <a:cubicBezTo>
                    <a:pt x="300" y="573"/>
                    <a:pt x="295" y="583"/>
                    <a:pt x="290" y="592"/>
                  </a:cubicBezTo>
                  <a:cubicBezTo>
                    <a:pt x="288" y="598"/>
                    <a:pt x="284" y="603"/>
                    <a:pt x="282" y="610"/>
                  </a:cubicBezTo>
                  <a:cubicBezTo>
                    <a:pt x="272" y="636"/>
                    <a:pt x="272" y="639"/>
                    <a:pt x="295" y="656"/>
                  </a:cubicBezTo>
                  <a:cubicBezTo>
                    <a:pt x="316" y="671"/>
                    <a:pt x="332" y="690"/>
                    <a:pt x="335" y="718"/>
                  </a:cubicBezTo>
                  <a:cubicBezTo>
                    <a:pt x="297" y="718"/>
                    <a:pt x="280" y="686"/>
                    <a:pt x="254" y="667"/>
                  </a:cubicBezTo>
                  <a:cubicBezTo>
                    <a:pt x="249" y="674"/>
                    <a:pt x="245" y="681"/>
                    <a:pt x="240" y="687"/>
                  </a:cubicBezTo>
                  <a:cubicBezTo>
                    <a:pt x="228" y="704"/>
                    <a:pt x="214" y="707"/>
                    <a:pt x="199" y="693"/>
                  </a:cubicBezTo>
                  <a:cubicBezTo>
                    <a:pt x="187" y="682"/>
                    <a:pt x="176" y="668"/>
                    <a:pt x="167" y="654"/>
                  </a:cubicBezTo>
                  <a:cubicBezTo>
                    <a:pt x="155" y="637"/>
                    <a:pt x="157" y="625"/>
                    <a:pt x="167" y="613"/>
                  </a:cubicBezTo>
                  <a:cubicBezTo>
                    <a:pt x="178" y="601"/>
                    <a:pt x="193" y="598"/>
                    <a:pt x="211" y="605"/>
                  </a:cubicBezTo>
                  <a:cubicBezTo>
                    <a:pt x="222" y="609"/>
                    <a:pt x="234" y="612"/>
                    <a:pt x="245" y="616"/>
                  </a:cubicBezTo>
                  <a:cubicBezTo>
                    <a:pt x="273" y="552"/>
                    <a:pt x="273" y="552"/>
                    <a:pt x="269" y="530"/>
                  </a:cubicBezTo>
                  <a:cubicBezTo>
                    <a:pt x="231" y="534"/>
                    <a:pt x="200" y="553"/>
                    <a:pt x="174" y="579"/>
                  </a:cubicBezTo>
                  <a:cubicBezTo>
                    <a:pt x="132" y="624"/>
                    <a:pt x="92" y="672"/>
                    <a:pt x="51" y="718"/>
                  </a:cubicBezTo>
                  <a:cubicBezTo>
                    <a:pt x="44" y="726"/>
                    <a:pt x="37" y="734"/>
                    <a:pt x="30" y="741"/>
                  </a:cubicBezTo>
                  <a:cubicBezTo>
                    <a:pt x="25" y="745"/>
                    <a:pt x="17" y="749"/>
                    <a:pt x="13" y="747"/>
                  </a:cubicBezTo>
                  <a:cubicBezTo>
                    <a:pt x="7" y="744"/>
                    <a:pt x="1" y="736"/>
                    <a:pt x="1" y="730"/>
                  </a:cubicBezTo>
                  <a:cubicBezTo>
                    <a:pt x="0" y="722"/>
                    <a:pt x="3" y="712"/>
                    <a:pt x="7" y="704"/>
                  </a:cubicBezTo>
                  <a:cubicBezTo>
                    <a:pt x="35" y="655"/>
                    <a:pt x="64" y="606"/>
                    <a:pt x="91" y="556"/>
                  </a:cubicBezTo>
                  <a:cubicBezTo>
                    <a:pt x="111" y="519"/>
                    <a:pt x="128" y="480"/>
                    <a:pt x="145" y="441"/>
                  </a:cubicBezTo>
                  <a:cubicBezTo>
                    <a:pt x="148" y="434"/>
                    <a:pt x="149" y="424"/>
                    <a:pt x="146" y="417"/>
                  </a:cubicBezTo>
                  <a:cubicBezTo>
                    <a:pt x="138" y="391"/>
                    <a:pt x="141" y="364"/>
                    <a:pt x="145" y="338"/>
                  </a:cubicBezTo>
                  <a:cubicBezTo>
                    <a:pt x="147" y="320"/>
                    <a:pt x="158" y="309"/>
                    <a:pt x="172" y="306"/>
                  </a:cubicBezTo>
                  <a:cubicBezTo>
                    <a:pt x="185" y="304"/>
                    <a:pt x="198" y="312"/>
                    <a:pt x="207" y="328"/>
                  </a:cubicBezTo>
                  <a:cubicBezTo>
                    <a:pt x="211" y="336"/>
                    <a:pt x="215" y="345"/>
                    <a:pt x="222" y="359"/>
                  </a:cubicBezTo>
                  <a:cubicBezTo>
                    <a:pt x="233" y="298"/>
                    <a:pt x="244" y="241"/>
                    <a:pt x="255" y="179"/>
                  </a:cubicBezTo>
                  <a:cubicBezTo>
                    <a:pt x="245" y="183"/>
                    <a:pt x="236" y="185"/>
                    <a:pt x="231" y="190"/>
                  </a:cubicBezTo>
                  <a:cubicBezTo>
                    <a:pt x="210" y="211"/>
                    <a:pt x="188" y="232"/>
                    <a:pt x="172" y="256"/>
                  </a:cubicBezTo>
                  <a:cubicBezTo>
                    <a:pt x="154" y="284"/>
                    <a:pt x="139" y="316"/>
                    <a:pt x="127" y="347"/>
                  </a:cubicBezTo>
                  <a:cubicBezTo>
                    <a:pt x="107" y="399"/>
                    <a:pt x="91" y="452"/>
                    <a:pt x="73" y="504"/>
                  </a:cubicBezTo>
                  <a:cubicBezTo>
                    <a:pt x="70" y="511"/>
                    <a:pt x="77" y="520"/>
                    <a:pt x="67" y="526"/>
                  </a:cubicBezTo>
                  <a:cubicBezTo>
                    <a:pt x="55" y="532"/>
                    <a:pt x="46" y="531"/>
                    <a:pt x="39" y="520"/>
                  </a:cubicBezTo>
                  <a:cubicBezTo>
                    <a:pt x="24" y="498"/>
                    <a:pt x="27" y="473"/>
                    <a:pt x="32" y="450"/>
                  </a:cubicBezTo>
                  <a:cubicBezTo>
                    <a:pt x="55" y="344"/>
                    <a:pt x="100" y="248"/>
                    <a:pt x="165" y="160"/>
                  </a:cubicBezTo>
                  <a:cubicBezTo>
                    <a:pt x="194" y="119"/>
                    <a:pt x="228" y="84"/>
                    <a:pt x="265" y="51"/>
                  </a:cubicBezTo>
                  <a:cubicBezTo>
                    <a:pt x="267" y="49"/>
                    <a:pt x="268" y="44"/>
                    <a:pt x="270" y="41"/>
                  </a:cubicBezTo>
                  <a:cubicBezTo>
                    <a:pt x="268" y="40"/>
                    <a:pt x="267" y="39"/>
                    <a:pt x="266" y="38"/>
                  </a:cubicBezTo>
                  <a:cubicBezTo>
                    <a:pt x="202" y="99"/>
                    <a:pt x="138" y="160"/>
                    <a:pt x="74" y="220"/>
                  </a:cubicBezTo>
                  <a:cubicBezTo>
                    <a:pt x="45" y="201"/>
                    <a:pt x="41" y="170"/>
                    <a:pt x="52" y="140"/>
                  </a:cubicBezTo>
                  <a:cubicBezTo>
                    <a:pt x="67" y="100"/>
                    <a:pt x="82" y="59"/>
                    <a:pt x="97" y="19"/>
                  </a:cubicBezTo>
                  <a:cubicBezTo>
                    <a:pt x="100" y="10"/>
                    <a:pt x="105" y="10"/>
                    <a:pt x="112" y="12"/>
                  </a:cubicBezTo>
                  <a:cubicBezTo>
                    <a:pt x="148" y="22"/>
                    <a:pt x="164" y="63"/>
                    <a:pt x="146" y="96"/>
                  </a:cubicBezTo>
                  <a:cubicBezTo>
                    <a:pt x="144" y="100"/>
                    <a:pt x="143" y="104"/>
                    <a:pt x="141" y="108"/>
                  </a:cubicBezTo>
                  <a:cubicBezTo>
                    <a:pt x="143" y="109"/>
                    <a:pt x="144" y="109"/>
                    <a:pt x="145" y="110"/>
                  </a:cubicBezTo>
                  <a:cubicBezTo>
                    <a:pt x="171" y="90"/>
                    <a:pt x="198" y="69"/>
                    <a:pt x="224" y="50"/>
                  </a:cubicBezTo>
                  <a:cubicBezTo>
                    <a:pt x="245" y="35"/>
                    <a:pt x="266" y="21"/>
                    <a:pt x="288" y="7"/>
                  </a:cubicBezTo>
                  <a:cubicBezTo>
                    <a:pt x="291" y="5"/>
                    <a:pt x="295" y="1"/>
                    <a:pt x="299" y="1"/>
                  </a:cubicBezTo>
                  <a:cubicBezTo>
                    <a:pt x="306" y="0"/>
                    <a:pt x="313" y="2"/>
                    <a:pt x="319" y="2"/>
                  </a:cubicBezTo>
                  <a:cubicBezTo>
                    <a:pt x="319" y="8"/>
                    <a:pt x="320" y="16"/>
                    <a:pt x="317" y="20"/>
                  </a:cubicBezTo>
                  <a:cubicBezTo>
                    <a:pt x="300" y="42"/>
                    <a:pt x="283" y="65"/>
                    <a:pt x="262" y="83"/>
                  </a:cubicBezTo>
                  <a:cubicBezTo>
                    <a:pt x="215" y="126"/>
                    <a:pt x="172" y="171"/>
                    <a:pt x="140" y="226"/>
                  </a:cubicBezTo>
                  <a:cubicBezTo>
                    <a:pt x="130" y="243"/>
                    <a:pt x="121" y="262"/>
                    <a:pt x="112" y="279"/>
                  </a:cubicBezTo>
                  <a:cubicBezTo>
                    <a:pt x="113" y="280"/>
                    <a:pt x="115" y="281"/>
                    <a:pt x="116" y="2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0" name="Freeform 34">
              <a:extLst>
                <a:ext uri="{FF2B5EF4-FFF2-40B4-BE49-F238E27FC236}">
                  <a16:creationId xmlns:a16="http://schemas.microsoft.com/office/drawing/2014/main" id="{00936626-5687-4FB9-8F3A-8F8218CE17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04363" y="2192338"/>
              <a:ext cx="1533525" cy="2192338"/>
            </a:xfrm>
            <a:custGeom>
              <a:avLst/>
              <a:gdLst>
                <a:gd name="T0" fmla="*/ 73 w 465"/>
                <a:gd name="T1" fmla="*/ 578 h 665"/>
                <a:gd name="T2" fmla="*/ 192 w 465"/>
                <a:gd name="T3" fmla="*/ 621 h 665"/>
                <a:gd name="T4" fmla="*/ 214 w 465"/>
                <a:gd name="T5" fmla="*/ 482 h 665"/>
                <a:gd name="T6" fmla="*/ 108 w 465"/>
                <a:gd name="T7" fmla="*/ 527 h 665"/>
                <a:gd name="T8" fmla="*/ 2 w 465"/>
                <a:gd name="T9" fmla="*/ 514 h 665"/>
                <a:gd name="T10" fmla="*/ 176 w 465"/>
                <a:gd name="T11" fmla="*/ 438 h 665"/>
                <a:gd name="T12" fmla="*/ 172 w 465"/>
                <a:gd name="T13" fmla="*/ 380 h 665"/>
                <a:gd name="T14" fmla="*/ 252 w 465"/>
                <a:gd name="T15" fmla="*/ 303 h 665"/>
                <a:gd name="T16" fmla="*/ 209 w 465"/>
                <a:gd name="T17" fmla="*/ 283 h 665"/>
                <a:gd name="T18" fmla="*/ 103 w 465"/>
                <a:gd name="T19" fmla="*/ 292 h 665"/>
                <a:gd name="T20" fmla="*/ 106 w 465"/>
                <a:gd name="T21" fmla="*/ 168 h 665"/>
                <a:gd name="T22" fmla="*/ 123 w 465"/>
                <a:gd name="T23" fmla="*/ 272 h 665"/>
                <a:gd name="T24" fmla="*/ 246 w 465"/>
                <a:gd name="T25" fmla="*/ 257 h 665"/>
                <a:gd name="T26" fmla="*/ 244 w 465"/>
                <a:gd name="T27" fmla="*/ 242 h 665"/>
                <a:gd name="T28" fmla="*/ 208 w 465"/>
                <a:gd name="T29" fmla="*/ 231 h 665"/>
                <a:gd name="T30" fmla="*/ 230 w 465"/>
                <a:gd name="T31" fmla="*/ 218 h 665"/>
                <a:gd name="T32" fmla="*/ 167 w 465"/>
                <a:gd name="T33" fmla="*/ 245 h 665"/>
                <a:gd name="T34" fmla="*/ 134 w 465"/>
                <a:gd name="T35" fmla="*/ 229 h 665"/>
                <a:gd name="T36" fmla="*/ 154 w 465"/>
                <a:gd name="T37" fmla="*/ 209 h 665"/>
                <a:gd name="T38" fmla="*/ 214 w 465"/>
                <a:gd name="T39" fmla="*/ 147 h 665"/>
                <a:gd name="T40" fmla="*/ 195 w 465"/>
                <a:gd name="T41" fmla="*/ 120 h 665"/>
                <a:gd name="T42" fmla="*/ 215 w 465"/>
                <a:gd name="T43" fmla="*/ 90 h 665"/>
                <a:gd name="T44" fmla="*/ 210 w 465"/>
                <a:gd name="T45" fmla="*/ 72 h 665"/>
                <a:gd name="T46" fmla="*/ 275 w 465"/>
                <a:gd name="T47" fmla="*/ 40 h 665"/>
                <a:gd name="T48" fmla="*/ 329 w 465"/>
                <a:gd name="T49" fmla="*/ 24 h 665"/>
                <a:gd name="T50" fmla="*/ 298 w 465"/>
                <a:gd name="T51" fmla="*/ 81 h 665"/>
                <a:gd name="T52" fmla="*/ 312 w 465"/>
                <a:gd name="T53" fmla="*/ 90 h 665"/>
                <a:gd name="T54" fmla="*/ 307 w 465"/>
                <a:gd name="T55" fmla="*/ 166 h 665"/>
                <a:gd name="T56" fmla="*/ 292 w 465"/>
                <a:gd name="T57" fmla="*/ 224 h 665"/>
                <a:gd name="T58" fmla="*/ 404 w 465"/>
                <a:gd name="T59" fmla="*/ 25 h 665"/>
                <a:gd name="T60" fmla="*/ 334 w 465"/>
                <a:gd name="T61" fmla="*/ 43 h 665"/>
                <a:gd name="T62" fmla="*/ 334 w 465"/>
                <a:gd name="T63" fmla="*/ 30 h 665"/>
                <a:gd name="T64" fmla="*/ 417 w 465"/>
                <a:gd name="T65" fmla="*/ 38 h 665"/>
                <a:gd name="T66" fmla="*/ 336 w 465"/>
                <a:gd name="T67" fmla="*/ 187 h 665"/>
                <a:gd name="T68" fmla="*/ 372 w 465"/>
                <a:gd name="T69" fmla="*/ 223 h 665"/>
                <a:gd name="T70" fmla="*/ 464 w 465"/>
                <a:gd name="T71" fmla="*/ 221 h 665"/>
                <a:gd name="T72" fmla="*/ 429 w 465"/>
                <a:gd name="T73" fmla="*/ 266 h 665"/>
                <a:gd name="T74" fmla="*/ 240 w 465"/>
                <a:gd name="T75" fmla="*/ 326 h 665"/>
                <a:gd name="T76" fmla="*/ 264 w 465"/>
                <a:gd name="T77" fmla="*/ 338 h 665"/>
                <a:gd name="T78" fmla="*/ 237 w 465"/>
                <a:gd name="T79" fmla="*/ 420 h 665"/>
                <a:gd name="T80" fmla="*/ 271 w 465"/>
                <a:gd name="T81" fmla="*/ 421 h 665"/>
                <a:gd name="T82" fmla="*/ 393 w 465"/>
                <a:gd name="T83" fmla="*/ 453 h 665"/>
                <a:gd name="T84" fmla="*/ 346 w 465"/>
                <a:gd name="T85" fmla="*/ 462 h 665"/>
                <a:gd name="T86" fmla="*/ 252 w 465"/>
                <a:gd name="T87" fmla="*/ 469 h 665"/>
                <a:gd name="T88" fmla="*/ 241 w 465"/>
                <a:gd name="T89" fmla="*/ 579 h 665"/>
                <a:gd name="T90" fmla="*/ 252 w 465"/>
                <a:gd name="T91" fmla="*/ 631 h 665"/>
                <a:gd name="T92" fmla="*/ 43 w 465"/>
                <a:gd name="T93" fmla="*/ 568 h 665"/>
                <a:gd name="T94" fmla="*/ 446 w 465"/>
                <a:gd name="T95" fmla="*/ 224 h 665"/>
                <a:gd name="T96" fmla="*/ 330 w 465"/>
                <a:gd name="T97" fmla="*/ 248 h 665"/>
                <a:gd name="T98" fmla="*/ 296 w 465"/>
                <a:gd name="T99" fmla="*/ 102 h 665"/>
                <a:gd name="T100" fmla="*/ 291 w 465"/>
                <a:gd name="T101" fmla="*/ 165 h 665"/>
                <a:gd name="T102" fmla="*/ 296 w 465"/>
                <a:gd name="T103" fmla="*/ 102 h 665"/>
                <a:gd name="T104" fmla="*/ 259 w 465"/>
                <a:gd name="T105" fmla="*/ 198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65" h="665">
                  <a:moveTo>
                    <a:pt x="43" y="568"/>
                  </a:moveTo>
                  <a:cubicBezTo>
                    <a:pt x="54" y="571"/>
                    <a:pt x="64" y="574"/>
                    <a:pt x="73" y="578"/>
                  </a:cubicBezTo>
                  <a:cubicBezTo>
                    <a:pt x="95" y="588"/>
                    <a:pt x="116" y="600"/>
                    <a:pt x="139" y="608"/>
                  </a:cubicBezTo>
                  <a:cubicBezTo>
                    <a:pt x="156" y="615"/>
                    <a:pt x="174" y="617"/>
                    <a:pt x="192" y="621"/>
                  </a:cubicBezTo>
                  <a:cubicBezTo>
                    <a:pt x="206" y="624"/>
                    <a:pt x="213" y="616"/>
                    <a:pt x="214" y="603"/>
                  </a:cubicBezTo>
                  <a:cubicBezTo>
                    <a:pt x="214" y="564"/>
                    <a:pt x="214" y="525"/>
                    <a:pt x="214" y="482"/>
                  </a:cubicBezTo>
                  <a:cubicBezTo>
                    <a:pt x="197" y="487"/>
                    <a:pt x="182" y="489"/>
                    <a:pt x="169" y="495"/>
                  </a:cubicBezTo>
                  <a:cubicBezTo>
                    <a:pt x="148" y="505"/>
                    <a:pt x="129" y="518"/>
                    <a:pt x="108" y="527"/>
                  </a:cubicBezTo>
                  <a:cubicBezTo>
                    <a:pt x="86" y="536"/>
                    <a:pt x="62" y="543"/>
                    <a:pt x="39" y="549"/>
                  </a:cubicBezTo>
                  <a:cubicBezTo>
                    <a:pt x="25" y="553"/>
                    <a:pt x="0" y="529"/>
                    <a:pt x="2" y="514"/>
                  </a:cubicBezTo>
                  <a:cubicBezTo>
                    <a:pt x="2" y="510"/>
                    <a:pt x="7" y="506"/>
                    <a:pt x="11" y="504"/>
                  </a:cubicBezTo>
                  <a:cubicBezTo>
                    <a:pt x="66" y="482"/>
                    <a:pt x="121" y="459"/>
                    <a:pt x="176" y="438"/>
                  </a:cubicBezTo>
                  <a:cubicBezTo>
                    <a:pt x="216" y="423"/>
                    <a:pt x="236" y="408"/>
                    <a:pt x="259" y="367"/>
                  </a:cubicBezTo>
                  <a:cubicBezTo>
                    <a:pt x="229" y="371"/>
                    <a:pt x="202" y="376"/>
                    <a:pt x="172" y="380"/>
                  </a:cubicBezTo>
                  <a:cubicBezTo>
                    <a:pt x="174" y="360"/>
                    <a:pt x="184" y="346"/>
                    <a:pt x="198" y="335"/>
                  </a:cubicBezTo>
                  <a:cubicBezTo>
                    <a:pt x="215" y="323"/>
                    <a:pt x="233" y="312"/>
                    <a:pt x="252" y="303"/>
                  </a:cubicBezTo>
                  <a:cubicBezTo>
                    <a:pt x="274" y="292"/>
                    <a:pt x="275" y="293"/>
                    <a:pt x="269" y="263"/>
                  </a:cubicBezTo>
                  <a:cubicBezTo>
                    <a:pt x="249" y="270"/>
                    <a:pt x="229" y="276"/>
                    <a:pt x="209" y="283"/>
                  </a:cubicBezTo>
                  <a:cubicBezTo>
                    <a:pt x="183" y="292"/>
                    <a:pt x="157" y="303"/>
                    <a:pt x="130" y="311"/>
                  </a:cubicBezTo>
                  <a:cubicBezTo>
                    <a:pt x="112" y="317"/>
                    <a:pt x="104" y="310"/>
                    <a:pt x="103" y="292"/>
                  </a:cubicBezTo>
                  <a:cubicBezTo>
                    <a:pt x="103" y="268"/>
                    <a:pt x="105" y="243"/>
                    <a:pt x="106" y="219"/>
                  </a:cubicBezTo>
                  <a:cubicBezTo>
                    <a:pt x="106" y="202"/>
                    <a:pt x="106" y="185"/>
                    <a:pt x="106" y="168"/>
                  </a:cubicBezTo>
                  <a:cubicBezTo>
                    <a:pt x="119" y="167"/>
                    <a:pt x="124" y="173"/>
                    <a:pt x="124" y="185"/>
                  </a:cubicBezTo>
                  <a:cubicBezTo>
                    <a:pt x="123" y="214"/>
                    <a:pt x="123" y="243"/>
                    <a:pt x="123" y="272"/>
                  </a:cubicBezTo>
                  <a:cubicBezTo>
                    <a:pt x="123" y="277"/>
                    <a:pt x="124" y="282"/>
                    <a:pt x="124" y="287"/>
                  </a:cubicBezTo>
                  <a:cubicBezTo>
                    <a:pt x="166" y="277"/>
                    <a:pt x="206" y="267"/>
                    <a:pt x="246" y="257"/>
                  </a:cubicBezTo>
                  <a:cubicBezTo>
                    <a:pt x="249" y="256"/>
                    <a:pt x="251" y="252"/>
                    <a:pt x="254" y="249"/>
                  </a:cubicBezTo>
                  <a:cubicBezTo>
                    <a:pt x="250" y="247"/>
                    <a:pt x="248" y="243"/>
                    <a:pt x="244" y="242"/>
                  </a:cubicBezTo>
                  <a:cubicBezTo>
                    <a:pt x="236" y="240"/>
                    <a:pt x="227" y="240"/>
                    <a:pt x="219" y="238"/>
                  </a:cubicBezTo>
                  <a:cubicBezTo>
                    <a:pt x="215" y="237"/>
                    <a:pt x="212" y="233"/>
                    <a:pt x="208" y="231"/>
                  </a:cubicBezTo>
                  <a:cubicBezTo>
                    <a:pt x="211" y="228"/>
                    <a:pt x="214" y="226"/>
                    <a:pt x="218" y="224"/>
                  </a:cubicBezTo>
                  <a:cubicBezTo>
                    <a:pt x="221" y="222"/>
                    <a:pt x="225" y="221"/>
                    <a:pt x="230" y="218"/>
                  </a:cubicBezTo>
                  <a:cubicBezTo>
                    <a:pt x="226" y="210"/>
                    <a:pt x="221" y="202"/>
                    <a:pt x="216" y="192"/>
                  </a:cubicBezTo>
                  <a:cubicBezTo>
                    <a:pt x="200" y="210"/>
                    <a:pt x="184" y="227"/>
                    <a:pt x="167" y="245"/>
                  </a:cubicBezTo>
                  <a:cubicBezTo>
                    <a:pt x="166" y="239"/>
                    <a:pt x="166" y="236"/>
                    <a:pt x="166" y="235"/>
                  </a:cubicBezTo>
                  <a:cubicBezTo>
                    <a:pt x="154" y="233"/>
                    <a:pt x="140" y="235"/>
                    <a:pt x="134" y="229"/>
                  </a:cubicBezTo>
                  <a:cubicBezTo>
                    <a:pt x="126" y="222"/>
                    <a:pt x="127" y="208"/>
                    <a:pt x="137" y="197"/>
                  </a:cubicBezTo>
                  <a:cubicBezTo>
                    <a:pt x="142" y="201"/>
                    <a:pt x="147" y="204"/>
                    <a:pt x="154" y="209"/>
                  </a:cubicBezTo>
                  <a:cubicBezTo>
                    <a:pt x="163" y="198"/>
                    <a:pt x="172" y="186"/>
                    <a:pt x="181" y="176"/>
                  </a:cubicBezTo>
                  <a:cubicBezTo>
                    <a:pt x="191" y="166"/>
                    <a:pt x="201" y="153"/>
                    <a:pt x="214" y="147"/>
                  </a:cubicBezTo>
                  <a:cubicBezTo>
                    <a:pt x="234" y="137"/>
                    <a:pt x="246" y="123"/>
                    <a:pt x="253" y="101"/>
                  </a:cubicBezTo>
                  <a:cubicBezTo>
                    <a:pt x="233" y="107"/>
                    <a:pt x="214" y="113"/>
                    <a:pt x="195" y="120"/>
                  </a:cubicBezTo>
                  <a:cubicBezTo>
                    <a:pt x="194" y="118"/>
                    <a:pt x="194" y="117"/>
                    <a:pt x="193" y="116"/>
                  </a:cubicBezTo>
                  <a:cubicBezTo>
                    <a:pt x="200" y="108"/>
                    <a:pt x="206" y="100"/>
                    <a:pt x="215" y="90"/>
                  </a:cubicBezTo>
                  <a:cubicBezTo>
                    <a:pt x="207" y="89"/>
                    <a:pt x="203" y="88"/>
                    <a:pt x="197" y="87"/>
                  </a:cubicBezTo>
                  <a:cubicBezTo>
                    <a:pt x="201" y="82"/>
                    <a:pt x="205" y="77"/>
                    <a:pt x="210" y="72"/>
                  </a:cubicBezTo>
                  <a:cubicBezTo>
                    <a:pt x="210" y="71"/>
                    <a:pt x="212" y="71"/>
                    <a:pt x="213" y="71"/>
                  </a:cubicBezTo>
                  <a:cubicBezTo>
                    <a:pt x="242" y="79"/>
                    <a:pt x="257" y="56"/>
                    <a:pt x="275" y="40"/>
                  </a:cubicBezTo>
                  <a:cubicBezTo>
                    <a:pt x="287" y="29"/>
                    <a:pt x="299" y="17"/>
                    <a:pt x="311" y="6"/>
                  </a:cubicBezTo>
                  <a:cubicBezTo>
                    <a:pt x="317" y="12"/>
                    <a:pt x="323" y="18"/>
                    <a:pt x="329" y="24"/>
                  </a:cubicBezTo>
                  <a:cubicBezTo>
                    <a:pt x="307" y="43"/>
                    <a:pt x="284" y="61"/>
                    <a:pt x="262" y="80"/>
                  </a:cubicBezTo>
                  <a:cubicBezTo>
                    <a:pt x="274" y="93"/>
                    <a:pt x="286" y="94"/>
                    <a:pt x="298" y="81"/>
                  </a:cubicBezTo>
                  <a:cubicBezTo>
                    <a:pt x="300" y="78"/>
                    <a:pt x="305" y="78"/>
                    <a:pt x="309" y="76"/>
                  </a:cubicBezTo>
                  <a:cubicBezTo>
                    <a:pt x="310" y="81"/>
                    <a:pt x="312" y="85"/>
                    <a:pt x="312" y="90"/>
                  </a:cubicBezTo>
                  <a:cubicBezTo>
                    <a:pt x="310" y="112"/>
                    <a:pt x="308" y="134"/>
                    <a:pt x="306" y="157"/>
                  </a:cubicBezTo>
                  <a:cubicBezTo>
                    <a:pt x="306" y="160"/>
                    <a:pt x="305" y="163"/>
                    <a:pt x="307" y="166"/>
                  </a:cubicBezTo>
                  <a:cubicBezTo>
                    <a:pt x="320" y="189"/>
                    <a:pt x="305" y="205"/>
                    <a:pt x="293" y="222"/>
                  </a:cubicBezTo>
                  <a:cubicBezTo>
                    <a:pt x="293" y="222"/>
                    <a:pt x="292" y="224"/>
                    <a:pt x="292" y="224"/>
                  </a:cubicBezTo>
                  <a:cubicBezTo>
                    <a:pt x="292" y="225"/>
                    <a:pt x="292" y="225"/>
                    <a:pt x="294" y="228"/>
                  </a:cubicBezTo>
                  <a:cubicBezTo>
                    <a:pt x="338" y="164"/>
                    <a:pt x="376" y="98"/>
                    <a:pt x="404" y="25"/>
                  </a:cubicBezTo>
                  <a:cubicBezTo>
                    <a:pt x="390" y="21"/>
                    <a:pt x="379" y="23"/>
                    <a:pt x="367" y="30"/>
                  </a:cubicBezTo>
                  <a:cubicBezTo>
                    <a:pt x="357" y="36"/>
                    <a:pt x="345" y="39"/>
                    <a:pt x="334" y="43"/>
                  </a:cubicBezTo>
                  <a:cubicBezTo>
                    <a:pt x="333" y="42"/>
                    <a:pt x="332" y="40"/>
                    <a:pt x="331" y="39"/>
                  </a:cubicBezTo>
                  <a:cubicBezTo>
                    <a:pt x="332" y="36"/>
                    <a:pt x="332" y="31"/>
                    <a:pt x="334" y="30"/>
                  </a:cubicBezTo>
                  <a:cubicBezTo>
                    <a:pt x="352" y="22"/>
                    <a:pt x="370" y="12"/>
                    <a:pt x="389" y="7"/>
                  </a:cubicBezTo>
                  <a:cubicBezTo>
                    <a:pt x="414" y="0"/>
                    <a:pt x="426" y="13"/>
                    <a:pt x="417" y="38"/>
                  </a:cubicBezTo>
                  <a:cubicBezTo>
                    <a:pt x="410" y="57"/>
                    <a:pt x="399" y="74"/>
                    <a:pt x="389" y="92"/>
                  </a:cubicBezTo>
                  <a:cubicBezTo>
                    <a:pt x="371" y="124"/>
                    <a:pt x="352" y="155"/>
                    <a:pt x="336" y="187"/>
                  </a:cubicBezTo>
                  <a:cubicBezTo>
                    <a:pt x="329" y="200"/>
                    <a:pt x="327" y="214"/>
                    <a:pt x="322" y="233"/>
                  </a:cubicBezTo>
                  <a:cubicBezTo>
                    <a:pt x="341" y="229"/>
                    <a:pt x="356" y="225"/>
                    <a:pt x="372" y="223"/>
                  </a:cubicBezTo>
                  <a:cubicBezTo>
                    <a:pt x="396" y="219"/>
                    <a:pt x="421" y="215"/>
                    <a:pt x="445" y="213"/>
                  </a:cubicBezTo>
                  <a:cubicBezTo>
                    <a:pt x="452" y="213"/>
                    <a:pt x="463" y="217"/>
                    <a:pt x="464" y="221"/>
                  </a:cubicBezTo>
                  <a:cubicBezTo>
                    <a:pt x="465" y="229"/>
                    <a:pt x="464" y="240"/>
                    <a:pt x="459" y="246"/>
                  </a:cubicBezTo>
                  <a:cubicBezTo>
                    <a:pt x="451" y="255"/>
                    <a:pt x="440" y="262"/>
                    <a:pt x="429" y="266"/>
                  </a:cubicBezTo>
                  <a:cubicBezTo>
                    <a:pt x="385" y="279"/>
                    <a:pt x="341" y="291"/>
                    <a:pt x="297" y="305"/>
                  </a:cubicBezTo>
                  <a:cubicBezTo>
                    <a:pt x="277" y="310"/>
                    <a:pt x="258" y="318"/>
                    <a:pt x="240" y="326"/>
                  </a:cubicBezTo>
                  <a:cubicBezTo>
                    <a:pt x="232" y="329"/>
                    <a:pt x="226" y="335"/>
                    <a:pt x="222" y="343"/>
                  </a:cubicBezTo>
                  <a:cubicBezTo>
                    <a:pt x="236" y="341"/>
                    <a:pt x="250" y="341"/>
                    <a:pt x="264" y="338"/>
                  </a:cubicBezTo>
                  <a:cubicBezTo>
                    <a:pt x="283" y="335"/>
                    <a:pt x="299" y="338"/>
                    <a:pt x="311" y="355"/>
                  </a:cubicBezTo>
                  <a:cubicBezTo>
                    <a:pt x="300" y="391"/>
                    <a:pt x="262" y="399"/>
                    <a:pt x="237" y="420"/>
                  </a:cubicBezTo>
                  <a:cubicBezTo>
                    <a:pt x="237" y="422"/>
                    <a:pt x="238" y="423"/>
                    <a:pt x="239" y="425"/>
                  </a:cubicBezTo>
                  <a:cubicBezTo>
                    <a:pt x="249" y="424"/>
                    <a:pt x="260" y="423"/>
                    <a:pt x="271" y="421"/>
                  </a:cubicBezTo>
                  <a:cubicBezTo>
                    <a:pt x="301" y="416"/>
                    <a:pt x="331" y="411"/>
                    <a:pt x="361" y="407"/>
                  </a:cubicBezTo>
                  <a:cubicBezTo>
                    <a:pt x="388" y="404"/>
                    <a:pt x="405" y="429"/>
                    <a:pt x="393" y="453"/>
                  </a:cubicBezTo>
                  <a:cubicBezTo>
                    <a:pt x="388" y="466"/>
                    <a:pt x="374" y="470"/>
                    <a:pt x="355" y="466"/>
                  </a:cubicBezTo>
                  <a:cubicBezTo>
                    <a:pt x="352" y="465"/>
                    <a:pt x="348" y="464"/>
                    <a:pt x="346" y="462"/>
                  </a:cubicBezTo>
                  <a:cubicBezTo>
                    <a:pt x="327" y="448"/>
                    <a:pt x="309" y="452"/>
                    <a:pt x="289" y="461"/>
                  </a:cubicBezTo>
                  <a:cubicBezTo>
                    <a:pt x="278" y="466"/>
                    <a:pt x="264" y="467"/>
                    <a:pt x="252" y="469"/>
                  </a:cubicBezTo>
                  <a:cubicBezTo>
                    <a:pt x="242" y="471"/>
                    <a:pt x="237" y="474"/>
                    <a:pt x="237" y="485"/>
                  </a:cubicBezTo>
                  <a:cubicBezTo>
                    <a:pt x="239" y="516"/>
                    <a:pt x="240" y="548"/>
                    <a:pt x="241" y="579"/>
                  </a:cubicBezTo>
                  <a:cubicBezTo>
                    <a:pt x="241" y="582"/>
                    <a:pt x="242" y="586"/>
                    <a:pt x="243" y="588"/>
                  </a:cubicBezTo>
                  <a:cubicBezTo>
                    <a:pt x="257" y="600"/>
                    <a:pt x="254" y="617"/>
                    <a:pt x="252" y="631"/>
                  </a:cubicBezTo>
                  <a:cubicBezTo>
                    <a:pt x="250" y="641"/>
                    <a:pt x="241" y="651"/>
                    <a:pt x="236" y="660"/>
                  </a:cubicBezTo>
                  <a:cubicBezTo>
                    <a:pt x="184" y="665"/>
                    <a:pt x="59" y="607"/>
                    <a:pt x="43" y="568"/>
                  </a:cubicBezTo>
                  <a:close/>
                  <a:moveTo>
                    <a:pt x="296" y="283"/>
                  </a:moveTo>
                  <a:cubicBezTo>
                    <a:pt x="335" y="285"/>
                    <a:pt x="435" y="246"/>
                    <a:pt x="446" y="224"/>
                  </a:cubicBezTo>
                  <a:cubicBezTo>
                    <a:pt x="442" y="224"/>
                    <a:pt x="439" y="224"/>
                    <a:pt x="436" y="225"/>
                  </a:cubicBezTo>
                  <a:cubicBezTo>
                    <a:pt x="400" y="233"/>
                    <a:pt x="365" y="240"/>
                    <a:pt x="330" y="248"/>
                  </a:cubicBezTo>
                  <a:cubicBezTo>
                    <a:pt x="311" y="252"/>
                    <a:pt x="299" y="263"/>
                    <a:pt x="296" y="283"/>
                  </a:cubicBezTo>
                  <a:close/>
                  <a:moveTo>
                    <a:pt x="296" y="102"/>
                  </a:moveTo>
                  <a:cubicBezTo>
                    <a:pt x="269" y="126"/>
                    <a:pt x="263" y="160"/>
                    <a:pt x="276" y="201"/>
                  </a:cubicBezTo>
                  <a:cubicBezTo>
                    <a:pt x="289" y="193"/>
                    <a:pt x="298" y="183"/>
                    <a:pt x="291" y="165"/>
                  </a:cubicBezTo>
                  <a:cubicBezTo>
                    <a:pt x="287" y="155"/>
                    <a:pt x="290" y="142"/>
                    <a:pt x="291" y="131"/>
                  </a:cubicBezTo>
                  <a:cubicBezTo>
                    <a:pt x="292" y="122"/>
                    <a:pt x="294" y="113"/>
                    <a:pt x="296" y="102"/>
                  </a:cubicBezTo>
                  <a:close/>
                  <a:moveTo>
                    <a:pt x="259" y="138"/>
                  </a:moveTo>
                  <a:cubicBezTo>
                    <a:pt x="229" y="154"/>
                    <a:pt x="229" y="179"/>
                    <a:pt x="259" y="198"/>
                  </a:cubicBezTo>
                  <a:cubicBezTo>
                    <a:pt x="259" y="178"/>
                    <a:pt x="259" y="158"/>
                    <a:pt x="259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1" name="Freeform 35">
              <a:extLst>
                <a:ext uri="{FF2B5EF4-FFF2-40B4-BE49-F238E27FC236}">
                  <a16:creationId xmlns:a16="http://schemas.microsoft.com/office/drawing/2014/main" id="{C739F88A-8A6F-4C64-987F-4D273FBEE7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3951" y="1885950"/>
              <a:ext cx="3284538" cy="3254375"/>
            </a:xfrm>
            <a:custGeom>
              <a:avLst/>
              <a:gdLst>
                <a:gd name="T0" fmla="*/ 498 w 996"/>
                <a:gd name="T1" fmla="*/ 985 h 987"/>
                <a:gd name="T2" fmla="*/ 10 w 996"/>
                <a:gd name="T3" fmla="*/ 478 h 987"/>
                <a:gd name="T4" fmla="*/ 515 w 996"/>
                <a:gd name="T5" fmla="*/ 8 h 987"/>
                <a:gd name="T6" fmla="*/ 987 w 996"/>
                <a:gd name="T7" fmla="*/ 514 h 987"/>
                <a:gd name="T8" fmla="*/ 498 w 996"/>
                <a:gd name="T9" fmla="*/ 985 h 987"/>
                <a:gd name="T10" fmla="*/ 27 w 996"/>
                <a:gd name="T11" fmla="*/ 496 h 987"/>
                <a:gd name="T12" fmla="*/ 509 w 996"/>
                <a:gd name="T13" fmla="*/ 967 h 987"/>
                <a:gd name="T14" fmla="*/ 969 w 996"/>
                <a:gd name="T15" fmla="*/ 493 h 987"/>
                <a:gd name="T16" fmla="*/ 473 w 996"/>
                <a:gd name="T17" fmla="*/ 25 h 987"/>
                <a:gd name="T18" fmla="*/ 27 w 996"/>
                <a:gd name="T19" fmla="*/ 496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6" h="987">
                  <a:moveTo>
                    <a:pt x="498" y="985"/>
                  </a:moveTo>
                  <a:cubicBezTo>
                    <a:pt x="234" y="987"/>
                    <a:pt x="0" y="764"/>
                    <a:pt x="10" y="478"/>
                  </a:cubicBezTo>
                  <a:cubicBezTo>
                    <a:pt x="19" y="228"/>
                    <a:pt x="228" y="0"/>
                    <a:pt x="515" y="8"/>
                  </a:cubicBezTo>
                  <a:cubicBezTo>
                    <a:pt x="772" y="15"/>
                    <a:pt x="996" y="231"/>
                    <a:pt x="987" y="514"/>
                  </a:cubicBezTo>
                  <a:cubicBezTo>
                    <a:pt x="979" y="772"/>
                    <a:pt x="763" y="987"/>
                    <a:pt x="498" y="985"/>
                  </a:cubicBezTo>
                  <a:close/>
                  <a:moveTo>
                    <a:pt x="27" y="496"/>
                  </a:moveTo>
                  <a:cubicBezTo>
                    <a:pt x="25" y="751"/>
                    <a:pt x="238" y="973"/>
                    <a:pt x="509" y="967"/>
                  </a:cubicBezTo>
                  <a:cubicBezTo>
                    <a:pt x="762" y="961"/>
                    <a:pt x="970" y="756"/>
                    <a:pt x="969" y="493"/>
                  </a:cubicBezTo>
                  <a:cubicBezTo>
                    <a:pt x="969" y="233"/>
                    <a:pt x="749" y="10"/>
                    <a:pt x="473" y="25"/>
                  </a:cubicBezTo>
                  <a:cubicBezTo>
                    <a:pt x="233" y="37"/>
                    <a:pt x="26" y="241"/>
                    <a:pt x="27" y="4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2" name="Freeform 36">
              <a:extLst>
                <a:ext uri="{FF2B5EF4-FFF2-40B4-BE49-F238E27FC236}">
                  <a16:creationId xmlns:a16="http://schemas.microsoft.com/office/drawing/2014/main" id="{98843A5E-D8EA-410F-82CD-77A0072C9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5651" y="1714500"/>
              <a:ext cx="871538" cy="2800350"/>
            </a:xfrm>
            <a:custGeom>
              <a:avLst/>
              <a:gdLst>
                <a:gd name="T0" fmla="*/ 105 w 264"/>
                <a:gd name="T1" fmla="*/ 594 h 849"/>
                <a:gd name="T2" fmla="*/ 0 w 264"/>
                <a:gd name="T3" fmla="*/ 696 h 849"/>
                <a:gd name="T4" fmla="*/ 10 w 264"/>
                <a:gd name="T5" fmla="*/ 652 h 849"/>
                <a:gd name="T6" fmla="*/ 78 w 264"/>
                <a:gd name="T7" fmla="*/ 529 h 849"/>
                <a:gd name="T8" fmla="*/ 142 w 264"/>
                <a:gd name="T9" fmla="*/ 405 h 849"/>
                <a:gd name="T10" fmla="*/ 151 w 264"/>
                <a:gd name="T11" fmla="*/ 363 h 849"/>
                <a:gd name="T12" fmla="*/ 117 w 264"/>
                <a:gd name="T13" fmla="*/ 368 h 849"/>
                <a:gd name="T14" fmla="*/ 93 w 264"/>
                <a:gd name="T15" fmla="*/ 334 h 849"/>
                <a:gd name="T16" fmla="*/ 142 w 264"/>
                <a:gd name="T17" fmla="*/ 240 h 849"/>
                <a:gd name="T18" fmla="*/ 207 w 264"/>
                <a:gd name="T19" fmla="*/ 123 h 849"/>
                <a:gd name="T20" fmla="*/ 211 w 264"/>
                <a:gd name="T21" fmla="*/ 95 h 849"/>
                <a:gd name="T22" fmla="*/ 200 w 264"/>
                <a:gd name="T23" fmla="*/ 5 h 849"/>
                <a:gd name="T24" fmla="*/ 260 w 264"/>
                <a:gd name="T25" fmla="*/ 57 h 849"/>
                <a:gd name="T26" fmla="*/ 227 w 264"/>
                <a:gd name="T27" fmla="*/ 166 h 849"/>
                <a:gd name="T28" fmla="*/ 165 w 264"/>
                <a:gd name="T29" fmla="*/ 268 h 849"/>
                <a:gd name="T30" fmla="*/ 154 w 264"/>
                <a:gd name="T31" fmla="*/ 297 h 849"/>
                <a:gd name="T32" fmla="*/ 161 w 264"/>
                <a:gd name="T33" fmla="*/ 297 h 849"/>
                <a:gd name="T34" fmla="*/ 194 w 264"/>
                <a:gd name="T35" fmla="*/ 305 h 849"/>
                <a:gd name="T36" fmla="*/ 206 w 264"/>
                <a:gd name="T37" fmla="*/ 341 h 849"/>
                <a:gd name="T38" fmla="*/ 162 w 264"/>
                <a:gd name="T39" fmla="*/ 449 h 849"/>
                <a:gd name="T40" fmla="*/ 135 w 264"/>
                <a:gd name="T41" fmla="*/ 504 h 849"/>
                <a:gd name="T42" fmla="*/ 135 w 264"/>
                <a:gd name="T43" fmla="*/ 518 h 849"/>
                <a:gd name="T44" fmla="*/ 156 w 264"/>
                <a:gd name="T45" fmla="*/ 625 h 849"/>
                <a:gd name="T46" fmla="*/ 140 w 264"/>
                <a:gd name="T47" fmla="*/ 747 h 849"/>
                <a:gd name="T48" fmla="*/ 145 w 264"/>
                <a:gd name="T49" fmla="*/ 815 h 849"/>
                <a:gd name="T50" fmla="*/ 120 w 264"/>
                <a:gd name="T51" fmla="*/ 848 h 849"/>
                <a:gd name="T52" fmla="*/ 90 w 264"/>
                <a:gd name="T53" fmla="*/ 814 h 849"/>
                <a:gd name="T54" fmla="*/ 97 w 264"/>
                <a:gd name="T55" fmla="*/ 692 h 849"/>
                <a:gd name="T56" fmla="*/ 105 w 264"/>
                <a:gd name="T57" fmla="*/ 594 h 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4" h="849">
                  <a:moveTo>
                    <a:pt x="105" y="594"/>
                  </a:moveTo>
                  <a:cubicBezTo>
                    <a:pt x="66" y="626"/>
                    <a:pt x="52" y="677"/>
                    <a:pt x="0" y="696"/>
                  </a:cubicBezTo>
                  <a:cubicBezTo>
                    <a:pt x="4" y="679"/>
                    <a:pt x="4" y="664"/>
                    <a:pt x="10" y="652"/>
                  </a:cubicBezTo>
                  <a:cubicBezTo>
                    <a:pt x="32" y="611"/>
                    <a:pt x="54" y="570"/>
                    <a:pt x="78" y="529"/>
                  </a:cubicBezTo>
                  <a:cubicBezTo>
                    <a:pt x="101" y="489"/>
                    <a:pt x="128" y="451"/>
                    <a:pt x="142" y="405"/>
                  </a:cubicBezTo>
                  <a:cubicBezTo>
                    <a:pt x="146" y="392"/>
                    <a:pt x="148" y="379"/>
                    <a:pt x="151" y="363"/>
                  </a:cubicBezTo>
                  <a:cubicBezTo>
                    <a:pt x="138" y="365"/>
                    <a:pt x="127" y="367"/>
                    <a:pt x="117" y="368"/>
                  </a:cubicBezTo>
                  <a:cubicBezTo>
                    <a:pt x="96" y="371"/>
                    <a:pt x="83" y="354"/>
                    <a:pt x="93" y="334"/>
                  </a:cubicBezTo>
                  <a:cubicBezTo>
                    <a:pt x="108" y="302"/>
                    <a:pt x="125" y="271"/>
                    <a:pt x="142" y="240"/>
                  </a:cubicBezTo>
                  <a:cubicBezTo>
                    <a:pt x="163" y="201"/>
                    <a:pt x="185" y="162"/>
                    <a:pt x="207" y="123"/>
                  </a:cubicBezTo>
                  <a:cubicBezTo>
                    <a:pt x="212" y="113"/>
                    <a:pt x="212" y="105"/>
                    <a:pt x="211" y="95"/>
                  </a:cubicBezTo>
                  <a:cubicBezTo>
                    <a:pt x="206" y="65"/>
                    <a:pt x="203" y="35"/>
                    <a:pt x="200" y="5"/>
                  </a:cubicBezTo>
                  <a:cubicBezTo>
                    <a:pt x="233" y="0"/>
                    <a:pt x="257" y="25"/>
                    <a:pt x="260" y="57"/>
                  </a:cubicBezTo>
                  <a:cubicBezTo>
                    <a:pt x="264" y="99"/>
                    <a:pt x="248" y="133"/>
                    <a:pt x="227" y="166"/>
                  </a:cubicBezTo>
                  <a:cubicBezTo>
                    <a:pt x="206" y="200"/>
                    <a:pt x="185" y="234"/>
                    <a:pt x="165" y="268"/>
                  </a:cubicBezTo>
                  <a:cubicBezTo>
                    <a:pt x="161" y="277"/>
                    <a:pt x="158" y="286"/>
                    <a:pt x="154" y="297"/>
                  </a:cubicBezTo>
                  <a:cubicBezTo>
                    <a:pt x="158" y="297"/>
                    <a:pt x="160" y="298"/>
                    <a:pt x="161" y="297"/>
                  </a:cubicBezTo>
                  <a:cubicBezTo>
                    <a:pt x="175" y="289"/>
                    <a:pt x="185" y="296"/>
                    <a:pt x="194" y="305"/>
                  </a:cubicBezTo>
                  <a:cubicBezTo>
                    <a:pt x="205" y="315"/>
                    <a:pt x="211" y="327"/>
                    <a:pt x="206" y="341"/>
                  </a:cubicBezTo>
                  <a:cubicBezTo>
                    <a:pt x="192" y="377"/>
                    <a:pt x="178" y="414"/>
                    <a:pt x="162" y="449"/>
                  </a:cubicBezTo>
                  <a:cubicBezTo>
                    <a:pt x="154" y="468"/>
                    <a:pt x="143" y="486"/>
                    <a:pt x="135" y="504"/>
                  </a:cubicBezTo>
                  <a:cubicBezTo>
                    <a:pt x="133" y="508"/>
                    <a:pt x="133" y="516"/>
                    <a:pt x="135" y="518"/>
                  </a:cubicBezTo>
                  <a:cubicBezTo>
                    <a:pt x="166" y="549"/>
                    <a:pt x="163" y="586"/>
                    <a:pt x="156" y="625"/>
                  </a:cubicBezTo>
                  <a:cubicBezTo>
                    <a:pt x="150" y="665"/>
                    <a:pt x="143" y="706"/>
                    <a:pt x="140" y="747"/>
                  </a:cubicBezTo>
                  <a:cubicBezTo>
                    <a:pt x="138" y="769"/>
                    <a:pt x="144" y="792"/>
                    <a:pt x="145" y="815"/>
                  </a:cubicBezTo>
                  <a:cubicBezTo>
                    <a:pt x="146" y="836"/>
                    <a:pt x="136" y="848"/>
                    <a:pt x="120" y="848"/>
                  </a:cubicBezTo>
                  <a:cubicBezTo>
                    <a:pt x="104" y="849"/>
                    <a:pt x="89" y="833"/>
                    <a:pt x="90" y="814"/>
                  </a:cubicBezTo>
                  <a:cubicBezTo>
                    <a:pt x="91" y="774"/>
                    <a:pt x="94" y="733"/>
                    <a:pt x="97" y="692"/>
                  </a:cubicBezTo>
                  <a:cubicBezTo>
                    <a:pt x="99" y="661"/>
                    <a:pt x="102" y="629"/>
                    <a:pt x="105" y="5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3" name="Freeform 37">
              <a:extLst>
                <a:ext uri="{FF2B5EF4-FFF2-40B4-BE49-F238E27FC236}">
                  <a16:creationId xmlns:a16="http://schemas.microsoft.com/office/drawing/2014/main" id="{0ED1FA98-2971-4A6C-87C7-2260E8254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7676" y="2505075"/>
              <a:ext cx="788988" cy="1016000"/>
            </a:xfrm>
            <a:custGeom>
              <a:avLst/>
              <a:gdLst>
                <a:gd name="T0" fmla="*/ 30 w 239"/>
                <a:gd name="T1" fmla="*/ 300 h 308"/>
                <a:gd name="T2" fmla="*/ 15 w 239"/>
                <a:gd name="T3" fmla="*/ 250 h 308"/>
                <a:gd name="T4" fmla="*/ 0 w 239"/>
                <a:gd name="T5" fmla="*/ 169 h 308"/>
                <a:gd name="T6" fmla="*/ 5 w 239"/>
                <a:gd name="T7" fmla="*/ 159 h 308"/>
                <a:gd name="T8" fmla="*/ 9 w 239"/>
                <a:gd name="T9" fmla="*/ 148 h 308"/>
                <a:gd name="T10" fmla="*/ 44 w 239"/>
                <a:gd name="T11" fmla="*/ 77 h 308"/>
                <a:gd name="T12" fmla="*/ 190 w 239"/>
                <a:gd name="T13" fmla="*/ 3 h 308"/>
                <a:gd name="T14" fmla="*/ 228 w 239"/>
                <a:gd name="T15" fmla="*/ 1 h 308"/>
                <a:gd name="T16" fmla="*/ 239 w 239"/>
                <a:gd name="T17" fmla="*/ 13 h 308"/>
                <a:gd name="T18" fmla="*/ 235 w 239"/>
                <a:gd name="T19" fmla="*/ 50 h 308"/>
                <a:gd name="T20" fmla="*/ 188 w 239"/>
                <a:gd name="T21" fmla="*/ 189 h 308"/>
                <a:gd name="T22" fmla="*/ 170 w 239"/>
                <a:gd name="T23" fmla="*/ 269 h 308"/>
                <a:gd name="T24" fmla="*/ 150 w 239"/>
                <a:gd name="T25" fmla="*/ 301 h 308"/>
                <a:gd name="T26" fmla="*/ 134 w 239"/>
                <a:gd name="T27" fmla="*/ 299 h 308"/>
                <a:gd name="T28" fmla="*/ 104 w 239"/>
                <a:gd name="T29" fmla="*/ 260 h 308"/>
                <a:gd name="T30" fmla="*/ 65 w 239"/>
                <a:gd name="T31" fmla="*/ 294 h 308"/>
                <a:gd name="T32" fmla="*/ 62 w 239"/>
                <a:gd name="T33" fmla="*/ 291 h 308"/>
                <a:gd name="T34" fmla="*/ 77 w 239"/>
                <a:gd name="T35" fmla="*/ 261 h 308"/>
                <a:gd name="T36" fmla="*/ 77 w 239"/>
                <a:gd name="T37" fmla="*/ 205 h 308"/>
                <a:gd name="T38" fmla="*/ 64 w 239"/>
                <a:gd name="T39" fmla="*/ 157 h 308"/>
                <a:gd name="T40" fmla="*/ 90 w 239"/>
                <a:gd name="T41" fmla="*/ 137 h 308"/>
                <a:gd name="T42" fmla="*/ 126 w 239"/>
                <a:gd name="T43" fmla="*/ 167 h 308"/>
                <a:gd name="T44" fmla="*/ 141 w 239"/>
                <a:gd name="T45" fmla="*/ 193 h 308"/>
                <a:gd name="T46" fmla="*/ 205 w 239"/>
                <a:gd name="T47" fmla="*/ 32 h 308"/>
                <a:gd name="T48" fmla="*/ 202 w 239"/>
                <a:gd name="T49" fmla="*/ 28 h 308"/>
                <a:gd name="T50" fmla="*/ 170 w 239"/>
                <a:gd name="T51" fmla="*/ 41 h 308"/>
                <a:gd name="T52" fmla="*/ 45 w 239"/>
                <a:gd name="T53" fmla="*/ 124 h 308"/>
                <a:gd name="T54" fmla="*/ 31 w 239"/>
                <a:gd name="T55" fmla="*/ 169 h 308"/>
                <a:gd name="T56" fmla="*/ 41 w 239"/>
                <a:gd name="T57" fmla="*/ 195 h 308"/>
                <a:gd name="T58" fmla="*/ 47 w 239"/>
                <a:gd name="T59" fmla="*/ 279 h 308"/>
                <a:gd name="T60" fmla="*/ 36 w 239"/>
                <a:gd name="T61" fmla="*/ 300 h 308"/>
                <a:gd name="T62" fmla="*/ 30 w 239"/>
                <a:gd name="T63" fmla="*/ 30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9" h="308">
                  <a:moveTo>
                    <a:pt x="30" y="300"/>
                  </a:moveTo>
                  <a:cubicBezTo>
                    <a:pt x="25" y="283"/>
                    <a:pt x="19" y="267"/>
                    <a:pt x="15" y="250"/>
                  </a:cubicBezTo>
                  <a:cubicBezTo>
                    <a:pt x="9" y="223"/>
                    <a:pt x="5" y="196"/>
                    <a:pt x="0" y="169"/>
                  </a:cubicBezTo>
                  <a:cubicBezTo>
                    <a:pt x="0" y="166"/>
                    <a:pt x="4" y="163"/>
                    <a:pt x="5" y="159"/>
                  </a:cubicBezTo>
                  <a:cubicBezTo>
                    <a:pt x="7" y="155"/>
                    <a:pt x="10" y="151"/>
                    <a:pt x="9" y="148"/>
                  </a:cubicBezTo>
                  <a:cubicBezTo>
                    <a:pt x="4" y="116"/>
                    <a:pt x="19" y="95"/>
                    <a:pt x="44" y="77"/>
                  </a:cubicBezTo>
                  <a:cubicBezTo>
                    <a:pt x="89" y="46"/>
                    <a:pt x="137" y="19"/>
                    <a:pt x="190" y="3"/>
                  </a:cubicBezTo>
                  <a:cubicBezTo>
                    <a:pt x="202" y="0"/>
                    <a:pt x="215" y="0"/>
                    <a:pt x="228" y="1"/>
                  </a:cubicBezTo>
                  <a:cubicBezTo>
                    <a:pt x="232" y="1"/>
                    <a:pt x="239" y="9"/>
                    <a:pt x="239" y="13"/>
                  </a:cubicBezTo>
                  <a:cubicBezTo>
                    <a:pt x="239" y="26"/>
                    <a:pt x="239" y="39"/>
                    <a:pt x="235" y="50"/>
                  </a:cubicBezTo>
                  <a:cubicBezTo>
                    <a:pt x="220" y="97"/>
                    <a:pt x="202" y="142"/>
                    <a:pt x="188" y="189"/>
                  </a:cubicBezTo>
                  <a:cubicBezTo>
                    <a:pt x="180" y="215"/>
                    <a:pt x="177" y="243"/>
                    <a:pt x="170" y="269"/>
                  </a:cubicBezTo>
                  <a:cubicBezTo>
                    <a:pt x="166" y="281"/>
                    <a:pt x="158" y="291"/>
                    <a:pt x="150" y="301"/>
                  </a:cubicBezTo>
                  <a:cubicBezTo>
                    <a:pt x="145" y="308"/>
                    <a:pt x="140" y="306"/>
                    <a:pt x="134" y="299"/>
                  </a:cubicBezTo>
                  <a:cubicBezTo>
                    <a:pt x="125" y="286"/>
                    <a:pt x="114" y="274"/>
                    <a:pt x="104" y="260"/>
                  </a:cubicBezTo>
                  <a:cubicBezTo>
                    <a:pt x="90" y="272"/>
                    <a:pt x="78" y="283"/>
                    <a:pt x="65" y="294"/>
                  </a:cubicBezTo>
                  <a:cubicBezTo>
                    <a:pt x="64" y="293"/>
                    <a:pt x="63" y="292"/>
                    <a:pt x="62" y="291"/>
                  </a:cubicBezTo>
                  <a:cubicBezTo>
                    <a:pt x="67" y="281"/>
                    <a:pt x="70" y="270"/>
                    <a:pt x="77" y="261"/>
                  </a:cubicBezTo>
                  <a:cubicBezTo>
                    <a:pt x="92" y="242"/>
                    <a:pt x="86" y="224"/>
                    <a:pt x="77" y="205"/>
                  </a:cubicBezTo>
                  <a:cubicBezTo>
                    <a:pt x="71" y="189"/>
                    <a:pt x="66" y="173"/>
                    <a:pt x="64" y="157"/>
                  </a:cubicBezTo>
                  <a:cubicBezTo>
                    <a:pt x="62" y="139"/>
                    <a:pt x="74" y="130"/>
                    <a:pt x="90" y="137"/>
                  </a:cubicBezTo>
                  <a:cubicBezTo>
                    <a:pt x="104" y="144"/>
                    <a:pt x="115" y="156"/>
                    <a:pt x="126" y="167"/>
                  </a:cubicBezTo>
                  <a:cubicBezTo>
                    <a:pt x="132" y="174"/>
                    <a:pt x="135" y="183"/>
                    <a:pt x="141" y="193"/>
                  </a:cubicBezTo>
                  <a:cubicBezTo>
                    <a:pt x="163" y="138"/>
                    <a:pt x="184" y="85"/>
                    <a:pt x="205" y="32"/>
                  </a:cubicBezTo>
                  <a:cubicBezTo>
                    <a:pt x="204" y="31"/>
                    <a:pt x="203" y="29"/>
                    <a:pt x="202" y="28"/>
                  </a:cubicBezTo>
                  <a:cubicBezTo>
                    <a:pt x="191" y="32"/>
                    <a:pt x="180" y="35"/>
                    <a:pt x="170" y="41"/>
                  </a:cubicBezTo>
                  <a:cubicBezTo>
                    <a:pt x="128" y="68"/>
                    <a:pt x="87" y="97"/>
                    <a:pt x="45" y="124"/>
                  </a:cubicBezTo>
                  <a:cubicBezTo>
                    <a:pt x="27" y="136"/>
                    <a:pt x="24" y="151"/>
                    <a:pt x="31" y="169"/>
                  </a:cubicBezTo>
                  <a:cubicBezTo>
                    <a:pt x="34" y="178"/>
                    <a:pt x="37" y="187"/>
                    <a:pt x="41" y="195"/>
                  </a:cubicBezTo>
                  <a:cubicBezTo>
                    <a:pt x="54" y="222"/>
                    <a:pt x="53" y="251"/>
                    <a:pt x="47" y="279"/>
                  </a:cubicBezTo>
                  <a:cubicBezTo>
                    <a:pt x="46" y="286"/>
                    <a:pt x="40" y="293"/>
                    <a:pt x="36" y="300"/>
                  </a:cubicBezTo>
                  <a:cubicBezTo>
                    <a:pt x="34" y="300"/>
                    <a:pt x="32" y="300"/>
                    <a:pt x="30" y="3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4" name="Freeform 38">
              <a:extLst>
                <a:ext uri="{FF2B5EF4-FFF2-40B4-BE49-F238E27FC236}">
                  <a16:creationId xmlns:a16="http://schemas.microsoft.com/office/drawing/2014/main" id="{387E62C1-622E-4114-8266-D494C33D28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3838" y="2168525"/>
              <a:ext cx="1108075" cy="1830388"/>
            </a:xfrm>
            <a:custGeom>
              <a:avLst/>
              <a:gdLst>
                <a:gd name="T0" fmla="*/ 216 w 336"/>
                <a:gd name="T1" fmla="*/ 0 h 555"/>
                <a:gd name="T2" fmla="*/ 244 w 336"/>
                <a:gd name="T3" fmla="*/ 5 h 555"/>
                <a:gd name="T4" fmla="*/ 260 w 336"/>
                <a:gd name="T5" fmla="*/ 33 h 555"/>
                <a:gd name="T6" fmla="*/ 205 w 336"/>
                <a:gd name="T7" fmla="*/ 308 h 555"/>
                <a:gd name="T8" fmla="*/ 206 w 336"/>
                <a:gd name="T9" fmla="*/ 313 h 555"/>
                <a:gd name="T10" fmla="*/ 281 w 336"/>
                <a:gd name="T11" fmla="*/ 270 h 555"/>
                <a:gd name="T12" fmla="*/ 255 w 336"/>
                <a:gd name="T13" fmla="*/ 236 h 555"/>
                <a:gd name="T14" fmla="*/ 336 w 336"/>
                <a:gd name="T15" fmla="*/ 260 h 555"/>
                <a:gd name="T16" fmla="*/ 219 w 336"/>
                <a:gd name="T17" fmla="*/ 336 h 555"/>
                <a:gd name="T18" fmla="*/ 192 w 336"/>
                <a:gd name="T19" fmla="*/ 366 h 555"/>
                <a:gd name="T20" fmla="*/ 120 w 336"/>
                <a:gd name="T21" fmla="*/ 507 h 555"/>
                <a:gd name="T22" fmla="*/ 91 w 336"/>
                <a:gd name="T23" fmla="*/ 538 h 555"/>
                <a:gd name="T24" fmla="*/ 23 w 336"/>
                <a:gd name="T25" fmla="*/ 549 h 555"/>
                <a:gd name="T26" fmla="*/ 0 w 336"/>
                <a:gd name="T27" fmla="*/ 525 h 555"/>
                <a:gd name="T28" fmla="*/ 125 w 336"/>
                <a:gd name="T29" fmla="*/ 446 h 555"/>
                <a:gd name="T30" fmla="*/ 154 w 336"/>
                <a:gd name="T31" fmla="*/ 378 h 555"/>
                <a:gd name="T32" fmla="*/ 150 w 336"/>
                <a:gd name="T33" fmla="*/ 375 h 555"/>
                <a:gd name="T34" fmla="*/ 58 w 336"/>
                <a:gd name="T35" fmla="*/ 454 h 555"/>
                <a:gd name="T36" fmla="*/ 42 w 336"/>
                <a:gd name="T37" fmla="*/ 426 h 555"/>
                <a:gd name="T38" fmla="*/ 126 w 336"/>
                <a:gd name="T39" fmla="*/ 370 h 555"/>
                <a:gd name="T40" fmla="*/ 177 w 336"/>
                <a:gd name="T41" fmla="*/ 302 h 555"/>
                <a:gd name="T42" fmla="*/ 203 w 336"/>
                <a:gd name="T43" fmla="*/ 113 h 555"/>
                <a:gd name="T44" fmla="*/ 212 w 336"/>
                <a:gd name="T45" fmla="*/ 13 h 555"/>
                <a:gd name="T46" fmla="*/ 216 w 336"/>
                <a:gd name="T47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36" h="555">
                  <a:moveTo>
                    <a:pt x="216" y="0"/>
                  </a:moveTo>
                  <a:cubicBezTo>
                    <a:pt x="226" y="2"/>
                    <a:pt x="236" y="3"/>
                    <a:pt x="244" y="5"/>
                  </a:cubicBezTo>
                  <a:cubicBezTo>
                    <a:pt x="258" y="10"/>
                    <a:pt x="263" y="19"/>
                    <a:pt x="260" y="33"/>
                  </a:cubicBezTo>
                  <a:cubicBezTo>
                    <a:pt x="242" y="125"/>
                    <a:pt x="223" y="217"/>
                    <a:pt x="205" y="308"/>
                  </a:cubicBezTo>
                  <a:cubicBezTo>
                    <a:pt x="205" y="309"/>
                    <a:pt x="206" y="310"/>
                    <a:pt x="206" y="313"/>
                  </a:cubicBezTo>
                  <a:cubicBezTo>
                    <a:pt x="231" y="299"/>
                    <a:pt x="255" y="285"/>
                    <a:pt x="281" y="270"/>
                  </a:cubicBezTo>
                  <a:cubicBezTo>
                    <a:pt x="271" y="258"/>
                    <a:pt x="263" y="247"/>
                    <a:pt x="255" y="236"/>
                  </a:cubicBezTo>
                  <a:cubicBezTo>
                    <a:pt x="308" y="228"/>
                    <a:pt x="326" y="234"/>
                    <a:pt x="336" y="260"/>
                  </a:cubicBezTo>
                  <a:cubicBezTo>
                    <a:pt x="297" y="286"/>
                    <a:pt x="259" y="312"/>
                    <a:pt x="219" y="336"/>
                  </a:cubicBezTo>
                  <a:cubicBezTo>
                    <a:pt x="207" y="344"/>
                    <a:pt x="197" y="352"/>
                    <a:pt x="192" y="366"/>
                  </a:cubicBezTo>
                  <a:cubicBezTo>
                    <a:pt x="174" y="416"/>
                    <a:pt x="152" y="465"/>
                    <a:pt x="120" y="507"/>
                  </a:cubicBezTo>
                  <a:cubicBezTo>
                    <a:pt x="111" y="518"/>
                    <a:pt x="101" y="528"/>
                    <a:pt x="91" y="538"/>
                  </a:cubicBezTo>
                  <a:cubicBezTo>
                    <a:pt x="71" y="555"/>
                    <a:pt x="46" y="554"/>
                    <a:pt x="23" y="549"/>
                  </a:cubicBezTo>
                  <a:cubicBezTo>
                    <a:pt x="14" y="546"/>
                    <a:pt x="7" y="535"/>
                    <a:pt x="0" y="525"/>
                  </a:cubicBezTo>
                  <a:cubicBezTo>
                    <a:pt x="56" y="519"/>
                    <a:pt x="95" y="489"/>
                    <a:pt x="125" y="446"/>
                  </a:cubicBezTo>
                  <a:cubicBezTo>
                    <a:pt x="139" y="425"/>
                    <a:pt x="151" y="403"/>
                    <a:pt x="154" y="378"/>
                  </a:cubicBezTo>
                  <a:cubicBezTo>
                    <a:pt x="153" y="377"/>
                    <a:pt x="152" y="376"/>
                    <a:pt x="150" y="375"/>
                  </a:cubicBezTo>
                  <a:cubicBezTo>
                    <a:pt x="120" y="401"/>
                    <a:pt x="90" y="427"/>
                    <a:pt x="58" y="454"/>
                  </a:cubicBezTo>
                  <a:cubicBezTo>
                    <a:pt x="53" y="444"/>
                    <a:pt x="48" y="436"/>
                    <a:pt x="42" y="426"/>
                  </a:cubicBezTo>
                  <a:cubicBezTo>
                    <a:pt x="70" y="407"/>
                    <a:pt x="97" y="387"/>
                    <a:pt x="126" y="370"/>
                  </a:cubicBezTo>
                  <a:cubicBezTo>
                    <a:pt x="152" y="354"/>
                    <a:pt x="167" y="331"/>
                    <a:pt x="177" y="302"/>
                  </a:cubicBezTo>
                  <a:cubicBezTo>
                    <a:pt x="196" y="240"/>
                    <a:pt x="201" y="177"/>
                    <a:pt x="203" y="113"/>
                  </a:cubicBezTo>
                  <a:cubicBezTo>
                    <a:pt x="203" y="80"/>
                    <a:pt x="208" y="46"/>
                    <a:pt x="212" y="13"/>
                  </a:cubicBezTo>
                  <a:cubicBezTo>
                    <a:pt x="212" y="9"/>
                    <a:pt x="214" y="5"/>
                    <a:pt x="2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5" name="Freeform 39">
              <a:extLst>
                <a:ext uri="{FF2B5EF4-FFF2-40B4-BE49-F238E27FC236}">
                  <a16:creationId xmlns:a16="http://schemas.microsoft.com/office/drawing/2014/main" id="{EA7D0B0A-6CB1-4554-85C4-0898AB8FE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3526" y="3613150"/>
              <a:ext cx="1001713" cy="492125"/>
            </a:xfrm>
            <a:custGeom>
              <a:avLst/>
              <a:gdLst>
                <a:gd name="T0" fmla="*/ 200 w 304"/>
                <a:gd name="T1" fmla="*/ 75 h 149"/>
                <a:gd name="T2" fmla="*/ 224 w 304"/>
                <a:gd name="T3" fmla="*/ 53 h 149"/>
                <a:gd name="T4" fmla="*/ 38 w 304"/>
                <a:gd name="T5" fmla="*/ 149 h 149"/>
                <a:gd name="T6" fmla="*/ 2 w 304"/>
                <a:gd name="T7" fmla="*/ 90 h 149"/>
                <a:gd name="T8" fmla="*/ 25 w 304"/>
                <a:gd name="T9" fmla="*/ 66 h 149"/>
                <a:gd name="T10" fmla="*/ 129 w 304"/>
                <a:gd name="T11" fmla="*/ 37 h 149"/>
                <a:gd name="T12" fmla="*/ 242 w 304"/>
                <a:gd name="T13" fmla="*/ 5 h 149"/>
                <a:gd name="T14" fmla="*/ 273 w 304"/>
                <a:gd name="T15" fmla="*/ 1 h 149"/>
                <a:gd name="T16" fmla="*/ 301 w 304"/>
                <a:gd name="T17" fmla="*/ 24 h 149"/>
                <a:gd name="T18" fmla="*/ 287 w 304"/>
                <a:gd name="T19" fmla="*/ 46 h 149"/>
                <a:gd name="T20" fmla="*/ 203 w 304"/>
                <a:gd name="T21" fmla="*/ 80 h 149"/>
                <a:gd name="T22" fmla="*/ 200 w 304"/>
                <a:gd name="T23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4" h="149">
                  <a:moveTo>
                    <a:pt x="200" y="75"/>
                  </a:moveTo>
                  <a:cubicBezTo>
                    <a:pt x="208" y="68"/>
                    <a:pt x="216" y="61"/>
                    <a:pt x="224" y="53"/>
                  </a:cubicBezTo>
                  <a:cubicBezTo>
                    <a:pt x="148" y="58"/>
                    <a:pt x="93" y="104"/>
                    <a:pt x="38" y="149"/>
                  </a:cubicBezTo>
                  <a:cubicBezTo>
                    <a:pt x="14" y="135"/>
                    <a:pt x="0" y="118"/>
                    <a:pt x="2" y="90"/>
                  </a:cubicBezTo>
                  <a:cubicBezTo>
                    <a:pt x="3" y="74"/>
                    <a:pt x="9" y="69"/>
                    <a:pt x="25" y="66"/>
                  </a:cubicBezTo>
                  <a:cubicBezTo>
                    <a:pt x="60" y="57"/>
                    <a:pt x="94" y="47"/>
                    <a:pt x="129" y="37"/>
                  </a:cubicBezTo>
                  <a:cubicBezTo>
                    <a:pt x="167" y="27"/>
                    <a:pt x="204" y="15"/>
                    <a:pt x="242" y="5"/>
                  </a:cubicBezTo>
                  <a:cubicBezTo>
                    <a:pt x="252" y="2"/>
                    <a:pt x="262" y="2"/>
                    <a:pt x="273" y="1"/>
                  </a:cubicBezTo>
                  <a:cubicBezTo>
                    <a:pt x="284" y="0"/>
                    <a:pt x="298" y="12"/>
                    <a:pt x="301" y="24"/>
                  </a:cubicBezTo>
                  <a:cubicBezTo>
                    <a:pt x="304" y="36"/>
                    <a:pt x="296" y="43"/>
                    <a:pt x="287" y="46"/>
                  </a:cubicBezTo>
                  <a:cubicBezTo>
                    <a:pt x="260" y="59"/>
                    <a:pt x="231" y="69"/>
                    <a:pt x="203" y="80"/>
                  </a:cubicBezTo>
                  <a:cubicBezTo>
                    <a:pt x="202" y="79"/>
                    <a:pt x="201" y="77"/>
                    <a:pt x="200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6" name="Freeform 40">
              <a:extLst>
                <a:ext uri="{FF2B5EF4-FFF2-40B4-BE49-F238E27FC236}">
                  <a16:creationId xmlns:a16="http://schemas.microsoft.com/office/drawing/2014/main" id="{835D28A5-9A34-4840-A635-16A3E8A56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9001" y="3367088"/>
              <a:ext cx="639763" cy="658813"/>
            </a:xfrm>
            <a:custGeom>
              <a:avLst/>
              <a:gdLst>
                <a:gd name="T0" fmla="*/ 0 w 194"/>
                <a:gd name="T1" fmla="*/ 0 h 200"/>
                <a:gd name="T2" fmla="*/ 36 w 194"/>
                <a:gd name="T3" fmla="*/ 30 h 200"/>
                <a:gd name="T4" fmla="*/ 58 w 194"/>
                <a:gd name="T5" fmla="*/ 70 h 200"/>
                <a:gd name="T6" fmla="*/ 150 w 194"/>
                <a:gd name="T7" fmla="*/ 150 h 200"/>
                <a:gd name="T8" fmla="*/ 194 w 194"/>
                <a:gd name="T9" fmla="*/ 168 h 200"/>
                <a:gd name="T10" fmla="*/ 114 w 194"/>
                <a:gd name="T11" fmla="*/ 197 h 200"/>
                <a:gd name="T12" fmla="*/ 85 w 194"/>
                <a:gd name="T13" fmla="*/ 199 h 200"/>
                <a:gd name="T14" fmla="*/ 66 w 194"/>
                <a:gd name="T15" fmla="*/ 188 h 200"/>
                <a:gd name="T16" fmla="*/ 16 w 194"/>
                <a:gd name="T17" fmla="*/ 77 h 200"/>
                <a:gd name="T18" fmla="*/ 1 w 194"/>
                <a:gd name="T19" fmla="*/ 12 h 200"/>
                <a:gd name="T20" fmla="*/ 0 w 194"/>
                <a:gd name="T21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" h="200">
                  <a:moveTo>
                    <a:pt x="0" y="0"/>
                  </a:moveTo>
                  <a:cubicBezTo>
                    <a:pt x="18" y="5"/>
                    <a:pt x="28" y="17"/>
                    <a:pt x="36" y="30"/>
                  </a:cubicBezTo>
                  <a:cubicBezTo>
                    <a:pt x="44" y="43"/>
                    <a:pt x="52" y="56"/>
                    <a:pt x="58" y="70"/>
                  </a:cubicBezTo>
                  <a:cubicBezTo>
                    <a:pt x="77" y="111"/>
                    <a:pt x="109" y="135"/>
                    <a:pt x="150" y="150"/>
                  </a:cubicBezTo>
                  <a:cubicBezTo>
                    <a:pt x="165" y="156"/>
                    <a:pt x="179" y="162"/>
                    <a:pt x="194" y="168"/>
                  </a:cubicBezTo>
                  <a:cubicBezTo>
                    <a:pt x="172" y="194"/>
                    <a:pt x="143" y="196"/>
                    <a:pt x="114" y="197"/>
                  </a:cubicBezTo>
                  <a:cubicBezTo>
                    <a:pt x="105" y="198"/>
                    <a:pt x="94" y="200"/>
                    <a:pt x="85" y="199"/>
                  </a:cubicBezTo>
                  <a:cubicBezTo>
                    <a:pt x="78" y="198"/>
                    <a:pt x="70" y="193"/>
                    <a:pt x="66" y="188"/>
                  </a:cubicBezTo>
                  <a:cubicBezTo>
                    <a:pt x="41" y="155"/>
                    <a:pt x="28" y="116"/>
                    <a:pt x="16" y="77"/>
                  </a:cubicBezTo>
                  <a:cubicBezTo>
                    <a:pt x="9" y="56"/>
                    <a:pt x="5" y="34"/>
                    <a:pt x="1" y="12"/>
                  </a:cubicBezTo>
                  <a:cubicBezTo>
                    <a:pt x="0" y="9"/>
                    <a:pt x="0" y="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7" name="Freeform 41">
              <a:extLst>
                <a:ext uri="{FF2B5EF4-FFF2-40B4-BE49-F238E27FC236}">
                  <a16:creationId xmlns:a16="http://schemas.microsoft.com/office/drawing/2014/main" id="{A22F75F0-C8DD-4A38-9066-179352B4F5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94351" y="4659313"/>
              <a:ext cx="280988" cy="487363"/>
            </a:xfrm>
            <a:custGeom>
              <a:avLst/>
              <a:gdLst>
                <a:gd name="T0" fmla="*/ 0 w 85"/>
                <a:gd name="T1" fmla="*/ 141 h 148"/>
                <a:gd name="T2" fmla="*/ 6 w 85"/>
                <a:gd name="T3" fmla="*/ 126 h 148"/>
                <a:gd name="T4" fmla="*/ 6 w 85"/>
                <a:gd name="T5" fmla="*/ 23 h 148"/>
                <a:gd name="T6" fmla="*/ 0 w 85"/>
                <a:gd name="T7" fmla="*/ 7 h 148"/>
                <a:gd name="T8" fmla="*/ 84 w 85"/>
                <a:gd name="T9" fmla="*/ 73 h 148"/>
                <a:gd name="T10" fmla="*/ 0 w 85"/>
                <a:gd name="T11" fmla="*/ 141 h 148"/>
                <a:gd name="T12" fmla="*/ 19 w 85"/>
                <a:gd name="T13" fmla="*/ 74 h 148"/>
                <a:gd name="T14" fmla="*/ 19 w 85"/>
                <a:gd name="T15" fmla="*/ 117 h 148"/>
                <a:gd name="T16" fmla="*/ 25 w 85"/>
                <a:gd name="T17" fmla="*/ 139 h 148"/>
                <a:gd name="T18" fmla="*/ 49 w 85"/>
                <a:gd name="T19" fmla="*/ 131 h 148"/>
                <a:gd name="T20" fmla="*/ 65 w 85"/>
                <a:gd name="T21" fmla="*/ 112 h 148"/>
                <a:gd name="T22" fmla="*/ 65 w 85"/>
                <a:gd name="T23" fmla="*/ 35 h 148"/>
                <a:gd name="T24" fmla="*/ 37 w 85"/>
                <a:gd name="T25" fmla="*/ 11 h 148"/>
                <a:gd name="T26" fmla="*/ 19 w 85"/>
                <a:gd name="T27" fmla="*/ 24 h 148"/>
                <a:gd name="T28" fmla="*/ 19 w 85"/>
                <a:gd name="T29" fmla="*/ 7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" h="148">
                  <a:moveTo>
                    <a:pt x="0" y="141"/>
                  </a:moveTo>
                  <a:cubicBezTo>
                    <a:pt x="2" y="137"/>
                    <a:pt x="6" y="131"/>
                    <a:pt x="6" y="126"/>
                  </a:cubicBezTo>
                  <a:cubicBezTo>
                    <a:pt x="7" y="92"/>
                    <a:pt x="7" y="57"/>
                    <a:pt x="6" y="23"/>
                  </a:cubicBezTo>
                  <a:cubicBezTo>
                    <a:pt x="6" y="18"/>
                    <a:pt x="2" y="12"/>
                    <a:pt x="0" y="7"/>
                  </a:cubicBezTo>
                  <a:cubicBezTo>
                    <a:pt x="71" y="0"/>
                    <a:pt x="84" y="25"/>
                    <a:pt x="84" y="73"/>
                  </a:cubicBezTo>
                  <a:cubicBezTo>
                    <a:pt x="85" y="130"/>
                    <a:pt x="61" y="148"/>
                    <a:pt x="0" y="141"/>
                  </a:cubicBezTo>
                  <a:close/>
                  <a:moveTo>
                    <a:pt x="19" y="74"/>
                  </a:moveTo>
                  <a:cubicBezTo>
                    <a:pt x="19" y="88"/>
                    <a:pt x="19" y="102"/>
                    <a:pt x="19" y="117"/>
                  </a:cubicBezTo>
                  <a:cubicBezTo>
                    <a:pt x="20" y="124"/>
                    <a:pt x="23" y="131"/>
                    <a:pt x="25" y="139"/>
                  </a:cubicBezTo>
                  <a:cubicBezTo>
                    <a:pt x="33" y="136"/>
                    <a:pt x="43" y="136"/>
                    <a:pt x="49" y="131"/>
                  </a:cubicBezTo>
                  <a:cubicBezTo>
                    <a:pt x="56" y="127"/>
                    <a:pt x="62" y="120"/>
                    <a:pt x="65" y="112"/>
                  </a:cubicBezTo>
                  <a:cubicBezTo>
                    <a:pt x="72" y="87"/>
                    <a:pt x="72" y="60"/>
                    <a:pt x="65" y="35"/>
                  </a:cubicBezTo>
                  <a:cubicBezTo>
                    <a:pt x="61" y="21"/>
                    <a:pt x="51" y="13"/>
                    <a:pt x="37" y="11"/>
                  </a:cubicBezTo>
                  <a:cubicBezTo>
                    <a:pt x="24" y="8"/>
                    <a:pt x="19" y="11"/>
                    <a:pt x="19" y="24"/>
                  </a:cubicBezTo>
                  <a:cubicBezTo>
                    <a:pt x="19" y="41"/>
                    <a:pt x="19" y="57"/>
                    <a:pt x="19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8" name="Freeform 42">
              <a:extLst>
                <a:ext uri="{FF2B5EF4-FFF2-40B4-BE49-F238E27FC236}">
                  <a16:creationId xmlns:a16="http://schemas.microsoft.com/office/drawing/2014/main" id="{64874871-1711-4CCD-AC24-7B5E3951D5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63038" y="4675188"/>
              <a:ext cx="266700" cy="461963"/>
            </a:xfrm>
            <a:custGeom>
              <a:avLst/>
              <a:gdLst>
                <a:gd name="T0" fmla="*/ 48 w 81"/>
                <a:gd name="T1" fmla="*/ 70 h 140"/>
                <a:gd name="T2" fmla="*/ 81 w 81"/>
                <a:gd name="T3" fmla="*/ 136 h 140"/>
                <a:gd name="T4" fmla="*/ 57 w 81"/>
                <a:gd name="T5" fmla="*/ 122 h 140"/>
                <a:gd name="T6" fmla="*/ 41 w 81"/>
                <a:gd name="T7" fmla="*/ 81 h 140"/>
                <a:gd name="T8" fmla="*/ 18 w 81"/>
                <a:gd name="T9" fmla="*/ 69 h 140"/>
                <a:gd name="T10" fmla="*/ 22 w 81"/>
                <a:gd name="T11" fmla="*/ 136 h 140"/>
                <a:gd name="T12" fmla="*/ 0 w 81"/>
                <a:gd name="T13" fmla="*/ 136 h 140"/>
                <a:gd name="T14" fmla="*/ 6 w 81"/>
                <a:gd name="T15" fmla="*/ 119 h 140"/>
                <a:gd name="T16" fmla="*/ 6 w 81"/>
                <a:gd name="T17" fmla="*/ 19 h 140"/>
                <a:gd name="T18" fmla="*/ 1 w 81"/>
                <a:gd name="T19" fmla="*/ 2 h 140"/>
                <a:gd name="T20" fmla="*/ 45 w 81"/>
                <a:gd name="T21" fmla="*/ 2 h 140"/>
                <a:gd name="T22" fmla="*/ 77 w 81"/>
                <a:gd name="T23" fmla="*/ 25 h 140"/>
                <a:gd name="T24" fmla="*/ 59 w 81"/>
                <a:gd name="T25" fmla="*/ 64 h 140"/>
                <a:gd name="T26" fmla="*/ 48 w 81"/>
                <a:gd name="T27" fmla="*/ 70 h 140"/>
                <a:gd name="T28" fmla="*/ 18 w 81"/>
                <a:gd name="T29" fmla="*/ 65 h 140"/>
                <a:gd name="T30" fmla="*/ 40 w 81"/>
                <a:gd name="T31" fmla="*/ 65 h 140"/>
                <a:gd name="T32" fmla="*/ 63 w 81"/>
                <a:gd name="T33" fmla="*/ 23 h 140"/>
                <a:gd name="T34" fmla="*/ 25 w 81"/>
                <a:gd name="T35" fmla="*/ 5 h 140"/>
                <a:gd name="T36" fmla="*/ 18 w 81"/>
                <a:gd name="T37" fmla="*/ 15 h 140"/>
                <a:gd name="T38" fmla="*/ 18 w 81"/>
                <a:gd name="T39" fmla="*/ 6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1" h="140">
                  <a:moveTo>
                    <a:pt x="48" y="70"/>
                  </a:moveTo>
                  <a:cubicBezTo>
                    <a:pt x="61" y="91"/>
                    <a:pt x="63" y="118"/>
                    <a:pt x="81" y="136"/>
                  </a:cubicBezTo>
                  <a:cubicBezTo>
                    <a:pt x="69" y="140"/>
                    <a:pt x="61" y="136"/>
                    <a:pt x="57" y="122"/>
                  </a:cubicBezTo>
                  <a:cubicBezTo>
                    <a:pt x="53" y="108"/>
                    <a:pt x="46" y="95"/>
                    <a:pt x="41" y="81"/>
                  </a:cubicBezTo>
                  <a:cubicBezTo>
                    <a:pt x="35" y="68"/>
                    <a:pt x="35" y="68"/>
                    <a:pt x="18" y="69"/>
                  </a:cubicBezTo>
                  <a:cubicBezTo>
                    <a:pt x="19" y="91"/>
                    <a:pt x="13" y="114"/>
                    <a:pt x="22" y="136"/>
                  </a:cubicBezTo>
                  <a:cubicBezTo>
                    <a:pt x="17" y="136"/>
                    <a:pt x="8" y="136"/>
                    <a:pt x="0" y="136"/>
                  </a:cubicBezTo>
                  <a:cubicBezTo>
                    <a:pt x="2" y="131"/>
                    <a:pt x="6" y="125"/>
                    <a:pt x="6" y="119"/>
                  </a:cubicBezTo>
                  <a:cubicBezTo>
                    <a:pt x="6" y="86"/>
                    <a:pt x="6" y="52"/>
                    <a:pt x="6" y="19"/>
                  </a:cubicBezTo>
                  <a:cubicBezTo>
                    <a:pt x="6" y="14"/>
                    <a:pt x="3" y="8"/>
                    <a:pt x="1" y="2"/>
                  </a:cubicBezTo>
                  <a:cubicBezTo>
                    <a:pt x="14" y="2"/>
                    <a:pt x="29" y="2"/>
                    <a:pt x="45" y="2"/>
                  </a:cubicBezTo>
                  <a:cubicBezTo>
                    <a:pt x="63" y="2"/>
                    <a:pt x="74" y="11"/>
                    <a:pt x="77" y="25"/>
                  </a:cubicBezTo>
                  <a:cubicBezTo>
                    <a:pt x="81" y="41"/>
                    <a:pt x="73" y="56"/>
                    <a:pt x="59" y="64"/>
                  </a:cubicBezTo>
                  <a:cubicBezTo>
                    <a:pt x="56" y="66"/>
                    <a:pt x="53" y="67"/>
                    <a:pt x="48" y="70"/>
                  </a:cubicBezTo>
                  <a:close/>
                  <a:moveTo>
                    <a:pt x="18" y="65"/>
                  </a:moveTo>
                  <a:cubicBezTo>
                    <a:pt x="26" y="65"/>
                    <a:pt x="33" y="66"/>
                    <a:pt x="40" y="65"/>
                  </a:cubicBezTo>
                  <a:cubicBezTo>
                    <a:pt x="60" y="62"/>
                    <a:pt x="69" y="45"/>
                    <a:pt x="63" y="23"/>
                  </a:cubicBezTo>
                  <a:cubicBezTo>
                    <a:pt x="60" y="11"/>
                    <a:pt x="38" y="0"/>
                    <a:pt x="25" y="5"/>
                  </a:cubicBezTo>
                  <a:cubicBezTo>
                    <a:pt x="22" y="7"/>
                    <a:pt x="18" y="11"/>
                    <a:pt x="18" y="15"/>
                  </a:cubicBezTo>
                  <a:cubicBezTo>
                    <a:pt x="17" y="31"/>
                    <a:pt x="18" y="47"/>
                    <a:pt x="18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9" name="Freeform 43">
              <a:extLst>
                <a:ext uri="{FF2B5EF4-FFF2-40B4-BE49-F238E27FC236}">
                  <a16:creationId xmlns:a16="http://schemas.microsoft.com/office/drawing/2014/main" id="{181C146B-D0E2-44F2-9B76-57C319F8F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0788" y="4668838"/>
              <a:ext cx="282575" cy="458788"/>
            </a:xfrm>
            <a:custGeom>
              <a:avLst/>
              <a:gdLst>
                <a:gd name="T0" fmla="*/ 0 w 86"/>
                <a:gd name="T1" fmla="*/ 139 h 139"/>
                <a:gd name="T2" fmla="*/ 7 w 86"/>
                <a:gd name="T3" fmla="*/ 121 h 139"/>
                <a:gd name="T4" fmla="*/ 7 w 86"/>
                <a:gd name="T5" fmla="*/ 22 h 139"/>
                <a:gd name="T6" fmla="*/ 1 w 86"/>
                <a:gd name="T7" fmla="*/ 4 h 139"/>
                <a:gd name="T8" fmla="*/ 28 w 86"/>
                <a:gd name="T9" fmla="*/ 22 h 139"/>
                <a:gd name="T10" fmla="*/ 74 w 86"/>
                <a:gd name="T11" fmla="*/ 104 h 139"/>
                <a:gd name="T12" fmla="*/ 74 w 86"/>
                <a:gd name="T13" fmla="*/ 15 h 139"/>
                <a:gd name="T14" fmla="*/ 66 w 86"/>
                <a:gd name="T15" fmla="*/ 4 h 139"/>
                <a:gd name="T16" fmla="*/ 86 w 86"/>
                <a:gd name="T17" fmla="*/ 4 h 139"/>
                <a:gd name="T18" fmla="*/ 79 w 86"/>
                <a:gd name="T19" fmla="*/ 21 h 139"/>
                <a:gd name="T20" fmla="*/ 79 w 86"/>
                <a:gd name="T21" fmla="*/ 123 h 139"/>
                <a:gd name="T22" fmla="*/ 79 w 86"/>
                <a:gd name="T23" fmla="*/ 137 h 139"/>
                <a:gd name="T24" fmla="*/ 75 w 86"/>
                <a:gd name="T25" fmla="*/ 139 h 139"/>
                <a:gd name="T26" fmla="*/ 15 w 86"/>
                <a:gd name="T27" fmla="*/ 24 h 139"/>
                <a:gd name="T28" fmla="*/ 21 w 86"/>
                <a:gd name="T29" fmla="*/ 139 h 139"/>
                <a:gd name="T30" fmla="*/ 0 w 86"/>
                <a:gd name="T31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" h="139">
                  <a:moveTo>
                    <a:pt x="0" y="139"/>
                  </a:moveTo>
                  <a:cubicBezTo>
                    <a:pt x="3" y="133"/>
                    <a:pt x="7" y="127"/>
                    <a:pt x="7" y="121"/>
                  </a:cubicBezTo>
                  <a:cubicBezTo>
                    <a:pt x="8" y="88"/>
                    <a:pt x="8" y="55"/>
                    <a:pt x="7" y="22"/>
                  </a:cubicBezTo>
                  <a:cubicBezTo>
                    <a:pt x="7" y="16"/>
                    <a:pt x="3" y="10"/>
                    <a:pt x="1" y="4"/>
                  </a:cubicBezTo>
                  <a:cubicBezTo>
                    <a:pt x="13" y="0"/>
                    <a:pt x="21" y="7"/>
                    <a:pt x="28" y="22"/>
                  </a:cubicBezTo>
                  <a:cubicBezTo>
                    <a:pt x="41" y="50"/>
                    <a:pt x="56" y="77"/>
                    <a:pt x="74" y="104"/>
                  </a:cubicBezTo>
                  <a:cubicBezTo>
                    <a:pt x="74" y="74"/>
                    <a:pt x="74" y="45"/>
                    <a:pt x="74" y="15"/>
                  </a:cubicBezTo>
                  <a:cubicBezTo>
                    <a:pt x="74" y="11"/>
                    <a:pt x="69" y="8"/>
                    <a:pt x="66" y="4"/>
                  </a:cubicBezTo>
                  <a:cubicBezTo>
                    <a:pt x="73" y="4"/>
                    <a:pt x="81" y="4"/>
                    <a:pt x="86" y="4"/>
                  </a:cubicBezTo>
                  <a:cubicBezTo>
                    <a:pt x="84" y="9"/>
                    <a:pt x="79" y="15"/>
                    <a:pt x="79" y="21"/>
                  </a:cubicBezTo>
                  <a:cubicBezTo>
                    <a:pt x="78" y="55"/>
                    <a:pt x="79" y="89"/>
                    <a:pt x="79" y="123"/>
                  </a:cubicBezTo>
                  <a:cubicBezTo>
                    <a:pt x="79" y="128"/>
                    <a:pt x="79" y="132"/>
                    <a:pt x="79" y="137"/>
                  </a:cubicBezTo>
                  <a:cubicBezTo>
                    <a:pt x="77" y="138"/>
                    <a:pt x="76" y="138"/>
                    <a:pt x="75" y="139"/>
                  </a:cubicBezTo>
                  <a:cubicBezTo>
                    <a:pt x="55" y="101"/>
                    <a:pt x="35" y="62"/>
                    <a:pt x="15" y="24"/>
                  </a:cubicBezTo>
                  <a:cubicBezTo>
                    <a:pt x="6" y="44"/>
                    <a:pt x="11" y="132"/>
                    <a:pt x="21" y="139"/>
                  </a:cubicBezTo>
                  <a:cubicBezTo>
                    <a:pt x="13" y="139"/>
                    <a:pt x="5" y="139"/>
                    <a:pt x="0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0" name="Freeform 44">
              <a:extLst>
                <a:ext uri="{FF2B5EF4-FFF2-40B4-BE49-F238E27FC236}">
                  <a16:creationId xmlns:a16="http://schemas.microsoft.com/office/drawing/2014/main" id="{688BC0B8-4D88-49B6-AF33-A03CD65B2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3176" y="4665663"/>
              <a:ext cx="279400" cy="461963"/>
            </a:xfrm>
            <a:custGeom>
              <a:avLst/>
              <a:gdLst>
                <a:gd name="T0" fmla="*/ 64 w 85"/>
                <a:gd name="T1" fmla="*/ 5 h 140"/>
                <a:gd name="T2" fmla="*/ 85 w 85"/>
                <a:gd name="T3" fmla="*/ 5 h 140"/>
                <a:gd name="T4" fmla="*/ 80 w 85"/>
                <a:gd name="T5" fmla="*/ 23 h 140"/>
                <a:gd name="T6" fmla="*/ 79 w 85"/>
                <a:gd name="T7" fmla="*/ 138 h 140"/>
                <a:gd name="T8" fmla="*/ 75 w 85"/>
                <a:gd name="T9" fmla="*/ 140 h 140"/>
                <a:gd name="T10" fmla="*/ 15 w 85"/>
                <a:gd name="T11" fmla="*/ 24 h 140"/>
                <a:gd name="T12" fmla="*/ 11 w 85"/>
                <a:gd name="T13" fmla="*/ 24 h 140"/>
                <a:gd name="T14" fmla="*/ 11 w 85"/>
                <a:gd name="T15" fmla="*/ 56 h 140"/>
                <a:gd name="T16" fmla="*/ 11 w 85"/>
                <a:gd name="T17" fmla="*/ 122 h 140"/>
                <a:gd name="T18" fmla="*/ 18 w 85"/>
                <a:gd name="T19" fmla="*/ 139 h 140"/>
                <a:gd name="T20" fmla="*/ 1 w 85"/>
                <a:gd name="T21" fmla="*/ 139 h 140"/>
                <a:gd name="T22" fmla="*/ 8 w 85"/>
                <a:gd name="T23" fmla="*/ 121 h 140"/>
                <a:gd name="T24" fmla="*/ 8 w 85"/>
                <a:gd name="T25" fmla="*/ 24 h 140"/>
                <a:gd name="T26" fmla="*/ 0 w 85"/>
                <a:gd name="T27" fmla="*/ 5 h 140"/>
                <a:gd name="T28" fmla="*/ 29 w 85"/>
                <a:gd name="T29" fmla="*/ 23 h 140"/>
                <a:gd name="T30" fmla="*/ 71 w 85"/>
                <a:gd name="T31" fmla="*/ 107 h 140"/>
                <a:gd name="T32" fmla="*/ 64 w 85"/>
                <a:gd name="T33" fmla="*/ 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5" h="140">
                  <a:moveTo>
                    <a:pt x="64" y="5"/>
                  </a:moveTo>
                  <a:cubicBezTo>
                    <a:pt x="73" y="5"/>
                    <a:pt x="80" y="5"/>
                    <a:pt x="85" y="5"/>
                  </a:cubicBezTo>
                  <a:cubicBezTo>
                    <a:pt x="83" y="11"/>
                    <a:pt x="80" y="17"/>
                    <a:pt x="80" y="23"/>
                  </a:cubicBezTo>
                  <a:cubicBezTo>
                    <a:pt x="79" y="62"/>
                    <a:pt x="79" y="100"/>
                    <a:pt x="79" y="138"/>
                  </a:cubicBezTo>
                  <a:cubicBezTo>
                    <a:pt x="78" y="139"/>
                    <a:pt x="77" y="139"/>
                    <a:pt x="75" y="140"/>
                  </a:cubicBezTo>
                  <a:cubicBezTo>
                    <a:pt x="55" y="101"/>
                    <a:pt x="35" y="62"/>
                    <a:pt x="15" y="24"/>
                  </a:cubicBezTo>
                  <a:cubicBezTo>
                    <a:pt x="14" y="24"/>
                    <a:pt x="12" y="24"/>
                    <a:pt x="11" y="24"/>
                  </a:cubicBezTo>
                  <a:cubicBezTo>
                    <a:pt x="11" y="35"/>
                    <a:pt x="11" y="46"/>
                    <a:pt x="11" y="56"/>
                  </a:cubicBezTo>
                  <a:cubicBezTo>
                    <a:pt x="11" y="78"/>
                    <a:pt x="10" y="100"/>
                    <a:pt x="11" y="122"/>
                  </a:cubicBezTo>
                  <a:cubicBezTo>
                    <a:pt x="11" y="128"/>
                    <a:pt x="15" y="134"/>
                    <a:pt x="18" y="139"/>
                  </a:cubicBezTo>
                  <a:cubicBezTo>
                    <a:pt x="13" y="139"/>
                    <a:pt x="5" y="139"/>
                    <a:pt x="1" y="139"/>
                  </a:cubicBezTo>
                  <a:cubicBezTo>
                    <a:pt x="3" y="134"/>
                    <a:pt x="7" y="127"/>
                    <a:pt x="8" y="121"/>
                  </a:cubicBezTo>
                  <a:cubicBezTo>
                    <a:pt x="8" y="88"/>
                    <a:pt x="8" y="56"/>
                    <a:pt x="8" y="24"/>
                  </a:cubicBezTo>
                  <a:cubicBezTo>
                    <a:pt x="8" y="17"/>
                    <a:pt x="3" y="11"/>
                    <a:pt x="0" y="5"/>
                  </a:cubicBezTo>
                  <a:cubicBezTo>
                    <a:pt x="13" y="0"/>
                    <a:pt x="22" y="8"/>
                    <a:pt x="29" y="23"/>
                  </a:cubicBezTo>
                  <a:cubicBezTo>
                    <a:pt x="42" y="51"/>
                    <a:pt x="57" y="79"/>
                    <a:pt x="71" y="107"/>
                  </a:cubicBezTo>
                  <a:cubicBezTo>
                    <a:pt x="79" y="87"/>
                    <a:pt x="75" y="13"/>
                    <a:pt x="6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C54C8310-6A88-46A9-B731-DBF553B090B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5201" y="2228850"/>
              <a:ext cx="257175" cy="392113"/>
            </a:xfrm>
            <a:custGeom>
              <a:avLst/>
              <a:gdLst>
                <a:gd name="T0" fmla="*/ 0 w 78"/>
                <a:gd name="T1" fmla="*/ 119 h 119"/>
                <a:gd name="T2" fmla="*/ 63 w 78"/>
                <a:gd name="T3" fmla="*/ 0 h 119"/>
                <a:gd name="T4" fmla="*/ 76 w 78"/>
                <a:gd name="T5" fmla="*/ 27 h 119"/>
                <a:gd name="T6" fmla="*/ 0 w 78"/>
                <a:gd name="T7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" h="119">
                  <a:moveTo>
                    <a:pt x="0" y="119"/>
                  </a:moveTo>
                  <a:cubicBezTo>
                    <a:pt x="21" y="79"/>
                    <a:pt x="42" y="40"/>
                    <a:pt x="63" y="0"/>
                  </a:cubicBezTo>
                  <a:cubicBezTo>
                    <a:pt x="78" y="7"/>
                    <a:pt x="78" y="17"/>
                    <a:pt x="76" y="27"/>
                  </a:cubicBezTo>
                  <a:cubicBezTo>
                    <a:pt x="69" y="62"/>
                    <a:pt x="40" y="100"/>
                    <a:pt x="0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2" name="Freeform 46">
              <a:extLst>
                <a:ext uri="{FF2B5EF4-FFF2-40B4-BE49-F238E27FC236}">
                  <a16:creationId xmlns:a16="http://schemas.microsoft.com/office/drawing/2014/main" id="{9827545C-C1A7-4363-BA92-91198AA6E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7913" y="4678363"/>
              <a:ext cx="276225" cy="452438"/>
            </a:xfrm>
            <a:custGeom>
              <a:avLst/>
              <a:gdLst>
                <a:gd name="T0" fmla="*/ 0 w 84"/>
                <a:gd name="T1" fmla="*/ 1 h 137"/>
                <a:gd name="T2" fmla="*/ 67 w 84"/>
                <a:gd name="T3" fmla="*/ 1 h 137"/>
                <a:gd name="T4" fmla="*/ 82 w 84"/>
                <a:gd name="T5" fmla="*/ 27 h 137"/>
                <a:gd name="T6" fmla="*/ 33 w 84"/>
                <a:gd name="T7" fmla="*/ 3 h 137"/>
                <a:gd name="T8" fmla="*/ 20 w 84"/>
                <a:gd name="T9" fmla="*/ 16 h 137"/>
                <a:gd name="T10" fmla="*/ 20 w 84"/>
                <a:gd name="T11" fmla="*/ 59 h 137"/>
                <a:gd name="T12" fmla="*/ 62 w 84"/>
                <a:gd name="T13" fmla="*/ 42 h 137"/>
                <a:gd name="T14" fmla="*/ 62 w 84"/>
                <a:gd name="T15" fmla="*/ 83 h 137"/>
                <a:gd name="T16" fmla="*/ 21 w 84"/>
                <a:gd name="T17" fmla="*/ 67 h 137"/>
                <a:gd name="T18" fmla="*/ 21 w 84"/>
                <a:gd name="T19" fmla="*/ 124 h 137"/>
                <a:gd name="T20" fmla="*/ 30 w 84"/>
                <a:gd name="T21" fmla="*/ 133 h 137"/>
                <a:gd name="T22" fmla="*/ 83 w 84"/>
                <a:gd name="T23" fmla="*/ 107 h 137"/>
                <a:gd name="T24" fmla="*/ 56 w 84"/>
                <a:gd name="T25" fmla="*/ 136 h 137"/>
                <a:gd name="T26" fmla="*/ 0 w 84"/>
                <a:gd name="T27" fmla="*/ 136 h 137"/>
                <a:gd name="T28" fmla="*/ 0 w 84"/>
                <a:gd name="T29" fmla="*/ 1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137">
                  <a:moveTo>
                    <a:pt x="0" y="1"/>
                  </a:moveTo>
                  <a:cubicBezTo>
                    <a:pt x="23" y="1"/>
                    <a:pt x="45" y="0"/>
                    <a:pt x="67" y="1"/>
                  </a:cubicBezTo>
                  <a:cubicBezTo>
                    <a:pt x="84" y="2"/>
                    <a:pt x="77" y="17"/>
                    <a:pt x="82" y="27"/>
                  </a:cubicBezTo>
                  <a:cubicBezTo>
                    <a:pt x="70" y="8"/>
                    <a:pt x="54" y="1"/>
                    <a:pt x="33" y="3"/>
                  </a:cubicBezTo>
                  <a:cubicBezTo>
                    <a:pt x="24" y="4"/>
                    <a:pt x="20" y="7"/>
                    <a:pt x="20" y="16"/>
                  </a:cubicBezTo>
                  <a:cubicBezTo>
                    <a:pt x="21" y="30"/>
                    <a:pt x="20" y="45"/>
                    <a:pt x="20" y="59"/>
                  </a:cubicBezTo>
                  <a:cubicBezTo>
                    <a:pt x="49" y="65"/>
                    <a:pt x="54" y="63"/>
                    <a:pt x="62" y="42"/>
                  </a:cubicBezTo>
                  <a:cubicBezTo>
                    <a:pt x="62" y="57"/>
                    <a:pt x="62" y="70"/>
                    <a:pt x="62" y="83"/>
                  </a:cubicBezTo>
                  <a:cubicBezTo>
                    <a:pt x="53" y="64"/>
                    <a:pt x="51" y="64"/>
                    <a:pt x="21" y="67"/>
                  </a:cubicBezTo>
                  <a:cubicBezTo>
                    <a:pt x="21" y="86"/>
                    <a:pt x="20" y="105"/>
                    <a:pt x="21" y="124"/>
                  </a:cubicBezTo>
                  <a:cubicBezTo>
                    <a:pt x="21" y="127"/>
                    <a:pt x="27" y="132"/>
                    <a:pt x="30" y="133"/>
                  </a:cubicBezTo>
                  <a:cubicBezTo>
                    <a:pt x="57" y="137"/>
                    <a:pt x="69" y="130"/>
                    <a:pt x="83" y="107"/>
                  </a:cubicBezTo>
                  <a:cubicBezTo>
                    <a:pt x="84" y="132"/>
                    <a:pt x="80" y="136"/>
                    <a:pt x="56" y="136"/>
                  </a:cubicBezTo>
                  <a:cubicBezTo>
                    <a:pt x="38" y="136"/>
                    <a:pt x="19" y="136"/>
                    <a:pt x="0" y="136"/>
                  </a:cubicBezTo>
                  <a:cubicBezTo>
                    <a:pt x="12" y="124"/>
                    <a:pt x="12" y="14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3" name="Freeform 47">
              <a:extLst>
                <a:ext uri="{FF2B5EF4-FFF2-40B4-BE49-F238E27FC236}">
                  <a16:creationId xmlns:a16="http://schemas.microsoft.com/office/drawing/2014/main" id="{E9D4DF2F-21F3-4913-92D8-C761D18A5C87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6413" y="4662488"/>
              <a:ext cx="296863" cy="484188"/>
            </a:xfrm>
            <a:custGeom>
              <a:avLst/>
              <a:gdLst>
                <a:gd name="T0" fmla="*/ 9 w 90"/>
                <a:gd name="T1" fmla="*/ 138 h 147"/>
                <a:gd name="T2" fmla="*/ 4 w 90"/>
                <a:gd name="T3" fmla="*/ 106 h 147"/>
                <a:gd name="T4" fmla="*/ 7 w 90"/>
                <a:gd name="T5" fmla="*/ 105 h 147"/>
                <a:gd name="T6" fmla="*/ 17 w 90"/>
                <a:gd name="T7" fmla="*/ 124 h 147"/>
                <a:gd name="T8" fmla="*/ 54 w 90"/>
                <a:gd name="T9" fmla="*/ 137 h 147"/>
                <a:gd name="T10" fmla="*/ 72 w 90"/>
                <a:gd name="T11" fmla="*/ 117 h 147"/>
                <a:gd name="T12" fmla="*/ 57 w 90"/>
                <a:gd name="T13" fmla="*/ 84 h 147"/>
                <a:gd name="T14" fmla="*/ 27 w 90"/>
                <a:gd name="T15" fmla="*/ 68 h 147"/>
                <a:gd name="T16" fmla="*/ 8 w 90"/>
                <a:gd name="T17" fmla="*/ 26 h 147"/>
                <a:gd name="T18" fmla="*/ 53 w 90"/>
                <a:gd name="T19" fmla="*/ 5 h 147"/>
                <a:gd name="T20" fmla="*/ 78 w 90"/>
                <a:gd name="T21" fmla="*/ 10 h 147"/>
                <a:gd name="T22" fmla="*/ 79 w 90"/>
                <a:gd name="T23" fmla="*/ 34 h 147"/>
                <a:gd name="T24" fmla="*/ 76 w 90"/>
                <a:gd name="T25" fmla="*/ 34 h 147"/>
                <a:gd name="T26" fmla="*/ 67 w 90"/>
                <a:gd name="T27" fmla="*/ 20 h 147"/>
                <a:gd name="T28" fmla="*/ 31 w 90"/>
                <a:gd name="T29" fmla="*/ 10 h 147"/>
                <a:gd name="T30" fmla="*/ 16 w 90"/>
                <a:gd name="T31" fmla="*/ 37 h 147"/>
                <a:gd name="T32" fmla="*/ 30 w 90"/>
                <a:gd name="T33" fmla="*/ 56 h 147"/>
                <a:gd name="T34" fmla="*/ 65 w 90"/>
                <a:gd name="T35" fmla="*/ 74 h 147"/>
                <a:gd name="T36" fmla="*/ 81 w 90"/>
                <a:gd name="T37" fmla="*/ 122 h 147"/>
                <a:gd name="T38" fmla="*/ 33 w 90"/>
                <a:gd name="T39" fmla="*/ 141 h 147"/>
                <a:gd name="T40" fmla="*/ 9 w 90"/>
                <a:gd name="T41" fmla="*/ 138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0" h="147">
                  <a:moveTo>
                    <a:pt x="9" y="138"/>
                  </a:moveTo>
                  <a:cubicBezTo>
                    <a:pt x="8" y="129"/>
                    <a:pt x="6" y="118"/>
                    <a:pt x="4" y="106"/>
                  </a:cubicBezTo>
                  <a:cubicBezTo>
                    <a:pt x="5" y="106"/>
                    <a:pt x="6" y="106"/>
                    <a:pt x="7" y="105"/>
                  </a:cubicBezTo>
                  <a:cubicBezTo>
                    <a:pt x="10" y="112"/>
                    <a:pt x="13" y="118"/>
                    <a:pt x="17" y="124"/>
                  </a:cubicBezTo>
                  <a:cubicBezTo>
                    <a:pt x="26" y="137"/>
                    <a:pt x="40" y="142"/>
                    <a:pt x="54" y="137"/>
                  </a:cubicBezTo>
                  <a:cubicBezTo>
                    <a:pt x="62" y="135"/>
                    <a:pt x="70" y="125"/>
                    <a:pt x="72" y="117"/>
                  </a:cubicBezTo>
                  <a:cubicBezTo>
                    <a:pt x="77" y="103"/>
                    <a:pt x="71" y="91"/>
                    <a:pt x="57" y="84"/>
                  </a:cubicBezTo>
                  <a:cubicBezTo>
                    <a:pt x="47" y="78"/>
                    <a:pt x="37" y="73"/>
                    <a:pt x="27" y="68"/>
                  </a:cubicBezTo>
                  <a:cubicBezTo>
                    <a:pt x="7" y="57"/>
                    <a:pt x="0" y="43"/>
                    <a:pt x="8" y="26"/>
                  </a:cubicBezTo>
                  <a:cubicBezTo>
                    <a:pt x="15" y="8"/>
                    <a:pt x="34" y="0"/>
                    <a:pt x="53" y="5"/>
                  </a:cubicBezTo>
                  <a:cubicBezTo>
                    <a:pt x="61" y="7"/>
                    <a:pt x="68" y="8"/>
                    <a:pt x="78" y="10"/>
                  </a:cubicBezTo>
                  <a:cubicBezTo>
                    <a:pt x="78" y="17"/>
                    <a:pt x="78" y="25"/>
                    <a:pt x="79" y="34"/>
                  </a:cubicBezTo>
                  <a:cubicBezTo>
                    <a:pt x="78" y="34"/>
                    <a:pt x="77" y="34"/>
                    <a:pt x="76" y="34"/>
                  </a:cubicBezTo>
                  <a:cubicBezTo>
                    <a:pt x="73" y="30"/>
                    <a:pt x="70" y="25"/>
                    <a:pt x="67" y="20"/>
                  </a:cubicBezTo>
                  <a:cubicBezTo>
                    <a:pt x="59" y="10"/>
                    <a:pt x="43" y="5"/>
                    <a:pt x="31" y="10"/>
                  </a:cubicBezTo>
                  <a:cubicBezTo>
                    <a:pt x="18" y="15"/>
                    <a:pt x="13" y="25"/>
                    <a:pt x="16" y="37"/>
                  </a:cubicBezTo>
                  <a:cubicBezTo>
                    <a:pt x="18" y="44"/>
                    <a:pt x="24" y="52"/>
                    <a:pt x="30" y="56"/>
                  </a:cubicBezTo>
                  <a:cubicBezTo>
                    <a:pt x="41" y="63"/>
                    <a:pt x="53" y="67"/>
                    <a:pt x="65" y="74"/>
                  </a:cubicBezTo>
                  <a:cubicBezTo>
                    <a:pt x="83" y="85"/>
                    <a:pt x="90" y="105"/>
                    <a:pt x="81" y="122"/>
                  </a:cubicBezTo>
                  <a:cubicBezTo>
                    <a:pt x="73" y="140"/>
                    <a:pt x="54" y="147"/>
                    <a:pt x="33" y="141"/>
                  </a:cubicBezTo>
                  <a:cubicBezTo>
                    <a:pt x="26" y="139"/>
                    <a:pt x="19" y="139"/>
                    <a:pt x="9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4" name="Freeform 48">
              <a:extLst>
                <a:ext uri="{FF2B5EF4-FFF2-40B4-BE49-F238E27FC236}">
                  <a16:creationId xmlns:a16="http://schemas.microsoft.com/office/drawing/2014/main" id="{A5D5E63B-4E43-4D6B-95C1-D1C30BDE38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0426" y="4668838"/>
              <a:ext cx="280988" cy="458788"/>
            </a:xfrm>
            <a:custGeom>
              <a:avLst/>
              <a:gdLst>
                <a:gd name="T0" fmla="*/ 85 w 85"/>
                <a:gd name="T1" fmla="*/ 139 h 139"/>
                <a:gd name="T2" fmla="*/ 62 w 85"/>
                <a:gd name="T3" fmla="*/ 139 h 139"/>
                <a:gd name="T4" fmla="*/ 65 w 85"/>
                <a:gd name="T5" fmla="*/ 124 h 139"/>
                <a:gd name="T6" fmla="*/ 62 w 85"/>
                <a:gd name="T7" fmla="*/ 108 h 139"/>
                <a:gd name="T8" fmla="*/ 26 w 85"/>
                <a:gd name="T9" fmla="*/ 88 h 139"/>
                <a:gd name="T10" fmla="*/ 22 w 85"/>
                <a:gd name="T11" fmla="*/ 90 h 139"/>
                <a:gd name="T12" fmla="*/ 20 w 85"/>
                <a:gd name="T13" fmla="*/ 139 h 139"/>
                <a:gd name="T14" fmla="*/ 0 w 85"/>
                <a:gd name="T15" fmla="*/ 139 h 139"/>
                <a:gd name="T16" fmla="*/ 8 w 85"/>
                <a:gd name="T17" fmla="*/ 116 h 139"/>
                <a:gd name="T18" fmla="*/ 35 w 85"/>
                <a:gd name="T19" fmla="*/ 12 h 139"/>
                <a:gd name="T20" fmla="*/ 44 w 85"/>
                <a:gd name="T21" fmla="*/ 0 h 139"/>
                <a:gd name="T22" fmla="*/ 48 w 85"/>
                <a:gd name="T23" fmla="*/ 1 h 139"/>
                <a:gd name="T24" fmla="*/ 74 w 85"/>
                <a:gd name="T25" fmla="*/ 107 h 139"/>
                <a:gd name="T26" fmla="*/ 85 w 85"/>
                <a:gd name="T27" fmla="*/ 139 h 139"/>
                <a:gd name="T28" fmla="*/ 57 w 85"/>
                <a:gd name="T29" fmla="*/ 84 h 139"/>
                <a:gd name="T30" fmla="*/ 41 w 85"/>
                <a:gd name="T31" fmla="*/ 21 h 139"/>
                <a:gd name="T32" fmla="*/ 39 w 85"/>
                <a:gd name="T33" fmla="*/ 21 h 139"/>
                <a:gd name="T34" fmla="*/ 23 w 85"/>
                <a:gd name="T35" fmla="*/ 84 h 139"/>
                <a:gd name="T36" fmla="*/ 57 w 85"/>
                <a:gd name="T37" fmla="*/ 84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5" h="139">
                  <a:moveTo>
                    <a:pt x="85" y="139"/>
                  </a:moveTo>
                  <a:cubicBezTo>
                    <a:pt x="79" y="139"/>
                    <a:pt x="70" y="139"/>
                    <a:pt x="62" y="139"/>
                  </a:cubicBezTo>
                  <a:cubicBezTo>
                    <a:pt x="63" y="134"/>
                    <a:pt x="65" y="129"/>
                    <a:pt x="65" y="124"/>
                  </a:cubicBezTo>
                  <a:cubicBezTo>
                    <a:pt x="65" y="119"/>
                    <a:pt x="63" y="114"/>
                    <a:pt x="62" y="108"/>
                  </a:cubicBezTo>
                  <a:cubicBezTo>
                    <a:pt x="58" y="89"/>
                    <a:pt x="45" y="82"/>
                    <a:pt x="26" y="88"/>
                  </a:cubicBezTo>
                  <a:cubicBezTo>
                    <a:pt x="25" y="89"/>
                    <a:pt x="23" y="89"/>
                    <a:pt x="22" y="90"/>
                  </a:cubicBezTo>
                  <a:cubicBezTo>
                    <a:pt x="15" y="97"/>
                    <a:pt x="13" y="130"/>
                    <a:pt x="20" y="139"/>
                  </a:cubicBezTo>
                  <a:cubicBezTo>
                    <a:pt x="12" y="139"/>
                    <a:pt x="5" y="139"/>
                    <a:pt x="0" y="139"/>
                  </a:cubicBezTo>
                  <a:cubicBezTo>
                    <a:pt x="2" y="131"/>
                    <a:pt x="6" y="124"/>
                    <a:pt x="8" y="116"/>
                  </a:cubicBezTo>
                  <a:cubicBezTo>
                    <a:pt x="17" y="82"/>
                    <a:pt x="26" y="47"/>
                    <a:pt x="35" y="12"/>
                  </a:cubicBezTo>
                  <a:cubicBezTo>
                    <a:pt x="37" y="7"/>
                    <a:pt x="41" y="4"/>
                    <a:pt x="44" y="0"/>
                  </a:cubicBezTo>
                  <a:cubicBezTo>
                    <a:pt x="46" y="0"/>
                    <a:pt x="47" y="1"/>
                    <a:pt x="48" y="1"/>
                  </a:cubicBezTo>
                  <a:cubicBezTo>
                    <a:pt x="57" y="36"/>
                    <a:pt x="65" y="72"/>
                    <a:pt x="74" y="107"/>
                  </a:cubicBezTo>
                  <a:cubicBezTo>
                    <a:pt x="77" y="118"/>
                    <a:pt x="81" y="128"/>
                    <a:pt x="85" y="139"/>
                  </a:cubicBezTo>
                  <a:close/>
                  <a:moveTo>
                    <a:pt x="57" y="84"/>
                  </a:moveTo>
                  <a:cubicBezTo>
                    <a:pt x="52" y="62"/>
                    <a:pt x="47" y="41"/>
                    <a:pt x="41" y="21"/>
                  </a:cubicBezTo>
                  <a:cubicBezTo>
                    <a:pt x="40" y="21"/>
                    <a:pt x="40" y="21"/>
                    <a:pt x="39" y="21"/>
                  </a:cubicBezTo>
                  <a:cubicBezTo>
                    <a:pt x="33" y="42"/>
                    <a:pt x="28" y="63"/>
                    <a:pt x="23" y="84"/>
                  </a:cubicBezTo>
                  <a:cubicBezTo>
                    <a:pt x="34" y="84"/>
                    <a:pt x="45" y="84"/>
                    <a:pt x="57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5" name="Freeform 49">
              <a:extLst>
                <a:ext uri="{FF2B5EF4-FFF2-40B4-BE49-F238E27FC236}">
                  <a16:creationId xmlns:a16="http://schemas.microsoft.com/office/drawing/2014/main" id="{2E88298A-F0F3-48F1-9B27-7DEBC835558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2338" y="4681538"/>
              <a:ext cx="265113" cy="455613"/>
            </a:xfrm>
            <a:custGeom>
              <a:avLst/>
              <a:gdLst>
                <a:gd name="T0" fmla="*/ 0 w 80"/>
                <a:gd name="T1" fmla="*/ 0 h 138"/>
                <a:gd name="T2" fmla="*/ 22 w 80"/>
                <a:gd name="T3" fmla="*/ 0 h 138"/>
                <a:gd name="T4" fmla="*/ 17 w 80"/>
                <a:gd name="T5" fmla="*/ 16 h 138"/>
                <a:gd name="T6" fmla="*/ 17 w 80"/>
                <a:gd name="T7" fmla="*/ 106 h 138"/>
                <a:gd name="T8" fmla="*/ 37 w 80"/>
                <a:gd name="T9" fmla="*/ 132 h 138"/>
                <a:gd name="T10" fmla="*/ 69 w 80"/>
                <a:gd name="T11" fmla="*/ 114 h 138"/>
                <a:gd name="T12" fmla="*/ 72 w 80"/>
                <a:gd name="T13" fmla="*/ 96 h 138"/>
                <a:gd name="T14" fmla="*/ 72 w 80"/>
                <a:gd name="T15" fmla="*/ 20 h 138"/>
                <a:gd name="T16" fmla="*/ 66 w 80"/>
                <a:gd name="T17" fmla="*/ 0 h 138"/>
                <a:gd name="T18" fmla="*/ 80 w 80"/>
                <a:gd name="T19" fmla="*/ 0 h 138"/>
                <a:gd name="T20" fmla="*/ 75 w 80"/>
                <a:gd name="T21" fmla="*/ 20 h 138"/>
                <a:gd name="T22" fmla="*/ 75 w 80"/>
                <a:gd name="T23" fmla="*/ 103 h 138"/>
                <a:gd name="T24" fmla="*/ 42 w 80"/>
                <a:gd name="T25" fmla="*/ 137 h 138"/>
                <a:gd name="T26" fmla="*/ 5 w 80"/>
                <a:gd name="T27" fmla="*/ 105 h 138"/>
                <a:gd name="T28" fmla="*/ 4 w 80"/>
                <a:gd name="T29" fmla="*/ 20 h 138"/>
                <a:gd name="T30" fmla="*/ 0 w 80"/>
                <a:gd name="T31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138">
                  <a:moveTo>
                    <a:pt x="0" y="0"/>
                  </a:moveTo>
                  <a:cubicBezTo>
                    <a:pt x="6" y="0"/>
                    <a:pt x="15" y="0"/>
                    <a:pt x="22" y="0"/>
                  </a:cubicBezTo>
                  <a:cubicBezTo>
                    <a:pt x="20" y="6"/>
                    <a:pt x="17" y="11"/>
                    <a:pt x="17" y="16"/>
                  </a:cubicBezTo>
                  <a:cubicBezTo>
                    <a:pt x="17" y="46"/>
                    <a:pt x="17" y="76"/>
                    <a:pt x="17" y="106"/>
                  </a:cubicBezTo>
                  <a:cubicBezTo>
                    <a:pt x="17" y="120"/>
                    <a:pt x="23" y="129"/>
                    <a:pt x="37" y="132"/>
                  </a:cubicBezTo>
                  <a:cubicBezTo>
                    <a:pt x="49" y="135"/>
                    <a:pt x="65" y="126"/>
                    <a:pt x="69" y="114"/>
                  </a:cubicBezTo>
                  <a:cubicBezTo>
                    <a:pt x="71" y="108"/>
                    <a:pt x="72" y="102"/>
                    <a:pt x="72" y="96"/>
                  </a:cubicBezTo>
                  <a:cubicBezTo>
                    <a:pt x="72" y="71"/>
                    <a:pt x="72" y="45"/>
                    <a:pt x="72" y="20"/>
                  </a:cubicBezTo>
                  <a:cubicBezTo>
                    <a:pt x="72" y="13"/>
                    <a:pt x="68" y="7"/>
                    <a:pt x="66" y="0"/>
                  </a:cubicBezTo>
                  <a:cubicBezTo>
                    <a:pt x="70" y="0"/>
                    <a:pt x="76" y="0"/>
                    <a:pt x="80" y="0"/>
                  </a:cubicBezTo>
                  <a:cubicBezTo>
                    <a:pt x="78" y="7"/>
                    <a:pt x="75" y="14"/>
                    <a:pt x="75" y="20"/>
                  </a:cubicBezTo>
                  <a:cubicBezTo>
                    <a:pt x="74" y="48"/>
                    <a:pt x="75" y="75"/>
                    <a:pt x="75" y="103"/>
                  </a:cubicBezTo>
                  <a:cubicBezTo>
                    <a:pt x="74" y="123"/>
                    <a:pt x="62" y="136"/>
                    <a:pt x="42" y="137"/>
                  </a:cubicBezTo>
                  <a:cubicBezTo>
                    <a:pt x="20" y="138"/>
                    <a:pt x="6" y="127"/>
                    <a:pt x="5" y="105"/>
                  </a:cubicBezTo>
                  <a:cubicBezTo>
                    <a:pt x="4" y="77"/>
                    <a:pt x="5" y="49"/>
                    <a:pt x="4" y="20"/>
                  </a:cubicBezTo>
                  <a:cubicBezTo>
                    <a:pt x="4" y="13"/>
                    <a:pt x="2" y="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6" name="Freeform 50">
              <a:extLst>
                <a:ext uri="{FF2B5EF4-FFF2-40B4-BE49-F238E27FC236}">
                  <a16:creationId xmlns:a16="http://schemas.microsoft.com/office/drawing/2014/main" id="{46A69F70-B12D-4F1C-BC7C-1EDF1F6E5D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151" y="4681538"/>
              <a:ext cx="285750" cy="446088"/>
            </a:xfrm>
            <a:custGeom>
              <a:avLst/>
              <a:gdLst>
                <a:gd name="T0" fmla="*/ 65 w 87"/>
                <a:gd name="T1" fmla="*/ 43 h 135"/>
                <a:gd name="T2" fmla="*/ 65 w 87"/>
                <a:gd name="T3" fmla="*/ 82 h 135"/>
                <a:gd name="T4" fmla="*/ 47 w 87"/>
                <a:gd name="T5" fmla="*/ 66 h 135"/>
                <a:gd name="T6" fmla="*/ 19 w 87"/>
                <a:gd name="T7" fmla="*/ 66 h 135"/>
                <a:gd name="T8" fmla="*/ 25 w 87"/>
                <a:gd name="T9" fmla="*/ 135 h 135"/>
                <a:gd name="T10" fmla="*/ 0 w 87"/>
                <a:gd name="T11" fmla="*/ 135 h 135"/>
                <a:gd name="T12" fmla="*/ 7 w 87"/>
                <a:gd name="T13" fmla="*/ 120 h 135"/>
                <a:gd name="T14" fmla="*/ 7 w 87"/>
                <a:gd name="T15" fmla="*/ 16 h 135"/>
                <a:gd name="T16" fmla="*/ 1 w 87"/>
                <a:gd name="T17" fmla="*/ 0 h 135"/>
                <a:gd name="T18" fmla="*/ 78 w 87"/>
                <a:gd name="T19" fmla="*/ 0 h 135"/>
                <a:gd name="T20" fmla="*/ 87 w 87"/>
                <a:gd name="T21" fmla="*/ 26 h 135"/>
                <a:gd name="T22" fmla="*/ 31 w 87"/>
                <a:gd name="T23" fmla="*/ 3 h 135"/>
                <a:gd name="T24" fmla="*/ 20 w 87"/>
                <a:gd name="T25" fmla="*/ 12 h 135"/>
                <a:gd name="T26" fmla="*/ 20 w 87"/>
                <a:gd name="T27" fmla="*/ 60 h 135"/>
                <a:gd name="T28" fmla="*/ 65 w 87"/>
                <a:gd name="T29" fmla="*/ 43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7" h="135">
                  <a:moveTo>
                    <a:pt x="65" y="43"/>
                  </a:moveTo>
                  <a:cubicBezTo>
                    <a:pt x="65" y="59"/>
                    <a:pt x="65" y="71"/>
                    <a:pt x="65" y="82"/>
                  </a:cubicBezTo>
                  <a:cubicBezTo>
                    <a:pt x="60" y="77"/>
                    <a:pt x="55" y="69"/>
                    <a:pt x="47" y="66"/>
                  </a:cubicBezTo>
                  <a:cubicBezTo>
                    <a:pt x="40" y="63"/>
                    <a:pt x="30" y="66"/>
                    <a:pt x="19" y="66"/>
                  </a:cubicBezTo>
                  <a:cubicBezTo>
                    <a:pt x="23" y="89"/>
                    <a:pt x="13" y="113"/>
                    <a:pt x="25" y="135"/>
                  </a:cubicBezTo>
                  <a:cubicBezTo>
                    <a:pt x="18" y="135"/>
                    <a:pt x="8" y="135"/>
                    <a:pt x="0" y="135"/>
                  </a:cubicBezTo>
                  <a:cubicBezTo>
                    <a:pt x="3" y="130"/>
                    <a:pt x="7" y="125"/>
                    <a:pt x="7" y="120"/>
                  </a:cubicBezTo>
                  <a:cubicBezTo>
                    <a:pt x="8" y="85"/>
                    <a:pt x="8" y="51"/>
                    <a:pt x="7" y="16"/>
                  </a:cubicBezTo>
                  <a:cubicBezTo>
                    <a:pt x="7" y="11"/>
                    <a:pt x="3" y="5"/>
                    <a:pt x="1" y="0"/>
                  </a:cubicBezTo>
                  <a:cubicBezTo>
                    <a:pt x="25" y="0"/>
                    <a:pt x="51" y="0"/>
                    <a:pt x="78" y="0"/>
                  </a:cubicBezTo>
                  <a:cubicBezTo>
                    <a:pt x="81" y="9"/>
                    <a:pt x="84" y="17"/>
                    <a:pt x="87" y="26"/>
                  </a:cubicBezTo>
                  <a:cubicBezTo>
                    <a:pt x="72" y="6"/>
                    <a:pt x="53" y="0"/>
                    <a:pt x="31" y="3"/>
                  </a:cubicBezTo>
                  <a:cubicBezTo>
                    <a:pt x="27" y="3"/>
                    <a:pt x="20" y="8"/>
                    <a:pt x="20" y="12"/>
                  </a:cubicBezTo>
                  <a:cubicBezTo>
                    <a:pt x="19" y="28"/>
                    <a:pt x="20" y="44"/>
                    <a:pt x="20" y="60"/>
                  </a:cubicBezTo>
                  <a:cubicBezTo>
                    <a:pt x="48" y="65"/>
                    <a:pt x="57" y="62"/>
                    <a:pt x="65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7" name="Freeform 51">
              <a:extLst>
                <a:ext uri="{FF2B5EF4-FFF2-40B4-BE49-F238E27FC236}">
                  <a16:creationId xmlns:a16="http://schemas.microsoft.com/office/drawing/2014/main" id="{4F87D4E3-31E9-4D23-8F6A-06DB99FAD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7551" y="4681538"/>
              <a:ext cx="263525" cy="446088"/>
            </a:xfrm>
            <a:custGeom>
              <a:avLst/>
              <a:gdLst>
                <a:gd name="T0" fmla="*/ 66 w 80"/>
                <a:gd name="T1" fmla="*/ 0 h 135"/>
                <a:gd name="T2" fmla="*/ 80 w 80"/>
                <a:gd name="T3" fmla="*/ 0 h 135"/>
                <a:gd name="T4" fmla="*/ 64 w 80"/>
                <a:gd name="T5" fmla="*/ 53 h 135"/>
                <a:gd name="T6" fmla="*/ 38 w 80"/>
                <a:gd name="T7" fmla="*/ 135 h 135"/>
                <a:gd name="T8" fmla="*/ 28 w 80"/>
                <a:gd name="T9" fmla="*/ 101 h 135"/>
                <a:gd name="T10" fmla="*/ 8 w 80"/>
                <a:gd name="T11" fmla="*/ 20 h 135"/>
                <a:gd name="T12" fmla="*/ 0 w 80"/>
                <a:gd name="T13" fmla="*/ 0 h 135"/>
                <a:gd name="T14" fmla="*/ 22 w 80"/>
                <a:gd name="T15" fmla="*/ 0 h 135"/>
                <a:gd name="T16" fmla="*/ 20 w 80"/>
                <a:gd name="T17" fmla="*/ 15 h 135"/>
                <a:gd name="T18" fmla="*/ 42 w 80"/>
                <a:gd name="T19" fmla="*/ 105 h 135"/>
                <a:gd name="T20" fmla="*/ 46 w 80"/>
                <a:gd name="T21" fmla="*/ 94 h 135"/>
                <a:gd name="T22" fmla="*/ 67 w 80"/>
                <a:gd name="T23" fmla="*/ 19 h 135"/>
                <a:gd name="T24" fmla="*/ 66 w 80"/>
                <a:gd name="T25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135">
                  <a:moveTo>
                    <a:pt x="66" y="0"/>
                  </a:moveTo>
                  <a:cubicBezTo>
                    <a:pt x="70" y="0"/>
                    <a:pt x="77" y="0"/>
                    <a:pt x="80" y="0"/>
                  </a:cubicBezTo>
                  <a:cubicBezTo>
                    <a:pt x="75" y="17"/>
                    <a:pt x="69" y="35"/>
                    <a:pt x="64" y="53"/>
                  </a:cubicBezTo>
                  <a:cubicBezTo>
                    <a:pt x="56" y="80"/>
                    <a:pt x="49" y="107"/>
                    <a:pt x="38" y="135"/>
                  </a:cubicBezTo>
                  <a:cubicBezTo>
                    <a:pt x="35" y="123"/>
                    <a:pt x="31" y="112"/>
                    <a:pt x="28" y="101"/>
                  </a:cubicBezTo>
                  <a:cubicBezTo>
                    <a:pt x="22" y="74"/>
                    <a:pt x="15" y="47"/>
                    <a:pt x="8" y="20"/>
                  </a:cubicBezTo>
                  <a:cubicBezTo>
                    <a:pt x="7" y="13"/>
                    <a:pt x="3" y="7"/>
                    <a:pt x="0" y="0"/>
                  </a:cubicBezTo>
                  <a:cubicBezTo>
                    <a:pt x="7" y="0"/>
                    <a:pt x="16" y="0"/>
                    <a:pt x="22" y="0"/>
                  </a:cubicBezTo>
                  <a:cubicBezTo>
                    <a:pt x="22" y="5"/>
                    <a:pt x="19" y="11"/>
                    <a:pt x="20" y="15"/>
                  </a:cubicBezTo>
                  <a:cubicBezTo>
                    <a:pt x="27" y="44"/>
                    <a:pt x="34" y="73"/>
                    <a:pt x="42" y="105"/>
                  </a:cubicBezTo>
                  <a:cubicBezTo>
                    <a:pt x="44" y="99"/>
                    <a:pt x="46" y="97"/>
                    <a:pt x="46" y="94"/>
                  </a:cubicBezTo>
                  <a:cubicBezTo>
                    <a:pt x="53" y="69"/>
                    <a:pt x="61" y="44"/>
                    <a:pt x="67" y="19"/>
                  </a:cubicBezTo>
                  <a:cubicBezTo>
                    <a:pt x="68" y="14"/>
                    <a:pt x="66" y="7"/>
                    <a:pt x="6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8" name="Freeform 52">
              <a:extLst>
                <a:ext uri="{FF2B5EF4-FFF2-40B4-BE49-F238E27FC236}">
                  <a16:creationId xmlns:a16="http://schemas.microsoft.com/office/drawing/2014/main" id="{868F80AA-AB36-4C15-9949-21DB82D7D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8751" y="4681538"/>
              <a:ext cx="260350" cy="452438"/>
            </a:xfrm>
            <a:custGeom>
              <a:avLst/>
              <a:gdLst>
                <a:gd name="T0" fmla="*/ 0 w 79"/>
                <a:gd name="T1" fmla="*/ 0 h 137"/>
                <a:gd name="T2" fmla="*/ 22 w 79"/>
                <a:gd name="T3" fmla="*/ 0 h 137"/>
                <a:gd name="T4" fmla="*/ 17 w 79"/>
                <a:gd name="T5" fmla="*/ 18 h 137"/>
                <a:gd name="T6" fmla="*/ 17 w 79"/>
                <a:gd name="T7" fmla="*/ 103 h 137"/>
                <a:gd name="T8" fmla="*/ 40 w 79"/>
                <a:gd name="T9" fmla="*/ 132 h 137"/>
                <a:gd name="T10" fmla="*/ 71 w 79"/>
                <a:gd name="T11" fmla="*/ 106 h 137"/>
                <a:gd name="T12" fmla="*/ 71 w 79"/>
                <a:gd name="T13" fmla="*/ 12 h 137"/>
                <a:gd name="T14" fmla="*/ 64 w 79"/>
                <a:gd name="T15" fmla="*/ 0 h 137"/>
                <a:gd name="T16" fmla="*/ 79 w 79"/>
                <a:gd name="T17" fmla="*/ 0 h 137"/>
                <a:gd name="T18" fmla="*/ 74 w 79"/>
                <a:gd name="T19" fmla="*/ 22 h 137"/>
                <a:gd name="T20" fmla="*/ 74 w 79"/>
                <a:gd name="T21" fmla="*/ 103 h 137"/>
                <a:gd name="T22" fmla="*/ 39 w 79"/>
                <a:gd name="T23" fmla="*/ 137 h 137"/>
                <a:gd name="T24" fmla="*/ 5 w 79"/>
                <a:gd name="T25" fmla="*/ 103 h 137"/>
                <a:gd name="T26" fmla="*/ 4 w 79"/>
                <a:gd name="T27" fmla="*/ 19 h 137"/>
                <a:gd name="T28" fmla="*/ 0 w 79"/>
                <a:gd name="T2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" h="137">
                  <a:moveTo>
                    <a:pt x="0" y="0"/>
                  </a:moveTo>
                  <a:cubicBezTo>
                    <a:pt x="7" y="0"/>
                    <a:pt x="15" y="0"/>
                    <a:pt x="22" y="0"/>
                  </a:cubicBezTo>
                  <a:cubicBezTo>
                    <a:pt x="20" y="6"/>
                    <a:pt x="17" y="12"/>
                    <a:pt x="17" y="18"/>
                  </a:cubicBezTo>
                  <a:cubicBezTo>
                    <a:pt x="16" y="47"/>
                    <a:pt x="16" y="75"/>
                    <a:pt x="17" y="103"/>
                  </a:cubicBezTo>
                  <a:cubicBezTo>
                    <a:pt x="17" y="122"/>
                    <a:pt x="24" y="131"/>
                    <a:pt x="40" y="132"/>
                  </a:cubicBezTo>
                  <a:cubicBezTo>
                    <a:pt x="55" y="133"/>
                    <a:pt x="70" y="122"/>
                    <a:pt x="71" y="106"/>
                  </a:cubicBezTo>
                  <a:cubicBezTo>
                    <a:pt x="72" y="75"/>
                    <a:pt x="71" y="43"/>
                    <a:pt x="71" y="12"/>
                  </a:cubicBezTo>
                  <a:cubicBezTo>
                    <a:pt x="71" y="8"/>
                    <a:pt x="66" y="4"/>
                    <a:pt x="64" y="0"/>
                  </a:cubicBezTo>
                  <a:cubicBezTo>
                    <a:pt x="69" y="0"/>
                    <a:pt x="75" y="0"/>
                    <a:pt x="79" y="0"/>
                  </a:cubicBezTo>
                  <a:cubicBezTo>
                    <a:pt x="78" y="7"/>
                    <a:pt x="74" y="15"/>
                    <a:pt x="74" y="22"/>
                  </a:cubicBezTo>
                  <a:cubicBezTo>
                    <a:pt x="74" y="49"/>
                    <a:pt x="74" y="76"/>
                    <a:pt x="74" y="103"/>
                  </a:cubicBezTo>
                  <a:cubicBezTo>
                    <a:pt x="74" y="124"/>
                    <a:pt x="59" y="137"/>
                    <a:pt x="39" y="137"/>
                  </a:cubicBezTo>
                  <a:cubicBezTo>
                    <a:pt x="17" y="137"/>
                    <a:pt x="5" y="126"/>
                    <a:pt x="5" y="103"/>
                  </a:cubicBezTo>
                  <a:cubicBezTo>
                    <a:pt x="5" y="75"/>
                    <a:pt x="5" y="47"/>
                    <a:pt x="4" y="19"/>
                  </a:cubicBezTo>
                  <a:cubicBezTo>
                    <a:pt x="4" y="13"/>
                    <a:pt x="1" y="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9" name="Freeform 53">
              <a:extLst>
                <a:ext uri="{FF2B5EF4-FFF2-40B4-BE49-F238E27FC236}">
                  <a16:creationId xmlns:a16="http://schemas.microsoft.com/office/drawing/2014/main" id="{745D4EC6-ADC6-4D8B-AA33-C548CDF62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2376" y="4681538"/>
              <a:ext cx="288925" cy="442913"/>
            </a:xfrm>
            <a:custGeom>
              <a:avLst/>
              <a:gdLst>
                <a:gd name="T0" fmla="*/ 88 w 88"/>
                <a:gd name="T1" fmla="*/ 27 h 134"/>
                <a:gd name="T2" fmla="*/ 50 w 88"/>
                <a:gd name="T3" fmla="*/ 6 h 134"/>
                <a:gd name="T4" fmla="*/ 50 w 88"/>
                <a:gd name="T5" fmla="*/ 89 h 134"/>
                <a:gd name="T6" fmla="*/ 51 w 88"/>
                <a:gd name="T7" fmla="*/ 118 h 134"/>
                <a:gd name="T8" fmla="*/ 57 w 88"/>
                <a:gd name="T9" fmla="*/ 134 h 134"/>
                <a:gd name="T10" fmla="*/ 31 w 88"/>
                <a:gd name="T11" fmla="*/ 134 h 134"/>
                <a:gd name="T12" fmla="*/ 38 w 88"/>
                <a:gd name="T13" fmla="*/ 115 h 134"/>
                <a:gd name="T14" fmla="*/ 38 w 88"/>
                <a:gd name="T15" fmla="*/ 20 h 134"/>
                <a:gd name="T16" fmla="*/ 33 w 88"/>
                <a:gd name="T17" fmla="*/ 6 h 134"/>
                <a:gd name="T18" fmla="*/ 12 w 88"/>
                <a:gd name="T19" fmla="*/ 13 h 134"/>
                <a:gd name="T20" fmla="*/ 0 w 88"/>
                <a:gd name="T21" fmla="*/ 28 h 134"/>
                <a:gd name="T22" fmla="*/ 7 w 88"/>
                <a:gd name="T23" fmla="*/ 0 h 134"/>
                <a:gd name="T24" fmla="*/ 82 w 88"/>
                <a:gd name="T25" fmla="*/ 0 h 134"/>
                <a:gd name="T26" fmla="*/ 88 w 88"/>
                <a:gd name="T27" fmla="*/ 27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8" h="134">
                  <a:moveTo>
                    <a:pt x="88" y="27"/>
                  </a:moveTo>
                  <a:cubicBezTo>
                    <a:pt x="73" y="3"/>
                    <a:pt x="73" y="3"/>
                    <a:pt x="50" y="6"/>
                  </a:cubicBezTo>
                  <a:cubicBezTo>
                    <a:pt x="50" y="34"/>
                    <a:pt x="50" y="61"/>
                    <a:pt x="50" y="89"/>
                  </a:cubicBezTo>
                  <a:cubicBezTo>
                    <a:pt x="50" y="99"/>
                    <a:pt x="50" y="108"/>
                    <a:pt x="51" y="118"/>
                  </a:cubicBezTo>
                  <a:cubicBezTo>
                    <a:pt x="51" y="123"/>
                    <a:pt x="55" y="129"/>
                    <a:pt x="57" y="134"/>
                  </a:cubicBezTo>
                  <a:cubicBezTo>
                    <a:pt x="50" y="134"/>
                    <a:pt x="39" y="134"/>
                    <a:pt x="31" y="134"/>
                  </a:cubicBezTo>
                  <a:cubicBezTo>
                    <a:pt x="33" y="129"/>
                    <a:pt x="38" y="122"/>
                    <a:pt x="38" y="115"/>
                  </a:cubicBezTo>
                  <a:cubicBezTo>
                    <a:pt x="39" y="84"/>
                    <a:pt x="39" y="52"/>
                    <a:pt x="38" y="20"/>
                  </a:cubicBezTo>
                  <a:cubicBezTo>
                    <a:pt x="38" y="15"/>
                    <a:pt x="34" y="5"/>
                    <a:pt x="33" y="6"/>
                  </a:cubicBezTo>
                  <a:cubicBezTo>
                    <a:pt x="25" y="6"/>
                    <a:pt x="17" y="9"/>
                    <a:pt x="12" y="13"/>
                  </a:cubicBezTo>
                  <a:cubicBezTo>
                    <a:pt x="7" y="16"/>
                    <a:pt x="6" y="23"/>
                    <a:pt x="0" y="28"/>
                  </a:cubicBezTo>
                  <a:cubicBezTo>
                    <a:pt x="2" y="19"/>
                    <a:pt x="4" y="10"/>
                    <a:pt x="7" y="0"/>
                  </a:cubicBezTo>
                  <a:cubicBezTo>
                    <a:pt x="32" y="0"/>
                    <a:pt x="56" y="0"/>
                    <a:pt x="82" y="0"/>
                  </a:cubicBezTo>
                  <a:cubicBezTo>
                    <a:pt x="84" y="9"/>
                    <a:pt x="86" y="18"/>
                    <a:pt x="88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0" name="Freeform 54">
              <a:extLst>
                <a:ext uri="{FF2B5EF4-FFF2-40B4-BE49-F238E27FC236}">
                  <a16:creationId xmlns:a16="http://schemas.microsoft.com/office/drawing/2014/main" id="{F8F41FEE-093F-4C4C-ABFC-585D6D9ACA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7501" y="4681538"/>
              <a:ext cx="274638" cy="446088"/>
            </a:xfrm>
            <a:custGeom>
              <a:avLst/>
              <a:gdLst>
                <a:gd name="T0" fmla="*/ 62 w 83"/>
                <a:gd name="T1" fmla="*/ 135 h 135"/>
                <a:gd name="T2" fmla="*/ 28 w 83"/>
                <a:gd name="T3" fmla="*/ 135 h 135"/>
                <a:gd name="T4" fmla="*/ 36 w 83"/>
                <a:gd name="T5" fmla="*/ 115 h 135"/>
                <a:gd name="T6" fmla="*/ 0 w 83"/>
                <a:gd name="T7" fmla="*/ 0 h 135"/>
                <a:gd name="T8" fmla="*/ 21 w 83"/>
                <a:gd name="T9" fmla="*/ 0 h 135"/>
                <a:gd name="T10" fmla="*/ 43 w 83"/>
                <a:gd name="T11" fmla="*/ 71 h 135"/>
                <a:gd name="T12" fmla="*/ 63 w 83"/>
                <a:gd name="T13" fmla="*/ 0 h 135"/>
                <a:gd name="T14" fmla="*/ 83 w 83"/>
                <a:gd name="T15" fmla="*/ 0 h 135"/>
                <a:gd name="T16" fmla="*/ 62 w 83"/>
                <a:gd name="T17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135">
                  <a:moveTo>
                    <a:pt x="62" y="135"/>
                  </a:moveTo>
                  <a:cubicBezTo>
                    <a:pt x="47" y="135"/>
                    <a:pt x="36" y="135"/>
                    <a:pt x="28" y="135"/>
                  </a:cubicBezTo>
                  <a:cubicBezTo>
                    <a:pt x="31" y="129"/>
                    <a:pt x="35" y="122"/>
                    <a:pt x="36" y="115"/>
                  </a:cubicBezTo>
                  <a:cubicBezTo>
                    <a:pt x="37" y="86"/>
                    <a:pt x="17" y="24"/>
                    <a:pt x="0" y="0"/>
                  </a:cubicBezTo>
                  <a:cubicBezTo>
                    <a:pt x="8" y="0"/>
                    <a:pt x="17" y="0"/>
                    <a:pt x="21" y="0"/>
                  </a:cubicBezTo>
                  <a:cubicBezTo>
                    <a:pt x="20" y="27"/>
                    <a:pt x="35" y="48"/>
                    <a:pt x="43" y="71"/>
                  </a:cubicBezTo>
                  <a:cubicBezTo>
                    <a:pt x="51" y="48"/>
                    <a:pt x="69" y="28"/>
                    <a:pt x="63" y="0"/>
                  </a:cubicBezTo>
                  <a:cubicBezTo>
                    <a:pt x="68" y="0"/>
                    <a:pt x="76" y="0"/>
                    <a:pt x="83" y="0"/>
                  </a:cubicBezTo>
                  <a:cubicBezTo>
                    <a:pt x="51" y="35"/>
                    <a:pt x="34" y="124"/>
                    <a:pt x="62" y="1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1" name="Freeform 55">
              <a:extLst>
                <a:ext uri="{FF2B5EF4-FFF2-40B4-BE49-F238E27FC236}">
                  <a16:creationId xmlns:a16="http://schemas.microsoft.com/office/drawing/2014/main" id="{52E57B61-95FF-44B9-8294-E4F279B45F4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9163" y="4681538"/>
              <a:ext cx="203200" cy="442913"/>
            </a:xfrm>
            <a:custGeom>
              <a:avLst/>
              <a:gdLst>
                <a:gd name="T0" fmla="*/ 0 w 62"/>
                <a:gd name="T1" fmla="*/ 132 h 134"/>
                <a:gd name="T2" fmla="*/ 10 w 62"/>
                <a:gd name="T3" fmla="*/ 132 h 134"/>
                <a:gd name="T4" fmla="*/ 23 w 62"/>
                <a:gd name="T5" fmla="*/ 119 h 134"/>
                <a:gd name="T6" fmla="*/ 23 w 62"/>
                <a:gd name="T7" fmla="*/ 18 h 134"/>
                <a:gd name="T8" fmla="*/ 8 w 62"/>
                <a:gd name="T9" fmla="*/ 2 h 134"/>
                <a:gd name="T10" fmla="*/ 0 w 62"/>
                <a:gd name="T11" fmla="*/ 0 h 134"/>
                <a:gd name="T12" fmla="*/ 58 w 62"/>
                <a:gd name="T13" fmla="*/ 0 h 134"/>
                <a:gd name="T14" fmla="*/ 58 w 62"/>
                <a:gd name="T15" fmla="*/ 2 h 134"/>
                <a:gd name="T16" fmla="*/ 52 w 62"/>
                <a:gd name="T17" fmla="*/ 2 h 134"/>
                <a:gd name="T18" fmla="*/ 34 w 62"/>
                <a:gd name="T19" fmla="*/ 22 h 134"/>
                <a:gd name="T20" fmla="*/ 34 w 62"/>
                <a:gd name="T21" fmla="*/ 104 h 134"/>
                <a:gd name="T22" fmla="*/ 62 w 62"/>
                <a:gd name="T23" fmla="*/ 134 h 134"/>
                <a:gd name="T24" fmla="*/ 0 w 62"/>
                <a:gd name="T25" fmla="*/ 134 h 134"/>
                <a:gd name="T26" fmla="*/ 0 w 62"/>
                <a:gd name="T27" fmla="*/ 132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2" h="134">
                  <a:moveTo>
                    <a:pt x="0" y="132"/>
                  </a:moveTo>
                  <a:cubicBezTo>
                    <a:pt x="3" y="132"/>
                    <a:pt x="7" y="132"/>
                    <a:pt x="10" y="132"/>
                  </a:cubicBezTo>
                  <a:cubicBezTo>
                    <a:pt x="20" y="133"/>
                    <a:pt x="23" y="128"/>
                    <a:pt x="23" y="119"/>
                  </a:cubicBezTo>
                  <a:cubicBezTo>
                    <a:pt x="23" y="85"/>
                    <a:pt x="23" y="52"/>
                    <a:pt x="23" y="18"/>
                  </a:cubicBezTo>
                  <a:cubicBezTo>
                    <a:pt x="24" y="7"/>
                    <a:pt x="20" y="1"/>
                    <a:pt x="8" y="2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19" y="0"/>
                    <a:pt x="38" y="0"/>
                    <a:pt x="58" y="0"/>
                  </a:cubicBezTo>
                  <a:cubicBezTo>
                    <a:pt x="58" y="1"/>
                    <a:pt x="58" y="1"/>
                    <a:pt x="58" y="2"/>
                  </a:cubicBezTo>
                  <a:cubicBezTo>
                    <a:pt x="56" y="2"/>
                    <a:pt x="54" y="3"/>
                    <a:pt x="52" y="2"/>
                  </a:cubicBezTo>
                  <a:cubicBezTo>
                    <a:pt x="37" y="0"/>
                    <a:pt x="34" y="8"/>
                    <a:pt x="34" y="22"/>
                  </a:cubicBezTo>
                  <a:cubicBezTo>
                    <a:pt x="35" y="49"/>
                    <a:pt x="34" y="77"/>
                    <a:pt x="34" y="104"/>
                  </a:cubicBezTo>
                  <a:cubicBezTo>
                    <a:pt x="34" y="130"/>
                    <a:pt x="34" y="130"/>
                    <a:pt x="62" y="134"/>
                  </a:cubicBezTo>
                  <a:cubicBezTo>
                    <a:pt x="38" y="134"/>
                    <a:pt x="19" y="134"/>
                    <a:pt x="0" y="134"/>
                  </a:cubicBezTo>
                  <a:cubicBezTo>
                    <a:pt x="0" y="134"/>
                    <a:pt x="0" y="133"/>
                    <a:pt x="0" y="1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2" name="Freeform 56">
              <a:extLst>
                <a:ext uri="{FF2B5EF4-FFF2-40B4-BE49-F238E27FC236}">
                  <a16:creationId xmlns:a16="http://schemas.microsoft.com/office/drawing/2014/main" id="{D6F751C4-70EB-4F8E-A251-E208C649E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4813" y="4681538"/>
              <a:ext cx="184150" cy="446088"/>
            </a:xfrm>
            <a:custGeom>
              <a:avLst/>
              <a:gdLst>
                <a:gd name="T0" fmla="*/ 56 w 56"/>
                <a:gd name="T1" fmla="*/ 135 h 135"/>
                <a:gd name="T2" fmla="*/ 0 w 56"/>
                <a:gd name="T3" fmla="*/ 135 h 135"/>
                <a:gd name="T4" fmla="*/ 2 w 56"/>
                <a:gd name="T5" fmla="*/ 132 h 135"/>
                <a:gd name="T6" fmla="*/ 24 w 56"/>
                <a:gd name="T7" fmla="*/ 110 h 135"/>
                <a:gd name="T8" fmla="*/ 24 w 56"/>
                <a:gd name="T9" fmla="*/ 27 h 135"/>
                <a:gd name="T10" fmla="*/ 1 w 56"/>
                <a:gd name="T11" fmla="*/ 0 h 135"/>
                <a:gd name="T12" fmla="*/ 28 w 56"/>
                <a:gd name="T13" fmla="*/ 0 h 135"/>
                <a:gd name="T14" fmla="*/ 56 w 56"/>
                <a:gd name="T15" fmla="*/ 0 h 135"/>
                <a:gd name="T16" fmla="*/ 35 w 56"/>
                <a:gd name="T17" fmla="*/ 27 h 135"/>
                <a:gd name="T18" fmla="*/ 35 w 56"/>
                <a:gd name="T19" fmla="*/ 109 h 135"/>
                <a:gd name="T20" fmla="*/ 56 w 56"/>
                <a:gd name="T2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35">
                  <a:moveTo>
                    <a:pt x="56" y="135"/>
                  </a:moveTo>
                  <a:cubicBezTo>
                    <a:pt x="37" y="135"/>
                    <a:pt x="19" y="135"/>
                    <a:pt x="0" y="135"/>
                  </a:cubicBezTo>
                  <a:cubicBezTo>
                    <a:pt x="1" y="133"/>
                    <a:pt x="2" y="132"/>
                    <a:pt x="2" y="132"/>
                  </a:cubicBezTo>
                  <a:cubicBezTo>
                    <a:pt x="24" y="133"/>
                    <a:pt x="24" y="133"/>
                    <a:pt x="24" y="110"/>
                  </a:cubicBezTo>
                  <a:cubicBezTo>
                    <a:pt x="24" y="82"/>
                    <a:pt x="24" y="55"/>
                    <a:pt x="24" y="27"/>
                  </a:cubicBezTo>
                  <a:cubicBezTo>
                    <a:pt x="24" y="4"/>
                    <a:pt x="24" y="4"/>
                    <a:pt x="1" y="0"/>
                  </a:cubicBezTo>
                  <a:cubicBezTo>
                    <a:pt x="10" y="0"/>
                    <a:pt x="19" y="0"/>
                    <a:pt x="28" y="0"/>
                  </a:cubicBezTo>
                  <a:cubicBezTo>
                    <a:pt x="37" y="0"/>
                    <a:pt x="47" y="0"/>
                    <a:pt x="56" y="0"/>
                  </a:cubicBezTo>
                  <a:cubicBezTo>
                    <a:pt x="35" y="5"/>
                    <a:pt x="35" y="5"/>
                    <a:pt x="35" y="27"/>
                  </a:cubicBezTo>
                  <a:cubicBezTo>
                    <a:pt x="35" y="54"/>
                    <a:pt x="35" y="82"/>
                    <a:pt x="35" y="109"/>
                  </a:cubicBezTo>
                  <a:cubicBezTo>
                    <a:pt x="35" y="131"/>
                    <a:pt x="35" y="131"/>
                    <a:pt x="56" y="1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3" name="Freeform 57">
              <a:extLst>
                <a:ext uri="{FF2B5EF4-FFF2-40B4-BE49-F238E27FC236}">
                  <a16:creationId xmlns:a16="http://schemas.microsoft.com/office/drawing/2014/main" id="{B0FF765A-BF2A-4B09-A712-E7310818174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9938" y="3159125"/>
              <a:ext cx="95250" cy="339725"/>
            </a:xfrm>
            <a:custGeom>
              <a:avLst/>
              <a:gdLst>
                <a:gd name="T0" fmla="*/ 29 w 29"/>
                <a:gd name="T1" fmla="*/ 0 h 103"/>
                <a:gd name="T2" fmla="*/ 25 w 29"/>
                <a:gd name="T3" fmla="*/ 47 h 103"/>
                <a:gd name="T4" fmla="*/ 23 w 29"/>
                <a:gd name="T5" fmla="*/ 82 h 103"/>
                <a:gd name="T6" fmla="*/ 0 w 29"/>
                <a:gd name="T7" fmla="*/ 100 h 103"/>
                <a:gd name="T8" fmla="*/ 29 w 29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03">
                  <a:moveTo>
                    <a:pt x="29" y="0"/>
                  </a:moveTo>
                  <a:cubicBezTo>
                    <a:pt x="27" y="18"/>
                    <a:pt x="26" y="32"/>
                    <a:pt x="25" y="47"/>
                  </a:cubicBezTo>
                  <a:cubicBezTo>
                    <a:pt x="24" y="59"/>
                    <a:pt x="23" y="71"/>
                    <a:pt x="23" y="82"/>
                  </a:cubicBezTo>
                  <a:cubicBezTo>
                    <a:pt x="22" y="101"/>
                    <a:pt x="21" y="103"/>
                    <a:pt x="0" y="100"/>
                  </a:cubicBezTo>
                  <a:cubicBezTo>
                    <a:pt x="0" y="65"/>
                    <a:pt x="0" y="30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4" name="Freeform 58">
              <a:extLst>
                <a:ext uri="{FF2B5EF4-FFF2-40B4-BE49-F238E27FC236}">
                  <a16:creationId xmlns:a16="http://schemas.microsoft.com/office/drawing/2014/main" id="{26E0E8E4-230D-4466-9E93-A64C44816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9972676" y="2571750"/>
              <a:ext cx="136525" cy="184150"/>
            </a:xfrm>
            <a:custGeom>
              <a:avLst/>
              <a:gdLst>
                <a:gd name="T0" fmla="*/ 0 w 41"/>
                <a:gd name="T1" fmla="*/ 56 h 56"/>
                <a:gd name="T2" fmla="*/ 0 w 41"/>
                <a:gd name="T3" fmla="*/ 18 h 56"/>
                <a:gd name="T4" fmla="*/ 20 w 41"/>
                <a:gd name="T5" fmla="*/ 9 h 56"/>
                <a:gd name="T6" fmla="*/ 41 w 41"/>
                <a:gd name="T7" fmla="*/ 31 h 56"/>
                <a:gd name="T8" fmla="*/ 18 w 41"/>
                <a:gd name="T9" fmla="*/ 49 h 56"/>
                <a:gd name="T10" fmla="*/ 0 w 41"/>
                <a:gd name="T11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56">
                  <a:moveTo>
                    <a:pt x="0" y="56"/>
                  </a:moveTo>
                  <a:cubicBezTo>
                    <a:pt x="0" y="42"/>
                    <a:pt x="0" y="30"/>
                    <a:pt x="0" y="18"/>
                  </a:cubicBezTo>
                  <a:cubicBezTo>
                    <a:pt x="1" y="4"/>
                    <a:pt x="9" y="0"/>
                    <a:pt x="20" y="9"/>
                  </a:cubicBezTo>
                  <a:cubicBezTo>
                    <a:pt x="28" y="15"/>
                    <a:pt x="34" y="24"/>
                    <a:pt x="41" y="31"/>
                  </a:cubicBezTo>
                  <a:cubicBezTo>
                    <a:pt x="33" y="37"/>
                    <a:pt x="26" y="44"/>
                    <a:pt x="18" y="49"/>
                  </a:cubicBezTo>
                  <a:cubicBezTo>
                    <a:pt x="13" y="52"/>
                    <a:pt x="7" y="53"/>
                    <a:pt x="0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5" name="Freeform 59">
              <a:extLst>
                <a:ext uri="{FF2B5EF4-FFF2-40B4-BE49-F238E27FC236}">
                  <a16:creationId xmlns:a16="http://schemas.microsoft.com/office/drawing/2014/main" id="{914E474F-3726-4475-A45F-782F880D65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93863" y="2446338"/>
              <a:ext cx="2151063" cy="2154238"/>
            </a:xfrm>
            <a:custGeom>
              <a:avLst/>
              <a:gdLst>
                <a:gd name="T0" fmla="*/ 328 w 652"/>
                <a:gd name="T1" fmla="*/ 1 h 653"/>
                <a:gd name="T2" fmla="*/ 323 w 652"/>
                <a:gd name="T3" fmla="*/ 652 h 653"/>
                <a:gd name="T4" fmla="*/ 349 w 652"/>
                <a:gd name="T5" fmla="*/ 237 h 653"/>
                <a:gd name="T6" fmla="*/ 304 w 652"/>
                <a:gd name="T7" fmla="*/ 430 h 653"/>
                <a:gd name="T8" fmla="*/ 316 w 652"/>
                <a:gd name="T9" fmla="*/ 630 h 653"/>
                <a:gd name="T10" fmla="*/ 345 w 652"/>
                <a:gd name="T11" fmla="*/ 21 h 653"/>
                <a:gd name="T12" fmla="*/ 335 w 652"/>
                <a:gd name="T13" fmla="*/ 106 h 653"/>
                <a:gd name="T14" fmla="*/ 500 w 652"/>
                <a:gd name="T15" fmla="*/ 112 h 653"/>
                <a:gd name="T16" fmla="*/ 551 w 652"/>
                <a:gd name="T17" fmla="*/ 133 h 653"/>
                <a:gd name="T18" fmla="*/ 382 w 652"/>
                <a:gd name="T19" fmla="*/ 161 h 653"/>
                <a:gd name="T20" fmla="*/ 354 w 652"/>
                <a:gd name="T21" fmla="*/ 222 h 653"/>
                <a:gd name="T22" fmla="*/ 417 w 652"/>
                <a:gd name="T23" fmla="*/ 173 h 653"/>
                <a:gd name="T24" fmla="*/ 547 w 652"/>
                <a:gd name="T25" fmla="*/ 201 h 653"/>
                <a:gd name="T26" fmla="*/ 411 w 652"/>
                <a:gd name="T27" fmla="*/ 263 h 653"/>
                <a:gd name="T28" fmla="*/ 49 w 652"/>
                <a:gd name="T29" fmla="*/ 459 h 653"/>
                <a:gd name="T30" fmla="*/ 103 w 652"/>
                <a:gd name="T31" fmla="*/ 419 h 653"/>
                <a:gd name="T32" fmla="*/ 230 w 652"/>
                <a:gd name="T33" fmla="*/ 425 h 653"/>
                <a:gd name="T34" fmla="*/ 266 w 652"/>
                <a:gd name="T35" fmla="*/ 390 h 653"/>
                <a:gd name="T36" fmla="*/ 302 w 652"/>
                <a:gd name="T37" fmla="*/ 243 h 653"/>
                <a:gd name="T38" fmla="*/ 252 w 652"/>
                <a:gd name="T39" fmla="*/ 302 h 653"/>
                <a:gd name="T40" fmla="*/ 199 w 652"/>
                <a:gd name="T41" fmla="*/ 396 h 653"/>
                <a:gd name="T42" fmla="*/ 53 w 652"/>
                <a:gd name="T43" fmla="*/ 329 h 653"/>
                <a:gd name="T44" fmla="*/ 170 w 652"/>
                <a:gd name="T45" fmla="*/ 150 h 653"/>
                <a:gd name="T46" fmla="*/ 243 w 652"/>
                <a:gd name="T47" fmla="*/ 227 h 653"/>
                <a:gd name="T48" fmla="*/ 285 w 652"/>
                <a:gd name="T49" fmla="*/ 200 h 653"/>
                <a:gd name="T50" fmla="*/ 288 w 652"/>
                <a:gd name="T51" fmla="*/ 161 h 653"/>
                <a:gd name="T52" fmla="*/ 262 w 652"/>
                <a:gd name="T53" fmla="*/ 130 h 653"/>
                <a:gd name="T54" fmla="*/ 321 w 652"/>
                <a:gd name="T55" fmla="*/ 19 h 653"/>
                <a:gd name="T56" fmla="*/ 49 w 652"/>
                <a:gd name="T57" fmla="*/ 459 h 653"/>
                <a:gd name="T58" fmla="*/ 301 w 652"/>
                <a:gd name="T59" fmla="*/ 626 h 653"/>
                <a:gd name="T60" fmla="*/ 266 w 652"/>
                <a:gd name="T61" fmla="*/ 478 h 653"/>
                <a:gd name="T62" fmla="*/ 226 w 652"/>
                <a:gd name="T63" fmla="*/ 469 h 653"/>
                <a:gd name="T64" fmla="*/ 101 w 652"/>
                <a:gd name="T65" fmla="*/ 303 h 653"/>
                <a:gd name="T66" fmla="*/ 166 w 652"/>
                <a:gd name="T67" fmla="*/ 349 h 653"/>
                <a:gd name="T68" fmla="*/ 199 w 652"/>
                <a:gd name="T69" fmla="*/ 306 h 653"/>
                <a:gd name="T70" fmla="*/ 101 w 652"/>
                <a:gd name="T71" fmla="*/ 303 h 653"/>
                <a:gd name="T72" fmla="*/ 143 w 652"/>
                <a:gd name="T73" fmla="*/ 208 h 653"/>
                <a:gd name="T74" fmla="*/ 95 w 652"/>
                <a:gd name="T75" fmla="*/ 243 h 653"/>
                <a:gd name="T76" fmla="*/ 191 w 652"/>
                <a:gd name="T77" fmla="*/ 252 h 653"/>
                <a:gd name="T78" fmla="*/ 494 w 652"/>
                <a:gd name="T79" fmla="*/ 216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52" h="653">
                  <a:moveTo>
                    <a:pt x="1" y="325"/>
                  </a:moveTo>
                  <a:cubicBezTo>
                    <a:pt x="0" y="145"/>
                    <a:pt x="153" y="0"/>
                    <a:pt x="328" y="1"/>
                  </a:cubicBezTo>
                  <a:cubicBezTo>
                    <a:pt x="503" y="3"/>
                    <a:pt x="652" y="149"/>
                    <a:pt x="651" y="327"/>
                  </a:cubicBezTo>
                  <a:cubicBezTo>
                    <a:pt x="650" y="505"/>
                    <a:pt x="506" y="653"/>
                    <a:pt x="323" y="652"/>
                  </a:cubicBezTo>
                  <a:cubicBezTo>
                    <a:pt x="140" y="650"/>
                    <a:pt x="0" y="500"/>
                    <a:pt x="1" y="325"/>
                  </a:cubicBezTo>
                  <a:close/>
                  <a:moveTo>
                    <a:pt x="349" y="237"/>
                  </a:moveTo>
                  <a:cubicBezTo>
                    <a:pt x="341" y="264"/>
                    <a:pt x="333" y="287"/>
                    <a:pt x="326" y="311"/>
                  </a:cubicBezTo>
                  <a:cubicBezTo>
                    <a:pt x="315" y="350"/>
                    <a:pt x="302" y="388"/>
                    <a:pt x="304" y="430"/>
                  </a:cubicBezTo>
                  <a:cubicBezTo>
                    <a:pt x="307" y="483"/>
                    <a:pt x="309" y="536"/>
                    <a:pt x="320" y="589"/>
                  </a:cubicBezTo>
                  <a:cubicBezTo>
                    <a:pt x="323" y="603"/>
                    <a:pt x="329" y="617"/>
                    <a:pt x="316" y="630"/>
                  </a:cubicBezTo>
                  <a:cubicBezTo>
                    <a:pt x="465" y="636"/>
                    <a:pt x="613" y="527"/>
                    <a:pt x="628" y="357"/>
                  </a:cubicBezTo>
                  <a:cubicBezTo>
                    <a:pt x="646" y="156"/>
                    <a:pt x="489" y="26"/>
                    <a:pt x="345" y="21"/>
                  </a:cubicBezTo>
                  <a:cubicBezTo>
                    <a:pt x="345" y="28"/>
                    <a:pt x="346" y="35"/>
                    <a:pt x="345" y="42"/>
                  </a:cubicBezTo>
                  <a:cubicBezTo>
                    <a:pt x="342" y="63"/>
                    <a:pt x="338" y="85"/>
                    <a:pt x="335" y="106"/>
                  </a:cubicBezTo>
                  <a:cubicBezTo>
                    <a:pt x="333" y="118"/>
                    <a:pt x="339" y="125"/>
                    <a:pt x="350" y="122"/>
                  </a:cubicBezTo>
                  <a:cubicBezTo>
                    <a:pt x="399" y="108"/>
                    <a:pt x="450" y="113"/>
                    <a:pt x="500" y="112"/>
                  </a:cubicBezTo>
                  <a:cubicBezTo>
                    <a:pt x="515" y="111"/>
                    <a:pt x="530" y="119"/>
                    <a:pt x="544" y="124"/>
                  </a:cubicBezTo>
                  <a:cubicBezTo>
                    <a:pt x="547" y="125"/>
                    <a:pt x="550" y="129"/>
                    <a:pt x="551" y="133"/>
                  </a:cubicBezTo>
                  <a:cubicBezTo>
                    <a:pt x="555" y="151"/>
                    <a:pt x="548" y="160"/>
                    <a:pt x="529" y="161"/>
                  </a:cubicBezTo>
                  <a:cubicBezTo>
                    <a:pt x="480" y="161"/>
                    <a:pt x="431" y="160"/>
                    <a:pt x="382" y="161"/>
                  </a:cubicBezTo>
                  <a:cubicBezTo>
                    <a:pt x="369" y="161"/>
                    <a:pt x="354" y="164"/>
                    <a:pt x="345" y="171"/>
                  </a:cubicBezTo>
                  <a:cubicBezTo>
                    <a:pt x="332" y="180"/>
                    <a:pt x="339" y="211"/>
                    <a:pt x="354" y="222"/>
                  </a:cubicBezTo>
                  <a:cubicBezTo>
                    <a:pt x="355" y="220"/>
                    <a:pt x="356" y="218"/>
                    <a:pt x="357" y="216"/>
                  </a:cubicBezTo>
                  <a:cubicBezTo>
                    <a:pt x="368" y="190"/>
                    <a:pt x="385" y="172"/>
                    <a:pt x="417" y="173"/>
                  </a:cubicBezTo>
                  <a:cubicBezTo>
                    <a:pt x="451" y="174"/>
                    <a:pt x="486" y="174"/>
                    <a:pt x="521" y="176"/>
                  </a:cubicBezTo>
                  <a:cubicBezTo>
                    <a:pt x="535" y="177"/>
                    <a:pt x="545" y="188"/>
                    <a:pt x="547" y="201"/>
                  </a:cubicBezTo>
                  <a:cubicBezTo>
                    <a:pt x="553" y="234"/>
                    <a:pt x="539" y="253"/>
                    <a:pt x="506" y="256"/>
                  </a:cubicBezTo>
                  <a:cubicBezTo>
                    <a:pt x="474" y="259"/>
                    <a:pt x="442" y="261"/>
                    <a:pt x="411" y="263"/>
                  </a:cubicBezTo>
                  <a:cubicBezTo>
                    <a:pt x="387" y="264"/>
                    <a:pt x="368" y="256"/>
                    <a:pt x="349" y="237"/>
                  </a:cubicBezTo>
                  <a:close/>
                  <a:moveTo>
                    <a:pt x="49" y="459"/>
                  </a:moveTo>
                  <a:cubicBezTo>
                    <a:pt x="57" y="449"/>
                    <a:pt x="62" y="442"/>
                    <a:pt x="67" y="435"/>
                  </a:cubicBezTo>
                  <a:cubicBezTo>
                    <a:pt x="76" y="422"/>
                    <a:pt x="87" y="416"/>
                    <a:pt x="103" y="419"/>
                  </a:cubicBezTo>
                  <a:cubicBezTo>
                    <a:pt x="117" y="421"/>
                    <a:pt x="132" y="422"/>
                    <a:pt x="146" y="422"/>
                  </a:cubicBezTo>
                  <a:cubicBezTo>
                    <a:pt x="174" y="423"/>
                    <a:pt x="202" y="423"/>
                    <a:pt x="230" y="425"/>
                  </a:cubicBezTo>
                  <a:cubicBezTo>
                    <a:pt x="263" y="426"/>
                    <a:pt x="265" y="425"/>
                    <a:pt x="266" y="393"/>
                  </a:cubicBezTo>
                  <a:cubicBezTo>
                    <a:pt x="266" y="392"/>
                    <a:pt x="266" y="391"/>
                    <a:pt x="266" y="390"/>
                  </a:cubicBezTo>
                  <a:cubicBezTo>
                    <a:pt x="270" y="344"/>
                    <a:pt x="278" y="300"/>
                    <a:pt x="298" y="259"/>
                  </a:cubicBezTo>
                  <a:cubicBezTo>
                    <a:pt x="301" y="254"/>
                    <a:pt x="301" y="248"/>
                    <a:pt x="302" y="243"/>
                  </a:cubicBezTo>
                  <a:cubicBezTo>
                    <a:pt x="300" y="242"/>
                    <a:pt x="299" y="241"/>
                    <a:pt x="297" y="240"/>
                  </a:cubicBezTo>
                  <a:cubicBezTo>
                    <a:pt x="281" y="261"/>
                    <a:pt x="266" y="281"/>
                    <a:pt x="252" y="302"/>
                  </a:cubicBezTo>
                  <a:cubicBezTo>
                    <a:pt x="247" y="309"/>
                    <a:pt x="245" y="320"/>
                    <a:pt x="246" y="329"/>
                  </a:cubicBezTo>
                  <a:cubicBezTo>
                    <a:pt x="249" y="362"/>
                    <a:pt x="232" y="390"/>
                    <a:pt x="199" y="396"/>
                  </a:cubicBezTo>
                  <a:cubicBezTo>
                    <a:pt x="167" y="402"/>
                    <a:pt x="135" y="404"/>
                    <a:pt x="102" y="392"/>
                  </a:cubicBezTo>
                  <a:cubicBezTo>
                    <a:pt x="72" y="380"/>
                    <a:pt x="56" y="360"/>
                    <a:pt x="53" y="329"/>
                  </a:cubicBezTo>
                  <a:cubicBezTo>
                    <a:pt x="51" y="303"/>
                    <a:pt x="51" y="277"/>
                    <a:pt x="50" y="251"/>
                  </a:cubicBezTo>
                  <a:cubicBezTo>
                    <a:pt x="50" y="191"/>
                    <a:pt x="111" y="139"/>
                    <a:pt x="170" y="150"/>
                  </a:cubicBezTo>
                  <a:cubicBezTo>
                    <a:pt x="203" y="157"/>
                    <a:pt x="233" y="168"/>
                    <a:pt x="239" y="208"/>
                  </a:cubicBezTo>
                  <a:cubicBezTo>
                    <a:pt x="240" y="214"/>
                    <a:pt x="241" y="221"/>
                    <a:pt x="243" y="227"/>
                  </a:cubicBezTo>
                  <a:cubicBezTo>
                    <a:pt x="244" y="231"/>
                    <a:pt x="246" y="234"/>
                    <a:pt x="247" y="237"/>
                  </a:cubicBezTo>
                  <a:cubicBezTo>
                    <a:pt x="261" y="223"/>
                    <a:pt x="275" y="213"/>
                    <a:pt x="285" y="200"/>
                  </a:cubicBezTo>
                  <a:cubicBezTo>
                    <a:pt x="292" y="191"/>
                    <a:pt x="296" y="179"/>
                    <a:pt x="299" y="168"/>
                  </a:cubicBezTo>
                  <a:cubicBezTo>
                    <a:pt x="301" y="160"/>
                    <a:pt x="296" y="155"/>
                    <a:pt x="288" y="161"/>
                  </a:cubicBezTo>
                  <a:cubicBezTo>
                    <a:pt x="276" y="170"/>
                    <a:pt x="264" y="175"/>
                    <a:pt x="251" y="167"/>
                  </a:cubicBezTo>
                  <a:cubicBezTo>
                    <a:pt x="243" y="162"/>
                    <a:pt x="251" y="145"/>
                    <a:pt x="262" y="130"/>
                  </a:cubicBezTo>
                  <a:cubicBezTo>
                    <a:pt x="277" y="108"/>
                    <a:pt x="291" y="86"/>
                    <a:pt x="304" y="63"/>
                  </a:cubicBezTo>
                  <a:cubicBezTo>
                    <a:pt x="311" y="50"/>
                    <a:pt x="315" y="35"/>
                    <a:pt x="321" y="19"/>
                  </a:cubicBezTo>
                  <a:cubicBezTo>
                    <a:pt x="212" y="25"/>
                    <a:pt x="125" y="71"/>
                    <a:pt x="67" y="164"/>
                  </a:cubicBezTo>
                  <a:cubicBezTo>
                    <a:pt x="8" y="257"/>
                    <a:pt x="4" y="355"/>
                    <a:pt x="49" y="459"/>
                  </a:cubicBezTo>
                  <a:close/>
                  <a:moveTo>
                    <a:pt x="62" y="477"/>
                  </a:moveTo>
                  <a:cubicBezTo>
                    <a:pt x="97" y="556"/>
                    <a:pt x="244" y="647"/>
                    <a:pt x="301" y="626"/>
                  </a:cubicBezTo>
                  <a:cubicBezTo>
                    <a:pt x="285" y="613"/>
                    <a:pt x="277" y="597"/>
                    <a:pt x="275" y="577"/>
                  </a:cubicBezTo>
                  <a:cubicBezTo>
                    <a:pt x="272" y="544"/>
                    <a:pt x="269" y="511"/>
                    <a:pt x="266" y="478"/>
                  </a:cubicBezTo>
                  <a:cubicBezTo>
                    <a:pt x="266" y="468"/>
                    <a:pt x="265" y="462"/>
                    <a:pt x="253" y="466"/>
                  </a:cubicBezTo>
                  <a:cubicBezTo>
                    <a:pt x="244" y="468"/>
                    <a:pt x="235" y="469"/>
                    <a:pt x="226" y="469"/>
                  </a:cubicBezTo>
                  <a:cubicBezTo>
                    <a:pt x="172" y="472"/>
                    <a:pt x="118" y="475"/>
                    <a:pt x="62" y="477"/>
                  </a:cubicBezTo>
                  <a:close/>
                  <a:moveTo>
                    <a:pt x="101" y="303"/>
                  </a:moveTo>
                  <a:cubicBezTo>
                    <a:pt x="101" y="307"/>
                    <a:pt x="101" y="310"/>
                    <a:pt x="101" y="313"/>
                  </a:cubicBezTo>
                  <a:cubicBezTo>
                    <a:pt x="111" y="344"/>
                    <a:pt x="130" y="355"/>
                    <a:pt x="166" y="349"/>
                  </a:cubicBezTo>
                  <a:cubicBezTo>
                    <a:pt x="175" y="348"/>
                    <a:pt x="183" y="346"/>
                    <a:pt x="190" y="342"/>
                  </a:cubicBezTo>
                  <a:cubicBezTo>
                    <a:pt x="206" y="334"/>
                    <a:pt x="201" y="318"/>
                    <a:pt x="199" y="306"/>
                  </a:cubicBezTo>
                  <a:cubicBezTo>
                    <a:pt x="198" y="302"/>
                    <a:pt x="186" y="296"/>
                    <a:pt x="179" y="296"/>
                  </a:cubicBezTo>
                  <a:cubicBezTo>
                    <a:pt x="153" y="297"/>
                    <a:pt x="128" y="301"/>
                    <a:pt x="101" y="303"/>
                  </a:cubicBezTo>
                  <a:close/>
                  <a:moveTo>
                    <a:pt x="191" y="252"/>
                  </a:moveTo>
                  <a:cubicBezTo>
                    <a:pt x="189" y="212"/>
                    <a:pt x="180" y="207"/>
                    <a:pt x="143" y="208"/>
                  </a:cubicBezTo>
                  <a:cubicBezTo>
                    <a:pt x="141" y="208"/>
                    <a:pt x="139" y="208"/>
                    <a:pt x="137" y="209"/>
                  </a:cubicBezTo>
                  <a:cubicBezTo>
                    <a:pt x="116" y="212"/>
                    <a:pt x="99" y="226"/>
                    <a:pt x="95" y="243"/>
                  </a:cubicBezTo>
                  <a:cubicBezTo>
                    <a:pt x="94" y="251"/>
                    <a:pt x="92" y="262"/>
                    <a:pt x="106" y="261"/>
                  </a:cubicBezTo>
                  <a:cubicBezTo>
                    <a:pt x="134" y="258"/>
                    <a:pt x="162" y="255"/>
                    <a:pt x="191" y="252"/>
                  </a:cubicBezTo>
                  <a:close/>
                  <a:moveTo>
                    <a:pt x="403" y="219"/>
                  </a:moveTo>
                  <a:cubicBezTo>
                    <a:pt x="433" y="226"/>
                    <a:pt x="464" y="216"/>
                    <a:pt x="494" y="216"/>
                  </a:cubicBezTo>
                  <a:cubicBezTo>
                    <a:pt x="464" y="210"/>
                    <a:pt x="433" y="211"/>
                    <a:pt x="403" y="2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6" name="Freeform 60">
              <a:extLst>
                <a:ext uri="{FF2B5EF4-FFF2-40B4-BE49-F238E27FC236}">
                  <a16:creationId xmlns:a16="http://schemas.microsoft.com/office/drawing/2014/main" id="{AF6547CD-5D11-4962-963F-881957F8C1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526" y="3052763"/>
              <a:ext cx="395288" cy="357188"/>
            </a:xfrm>
            <a:custGeom>
              <a:avLst/>
              <a:gdLst>
                <a:gd name="T0" fmla="*/ 0 w 120"/>
                <a:gd name="T1" fmla="*/ 90 h 108"/>
                <a:gd name="T2" fmla="*/ 5 w 120"/>
                <a:gd name="T3" fmla="*/ 35 h 108"/>
                <a:gd name="T4" fmla="*/ 53 w 120"/>
                <a:gd name="T5" fmla="*/ 7 h 108"/>
                <a:gd name="T6" fmla="*/ 98 w 120"/>
                <a:gd name="T7" fmla="*/ 17 h 108"/>
                <a:gd name="T8" fmla="*/ 119 w 120"/>
                <a:gd name="T9" fmla="*/ 43 h 108"/>
                <a:gd name="T10" fmla="*/ 116 w 120"/>
                <a:gd name="T11" fmla="*/ 89 h 108"/>
                <a:gd name="T12" fmla="*/ 92 w 120"/>
                <a:gd name="T13" fmla="*/ 106 h 108"/>
                <a:gd name="T14" fmla="*/ 42 w 120"/>
                <a:gd name="T15" fmla="*/ 96 h 108"/>
                <a:gd name="T16" fmla="*/ 0 w 120"/>
                <a:gd name="T17" fmla="*/ 90 h 108"/>
                <a:gd name="T18" fmla="*/ 97 w 120"/>
                <a:gd name="T19" fmla="*/ 76 h 108"/>
                <a:gd name="T20" fmla="*/ 69 w 120"/>
                <a:gd name="T21" fmla="*/ 37 h 108"/>
                <a:gd name="T22" fmla="*/ 39 w 120"/>
                <a:gd name="T23" fmla="*/ 33 h 108"/>
                <a:gd name="T24" fmla="*/ 23 w 120"/>
                <a:gd name="T25" fmla="*/ 41 h 108"/>
                <a:gd name="T26" fmla="*/ 30 w 120"/>
                <a:gd name="T27" fmla="*/ 64 h 108"/>
                <a:gd name="T28" fmla="*/ 97 w 120"/>
                <a:gd name="T29" fmla="*/ 7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108">
                  <a:moveTo>
                    <a:pt x="0" y="90"/>
                  </a:moveTo>
                  <a:cubicBezTo>
                    <a:pt x="2" y="69"/>
                    <a:pt x="2" y="52"/>
                    <a:pt x="5" y="35"/>
                  </a:cubicBezTo>
                  <a:cubicBezTo>
                    <a:pt x="10" y="10"/>
                    <a:pt x="28" y="0"/>
                    <a:pt x="53" y="7"/>
                  </a:cubicBezTo>
                  <a:cubicBezTo>
                    <a:pt x="68" y="10"/>
                    <a:pt x="83" y="13"/>
                    <a:pt x="98" y="17"/>
                  </a:cubicBezTo>
                  <a:cubicBezTo>
                    <a:pt x="111" y="20"/>
                    <a:pt x="120" y="29"/>
                    <a:pt x="119" y="43"/>
                  </a:cubicBezTo>
                  <a:cubicBezTo>
                    <a:pt x="118" y="59"/>
                    <a:pt x="116" y="74"/>
                    <a:pt x="116" y="89"/>
                  </a:cubicBezTo>
                  <a:cubicBezTo>
                    <a:pt x="115" y="106"/>
                    <a:pt x="104" y="108"/>
                    <a:pt x="92" y="106"/>
                  </a:cubicBezTo>
                  <a:cubicBezTo>
                    <a:pt x="75" y="103"/>
                    <a:pt x="59" y="99"/>
                    <a:pt x="42" y="96"/>
                  </a:cubicBezTo>
                  <a:cubicBezTo>
                    <a:pt x="28" y="94"/>
                    <a:pt x="15" y="92"/>
                    <a:pt x="0" y="90"/>
                  </a:cubicBezTo>
                  <a:close/>
                  <a:moveTo>
                    <a:pt x="97" y="76"/>
                  </a:moveTo>
                  <a:cubicBezTo>
                    <a:pt x="100" y="44"/>
                    <a:pt x="96" y="39"/>
                    <a:pt x="69" y="37"/>
                  </a:cubicBezTo>
                  <a:cubicBezTo>
                    <a:pt x="59" y="36"/>
                    <a:pt x="49" y="35"/>
                    <a:pt x="39" y="33"/>
                  </a:cubicBezTo>
                  <a:cubicBezTo>
                    <a:pt x="30" y="30"/>
                    <a:pt x="24" y="31"/>
                    <a:pt x="23" y="41"/>
                  </a:cubicBezTo>
                  <a:cubicBezTo>
                    <a:pt x="21" y="49"/>
                    <a:pt x="13" y="61"/>
                    <a:pt x="30" y="64"/>
                  </a:cubicBezTo>
                  <a:cubicBezTo>
                    <a:pt x="52" y="69"/>
                    <a:pt x="74" y="72"/>
                    <a:pt x="97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7" name="Freeform 61">
              <a:extLst>
                <a:ext uri="{FF2B5EF4-FFF2-40B4-BE49-F238E27FC236}">
                  <a16:creationId xmlns:a16="http://schemas.microsoft.com/office/drawing/2014/main" id="{16E5D332-5A9F-4F33-9F75-F519CF8422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9163" y="4586288"/>
              <a:ext cx="382588" cy="385763"/>
            </a:xfrm>
            <a:custGeom>
              <a:avLst/>
              <a:gdLst>
                <a:gd name="T0" fmla="*/ 23 w 116"/>
                <a:gd name="T1" fmla="*/ 62 h 117"/>
                <a:gd name="T2" fmla="*/ 44 w 116"/>
                <a:gd name="T3" fmla="*/ 7 h 117"/>
                <a:gd name="T4" fmla="*/ 100 w 116"/>
                <a:gd name="T5" fmla="*/ 21 h 117"/>
                <a:gd name="T6" fmla="*/ 105 w 116"/>
                <a:gd name="T7" fmla="*/ 33 h 117"/>
                <a:gd name="T8" fmla="*/ 44 w 116"/>
                <a:gd name="T9" fmla="*/ 114 h 117"/>
                <a:gd name="T10" fmla="*/ 18 w 116"/>
                <a:gd name="T11" fmla="*/ 104 h 117"/>
                <a:gd name="T12" fmla="*/ 23 w 116"/>
                <a:gd name="T13" fmla="*/ 62 h 117"/>
                <a:gd name="T14" fmla="*/ 72 w 116"/>
                <a:gd name="T15" fmla="*/ 55 h 117"/>
                <a:gd name="T16" fmla="*/ 80 w 116"/>
                <a:gd name="T17" fmla="*/ 46 h 117"/>
                <a:gd name="T18" fmla="*/ 58 w 116"/>
                <a:gd name="T19" fmla="*/ 29 h 117"/>
                <a:gd name="T20" fmla="*/ 47 w 116"/>
                <a:gd name="T21" fmla="*/ 39 h 117"/>
                <a:gd name="T22" fmla="*/ 72 w 116"/>
                <a:gd name="T23" fmla="*/ 55 h 117"/>
                <a:gd name="T24" fmla="*/ 26 w 116"/>
                <a:gd name="T25" fmla="*/ 70 h 117"/>
                <a:gd name="T26" fmla="*/ 53 w 116"/>
                <a:gd name="T27" fmla="*/ 93 h 117"/>
                <a:gd name="T28" fmla="*/ 70 w 116"/>
                <a:gd name="T29" fmla="*/ 84 h 117"/>
                <a:gd name="T30" fmla="*/ 26 w 116"/>
                <a:gd name="T31" fmla="*/ 7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6" h="117">
                  <a:moveTo>
                    <a:pt x="23" y="62"/>
                  </a:moveTo>
                  <a:cubicBezTo>
                    <a:pt x="17" y="38"/>
                    <a:pt x="25" y="17"/>
                    <a:pt x="44" y="7"/>
                  </a:cubicBezTo>
                  <a:cubicBezTo>
                    <a:pt x="58" y="0"/>
                    <a:pt x="89" y="8"/>
                    <a:pt x="100" y="21"/>
                  </a:cubicBezTo>
                  <a:cubicBezTo>
                    <a:pt x="102" y="24"/>
                    <a:pt x="104" y="29"/>
                    <a:pt x="105" y="33"/>
                  </a:cubicBezTo>
                  <a:cubicBezTo>
                    <a:pt x="116" y="74"/>
                    <a:pt x="84" y="117"/>
                    <a:pt x="44" y="114"/>
                  </a:cubicBezTo>
                  <a:cubicBezTo>
                    <a:pt x="35" y="113"/>
                    <a:pt x="26" y="110"/>
                    <a:pt x="18" y="104"/>
                  </a:cubicBezTo>
                  <a:cubicBezTo>
                    <a:pt x="0" y="91"/>
                    <a:pt x="2" y="73"/>
                    <a:pt x="23" y="62"/>
                  </a:cubicBezTo>
                  <a:close/>
                  <a:moveTo>
                    <a:pt x="72" y="55"/>
                  </a:moveTo>
                  <a:cubicBezTo>
                    <a:pt x="74" y="53"/>
                    <a:pt x="77" y="49"/>
                    <a:pt x="80" y="46"/>
                  </a:cubicBezTo>
                  <a:cubicBezTo>
                    <a:pt x="73" y="40"/>
                    <a:pt x="66" y="33"/>
                    <a:pt x="58" y="29"/>
                  </a:cubicBezTo>
                  <a:cubicBezTo>
                    <a:pt x="57" y="28"/>
                    <a:pt x="47" y="35"/>
                    <a:pt x="47" y="39"/>
                  </a:cubicBezTo>
                  <a:cubicBezTo>
                    <a:pt x="48" y="52"/>
                    <a:pt x="58" y="53"/>
                    <a:pt x="72" y="55"/>
                  </a:cubicBezTo>
                  <a:close/>
                  <a:moveTo>
                    <a:pt x="26" y="70"/>
                  </a:moveTo>
                  <a:cubicBezTo>
                    <a:pt x="33" y="85"/>
                    <a:pt x="41" y="92"/>
                    <a:pt x="53" y="93"/>
                  </a:cubicBezTo>
                  <a:cubicBezTo>
                    <a:pt x="57" y="93"/>
                    <a:pt x="62" y="88"/>
                    <a:pt x="70" y="84"/>
                  </a:cubicBezTo>
                  <a:cubicBezTo>
                    <a:pt x="53" y="79"/>
                    <a:pt x="42" y="75"/>
                    <a:pt x="26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8" name="Freeform 62">
              <a:extLst>
                <a:ext uri="{FF2B5EF4-FFF2-40B4-BE49-F238E27FC236}">
                  <a16:creationId xmlns:a16="http://schemas.microsoft.com/office/drawing/2014/main" id="{78E94C47-CC95-4AD5-BAA1-DF5EB82931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0026" y="4649788"/>
              <a:ext cx="333375" cy="388938"/>
            </a:xfrm>
            <a:custGeom>
              <a:avLst/>
              <a:gdLst>
                <a:gd name="T0" fmla="*/ 0 w 101"/>
                <a:gd name="T1" fmla="*/ 56 h 118"/>
                <a:gd name="T2" fmla="*/ 58 w 101"/>
                <a:gd name="T3" fmla="*/ 0 h 118"/>
                <a:gd name="T4" fmla="*/ 84 w 101"/>
                <a:gd name="T5" fmla="*/ 14 h 118"/>
                <a:gd name="T6" fmla="*/ 99 w 101"/>
                <a:gd name="T7" fmla="*/ 75 h 118"/>
                <a:gd name="T8" fmla="*/ 68 w 101"/>
                <a:gd name="T9" fmla="*/ 113 h 118"/>
                <a:gd name="T10" fmla="*/ 17 w 101"/>
                <a:gd name="T11" fmla="*/ 94 h 118"/>
                <a:gd name="T12" fmla="*/ 0 w 101"/>
                <a:gd name="T13" fmla="*/ 56 h 118"/>
                <a:gd name="T14" fmla="*/ 31 w 101"/>
                <a:gd name="T15" fmla="*/ 52 h 118"/>
                <a:gd name="T16" fmla="*/ 42 w 101"/>
                <a:gd name="T17" fmla="*/ 80 h 118"/>
                <a:gd name="T18" fmla="*/ 60 w 101"/>
                <a:gd name="T19" fmla="*/ 89 h 118"/>
                <a:gd name="T20" fmla="*/ 72 w 101"/>
                <a:gd name="T21" fmla="*/ 71 h 118"/>
                <a:gd name="T22" fmla="*/ 68 w 101"/>
                <a:gd name="T23" fmla="*/ 46 h 118"/>
                <a:gd name="T24" fmla="*/ 46 w 101"/>
                <a:gd name="T25" fmla="*/ 24 h 118"/>
                <a:gd name="T26" fmla="*/ 31 w 101"/>
                <a:gd name="T27" fmla="*/ 52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1" h="118">
                  <a:moveTo>
                    <a:pt x="0" y="56"/>
                  </a:moveTo>
                  <a:cubicBezTo>
                    <a:pt x="3" y="20"/>
                    <a:pt x="24" y="0"/>
                    <a:pt x="58" y="0"/>
                  </a:cubicBezTo>
                  <a:cubicBezTo>
                    <a:pt x="69" y="0"/>
                    <a:pt x="78" y="5"/>
                    <a:pt x="84" y="14"/>
                  </a:cubicBezTo>
                  <a:cubicBezTo>
                    <a:pt x="95" y="33"/>
                    <a:pt x="101" y="53"/>
                    <a:pt x="99" y="75"/>
                  </a:cubicBezTo>
                  <a:cubicBezTo>
                    <a:pt x="97" y="94"/>
                    <a:pt x="84" y="109"/>
                    <a:pt x="68" y="113"/>
                  </a:cubicBezTo>
                  <a:cubicBezTo>
                    <a:pt x="49" y="118"/>
                    <a:pt x="26" y="110"/>
                    <a:pt x="17" y="94"/>
                  </a:cubicBezTo>
                  <a:cubicBezTo>
                    <a:pt x="10" y="82"/>
                    <a:pt x="6" y="68"/>
                    <a:pt x="0" y="56"/>
                  </a:cubicBezTo>
                  <a:close/>
                  <a:moveTo>
                    <a:pt x="31" y="52"/>
                  </a:moveTo>
                  <a:cubicBezTo>
                    <a:pt x="34" y="60"/>
                    <a:pt x="37" y="71"/>
                    <a:pt x="42" y="80"/>
                  </a:cubicBezTo>
                  <a:cubicBezTo>
                    <a:pt x="45" y="85"/>
                    <a:pt x="56" y="91"/>
                    <a:pt x="60" y="89"/>
                  </a:cubicBezTo>
                  <a:cubicBezTo>
                    <a:pt x="65" y="86"/>
                    <a:pt x="71" y="78"/>
                    <a:pt x="72" y="71"/>
                  </a:cubicBezTo>
                  <a:cubicBezTo>
                    <a:pt x="73" y="63"/>
                    <a:pt x="70" y="54"/>
                    <a:pt x="68" y="46"/>
                  </a:cubicBezTo>
                  <a:cubicBezTo>
                    <a:pt x="67" y="33"/>
                    <a:pt x="59" y="24"/>
                    <a:pt x="46" y="24"/>
                  </a:cubicBezTo>
                  <a:cubicBezTo>
                    <a:pt x="31" y="25"/>
                    <a:pt x="35" y="39"/>
                    <a:pt x="31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9" name="Freeform 63">
              <a:extLst>
                <a:ext uri="{FF2B5EF4-FFF2-40B4-BE49-F238E27FC236}">
                  <a16:creationId xmlns:a16="http://schemas.microsoft.com/office/drawing/2014/main" id="{2027E559-AD12-490C-A853-D33854FA17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4051" y="4451350"/>
              <a:ext cx="388938" cy="412750"/>
            </a:xfrm>
            <a:custGeom>
              <a:avLst/>
              <a:gdLst>
                <a:gd name="T0" fmla="*/ 42 w 118"/>
                <a:gd name="T1" fmla="*/ 54 h 125"/>
                <a:gd name="T2" fmla="*/ 51 w 118"/>
                <a:gd name="T3" fmla="*/ 49 h 125"/>
                <a:gd name="T4" fmla="*/ 101 w 118"/>
                <a:gd name="T5" fmla="*/ 48 h 125"/>
                <a:gd name="T6" fmla="*/ 99 w 118"/>
                <a:gd name="T7" fmla="*/ 108 h 125"/>
                <a:gd name="T8" fmla="*/ 50 w 118"/>
                <a:gd name="T9" fmla="*/ 122 h 125"/>
                <a:gd name="T10" fmla="*/ 39 w 118"/>
                <a:gd name="T11" fmla="*/ 108 h 125"/>
                <a:gd name="T12" fmla="*/ 55 w 118"/>
                <a:gd name="T13" fmla="*/ 98 h 125"/>
                <a:gd name="T14" fmla="*/ 84 w 118"/>
                <a:gd name="T15" fmla="*/ 71 h 125"/>
                <a:gd name="T16" fmla="*/ 75 w 118"/>
                <a:gd name="T17" fmla="*/ 60 h 125"/>
                <a:gd name="T18" fmla="*/ 57 w 118"/>
                <a:gd name="T19" fmla="*/ 66 h 125"/>
                <a:gd name="T20" fmla="*/ 12 w 118"/>
                <a:gd name="T21" fmla="*/ 59 h 125"/>
                <a:gd name="T22" fmla="*/ 9 w 118"/>
                <a:gd name="T23" fmla="*/ 49 h 125"/>
                <a:gd name="T24" fmla="*/ 1 w 118"/>
                <a:gd name="T25" fmla="*/ 33 h 125"/>
                <a:gd name="T26" fmla="*/ 17 w 118"/>
                <a:gd name="T27" fmla="*/ 23 h 125"/>
                <a:gd name="T28" fmla="*/ 54 w 118"/>
                <a:gd name="T29" fmla="*/ 2 h 125"/>
                <a:gd name="T30" fmla="*/ 70 w 118"/>
                <a:gd name="T31" fmla="*/ 3 h 125"/>
                <a:gd name="T32" fmla="*/ 67 w 118"/>
                <a:gd name="T33" fmla="*/ 20 h 125"/>
                <a:gd name="T34" fmla="*/ 48 w 118"/>
                <a:gd name="T35" fmla="*/ 32 h 125"/>
                <a:gd name="T36" fmla="*/ 42 w 118"/>
                <a:gd name="T37" fmla="*/ 5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8" h="125">
                  <a:moveTo>
                    <a:pt x="42" y="54"/>
                  </a:moveTo>
                  <a:cubicBezTo>
                    <a:pt x="46" y="52"/>
                    <a:pt x="49" y="51"/>
                    <a:pt x="51" y="49"/>
                  </a:cubicBezTo>
                  <a:cubicBezTo>
                    <a:pt x="67" y="36"/>
                    <a:pt x="92" y="34"/>
                    <a:pt x="101" y="48"/>
                  </a:cubicBezTo>
                  <a:cubicBezTo>
                    <a:pt x="118" y="73"/>
                    <a:pt x="118" y="91"/>
                    <a:pt x="99" y="108"/>
                  </a:cubicBezTo>
                  <a:cubicBezTo>
                    <a:pt x="85" y="120"/>
                    <a:pt x="68" y="125"/>
                    <a:pt x="50" y="122"/>
                  </a:cubicBezTo>
                  <a:cubicBezTo>
                    <a:pt x="44" y="120"/>
                    <a:pt x="35" y="118"/>
                    <a:pt x="39" y="108"/>
                  </a:cubicBezTo>
                  <a:cubicBezTo>
                    <a:pt x="42" y="101"/>
                    <a:pt x="44" y="95"/>
                    <a:pt x="55" y="98"/>
                  </a:cubicBezTo>
                  <a:cubicBezTo>
                    <a:pt x="79" y="104"/>
                    <a:pt x="90" y="94"/>
                    <a:pt x="84" y="71"/>
                  </a:cubicBezTo>
                  <a:cubicBezTo>
                    <a:pt x="83" y="67"/>
                    <a:pt x="78" y="60"/>
                    <a:pt x="75" y="60"/>
                  </a:cubicBezTo>
                  <a:cubicBezTo>
                    <a:pt x="69" y="60"/>
                    <a:pt x="60" y="62"/>
                    <a:pt x="57" y="66"/>
                  </a:cubicBezTo>
                  <a:cubicBezTo>
                    <a:pt x="37" y="95"/>
                    <a:pt x="25" y="87"/>
                    <a:pt x="12" y="59"/>
                  </a:cubicBezTo>
                  <a:cubicBezTo>
                    <a:pt x="11" y="55"/>
                    <a:pt x="10" y="52"/>
                    <a:pt x="9" y="49"/>
                  </a:cubicBezTo>
                  <a:cubicBezTo>
                    <a:pt x="6" y="43"/>
                    <a:pt x="0" y="37"/>
                    <a:pt x="1" y="33"/>
                  </a:cubicBezTo>
                  <a:cubicBezTo>
                    <a:pt x="4" y="29"/>
                    <a:pt x="11" y="27"/>
                    <a:pt x="17" y="23"/>
                  </a:cubicBezTo>
                  <a:cubicBezTo>
                    <a:pt x="29" y="16"/>
                    <a:pt x="41" y="8"/>
                    <a:pt x="54" y="2"/>
                  </a:cubicBezTo>
                  <a:cubicBezTo>
                    <a:pt x="58" y="0"/>
                    <a:pt x="65" y="3"/>
                    <a:pt x="70" y="3"/>
                  </a:cubicBezTo>
                  <a:cubicBezTo>
                    <a:pt x="69" y="9"/>
                    <a:pt x="70" y="17"/>
                    <a:pt x="67" y="20"/>
                  </a:cubicBezTo>
                  <a:cubicBezTo>
                    <a:pt x="62" y="26"/>
                    <a:pt x="55" y="28"/>
                    <a:pt x="48" y="32"/>
                  </a:cubicBezTo>
                  <a:cubicBezTo>
                    <a:pt x="41" y="37"/>
                    <a:pt x="35" y="43"/>
                    <a:pt x="42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0" name="Freeform 64">
              <a:extLst>
                <a:ext uri="{FF2B5EF4-FFF2-40B4-BE49-F238E27FC236}">
                  <a16:creationId xmlns:a16="http://schemas.microsoft.com/office/drawing/2014/main" id="{F4B327D5-311B-4128-ABB3-335631DE9E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33776" y="2419350"/>
              <a:ext cx="449263" cy="436563"/>
            </a:xfrm>
            <a:custGeom>
              <a:avLst/>
              <a:gdLst>
                <a:gd name="T0" fmla="*/ 6 w 136"/>
                <a:gd name="T1" fmla="*/ 68 h 132"/>
                <a:gd name="T2" fmla="*/ 73 w 136"/>
                <a:gd name="T3" fmla="*/ 0 h 132"/>
                <a:gd name="T4" fmla="*/ 120 w 136"/>
                <a:gd name="T5" fmla="*/ 47 h 132"/>
                <a:gd name="T6" fmla="*/ 94 w 136"/>
                <a:gd name="T7" fmla="*/ 91 h 132"/>
                <a:gd name="T8" fmla="*/ 73 w 136"/>
                <a:gd name="T9" fmla="*/ 112 h 132"/>
                <a:gd name="T10" fmla="*/ 73 w 136"/>
                <a:gd name="T11" fmla="*/ 121 h 132"/>
                <a:gd name="T12" fmla="*/ 59 w 136"/>
                <a:gd name="T13" fmla="*/ 132 h 132"/>
                <a:gd name="T14" fmla="*/ 50 w 136"/>
                <a:gd name="T15" fmla="*/ 117 h 132"/>
                <a:gd name="T16" fmla="*/ 59 w 136"/>
                <a:gd name="T17" fmla="*/ 92 h 132"/>
                <a:gd name="T18" fmla="*/ 52 w 136"/>
                <a:gd name="T19" fmla="*/ 71 h 132"/>
                <a:gd name="T20" fmla="*/ 34 w 136"/>
                <a:gd name="T21" fmla="*/ 87 h 132"/>
                <a:gd name="T22" fmla="*/ 28 w 136"/>
                <a:gd name="T23" fmla="*/ 96 h 132"/>
                <a:gd name="T24" fmla="*/ 15 w 136"/>
                <a:gd name="T25" fmla="*/ 92 h 132"/>
                <a:gd name="T26" fmla="*/ 6 w 136"/>
                <a:gd name="T27" fmla="*/ 68 h 132"/>
                <a:gd name="T28" fmla="*/ 87 w 136"/>
                <a:gd name="T29" fmla="*/ 34 h 132"/>
                <a:gd name="T30" fmla="*/ 72 w 136"/>
                <a:gd name="T31" fmla="*/ 55 h 132"/>
                <a:gd name="T32" fmla="*/ 87 w 136"/>
                <a:gd name="T33" fmla="*/ 71 h 132"/>
                <a:gd name="T34" fmla="*/ 101 w 136"/>
                <a:gd name="T35" fmla="*/ 60 h 132"/>
                <a:gd name="T36" fmla="*/ 87 w 136"/>
                <a:gd name="T37" fmla="*/ 3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32">
                  <a:moveTo>
                    <a:pt x="6" y="68"/>
                  </a:moveTo>
                  <a:cubicBezTo>
                    <a:pt x="41" y="56"/>
                    <a:pt x="62" y="36"/>
                    <a:pt x="73" y="0"/>
                  </a:cubicBezTo>
                  <a:cubicBezTo>
                    <a:pt x="90" y="17"/>
                    <a:pt x="107" y="30"/>
                    <a:pt x="120" y="47"/>
                  </a:cubicBezTo>
                  <a:cubicBezTo>
                    <a:pt x="136" y="67"/>
                    <a:pt x="122" y="91"/>
                    <a:pt x="94" y="91"/>
                  </a:cubicBezTo>
                  <a:cubicBezTo>
                    <a:pt x="76" y="90"/>
                    <a:pt x="73" y="98"/>
                    <a:pt x="73" y="112"/>
                  </a:cubicBezTo>
                  <a:cubicBezTo>
                    <a:pt x="74" y="115"/>
                    <a:pt x="75" y="119"/>
                    <a:pt x="73" y="121"/>
                  </a:cubicBezTo>
                  <a:cubicBezTo>
                    <a:pt x="69" y="125"/>
                    <a:pt x="64" y="129"/>
                    <a:pt x="59" y="132"/>
                  </a:cubicBezTo>
                  <a:cubicBezTo>
                    <a:pt x="56" y="127"/>
                    <a:pt x="49" y="122"/>
                    <a:pt x="50" y="117"/>
                  </a:cubicBezTo>
                  <a:cubicBezTo>
                    <a:pt x="51" y="109"/>
                    <a:pt x="57" y="101"/>
                    <a:pt x="59" y="92"/>
                  </a:cubicBezTo>
                  <a:cubicBezTo>
                    <a:pt x="61" y="84"/>
                    <a:pt x="64" y="72"/>
                    <a:pt x="52" y="71"/>
                  </a:cubicBezTo>
                  <a:cubicBezTo>
                    <a:pt x="46" y="70"/>
                    <a:pt x="39" y="81"/>
                    <a:pt x="34" y="87"/>
                  </a:cubicBezTo>
                  <a:cubicBezTo>
                    <a:pt x="31" y="89"/>
                    <a:pt x="30" y="96"/>
                    <a:pt x="28" y="96"/>
                  </a:cubicBezTo>
                  <a:cubicBezTo>
                    <a:pt x="24" y="97"/>
                    <a:pt x="18" y="95"/>
                    <a:pt x="15" y="92"/>
                  </a:cubicBezTo>
                  <a:cubicBezTo>
                    <a:pt x="9" y="85"/>
                    <a:pt x="0" y="78"/>
                    <a:pt x="6" y="68"/>
                  </a:cubicBezTo>
                  <a:close/>
                  <a:moveTo>
                    <a:pt x="87" y="34"/>
                  </a:moveTo>
                  <a:cubicBezTo>
                    <a:pt x="80" y="43"/>
                    <a:pt x="71" y="50"/>
                    <a:pt x="72" y="55"/>
                  </a:cubicBezTo>
                  <a:cubicBezTo>
                    <a:pt x="73" y="61"/>
                    <a:pt x="81" y="68"/>
                    <a:pt x="87" y="71"/>
                  </a:cubicBezTo>
                  <a:cubicBezTo>
                    <a:pt x="94" y="74"/>
                    <a:pt x="102" y="68"/>
                    <a:pt x="101" y="60"/>
                  </a:cubicBezTo>
                  <a:cubicBezTo>
                    <a:pt x="99" y="52"/>
                    <a:pt x="93" y="45"/>
                    <a:pt x="87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1" name="Freeform 65">
              <a:extLst>
                <a:ext uri="{FF2B5EF4-FFF2-40B4-BE49-F238E27FC236}">
                  <a16:creationId xmlns:a16="http://schemas.microsoft.com/office/drawing/2014/main" id="{9456987F-7360-4E32-930E-4AE4952619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201" y="2782888"/>
              <a:ext cx="404813" cy="358775"/>
            </a:xfrm>
            <a:custGeom>
              <a:avLst/>
              <a:gdLst>
                <a:gd name="T0" fmla="*/ 0 w 123"/>
                <a:gd name="T1" fmla="*/ 34 h 109"/>
                <a:gd name="T2" fmla="*/ 33 w 123"/>
                <a:gd name="T3" fmla="*/ 17 h 109"/>
                <a:gd name="T4" fmla="*/ 36 w 123"/>
                <a:gd name="T5" fmla="*/ 19 h 109"/>
                <a:gd name="T6" fmla="*/ 31 w 123"/>
                <a:gd name="T7" fmla="*/ 31 h 109"/>
                <a:gd name="T8" fmla="*/ 33 w 123"/>
                <a:gd name="T9" fmla="*/ 79 h 109"/>
                <a:gd name="T10" fmla="*/ 46 w 123"/>
                <a:gd name="T11" fmla="*/ 83 h 109"/>
                <a:gd name="T12" fmla="*/ 51 w 123"/>
                <a:gd name="T13" fmla="*/ 72 h 109"/>
                <a:gd name="T14" fmla="*/ 50 w 123"/>
                <a:gd name="T15" fmla="*/ 48 h 109"/>
                <a:gd name="T16" fmla="*/ 79 w 123"/>
                <a:gd name="T17" fmla="*/ 3 h 109"/>
                <a:gd name="T18" fmla="*/ 116 w 123"/>
                <a:gd name="T19" fmla="*/ 38 h 109"/>
                <a:gd name="T20" fmla="*/ 119 w 123"/>
                <a:gd name="T21" fmla="*/ 55 h 109"/>
                <a:gd name="T22" fmla="*/ 98 w 123"/>
                <a:gd name="T23" fmla="*/ 82 h 109"/>
                <a:gd name="T24" fmla="*/ 102 w 123"/>
                <a:gd name="T25" fmla="*/ 49 h 109"/>
                <a:gd name="T26" fmla="*/ 84 w 123"/>
                <a:gd name="T27" fmla="*/ 20 h 109"/>
                <a:gd name="T28" fmla="*/ 75 w 123"/>
                <a:gd name="T29" fmla="*/ 50 h 109"/>
                <a:gd name="T30" fmla="*/ 78 w 123"/>
                <a:gd name="T31" fmla="*/ 79 h 109"/>
                <a:gd name="T32" fmla="*/ 57 w 123"/>
                <a:gd name="T33" fmla="*/ 103 h 109"/>
                <a:gd name="T34" fmla="*/ 6 w 123"/>
                <a:gd name="T35" fmla="*/ 65 h 109"/>
                <a:gd name="T36" fmla="*/ 0 w 123"/>
                <a:gd name="T37" fmla="*/ 3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3" h="109">
                  <a:moveTo>
                    <a:pt x="0" y="34"/>
                  </a:moveTo>
                  <a:cubicBezTo>
                    <a:pt x="10" y="29"/>
                    <a:pt x="21" y="23"/>
                    <a:pt x="33" y="17"/>
                  </a:cubicBezTo>
                  <a:cubicBezTo>
                    <a:pt x="34" y="17"/>
                    <a:pt x="35" y="18"/>
                    <a:pt x="36" y="19"/>
                  </a:cubicBezTo>
                  <a:cubicBezTo>
                    <a:pt x="34" y="23"/>
                    <a:pt x="34" y="28"/>
                    <a:pt x="31" y="31"/>
                  </a:cubicBezTo>
                  <a:cubicBezTo>
                    <a:pt x="19" y="43"/>
                    <a:pt x="20" y="68"/>
                    <a:pt x="33" y="79"/>
                  </a:cubicBezTo>
                  <a:cubicBezTo>
                    <a:pt x="37" y="82"/>
                    <a:pt x="42" y="84"/>
                    <a:pt x="46" y="83"/>
                  </a:cubicBezTo>
                  <a:cubicBezTo>
                    <a:pt x="49" y="82"/>
                    <a:pt x="51" y="76"/>
                    <a:pt x="51" y="72"/>
                  </a:cubicBezTo>
                  <a:cubicBezTo>
                    <a:pt x="52" y="64"/>
                    <a:pt x="51" y="56"/>
                    <a:pt x="50" y="48"/>
                  </a:cubicBezTo>
                  <a:cubicBezTo>
                    <a:pt x="47" y="26"/>
                    <a:pt x="60" y="5"/>
                    <a:pt x="79" y="3"/>
                  </a:cubicBezTo>
                  <a:cubicBezTo>
                    <a:pt x="96" y="0"/>
                    <a:pt x="113" y="16"/>
                    <a:pt x="116" y="38"/>
                  </a:cubicBezTo>
                  <a:cubicBezTo>
                    <a:pt x="117" y="43"/>
                    <a:pt x="117" y="49"/>
                    <a:pt x="119" y="55"/>
                  </a:cubicBezTo>
                  <a:cubicBezTo>
                    <a:pt x="123" y="73"/>
                    <a:pt x="118" y="80"/>
                    <a:pt x="98" y="82"/>
                  </a:cubicBezTo>
                  <a:cubicBezTo>
                    <a:pt x="99" y="71"/>
                    <a:pt x="102" y="60"/>
                    <a:pt x="102" y="49"/>
                  </a:cubicBezTo>
                  <a:cubicBezTo>
                    <a:pt x="102" y="34"/>
                    <a:pt x="91" y="17"/>
                    <a:pt x="84" y="20"/>
                  </a:cubicBezTo>
                  <a:cubicBezTo>
                    <a:pt x="70" y="26"/>
                    <a:pt x="75" y="40"/>
                    <a:pt x="75" y="50"/>
                  </a:cubicBezTo>
                  <a:cubicBezTo>
                    <a:pt x="75" y="60"/>
                    <a:pt x="77" y="69"/>
                    <a:pt x="78" y="79"/>
                  </a:cubicBezTo>
                  <a:cubicBezTo>
                    <a:pt x="79" y="93"/>
                    <a:pt x="71" y="101"/>
                    <a:pt x="57" y="103"/>
                  </a:cubicBezTo>
                  <a:cubicBezTo>
                    <a:pt x="31" y="109"/>
                    <a:pt x="10" y="93"/>
                    <a:pt x="6" y="65"/>
                  </a:cubicBezTo>
                  <a:cubicBezTo>
                    <a:pt x="5" y="55"/>
                    <a:pt x="2" y="46"/>
                    <a:pt x="0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2" name="Freeform 66">
              <a:extLst>
                <a:ext uri="{FF2B5EF4-FFF2-40B4-BE49-F238E27FC236}">
                  <a16:creationId xmlns:a16="http://schemas.microsoft.com/office/drawing/2014/main" id="{58299B7B-3F26-43F0-9BE3-CC0D8A7DAA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3638" y="2027238"/>
              <a:ext cx="319088" cy="376238"/>
            </a:xfrm>
            <a:custGeom>
              <a:avLst/>
              <a:gdLst>
                <a:gd name="T0" fmla="*/ 42 w 97"/>
                <a:gd name="T1" fmla="*/ 108 h 114"/>
                <a:gd name="T2" fmla="*/ 15 w 97"/>
                <a:gd name="T3" fmla="*/ 114 h 114"/>
                <a:gd name="T4" fmla="*/ 0 w 97"/>
                <a:gd name="T5" fmla="*/ 16 h 114"/>
                <a:gd name="T6" fmla="*/ 43 w 97"/>
                <a:gd name="T7" fmla="*/ 22 h 114"/>
                <a:gd name="T8" fmla="*/ 63 w 97"/>
                <a:gd name="T9" fmla="*/ 47 h 114"/>
                <a:gd name="T10" fmla="*/ 74 w 97"/>
                <a:gd name="T11" fmla="*/ 54 h 114"/>
                <a:gd name="T12" fmla="*/ 68 w 97"/>
                <a:gd name="T13" fmla="*/ 16 h 114"/>
                <a:gd name="T14" fmla="*/ 77 w 97"/>
                <a:gd name="T15" fmla="*/ 1 h 114"/>
                <a:gd name="T16" fmla="*/ 97 w 97"/>
                <a:gd name="T17" fmla="*/ 1 h 114"/>
                <a:gd name="T18" fmla="*/ 88 w 97"/>
                <a:gd name="T19" fmla="*/ 47 h 114"/>
                <a:gd name="T20" fmla="*/ 94 w 97"/>
                <a:gd name="T21" fmla="*/ 80 h 114"/>
                <a:gd name="T22" fmla="*/ 88 w 97"/>
                <a:gd name="T23" fmla="*/ 94 h 114"/>
                <a:gd name="T24" fmla="*/ 73 w 97"/>
                <a:gd name="T25" fmla="*/ 89 h 114"/>
                <a:gd name="T26" fmla="*/ 51 w 97"/>
                <a:gd name="T27" fmla="*/ 61 h 114"/>
                <a:gd name="T28" fmla="*/ 33 w 97"/>
                <a:gd name="T29" fmla="*/ 42 h 114"/>
                <a:gd name="T30" fmla="*/ 42 w 97"/>
                <a:gd name="T31" fmla="*/ 10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7" h="114">
                  <a:moveTo>
                    <a:pt x="42" y="108"/>
                  </a:moveTo>
                  <a:cubicBezTo>
                    <a:pt x="33" y="110"/>
                    <a:pt x="24" y="112"/>
                    <a:pt x="15" y="114"/>
                  </a:cubicBezTo>
                  <a:cubicBezTo>
                    <a:pt x="10" y="81"/>
                    <a:pt x="5" y="49"/>
                    <a:pt x="0" y="16"/>
                  </a:cubicBezTo>
                  <a:cubicBezTo>
                    <a:pt x="11" y="6"/>
                    <a:pt x="31" y="7"/>
                    <a:pt x="43" y="22"/>
                  </a:cubicBezTo>
                  <a:cubicBezTo>
                    <a:pt x="50" y="31"/>
                    <a:pt x="56" y="39"/>
                    <a:pt x="63" y="47"/>
                  </a:cubicBezTo>
                  <a:cubicBezTo>
                    <a:pt x="65" y="49"/>
                    <a:pt x="67" y="50"/>
                    <a:pt x="74" y="54"/>
                  </a:cubicBezTo>
                  <a:cubicBezTo>
                    <a:pt x="72" y="39"/>
                    <a:pt x="73" y="26"/>
                    <a:pt x="68" y="16"/>
                  </a:cubicBezTo>
                  <a:cubicBezTo>
                    <a:pt x="62" y="4"/>
                    <a:pt x="67" y="1"/>
                    <a:pt x="77" y="1"/>
                  </a:cubicBezTo>
                  <a:cubicBezTo>
                    <a:pt x="82" y="0"/>
                    <a:pt x="88" y="1"/>
                    <a:pt x="97" y="1"/>
                  </a:cubicBezTo>
                  <a:cubicBezTo>
                    <a:pt x="82" y="17"/>
                    <a:pt x="86" y="32"/>
                    <a:pt x="88" y="47"/>
                  </a:cubicBezTo>
                  <a:cubicBezTo>
                    <a:pt x="90" y="58"/>
                    <a:pt x="93" y="69"/>
                    <a:pt x="94" y="80"/>
                  </a:cubicBezTo>
                  <a:cubicBezTo>
                    <a:pt x="94" y="85"/>
                    <a:pt x="91" y="93"/>
                    <a:pt x="88" y="94"/>
                  </a:cubicBezTo>
                  <a:cubicBezTo>
                    <a:pt x="84" y="95"/>
                    <a:pt x="76" y="93"/>
                    <a:pt x="73" y="89"/>
                  </a:cubicBezTo>
                  <a:cubicBezTo>
                    <a:pt x="65" y="81"/>
                    <a:pt x="58" y="71"/>
                    <a:pt x="51" y="61"/>
                  </a:cubicBezTo>
                  <a:cubicBezTo>
                    <a:pt x="46" y="55"/>
                    <a:pt x="40" y="50"/>
                    <a:pt x="33" y="42"/>
                  </a:cubicBezTo>
                  <a:cubicBezTo>
                    <a:pt x="26" y="67"/>
                    <a:pt x="31" y="87"/>
                    <a:pt x="42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3" name="Freeform 67">
              <a:extLst>
                <a:ext uri="{FF2B5EF4-FFF2-40B4-BE49-F238E27FC236}">
                  <a16:creationId xmlns:a16="http://schemas.microsoft.com/office/drawing/2014/main" id="{C0C7D655-14DA-4882-A1A3-EBF186CBA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8613" y="2357438"/>
              <a:ext cx="446088" cy="438150"/>
            </a:xfrm>
            <a:custGeom>
              <a:avLst/>
              <a:gdLst>
                <a:gd name="T0" fmla="*/ 103 w 135"/>
                <a:gd name="T1" fmla="*/ 108 h 133"/>
                <a:gd name="T2" fmla="*/ 88 w 135"/>
                <a:gd name="T3" fmla="*/ 125 h 133"/>
                <a:gd name="T4" fmla="*/ 69 w 135"/>
                <a:gd name="T5" fmla="*/ 122 h 133"/>
                <a:gd name="T6" fmla="*/ 27 w 135"/>
                <a:gd name="T7" fmla="*/ 82 h 133"/>
                <a:gd name="T8" fmla="*/ 0 w 135"/>
                <a:gd name="T9" fmla="*/ 63 h 133"/>
                <a:gd name="T10" fmla="*/ 26 w 135"/>
                <a:gd name="T11" fmla="*/ 41 h 133"/>
                <a:gd name="T12" fmla="*/ 79 w 135"/>
                <a:gd name="T13" fmla="*/ 54 h 133"/>
                <a:gd name="T14" fmla="*/ 47 w 135"/>
                <a:gd name="T15" fmla="*/ 21 h 133"/>
                <a:gd name="T16" fmla="*/ 66 w 135"/>
                <a:gd name="T17" fmla="*/ 0 h 133"/>
                <a:gd name="T18" fmla="*/ 135 w 135"/>
                <a:gd name="T19" fmla="*/ 78 h 133"/>
                <a:gd name="T20" fmla="*/ 41 w 135"/>
                <a:gd name="T21" fmla="*/ 62 h 133"/>
                <a:gd name="T22" fmla="*/ 103 w 135"/>
                <a:gd name="T23" fmla="*/ 10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33">
                  <a:moveTo>
                    <a:pt x="103" y="108"/>
                  </a:moveTo>
                  <a:cubicBezTo>
                    <a:pt x="98" y="115"/>
                    <a:pt x="93" y="120"/>
                    <a:pt x="88" y="125"/>
                  </a:cubicBezTo>
                  <a:cubicBezTo>
                    <a:pt x="80" y="132"/>
                    <a:pt x="77" y="133"/>
                    <a:pt x="69" y="122"/>
                  </a:cubicBezTo>
                  <a:cubicBezTo>
                    <a:pt x="58" y="106"/>
                    <a:pt x="42" y="95"/>
                    <a:pt x="27" y="82"/>
                  </a:cubicBezTo>
                  <a:cubicBezTo>
                    <a:pt x="19" y="75"/>
                    <a:pt x="10" y="70"/>
                    <a:pt x="0" y="63"/>
                  </a:cubicBezTo>
                  <a:cubicBezTo>
                    <a:pt x="1" y="48"/>
                    <a:pt x="21" y="50"/>
                    <a:pt x="26" y="41"/>
                  </a:cubicBezTo>
                  <a:cubicBezTo>
                    <a:pt x="45" y="45"/>
                    <a:pt x="62" y="49"/>
                    <a:pt x="79" y="54"/>
                  </a:cubicBezTo>
                  <a:cubicBezTo>
                    <a:pt x="80" y="38"/>
                    <a:pt x="66" y="24"/>
                    <a:pt x="47" y="21"/>
                  </a:cubicBezTo>
                  <a:cubicBezTo>
                    <a:pt x="48" y="10"/>
                    <a:pt x="48" y="10"/>
                    <a:pt x="66" y="0"/>
                  </a:cubicBezTo>
                  <a:cubicBezTo>
                    <a:pt x="83" y="30"/>
                    <a:pt x="109" y="51"/>
                    <a:pt x="135" y="78"/>
                  </a:cubicBezTo>
                  <a:cubicBezTo>
                    <a:pt x="102" y="83"/>
                    <a:pt x="76" y="61"/>
                    <a:pt x="41" y="62"/>
                  </a:cubicBezTo>
                  <a:cubicBezTo>
                    <a:pt x="62" y="82"/>
                    <a:pt x="75" y="103"/>
                    <a:pt x="10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4" name="Freeform 68">
              <a:extLst>
                <a:ext uri="{FF2B5EF4-FFF2-40B4-BE49-F238E27FC236}">
                  <a16:creationId xmlns:a16="http://schemas.microsoft.com/office/drawing/2014/main" id="{E8DBB360-EAE5-415E-A1D1-8F2A7CD0F9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7076" y="2214563"/>
              <a:ext cx="412750" cy="422275"/>
            </a:xfrm>
            <a:custGeom>
              <a:avLst/>
              <a:gdLst>
                <a:gd name="T0" fmla="*/ 84 w 125"/>
                <a:gd name="T1" fmla="*/ 113 h 128"/>
                <a:gd name="T2" fmla="*/ 53 w 125"/>
                <a:gd name="T3" fmla="*/ 118 h 128"/>
                <a:gd name="T4" fmla="*/ 0 w 125"/>
                <a:gd name="T5" fmla="*/ 81 h 128"/>
                <a:gd name="T6" fmla="*/ 23 w 125"/>
                <a:gd name="T7" fmla="*/ 64 h 128"/>
                <a:gd name="T8" fmla="*/ 54 w 125"/>
                <a:gd name="T9" fmla="*/ 12 h 128"/>
                <a:gd name="T10" fmla="*/ 68 w 125"/>
                <a:gd name="T11" fmla="*/ 6 h 128"/>
                <a:gd name="T12" fmla="*/ 117 w 125"/>
                <a:gd name="T13" fmla="*/ 37 h 128"/>
                <a:gd name="T14" fmla="*/ 125 w 125"/>
                <a:gd name="T15" fmla="*/ 51 h 128"/>
                <a:gd name="T16" fmla="*/ 120 w 125"/>
                <a:gd name="T17" fmla="*/ 57 h 128"/>
                <a:gd name="T18" fmla="*/ 107 w 125"/>
                <a:gd name="T19" fmla="*/ 49 h 128"/>
                <a:gd name="T20" fmla="*/ 74 w 125"/>
                <a:gd name="T21" fmla="*/ 28 h 128"/>
                <a:gd name="T22" fmla="*/ 56 w 125"/>
                <a:gd name="T23" fmla="*/ 49 h 128"/>
                <a:gd name="T24" fmla="*/ 100 w 125"/>
                <a:gd name="T25" fmla="*/ 72 h 128"/>
                <a:gd name="T26" fmla="*/ 90 w 125"/>
                <a:gd name="T27" fmla="*/ 86 h 128"/>
                <a:gd name="T28" fmla="*/ 76 w 125"/>
                <a:gd name="T29" fmla="*/ 84 h 128"/>
                <a:gd name="T30" fmla="*/ 64 w 125"/>
                <a:gd name="T31" fmla="*/ 72 h 128"/>
                <a:gd name="T32" fmla="*/ 40 w 125"/>
                <a:gd name="T33" fmla="*/ 74 h 128"/>
                <a:gd name="T34" fmla="*/ 45 w 125"/>
                <a:gd name="T35" fmla="*/ 99 h 128"/>
                <a:gd name="T36" fmla="*/ 84 w 125"/>
                <a:gd name="T37" fmla="*/ 11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5" h="128">
                  <a:moveTo>
                    <a:pt x="84" y="113"/>
                  </a:moveTo>
                  <a:cubicBezTo>
                    <a:pt x="80" y="123"/>
                    <a:pt x="68" y="128"/>
                    <a:pt x="53" y="118"/>
                  </a:cubicBezTo>
                  <a:cubicBezTo>
                    <a:pt x="37" y="108"/>
                    <a:pt x="21" y="96"/>
                    <a:pt x="0" y="81"/>
                  </a:cubicBezTo>
                  <a:cubicBezTo>
                    <a:pt x="8" y="75"/>
                    <a:pt x="18" y="71"/>
                    <a:pt x="23" y="64"/>
                  </a:cubicBezTo>
                  <a:cubicBezTo>
                    <a:pt x="35" y="48"/>
                    <a:pt x="44" y="30"/>
                    <a:pt x="54" y="12"/>
                  </a:cubicBezTo>
                  <a:cubicBezTo>
                    <a:pt x="57" y="6"/>
                    <a:pt x="60" y="0"/>
                    <a:pt x="68" y="6"/>
                  </a:cubicBezTo>
                  <a:cubicBezTo>
                    <a:pt x="84" y="16"/>
                    <a:pt x="101" y="26"/>
                    <a:pt x="117" y="37"/>
                  </a:cubicBezTo>
                  <a:cubicBezTo>
                    <a:pt x="121" y="39"/>
                    <a:pt x="123" y="46"/>
                    <a:pt x="125" y="51"/>
                  </a:cubicBezTo>
                  <a:cubicBezTo>
                    <a:pt x="125" y="52"/>
                    <a:pt x="121" y="57"/>
                    <a:pt x="120" y="57"/>
                  </a:cubicBezTo>
                  <a:cubicBezTo>
                    <a:pt x="116" y="55"/>
                    <a:pt x="111" y="52"/>
                    <a:pt x="107" y="49"/>
                  </a:cubicBezTo>
                  <a:cubicBezTo>
                    <a:pt x="96" y="42"/>
                    <a:pt x="85" y="35"/>
                    <a:pt x="74" y="28"/>
                  </a:cubicBezTo>
                  <a:cubicBezTo>
                    <a:pt x="68" y="35"/>
                    <a:pt x="63" y="41"/>
                    <a:pt x="56" y="49"/>
                  </a:cubicBezTo>
                  <a:cubicBezTo>
                    <a:pt x="71" y="57"/>
                    <a:pt x="84" y="64"/>
                    <a:pt x="100" y="72"/>
                  </a:cubicBezTo>
                  <a:cubicBezTo>
                    <a:pt x="98" y="75"/>
                    <a:pt x="96" y="82"/>
                    <a:pt x="90" y="86"/>
                  </a:cubicBezTo>
                  <a:cubicBezTo>
                    <a:pt x="88" y="88"/>
                    <a:pt x="80" y="87"/>
                    <a:pt x="76" y="84"/>
                  </a:cubicBezTo>
                  <a:cubicBezTo>
                    <a:pt x="71" y="82"/>
                    <a:pt x="68" y="76"/>
                    <a:pt x="64" y="72"/>
                  </a:cubicBezTo>
                  <a:cubicBezTo>
                    <a:pt x="55" y="65"/>
                    <a:pt x="48" y="63"/>
                    <a:pt x="40" y="74"/>
                  </a:cubicBezTo>
                  <a:cubicBezTo>
                    <a:pt x="33" y="85"/>
                    <a:pt x="32" y="94"/>
                    <a:pt x="45" y="99"/>
                  </a:cubicBezTo>
                  <a:cubicBezTo>
                    <a:pt x="58" y="104"/>
                    <a:pt x="71" y="108"/>
                    <a:pt x="8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5" name="Freeform 69">
              <a:extLst>
                <a:ext uri="{FF2B5EF4-FFF2-40B4-BE49-F238E27FC236}">
                  <a16:creationId xmlns:a16="http://schemas.microsoft.com/office/drawing/2014/main" id="{1D6803C5-CDD1-4715-81A5-4DBD034432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3176" y="3432175"/>
              <a:ext cx="407988" cy="303213"/>
            </a:xfrm>
            <a:custGeom>
              <a:avLst/>
              <a:gdLst>
                <a:gd name="T0" fmla="*/ 0 w 124"/>
                <a:gd name="T1" fmla="*/ 32 h 92"/>
                <a:gd name="T2" fmla="*/ 11 w 124"/>
                <a:gd name="T3" fmla="*/ 0 h 92"/>
                <a:gd name="T4" fmla="*/ 64 w 124"/>
                <a:gd name="T5" fmla="*/ 8 h 92"/>
                <a:gd name="T6" fmla="*/ 71 w 124"/>
                <a:gd name="T7" fmla="*/ 7 h 92"/>
                <a:gd name="T8" fmla="*/ 113 w 124"/>
                <a:gd name="T9" fmla="*/ 19 h 92"/>
                <a:gd name="T10" fmla="*/ 114 w 124"/>
                <a:gd name="T11" fmla="*/ 70 h 92"/>
                <a:gd name="T12" fmla="*/ 90 w 124"/>
                <a:gd name="T13" fmla="*/ 83 h 92"/>
                <a:gd name="T14" fmla="*/ 41 w 124"/>
                <a:gd name="T15" fmla="*/ 87 h 92"/>
                <a:gd name="T16" fmla="*/ 12 w 124"/>
                <a:gd name="T17" fmla="*/ 92 h 92"/>
                <a:gd name="T18" fmla="*/ 32 w 124"/>
                <a:gd name="T19" fmla="*/ 66 h 92"/>
                <a:gd name="T20" fmla="*/ 85 w 124"/>
                <a:gd name="T21" fmla="*/ 66 h 92"/>
                <a:gd name="T22" fmla="*/ 103 w 124"/>
                <a:gd name="T23" fmla="*/ 51 h 92"/>
                <a:gd name="T24" fmla="*/ 87 w 124"/>
                <a:gd name="T25" fmla="*/ 23 h 92"/>
                <a:gd name="T26" fmla="*/ 16 w 124"/>
                <a:gd name="T27" fmla="*/ 32 h 92"/>
                <a:gd name="T28" fmla="*/ 0 w 124"/>
                <a:gd name="T29" fmla="*/ 3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92">
                  <a:moveTo>
                    <a:pt x="0" y="32"/>
                  </a:moveTo>
                  <a:cubicBezTo>
                    <a:pt x="4" y="20"/>
                    <a:pt x="7" y="11"/>
                    <a:pt x="11" y="0"/>
                  </a:cubicBezTo>
                  <a:cubicBezTo>
                    <a:pt x="28" y="20"/>
                    <a:pt x="47" y="7"/>
                    <a:pt x="64" y="8"/>
                  </a:cubicBezTo>
                  <a:cubicBezTo>
                    <a:pt x="66" y="9"/>
                    <a:pt x="69" y="7"/>
                    <a:pt x="71" y="7"/>
                  </a:cubicBezTo>
                  <a:cubicBezTo>
                    <a:pt x="87" y="5"/>
                    <a:pt x="104" y="4"/>
                    <a:pt x="113" y="19"/>
                  </a:cubicBezTo>
                  <a:cubicBezTo>
                    <a:pt x="122" y="35"/>
                    <a:pt x="124" y="54"/>
                    <a:pt x="114" y="70"/>
                  </a:cubicBezTo>
                  <a:cubicBezTo>
                    <a:pt x="110" y="77"/>
                    <a:pt x="99" y="81"/>
                    <a:pt x="90" y="83"/>
                  </a:cubicBezTo>
                  <a:cubicBezTo>
                    <a:pt x="74" y="86"/>
                    <a:pt x="57" y="85"/>
                    <a:pt x="41" y="87"/>
                  </a:cubicBezTo>
                  <a:cubicBezTo>
                    <a:pt x="31" y="88"/>
                    <a:pt x="21" y="90"/>
                    <a:pt x="12" y="92"/>
                  </a:cubicBezTo>
                  <a:cubicBezTo>
                    <a:pt x="8" y="69"/>
                    <a:pt x="10" y="66"/>
                    <a:pt x="32" y="66"/>
                  </a:cubicBezTo>
                  <a:cubicBezTo>
                    <a:pt x="50" y="66"/>
                    <a:pt x="68" y="67"/>
                    <a:pt x="85" y="66"/>
                  </a:cubicBezTo>
                  <a:cubicBezTo>
                    <a:pt x="94" y="65"/>
                    <a:pt x="103" y="65"/>
                    <a:pt x="103" y="51"/>
                  </a:cubicBezTo>
                  <a:cubicBezTo>
                    <a:pt x="104" y="33"/>
                    <a:pt x="100" y="23"/>
                    <a:pt x="87" y="23"/>
                  </a:cubicBezTo>
                  <a:cubicBezTo>
                    <a:pt x="63" y="23"/>
                    <a:pt x="39" y="18"/>
                    <a:pt x="16" y="32"/>
                  </a:cubicBezTo>
                  <a:cubicBezTo>
                    <a:pt x="13" y="34"/>
                    <a:pt x="7" y="32"/>
                    <a:pt x="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6" name="Freeform 70">
              <a:extLst>
                <a:ext uri="{FF2B5EF4-FFF2-40B4-BE49-F238E27FC236}">
                  <a16:creationId xmlns:a16="http://schemas.microsoft.com/office/drawing/2014/main" id="{86EA058F-1B12-4D75-813E-32F63CFA32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8738" y="3792538"/>
              <a:ext cx="434975" cy="285750"/>
            </a:xfrm>
            <a:custGeom>
              <a:avLst/>
              <a:gdLst>
                <a:gd name="T0" fmla="*/ 119 w 132"/>
                <a:gd name="T1" fmla="*/ 22 h 87"/>
                <a:gd name="T2" fmla="*/ 131 w 132"/>
                <a:gd name="T3" fmla="*/ 48 h 87"/>
                <a:gd name="T4" fmla="*/ 125 w 132"/>
                <a:gd name="T5" fmla="*/ 58 h 87"/>
                <a:gd name="T6" fmla="*/ 74 w 132"/>
                <a:gd name="T7" fmla="*/ 69 h 87"/>
                <a:gd name="T8" fmla="*/ 33 w 132"/>
                <a:gd name="T9" fmla="*/ 87 h 87"/>
                <a:gd name="T10" fmla="*/ 18 w 132"/>
                <a:gd name="T11" fmla="*/ 63 h 87"/>
                <a:gd name="T12" fmla="*/ 6 w 132"/>
                <a:gd name="T13" fmla="*/ 30 h 87"/>
                <a:gd name="T14" fmla="*/ 19 w 132"/>
                <a:gd name="T15" fmla="*/ 9 h 87"/>
                <a:gd name="T16" fmla="*/ 28 w 132"/>
                <a:gd name="T17" fmla="*/ 49 h 87"/>
                <a:gd name="T18" fmla="*/ 45 w 132"/>
                <a:gd name="T19" fmla="*/ 57 h 87"/>
                <a:gd name="T20" fmla="*/ 59 w 132"/>
                <a:gd name="T21" fmla="*/ 41 h 87"/>
                <a:gd name="T22" fmla="*/ 47 w 132"/>
                <a:gd name="T23" fmla="*/ 18 h 87"/>
                <a:gd name="T24" fmla="*/ 42 w 132"/>
                <a:gd name="T25" fmla="*/ 10 h 87"/>
                <a:gd name="T26" fmla="*/ 52 w 132"/>
                <a:gd name="T27" fmla="*/ 2 h 87"/>
                <a:gd name="T28" fmla="*/ 62 w 132"/>
                <a:gd name="T29" fmla="*/ 0 h 87"/>
                <a:gd name="T30" fmla="*/ 83 w 132"/>
                <a:gd name="T31" fmla="*/ 42 h 87"/>
                <a:gd name="T32" fmla="*/ 119 w 132"/>
                <a:gd name="T33" fmla="*/ 2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2" h="87">
                  <a:moveTo>
                    <a:pt x="119" y="22"/>
                  </a:moveTo>
                  <a:cubicBezTo>
                    <a:pt x="124" y="32"/>
                    <a:pt x="129" y="39"/>
                    <a:pt x="131" y="48"/>
                  </a:cubicBezTo>
                  <a:cubicBezTo>
                    <a:pt x="132" y="50"/>
                    <a:pt x="126" y="58"/>
                    <a:pt x="125" y="58"/>
                  </a:cubicBezTo>
                  <a:cubicBezTo>
                    <a:pt x="106" y="52"/>
                    <a:pt x="90" y="64"/>
                    <a:pt x="74" y="69"/>
                  </a:cubicBezTo>
                  <a:cubicBezTo>
                    <a:pt x="61" y="73"/>
                    <a:pt x="48" y="80"/>
                    <a:pt x="33" y="87"/>
                  </a:cubicBezTo>
                  <a:cubicBezTo>
                    <a:pt x="29" y="81"/>
                    <a:pt x="22" y="72"/>
                    <a:pt x="18" y="63"/>
                  </a:cubicBezTo>
                  <a:cubicBezTo>
                    <a:pt x="13" y="52"/>
                    <a:pt x="10" y="41"/>
                    <a:pt x="6" y="30"/>
                  </a:cubicBezTo>
                  <a:cubicBezTo>
                    <a:pt x="0" y="15"/>
                    <a:pt x="5" y="8"/>
                    <a:pt x="19" y="9"/>
                  </a:cubicBezTo>
                  <a:cubicBezTo>
                    <a:pt x="22" y="23"/>
                    <a:pt x="25" y="36"/>
                    <a:pt x="28" y="49"/>
                  </a:cubicBezTo>
                  <a:cubicBezTo>
                    <a:pt x="31" y="59"/>
                    <a:pt x="35" y="60"/>
                    <a:pt x="45" y="57"/>
                  </a:cubicBezTo>
                  <a:cubicBezTo>
                    <a:pt x="54" y="54"/>
                    <a:pt x="62" y="51"/>
                    <a:pt x="59" y="41"/>
                  </a:cubicBezTo>
                  <a:cubicBezTo>
                    <a:pt x="56" y="33"/>
                    <a:pt x="51" y="26"/>
                    <a:pt x="47" y="18"/>
                  </a:cubicBezTo>
                  <a:cubicBezTo>
                    <a:pt x="45" y="15"/>
                    <a:pt x="41" y="11"/>
                    <a:pt x="42" y="10"/>
                  </a:cubicBezTo>
                  <a:cubicBezTo>
                    <a:pt x="44" y="6"/>
                    <a:pt x="48" y="4"/>
                    <a:pt x="52" y="2"/>
                  </a:cubicBezTo>
                  <a:cubicBezTo>
                    <a:pt x="56" y="1"/>
                    <a:pt x="62" y="1"/>
                    <a:pt x="62" y="0"/>
                  </a:cubicBezTo>
                  <a:cubicBezTo>
                    <a:pt x="69" y="15"/>
                    <a:pt x="74" y="30"/>
                    <a:pt x="83" y="42"/>
                  </a:cubicBezTo>
                  <a:cubicBezTo>
                    <a:pt x="87" y="48"/>
                    <a:pt x="112" y="34"/>
                    <a:pt x="11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7" name="Freeform 71">
              <a:extLst>
                <a:ext uri="{FF2B5EF4-FFF2-40B4-BE49-F238E27FC236}">
                  <a16:creationId xmlns:a16="http://schemas.microsoft.com/office/drawing/2014/main" id="{646E239C-7852-449C-AAEE-D318847D2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1113" y="3821113"/>
              <a:ext cx="422275" cy="303213"/>
            </a:xfrm>
            <a:custGeom>
              <a:avLst/>
              <a:gdLst>
                <a:gd name="T0" fmla="*/ 123 w 128"/>
                <a:gd name="T1" fmla="*/ 2 h 92"/>
                <a:gd name="T2" fmla="*/ 98 w 128"/>
                <a:gd name="T3" fmla="*/ 35 h 92"/>
                <a:gd name="T4" fmla="*/ 69 w 128"/>
                <a:gd name="T5" fmla="*/ 36 h 92"/>
                <a:gd name="T6" fmla="*/ 67 w 128"/>
                <a:gd name="T7" fmla="*/ 43 h 92"/>
                <a:gd name="T8" fmla="*/ 100 w 128"/>
                <a:gd name="T9" fmla="*/ 69 h 92"/>
                <a:gd name="T10" fmla="*/ 104 w 128"/>
                <a:gd name="T11" fmla="*/ 66 h 92"/>
                <a:gd name="T12" fmla="*/ 103 w 128"/>
                <a:gd name="T13" fmla="*/ 82 h 92"/>
                <a:gd name="T14" fmla="*/ 96 w 128"/>
                <a:gd name="T15" fmla="*/ 92 h 92"/>
                <a:gd name="T16" fmla="*/ 86 w 128"/>
                <a:gd name="T17" fmla="*/ 88 h 92"/>
                <a:gd name="T18" fmla="*/ 50 w 128"/>
                <a:gd name="T19" fmla="*/ 50 h 92"/>
                <a:gd name="T20" fmla="*/ 0 w 128"/>
                <a:gd name="T21" fmla="*/ 42 h 92"/>
                <a:gd name="T22" fmla="*/ 11 w 128"/>
                <a:gd name="T23" fmla="*/ 3 h 92"/>
                <a:gd name="T24" fmla="*/ 22 w 128"/>
                <a:gd name="T25" fmla="*/ 1 h 92"/>
                <a:gd name="T26" fmla="*/ 65 w 128"/>
                <a:gd name="T27" fmla="*/ 19 h 92"/>
                <a:gd name="T28" fmla="*/ 123 w 128"/>
                <a:gd name="T29" fmla="*/ 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8" h="92">
                  <a:moveTo>
                    <a:pt x="123" y="2"/>
                  </a:moveTo>
                  <a:cubicBezTo>
                    <a:pt x="128" y="19"/>
                    <a:pt x="117" y="34"/>
                    <a:pt x="98" y="35"/>
                  </a:cubicBezTo>
                  <a:cubicBezTo>
                    <a:pt x="88" y="35"/>
                    <a:pt x="79" y="36"/>
                    <a:pt x="69" y="36"/>
                  </a:cubicBezTo>
                  <a:cubicBezTo>
                    <a:pt x="69" y="38"/>
                    <a:pt x="68" y="41"/>
                    <a:pt x="67" y="43"/>
                  </a:cubicBezTo>
                  <a:cubicBezTo>
                    <a:pt x="78" y="52"/>
                    <a:pt x="89" y="60"/>
                    <a:pt x="100" y="69"/>
                  </a:cubicBezTo>
                  <a:cubicBezTo>
                    <a:pt x="101" y="68"/>
                    <a:pt x="102" y="67"/>
                    <a:pt x="104" y="66"/>
                  </a:cubicBezTo>
                  <a:cubicBezTo>
                    <a:pt x="104" y="72"/>
                    <a:pt x="104" y="77"/>
                    <a:pt x="103" y="82"/>
                  </a:cubicBezTo>
                  <a:cubicBezTo>
                    <a:pt x="102" y="86"/>
                    <a:pt x="99" y="90"/>
                    <a:pt x="96" y="92"/>
                  </a:cubicBezTo>
                  <a:cubicBezTo>
                    <a:pt x="94" y="92"/>
                    <a:pt x="89" y="90"/>
                    <a:pt x="86" y="88"/>
                  </a:cubicBezTo>
                  <a:cubicBezTo>
                    <a:pt x="74" y="75"/>
                    <a:pt x="62" y="63"/>
                    <a:pt x="50" y="50"/>
                  </a:cubicBezTo>
                  <a:cubicBezTo>
                    <a:pt x="37" y="36"/>
                    <a:pt x="21" y="35"/>
                    <a:pt x="0" y="42"/>
                  </a:cubicBezTo>
                  <a:cubicBezTo>
                    <a:pt x="4" y="27"/>
                    <a:pt x="7" y="15"/>
                    <a:pt x="11" y="3"/>
                  </a:cubicBezTo>
                  <a:cubicBezTo>
                    <a:pt x="11" y="1"/>
                    <a:pt x="21" y="0"/>
                    <a:pt x="22" y="1"/>
                  </a:cubicBezTo>
                  <a:cubicBezTo>
                    <a:pt x="36" y="21"/>
                    <a:pt x="44" y="24"/>
                    <a:pt x="65" y="19"/>
                  </a:cubicBezTo>
                  <a:cubicBezTo>
                    <a:pt x="84" y="14"/>
                    <a:pt x="103" y="8"/>
                    <a:pt x="1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8" name="Freeform 72">
              <a:extLst>
                <a:ext uri="{FF2B5EF4-FFF2-40B4-BE49-F238E27FC236}">
                  <a16:creationId xmlns:a16="http://schemas.microsoft.com/office/drawing/2014/main" id="{94212087-17C1-4F60-B61C-703D306CBC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0576" y="2116138"/>
              <a:ext cx="352425" cy="379413"/>
            </a:xfrm>
            <a:custGeom>
              <a:avLst/>
              <a:gdLst>
                <a:gd name="T0" fmla="*/ 76 w 107"/>
                <a:gd name="T1" fmla="*/ 0 h 115"/>
                <a:gd name="T2" fmla="*/ 94 w 107"/>
                <a:gd name="T3" fmla="*/ 50 h 115"/>
                <a:gd name="T4" fmla="*/ 97 w 107"/>
                <a:gd name="T5" fmla="*/ 58 h 115"/>
                <a:gd name="T6" fmla="*/ 71 w 107"/>
                <a:gd name="T7" fmla="*/ 109 h 115"/>
                <a:gd name="T8" fmla="*/ 24 w 107"/>
                <a:gd name="T9" fmla="*/ 85 h 115"/>
                <a:gd name="T10" fmla="*/ 2 w 107"/>
                <a:gd name="T11" fmla="*/ 39 h 115"/>
                <a:gd name="T12" fmla="*/ 1 w 107"/>
                <a:gd name="T13" fmla="*/ 30 h 115"/>
                <a:gd name="T14" fmla="*/ 30 w 107"/>
                <a:gd name="T15" fmla="*/ 18 h 115"/>
                <a:gd name="T16" fmla="*/ 49 w 107"/>
                <a:gd name="T17" fmla="*/ 86 h 115"/>
                <a:gd name="T18" fmla="*/ 84 w 107"/>
                <a:gd name="T19" fmla="*/ 94 h 115"/>
                <a:gd name="T20" fmla="*/ 87 w 107"/>
                <a:gd name="T21" fmla="*/ 80 h 115"/>
                <a:gd name="T22" fmla="*/ 62 w 107"/>
                <a:gd name="T23" fmla="*/ 18 h 115"/>
                <a:gd name="T24" fmla="*/ 72 w 107"/>
                <a:gd name="T25" fmla="*/ 0 h 115"/>
                <a:gd name="T26" fmla="*/ 76 w 107"/>
                <a:gd name="T2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7" h="115">
                  <a:moveTo>
                    <a:pt x="76" y="0"/>
                  </a:moveTo>
                  <a:cubicBezTo>
                    <a:pt x="82" y="18"/>
                    <a:pt x="88" y="34"/>
                    <a:pt x="94" y="50"/>
                  </a:cubicBezTo>
                  <a:cubicBezTo>
                    <a:pt x="95" y="53"/>
                    <a:pt x="96" y="56"/>
                    <a:pt x="97" y="58"/>
                  </a:cubicBezTo>
                  <a:cubicBezTo>
                    <a:pt x="107" y="98"/>
                    <a:pt x="102" y="101"/>
                    <a:pt x="71" y="109"/>
                  </a:cubicBezTo>
                  <a:cubicBezTo>
                    <a:pt x="45" y="115"/>
                    <a:pt x="34" y="109"/>
                    <a:pt x="24" y="85"/>
                  </a:cubicBezTo>
                  <a:cubicBezTo>
                    <a:pt x="17" y="69"/>
                    <a:pt x="9" y="54"/>
                    <a:pt x="2" y="39"/>
                  </a:cubicBezTo>
                  <a:cubicBezTo>
                    <a:pt x="0" y="36"/>
                    <a:pt x="0" y="30"/>
                    <a:pt x="1" y="30"/>
                  </a:cubicBezTo>
                  <a:cubicBezTo>
                    <a:pt x="10" y="25"/>
                    <a:pt x="20" y="21"/>
                    <a:pt x="30" y="18"/>
                  </a:cubicBezTo>
                  <a:cubicBezTo>
                    <a:pt x="24" y="46"/>
                    <a:pt x="41" y="65"/>
                    <a:pt x="49" y="86"/>
                  </a:cubicBezTo>
                  <a:cubicBezTo>
                    <a:pt x="54" y="100"/>
                    <a:pt x="72" y="103"/>
                    <a:pt x="84" y="94"/>
                  </a:cubicBezTo>
                  <a:cubicBezTo>
                    <a:pt x="87" y="91"/>
                    <a:pt x="89" y="84"/>
                    <a:pt x="87" y="80"/>
                  </a:cubicBezTo>
                  <a:cubicBezTo>
                    <a:pt x="80" y="59"/>
                    <a:pt x="71" y="38"/>
                    <a:pt x="62" y="18"/>
                  </a:cubicBezTo>
                  <a:cubicBezTo>
                    <a:pt x="55" y="3"/>
                    <a:pt x="56" y="1"/>
                    <a:pt x="72" y="0"/>
                  </a:cubicBezTo>
                  <a:cubicBezTo>
                    <a:pt x="74" y="0"/>
                    <a:pt x="76" y="0"/>
                    <a:pt x="7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9" name="Freeform 73">
              <a:extLst>
                <a:ext uri="{FF2B5EF4-FFF2-40B4-BE49-F238E27FC236}">
                  <a16:creationId xmlns:a16="http://schemas.microsoft.com/office/drawing/2014/main" id="{6E3439DA-CF57-4443-95E5-234B446A46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6676" y="3416300"/>
              <a:ext cx="385763" cy="319088"/>
            </a:xfrm>
            <a:custGeom>
              <a:avLst/>
              <a:gdLst>
                <a:gd name="T0" fmla="*/ 8 w 117"/>
                <a:gd name="T1" fmla="*/ 72 h 97"/>
                <a:gd name="T2" fmla="*/ 14 w 117"/>
                <a:gd name="T3" fmla="*/ 25 h 97"/>
                <a:gd name="T4" fmla="*/ 93 w 117"/>
                <a:gd name="T5" fmla="*/ 40 h 97"/>
                <a:gd name="T6" fmla="*/ 101 w 117"/>
                <a:gd name="T7" fmla="*/ 24 h 97"/>
                <a:gd name="T8" fmla="*/ 94 w 117"/>
                <a:gd name="T9" fmla="*/ 9 h 97"/>
                <a:gd name="T10" fmla="*/ 116 w 117"/>
                <a:gd name="T11" fmla="*/ 0 h 97"/>
                <a:gd name="T12" fmla="*/ 116 w 117"/>
                <a:gd name="T13" fmla="*/ 83 h 97"/>
                <a:gd name="T14" fmla="*/ 93 w 117"/>
                <a:gd name="T15" fmla="*/ 93 h 97"/>
                <a:gd name="T16" fmla="*/ 96 w 117"/>
                <a:gd name="T17" fmla="*/ 82 h 97"/>
                <a:gd name="T18" fmla="*/ 84 w 117"/>
                <a:gd name="T19" fmla="*/ 63 h 97"/>
                <a:gd name="T20" fmla="*/ 62 w 117"/>
                <a:gd name="T21" fmla="*/ 61 h 97"/>
                <a:gd name="T22" fmla="*/ 8 w 117"/>
                <a:gd name="T23" fmla="*/ 72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" h="97">
                  <a:moveTo>
                    <a:pt x="8" y="72"/>
                  </a:moveTo>
                  <a:cubicBezTo>
                    <a:pt x="0" y="51"/>
                    <a:pt x="2" y="40"/>
                    <a:pt x="14" y="25"/>
                  </a:cubicBezTo>
                  <a:cubicBezTo>
                    <a:pt x="38" y="42"/>
                    <a:pt x="66" y="37"/>
                    <a:pt x="93" y="40"/>
                  </a:cubicBezTo>
                  <a:cubicBezTo>
                    <a:pt x="102" y="42"/>
                    <a:pt x="106" y="32"/>
                    <a:pt x="101" y="24"/>
                  </a:cubicBezTo>
                  <a:cubicBezTo>
                    <a:pt x="99" y="19"/>
                    <a:pt x="97" y="14"/>
                    <a:pt x="94" y="9"/>
                  </a:cubicBezTo>
                  <a:cubicBezTo>
                    <a:pt x="101" y="6"/>
                    <a:pt x="108" y="3"/>
                    <a:pt x="116" y="0"/>
                  </a:cubicBezTo>
                  <a:cubicBezTo>
                    <a:pt x="116" y="30"/>
                    <a:pt x="117" y="57"/>
                    <a:pt x="116" y="83"/>
                  </a:cubicBezTo>
                  <a:cubicBezTo>
                    <a:pt x="115" y="97"/>
                    <a:pt x="102" y="89"/>
                    <a:pt x="93" y="93"/>
                  </a:cubicBezTo>
                  <a:cubicBezTo>
                    <a:pt x="95" y="88"/>
                    <a:pt x="95" y="85"/>
                    <a:pt x="96" y="82"/>
                  </a:cubicBezTo>
                  <a:cubicBezTo>
                    <a:pt x="104" y="64"/>
                    <a:pt x="103" y="63"/>
                    <a:pt x="84" y="63"/>
                  </a:cubicBezTo>
                  <a:cubicBezTo>
                    <a:pt x="77" y="63"/>
                    <a:pt x="69" y="63"/>
                    <a:pt x="62" y="61"/>
                  </a:cubicBezTo>
                  <a:cubicBezTo>
                    <a:pt x="43" y="56"/>
                    <a:pt x="25" y="57"/>
                    <a:pt x="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0" name="Freeform 74">
              <a:extLst>
                <a:ext uri="{FF2B5EF4-FFF2-40B4-BE49-F238E27FC236}">
                  <a16:creationId xmlns:a16="http://schemas.microsoft.com/office/drawing/2014/main" id="{5EE211B5-3CF8-43E9-9D34-26599672E9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0976" y="2773363"/>
              <a:ext cx="371475" cy="315913"/>
            </a:xfrm>
            <a:custGeom>
              <a:avLst/>
              <a:gdLst>
                <a:gd name="T0" fmla="*/ 113 w 113"/>
                <a:gd name="T1" fmla="*/ 18 h 96"/>
                <a:gd name="T2" fmla="*/ 96 w 113"/>
                <a:gd name="T3" fmla="*/ 32 h 96"/>
                <a:gd name="T4" fmla="*/ 70 w 113"/>
                <a:gd name="T5" fmla="*/ 31 h 96"/>
                <a:gd name="T6" fmla="*/ 62 w 113"/>
                <a:gd name="T7" fmla="*/ 52 h 96"/>
                <a:gd name="T8" fmla="*/ 86 w 113"/>
                <a:gd name="T9" fmla="*/ 75 h 96"/>
                <a:gd name="T10" fmla="*/ 71 w 113"/>
                <a:gd name="T11" fmla="*/ 94 h 96"/>
                <a:gd name="T12" fmla="*/ 59 w 113"/>
                <a:gd name="T13" fmla="*/ 91 h 96"/>
                <a:gd name="T14" fmla="*/ 2 w 113"/>
                <a:gd name="T15" fmla="*/ 16 h 96"/>
                <a:gd name="T16" fmla="*/ 1 w 113"/>
                <a:gd name="T17" fmla="*/ 4 h 96"/>
                <a:gd name="T18" fmla="*/ 12 w 113"/>
                <a:gd name="T19" fmla="*/ 1 h 96"/>
                <a:gd name="T20" fmla="*/ 113 w 113"/>
                <a:gd name="T21" fmla="*/ 18 h 96"/>
                <a:gd name="T22" fmla="*/ 22 w 113"/>
                <a:gd name="T23" fmla="*/ 15 h 96"/>
                <a:gd name="T24" fmla="*/ 45 w 113"/>
                <a:gd name="T25" fmla="*/ 43 h 96"/>
                <a:gd name="T26" fmla="*/ 55 w 113"/>
                <a:gd name="T27" fmla="*/ 23 h 96"/>
                <a:gd name="T28" fmla="*/ 22 w 113"/>
                <a:gd name="T29" fmla="*/ 1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3" h="96">
                  <a:moveTo>
                    <a:pt x="113" y="18"/>
                  </a:moveTo>
                  <a:cubicBezTo>
                    <a:pt x="113" y="34"/>
                    <a:pt x="108" y="38"/>
                    <a:pt x="96" y="32"/>
                  </a:cubicBezTo>
                  <a:cubicBezTo>
                    <a:pt x="87" y="28"/>
                    <a:pt x="78" y="21"/>
                    <a:pt x="70" y="31"/>
                  </a:cubicBezTo>
                  <a:cubicBezTo>
                    <a:pt x="65" y="37"/>
                    <a:pt x="60" y="47"/>
                    <a:pt x="62" y="52"/>
                  </a:cubicBezTo>
                  <a:cubicBezTo>
                    <a:pt x="66" y="60"/>
                    <a:pt x="76" y="66"/>
                    <a:pt x="86" y="75"/>
                  </a:cubicBezTo>
                  <a:cubicBezTo>
                    <a:pt x="83" y="79"/>
                    <a:pt x="78" y="87"/>
                    <a:pt x="71" y="94"/>
                  </a:cubicBezTo>
                  <a:cubicBezTo>
                    <a:pt x="69" y="96"/>
                    <a:pt x="61" y="93"/>
                    <a:pt x="59" y="91"/>
                  </a:cubicBezTo>
                  <a:cubicBezTo>
                    <a:pt x="40" y="66"/>
                    <a:pt x="21" y="41"/>
                    <a:pt x="2" y="16"/>
                  </a:cubicBezTo>
                  <a:cubicBezTo>
                    <a:pt x="0" y="13"/>
                    <a:pt x="0" y="7"/>
                    <a:pt x="1" y="4"/>
                  </a:cubicBezTo>
                  <a:cubicBezTo>
                    <a:pt x="3" y="2"/>
                    <a:pt x="9" y="0"/>
                    <a:pt x="12" y="1"/>
                  </a:cubicBezTo>
                  <a:cubicBezTo>
                    <a:pt x="46" y="6"/>
                    <a:pt x="79" y="12"/>
                    <a:pt x="113" y="18"/>
                  </a:cubicBezTo>
                  <a:close/>
                  <a:moveTo>
                    <a:pt x="22" y="15"/>
                  </a:moveTo>
                  <a:cubicBezTo>
                    <a:pt x="31" y="26"/>
                    <a:pt x="37" y="34"/>
                    <a:pt x="45" y="43"/>
                  </a:cubicBezTo>
                  <a:cubicBezTo>
                    <a:pt x="48" y="35"/>
                    <a:pt x="51" y="29"/>
                    <a:pt x="55" y="23"/>
                  </a:cubicBezTo>
                  <a:cubicBezTo>
                    <a:pt x="44" y="20"/>
                    <a:pt x="35" y="18"/>
                    <a:pt x="2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1" name="Freeform 75">
              <a:extLst>
                <a:ext uri="{FF2B5EF4-FFF2-40B4-BE49-F238E27FC236}">
                  <a16:creationId xmlns:a16="http://schemas.microsoft.com/office/drawing/2014/main" id="{3F9204C9-4FAD-4F53-BA29-C12C5BEF1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7626" y="3132138"/>
              <a:ext cx="422275" cy="257175"/>
            </a:xfrm>
            <a:custGeom>
              <a:avLst/>
              <a:gdLst>
                <a:gd name="T0" fmla="*/ 23 w 128"/>
                <a:gd name="T1" fmla="*/ 30 h 78"/>
                <a:gd name="T2" fmla="*/ 82 w 128"/>
                <a:gd name="T3" fmla="*/ 22 h 78"/>
                <a:gd name="T4" fmla="*/ 108 w 128"/>
                <a:gd name="T5" fmla="*/ 0 h 78"/>
                <a:gd name="T6" fmla="*/ 119 w 128"/>
                <a:gd name="T7" fmla="*/ 13 h 78"/>
                <a:gd name="T8" fmla="*/ 126 w 128"/>
                <a:gd name="T9" fmla="*/ 39 h 78"/>
                <a:gd name="T10" fmla="*/ 113 w 128"/>
                <a:gd name="T11" fmla="*/ 52 h 78"/>
                <a:gd name="T12" fmla="*/ 46 w 128"/>
                <a:gd name="T13" fmla="*/ 54 h 78"/>
                <a:gd name="T14" fmla="*/ 21 w 128"/>
                <a:gd name="T15" fmla="*/ 70 h 78"/>
                <a:gd name="T16" fmla="*/ 7 w 128"/>
                <a:gd name="T17" fmla="*/ 69 h 78"/>
                <a:gd name="T18" fmla="*/ 1 w 128"/>
                <a:gd name="T19" fmla="*/ 26 h 78"/>
                <a:gd name="T20" fmla="*/ 8 w 128"/>
                <a:gd name="T21" fmla="*/ 16 h 78"/>
                <a:gd name="T22" fmla="*/ 23 w 128"/>
                <a:gd name="T23" fmla="*/ 3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78">
                  <a:moveTo>
                    <a:pt x="23" y="30"/>
                  </a:moveTo>
                  <a:cubicBezTo>
                    <a:pt x="41" y="28"/>
                    <a:pt x="62" y="25"/>
                    <a:pt x="82" y="22"/>
                  </a:cubicBezTo>
                  <a:cubicBezTo>
                    <a:pt x="95" y="21"/>
                    <a:pt x="105" y="18"/>
                    <a:pt x="108" y="0"/>
                  </a:cubicBezTo>
                  <a:cubicBezTo>
                    <a:pt x="113" y="6"/>
                    <a:pt x="118" y="9"/>
                    <a:pt x="119" y="13"/>
                  </a:cubicBezTo>
                  <a:cubicBezTo>
                    <a:pt x="122" y="21"/>
                    <a:pt x="124" y="30"/>
                    <a:pt x="126" y="39"/>
                  </a:cubicBezTo>
                  <a:cubicBezTo>
                    <a:pt x="128" y="49"/>
                    <a:pt x="122" y="56"/>
                    <a:pt x="113" y="52"/>
                  </a:cubicBezTo>
                  <a:cubicBezTo>
                    <a:pt x="90" y="40"/>
                    <a:pt x="68" y="51"/>
                    <a:pt x="46" y="54"/>
                  </a:cubicBezTo>
                  <a:cubicBezTo>
                    <a:pt x="35" y="55"/>
                    <a:pt x="25" y="57"/>
                    <a:pt x="21" y="70"/>
                  </a:cubicBezTo>
                  <a:cubicBezTo>
                    <a:pt x="19" y="77"/>
                    <a:pt x="9" y="78"/>
                    <a:pt x="7" y="69"/>
                  </a:cubicBezTo>
                  <a:cubicBezTo>
                    <a:pt x="3" y="55"/>
                    <a:pt x="2" y="41"/>
                    <a:pt x="1" y="26"/>
                  </a:cubicBezTo>
                  <a:cubicBezTo>
                    <a:pt x="0" y="23"/>
                    <a:pt x="5" y="20"/>
                    <a:pt x="8" y="16"/>
                  </a:cubicBezTo>
                  <a:cubicBezTo>
                    <a:pt x="12" y="20"/>
                    <a:pt x="17" y="24"/>
                    <a:pt x="2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2" name="Freeform 76">
              <a:extLst>
                <a:ext uri="{FF2B5EF4-FFF2-40B4-BE49-F238E27FC236}">
                  <a16:creationId xmlns:a16="http://schemas.microsoft.com/office/drawing/2014/main" id="{73DDF204-267B-4DAA-A55D-1F5C6DDF49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9913" y="4432300"/>
              <a:ext cx="285750" cy="331788"/>
            </a:xfrm>
            <a:custGeom>
              <a:avLst/>
              <a:gdLst>
                <a:gd name="T0" fmla="*/ 19 w 87"/>
                <a:gd name="T1" fmla="*/ 100 h 101"/>
                <a:gd name="T2" fmla="*/ 6 w 87"/>
                <a:gd name="T3" fmla="*/ 81 h 101"/>
                <a:gd name="T4" fmla="*/ 31 w 87"/>
                <a:gd name="T5" fmla="*/ 46 h 101"/>
                <a:gd name="T6" fmla="*/ 29 w 87"/>
                <a:gd name="T7" fmla="*/ 18 h 101"/>
                <a:gd name="T8" fmla="*/ 28 w 87"/>
                <a:gd name="T9" fmla="*/ 6 h 101"/>
                <a:gd name="T10" fmla="*/ 42 w 87"/>
                <a:gd name="T11" fmla="*/ 1 h 101"/>
                <a:gd name="T12" fmla="*/ 64 w 87"/>
                <a:gd name="T13" fmla="*/ 1 h 101"/>
                <a:gd name="T14" fmla="*/ 87 w 87"/>
                <a:gd name="T15" fmla="*/ 3 h 101"/>
                <a:gd name="T16" fmla="*/ 82 w 87"/>
                <a:gd name="T17" fmla="*/ 22 h 101"/>
                <a:gd name="T18" fmla="*/ 32 w 87"/>
                <a:gd name="T19" fmla="*/ 92 h 101"/>
                <a:gd name="T20" fmla="*/ 19 w 87"/>
                <a:gd name="T21" fmla="*/ 10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101">
                  <a:moveTo>
                    <a:pt x="19" y="100"/>
                  </a:moveTo>
                  <a:cubicBezTo>
                    <a:pt x="6" y="101"/>
                    <a:pt x="0" y="90"/>
                    <a:pt x="6" y="81"/>
                  </a:cubicBezTo>
                  <a:cubicBezTo>
                    <a:pt x="13" y="69"/>
                    <a:pt x="22" y="57"/>
                    <a:pt x="31" y="46"/>
                  </a:cubicBezTo>
                  <a:cubicBezTo>
                    <a:pt x="39" y="36"/>
                    <a:pt x="44" y="27"/>
                    <a:pt x="29" y="18"/>
                  </a:cubicBezTo>
                  <a:cubicBezTo>
                    <a:pt x="27" y="17"/>
                    <a:pt x="26" y="8"/>
                    <a:pt x="28" y="6"/>
                  </a:cubicBezTo>
                  <a:cubicBezTo>
                    <a:pt x="31" y="3"/>
                    <a:pt x="37" y="1"/>
                    <a:pt x="42" y="1"/>
                  </a:cubicBezTo>
                  <a:cubicBezTo>
                    <a:pt x="49" y="0"/>
                    <a:pt x="56" y="0"/>
                    <a:pt x="64" y="1"/>
                  </a:cubicBezTo>
                  <a:cubicBezTo>
                    <a:pt x="72" y="1"/>
                    <a:pt x="79" y="2"/>
                    <a:pt x="87" y="3"/>
                  </a:cubicBezTo>
                  <a:cubicBezTo>
                    <a:pt x="86" y="9"/>
                    <a:pt x="86" y="17"/>
                    <a:pt x="82" y="22"/>
                  </a:cubicBezTo>
                  <a:cubicBezTo>
                    <a:pt x="66" y="46"/>
                    <a:pt x="49" y="69"/>
                    <a:pt x="32" y="92"/>
                  </a:cubicBezTo>
                  <a:cubicBezTo>
                    <a:pt x="28" y="97"/>
                    <a:pt x="21" y="99"/>
                    <a:pt x="19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3" name="Freeform 77">
              <a:extLst>
                <a:ext uri="{FF2B5EF4-FFF2-40B4-BE49-F238E27FC236}">
                  <a16:creationId xmlns:a16="http://schemas.microsoft.com/office/drawing/2014/main" id="{6333112B-A62B-423D-A85C-9ECB30C5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6576" y="2082800"/>
              <a:ext cx="300038" cy="366713"/>
            </a:xfrm>
            <a:custGeom>
              <a:avLst/>
              <a:gdLst>
                <a:gd name="T0" fmla="*/ 91 w 91"/>
                <a:gd name="T1" fmla="*/ 27 h 111"/>
                <a:gd name="T2" fmla="*/ 40 w 91"/>
                <a:gd name="T3" fmla="*/ 89 h 111"/>
                <a:gd name="T4" fmla="*/ 16 w 91"/>
                <a:gd name="T5" fmla="*/ 104 h 111"/>
                <a:gd name="T6" fmla="*/ 6 w 91"/>
                <a:gd name="T7" fmla="*/ 78 h 111"/>
                <a:gd name="T8" fmla="*/ 0 w 91"/>
                <a:gd name="T9" fmla="*/ 15 h 111"/>
                <a:gd name="T10" fmla="*/ 4 w 91"/>
                <a:gd name="T11" fmla="*/ 0 h 111"/>
                <a:gd name="T12" fmla="*/ 29 w 91"/>
                <a:gd name="T13" fmla="*/ 5 h 111"/>
                <a:gd name="T14" fmla="*/ 28 w 91"/>
                <a:gd name="T15" fmla="*/ 19 h 111"/>
                <a:gd name="T16" fmla="*/ 25 w 91"/>
                <a:gd name="T17" fmla="*/ 70 h 111"/>
                <a:gd name="T18" fmla="*/ 38 w 91"/>
                <a:gd name="T19" fmla="*/ 72 h 111"/>
                <a:gd name="T20" fmla="*/ 66 w 91"/>
                <a:gd name="T21" fmla="*/ 26 h 111"/>
                <a:gd name="T22" fmla="*/ 91 w 91"/>
                <a:gd name="T23" fmla="*/ 2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1">
                  <a:moveTo>
                    <a:pt x="91" y="27"/>
                  </a:moveTo>
                  <a:cubicBezTo>
                    <a:pt x="74" y="48"/>
                    <a:pt x="57" y="69"/>
                    <a:pt x="40" y="89"/>
                  </a:cubicBezTo>
                  <a:cubicBezTo>
                    <a:pt x="33" y="97"/>
                    <a:pt x="27" y="111"/>
                    <a:pt x="16" y="104"/>
                  </a:cubicBezTo>
                  <a:cubicBezTo>
                    <a:pt x="10" y="101"/>
                    <a:pt x="8" y="87"/>
                    <a:pt x="6" y="78"/>
                  </a:cubicBezTo>
                  <a:cubicBezTo>
                    <a:pt x="4" y="57"/>
                    <a:pt x="2" y="36"/>
                    <a:pt x="0" y="15"/>
                  </a:cubicBezTo>
                  <a:cubicBezTo>
                    <a:pt x="0" y="10"/>
                    <a:pt x="3" y="0"/>
                    <a:pt x="4" y="0"/>
                  </a:cubicBezTo>
                  <a:cubicBezTo>
                    <a:pt x="12" y="0"/>
                    <a:pt x="21" y="2"/>
                    <a:pt x="29" y="5"/>
                  </a:cubicBezTo>
                  <a:cubicBezTo>
                    <a:pt x="30" y="5"/>
                    <a:pt x="28" y="14"/>
                    <a:pt x="28" y="19"/>
                  </a:cubicBezTo>
                  <a:cubicBezTo>
                    <a:pt x="27" y="36"/>
                    <a:pt x="25" y="53"/>
                    <a:pt x="25" y="70"/>
                  </a:cubicBezTo>
                  <a:cubicBezTo>
                    <a:pt x="26" y="78"/>
                    <a:pt x="33" y="80"/>
                    <a:pt x="38" y="72"/>
                  </a:cubicBezTo>
                  <a:cubicBezTo>
                    <a:pt x="47" y="57"/>
                    <a:pt x="63" y="46"/>
                    <a:pt x="66" y="26"/>
                  </a:cubicBezTo>
                  <a:cubicBezTo>
                    <a:pt x="68" y="15"/>
                    <a:pt x="81" y="16"/>
                    <a:pt x="9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4" name="Freeform 78">
              <a:extLst>
                <a:ext uri="{FF2B5EF4-FFF2-40B4-BE49-F238E27FC236}">
                  <a16:creationId xmlns:a16="http://schemas.microsoft.com/office/drawing/2014/main" id="{7B37ED85-F809-4408-B7A3-2785B5CEE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2576" y="2033588"/>
              <a:ext cx="131763" cy="346075"/>
            </a:xfrm>
            <a:custGeom>
              <a:avLst/>
              <a:gdLst>
                <a:gd name="T0" fmla="*/ 40 w 40"/>
                <a:gd name="T1" fmla="*/ 5 h 105"/>
                <a:gd name="T2" fmla="*/ 30 w 40"/>
                <a:gd name="T3" fmla="*/ 102 h 105"/>
                <a:gd name="T4" fmla="*/ 0 w 40"/>
                <a:gd name="T5" fmla="*/ 105 h 105"/>
                <a:gd name="T6" fmla="*/ 9 w 40"/>
                <a:gd name="T7" fmla="*/ 56 h 105"/>
                <a:gd name="T8" fmla="*/ 8 w 40"/>
                <a:gd name="T9" fmla="*/ 16 h 105"/>
                <a:gd name="T10" fmla="*/ 9 w 40"/>
                <a:gd name="T11" fmla="*/ 3 h 105"/>
                <a:gd name="T12" fmla="*/ 22 w 40"/>
                <a:gd name="T13" fmla="*/ 1 h 105"/>
                <a:gd name="T14" fmla="*/ 40 w 40"/>
                <a:gd name="T15" fmla="*/ 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105">
                  <a:moveTo>
                    <a:pt x="40" y="5"/>
                  </a:moveTo>
                  <a:cubicBezTo>
                    <a:pt x="36" y="38"/>
                    <a:pt x="33" y="69"/>
                    <a:pt x="30" y="102"/>
                  </a:cubicBezTo>
                  <a:cubicBezTo>
                    <a:pt x="23" y="103"/>
                    <a:pt x="12" y="104"/>
                    <a:pt x="0" y="105"/>
                  </a:cubicBezTo>
                  <a:cubicBezTo>
                    <a:pt x="3" y="87"/>
                    <a:pt x="8" y="72"/>
                    <a:pt x="9" y="56"/>
                  </a:cubicBezTo>
                  <a:cubicBezTo>
                    <a:pt x="10" y="43"/>
                    <a:pt x="8" y="30"/>
                    <a:pt x="8" y="16"/>
                  </a:cubicBezTo>
                  <a:cubicBezTo>
                    <a:pt x="8" y="12"/>
                    <a:pt x="7" y="6"/>
                    <a:pt x="9" y="3"/>
                  </a:cubicBezTo>
                  <a:cubicBezTo>
                    <a:pt x="12" y="0"/>
                    <a:pt x="18" y="0"/>
                    <a:pt x="22" y="1"/>
                  </a:cubicBezTo>
                  <a:cubicBezTo>
                    <a:pt x="29" y="2"/>
                    <a:pt x="36" y="4"/>
                    <a:pt x="4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5" name="Freeform 79">
              <a:extLst>
                <a:ext uri="{FF2B5EF4-FFF2-40B4-BE49-F238E27FC236}">
                  <a16:creationId xmlns:a16="http://schemas.microsoft.com/office/drawing/2014/main" id="{7554423C-33AB-4F0C-9740-A5B5D6B497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9551" y="3630613"/>
              <a:ext cx="741363" cy="711200"/>
            </a:xfrm>
            <a:custGeom>
              <a:avLst/>
              <a:gdLst>
                <a:gd name="T0" fmla="*/ 89 w 225"/>
                <a:gd name="T1" fmla="*/ 97 h 216"/>
                <a:gd name="T2" fmla="*/ 47 w 225"/>
                <a:gd name="T3" fmla="*/ 105 h 216"/>
                <a:gd name="T4" fmla="*/ 5 w 225"/>
                <a:gd name="T5" fmla="*/ 116 h 216"/>
                <a:gd name="T6" fmla="*/ 19 w 225"/>
                <a:gd name="T7" fmla="*/ 83 h 216"/>
                <a:gd name="T8" fmla="*/ 83 w 225"/>
                <a:gd name="T9" fmla="*/ 60 h 216"/>
                <a:gd name="T10" fmla="*/ 96 w 225"/>
                <a:gd name="T11" fmla="*/ 57 h 216"/>
                <a:gd name="T12" fmla="*/ 96 w 225"/>
                <a:gd name="T13" fmla="*/ 50 h 216"/>
                <a:gd name="T14" fmla="*/ 65 w 225"/>
                <a:gd name="T15" fmla="*/ 48 h 216"/>
                <a:gd name="T16" fmla="*/ 42 w 225"/>
                <a:gd name="T17" fmla="*/ 39 h 216"/>
                <a:gd name="T18" fmla="*/ 62 w 225"/>
                <a:gd name="T19" fmla="*/ 13 h 216"/>
                <a:gd name="T20" fmla="*/ 152 w 225"/>
                <a:gd name="T21" fmla="*/ 6 h 216"/>
                <a:gd name="T22" fmla="*/ 154 w 225"/>
                <a:gd name="T23" fmla="*/ 12 h 216"/>
                <a:gd name="T24" fmla="*/ 146 w 225"/>
                <a:gd name="T25" fmla="*/ 32 h 216"/>
                <a:gd name="T26" fmla="*/ 145 w 225"/>
                <a:gd name="T27" fmla="*/ 46 h 216"/>
                <a:gd name="T28" fmla="*/ 159 w 225"/>
                <a:gd name="T29" fmla="*/ 45 h 216"/>
                <a:gd name="T30" fmla="*/ 187 w 225"/>
                <a:gd name="T31" fmla="*/ 23 h 216"/>
                <a:gd name="T32" fmla="*/ 203 w 225"/>
                <a:gd name="T33" fmla="*/ 6 h 216"/>
                <a:gd name="T34" fmla="*/ 224 w 225"/>
                <a:gd name="T35" fmla="*/ 17 h 216"/>
                <a:gd name="T36" fmla="*/ 217 w 225"/>
                <a:gd name="T37" fmla="*/ 106 h 216"/>
                <a:gd name="T38" fmla="*/ 171 w 225"/>
                <a:gd name="T39" fmla="*/ 135 h 216"/>
                <a:gd name="T40" fmla="*/ 139 w 225"/>
                <a:gd name="T41" fmla="*/ 141 h 216"/>
                <a:gd name="T42" fmla="*/ 156 w 225"/>
                <a:gd name="T43" fmla="*/ 180 h 216"/>
                <a:gd name="T44" fmla="*/ 161 w 225"/>
                <a:gd name="T45" fmla="*/ 197 h 216"/>
                <a:gd name="T46" fmla="*/ 159 w 225"/>
                <a:gd name="T47" fmla="*/ 214 h 216"/>
                <a:gd name="T48" fmla="*/ 139 w 225"/>
                <a:gd name="T49" fmla="*/ 212 h 216"/>
                <a:gd name="T50" fmla="*/ 97 w 225"/>
                <a:gd name="T51" fmla="*/ 166 h 216"/>
                <a:gd name="T52" fmla="*/ 73 w 225"/>
                <a:gd name="T53" fmla="*/ 159 h 216"/>
                <a:gd name="T54" fmla="*/ 24 w 225"/>
                <a:gd name="T55" fmla="*/ 178 h 216"/>
                <a:gd name="T56" fmla="*/ 2 w 225"/>
                <a:gd name="T57" fmla="*/ 174 h 216"/>
                <a:gd name="T58" fmla="*/ 8 w 225"/>
                <a:gd name="T59" fmla="*/ 154 h 216"/>
                <a:gd name="T60" fmla="*/ 65 w 225"/>
                <a:gd name="T61" fmla="*/ 121 h 216"/>
                <a:gd name="T62" fmla="*/ 89 w 225"/>
                <a:gd name="T63" fmla="*/ 97 h 216"/>
                <a:gd name="T64" fmla="*/ 178 w 225"/>
                <a:gd name="T65" fmla="*/ 75 h 216"/>
                <a:gd name="T66" fmla="*/ 146 w 225"/>
                <a:gd name="T67" fmla="*/ 75 h 216"/>
                <a:gd name="T68" fmla="*/ 138 w 225"/>
                <a:gd name="T69" fmla="*/ 83 h 216"/>
                <a:gd name="T70" fmla="*/ 141 w 225"/>
                <a:gd name="T71" fmla="*/ 94 h 216"/>
                <a:gd name="T72" fmla="*/ 168 w 225"/>
                <a:gd name="T73" fmla="*/ 92 h 216"/>
                <a:gd name="T74" fmla="*/ 178 w 225"/>
                <a:gd name="T75" fmla="*/ 7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5" h="216">
                  <a:moveTo>
                    <a:pt x="89" y="97"/>
                  </a:moveTo>
                  <a:cubicBezTo>
                    <a:pt x="75" y="100"/>
                    <a:pt x="61" y="102"/>
                    <a:pt x="47" y="105"/>
                  </a:cubicBezTo>
                  <a:cubicBezTo>
                    <a:pt x="33" y="108"/>
                    <a:pt x="20" y="112"/>
                    <a:pt x="5" y="116"/>
                  </a:cubicBezTo>
                  <a:cubicBezTo>
                    <a:pt x="0" y="98"/>
                    <a:pt x="11" y="90"/>
                    <a:pt x="19" y="83"/>
                  </a:cubicBezTo>
                  <a:cubicBezTo>
                    <a:pt x="38" y="67"/>
                    <a:pt x="60" y="63"/>
                    <a:pt x="83" y="60"/>
                  </a:cubicBezTo>
                  <a:cubicBezTo>
                    <a:pt x="88" y="60"/>
                    <a:pt x="92" y="58"/>
                    <a:pt x="96" y="57"/>
                  </a:cubicBezTo>
                  <a:cubicBezTo>
                    <a:pt x="96" y="55"/>
                    <a:pt x="96" y="53"/>
                    <a:pt x="96" y="50"/>
                  </a:cubicBezTo>
                  <a:cubicBezTo>
                    <a:pt x="86" y="50"/>
                    <a:pt x="76" y="49"/>
                    <a:pt x="65" y="48"/>
                  </a:cubicBezTo>
                  <a:cubicBezTo>
                    <a:pt x="57" y="47"/>
                    <a:pt x="45" y="52"/>
                    <a:pt x="42" y="39"/>
                  </a:cubicBezTo>
                  <a:cubicBezTo>
                    <a:pt x="39" y="29"/>
                    <a:pt x="51" y="14"/>
                    <a:pt x="62" y="13"/>
                  </a:cubicBezTo>
                  <a:cubicBezTo>
                    <a:pt x="92" y="10"/>
                    <a:pt x="122" y="8"/>
                    <a:pt x="152" y="6"/>
                  </a:cubicBezTo>
                  <a:cubicBezTo>
                    <a:pt x="152" y="8"/>
                    <a:pt x="153" y="10"/>
                    <a:pt x="154" y="12"/>
                  </a:cubicBezTo>
                  <a:cubicBezTo>
                    <a:pt x="151" y="18"/>
                    <a:pt x="148" y="25"/>
                    <a:pt x="146" y="32"/>
                  </a:cubicBezTo>
                  <a:cubicBezTo>
                    <a:pt x="145" y="36"/>
                    <a:pt x="145" y="41"/>
                    <a:pt x="145" y="46"/>
                  </a:cubicBezTo>
                  <a:cubicBezTo>
                    <a:pt x="149" y="46"/>
                    <a:pt x="154" y="47"/>
                    <a:pt x="159" y="45"/>
                  </a:cubicBezTo>
                  <a:cubicBezTo>
                    <a:pt x="171" y="42"/>
                    <a:pt x="181" y="35"/>
                    <a:pt x="187" y="23"/>
                  </a:cubicBezTo>
                  <a:cubicBezTo>
                    <a:pt x="190" y="16"/>
                    <a:pt x="196" y="10"/>
                    <a:pt x="203" y="6"/>
                  </a:cubicBezTo>
                  <a:cubicBezTo>
                    <a:pt x="213" y="0"/>
                    <a:pt x="225" y="6"/>
                    <a:pt x="224" y="17"/>
                  </a:cubicBezTo>
                  <a:cubicBezTo>
                    <a:pt x="223" y="47"/>
                    <a:pt x="222" y="77"/>
                    <a:pt x="217" y="106"/>
                  </a:cubicBezTo>
                  <a:cubicBezTo>
                    <a:pt x="213" y="130"/>
                    <a:pt x="191" y="131"/>
                    <a:pt x="171" y="135"/>
                  </a:cubicBezTo>
                  <a:cubicBezTo>
                    <a:pt x="161" y="136"/>
                    <a:pt x="151" y="139"/>
                    <a:pt x="139" y="141"/>
                  </a:cubicBezTo>
                  <a:cubicBezTo>
                    <a:pt x="145" y="156"/>
                    <a:pt x="150" y="168"/>
                    <a:pt x="156" y="180"/>
                  </a:cubicBezTo>
                  <a:cubicBezTo>
                    <a:pt x="158" y="186"/>
                    <a:pt x="161" y="191"/>
                    <a:pt x="161" y="197"/>
                  </a:cubicBezTo>
                  <a:cubicBezTo>
                    <a:pt x="162" y="203"/>
                    <a:pt x="161" y="214"/>
                    <a:pt x="159" y="214"/>
                  </a:cubicBezTo>
                  <a:cubicBezTo>
                    <a:pt x="153" y="216"/>
                    <a:pt x="143" y="216"/>
                    <a:pt x="139" y="212"/>
                  </a:cubicBezTo>
                  <a:cubicBezTo>
                    <a:pt x="124" y="198"/>
                    <a:pt x="109" y="182"/>
                    <a:pt x="97" y="166"/>
                  </a:cubicBezTo>
                  <a:cubicBezTo>
                    <a:pt x="89" y="156"/>
                    <a:pt x="83" y="155"/>
                    <a:pt x="73" y="159"/>
                  </a:cubicBezTo>
                  <a:cubicBezTo>
                    <a:pt x="57" y="166"/>
                    <a:pt x="41" y="173"/>
                    <a:pt x="24" y="178"/>
                  </a:cubicBezTo>
                  <a:cubicBezTo>
                    <a:pt x="18" y="179"/>
                    <a:pt x="10" y="175"/>
                    <a:pt x="2" y="174"/>
                  </a:cubicBezTo>
                  <a:cubicBezTo>
                    <a:pt x="4" y="167"/>
                    <a:pt x="4" y="157"/>
                    <a:pt x="8" y="154"/>
                  </a:cubicBezTo>
                  <a:cubicBezTo>
                    <a:pt x="26" y="142"/>
                    <a:pt x="45" y="129"/>
                    <a:pt x="65" y="121"/>
                  </a:cubicBezTo>
                  <a:cubicBezTo>
                    <a:pt x="80" y="115"/>
                    <a:pt x="88" y="113"/>
                    <a:pt x="89" y="97"/>
                  </a:cubicBezTo>
                  <a:close/>
                  <a:moveTo>
                    <a:pt x="178" y="75"/>
                  </a:moveTo>
                  <a:cubicBezTo>
                    <a:pt x="164" y="75"/>
                    <a:pt x="155" y="74"/>
                    <a:pt x="146" y="75"/>
                  </a:cubicBezTo>
                  <a:cubicBezTo>
                    <a:pt x="143" y="75"/>
                    <a:pt x="139" y="80"/>
                    <a:pt x="138" y="83"/>
                  </a:cubicBezTo>
                  <a:cubicBezTo>
                    <a:pt x="137" y="86"/>
                    <a:pt x="140" y="94"/>
                    <a:pt x="141" y="94"/>
                  </a:cubicBezTo>
                  <a:cubicBezTo>
                    <a:pt x="150" y="94"/>
                    <a:pt x="160" y="94"/>
                    <a:pt x="168" y="92"/>
                  </a:cubicBezTo>
                  <a:cubicBezTo>
                    <a:pt x="172" y="90"/>
                    <a:pt x="173" y="83"/>
                    <a:pt x="178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6" name="Freeform 80">
              <a:extLst>
                <a:ext uri="{FF2B5EF4-FFF2-40B4-BE49-F238E27FC236}">
                  <a16:creationId xmlns:a16="http://schemas.microsoft.com/office/drawing/2014/main" id="{81671658-C320-4ADB-90B3-065635F3D3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28926" y="3336925"/>
              <a:ext cx="676275" cy="287338"/>
            </a:xfrm>
            <a:custGeom>
              <a:avLst/>
              <a:gdLst>
                <a:gd name="T0" fmla="*/ 60 w 205"/>
                <a:gd name="T1" fmla="*/ 6 h 87"/>
                <a:gd name="T2" fmla="*/ 108 w 205"/>
                <a:gd name="T3" fmla="*/ 0 h 87"/>
                <a:gd name="T4" fmla="*/ 183 w 205"/>
                <a:gd name="T5" fmla="*/ 3 h 87"/>
                <a:gd name="T6" fmla="*/ 200 w 205"/>
                <a:gd name="T7" fmla="*/ 20 h 87"/>
                <a:gd name="T8" fmla="*/ 203 w 205"/>
                <a:gd name="T9" fmla="*/ 47 h 87"/>
                <a:gd name="T10" fmla="*/ 184 w 205"/>
                <a:gd name="T11" fmla="*/ 76 h 87"/>
                <a:gd name="T12" fmla="*/ 129 w 205"/>
                <a:gd name="T13" fmla="*/ 84 h 87"/>
                <a:gd name="T14" fmla="*/ 49 w 205"/>
                <a:gd name="T15" fmla="*/ 85 h 87"/>
                <a:gd name="T16" fmla="*/ 16 w 205"/>
                <a:gd name="T17" fmla="*/ 70 h 87"/>
                <a:gd name="T18" fmla="*/ 15 w 205"/>
                <a:gd name="T19" fmla="*/ 25 h 87"/>
                <a:gd name="T20" fmla="*/ 60 w 205"/>
                <a:gd name="T21" fmla="*/ 6 h 87"/>
                <a:gd name="T22" fmla="*/ 161 w 205"/>
                <a:gd name="T23" fmla="*/ 42 h 87"/>
                <a:gd name="T24" fmla="*/ 59 w 205"/>
                <a:gd name="T25" fmla="*/ 49 h 87"/>
                <a:gd name="T26" fmla="*/ 161 w 205"/>
                <a:gd name="T27" fmla="*/ 4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5" h="87">
                  <a:moveTo>
                    <a:pt x="60" y="6"/>
                  </a:moveTo>
                  <a:cubicBezTo>
                    <a:pt x="76" y="4"/>
                    <a:pt x="92" y="0"/>
                    <a:pt x="108" y="0"/>
                  </a:cubicBezTo>
                  <a:cubicBezTo>
                    <a:pt x="133" y="0"/>
                    <a:pt x="158" y="0"/>
                    <a:pt x="183" y="3"/>
                  </a:cubicBezTo>
                  <a:cubicBezTo>
                    <a:pt x="189" y="4"/>
                    <a:pt x="197" y="13"/>
                    <a:pt x="200" y="20"/>
                  </a:cubicBezTo>
                  <a:cubicBezTo>
                    <a:pt x="203" y="28"/>
                    <a:pt x="203" y="38"/>
                    <a:pt x="203" y="47"/>
                  </a:cubicBezTo>
                  <a:cubicBezTo>
                    <a:pt x="205" y="64"/>
                    <a:pt x="200" y="72"/>
                    <a:pt x="184" y="76"/>
                  </a:cubicBezTo>
                  <a:cubicBezTo>
                    <a:pt x="166" y="80"/>
                    <a:pt x="148" y="83"/>
                    <a:pt x="129" y="84"/>
                  </a:cubicBezTo>
                  <a:cubicBezTo>
                    <a:pt x="103" y="86"/>
                    <a:pt x="76" y="87"/>
                    <a:pt x="49" y="85"/>
                  </a:cubicBezTo>
                  <a:cubicBezTo>
                    <a:pt x="38" y="84"/>
                    <a:pt x="26" y="77"/>
                    <a:pt x="16" y="70"/>
                  </a:cubicBezTo>
                  <a:cubicBezTo>
                    <a:pt x="0" y="58"/>
                    <a:pt x="0" y="38"/>
                    <a:pt x="15" y="25"/>
                  </a:cubicBezTo>
                  <a:cubicBezTo>
                    <a:pt x="28" y="14"/>
                    <a:pt x="40" y="0"/>
                    <a:pt x="60" y="6"/>
                  </a:cubicBezTo>
                  <a:close/>
                  <a:moveTo>
                    <a:pt x="161" y="42"/>
                  </a:moveTo>
                  <a:cubicBezTo>
                    <a:pt x="145" y="30"/>
                    <a:pt x="72" y="35"/>
                    <a:pt x="59" y="49"/>
                  </a:cubicBezTo>
                  <a:cubicBezTo>
                    <a:pt x="95" y="46"/>
                    <a:pt x="128" y="44"/>
                    <a:pt x="161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F9A6F7E9-4822-4C55-A853-4C7914B8CB1A}"/>
              </a:ext>
            </a:extLst>
          </p:cNvPr>
          <p:cNvSpPr txBox="1"/>
          <p:nvPr/>
        </p:nvSpPr>
        <p:spPr>
          <a:xfrm>
            <a:off x="2545536" y="393562"/>
            <a:ext cx="2763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altLang="zh-CN" sz="1200" dirty="0">
                <a:solidFill>
                  <a:sysClr val="windowText" lastClr="000000"/>
                </a:solidFill>
                <a:latin typeface="Segoe UI Light" panose="020B0502040204020203" pitchFamily="34" charset="0"/>
                <a:ea typeface="微软雅黑 Light" pitchFamily="34" charset="-122"/>
                <a:cs typeface="Segoe UI Light" panose="020B0502040204020203" pitchFamily="34" charset="0"/>
              </a:rPr>
              <a:t>/ THE BACKGROUND AND MEANING</a:t>
            </a:r>
            <a:endParaRPr lang="zh-CN" altLang="en-US" sz="1200" dirty="0">
              <a:solidFill>
                <a:sysClr val="windowText" lastClr="000000"/>
              </a:solidFill>
              <a:latin typeface="Segoe UI Light" panose="020B0502040204020203" pitchFamily="34" charset="0"/>
              <a:ea typeface="微软雅黑 Light" pitchFamily="34" charset="-122"/>
              <a:cs typeface="Segoe UI Light" panose="020B0502040204020203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3106" y="229138"/>
            <a:ext cx="2438800" cy="46166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939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论文总结与致谢</a:t>
            </a: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1FEC89E0-90D7-48D8-83FC-0C0A4B1FD9BB}"/>
              </a:ext>
            </a:extLst>
          </p:cNvPr>
          <p:cNvCxnSpPr>
            <a:cxnSpLocks/>
          </p:cNvCxnSpPr>
          <p:nvPr/>
        </p:nvCxnSpPr>
        <p:spPr>
          <a:xfrm>
            <a:off x="302006" y="6584663"/>
            <a:ext cx="10051362" cy="0"/>
          </a:xfrm>
          <a:prstGeom prst="line">
            <a:avLst/>
          </a:prstGeom>
          <a:ln w="12700">
            <a:solidFill>
              <a:srgbClr val="0939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1FEC89E0-90D7-48D8-83FC-0C0A4B1FD9BB}"/>
              </a:ext>
            </a:extLst>
          </p:cNvPr>
          <p:cNvCxnSpPr>
            <a:cxnSpLocks/>
          </p:cNvCxnSpPr>
          <p:nvPr/>
        </p:nvCxnSpPr>
        <p:spPr>
          <a:xfrm>
            <a:off x="11143461" y="6584663"/>
            <a:ext cx="688875" cy="0"/>
          </a:xfrm>
          <a:prstGeom prst="line">
            <a:avLst/>
          </a:prstGeom>
          <a:ln w="12700">
            <a:solidFill>
              <a:srgbClr val="0939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0378768" y="6393877"/>
            <a:ext cx="722549" cy="381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0939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endParaRPr lang="zh-CN" altLang="en-US" b="1" dirty="0">
              <a:solidFill>
                <a:srgbClr val="09397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00228564-E754-420B-BB3F-882958EFBE15}"/>
              </a:ext>
            </a:extLst>
          </p:cNvPr>
          <p:cNvSpPr/>
          <p:nvPr/>
        </p:nvSpPr>
        <p:spPr>
          <a:xfrm>
            <a:off x="852488" y="3922713"/>
            <a:ext cx="623887" cy="1282700"/>
          </a:xfrm>
          <a:prstGeom prst="rect">
            <a:avLst/>
          </a:prstGeom>
          <a:solidFill>
            <a:srgbClr val="16397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72000" rIns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00427B62-A2A4-4244-8991-970993F6E4A1}"/>
              </a:ext>
            </a:extLst>
          </p:cNvPr>
          <p:cNvSpPr/>
          <p:nvPr/>
        </p:nvSpPr>
        <p:spPr>
          <a:xfrm>
            <a:off x="1749425" y="3617913"/>
            <a:ext cx="623888" cy="1587500"/>
          </a:xfrm>
          <a:prstGeom prst="rect">
            <a:avLst/>
          </a:prstGeom>
          <a:solidFill>
            <a:srgbClr val="16397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72000" rIns="0"/>
          <a:lstStyle/>
          <a:p>
            <a:pPr lvl="0" algn="ctr">
              <a:defRPr/>
            </a:pPr>
            <a:endParaRPr lang="zh-CN" altLang="en-US" sz="1200" kern="0" dirty="0">
              <a:solidFill>
                <a:prstClr val="white"/>
              </a:solidFill>
              <a:latin typeface="Calibri"/>
              <a:ea typeface="微软雅黑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532766BB-332A-459B-888F-D34A9319AA8B}"/>
              </a:ext>
            </a:extLst>
          </p:cNvPr>
          <p:cNvSpPr/>
          <p:nvPr/>
        </p:nvSpPr>
        <p:spPr>
          <a:xfrm>
            <a:off x="2646363" y="3706813"/>
            <a:ext cx="623887" cy="1498600"/>
          </a:xfrm>
          <a:prstGeom prst="rect">
            <a:avLst/>
          </a:prstGeom>
          <a:solidFill>
            <a:srgbClr val="16397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72000" rIns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ABAC37BF-E7C3-4216-8FDA-D772604E7EDD}"/>
              </a:ext>
            </a:extLst>
          </p:cNvPr>
          <p:cNvSpPr/>
          <p:nvPr/>
        </p:nvSpPr>
        <p:spPr>
          <a:xfrm>
            <a:off x="3541713" y="4176713"/>
            <a:ext cx="625475" cy="1028700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72000" rIns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05689B8D-D3A1-4327-A6CA-A2DD7F15FE2F}"/>
              </a:ext>
            </a:extLst>
          </p:cNvPr>
          <p:cNvSpPr/>
          <p:nvPr/>
        </p:nvSpPr>
        <p:spPr>
          <a:xfrm>
            <a:off x="4438650" y="3402013"/>
            <a:ext cx="623888" cy="1803400"/>
          </a:xfrm>
          <a:prstGeom prst="rect">
            <a:avLst/>
          </a:prstGeom>
          <a:solidFill>
            <a:srgbClr val="16397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72000" rIns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48195834-534C-4CAE-A46F-7AFF31529075}"/>
              </a:ext>
            </a:extLst>
          </p:cNvPr>
          <p:cNvSpPr/>
          <p:nvPr/>
        </p:nvSpPr>
        <p:spPr>
          <a:xfrm>
            <a:off x="5335588" y="3313113"/>
            <a:ext cx="623887" cy="1892300"/>
          </a:xfrm>
          <a:prstGeom prst="rect">
            <a:avLst/>
          </a:prstGeom>
          <a:solidFill>
            <a:srgbClr val="16397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72000" rIns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F86D068F-9D5E-450D-A602-13E2D5A4DB39}"/>
              </a:ext>
            </a:extLst>
          </p:cNvPr>
          <p:cNvSpPr/>
          <p:nvPr/>
        </p:nvSpPr>
        <p:spPr>
          <a:xfrm>
            <a:off x="6232525" y="3706813"/>
            <a:ext cx="623888" cy="1498600"/>
          </a:xfrm>
          <a:prstGeom prst="rect">
            <a:avLst/>
          </a:prstGeom>
          <a:solidFill>
            <a:srgbClr val="16397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72000" rIns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9673A26D-FF75-4C65-8538-7BC3AD3C979C}"/>
              </a:ext>
            </a:extLst>
          </p:cNvPr>
          <p:cNvSpPr/>
          <p:nvPr/>
        </p:nvSpPr>
        <p:spPr>
          <a:xfrm>
            <a:off x="7129463" y="3922713"/>
            <a:ext cx="623887" cy="1282700"/>
          </a:xfrm>
          <a:prstGeom prst="rect">
            <a:avLst/>
          </a:prstGeom>
          <a:solidFill>
            <a:srgbClr val="16397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72000" rIns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50DC87E7-7E41-4170-8965-CC2BDA94214F}"/>
              </a:ext>
            </a:extLst>
          </p:cNvPr>
          <p:cNvSpPr/>
          <p:nvPr/>
        </p:nvSpPr>
        <p:spPr>
          <a:xfrm>
            <a:off x="8024813" y="3617913"/>
            <a:ext cx="625475" cy="1587500"/>
          </a:xfrm>
          <a:prstGeom prst="rect">
            <a:avLst/>
          </a:prstGeom>
          <a:solidFill>
            <a:srgbClr val="16397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72000" rIns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5459241C-8CC1-4F40-90DB-A676E5BCDA68}"/>
              </a:ext>
            </a:extLst>
          </p:cNvPr>
          <p:cNvSpPr/>
          <p:nvPr/>
        </p:nvSpPr>
        <p:spPr>
          <a:xfrm>
            <a:off x="8921750" y="2690813"/>
            <a:ext cx="623888" cy="25146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72000" rIns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FE3A8E4F-9FAC-4F2E-A7F1-512CC26C9E33}"/>
              </a:ext>
            </a:extLst>
          </p:cNvPr>
          <p:cNvSpPr/>
          <p:nvPr/>
        </p:nvSpPr>
        <p:spPr>
          <a:xfrm>
            <a:off x="9818688" y="3021013"/>
            <a:ext cx="623887" cy="2184400"/>
          </a:xfrm>
          <a:prstGeom prst="rect">
            <a:avLst/>
          </a:prstGeom>
          <a:solidFill>
            <a:srgbClr val="16397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72000" rIns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F1540EE5-A104-415C-A83F-0D7C7B4BA540}"/>
              </a:ext>
            </a:extLst>
          </p:cNvPr>
          <p:cNvSpPr/>
          <p:nvPr/>
        </p:nvSpPr>
        <p:spPr>
          <a:xfrm>
            <a:off x="10715625" y="3313113"/>
            <a:ext cx="623888" cy="1892300"/>
          </a:xfrm>
          <a:prstGeom prst="rect">
            <a:avLst/>
          </a:prstGeom>
          <a:solidFill>
            <a:srgbClr val="16397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72000" rIns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A534A62A-AEF3-4E25-95F6-2A8BE47088F7}"/>
              </a:ext>
            </a:extLst>
          </p:cNvPr>
          <p:cNvSpPr/>
          <p:nvPr/>
        </p:nvSpPr>
        <p:spPr>
          <a:xfrm>
            <a:off x="0" y="5205413"/>
            <a:ext cx="12192000" cy="95250"/>
          </a:xfrm>
          <a:prstGeom prst="rect">
            <a:avLst/>
          </a:prstGeom>
          <a:solidFill>
            <a:srgbClr val="16397A"/>
          </a:solidFill>
          <a:ln w="12700" cap="flat" cmpd="sng" algn="ctr">
            <a:solidFill>
              <a:srgbClr val="16397A"/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FE5C13E0-DBE7-4E4A-86C2-0E7F38DCFD6C}"/>
              </a:ext>
            </a:extLst>
          </p:cNvPr>
          <p:cNvSpPr txBox="1"/>
          <p:nvPr/>
        </p:nvSpPr>
        <p:spPr>
          <a:xfrm>
            <a:off x="1511300" y="5585302"/>
            <a:ext cx="9169400" cy="54906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/>
                <a:ea typeface="微软雅黑"/>
              </a:rPr>
              <a:t>点击此处添加文本内容，如关键词、部分简单介绍等。点击此处添加文本内容，如关键词、部分简单介绍等。点击此处添加文本内容，如关键词、部分简单介绍等。点击此处添加文本内容，如关键词、部分简单介绍等。</a:t>
            </a:r>
          </a:p>
        </p:txBody>
      </p:sp>
      <p:grpSp>
        <p:nvGrpSpPr>
          <p:cNvPr id="74" name="组合 15">
            <a:extLst>
              <a:ext uri="{FF2B5EF4-FFF2-40B4-BE49-F238E27FC236}">
                <a16:creationId xmlns:a16="http://schemas.microsoft.com/office/drawing/2014/main" id="{198C3DD3-89BA-46A6-BB28-751E44C94183}"/>
              </a:ext>
            </a:extLst>
          </p:cNvPr>
          <p:cNvGrpSpPr>
            <a:grpSpLocks/>
          </p:cNvGrpSpPr>
          <p:nvPr/>
        </p:nvGrpSpPr>
        <p:grpSpPr bwMode="auto">
          <a:xfrm>
            <a:off x="873125" y="1282599"/>
            <a:ext cx="3135312" cy="1321794"/>
            <a:chOff x="4006936" y="791417"/>
            <a:chExt cx="2352205" cy="990669"/>
          </a:xfrm>
        </p:grpSpPr>
        <p:sp>
          <p:nvSpPr>
            <p:cNvPr id="75" name="TextBox 81">
              <a:extLst>
                <a:ext uri="{FF2B5EF4-FFF2-40B4-BE49-F238E27FC236}">
                  <a16:creationId xmlns:a16="http://schemas.microsoft.com/office/drawing/2014/main" id="{0F2847CB-505F-4B9D-B326-B1C74BA8F326}"/>
                </a:ext>
              </a:extLst>
            </p:cNvPr>
            <p:cNvSpPr txBox="1"/>
            <p:nvPr/>
          </p:nvSpPr>
          <p:spPr>
            <a:xfrm>
              <a:off x="4006936" y="791417"/>
              <a:ext cx="2148546" cy="29987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solidFill>
                    <a:srgbClr val="16397A"/>
                  </a:solidFill>
                  <a:latin typeface="微软雅黑"/>
                  <a:ea typeface="微软雅黑"/>
                </a:rPr>
                <a:t>请输入标题</a:t>
              </a:r>
            </a:p>
          </p:txBody>
        </p:sp>
        <p:sp>
          <p:nvSpPr>
            <p:cNvPr id="76" name="TextBox 82">
              <a:extLst>
                <a:ext uri="{FF2B5EF4-FFF2-40B4-BE49-F238E27FC236}">
                  <a16:creationId xmlns:a16="http://schemas.microsoft.com/office/drawing/2014/main" id="{B409B0A8-E85B-4D99-8744-72CF96D99B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6825" y="1190644"/>
              <a:ext cx="2272316" cy="591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just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</a:rPr>
                <a:t>点击此处添加文本内容，如关键词、部分简单介绍等。点击此处添加文本内容，如关键词、部分简单介绍等。</a:t>
              </a:r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117EF8AB-E6E4-4EFA-A69D-2FD6CC488118}"/>
              </a:ext>
            </a:extLst>
          </p:cNvPr>
          <p:cNvGrpSpPr/>
          <p:nvPr/>
        </p:nvGrpSpPr>
        <p:grpSpPr>
          <a:xfrm>
            <a:off x="9169425" y="1102661"/>
            <a:ext cx="1298851" cy="1237181"/>
            <a:chOff x="6877069" y="1000125"/>
            <a:chExt cx="974138" cy="927886"/>
          </a:xfrm>
          <a:solidFill>
            <a:sysClr val="window" lastClr="FFFFFF">
              <a:lumMod val="85000"/>
            </a:sysClr>
          </a:solidFill>
        </p:grpSpPr>
        <p:sp>
          <p:nvSpPr>
            <p:cNvPr id="81" name="椭圆形标注 22">
              <a:extLst>
                <a:ext uri="{FF2B5EF4-FFF2-40B4-BE49-F238E27FC236}">
                  <a16:creationId xmlns:a16="http://schemas.microsoft.com/office/drawing/2014/main" id="{0D5B537F-A4F9-4491-9FBA-1E8D97084590}"/>
                </a:ext>
              </a:extLst>
            </p:cNvPr>
            <p:cNvSpPr/>
            <p:nvPr/>
          </p:nvSpPr>
          <p:spPr>
            <a:xfrm>
              <a:off x="6877069" y="1000125"/>
              <a:ext cx="974138" cy="927886"/>
            </a:xfrm>
            <a:prstGeom prst="wedgeEllipseCallout">
              <a:avLst>
                <a:gd name="adj1" fmla="val -32566"/>
                <a:gd name="adj2" fmla="val 61466"/>
              </a:avLst>
            </a:prstGeom>
            <a:solidFill>
              <a:srgbClr val="16397A"/>
            </a:solidFill>
            <a:ln w="12700" cap="flat" cmpd="sng" algn="ctr">
              <a:solidFill>
                <a:srgbClr val="16397A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137D04EE-3ECB-4EED-84F3-E64206857108}"/>
                </a:ext>
              </a:extLst>
            </p:cNvPr>
            <p:cNvSpPr txBox="1"/>
            <p:nvPr/>
          </p:nvSpPr>
          <p:spPr>
            <a:xfrm>
              <a:off x="7075598" y="1204094"/>
              <a:ext cx="577081" cy="530915"/>
            </a:xfrm>
            <a:prstGeom prst="rect">
              <a:avLst/>
            </a:prstGeom>
            <a:noFill/>
            <a:ln>
              <a:solidFill>
                <a:srgbClr val="16397A"/>
              </a:solidFill>
            </a:ln>
          </p:spPr>
          <p:txBody>
            <a:bodyPr wrap="none" lIns="0" rIns="0">
              <a:spAutoFit/>
            </a:bodyPr>
            <a:lstStyle/>
            <a:p>
              <a:pPr algn="ctr">
                <a:defRPr/>
              </a:pPr>
              <a:r>
                <a:rPr lang="zh-CN" altLang="en-US" sz="2000" b="1" dirty="0">
                  <a:solidFill>
                    <a:schemeClr val="bg1"/>
                  </a:solidFill>
                  <a:latin typeface="微软雅黑"/>
                  <a:ea typeface="微软雅黑"/>
                </a:rPr>
                <a:t>请输入</a:t>
              </a:r>
              <a:endParaRPr lang="en-US" altLang="zh-CN" sz="2000" b="1" dirty="0">
                <a:solidFill>
                  <a:schemeClr val="bg1"/>
                </a:solidFill>
                <a:latin typeface="微软雅黑"/>
                <a:ea typeface="微软雅黑"/>
              </a:endParaRPr>
            </a:p>
            <a:p>
              <a:pPr algn="ctr">
                <a:defRPr/>
              </a:pPr>
              <a:r>
                <a:rPr lang="zh-CN" altLang="en-US" sz="2000" b="1" dirty="0">
                  <a:solidFill>
                    <a:schemeClr val="bg1"/>
                  </a:solidFill>
                  <a:latin typeface="微软雅黑"/>
                  <a:ea typeface="微软雅黑"/>
                </a:rPr>
                <a:t>标题</a:t>
              </a:r>
            </a:p>
          </p:txBody>
        </p:sp>
      </p:grpSp>
      <p:grpSp>
        <p:nvGrpSpPr>
          <p:cNvPr id="89" name="组合 15">
            <a:extLst>
              <a:ext uri="{FF2B5EF4-FFF2-40B4-BE49-F238E27FC236}">
                <a16:creationId xmlns:a16="http://schemas.microsoft.com/office/drawing/2014/main" id="{B8455B07-DC98-4579-A71E-1E4C331A53CB}"/>
              </a:ext>
            </a:extLst>
          </p:cNvPr>
          <p:cNvGrpSpPr>
            <a:grpSpLocks/>
          </p:cNvGrpSpPr>
          <p:nvPr/>
        </p:nvGrpSpPr>
        <p:grpSpPr bwMode="auto">
          <a:xfrm>
            <a:off x="4506242" y="1282599"/>
            <a:ext cx="3135312" cy="1321794"/>
            <a:chOff x="4006936" y="791417"/>
            <a:chExt cx="2352205" cy="990669"/>
          </a:xfrm>
        </p:grpSpPr>
        <p:sp>
          <p:nvSpPr>
            <p:cNvPr id="90" name="TextBox 81">
              <a:extLst>
                <a:ext uri="{FF2B5EF4-FFF2-40B4-BE49-F238E27FC236}">
                  <a16:creationId xmlns:a16="http://schemas.microsoft.com/office/drawing/2014/main" id="{2216B512-F108-4212-855E-616B66F6E417}"/>
                </a:ext>
              </a:extLst>
            </p:cNvPr>
            <p:cNvSpPr txBox="1"/>
            <p:nvPr/>
          </p:nvSpPr>
          <p:spPr>
            <a:xfrm>
              <a:off x="4006936" y="791417"/>
              <a:ext cx="2148546" cy="29987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solidFill>
                    <a:srgbClr val="16397A"/>
                  </a:solidFill>
                  <a:latin typeface="微软雅黑"/>
                  <a:ea typeface="微软雅黑"/>
                </a:rPr>
                <a:t>请输入标题</a:t>
              </a:r>
            </a:p>
          </p:txBody>
        </p:sp>
        <p:sp>
          <p:nvSpPr>
            <p:cNvPr id="91" name="TextBox 82">
              <a:extLst>
                <a:ext uri="{FF2B5EF4-FFF2-40B4-BE49-F238E27FC236}">
                  <a16:creationId xmlns:a16="http://schemas.microsoft.com/office/drawing/2014/main" id="{544D3AFC-E81F-49C5-B5FA-3CA1415D70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6825" y="1190644"/>
              <a:ext cx="2272316" cy="591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just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</a:rPr>
                <a:t>点击此处添加文本内容，如关键词、部分简单介绍等。点击此处添加文本内容，如关键词、部分简单介绍等。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58483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6D7496C-3FE7-4F0E-A35B-9FA40B37DADA}"/>
              </a:ext>
            </a:extLst>
          </p:cNvPr>
          <p:cNvSpPr/>
          <p:nvPr/>
        </p:nvSpPr>
        <p:spPr>
          <a:xfrm>
            <a:off x="302006" y="661134"/>
            <a:ext cx="2134015" cy="50959"/>
          </a:xfrm>
          <a:prstGeom prst="rect">
            <a:avLst/>
          </a:prstGeom>
          <a:solidFill>
            <a:srgbClr val="093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>
              <a:defRPr/>
            </a:pPr>
            <a:endParaRPr lang="zh-CN" altLang="en-US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FEC89E0-90D7-48D8-83FC-0C0A4B1FD9BB}"/>
              </a:ext>
            </a:extLst>
          </p:cNvPr>
          <p:cNvCxnSpPr>
            <a:cxnSpLocks/>
          </p:cNvCxnSpPr>
          <p:nvPr/>
        </p:nvCxnSpPr>
        <p:spPr>
          <a:xfrm>
            <a:off x="302006" y="670560"/>
            <a:ext cx="11587991" cy="0"/>
          </a:xfrm>
          <a:prstGeom prst="line">
            <a:avLst/>
          </a:prstGeom>
          <a:ln w="12700">
            <a:solidFill>
              <a:srgbClr val="0939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8AE13EDB-939A-4E91-AD93-50D9566492E3}"/>
              </a:ext>
            </a:extLst>
          </p:cNvPr>
          <p:cNvGrpSpPr/>
          <p:nvPr/>
        </p:nvGrpSpPr>
        <p:grpSpPr>
          <a:xfrm>
            <a:off x="10509504" y="137621"/>
            <a:ext cx="1322832" cy="457961"/>
            <a:chOff x="1123951" y="1714500"/>
            <a:chExt cx="9913937" cy="3432176"/>
          </a:xfrm>
          <a:solidFill>
            <a:srgbClr val="09397E"/>
          </a:solidFill>
        </p:grpSpPr>
        <p:sp>
          <p:nvSpPr>
            <p:cNvPr id="9" name="Freeform 33">
              <a:extLst>
                <a:ext uri="{FF2B5EF4-FFF2-40B4-BE49-F238E27FC236}">
                  <a16:creationId xmlns:a16="http://schemas.microsoft.com/office/drawing/2014/main" id="{BBABDA90-36CD-4BE7-B30F-C864DCC15C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5576" y="1925638"/>
              <a:ext cx="1104900" cy="2470150"/>
            </a:xfrm>
            <a:custGeom>
              <a:avLst/>
              <a:gdLst>
                <a:gd name="T0" fmla="*/ 166 w 335"/>
                <a:gd name="T1" fmla="*/ 208 h 749"/>
                <a:gd name="T2" fmla="*/ 262 w 335"/>
                <a:gd name="T3" fmla="*/ 152 h 749"/>
                <a:gd name="T4" fmla="*/ 221 w 335"/>
                <a:gd name="T5" fmla="*/ 478 h 749"/>
                <a:gd name="T6" fmla="*/ 163 w 335"/>
                <a:gd name="T7" fmla="*/ 485 h 749"/>
                <a:gd name="T8" fmla="*/ 122 w 335"/>
                <a:gd name="T9" fmla="*/ 579 h 749"/>
                <a:gd name="T10" fmla="*/ 211 w 335"/>
                <a:gd name="T11" fmla="*/ 529 h 749"/>
                <a:gd name="T12" fmla="*/ 303 w 335"/>
                <a:gd name="T13" fmla="*/ 563 h 749"/>
                <a:gd name="T14" fmla="*/ 282 w 335"/>
                <a:gd name="T15" fmla="*/ 610 h 749"/>
                <a:gd name="T16" fmla="*/ 335 w 335"/>
                <a:gd name="T17" fmla="*/ 718 h 749"/>
                <a:gd name="T18" fmla="*/ 240 w 335"/>
                <a:gd name="T19" fmla="*/ 687 h 749"/>
                <a:gd name="T20" fmla="*/ 167 w 335"/>
                <a:gd name="T21" fmla="*/ 654 h 749"/>
                <a:gd name="T22" fmla="*/ 211 w 335"/>
                <a:gd name="T23" fmla="*/ 605 h 749"/>
                <a:gd name="T24" fmla="*/ 269 w 335"/>
                <a:gd name="T25" fmla="*/ 530 h 749"/>
                <a:gd name="T26" fmla="*/ 51 w 335"/>
                <a:gd name="T27" fmla="*/ 718 h 749"/>
                <a:gd name="T28" fmla="*/ 13 w 335"/>
                <a:gd name="T29" fmla="*/ 747 h 749"/>
                <a:gd name="T30" fmla="*/ 7 w 335"/>
                <a:gd name="T31" fmla="*/ 704 h 749"/>
                <a:gd name="T32" fmla="*/ 145 w 335"/>
                <a:gd name="T33" fmla="*/ 441 h 749"/>
                <a:gd name="T34" fmla="*/ 145 w 335"/>
                <a:gd name="T35" fmla="*/ 338 h 749"/>
                <a:gd name="T36" fmla="*/ 207 w 335"/>
                <a:gd name="T37" fmla="*/ 328 h 749"/>
                <a:gd name="T38" fmla="*/ 255 w 335"/>
                <a:gd name="T39" fmla="*/ 179 h 749"/>
                <a:gd name="T40" fmla="*/ 172 w 335"/>
                <a:gd name="T41" fmla="*/ 256 h 749"/>
                <a:gd name="T42" fmla="*/ 73 w 335"/>
                <a:gd name="T43" fmla="*/ 504 h 749"/>
                <a:gd name="T44" fmla="*/ 39 w 335"/>
                <a:gd name="T45" fmla="*/ 520 h 749"/>
                <a:gd name="T46" fmla="*/ 165 w 335"/>
                <a:gd name="T47" fmla="*/ 160 h 749"/>
                <a:gd name="T48" fmla="*/ 270 w 335"/>
                <a:gd name="T49" fmla="*/ 41 h 749"/>
                <a:gd name="T50" fmla="*/ 74 w 335"/>
                <a:gd name="T51" fmla="*/ 220 h 749"/>
                <a:gd name="T52" fmla="*/ 97 w 335"/>
                <a:gd name="T53" fmla="*/ 19 h 749"/>
                <a:gd name="T54" fmla="*/ 146 w 335"/>
                <a:gd name="T55" fmla="*/ 96 h 749"/>
                <a:gd name="T56" fmla="*/ 145 w 335"/>
                <a:gd name="T57" fmla="*/ 110 h 749"/>
                <a:gd name="T58" fmla="*/ 288 w 335"/>
                <a:gd name="T59" fmla="*/ 7 h 749"/>
                <a:gd name="T60" fmla="*/ 319 w 335"/>
                <a:gd name="T61" fmla="*/ 2 h 749"/>
                <a:gd name="T62" fmla="*/ 262 w 335"/>
                <a:gd name="T63" fmla="*/ 83 h 749"/>
                <a:gd name="T64" fmla="*/ 112 w 335"/>
                <a:gd name="T65" fmla="*/ 279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5" h="749">
                  <a:moveTo>
                    <a:pt x="116" y="283"/>
                  </a:moveTo>
                  <a:cubicBezTo>
                    <a:pt x="133" y="258"/>
                    <a:pt x="149" y="233"/>
                    <a:pt x="166" y="208"/>
                  </a:cubicBezTo>
                  <a:cubicBezTo>
                    <a:pt x="185" y="182"/>
                    <a:pt x="209" y="160"/>
                    <a:pt x="243" y="154"/>
                  </a:cubicBezTo>
                  <a:cubicBezTo>
                    <a:pt x="249" y="152"/>
                    <a:pt x="256" y="152"/>
                    <a:pt x="262" y="152"/>
                  </a:cubicBezTo>
                  <a:cubicBezTo>
                    <a:pt x="276" y="153"/>
                    <a:pt x="282" y="163"/>
                    <a:pt x="280" y="177"/>
                  </a:cubicBezTo>
                  <a:cubicBezTo>
                    <a:pt x="260" y="277"/>
                    <a:pt x="241" y="378"/>
                    <a:pt x="221" y="478"/>
                  </a:cubicBezTo>
                  <a:cubicBezTo>
                    <a:pt x="220" y="487"/>
                    <a:pt x="218" y="496"/>
                    <a:pt x="215" y="505"/>
                  </a:cubicBezTo>
                  <a:cubicBezTo>
                    <a:pt x="197" y="498"/>
                    <a:pt x="181" y="492"/>
                    <a:pt x="163" y="485"/>
                  </a:cubicBezTo>
                  <a:cubicBezTo>
                    <a:pt x="148" y="516"/>
                    <a:pt x="134" y="546"/>
                    <a:pt x="120" y="576"/>
                  </a:cubicBezTo>
                  <a:cubicBezTo>
                    <a:pt x="121" y="577"/>
                    <a:pt x="121" y="578"/>
                    <a:pt x="122" y="579"/>
                  </a:cubicBezTo>
                  <a:cubicBezTo>
                    <a:pt x="130" y="575"/>
                    <a:pt x="139" y="572"/>
                    <a:pt x="147" y="567"/>
                  </a:cubicBezTo>
                  <a:cubicBezTo>
                    <a:pt x="169" y="554"/>
                    <a:pt x="189" y="539"/>
                    <a:pt x="211" y="529"/>
                  </a:cubicBezTo>
                  <a:cubicBezTo>
                    <a:pt x="228" y="521"/>
                    <a:pt x="248" y="515"/>
                    <a:pt x="267" y="513"/>
                  </a:cubicBezTo>
                  <a:cubicBezTo>
                    <a:pt x="298" y="511"/>
                    <a:pt x="313" y="534"/>
                    <a:pt x="303" y="563"/>
                  </a:cubicBezTo>
                  <a:cubicBezTo>
                    <a:pt x="300" y="573"/>
                    <a:pt x="295" y="583"/>
                    <a:pt x="290" y="592"/>
                  </a:cubicBezTo>
                  <a:cubicBezTo>
                    <a:pt x="288" y="598"/>
                    <a:pt x="284" y="603"/>
                    <a:pt x="282" y="610"/>
                  </a:cubicBezTo>
                  <a:cubicBezTo>
                    <a:pt x="272" y="636"/>
                    <a:pt x="272" y="639"/>
                    <a:pt x="295" y="656"/>
                  </a:cubicBezTo>
                  <a:cubicBezTo>
                    <a:pt x="316" y="671"/>
                    <a:pt x="332" y="690"/>
                    <a:pt x="335" y="718"/>
                  </a:cubicBezTo>
                  <a:cubicBezTo>
                    <a:pt x="297" y="718"/>
                    <a:pt x="280" y="686"/>
                    <a:pt x="254" y="667"/>
                  </a:cubicBezTo>
                  <a:cubicBezTo>
                    <a:pt x="249" y="674"/>
                    <a:pt x="245" y="681"/>
                    <a:pt x="240" y="687"/>
                  </a:cubicBezTo>
                  <a:cubicBezTo>
                    <a:pt x="228" y="704"/>
                    <a:pt x="214" y="707"/>
                    <a:pt x="199" y="693"/>
                  </a:cubicBezTo>
                  <a:cubicBezTo>
                    <a:pt x="187" y="682"/>
                    <a:pt x="176" y="668"/>
                    <a:pt x="167" y="654"/>
                  </a:cubicBezTo>
                  <a:cubicBezTo>
                    <a:pt x="155" y="637"/>
                    <a:pt x="157" y="625"/>
                    <a:pt x="167" y="613"/>
                  </a:cubicBezTo>
                  <a:cubicBezTo>
                    <a:pt x="178" y="601"/>
                    <a:pt x="193" y="598"/>
                    <a:pt x="211" y="605"/>
                  </a:cubicBezTo>
                  <a:cubicBezTo>
                    <a:pt x="222" y="609"/>
                    <a:pt x="234" y="612"/>
                    <a:pt x="245" y="616"/>
                  </a:cubicBezTo>
                  <a:cubicBezTo>
                    <a:pt x="273" y="552"/>
                    <a:pt x="273" y="552"/>
                    <a:pt x="269" y="530"/>
                  </a:cubicBezTo>
                  <a:cubicBezTo>
                    <a:pt x="231" y="534"/>
                    <a:pt x="200" y="553"/>
                    <a:pt x="174" y="579"/>
                  </a:cubicBezTo>
                  <a:cubicBezTo>
                    <a:pt x="132" y="624"/>
                    <a:pt x="92" y="672"/>
                    <a:pt x="51" y="718"/>
                  </a:cubicBezTo>
                  <a:cubicBezTo>
                    <a:pt x="44" y="726"/>
                    <a:pt x="37" y="734"/>
                    <a:pt x="30" y="741"/>
                  </a:cubicBezTo>
                  <a:cubicBezTo>
                    <a:pt x="25" y="745"/>
                    <a:pt x="17" y="749"/>
                    <a:pt x="13" y="747"/>
                  </a:cubicBezTo>
                  <a:cubicBezTo>
                    <a:pt x="7" y="744"/>
                    <a:pt x="1" y="736"/>
                    <a:pt x="1" y="730"/>
                  </a:cubicBezTo>
                  <a:cubicBezTo>
                    <a:pt x="0" y="722"/>
                    <a:pt x="3" y="712"/>
                    <a:pt x="7" y="704"/>
                  </a:cubicBezTo>
                  <a:cubicBezTo>
                    <a:pt x="35" y="655"/>
                    <a:pt x="64" y="606"/>
                    <a:pt x="91" y="556"/>
                  </a:cubicBezTo>
                  <a:cubicBezTo>
                    <a:pt x="111" y="519"/>
                    <a:pt x="128" y="480"/>
                    <a:pt x="145" y="441"/>
                  </a:cubicBezTo>
                  <a:cubicBezTo>
                    <a:pt x="148" y="434"/>
                    <a:pt x="149" y="424"/>
                    <a:pt x="146" y="417"/>
                  </a:cubicBezTo>
                  <a:cubicBezTo>
                    <a:pt x="138" y="391"/>
                    <a:pt x="141" y="364"/>
                    <a:pt x="145" y="338"/>
                  </a:cubicBezTo>
                  <a:cubicBezTo>
                    <a:pt x="147" y="320"/>
                    <a:pt x="158" y="309"/>
                    <a:pt x="172" y="306"/>
                  </a:cubicBezTo>
                  <a:cubicBezTo>
                    <a:pt x="185" y="304"/>
                    <a:pt x="198" y="312"/>
                    <a:pt x="207" y="328"/>
                  </a:cubicBezTo>
                  <a:cubicBezTo>
                    <a:pt x="211" y="336"/>
                    <a:pt x="215" y="345"/>
                    <a:pt x="222" y="359"/>
                  </a:cubicBezTo>
                  <a:cubicBezTo>
                    <a:pt x="233" y="298"/>
                    <a:pt x="244" y="241"/>
                    <a:pt x="255" y="179"/>
                  </a:cubicBezTo>
                  <a:cubicBezTo>
                    <a:pt x="245" y="183"/>
                    <a:pt x="236" y="185"/>
                    <a:pt x="231" y="190"/>
                  </a:cubicBezTo>
                  <a:cubicBezTo>
                    <a:pt x="210" y="211"/>
                    <a:pt x="188" y="232"/>
                    <a:pt x="172" y="256"/>
                  </a:cubicBezTo>
                  <a:cubicBezTo>
                    <a:pt x="154" y="284"/>
                    <a:pt x="139" y="316"/>
                    <a:pt x="127" y="347"/>
                  </a:cubicBezTo>
                  <a:cubicBezTo>
                    <a:pt x="107" y="399"/>
                    <a:pt x="91" y="452"/>
                    <a:pt x="73" y="504"/>
                  </a:cubicBezTo>
                  <a:cubicBezTo>
                    <a:pt x="70" y="511"/>
                    <a:pt x="77" y="520"/>
                    <a:pt x="67" y="526"/>
                  </a:cubicBezTo>
                  <a:cubicBezTo>
                    <a:pt x="55" y="532"/>
                    <a:pt x="46" y="531"/>
                    <a:pt x="39" y="520"/>
                  </a:cubicBezTo>
                  <a:cubicBezTo>
                    <a:pt x="24" y="498"/>
                    <a:pt x="27" y="473"/>
                    <a:pt x="32" y="450"/>
                  </a:cubicBezTo>
                  <a:cubicBezTo>
                    <a:pt x="55" y="344"/>
                    <a:pt x="100" y="248"/>
                    <a:pt x="165" y="160"/>
                  </a:cubicBezTo>
                  <a:cubicBezTo>
                    <a:pt x="194" y="119"/>
                    <a:pt x="228" y="84"/>
                    <a:pt x="265" y="51"/>
                  </a:cubicBezTo>
                  <a:cubicBezTo>
                    <a:pt x="267" y="49"/>
                    <a:pt x="268" y="44"/>
                    <a:pt x="270" y="41"/>
                  </a:cubicBezTo>
                  <a:cubicBezTo>
                    <a:pt x="268" y="40"/>
                    <a:pt x="267" y="39"/>
                    <a:pt x="266" y="38"/>
                  </a:cubicBezTo>
                  <a:cubicBezTo>
                    <a:pt x="202" y="99"/>
                    <a:pt x="138" y="160"/>
                    <a:pt x="74" y="220"/>
                  </a:cubicBezTo>
                  <a:cubicBezTo>
                    <a:pt x="45" y="201"/>
                    <a:pt x="41" y="170"/>
                    <a:pt x="52" y="140"/>
                  </a:cubicBezTo>
                  <a:cubicBezTo>
                    <a:pt x="67" y="100"/>
                    <a:pt x="82" y="59"/>
                    <a:pt x="97" y="19"/>
                  </a:cubicBezTo>
                  <a:cubicBezTo>
                    <a:pt x="100" y="10"/>
                    <a:pt x="105" y="10"/>
                    <a:pt x="112" y="12"/>
                  </a:cubicBezTo>
                  <a:cubicBezTo>
                    <a:pt x="148" y="22"/>
                    <a:pt x="164" y="63"/>
                    <a:pt x="146" y="96"/>
                  </a:cubicBezTo>
                  <a:cubicBezTo>
                    <a:pt x="144" y="100"/>
                    <a:pt x="143" y="104"/>
                    <a:pt x="141" y="108"/>
                  </a:cubicBezTo>
                  <a:cubicBezTo>
                    <a:pt x="143" y="109"/>
                    <a:pt x="144" y="109"/>
                    <a:pt x="145" y="110"/>
                  </a:cubicBezTo>
                  <a:cubicBezTo>
                    <a:pt x="171" y="90"/>
                    <a:pt x="198" y="69"/>
                    <a:pt x="224" y="50"/>
                  </a:cubicBezTo>
                  <a:cubicBezTo>
                    <a:pt x="245" y="35"/>
                    <a:pt x="266" y="21"/>
                    <a:pt x="288" y="7"/>
                  </a:cubicBezTo>
                  <a:cubicBezTo>
                    <a:pt x="291" y="5"/>
                    <a:pt x="295" y="1"/>
                    <a:pt x="299" y="1"/>
                  </a:cubicBezTo>
                  <a:cubicBezTo>
                    <a:pt x="306" y="0"/>
                    <a:pt x="313" y="2"/>
                    <a:pt x="319" y="2"/>
                  </a:cubicBezTo>
                  <a:cubicBezTo>
                    <a:pt x="319" y="8"/>
                    <a:pt x="320" y="16"/>
                    <a:pt x="317" y="20"/>
                  </a:cubicBezTo>
                  <a:cubicBezTo>
                    <a:pt x="300" y="42"/>
                    <a:pt x="283" y="65"/>
                    <a:pt x="262" y="83"/>
                  </a:cubicBezTo>
                  <a:cubicBezTo>
                    <a:pt x="215" y="126"/>
                    <a:pt x="172" y="171"/>
                    <a:pt x="140" y="226"/>
                  </a:cubicBezTo>
                  <a:cubicBezTo>
                    <a:pt x="130" y="243"/>
                    <a:pt x="121" y="262"/>
                    <a:pt x="112" y="279"/>
                  </a:cubicBezTo>
                  <a:cubicBezTo>
                    <a:pt x="113" y="280"/>
                    <a:pt x="115" y="281"/>
                    <a:pt x="116" y="2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0" name="Freeform 34">
              <a:extLst>
                <a:ext uri="{FF2B5EF4-FFF2-40B4-BE49-F238E27FC236}">
                  <a16:creationId xmlns:a16="http://schemas.microsoft.com/office/drawing/2014/main" id="{00936626-5687-4FB9-8F3A-8F8218CE17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04363" y="2192338"/>
              <a:ext cx="1533525" cy="2192338"/>
            </a:xfrm>
            <a:custGeom>
              <a:avLst/>
              <a:gdLst>
                <a:gd name="T0" fmla="*/ 73 w 465"/>
                <a:gd name="T1" fmla="*/ 578 h 665"/>
                <a:gd name="T2" fmla="*/ 192 w 465"/>
                <a:gd name="T3" fmla="*/ 621 h 665"/>
                <a:gd name="T4" fmla="*/ 214 w 465"/>
                <a:gd name="T5" fmla="*/ 482 h 665"/>
                <a:gd name="T6" fmla="*/ 108 w 465"/>
                <a:gd name="T7" fmla="*/ 527 h 665"/>
                <a:gd name="T8" fmla="*/ 2 w 465"/>
                <a:gd name="T9" fmla="*/ 514 h 665"/>
                <a:gd name="T10" fmla="*/ 176 w 465"/>
                <a:gd name="T11" fmla="*/ 438 h 665"/>
                <a:gd name="T12" fmla="*/ 172 w 465"/>
                <a:gd name="T13" fmla="*/ 380 h 665"/>
                <a:gd name="T14" fmla="*/ 252 w 465"/>
                <a:gd name="T15" fmla="*/ 303 h 665"/>
                <a:gd name="T16" fmla="*/ 209 w 465"/>
                <a:gd name="T17" fmla="*/ 283 h 665"/>
                <a:gd name="T18" fmla="*/ 103 w 465"/>
                <a:gd name="T19" fmla="*/ 292 h 665"/>
                <a:gd name="T20" fmla="*/ 106 w 465"/>
                <a:gd name="T21" fmla="*/ 168 h 665"/>
                <a:gd name="T22" fmla="*/ 123 w 465"/>
                <a:gd name="T23" fmla="*/ 272 h 665"/>
                <a:gd name="T24" fmla="*/ 246 w 465"/>
                <a:gd name="T25" fmla="*/ 257 h 665"/>
                <a:gd name="T26" fmla="*/ 244 w 465"/>
                <a:gd name="T27" fmla="*/ 242 h 665"/>
                <a:gd name="T28" fmla="*/ 208 w 465"/>
                <a:gd name="T29" fmla="*/ 231 h 665"/>
                <a:gd name="T30" fmla="*/ 230 w 465"/>
                <a:gd name="T31" fmla="*/ 218 h 665"/>
                <a:gd name="T32" fmla="*/ 167 w 465"/>
                <a:gd name="T33" fmla="*/ 245 h 665"/>
                <a:gd name="T34" fmla="*/ 134 w 465"/>
                <a:gd name="T35" fmla="*/ 229 h 665"/>
                <a:gd name="T36" fmla="*/ 154 w 465"/>
                <a:gd name="T37" fmla="*/ 209 h 665"/>
                <a:gd name="T38" fmla="*/ 214 w 465"/>
                <a:gd name="T39" fmla="*/ 147 h 665"/>
                <a:gd name="T40" fmla="*/ 195 w 465"/>
                <a:gd name="T41" fmla="*/ 120 h 665"/>
                <a:gd name="T42" fmla="*/ 215 w 465"/>
                <a:gd name="T43" fmla="*/ 90 h 665"/>
                <a:gd name="T44" fmla="*/ 210 w 465"/>
                <a:gd name="T45" fmla="*/ 72 h 665"/>
                <a:gd name="T46" fmla="*/ 275 w 465"/>
                <a:gd name="T47" fmla="*/ 40 h 665"/>
                <a:gd name="T48" fmla="*/ 329 w 465"/>
                <a:gd name="T49" fmla="*/ 24 h 665"/>
                <a:gd name="T50" fmla="*/ 298 w 465"/>
                <a:gd name="T51" fmla="*/ 81 h 665"/>
                <a:gd name="T52" fmla="*/ 312 w 465"/>
                <a:gd name="T53" fmla="*/ 90 h 665"/>
                <a:gd name="T54" fmla="*/ 307 w 465"/>
                <a:gd name="T55" fmla="*/ 166 h 665"/>
                <a:gd name="T56" fmla="*/ 292 w 465"/>
                <a:gd name="T57" fmla="*/ 224 h 665"/>
                <a:gd name="T58" fmla="*/ 404 w 465"/>
                <a:gd name="T59" fmla="*/ 25 h 665"/>
                <a:gd name="T60" fmla="*/ 334 w 465"/>
                <a:gd name="T61" fmla="*/ 43 h 665"/>
                <a:gd name="T62" fmla="*/ 334 w 465"/>
                <a:gd name="T63" fmla="*/ 30 h 665"/>
                <a:gd name="T64" fmla="*/ 417 w 465"/>
                <a:gd name="T65" fmla="*/ 38 h 665"/>
                <a:gd name="T66" fmla="*/ 336 w 465"/>
                <a:gd name="T67" fmla="*/ 187 h 665"/>
                <a:gd name="T68" fmla="*/ 372 w 465"/>
                <a:gd name="T69" fmla="*/ 223 h 665"/>
                <a:gd name="T70" fmla="*/ 464 w 465"/>
                <a:gd name="T71" fmla="*/ 221 h 665"/>
                <a:gd name="T72" fmla="*/ 429 w 465"/>
                <a:gd name="T73" fmla="*/ 266 h 665"/>
                <a:gd name="T74" fmla="*/ 240 w 465"/>
                <a:gd name="T75" fmla="*/ 326 h 665"/>
                <a:gd name="T76" fmla="*/ 264 w 465"/>
                <a:gd name="T77" fmla="*/ 338 h 665"/>
                <a:gd name="T78" fmla="*/ 237 w 465"/>
                <a:gd name="T79" fmla="*/ 420 h 665"/>
                <a:gd name="T80" fmla="*/ 271 w 465"/>
                <a:gd name="T81" fmla="*/ 421 h 665"/>
                <a:gd name="T82" fmla="*/ 393 w 465"/>
                <a:gd name="T83" fmla="*/ 453 h 665"/>
                <a:gd name="T84" fmla="*/ 346 w 465"/>
                <a:gd name="T85" fmla="*/ 462 h 665"/>
                <a:gd name="T86" fmla="*/ 252 w 465"/>
                <a:gd name="T87" fmla="*/ 469 h 665"/>
                <a:gd name="T88" fmla="*/ 241 w 465"/>
                <a:gd name="T89" fmla="*/ 579 h 665"/>
                <a:gd name="T90" fmla="*/ 252 w 465"/>
                <a:gd name="T91" fmla="*/ 631 h 665"/>
                <a:gd name="T92" fmla="*/ 43 w 465"/>
                <a:gd name="T93" fmla="*/ 568 h 665"/>
                <a:gd name="T94" fmla="*/ 446 w 465"/>
                <a:gd name="T95" fmla="*/ 224 h 665"/>
                <a:gd name="T96" fmla="*/ 330 w 465"/>
                <a:gd name="T97" fmla="*/ 248 h 665"/>
                <a:gd name="T98" fmla="*/ 296 w 465"/>
                <a:gd name="T99" fmla="*/ 102 h 665"/>
                <a:gd name="T100" fmla="*/ 291 w 465"/>
                <a:gd name="T101" fmla="*/ 165 h 665"/>
                <a:gd name="T102" fmla="*/ 296 w 465"/>
                <a:gd name="T103" fmla="*/ 102 h 665"/>
                <a:gd name="T104" fmla="*/ 259 w 465"/>
                <a:gd name="T105" fmla="*/ 198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65" h="665">
                  <a:moveTo>
                    <a:pt x="43" y="568"/>
                  </a:moveTo>
                  <a:cubicBezTo>
                    <a:pt x="54" y="571"/>
                    <a:pt x="64" y="574"/>
                    <a:pt x="73" y="578"/>
                  </a:cubicBezTo>
                  <a:cubicBezTo>
                    <a:pt x="95" y="588"/>
                    <a:pt x="116" y="600"/>
                    <a:pt x="139" y="608"/>
                  </a:cubicBezTo>
                  <a:cubicBezTo>
                    <a:pt x="156" y="615"/>
                    <a:pt x="174" y="617"/>
                    <a:pt x="192" y="621"/>
                  </a:cubicBezTo>
                  <a:cubicBezTo>
                    <a:pt x="206" y="624"/>
                    <a:pt x="213" y="616"/>
                    <a:pt x="214" y="603"/>
                  </a:cubicBezTo>
                  <a:cubicBezTo>
                    <a:pt x="214" y="564"/>
                    <a:pt x="214" y="525"/>
                    <a:pt x="214" y="482"/>
                  </a:cubicBezTo>
                  <a:cubicBezTo>
                    <a:pt x="197" y="487"/>
                    <a:pt x="182" y="489"/>
                    <a:pt x="169" y="495"/>
                  </a:cubicBezTo>
                  <a:cubicBezTo>
                    <a:pt x="148" y="505"/>
                    <a:pt x="129" y="518"/>
                    <a:pt x="108" y="527"/>
                  </a:cubicBezTo>
                  <a:cubicBezTo>
                    <a:pt x="86" y="536"/>
                    <a:pt x="62" y="543"/>
                    <a:pt x="39" y="549"/>
                  </a:cubicBezTo>
                  <a:cubicBezTo>
                    <a:pt x="25" y="553"/>
                    <a:pt x="0" y="529"/>
                    <a:pt x="2" y="514"/>
                  </a:cubicBezTo>
                  <a:cubicBezTo>
                    <a:pt x="2" y="510"/>
                    <a:pt x="7" y="506"/>
                    <a:pt x="11" y="504"/>
                  </a:cubicBezTo>
                  <a:cubicBezTo>
                    <a:pt x="66" y="482"/>
                    <a:pt x="121" y="459"/>
                    <a:pt x="176" y="438"/>
                  </a:cubicBezTo>
                  <a:cubicBezTo>
                    <a:pt x="216" y="423"/>
                    <a:pt x="236" y="408"/>
                    <a:pt x="259" y="367"/>
                  </a:cubicBezTo>
                  <a:cubicBezTo>
                    <a:pt x="229" y="371"/>
                    <a:pt x="202" y="376"/>
                    <a:pt x="172" y="380"/>
                  </a:cubicBezTo>
                  <a:cubicBezTo>
                    <a:pt x="174" y="360"/>
                    <a:pt x="184" y="346"/>
                    <a:pt x="198" y="335"/>
                  </a:cubicBezTo>
                  <a:cubicBezTo>
                    <a:pt x="215" y="323"/>
                    <a:pt x="233" y="312"/>
                    <a:pt x="252" y="303"/>
                  </a:cubicBezTo>
                  <a:cubicBezTo>
                    <a:pt x="274" y="292"/>
                    <a:pt x="275" y="293"/>
                    <a:pt x="269" y="263"/>
                  </a:cubicBezTo>
                  <a:cubicBezTo>
                    <a:pt x="249" y="270"/>
                    <a:pt x="229" y="276"/>
                    <a:pt x="209" y="283"/>
                  </a:cubicBezTo>
                  <a:cubicBezTo>
                    <a:pt x="183" y="292"/>
                    <a:pt x="157" y="303"/>
                    <a:pt x="130" y="311"/>
                  </a:cubicBezTo>
                  <a:cubicBezTo>
                    <a:pt x="112" y="317"/>
                    <a:pt x="104" y="310"/>
                    <a:pt x="103" y="292"/>
                  </a:cubicBezTo>
                  <a:cubicBezTo>
                    <a:pt x="103" y="268"/>
                    <a:pt x="105" y="243"/>
                    <a:pt x="106" y="219"/>
                  </a:cubicBezTo>
                  <a:cubicBezTo>
                    <a:pt x="106" y="202"/>
                    <a:pt x="106" y="185"/>
                    <a:pt x="106" y="168"/>
                  </a:cubicBezTo>
                  <a:cubicBezTo>
                    <a:pt x="119" y="167"/>
                    <a:pt x="124" y="173"/>
                    <a:pt x="124" y="185"/>
                  </a:cubicBezTo>
                  <a:cubicBezTo>
                    <a:pt x="123" y="214"/>
                    <a:pt x="123" y="243"/>
                    <a:pt x="123" y="272"/>
                  </a:cubicBezTo>
                  <a:cubicBezTo>
                    <a:pt x="123" y="277"/>
                    <a:pt x="124" y="282"/>
                    <a:pt x="124" y="287"/>
                  </a:cubicBezTo>
                  <a:cubicBezTo>
                    <a:pt x="166" y="277"/>
                    <a:pt x="206" y="267"/>
                    <a:pt x="246" y="257"/>
                  </a:cubicBezTo>
                  <a:cubicBezTo>
                    <a:pt x="249" y="256"/>
                    <a:pt x="251" y="252"/>
                    <a:pt x="254" y="249"/>
                  </a:cubicBezTo>
                  <a:cubicBezTo>
                    <a:pt x="250" y="247"/>
                    <a:pt x="248" y="243"/>
                    <a:pt x="244" y="242"/>
                  </a:cubicBezTo>
                  <a:cubicBezTo>
                    <a:pt x="236" y="240"/>
                    <a:pt x="227" y="240"/>
                    <a:pt x="219" y="238"/>
                  </a:cubicBezTo>
                  <a:cubicBezTo>
                    <a:pt x="215" y="237"/>
                    <a:pt x="212" y="233"/>
                    <a:pt x="208" y="231"/>
                  </a:cubicBezTo>
                  <a:cubicBezTo>
                    <a:pt x="211" y="228"/>
                    <a:pt x="214" y="226"/>
                    <a:pt x="218" y="224"/>
                  </a:cubicBezTo>
                  <a:cubicBezTo>
                    <a:pt x="221" y="222"/>
                    <a:pt x="225" y="221"/>
                    <a:pt x="230" y="218"/>
                  </a:cubicBezTo>
                  <a:cubicBezTo>
                    <a:pt x="226" y="210"/>
                    <a:pt x="221" y="202"/>
                    <a:pt x="216" y="192"/>
                  </a:cubicBezTo>
                  <a:cubicBezTo>
                    <a:pt x="200" y="210"/>
                    <a:pt x="184" y="227"/>
                    <a:pt x="167" y="245"/>
                  </a:cubicBezTo>
                  <a:cubicBezTo>
                    <a:pt x="166" y="239"/>
                    <a:pt x="166" y="236"/>
                    <a:pt x="166" y="235"/>
                  </a:cubicBezTo>
                  <a:cubicBezTo>
                    <a:pt x="154" y="233"/>
                    <a:pt x="140" y="235"/>
                    <a:pt x="134" y="229"/>
                  </a:cubicBezTo>
                  <a:cubicBezTo>
                    <a:pt x="126" y="222"/>
                    <a:pt x="127" y="208"/>
                    <a:pt x="137" y="197"/>
                  </a:cubicBezTo>
                  <a:cubicBezTo>
                    <a:pt x="142" y="201"/>
                    <a:pt x="147" y="204"/>
                    <a:pt x="154" y="209"/>
                  </a:cubicBezTo>
                  <a:cubicBezTo>
                    <a:pt x="163" y="198"/>
                    <a:pt x="172" y="186"/>
                    <a:pt x="181" y="176"/>
                  </a:cubicBezTo>
                  <a:cubicBezTo>
                    <a:pt x="191" y="166"/>
                    <a:pt x="201" y="153"/>
                    <a:pt x="214" y="147"/>
                  </a:cubicBezTo>
                  <a:cubicBezTo>
                    <a:pt x="234" y="137"/>
                    <a:pt x="246" y="123"/>
                    <a:pt x="253" y="101"/>
                  </a:cubicBezTo>
                  <a:cubicBezTo>
                    <a:pt x="233" y="107"/>
                    <a:pt x="214" y="113"/>
                    <a:pt x="195" y="120"/>
                  </a:cubicBezTo>
                  <a:cubicBezTo>
                    <a:pt x="194" y="118"/>
                    <a:pt x="194" y="117"/>
                    <a:pt x="193" y="116"/>
                  </a:cubicBezTo>
                  <a:cubicBezTo>
                    <a:pt x="200" y="108"/>
                    <a:pt x="206" y="100"/>
                    <a:pt x="215" y="90"/>
                  </a:cubicBezTo>
                  <a:cubicBezTo>
                    <a:pt x="207" y="89"/>
                    <a:pt x="203" y="88"/>
                    <a:pt x="197" y="87"/>
                  </a:cubicBezTo>
                  <a:cubicBezTo>
                    <a:pt x="201" y="82"/>
                    <a:pt x="205" y="77"/>
                    <a:pt x="210" y="72"/>
                  </a:cubicBezTo>
                  <a:cubicBezTo>
                    <a:pt x="210" y="71"/>
                    <a:pt x="212" y="71"/>
                    <a:pt x="213" y="71"/>
                  </a:cubicBezTo>
                  <a:cubicBezTo>
                    <a:pt x="242" y="79"/>
                    <a:pt x="257" y="56"/>
                    <a:pt x="275" y="40"/>
                  </a:cubicBezTo>
                  <a:cubicBezTo>
                    <a:pt x="287" y="29"/>
                    <a:pt x="299" y="17"/>
                    <a:pt x="311" y="6"/>
                  </a:cubicBezTo>
                  <a:cubicBezTo>
                    <a:pt x="317" y="12"/>
                    <a:pt x="323" y="18"/>
                    <a:pt x="329" y="24"/>
                  </a:cubicBezTo>
                  <a:cubicBezTo>
                    <a:pt x="307" y="43"/>
                    <a:pt x="284" y="61"/>
                    <a:pt x="262" y="80"/>
                  </a:cubicBezTo>
                  <a:cubicBezTo>
                    <a:pt x="274" y="93"/>
                    <a:pt x="286" y="94"/>
                    <a:pt x="298" y="81"/>
                  </a:cubicBezTo>
                  <a:cubicBezTo>
                    <a:pt x="300" y="78"/>
                    <a:pt x="305" y="78"/>
                    <a:pt x="309" y="76"/>
                  </a:cubicBezTo>
                  <a:cubicBezTo>
                    <a:pt x="310" y="81"/>
                    <a:pt x="312" y="85"/>
                    <a:pt x="312" y="90"/>
                  </a:cubicBezTo>
                  <a:cubicBezTo>
                    <a:pt x="310" y="112"/>
                    <a:pt x="308" y="134"/>
                    <a:pt x="306" y="157"/>
                  </a:cubicBezTo>
                  <a:cubicBezTo>
                    <a:pt x="306" y="160"/>
                    <a:pt x="305" y="163"/>
                    <a:pt x="307" y="166"/>
                  </a:cubicBezTo>
                  <a:cubicBezTo>
                    <a:pt x="320" y="189"/>
                    <a:pt x="305" y="205"/>
                    <a:pt x="293" y="222"/>
                  </a:cubicBezTo>
                  <a:cubicBezTo>
                    <a:pt x="293" y="222"/>
                    <a:pt x="292" y="224"/>
                    <a:pt x="292" y="224"/>
                  </a:cubicBezTo>
                  <a:cubicBezTo>
                    <a:pt x="292" y="225"/>
                    <a:pt x="292" y="225"/>
                    <a:pt x="294" y="228"/>
                  </a:cubicBezTo>
                  <a:cubicBezTo>
                    <a:pt x="338" y="164"/>
                    <a:pt x="376" y="98"/>
                    <a:pt x="404" y="25"/>
                  </a:cubicBezTo>
                  <a:cubicBezTo>
                    <a:pt x="390" y="21"/>
                    <a:pt x="379" y="23"/>
                    <a:pt x="367" y="30"/>
                  </a:cubicBezTo>
                  <a:cubicBezTo>
                    <a:pt x="357" y="36"/>
                    <a:pt x="345" y="39"/>
                    <a:pt x="334" y="43"/>
                  </a:cubicBezTo>
                  <a:cubicBezTo>
                    <a:pt x="333" y="42"/>
                    <a:pt x="332" y="40"/>
                    <a:pt x="331" y="39"/>
                  </a:cubicBezTo>
                  <a:cubicBezTo>
                    <a:pt x="332" y="36"/>
                    <a:pt x="332" y="31"/>
                    <a:pt x="334" y="30"/>
                  </a:cubicBezTo>
                  <a:cubicBezTo>
                    <a:pt x="352" y="22"/>
                    <a:pt x="370" y="12"/>
                    <a:pt x="389" y="7"/>
                  </a:cubicBezTo>
                  <a:cubicBezTo>
                    <a:pt x="414" y="0"/>
                    <a:pt x="426" y="13"/>
                    <a:pt x="417" y="38"/>
                  </a:cubicBezTo>
                  <a:cubicBezTo>
                    <a:pt x="410" y="57"/>
                    <a:pt x="399" y="74"/>
                    <a:pt x="389" y="92"/>
                  </a:cubicBezTo>
                  <a:cubicBezTo>
                    <a:pt x="371" y="124"/>
                    <a:pt x="352" y="155"/>
                    <a:pt x="336" y="187"/>
                  </a:cubicBezTo>
                  <a:cubicBezTo>
                    <a:pt x="329" y="200"/>
                    <a:pt x="327" y="214"/>
                    <a:pt x="322" y="233"/>
                  </a:cubicBezTo>
                  <a:cubicBezTo>
                    <a:pt x="341" y="229"/>
                    <a:pt x="356" y="225"/>
                    <a:pt x="372" y="223"/>
                  </a:cubicBezTo>
                  <a:cubicBezTo>
                    <a:pt x="396" y="219"/>
                    <a:pt x="421" y="215"/>
                    <a:pt x="445" y="213"/>
                  </a:cubicBezTo>
                  <a:cubicBezTo>
                    <a:pt x="452" y="213"/>
                    <a:pt x="463" y="217"/>
                    <a:pt x="464" y="221"/>
                  </a:cubicBezTo>
                  <a:cubicBezTo>
                    <a:pt x="465" y="229"/>
                    <a:pt x="464" y="240"/>
                    <a:pt x="459" y="246"/>
                  </a:cubicBezTo>
                  <a:cubicBezTo>
                    <a:pt x="451" y="255"/>
                    <a:pt x="440" y="262"/>
                    <a:pt x="429" y="266"/>
                  </a:cubicBezTo>
                  <a:cubicBezTo>
                    <a:pt x="385" y="279"/>
                    <a:pt x="341" y="291"/>
                    <a:pt x="297" y="305"/>
                  </a:cubicBezTo>
                  <a:cubicBezTo>
                    <a:pt x="277" y="310"/>
                    <a:pt x="258" y="318"/>
                    <a:pt x="240" y="326"/>
                  </a:cubicBezTo>
                  <a:cubicBezTo>
                    <a:pt x="232" y="329"/>
                    <a:pt x="226" y="335"/>
                    <a:pt x="222" y="343"/>
                  </a:cubicBezTo>
                  <a:cubicBezTo>
                    <a:pt x="236" y="341"/>
                    <a:pt x="250" y="341"/>
                    <a:pt x="264" y="338"/>
                  </a:cubicBezTo>
                  <a:cubicBezTo>
                    <a:pt x="283" y="335"/>
                    <a:pt x="299" y="338"/>
                    <a:pt x="311" y="355"/>
                  </a:cubicBezTo>
                  <a:cubicBezTo>
                    <a:pt x="300" y="391"/>
                    <a:pt x="262" y="399"/>
                    <a:pt x="237" y="420"/>
                  </a:cubicBezTo>
                  <a:cubicBezTo>
                    <a:pt x="237" y="422"/>
                    <a:pt x="238" y="423"/>
                    <a:pt x="239" y="425"/>
                  </a:cubicBezTo>
                  <a:cubicBezTo>
                    <a:pt x="249" y="424"/>
                    <a:pt x="260" y="423"/>
                    <a:pt x="271" y="421"/>
                  </a:cubicBezTo>
                  <a:cubicBezTo>
                    <a:pt x="301" y="416"/>
                    <a:pt x="331" y="411"/>
                    <a:pt x="361" y="407"/>
                  </a:cubicBezTo>
                  <a:cubicBezTo>
                    <a:pt x="388" y="404"/>
                    <a:pt x="405" y="429"/>
                    <a:pt x="393" y="453"/>
                  </a:cubicBezTo>
                  <a:cubicBezTo>
                    <a:pt x="388" y="466"/>
                    <a:pt x="374" y="470"/>
                    <a:pt x="355" y="466"/>
                  </a:cubicBezTo>
                  <a:cubicBezTo>
                    <a:pt x="352" y="465"/>
                    <a:pt x="348" y="464"/>
                    <a:pt x="346" y="462"/>
                  </a:cubicBezTo>
                  <a:cubicBezTo>
                    <a:pt x="327" y="448"/>
                    <a:pt x="309" y="452"/>
                    <a:pt x="289" y="461"/>
                  </a:cubicBezTo>
                  <a:cubicBezTo>
                    <a:pt x="278" y="466"/>
                    <a:pt x="264" y="467"/>
                    <a:pt x="252" y="469"/>
                  </a:cubicBezTo>
                  <a:cubicBezTo>
                    <a:pt x="242" y="471"/>
                    <a:pt x="237" y="474"/>
                    <a:pt x="237" y="485"/>
                  </a:cubicBezTo>
                  <a:cubicBezTo>
                    <a:pt x="239" y="516"/>
                    <a:pt x="240" y="548"/>
                    <a:pt x="241" y="579"/>
                  </a:cubicBezTo>
                  <a:cubicBezTo>
                    <a:pt x="241" y="582"/>
                    <a:pt x="242" y="586"/>
                    <a:pt x="243" y="588"/>
                  </a:cubicBezTo>
                  <a:cubicBezTo>
                    <a:pt x="257" y="600"/>
                    <a:pt x="254" y="617"/>
                    <a:pt x="252" y="631"/>
                  </a:cubicBezTo>
                  <a:cubicBezTo>
                    <a:pt x="250" y="641"/>
                    <a:pt x="241" y="651"/>
                    <a:pt x="236" y="660"/>
                  </a:cubicBezTo>
                  <a:cubicBezTo>
                    <a:pt x="184" y="665"/>
                    <a:pt x="59" y="607"/>
                    <a:pt x="43" y="568"/>
                  </a:cubicBezTo>
                  <a:close/>
                  <a:moveTo>
                    <a:pt x="296" y="283"/>
                  </a:moveTo>
                  <a:cubicBezTo>
                    <a:pt x="335" y="285"/>
                    <a:pt x="435" y="246"/>
                    <a:pt x="446" y="224"/>
                  </a:cubicBezTo>
                  <a:cubicBezTo>
                    <a:pt x="442" y="224"/>
                    <a:pt x="439" y="224"/>
                    <a:pt x="436" y="225"/>
                  </a:cubicBezTo>
                  <a:cubicBezTo>
                    <a:pt x="400" y="233"/>
                    <a:pt x="365" y="240"/>
                    <a:pt x="330" y="248"/>
                  </a:cubicBezTo>
                  <a:cubicBezTo>
                    <a:pt x="311" y="252"/>
                    <a:pt x="299" y="263"/>
                    <a:pt x="296" y="283"/>
                  </a:cubicBezTo>
                  <a:close/>
                  <a:moveTo>
                    <a:pt x="296" y="102"/>
                  </a:moveTo>
                  <a:cubicBezTo>
                    <a:pt x="269" y="126"/>
                    <a:pt x="263" y="160"/>
                    <a:pt x="276" y="201"/>
                  </a:cubicBezTo>
                  <a:cubicBezTo>
                    <a:pt x="289" y="193"/>
                    <a:pt x="298" y="183"/>
                    <a:pt x="291" y="165"/>
                  </a:cubicBezTo>
                  <a:cubicBezTo>
                    <a:pt x="287" y="155"/>
                    <a:pt x="290" y="142"/>
                    <a:pt x="291" y="131"/>
                  </a:cubicBezTo>
                  <a:cubicBezTo>
                    <a:pt x="292" y="122"/>
                    <a:pt x="294" y="113"/>
                    <a:pt x="296" y="102"/>
                  </a:cubicBezTo>
                  <a:close/>
                  <a:moveTo>
                    <a:pt x="259" y="138"/>
                  </a:moveTo>
                  <a:cubicBezTo>
                    <a:pt x="229" y="154"/>
                    <a:pt x="229" y="179"/>
                    <a:pt x="259" y="198"/>
                  </a:cubicBezTo>
                  <a:cubicBezTo>
                    <a:pt x="259" y="178"/>
                    <a:pt x="259" y="158"/>
                    <a:pt x="259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1" name="Freeform 35">
              <a:extLst>
                <a:ext uri="{FF2B5EF4-FFF2-40B4-BE49-F238E27FC236}">
                  <a16:creationId xmlns:a16="http://schemas.microsoft.com/office/drawing/2014/main" id="{C739F88A-8A6F-4C64-987F-4D273FBEE7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3951" y="1885950"/>
              <a:ext cx="3284538" cy="3254375"/>
            </a:xfrm>
            <a:custGeom>
              <a:avLst/>
              <a:gdLst>
                <a:gd name="T0" fmla="*/ 498 w 996"/>
                <a:gd name="T1" fmla="*/ 985 h 987"/>
                <a:gd name="T2" fmla="*/ 10 w 996"/>
                <a:gd name="T3" fmla="*/ 478 h 987"/>
                <a:gd name="T4" fmla="*/ 515 w 996"/>
                <a:gd name="T5" fmla="*/ 8 h 987"/>
                <a:gd name="T6" fmla="*/ 987 w 996"/>
                <a:gd name="T7" fmla="*/ 514 h 987"/>
                <a:gd name="T8" fmla="*/ 498 w 996"/>
                <a:gd name="T9" fmla="*/ 985 h 987"/>
                <a:gd name="T10" fmla="*/ 27 w 996"/>
                <a:gd name="T11" fmla="*/ 496 h 987"/>
                <a:gd name="T12" fmla="*/ 509 w 996"/>
                <a:gd name="T13" fmla="*/ 967 h 987"/>
                <a:gd name="T14" fmla="*/ 969 w 996"/>
                <a:gd name="T15" fmla="*/ 493 h 987"/>
                <a:gd name="T16" fmla="*/ 473 w 996"/>
                <a:gd name="T17" fmla="*/ 25 h 987"/>
                <a:gd name="T18" fmla="*/ 27 w 996"/>
                <a:gd name="T19" fmla="*/ 496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6" h="987">
                  <a:moveTo>
                    <a:pt x="498" y="985"/>
                  </a:moveTo>
                  <a:cubicBezTo>
                    <a:pt x="234" y="987"/>
                    <a:pt x="0" y="764"/>
                    <a:pt x="10" y="478"/>
                  </a:cubicBezTo>
                  <a:cubicBezTo>
                    <a:pt x="19" y="228"/>
                    <a:pt x="228" y="0"/>
                    <a:pt x="515" y="8"/>
                  </a:cubicBezTo>
                  <a:cubicBezTo>
                    <a:pt x="772" y="15"/>
                    <a:pt x="996" y="231"/>
                    <a:pt x="987" y="514"/>
                  </a:cubicBezTo>
                  <a:cubicBezTo>
                    <a:pt x="979" y="772"/>
                    <a:pt x="763" y="987"/>
                    <a:pt x="498" y="985"/>
                  </a:cubicBezTo>
                  <a:close/>
                  <a:moveTo>
                    <a:pt x="27" y="496"/>
                  </a:moveTo>
                  <a:cubicBezTo>
                    <a:pt x="25" y="751"/>
                    <a:pt x="238" y="973"/>
                    <a:pt x="509" y="967"/>
                  </a:cubicBezTo>
                  <a:cubicBezTo>
                    <a:pt x="762" y="961"/>
                    <a:pt x="970" y="756"/>
                    <a:pt x="969" y="493"/>
                  </a:cubicBezTo>
                  <a:cubicBezTo>
                    <a:pt x="969" y="233"/>
                    <a:pt x="749" y="10"/>
                    <a:pt x="473" y="25"/>
                  </a:cubicBezTo>
                  <a:cubicBezTo>
                    <a:pt x="233" y="37"/>
                    <a:pt x="26" y="241"/>
                    <a:pt x="27" y="4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2" name="Freeform 36">
              <a:extLst>
                <a:ext uri="{FF2B5EF4-FFF2-40B4-BE49-F238E27FC236}">
                  <a16:creationId xmlns:a16="http://schemas.microsoft.com/office/drawing/2014/main" id="{98843A5E-D8EA-410F-82CD-77A0072C9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5651" y="1714500"/>
              <a:ext cx="871538" cy="2800350"/>
            </a:xfrm>
            <a:custGeom>
              <a:avLst/>
              <a:gdLst>
                <a:gd name="T0" fmla="*/ 105 w 264"/>
                <a:gd name="T1" fmla="*/ 594 h 849"/>
                <a:gd name="T2" fmla="*/ 0 w 264"/>
                <a:gd name="T3" fmla="*/ 696 h 849"/>
                <a:gd name="T4" fmla="*/ 10 w 264"/>
                <a:gd name="T5" fmla="*/ 652 h 849"/>
                <a:gd name="T6" fmla="*/ 78 w 264"/>
                <a:gd name="T7" fmla="*/ 529 h 849"/>
                <a:gd name="T8" fmla="*/ 142 w 264"/>
                <a:gd name="T9" fmla="*/ 405 h 849"/>
                <a:gd name="T10" fmla="*/ 151 w 264"/>
                <a:gd name="T11" fmla="*/ 363 h 849"/>
                <a:gd name="T12" fmla="*/ 117 w 264"/>
                <a:gd name="T13" fmla="*/ 368 h 849"/>
                <a:gd name="T14" fmla="*/ 93 w 264"/>
                <a:gd name="T15" fmla="*/ 334 h 849"/>
                <a:gd name="T16" fmla="*/ 142 w 264"/>
                <a:gd name="T17" fmla="*/ 240 h 849"/>
                <a:gd name="T18" fmla="*/ 207 w 264"/>
                <a:gd name="T19" fmla="*/ 123 h 849"/>
                <a:gd name="T20" fmla="*/ 211 w 264"/>
                <a:gd name="T21" fmla="*/ 95 h 849"/>
                <a:gd name="T22" fmla="*/ 200 w 264"/>
                <a:gd name="T23" fmla="*/ 5 h 849"/>
                <a:gd name="T24" fmla="*/ 260 w 264"/>
                <a:gd name="T25" fmla="*/ 57 h 849"/>
                <a:gd name="T26" fmla="*/ 227 w 264"/>
                <a:gd name="T27" fmla="*/ 166 h 849"/>
                <a:gd name="T28" fmla="*/ 165 w 264"/>
                <a:gd name="T29" fmla="*/ 268 h 849"/>
                <a:gd name="T30" fmla="*/ 154 w 264"/>
                <a:gd name="T31" fmla="*/ 297 h 849"/>
                <a:gd name="T32" fmla="*/ 161 w 264"/>
                <a:gd name="T33" fmla="*/ 297 h 849"/>
                <a:gd name="T34" fmla="*/ 194 w 264"/>
                <a:gd name="T35" fmla="*/ 305 h 849"/>
                <a:gd name="T36" fmla="*/ 206 w 264"/>
                <a:gd name="T37" fmla="*/ 341 h 849"/>
                <a:gd name="T38" fmla="*/ 162 w 264"/>
                <a:gd name="T39" fmla="*/ 449 h 849"/>
                <a:gd name="T40" fmla="*/ 135 w 264"/>
                <a:gd name="T41" fmla="*/ 504 h 849"/>
                <a:gd name="T42" fmla="*/ 135 w 264"/>
                <a:gd name="T43" fmla="*/ 518 h 849"/>
                <a:gd name="T44" fmla="*/ 156 w 264"/>
                <a:gd name="T45" fmla="*/ 625 h 849"/>
                <a:gd name="T46" fmla="*/ 140 w 264"/>
                <a:gd name="T47" fmla="*/ 747 h 849"/>
                <a:gd name="T48" fmla="*/ 145 w 264"/>
                <a:gd name="T49" fmla="*/ 815 h 849"/>
                <a:gd name="T50" fmla="*/ 120 w 264"/>
                <a:gd name="T51" fmla="*/ 848 h 849"/>
                <a:gd name="T52" fmla="*/ 90 w 264"/>
                <a:gd name="T53" fmla="*/ 814 h 849"/>
                <a:gd name="T54" fmla="*/ 97 w 264"/>
                <a:gd name="T55" fmla="*/ 692 h 849"/>
                <a:gd name="T56" fmla="*/ 105 w 264"/>
                <a:gd name="T57" fmla="*/ 594 h 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4" h="849">
                  <a:moveTo>
                    <a:pt x="105" y="594"/>
                  </a:moveTo>
                  <a:cubicBezTo>
                    <a:pt x="66" y="626"/>
                    <a:pt x="52" y="677"/>
                    <a:pt x="0" y="696"/>
                  </a:cubicBezTo>
                  <a:cubicBezTo>
                    <a:pt x="4" y="679"/>
                    <a:pt x="4" y="664"/>
                    <a:pt x="10" y="652"/>
                  </a:cubicBezTo>
                  <a:cubicBezTo>
                    <a:pt x="32" y="611"/>
                    <a:pt x="54" y="570"/>
                    <a:pt x="78" y="529"/>
                  </a:cubicBezTo>
                  <a:cubicBezTo>
                    <a:pt x="101" y="489"/>
                    <a:pt x="128" y="451"/>
                    <a:pt x="142" y="405"/>
                  </a:cubicBezTo>
                  <a:cubicBezTo>
                    <a:pt x="146" y="392"/>
                    <a:pt x="148" y="379"/>
                    <a:pt x="151" y="363"/>
                  </a:cubicBezTo>
                  <a:cubicBezTo>
                    <a:pt x="138" y="365"/>
                    <a:pt x="127" y="367"/>
                    <a:pt x="117" y="368"/>
                  </a:cubicBezTo>
                  <a:cubicBezTo>
                    <a:pt x="96" y="371"/>
                    <a:pt x="83" y="354"/>
                    <a:pt x="93" y="334"/>
                  </a:cubicBezTo>
                  <a:cubicBezTo>
                    <a:pt x="108" y="302"/>
                    <a:pt x="125" y="271"/>
                    <a:pt x="142" y="240"/>
                  </a:cubicBezTo>
                  <a:cubicBezTo>
                    <a:pt x="163" y="201"/>
                    <a:pt x="185" y="162"/>
                    <a:pt x="207" y="123"/>
                  </a:cubicBezTo>
                  <a:cubicBezTo>
                    <a:pt x="212" y="113"/>
                    <a:pt x="212" y="105"/>
                    <a:pt x="211" y="95"/>
                  </a:cubicBezTo>
                  <a:cubicBezTo>
                    <a:pt x="206" y="65"/>
                    <a:pt x="203" y="35"/>
                    <a:pt x="200" y="5"/>
                  </a:cubicBezTo>
                  <a:cubicBezTo>
                    <a:pt x="233" y="0"/>
                    <a:pt x="257" y="25"/>
                    <a:pt x="260" y="57"/>
                  </a:cubicBezTo>
                  <a:cubicBezTo>
                    <a:pt x="264" y="99"/>
                    <a:pt x="248" y="133"/>
                    <a:pt x="227" y="166"/>
                  </a:cubicBezTo>
                  <a:cubicBezTo>
                    <a:pt x="206" y="200"/>
                    <a:pt x="185" y="234"/>
                    <a:pt x="165" y="268"/>
                  </a:cubicBezTo>
                  <a:cubicBezTo>
                    <a:pt x="161" y="277"/>
                    <a:pt x="158" y="286"/>
                    <a:pt x="154" y="297"/>
                  </a:cubicBezTo>
                  <a:cubicBezTo>
                    <a:pt x="158" y="297"/>
                    <a:pt x="160" y="298"/>
                    <a:pt x="161" y="297"/>
                  </a:cubicBezTo>
                  <a:cubicBezTo>
                    <a:pt x="175" y="289"/>
                    <a:pt x="185" y="296"/>
                    <a:pt x="194" y="305"/>
                  </a:cubicBezTo>
                  <a:cubicBezTo>
                    <a:pt x="205" y="315"/>
                    <a:pt x="211" y="327"/>
                    <a:pt x="206" y="341"/>
                  </a:cubicBezTo>
                  <a:cubicBezTo>
                    <a:pt x="192" y="377"/>
                    <a:pt x="178" y="414"/>
                    <a:pt x="162" y="449"/>
                  </a:cubicBezTo>
                  <a:cubicBezTo>
                    <a:pt x="154" y="468"/>
                    <a:pt x="143" y="486"/>
                    <a:pt x="135" y="504"/>
                  </a:cubicBezTo>
                  <a:cubicBezTo>
                    <a:pt x="133" y="508"/>
                    <a:pt x="133" y="516"/>
                    <a:pt x="135" y="518"/>
                  </a:cubicBezTo>
                  <a:cubicBezTo>
                    <a:pt x="166" y="549"/>
                    <a:pt x="163" y="586"/>
                    <a:pt x="156" y="625"/>
                  </a:cubicBezTo>
                  <a:cubicBezTo>
                    <a:pt x="150" y="665"/>
                    <a:pt x="143" y="706"/>
                    <a:pt x="140" y="747"/>
                  </a:cubicBezTo>
                  <a:cubicBezTo>
                    <a:pt x="138" y="769"/>
                    <a:pt x="144" y="792"/>
                    <a:pt x="145" y="815"/>
                  </a:cubicBezTo>
                  <a:cubicBezTo>
                    <a:pt x="146" y="836"/>
                    <a:pt x="136" y="848"/>
                    <a:pt x="120" y="848"/>
                  </a:cubicBezTo>
                  <a:cubicBezTo>
                    <a:pt x="104" y="849"/>
                    <a:pt x="89" y="833"/>
                    <a:pt x="90" y="814"/>
                  </a:cubicBezTo>
                  <a:cubicBezTo>
                    <a:pt x="91" y="774"/>
                    <a:pt x="94" y="733"/>
                    <a:pt x="97" y="692"/>
                  </a:cubicBezTo>
                  <a:cubicBezTo>
                    <a:pt x="99" y="661"/>
                    <a:pt x="102" y="629"/>
                    <a:pt x="105" y="5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3" name="Freeform 37">
              <a:extLst>
                <a:ext uri="{FF2B5EF4-FFF2-40B4-BE49-F238E27FC236}">
                  <a16:creationId xmlns:a16="http://schemas.microsoft.com/office/drawing/2014/main" id="{0ED1FA98-2971-4A6C-87C7-2260E8254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7676" y="2505075"/>
              <a:ext cx="788988" cy="1016000"/>
            </a:xfrm>
            <a:custGeom>
              <a:avLst/>
              <a:gdLst>
                <a:gd name="T0" fmla="*/ 30 w 239"/>
                <a:gd name="T1" fmla="*/ 300 h 308"/>
                <a:gd name="T2" fmla="*/ 15 w 239"/>
                <a:gd name="T3" fmla="*/ 250 h 308"/>
                <a:gd name="T4" fmla="*/ 0 w 239"/>
                <a:gd name="T5" fmla="*/ 169 h 308"/>
                <a:gd name="T6" fmla="*/ 5 w 239"/>
                <a:gd name="T7" fmla="*/ 159 h 308"/>
                <a:gd name="T8" fmla="*/ 9 w 239"/>
                <a:gd name="T9" fmla="*/ 148 h 308"/>
                <a:gd name="T10" fmla="*/ 44 w 239"/>
                <a:gd name="T11" fmla="*/ 77 h 308"/>
                <a:gd name="T12" fmla="*/ 190 w 239"/>
                <a:gd name="T13" fmla="*/ 3 h 308"/>
                <a:gd name="T14" fmla="*/ 228 w 239"/>
                <a:gd name="T15" fmla="*/ 1 h 308"/>
                <a:gd name="T16" fmla="*/ 239 w 239"/>
                <a:gd name="T17" fmla="*/ 13 h 308"/>
                <a:gd name="T18" fmla="*/ 235 w 239"/>
                <a:gd name="T19" fmla="*/ 50 h 308"/>
                <a:gd name="T20" fmla="*/ 188 w 239"/>
                <a:gd name="T21" fmla="*/ 189 h 308"/>
                <a:gd name="T22" fmla="*/ 170 w 239"/>
                <a:gd name="T23" fmla="*/ 269 h 308"/>
                <a:gd name="T24" fmla="*/ 150 w 239"/>
                <a:gd name="T25" fmla="*/ 301 h 308"/>
                <a:gd name="T26" fmla="*/ 134 w 239"/>
                <a:gd name="T27" fmla="*/ 299 h 308"/>
                <a:gd name="T28" fmla="*/ 104 w 239"/>
                <a:gd name="T29" fmla="*/ 260 h 308"/>
                <a:gd name="T30" fmla="*/ 65 w 239"/>
                <a:gd name="T31" fmla="*/ 294 h 308"/>
                <a:gd name="T32" fmla="*/ 62 w 239"/>
                <a:gd name="T33" fmla="*/ 291 h 308"/>
                <a:gd name="T34" fmla="*/ 77 w 239"/>
                <a:gd name="T35" fmla="*/ 261 h 308"/>
                <a:gd name="T36" fmla="*/ 77 w 239"/>
                <a:gd name="T37" fmla="*/ 205 h 308"/>
                <a:gd name="T38" fmla="*/ 64 w 239"/>
                <a:gd name="T39" fmla="*/ 157 h 308"/>
                <a:gd name="T40" fmla="*/ 90 w 239"/>
                <a:gd name="T41" fmla="*/ 137 h 308"/>
                <a:gd name="T42" fmla="*/ 126 w 239"/>
                <a:gd name="T43" fmla="*/ 167 h 308"/>
                <a:gd name="T44" fmla="*/ 141 w 239"/>
                <a:gd name="T45" fmla="*/ 193 h 308"/>
                <a:gd name="T46" fmla="*/ 205 w 239"/>
                <a:gd name="T47" fmla="*/ 32 h 308"/>
                <a:gd name="T48" fmla="*/ 202 w 239"/>
                <a:gd name="T49" fmla="*/ 28 h 308"/>
                <a:gd name="T50" fmla="*/ 170 w 239"/>
                <a:gd name="T51" fmla="*/ 41 h 308"/>
                <a:gd name="T52" fmla="*/ 45 w 239"/>
                <a:gd name="T53" fmla="*/ 124 h 308"/>
                <a:gd name="T54" fmla="*/ 31 w 239"/>
                <a:gd name="T55" fmla="*/ 169 h 308"/>
                <a:gd name="T56" fmla="*/ 41 w 239"/>
                <a:gd name="T57" fmla="*/ 195 h 308"/>
                <a:gd name="T58" fmla="*/ 47 w 239"/>
                <a:gd name="T59" fmla="*/ 279 h 308"/>
                <a:gd name="T60" fmla="*/ 36 w 239"/>
                <a:gd name="T61" fmla="*/ 300 h 308"/>
                <a:gd name="T62" fmla="*/ 30 w 239"/>
                <a:gd name="T63" fmla="*/ 30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9" h="308">
                  <a:moveTo>
                    <a:pt x="30" y="300"/>
                  </a:moveTo>
                  <a:cubicBezTo>
                    <a:pt x="25" y="283"/>
                    <a:pt x="19" y="267"/>
                    <a:pt x="15" y="250"/>
                  </a:cubicBezTo>
                  <a:cubicBezTo>
                    <a:pt x="9" y="223"/>
                    <a:pt x="5" y="196"/>
                    <a:pt x="0" y="169"/>
                  </a:cubicBezTo>
                  <a:cubicBezTo>
                    <a:pt x="0" y="166"/>
                    <a:pt x="4" y="163"/>
                    <a:pt x="5" y="159"/>
                  </a:cubicBezTo>
                  <a:cubicBezTo>
                    <a:pt x="7" y="155"/>
                    <a:pt x="10" y="151"/>
                    <a:pt x="9" y="148"/>
                  </a:cubicBezTo>
                  <a:cubicBezTo>
                    <a:pt x="4" y="116"/>
                    <a:pt x="19" y="95"/>
                    <a:pt x="44" y="77"/>
                  </a:cubicBezTo>
                  <a:cubicBezTo>
                    <a:pt x="89" y="46"/>
                    <a:pt x="137" y="19"/>
                    <a:pt x="190" y="3"/>
                  </a:cubicBezTo>
                  <a:cubicBezTo>
                    <a:pt x="202" y="0"/>
                    <a:pt x="215" y="0"/>
                    <a:pt x="228" y="1"/>
                  </a:cubicBezTo>
                  <a:cubicBezTo>
                    <a:pt x="232" y="1"/>
                    <a:pt x="239" y="9"/>
                    <a:pt x="239" y="13"/>
                  </a:cubicBezTo>
                  <a:cubicBezTo>
                    <a:pt x="239" y="26"/>
                    <a:pt x="239" y="39"/>
                    <a:pt x="235" y="50"/>
                  </a:cubicBezTo>
                  <a:cubicBezTo>
                    <a:pt x="220" y="97"/>
                    <a:pt x="202" y="142"/>
                    <a:pt x="188" y="189"/>
                  </a:cubicBezTo>
                  <a:cubicBezTo>
                    <a:pt x="180" y="215"/>
                    <a:pt x="177" y="243"/>
                    <a:pt x="170" y="269"/>
                  </a:cubicBezTo>
                  <a:cubicBezTo>
                    <a:pt x="166" y="281"/>
                    <a:pt x="158" y="291"/>
                    <a:pt x="150" y="301"/>
                  </a:cubicBezTo>
                  <a:cubicBezTo>
                    <a:pt x="145" y="308"/>
                    <a:pt x="140" y="306"/>
                    <a:pt x="134" y="299"/>
                  </a:cubicBezTo>
                  <a:cubicBezTo>
                    <a:pt x="125" y="286"/>
                    <a:pt x="114" y="274"/>
                    <a:pt x="104" y="260"/>
                  </a:cubicBezTo>
                  <a:cubicBezTo>
                    <a:pt x="90" y="272"/>
                    <a:pt x="78" y="283"/>
                    <a:pt x="65" y="294"/>
                  </a:cubicBezTo>
                  <a:cubicBezTo>
                    <a:pt x="64" y="293"/>
                    <a:pt x="63" y="292"/>
                    <a:pt x="62" y="291"/>
                  </a:cubicBezTo>
                  <a:cubicBezTo>
                    <a:pt x="67" y="281"/>
                    <a:pt x="70" y="270"/>
                    <a:pt x="77" y="261"/>
                  </a:cubicBezTo>
                  <a:cubicBezTo>
                    <a:pt x="92" y="242"/>
                    <a:pt x="86" y="224"/>
                    <a:pt x="77" y="205"/>
                  </a:cubicBezTo>
                  <a:cubicBezTo>
                    <a:pt x="71" y="189"/>
                    <a:pt x="66" y="173"/>
                    <a:pt x="64" y="157"/>
                  </a:cubicBezTo>
                  <a:cubicBezTo>
                    <a:pt x="62" y="139"/>
                    <a:pt x="74" y="130"/>
                    <a:pt x="90" y="137"/>
                  </a:cubicBezTo>
                  <a:cubicBezTo>
                    <a:pt x="104" y="144"/>
                    <a:pt x="115" y="156"/>
                    <a:pt x="126" y="167"/>
                  </a:cubicBezTo>
                  <a:cubicBezTo>
                    <a:pt x="132" y="174"/>
                    <a:pt x="135" y="183"/>
                    <a:pt x="141" y="193"/>
                  </a:cubicBezTo>
                  <a:cubicBezTo>
                    <a:pt x="163" y="138"/>
                    <a:pt x="184" y="85"/>
                    <a:pt x="205" y="32"/>
                  </a:cubicBezTo>
                  <a:cubicBezTo>
                    <a:pt x="204" y="31"/>
                    <a:pt x="203" y="29"/>
                    <a:pt x="202" y="28"/>
                  </a:cubicBezTo>
                  <a:cubicBezTo>
                    <a:pt x="191" y="32"/>
                    <a:pt x="180" y="35"/>
                    <a:pt x="170" y="41"/>
                  </a:cubicBezTo>
                  <a:cubicBezTo>
                    <a:pt x="128" y="68"/>
                    <a:pt x="87" y="97"/>
                    <a:pt x="45" y="124"/>
                  </a:cubicBezTo>
                  <a:cubicBezTo>
                    <a:pt x="27" y="136"/>
                    <a:pt x="24" y="151"/>
                    <a:pt x="31" y="169"/>
                  </a:cubicBezTo>
                  <a:cubicBezTo>
                    <a:pt x="34" y="178"/>
                    <a:pt x="37" y="187"/>
                    <a:pt x="41" y="195"/>
                  </a:cubicBezTo>
                  <a:cubicBezTo>
                    <a:pt x="54" y="222"/>
                    <a:pt x="53" y="251"/>
                    <a:pt x="47" y="279"/>
                  </a:cubicBezTo>
                  <a:cubicBezTo>
                    <a:pt x="46" y="286"/>
                    <a:pt x="40" y="293"/>
                    <a:pt x="36" y="300"/>
                  </a:cubicBezTo>
                  <a:cubicBezTo>
                    <a:pt x="34" y="300"/>
                    <a:pt x="32" y="300"/>
                    <a:pt x="30" y="3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4" name="Freeform 38">
              <a:extLst>
                <a:ext uri="{FF2B5EF4-FFF2-40B4-BE49-F238E27FC236}">
                  <a16:creationId xmlns:a16="http://schemas.microsoft.com/office/drawing/2014/main" id="{387E62C1-622E-4114-8266-D494C33D28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3838" y="2168525"/>
              <a:ext cx="1108075" cy="1830388"/>
            </a:xfrm>
            <a:custGeom>
              <a:avLst/>
              <a:gdLst>
                <a:gd name="T0" fmla="*/ 216 w 336"/>
                <a:gd name="T1" fmla="*/ 0 h 555"/>
                <a:gd name="T2" fmla="*/ 244 w 336"/>
                <a:gd name="T3" fmla="*/ 5 h 555"/>
                <a:gd name="T4" fmla="*/ 260 w 336"/>
                <a:gd name="T5" fmla="*/ 33 h 555"/>
                <a:gd name="T6" fmla="*/ 205 w 336"/>
                <a:gd name="T7" fmla="*/ 308 h 555"/>
                <a:gd name="T8" fmla="*/ 206 w 336"/>
                <a:gd name="T9" fmla="*/ 313 h 555"/>
                <a:gd name="T10" fmla="*/ 281 w 336"/>
                <a:gd name="T11" fmla="*/ 270 h 555"/>
                <a:gd name="T12" fmla="*/ 255 w 336"/>
                <a:gd name="T13" fmla="*/ 236 h 555"/>
                <a:gd name="T14" fmla="*/ 336 w 336"/>
                <a:gd name="T15" fmla="*/ 260 h 555"/>
                <a:gd name="T16" fmla="*/ 219 w 336"/>
                <a:gd name="T17" fmla="*/ 336 h 555"/>
                <a:gd name="T18" fmla="*/ 192 w 336"/>
                <a:gd name="T19" fmla="*/ 366 h 555"/>
                <a:gd name="T20" fmla="*/ 120 w 336"/>
                <a:gd name="T21" fmla="*/ 507 h 555"/>
                <a:gd name="T22" fmla="*/ 91 w 336"/>
                <a:gd name="T23" fmla="*/ 538 h 555"/>
                <a:gd name="T24" fmla="*/ 23 w 336"/>
                <a:gd name="T25" fmla="*/ 549 h 555"/>
                <a:gd name="T26" fmla="*/ 0 w 336"/>
                <a:gd name="T27" fmla="*/ 525 h 555"/>
                <a:gd name="T28" fmla="*/ 125 w 336"/>
                <a:gd name="T29" fmla="*/ 446 h 555"/>
                <a:gd name="T30" fmla="*/ 154 w 336"/>
                <a:gd name="T31" fmla="*/ 378 h 555"/>
                <a:gd name="T32" fmla="*/ 150 w 336"/>
                <a:gd name="T33" fmla="*/ 375 h 555"/>
                <a:gd name="T34" fmla="*/ 58 w 336"/>
                <a:gd name="T35" fmla="*/ 454 h 555"/>
                <a:gd name="T36" fmla="*/ 42 w 336"/>
                <a:gd name="T37" fmla="*/ 426 h 555"/>
                <a:gd name="T38" fmla="*/ 126 w 336"/>
                <a:gd name="T39" fmla="*/ 370 h 555"/>
                <a:gd name="T40" fmla="*/ 177 w 336"/>
                <a:gd name="T41" fmla="*/ 302 h 555"/>
                <a:gd name="T42" fmla="*/ 203 w 336"/>
                <a:gd name="T43" fmla="*/ 113 h 555"/>
                <a:gd name="T44" fmla="*/ 212 w 336"/>
                <a:gd name="T45" fmla="*/ 13 h 555"/>
                <a:gd name="T46" fmla="*/ 216 w 336"/>
                <a:gd name="T47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36" h="555">
                  <a:moveTo>
                    <a:pt x="216" y="0"/>
                  </a:moveTo>
                  <a:cubicBezTo>
                    <a:pt x="226" y="2"/>
                    <a:pt x="236" y="3"/>
                    <a:pt x="244" y="5"/>
                  </a:cubicBezTo>
                  <a:cubicBezTo>
                    <a:pt x="258" y="10"/>
                    <a:pt x="263" y="19"/>
                    <a:pt x="260" y="33"/>
                  </a:cubicBezTo>
                  <a:cubicBezTo>
                    <a:pt x="242" y="125"/>
                    <a:pt x="223" y="217"/>
                    <a:pt x="205" y="308"/>
                  </a:cubicBezTo>
                  <a:cubicBezTo>
                    <a:pt x="205" y="309"/>
                    <a:pt x="206" y="310"/>
                    <a:pt x="206" y="313"/>
                  </a:cubicBezTo>
                  <a:cubicBezTo>
                    <a:pt x="231" y="299"/>
                    <a:pt x="255" y="285"/>
                    <a:pt x="281" y="270"/>
                  </a:cubicBezTo>
                  <a:cubicBezTo>
                    <a:pt x="271" y="258"/>
                    <a:pt x="263" y="247"/>
                    <a:pt x="255" y="236"/>
                  </a:cubicBezTo>
                  <a:cubicBezTo>
                    <a:pt x="308" y="228"/>
                    <a:pt x="326" y="234"/>
                    <a:pt x="336" y="260"/>
                  </a:cubicBezTo>
                  <a:cubicBezTo>
                    <a:pt x="297" y="286"/>
                    <a:pt x="259" y="312"/>
                    <a:pt x="219" y="336"/>
                  </a:cubicBezTo>
                  <a:cubicBezTo>
                    <a:pt x="207" y="344"/>
                    <a:pt x="197" y="352"/>
                    <a:pt x="192" y="366"/>
                  </a:cubicBezTo>
                  <a:cubicBezTo>
                    <a:pt x="174" y="416"/>
                    <a:pt x="152" y="465"/>
                    <a:pt x="120" y="507"/>
                  </a:cubicBezTo>
                  <a:cubicBezTo>
                    <a:pt x="111" y="518"/>
                    <a:pt x="101" y="528"/>
                    <a:pt x="91" y="538"/>
                  </a:cubicBezTo>
                  <a:cubicBezTo>
                    <a:pt x="71" y="555"/>
                    <a:pt x="46" y="554"/>
                    <a:pt x="23" y="549"/>
                  </a:cubicBezTo>
                  <a:cubicBezTo>
                    <a:pt x="14" y="546"/>
                    <a:pt x="7" y="535"/>
                    <a:pt x="0" y="525"/>
                  </a:cubicBezTo>
                  <a:cubicBezTo>
                    <a:pt x="56" y="519"/>
                    <a:pt x="95" y="489"/>
                    <a:pt x="125" y="446"/>
                  </a:cubicBezTo>
                  <a:cubicBezTo>
                    <a:pt x="139" y="425"/>
                    <a:pt x="151" y="403"/>
                    <a:pt x="154" y="378"/>
                  </a:cubicBezTo>
                  <a:cubicBezTo>
                    <a:pt x="153" y="377"/>
                    <a:pt x="152" y="376"/>
                    <a:pt x="150" y="375"/>
                  </a:cubicBezTo>
                  <a:cubicBezTo>
                    <a:pt x="120" y="401"/>
                    <a:pt x="90" y="427"/>
                    <a:pt x="58" y="454"/>
                  </a:cubicBezTo>
                  <a:cubicBezTo>
                    <a:pt x="53" y="444"/>
                    <a:pt x="48" y="436"/>
                    <a:pt x="42" y="426"/>
                  </a:cubicBezTo>
                  <a:cubicBezTo>
                    <a:pt x="70" y="407"/>
                    <a:pt x="97" y="387"/>
                    <a:pt x="126" y="370"/>
                  </a:cubicBezTo>
                  <a:cubicBezTo>
                    <a:pt x="152" y="354"/>
                    <a:pt x="167" y="331"/>
                    <a:pt x="177" y="302"/>
                  </a:cubicBezTo>
                  <a:cubicBezTo>
                    <a:pt x="196" y="240"/>
                    <a:pt x="201" y="177"/>
                    <a:pt x="203" y="113"/>
                  </a:cubicBezTo>
                  <a:cubicBezTo>
                    <a:pt x="203" y="80"/>
                    <a:pt x="208" y="46"/>
                    <a:pt x="212" y="13"/>
                  </a:cubicBezTo>
                  <a:cubicBezTo>
                    <a:pt x="212" y="9"/>
                    <a:pt x="214" y="5"/>
                    <a:pt x="2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5" name="Freeform 39">
              <a:extLst>
                <a:ext uri="{FF2B5EF4-FFF2-40B4-BE49-F238E27FC236}">
                  <a16:creationId xmlns:a16="http://schemas.microsoft.com/office/drawing/2014/main" id="{EA7D0B0A-6CB1-4554-85C4-0898AB8FE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3526" y="3613150"/>
              <a:ext cx="1001713" cy="492125"/>
            </a:xfrm>
            <a:custGeom>
              <a:avLst/>
              <a:gdLst>
                <a:gd name="T0" fmla="*/ 200 w 304"/>
                <a:gd name="T1" fmla="*/ 75 h 149"/>
                <a:gd name="T2" fmla="*/ 224 w 304"/>
                <a:gd name="T3" fmla="*/ 53 h 149"/>
                <a:gd name="T4" fmla="*/ 38 w 304"/>
                <a:gd name="T5" fmla="*/ 149 h 149"/>
                <a:gd name="T6" fmla="*/ 2 w 304"/>
                <a:gd name="T7" fmla="*/ 90 h 149"/>
                <a:gd name="T8" fmla="*/ 25 w 304"/>
                <a:gd name="T9" fmla="*/ 66 h 149"/>
                <a:gd name="T10" fmla="*/ 129 w 304"/>
                <a:gd name="T11" fmla="*/ 37 h 149"/>
                <a:gd name="T12" fmla="*/ 242 w 304"/>
                <a:gd name="T13" fmla="*/ 5 h 149"/>
                <a:gd name="T14" fmla="*/ 273 w 304"/>
                <a:gd name="T15" fmla="*/ 1 h 149"/>
                <a:gd name="T16" fmla="*/ 301 w 304"/>
                <a:gd name="T17" fmla="*/ 24 h 149"/>
                <a:gd name="T18" fmla="*/ 287 w 304"/>
                <a:gd name="T19" fmla="*/ 46 h 149"/>
                <a:gd name="T20" fmla="*/ 203 w 304"/>
                <a:gd name="T21" fmla="*/ 80 h 149"/>
                <a:gd name="T22" fmla="*/ 200 w 304"/>
                <a:gd name="T23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4" h="149">
                  <a:moveTo>
                    <a:pt x="200" y="75"/>
                  </a:moveTo>
                  <a:cubicBezTo>
                    <a:pt x="208" y="68"/>
                    <a:pt x="216" y="61"/>
                    <a:pt x="224" y="53"/>
                  </a:cubicBezTo>
                  <a:cubicBezTo>
                    <a:pt x="148" y="58"/>
                    <a:pt x="93" y="104"/>
                    <a:pt x="38" y="149"/>
                  </a:cubicBezTo>
                  <a:cubicBezTo>
                    <a:pt x="14" y="135"/>
                    <a:pt x="0" y="118"/>
                    <a:pt x="2" y="90"/>
                  </a:cubicBezTo>
                  <a:cubicBezTo>
                    <a:pt x="3" y="74"/>
                    <a:pt x="9" y="69"/>
                    <a:pt x="25" y="66"/>
                  </a:cubicBezTo>
                  <a:cubicBezTo>
                    <a:pt x="60" y="57"/>
                    <a:pt x="94" y="47"/>
                    <a:pt x="129" y="37"/>
                  </a:cubicBezTo>
                  <a:cubicBezTo>
                    <a:pt x="167" y="27"/>
                    <a:pt x="204" y="15"/>
                    <a:pt x="242" y="5"/>
                  </a:cubicBezTo>
                  <a:cubicBezTo>
                    <a:pt x="252" y="2"/>
                    <a:pt x="262" y="2"/>
                    <a:pt x="273" y="1"/>
                  </a:cubicBezTo>
                  <a:cubicBezTo>
                    <a:pt x="284" y="0"/>
                    <a:pt x="298" y="12"/>
                    <a:pt x="301" y="24"/>
                  </a:cubicBezTo>
                  <a:cubicBezTo>
                    <a:pt x="304" y="36"/>
                    <a:pt x="296" y="43"/>
                    <a:pt x="287" y="46"/>
                  </a:cubicBezTo>
                  <a:cubicBezTo>
                    <a:pt x="260" y="59"/>
                    <a:pt x="231" y="69"/>
                    <a:pt x="203" y="80"/>
                  </a:cubicBezTo>
                  <a:cubicBezTo>
                    <a:pt x="202" y="79"/>
                    <a:pt x="201" y="77"/>
                    <a:pt x="200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6" name="Freeform 40">
              <a:extLst>
                <a:ext uri="{FF2B5EF4-FFF2-40B4-BE49-F238E27FC236}">
                  <a16:creationId xmlns:a16="http://schemas.microsoft.com/office/drawing/2014/main" id="{835D28A5-9A34-4840-A635-16A3E8A56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9001" y="3367088"/>
              <a:ext cx="639763" cy="658813"/>
            </a:xfrm>
            <a:custGeom>
              <a:avLst/>
              <a:gdLst>
                <a:gd name="T0" fmla="*/ 0 w 194"/>
                <a:gd name="T1" fmla="*/ 0 h 200"/>
                <a:gd name="T2" fmla="*/ 36 w 194"/>
                <a:gd name="T3" fmla="*/ 30 h 200"/>
                <a:gd name="T4" fmla="*/ 58 w 194"/>
                <a:gd name="T5" fmla="*/ 70 h 200"/>
                <a:gd name="T6" fmla="*/ 150 w 194"/>
                <a:gd name="T7" fmla="*/ 150 h 200"/>
                <a:gd name="T8" fmla="*/ 194 w 194"/>
                <a:gd name="T9" fmla="*/ 168 h 200"/>
                <a:gd name="T10" fmla="*/ 114 w 194"/>
                <a:gd name="T11" fmla="*/ 197 h 200"/>
                <a:gd name="T12" fmla="*/ 85 w 194"/>
                <a:gd name="T13" fmla="*/ 199 h 200"/>
                <a:gd name="T14" fmla="*/ 66 w 194"/>
                <a:gd name="T15" fmla="*/ 188 h 200"/>
                <a:gd name="T16" fmla="*/ 16 w 194"/>
                <a:gd name="T17" fmla="*/ 77 h 200"/>
                <a:gd name="T18" fmla="*/ 1 w 194"/>
                <a:gd name="T19" fmla="*/ 12 h 200"/>
                <a:gd name="T20" fmla="*/ 0 w 194"/>
                <a:gd name="T21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" h="200">
                  <a:moveTo>
                    <a:pt x="0" y="0"/>
                  </a:moveTo>
                  <a:cubicBezTo>
                    <a:pt x="18" y="5"/>
                    <a:pt x="28" y="17"/>
                    <a:pt x="36" y="30"/>
                  </a:cubicBezTo>
                  <a:cubicBezTo>
                    <a:pt x="44" y="43"/>
                    <a:pt x="52" y="56"/>
                    <a:pt x="58" y="70"/>
                  </a:cubicBezTo>
                  <a:cubicBezTo>
                    <a:pt x="77" y="111"/>
                    <a:pt x="109" y="135"/>
                    <a:pt x="150" y="150"/>
                  </a:cubicBezTo>
                  <a:cubicBezTo>
                    <a:pt x="165" y="156"/>
                    <a:pt x="179" y="162"/>
                    <a:pt x="194" y="168"/>
                  </a:cubicBezTo>
                  <a:cubicBezTo>
                    <a:pt x="172" y="194"/>
                    <a:pt x="143" y="196"/>
                    <a:pt x="114" y="197"/>
                  </a:cubicBezTo>
                  <a:cubicBezTo>
                    <a:pt x="105" y="198"/>
                    <a:pt x="94" y="200"/>
                    <a:pt x="85" y="199"/>
                  </a:cubicBezTo>
                  <a:cubicBezTo>
                    <a:pt x="78" y="198"/>
                    <a:pt x="70" y="193"/>
                    <a:pt x="66" y="188"/>
                  </a:cubicBezTo>
                  <a:cubicBezTo>
                    <a:pt x="41" y="155"/>
                    <a:pt x="28" y="116"/>
                    <a:pt x="16" y="77"/>
                  </a:cubicBezTo>
                  <a:cubicBezTo>
                    <a:pt x="9" y="56"/>
                    <a:pt x="5" y="34"/>
                    <a:pt x="1" y="12"/>
                  </a:cubicBezTo>
                  <a:cubicBezTo>
                    <a:pt x="0" y="9"/>
                    <a:pt x="0" y="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7" name="Freeform 41">
              <a:extLst>
                <a:ext uri="{FF2B5EF4-FFF2-40B4-BE49-F238E27FC236}">
                  <a16:creationId xmlns:a16="http://schemas.microsoft.com/office/drawing/2014/main" id="{A22F75F0-C8DD-4A38-9066-179352B4F5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94351" y="4659313"/>
              <a:ext cx="280988" cy="487363"/>
            </a:xfrm>
            <a:custGeom>
              <a:avLst/>
              <a:gdLst>
                <a:gd name="T0" fmla="*/ 0 w 85"/>
                <a:gd name="T1" fmla="*/ 141 h 148"/>
                <a:gd name="T2" fmla="*/ 6 w 85"/>
                <a:gd name="T3" fmla="*/ 126 h 148"/>
                <a:gd name="T4" fmla="*/ 6 w 85"/>
                <a:gd name="T5" fmla="*/ 23 h 148"/>
                <a:gd name="T6" fmla="*/ 0 w 85"/>
                <a:gd name="T7" fmla="*/ 7 h 148"/>
                <a:gd name="T8" fmla="*/ 84 w 85"/>
                <a:gd name="T9" fmla="*/ 73 h 148"/>
                <a:gd name="T10" fmla="*/ 0 w 85"/>
                <a:gd name="T11" fmla="*/ 141 h 148"/>
                <a:gd name="T12" fmla="*/ 19 w 85"/>
                <a:gd name="T13" fmla="*/ 74 h 148"/>
                <a:gd name="T14" fmla="*/ 19 w 85"/>
                <a:gd name="T15" fmla="*/ 117 h 148"/>
                <a:gd name="T16" fmla="*/ 25 w 85"/>
                <a:gd name="T17" fmla="*/ 139 h 148"/>
                <a:gd name="T18" fmla="*/ 49 w 85"/>
                <a:gd name="T19" fmla="*/ 131 h 148"/>
                <a:gd name="T20" fmla="*/ 65 w 85"/>
                <a:gd name="T21" fmla="*/ 112 h 148"/>
                <a:gd name="T22" fmla="*/ 65 w 85"/>
                <a:gd name="T23" fmla="*/ 35 h 148"/>
                <a:gd name="T24" fmla="*/ 37 w 85"/>
                <a:gd name="T25" fmla="*/ 11 h 148"/>
                <a:gd name="T26" fmla="*/ 19 w 85"/>
                <a:gd name="T27" fmla="*/ 24 h 148"/>
                <a:gd name="T28" fmla="*/ 19 w 85"/>
                <a:gd name="T29" fmla="*/ 7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" h="148">
                  <a:moveTo>
                    <a:pt x="0" y="141"/>
                  </a:moveTo>
                  <a:cubicBezTo>
                    <a:pt x="2" y="137"/>
                    <a:pt x="6" y="131"/>
                    <a:pt x="6" y="126"/>
                  </a:cubicBezTo>
                  <a:cubicBezTo>
                    <a:pt x="7" y="92"/>
                    <a:pt x="7" y="57"/>
                    <a:pt x="6" y="23"/>
                  </a:cubicBezTo>
                  <a:cubicBezTo>
                    <a:pt x="6" y="18"/>
                    <a:pt x="2" y="12"/>
                    <a:pt x="0" y="7"/>
                  </a:cubicBezTo>
                  <a:cubicBezTo>
                    <a:pt x="71" y="0"/>
                    <a:pt x="84" y="25"/>
                    <a:pt x="84" y="73"/>
                  </a:cubicBezTo>
                  <a:cubicBezTo>
                    <a:pt x="85" y="130"/>
                    <a:pt x="61" y="148"/>
                    <a:pt x="0" y="141"/>
                  </a:cubicBezTo>
                  <a:close/>
                  <a:moveTo>
                    <a:pt x="19" y="74"/>
                  </a:moveTo>
                  <a:cubicBezTo>
                    <a:pt x="19" y="88"/>
                    <a:pt x="19" y="102"/>
                    <a:pt x="19" y="117"/>
                  </a:cubicBezTo>
                  <a:cubicBezTo>
                    <a:pt x="20" y="124"/>
                    <a:pt x="23" y="131"/>
                    <a:pt x="25" y="139"/>
                  </a:cubicBezTo>
                  <a:cubicBezTo>
                    <a:pt x="33" y="136"/>
                    <a:pt x="43" y="136"/>
                    <a:pt x="49" y="131"/>
                  </a:cubicBezTo>
                  <a:cubicBezTo>
                    <a:pt x="56" y="127"/>
                    <a:pt x="62" y="120"/>
                    <a:pt x="65" y="112"/>
                  </a:cubicBezTo>
                  <a:cubicBezTo>
                    <a:pt x="72" y="87"/>
                    <a:pt x="72" y="60"/>
                    <a:pt x="65" y="35"/>
                  </a:cubicBezTo>
                  <a:cubicBezTo>
                    <a:pt x="61" y="21"/>
                    <a:pt x="51" y="13"/>
                    <a:pt x="37" y="11"/>
                  </a:cubicBezTo>
                  <a:cubicBezTo>
                    <a:pt x="24" y="8"/>
                    <a:pt x="19" y="11"/>
                    <a:pt x="19" y="24"/>
                  </a:cubicBezTo>
                  <a:cubicBezTo>
                    <a:pt x="19" y="41"/>
                    <a:pt x="19" y="57"/>
                    <a:pt x="19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8" name="Freeform 42">
              <a:extLst>
                <a:ext uri="{FF2B5EF4-FFF2-40B4-BE49-F238E27FC236}">
                  <a16:creationId xmlns:a16="http://schemas.microsoft.com/office/drawing/2014/main" id="{64874871-1711-4CCD-AC24-7B5E3951D5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63038" y="4675188"/>
              <a:ext cx="266700" cy="461963"/>
            </a:xfrm>
            <a:custGeom>
              <a:avLst/>
              <a:gdLst>
                <a:gd name="T0" fmla="*/ 48 w 81"/>
                <a:gd name="T1" fmla="*/ 70 h 140"/>
                <a:gd name="T2" fmla="*/ 81 w 81"/>
                <a:gd name="T3" fmla="*/ 136 h 140"/>
                <a:gd name="T4" fmla="*/ 57 w 81"/>
                <a:gd name="T5" fmla="*/ 122 h 140"/>
                <a:gd name="T6" fmla="*/ 41 w 81"/>
                <a:gd name="T7" fmla="*/ 81 h 140"/>
                <a:gd name="T8" fmla="*/ 18 w 81"/>
                <a:gd name="T9" fmla="*/ 69 h 140"/>
                <a:gd name="T10" fmla="*/ 22 w 81"/>
                <a:gd name="T11" fmla="*/ 136 h 140"/>
                <a:gd name="T12" fmla="*/ 0 w 81"/>
                <a:gd name="T13" fmla="*/ 136 h 140"/>
                <a:gd name="T14" fmla="*/ 6 w 81"/>
                <a:gd name="T15" fmla="*/ 119 h 140"/>
                <a:gd name="T16" fmla="*/ 6 w 81"/>
                <a:gd name="T17" fmla="*/ 19 h 140"/>
                <a:gd name="T18" fmla="*/ 1 w 81"/>
                <a:gd name="T19" fmla="*/ 2 h 140"/>
                <a:gd name="T20" fmla="*/ 45 w 81"/>
                <a:gd name="T21" fmla="*/ 2 h 140"/>
                <a:gd name="T22" fmla="*/ 77 w 81"/>
                <a:gd name="T23" fmla="*/ 25 h 140"/>
                <a:gd name="T24" fmla="*/ 59 w 81"/>
                <a:gd name="T25" fmla="*/ 64 h 140"/>
                <a:gd name="T26" fmla="*/ 48 w 81"/>
                <a:gd name="T27" fmla="*/ 70 h 140"/>
                <a:gd name="T28" fmla="*/ 18 w 81"/>
                <a:gd name="T29" fmla="*/ 65 h 140"/>
                <a:gd name="T30" fmla="*/ 40 w 81"/>
                <a:gd name="T31" fmla="*/ 65 h 140"/>
                <a:gd name="T32" fmla="*/ 63 w 81"/>
                <a:gd name="T33" fmla="*/ 23 h 140"/>
                <a:gd name="T34" fmla="*/ 25 w 81"/>
                <a:gd name="T35" fmla="*/ 5 h 140"/>
                <a:gd name="T36" fmla="*/ 18 w 81"/>
                <a:gd name="T37" fmla="*/ 15 h 140"/>
                <a:gd name="T38" fmla="*/ 18 w 81"/>
                <a:gd name="T39" fmla="*/ 6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1" h="140">
                  <a:moveTo>
                    <a:pt x="48" y="70"/>
                  </a:moveTo>
                  <a:cubicBezTo>
                    <a:pt x="61" y="91"/>
                    <a:pt x="63" y="118"/>
                    <a:pt x="81" y="136"/>
                  </a:cubicBezTo>
                  <a:cubicBezTo>
                    <a:pt x="69" y="140"/>
                    <a:pt x="61" y="136"/>
                    <a:pt x="57" y="122"/>
                  </a:cubicBezTo>
                  <a:cubicBezTo>
                    <a:pt x="53" y="108"/>
                    <a:pt x="46" y="95"/>
                    <a:pt x="41" y="81"/>
                  </a:cubicBezTo>
                  <a:cubicBezTo>
                    <a:pt x="35" y="68"/>
                    <a:pt x="35" y="68"/>
                    <a:pt x="18" y="69"/>
                  </a:cubicBezTo>
                  <a:cubicBezTo>
                    <a:pt x="19" y="91"/>
                    <a:pt x="13" y="114"/>
                    <a:pt x="22" y="136"/>
                  </a:cubicBezTo>
                  <a:cubicBezTo>
                    <a:pt x="17" y="136"/>
                    <a:pt x="8" y="136"/>
                    <a:pt x="0" y="136"/>
                  </a:cubicBezTo>
                  <a:cubicBezTo>
                    <a:pt x="2" y="131"/>
                    <a:pt x="6" y="125"/>
                    <a:pt x="6" y="119"/>
                  </a:cubicBezTo>
                  <a:cubicBezTo>
                    <a:pt x="6" y="86"/>
                    <a:pt x="6" y="52"/>
                    <a:pt x="6" y="19"/>
                  </a:cubicBezTo>
                  <a:cubicBezTo>
                    <a:pt x="6" y="14"/>
                    <a:pt x="3" y="8"/>
                    <a:pt x="1" y="2"/>
                  </a:cubicBezTo>
                  <a:cubicBezTo>
                    <a:pt x="14" y="2"/>
                    <a:pt x="29" y="2"/>
                    <a:pt x="45" y="2"/>
                  </a:cubicBezTo>
                  <a:cubicBezTo>
                    <a:pt x="63" y="2"/>
                    <a:pt x="74" y="11"/>
                    <a:pt x="77" y="25"/>
                  </a:cubicBezTo>
                  <a:cubicBezTo>
                    <a:pt x="81" y="41"/>
                    <a:pt x="73" y="56"/>
                    <a:pt x="59" y="64"/>
                  </a:cubicBezTo>
                  <a:cubicBezTo>
                    <a:pt x="56" y="66"/>
                    <a:pt x="53" y="67"/>
                    <a:pt x="48" y="70"/>
                  </a:cubicBezTo>
                  <a:close/>
                  <a:moveTo>
                    <a:pt x="18" y="65"/>
                  </a:moveTo>
                  <a:cubicBezTo>
                    <a:pt x="26" y="65"/>
                    <a:pt x="33" y="66"/>
                    <a:pt x="40" y="65"/>
                  </a:cubicBezTo>
                  <a:cubicBezTo>
                    <a:pt x="60" y="62"/>
                    <a:pt x="69" y="45"/>
                    <a:pt x="63" y="23"/>
                  </a:cubicBezTo>
                  <a:cubicBezTo>
                    <a:pt x="60" y="11"/>
                    <a:pt x="38" y="0"/>
                    <a:pt x="25" y="5"/>
                  </a:cubicBezTo>
                  <a:cubicBezTo>
                    <a:pt x="22" y="7"/>
                    <a:pt x="18" y="11"/>
                    <a:pt x="18" y="15"/>
                  </a:cubicBezTo>
                  <a:cubicBezTo>
                    <a:pt x="17" y="31"/>
                    <a:pt x="18" y="47"/>
                    <a:pt x="18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9" name="Freeform 43">
              <a:extLst>
                <a:ext uri="{FF2B5EF4-FFF2-40B4-BE49-F238E27FC236}">
                  <a16:creationId xmlns:a16="http://schemas.microsoft.com/office/drawing/2014/main" id="{181C146B-D0E2-44F2-9B76-57C319F8F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0788" y="4668838"/>
              <a:ext cx="282575" cy="458788"/>
            </a:xfrm>
            <a:custGeom>
              <a:avLst/>
              <a:gdLst>
                <a:gd name="T0" fmla="*/ 0 w 86"/>
                <a:gd name="T1" fmla="*/ 139 h 139"/>
                <a:gd name="T2" fmla="*/ 7 w 86"/>
                <a:gd name="T3" fmla="*/ 121 h 139"/>
                <a:gd name="T4" fmla="*/ 7 w 86"/>
                <a:gd name="T5" fmla="*/ 22 h 139"/>
                <a:gd name="T6" fmla="*/ 1 w 86"/>
                <a:gd name="T7" fmla="*/ 4 h 139"/>
                <a:gd name="T8" fmla="*/ 28 w 86"/>
                <a:gd name="T9" fmla="*/ 22 h 139"/>
                <a:gd name="T10" fmla="*/ 74 w 86"/>
                <a:gd name="T11" fmla="*/ 104 h 139"/>
                <a:gd name="T12" fmla="*/ 74 w 86"/>
                <a:gd name="T13" fmla="*/ 15 h 139"/>
                <a:gd name="T14" fmla="*/ 66 w 86"/>
                <a:gd name="T15" fmla="*/ 4 h 139"/>
                <a:gd name="T16" fmla="*/ 86 w 86"/>
                <a:gd name="T17" fmla="*/ 4 h 139"/>
                <a:gd name="T18" fmla="*/ 79 w 86"/>
                <a:gd name="T19" fmla="*/ 21 h 139"/>
                <a:gd name="T20" fmla="*/ 79 w 86"/>
                <a:gd name="T21" fmla="*/ 123 h 139"/>
                <a:gd name="T22" fmla="*/ 79 w 86"/>
                <a:gd name="T23" fmla="*/ 137 h 139"/>
                <a:gd name="T24" fmla="*/ 75 w 86"/>
                <a:gd name="T25" fmla="*/ 139 h 139"/>
                <a:gd name="T26" fmla="*/ 15 w 86"/>
                <a:gd name="T27" fmla="*/ 24 h 139"/>
                <a:gd name="T28" fmla="*/ 21 w 86"/>
                <a:gd name="T29" fmla="*/ 139 h 139"/>
                <a:gd name="T30" fmla="*/ 0 w 86"/>
                <a:gd name="T31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" h="139">
                  <a:moveTo>
                    <a:pt x="0" y="139"/>
                  </a:moveTo>
                  <a:cubicBezTo>
                    <a:pt x="3" y="133"/>
                    <a:pt x="7" y="127"/>
                    <a:pt x="7" y="121"/>
                  </a:cubicBezTo>
                  <a:cubicBezTo>
                    <a:pt x="8" y="88"/>
                    <a:pt x="8" y="55"/>
                    <a:pt x="7" y="22"/>
                  </a:cubicBezTo>
                  <a:cubicBezTo>
                    <a:pt x="7" y="16"/>
                    <a:pt x="3" y="10"/>
                    <a:pt x="1" y="4"/>
                  </a:cubicBezTo>
                  <a:cubicBezTo>
                    <a:pt x="13" y="0"/>
                    <a:pt x="21" y="7"/>
                    <a:pt x="28" y="22"/>
                  </a:cubicBezTo>
                  <a:cubicBezTo>
                    <a:pt x="41" y="50"/>
                    <a:pt x="56" y="77"/>
                    <a:pt x="74" y="104"/>
                  </a:cubicBezTo>
                  <a:cubicBezTo>
                    <a:pt x="74" y="74"/>
                    <a:pt x="74" y="45"/>
                    <a:pt x="74" y="15"/>
                  </a:cubicBezTo>
                  <a:cubicBezTo>
                    <a:pt x="74" y="11"/>
                    <a:pt x="69" y="8"/>
                    <a:pt x="66" y="4"/>
                  </a:cubicBezTo>
                  <a:cubicBezTo>
                    <a:pt x="73" y="4"/>
                    <a:pt x="81" y="4"/>
                    <a:pt x="86" y="4"/>
                  </a:cubicBezTo>
                  <a:cubicBezTo>
                    <a:pt x="84" y="9"/>
                    <a:pt x="79" y="15"/>
                    <a:pt x="79" y="21"/>
                  </a:cubicBezTo>
                  <a:cubicBezTo>
                    <a:pt x="78" y="55"/>
                    <a:pt x="79" y="89"/>
                    <a:pt x="79" y="123"/>
                  </a:cubicBezTo>
                  <a:cubicBezTo>
                    <a:pt x="79" y="128"/>
                    <a:pt x="79" y="132"/>
                    <a:pt x="79" y="137"/>
                  </a:cubicBezTo>
                  <a:cubicBezTo>
                    <a:pt x="77" y="138"/>
                    <a:pt x="76" y="138"/>
                    <a:pt x="75" y="139"/>
                  </a:cubicBezTo>
                  <a:cubicBezTo>
                    <a:pt x="55" y="101"/>
                    <a:pt x="35" y="62"/>
                    <a:pt x="15" y="24"/>
                  </a:cubicBezTo>
                  <a:cubicBezTo>
                    <a:pt x="6" y="44"/>
                    <a:pt x="11" y="132"/>
                    <a:pt x="21" y="139"/>
                  </a:cubicBezTo>
                  <a:cubicBezTo>
                    <a:pt x="13" y="139"/>
                    <a:pt x="5" y="139"/>
                    <a:pt x="0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0" name="Freeform 44">
              <a:extLst>
                <a:ext uri="{FF2B5EF4-FFF2-40B4-BE49-F238E27FC236}">
                  <a16:creationId xmlns:a16="http://schemas.microsoft.com/office/drawing/2014/main" id="{688BC0B8-4D88-49B6-AF33-A03CD65B2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3176" y="4665663"/>
              <a:ext cx="279400" cy="461963"/>
            </a:xfrm>
            <a:custGeom>
              <a:avLst/>
              <a:gdLst>
                <a:gd name="T0" fmla="*/ 64 w 85"/>
                <a:gd name="T1" fmla="*/ 5 h 140"/>
                <a:gd name="T2" fmla="*/ 85 w 85"/>
                <a:gd name="T3" fmla="*/ 5 h 140"/>
                <a:gd name="T4" fmla="*/ 80 w 85"/>
                <a:gd name="T5" fmla="*/ 23 h 140"/>
                <a:gd name="T6" fmla="*/ 79 w 85"/>
                <a:gd name="T7" fmla="*/ 138 h 140"/>
                <a:gd name="T8" fmla="*/ 75 w 85"/>
                <a:gd name="T9" fmla="*/ 140 h 140"/>
                <a:gd name="T10" fmla="*/ 15 w 85"/>
                <a:gd name="T11" fmla="*/ 24 h 140"/>
                <a:gd name="T12" fmla="*/ 11 w 85"/>
                <a:gd name="T13" fmla="*/ 24 h 140"/>
                <a:gd name="T14" fmla="*/ 11 w 85"/>
                <a:gd name="T15" fmla="*/ 56 h 140"/>
                <a:gd name="T16" fmla="*/ 11 w 85"/>
                <a:gd name="T17" fmla="*/ 122 h 140"/>
                <a:gd name="T18" fmla="*/ 18 w 85"/>
                <a:gd name="T19" fmla="*/ 139 h 140"/>
                <a:gd name="T20" fmla="*/ 1 w 85"/>
                <a:gd name="T21" fmla="*/ 139 h 140"/>
                <a:gd name="T22" fmla="*/ 8 w 85"/>
                <a:gd name="T23" fmla="*/ 121 h 140"/>
                <a:gd name="T24" fmla="*/ 8 w 85"/>
                <a:gd name="T25" fmla="*/ 24 h 140"/>
                <a:gd name="T26" fmla="*/ 0 w 85"/>
                <a:gd name="T27" fmla="*/ 5 h 140"/>
                <a:gd name="T28" fmla="*/ 29 w 85"/>
                <a:gd name="T29" fmla="*/ 23 h 140"/>
                <a:gd name="T30" fmla="*/ 71 w 85"/>
                <a:gd name="T31" fmla="*/ 107 h 140"/>
                <a:gd name="T32" fmla="*/ 64 w 85"/>
                <a:gd name="T33" fmla="*/ 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5" h="140">
                  <a:moveTo>
                    <a:pt x="64" y="5"/>
                  </a:moveTo>
                  <a:cubicBezTo>
                    <a:pt x="73" y="5"/>
                    <a:pt x="80" y="5"/>
                    <a:pt x="85" y="5"/>
                  </a:cubicBezTo>
                  <a:cubicBezTo>
                    <a:pt x="83" y="11"/>
                    <a:pt x="80" y="17"/>
                    <a:pt x="80" y="23"/>
                  </a:cubicBezTo>
                  <a:cubicBezTo>
                    <a:pt x="79" y="62"/>
                    <a:pt x="79" y="100"/>
                    <a:pt x="79" y="138"/>
                  </a:cubicBezTo>
                  <a:cubicBezTo>
                    <a:pt x="78" y="139"/>
                    <a:pt x="77" y="139"/>
                    <a:pt x="75" y="140"/>
                  </a:cubicBezTo>
                  <a:cubicBezTo>
                    <a:pt x="55" y="101"/>
                    <a:pt x="35" y="62"/>
                    <a:pt x="15" y="24"/>
                  </a:cubicBezTo>
                  <a:cubicBezTo>
                    <a:pt x="14" y="24"/>
                    <a:pt x="12" y="24"/>
                    <a:pt x="11" y="24"/>
                  </a:cubicBezTo>
                  <a:cubicBezTo>
                    <a:pt x="11" y="35"/>
                    <a:pt x="11" y="46"/>
                    <a:pt x="11" y="56"/>
                  </a:cubicBezTo>
                  <a:cubicBezTo>
                    <a:pt x="11" y="78"/>
                    <a:pt x="10" y="100"/>
                    <a:pt x="11" y="122"/>
                  </a:cubicBezTo>
                  <a:cubicBezTo>
                    <a:pt x="11" y="128"/>
                    <a:pt x="15" y="134"/>
                    <a:pt x="18" y="139"/>
                  </a:cubicBezTo>
                  <a:cubicBezTo>
                    <a:pt x="13" y="139"/>
                    <a:pt x="5" y="139"/>
                    <a:pt x="1" y="139"/>
                  </a:cubicBezTo>
                  <a:cubicBezTo>
                    <a:pt x="3" y="134"/>
                    <a:pt x="7" y="127"/>
                    <a:pt x="8" y="121"/>
                  </a:cubicBezTo>
                  <a:cubicBezTo>
                    <a:pt x="8" y="88"/>
                    <a:pt x="8" y="56"/>
                    <a:pt x="8" y="24"/>
                  </a:cubicBezTo>
                  <a:cubicBezTo>
                    <a:pt x="8" y="17"/>
                    <a:pt x="3" y="11"/>
                    <a:pt x="0" y="5"/>
                  </a:cubicBezTo>
                  <a:cubicBezTo>
                    <a:pt x="13" y="0"/>
                    <a:pt x="22" y="8"/>
                    <a:pt x="29" y="23"/>
                  </a:cubicBezTo>
                  <a:cubicBezTo>
                    <a:pt x="42" y="51"/>
                    <a:pt x="57" y="79"/>
                    <a:pt x="71" y="107"/>
                  </a:cubicBezTo>
                  <a:cubicBezTo>
                    <a:pt x="79" y="87"/>
                    <a:pt x="75" y="13"/>
                    <a:pt x="6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C54C8310-6A88-46A9-B731-DBF553B090B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5201" y="2228850"/>
              <a:ext cx="257175" cy="392113"/>
            </a:xfrm>
            <a:custGeom>
              <a:avLst/>
              <a:gdLst>
                <a:gd name="T0" fmla="*/ 0 w 78"/>
                <a:gd name="T1" fmla="*/ 119 h 119"/>
                <a:gd name="T2" fmla="*/ 63 w 78"/>
                <a:gd name="T3" fmla="*/ 0 h 119"/>
                <a:gd name="T4" fmla="*/ 76 w 78"/>
                <a:gd name="T5" fmla="*/ 27 h 119"/>
                <a:gd name="T6" fmla="*/ 0 w 78"/>
                <a:gd name="T7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" h="119">
                  <a:moveTo>
                    <a:pt x="0" y="119"/>
                  </a:moveTo>
                  <a:cubicBezTo>
                    <a:pt x="21" y="79"/>
                    <a:pt x="42" y="40"/>
                    <a:pt x="63" y="0"/>
                  </a:cubicBezTo>
                  <a:cubicBezTo>
                    <a:pt x="78" y="7"/>
                    <a:pt x="78" y="17"/>
                    <a:pt x="76" y="27"/>
                  </a:cubicBezTo>
                  <a:cubicBezTo>
                    <a:pt x="69" y="62"/>
                    <a:pt x="40" y="100"/>
                    <a:pt x="0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2" name="Freeform 46">
              <a:extLst>
                <a:ext uri="{FF2B5EF4-FFF2-40B4-BE49-F238E27FC236}">
                  <a16:creationId xmlns:a16="http://schemas.microsoft.com/office/drawing/2014/main" id="{9827545C-C1A7-4363-BA92-91198AA6E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7913" y="4678363"/>
              <a:ext cx="276225" cy="452438"/>
            </a:xfrm>
            <a:custGeom>
              <a:avLst/>
              <a:gdLst>
                <a:gd name="T0" fmla="*/ 0 w 84"/>
                <a:gd name="T1" fmla="*/ 1 h 137"/>
                <a:gd name="T2" fmla="*/ 67 w 84"/>
                <a:gd name="T3" fmla="*/ 1 h 137"/>
                <a:gd name="T4" fmla="*/ 82 w 84"/>
                <a:gd name="T5" fmla="*/ 27 h 137"/>
                <a:gd name="T6" fmla="*/ 33 w 84"/>
                <a:gd name="T7" fmla="*/ 3 h 137"/>
                <a:gd name="T8" fmla="*/ 20 w 84"/>
                <a:gd name="T9" fmla="*/ 16 h 137"/>
                <a:gd name="T10" fmla="*/ 20 w 84"/>
                <a:gd name="T11" fmla="*/ 59 h 137"/>
                <a:gd name="T12" fmla="*/ 62 w 84"/>
                <a:gd name="T13" fmla="*/ 42 h 137"/>
                <a:gd name="T14" fmla="*/ 62 w 84"/>
                <a:gd name="T15" fmla="*/ 83 h 137"/>
                <a:gd name="T16" fmla="*/ 21 w 84"/>
                <a:gd name="T17" fmla="*/ 67 h 137"/>
                <a:gd name="T18" fmla="*/ 21 w 84"/>
                <a:gd name="T19" fmla="*/ 124 h 137"/>
                <a:gd name="T20" fmla="*/ 30 w 84"/>
                <a:gd name="T21" fmla="*/ 133 h 137"/>
                <a:gd name="T22" fmla="*/ 83 w 84"/>
                <a:gd name="T23" fmla="*/ 107 h 137"/>
                <a:gd name="T24" fmla="*/ 56 w 84"/>
                <a:gd name="T25" fmla="*/ 136 h 137"/>
                <a:gd name="T26" fmla="*/ 0 w 84"/>
                <a:gd name="T27" fmla="*/ 136 h 137"/>
                <a:gd name="T28" fmla="*/ 0 w 84"/>
                <a:gd name="T29" fmla="*/ 1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137">
                  <a:moveTo>
                    <a:pt x="0" y="1"/>
                  </a:moveTo>
                  <a:cubicBezTo>
                    <a:pt x="23" y="1"/>
                    <a:pt x="45" y="0"/>
                    <a:pt x="67" y="1"/>
                  </a:cubicBezTo>
                  <a:cubicBezTo>
                    <a:pt x="84" y="2"/>
                    <a:pt x="77" y="17"/>
                    <a:pt x="82" y="27"/>
                  </a:cubicBezTo>
                  <a:cubicBezTo>
                    <a:pt x="70" y="8"/>
                    <a:pt x="54" y="1"/>
                    <a:pt x="33" y="3"/>
                  </a:cubicBezTo>
                  <a:cubicBezTo>
                    <a:pt x="24" y="4"/>
                    <a:pt x="20" y="7"/>
                    <a:pt x="20" y="16"/>
                  </a:cubicBezTo>
                  <a:cubicBezTo>
                    <a:pt x="21" y="30"/>
                    <a:pt x="20" y="45"/>
                    <a:pt x="20" y="59"/>
                  </a:cubicBezTo>
                  <a:cubicBezTo>
                    <a:pt x="49" y="65"/>
                    <a:pt x="54" y="63"/>
                    <a:pt x="62" y="42"/>
                  </a:cubicBezTo>
                  <a:cubicBezTo>
                    <a:pt x="62" y="57"/>
                    <a:pt x="62" y="70"/>
                    <a:pt x="62" y="83"/>
                  </a:cubicBezTo>
                  <a:cubicBezTo>
                    <a:pt x="53" y="64"/>
                    <a:pt x="51" y="64"/>
                    <a:pt x="21" y="67"/>
                  </a:cubicBezTo>
                  <a:cubicBezTo>
                    <a:pt x="21" y="86"/>
                    <a:pt x="20" y="105"/>
                    <a:pt x="21" y="124"/>
                  </a:cubicBezTo>
                  <a:cubicBezTo>
                    <a:pt x="21" y="127"/>
                    <a:pt x="27" y="132"/>
                    <a:pt x="30" y="133"/>
                  </a:cubicBezTo>
                  <a:cubicBezTo>
                    <a:pt x="57" y="137"/>
                    <a:pt x="69" y="130"/>
                    <a:pt x="83" y="107"/>
                  </a:cubicBezTo>
                  <a:cubicBezTo>
                    <a:pt x="84" y="132"/>
                    <a:pt x="80" y="136"/>
                    <a:pt x="56" y="136"/>
                  </a:cubicBezTo>
                  <a:cubicBezTo>
                    <a:pt x="38" y="136"/>
                    <a:pt x="19" y="136"/>
                    <a:pt x="0" y="136"/>
                  </a:cubicBezTo>
                  <a:cubicBezTo>
                    <a:pt x="12" y="124"/>
                    <a:pt x="12" y="14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3" name="Freeform 47">
              <a:extLst>
                <a:ext uri="{FF2B5EF4-FFF2-40B4-BE49-F238E27FC236}">
                  <a16:creationId xmlns:a16="http://schemas.microsoft.com/office/drawing/2014/main" id="{E9D4DF2F-21F3-4913-92D8-C761D18A5C87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6413" y="4662488"/>
              <a:ext cx="296863" cy="484188"/>
            </a:xfrm>
            <a:custGeom>
              <a:avLst/>
              <a:gdLst>
                <a:gd name="T0" fmla="*/ 9 w 90"/>
                <a:gd name="T1" fmla="*/ 138 h 147"/>
                <a:gd name="T2" fmla="*/ 4 w 90"/>
                <a:gd name="T3" fmla="*/ 106 h 147"/>
                <a:gd name="T4" fmla="*/ 7 w 90"/>
                <a:gd name="T5" fmla="*/ 105 h 147"/>
                <a:gd name="T6" fmla="*/ 17 w 90"/>
                <a:gd name="T7" fmla="*/ 124 h 147"/>
                <a:gd name="T8" fmla="*/ 54 w 90"/>
                <a:gd name="T9" fmla="*/ 137 h 147"/>
                <a:gd name="T10" fmla="*/ 72 w 90"/>
                <a:gd name="T11" fmla="*/ 117 h 147"/>
                <a:gd name="T12" fmla="*/ 57 w 90"/>
                <a:gd name="T13" fmla="*/ 84 h 147"/>
                <a:gd name="T14" fmla="*/ 27 w 90"/>
                <a:gd name="T15" fmla="*/ 68 h 147"/>
                <a:gd name="T16" fmla="*/ 8 w 90"/>
                <a:gd name="T17" fmla="*/ 26 h 147"/>
                <a:gd name="T18" fmla="*/ 53 w 90"/>
                <a:gd name="T19" fmla="*/ 5 h 147"/>
                <a:gd name="T20" fmla="*/ 78 w 90"/>
                <a:gd name="T21" fmla="*/ 10 h 147"/>
                <a:gd name="T22" fmla="*/ 79 w 90"/>
                <a:gd name="T23" fmla="*/ 34 h 147"/>
                <a:gd name="T24" fmla="*/ 76 w 90"/>
                <a:gd name="T25" fmla="*/ 34 h 147"/>
                <a:gd name="T26" fmla="*/ 67 w 90"/>
                <a:gd name="T27" fmla="*/ 20 h 147"/>
                <a:gd name="T28" fmla="*/ 31 w 90"/>
                <a:gd name="T29" fmla="*/ 10 h 147"/>
                <a:gd name="T30" fmla="*/ 16 w 90"/>
                <a:gd name="T31" fmla="*/ 37 h 147"/>
                <a:gd name="T32" fmla="*/ 30 w 90"/>
                <a:gd name="T33" fmla="*/ 56 h 147"/>
                <a:gd name="T34" fmla="*/ 65 w 90"/>
                <a:gd name="T35" fmla="*/ 74 h 147"/>
                <a:gd name="T36" fmla="*/ 81 w 90"/>
                <a:gd name="T37" fmla="*/ 122 h 147"/>
                <a:gd name="T38" fmla="*/ 33 w 90"/>
                <a:gd name="T39" fmla="*/ 141 h 147"/>
                <a:gd name="T40" fmla="*/ 9 w 90"/>
                <a:gd name="T41" fmla="*/ 138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0" h="147">
                  <a:moveTo>
                    <a:pt x="9" y="138"/>
                  </a:moveTo>
                  <a:cubicBezTo>
                    <a:pt x="8" y="129"/>
                    <a:pt x="6" y="118"/>
                    <a:pt x="4" y="106"/>
                  </a:cubicBezTo>
                  <a:cubicBezTo>
                    <a:pt x="5" y="106"/>
                    <a:pt x="6" y="106"/>
                    <a:pt x="7" y="105"/>
                  </a:cubicBezTo>
                  <a:cubicBezTo>
                    <a:pt x="10" y="112"/>
                    <a:pt x="13" y="118"/>
                    <a:pt x="17" y="124"/>
                  </a:cubicBezTo>
                  <a:cubicBezTo>
                    <a:pt x="26" y="137"/>
                    <a:pt x="40" y="142"/>
                    <a:pt x="54" y="137"/>
                  </a:cubicBezTo>
                  <a:cubicBezTo>
                    <a:pt x="62" y="135"/>
                    <a:pt x="70" y="125"/>
                    <a:pt x="72" y="117"/>
                  </a:cubicBezTo>
                  <a:cubicBezTo>
                    <a:pt x="77" y="103"/>
                    <a:pt x="71" y="91"/>
                    <a:pt x="57" y="84"/>
                  </a:cubicBezTo>
                  <a:cubicBezTo>
                    <a:pt x="47" y="78"/>
                    <a:pt x="37" y="73"/>
                    <a:pt x="27" y="68"/>
                  </a:cubicBezTo>
                  <a:cubicBezTo>
                    <a:pt x="7" y="57"/>
                    <a:pt x="0" y="43"/>
                    <a:pt x="8" y="26"/>
                  </a:cubicBezTo>
                  <a:cubicBezTo>
                    <a:pt x="15" y="8"/>
                    <a:pt x="34" y="0"/>
                    <a:pt x="53" y="5"/>
                  </a:cubicBezTo>
                  <a:cubicBezTo>
                    <a:pt x="61" y="7"/>
                    <a:pt x="68" y="8"/>
                    <a:pt x="78" y="10"/>
                  </a:cubicBezTo>
                  <a:cubicBezTo>
                    <a:pt x="78" y="17"/>
                    <a:pt x="78" y="25"/>
                    <a:pt x="79" y="34"/>
                  </a:cubicBezTo>
                  <a:cubicBezTo>
                    <a:pt x="78" y="34"/>
                    <a:pt x="77" y="34"/>
                    <a:pt x="76" y="34"/>
                  </a:cubicBezTo>
                  <a:cubicBezTo>
                    <a:pt x="73" y="30"/>
                    <a:pt x="70" y="25"/>
                    <a:pt x="67" y="20"/>
                  </a:cubicBezTo>
                  <a:cubicBezTo>
                    <a:pt x="59" y="10"/>
                    <a:pt x="43" y="5"/>
                    <a:pt x="31" y="10"/>
                  </a:cubicBezTo>
                  <a:cubicBezTo>
                    <a:pt x="18" y="15"/>
                    <a:pt x="13" y="25"/>
                    <a:pt x="16" y="37"/>
                  </a:cubicBezTo>
                  <a:cubicBezTo>
                    <a:pt x="18" y="44"/>
                    <a:pt x="24" y="52"/>
                    <a:pt x="30" y="56"/>
                  </a:cubicBezTo>
                  <a:cubicBezTo>
                    <a:pt x="41" y="63"/>
                    <a:pt x="53" y="67"/>
                    <a:pt x="65" y="74"/>
                  </a:cubicBezTo>
                  <a:cubicBezTo>
                    <a:pt x="83" y="85"/>
                    <a:pt x="90" y="105"/>
                    <a:pt x="81" y="122"/>
                  </a:cubicBezTo>
                  <a:cubicBezTo>
                    <a:pt x="73" y="140"/>
                    <a:pt x="54" y="147"/>
                    <a:pt x="33" y="141"/>
                  </a:cubicBezTo>
                  <a:cubicBezTo>
                    <a:pt x="26" y="139"/>
                    <a:pt x="19" y="139"/>
                    <a:pt x="9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4" name="Freeform 48">
              <a:extLst>
                <a:ext uri="{FF2B5EF4-FFF2-40B4-BE49-F238E27FC236}">
                  <a16:creationId xmlns:a16="http://schemas.microsoft.com/office/drawing/2014/main" id="{A5D5E63B-4E43-4D6B-95C1-D1C30BDE38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0426" y="4668838"/>
              <a:ext cx="280988" cy="458788"/>
            </a:xfrm>
            <a:custGeom>
              <a:avLst/>
              <a:gdLst>
                <a:gd name="T0" fmla="*/ 85 w 85"/>
                <a:gd name="T1" fmla="*/ 139 h 139"/>
                <a:gd name="T2" fmla="*/ 62 w 85"/>
                <a:gd name="T3" fmla="*/ 139 h 139"/>
                <a:gd name="T4" fmla="*/ 65 w 85"/>
                <a:gd name="T5" fmla="*/ 124 h 139"/>
                <a:gd name="T6" fmla="*/ 62 w 85"/>
                <a:gd name="T7" fmla="*/ 108 h 139"/>
                <a:gd name="T8" fmla="*/ 26 w 85"/>
                <a:gd name="T9" fmla="*/ 88 h 139"/>
                <a:gd name="T10" fmla="*/ 22 w 85"/>
                <a:gd name="T11" fmla="*/ 90 h 139"/>
                <a:gd name="T12" fmla="*/ 20 w 85"/>
                <a:gd name="T13" fmla="*/ 139 h 139"/>
                <a:gd name="T14" fmla="*/ 0 w 85"/>
                <a:gd name="T15" fmla="*/ 139 h 139"/>
                <a:gd name="T16" fmla="*/ 8 w 85"/>
                <a:gd name="T17" fmla="*/ 116 h 139"/>
                <a:gd name="T18" fmla="*/ 35 w 85"/>
                <a:gd name="T19" fmla="*/ 12 h 139"/>
                <a:gd name="T20" fmla="*/ 44 w 85"/>
                <a:gd name="T21" fmla="*/ 0 h 139"/>
                <a:gd name="T22" fmla="*/ 48 w 85"/>
                <a:gd name="T23" fmla="*/ 1 h 139"/>
                <a:gd name="T24" fmla="*/ 74 w 85"/>
                <a:gd name="T25" fmla="*/ 107 h 139"/>
                <a:gd name="T26" fmla="*/ 85 w 85"/>
                <a:gd name="T27" fmla="*/ 139 h 139"/>
                <a:gd name="T28" fmla="*/ 57 w 85"/>
                <a:gd name="T29" fmla="*/ 84 h 139"/>
                <a:gd name="T30" fmla="*/ 41 w 85"/>
                <a:gd name="T31" fmla="*/ 21 h 139"/>
                <a:gd name="T32" fmla="*/ 39 w 85"/>
                <a:gd name="T33" fmla="*/ 21 h 139"/>
                <a:gd name="T34" fmla="*/ 23 w 85"/>
                <a:gd name="T35" fmla="*/ 84 h 139"/>
                <a:gd name="T36" fmla="*/ 57 w 85"/>
                <a:gd name="T37" fmla="*/ 84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5" h="139">
                  <a:moveTo>
                    <a:pt x="85" y="139"/>
                  </a:moveTo>
                  <a:cubicBezTo>
                    <a:pt x="79" y="139"/>
                    <a:pt x="70" y="139"/>
                    <a:pt x="62" y="139"/>
                  </a:cubicBezTo>
                  <a:cubicBezTo>
                    <a:pt x="63" y="134"/>
                    <a:pt x="65" y="129"/>
                    <a:pt x="65" y="124"/>
                  </a:cubicBezTo>
                  <a:cubicBezTo>
                    <a:pt x="65" y="119"/>
                    <a:pt x="63" y="114"/>
                    <a:pt x="62" y="108"/>
                  </a:cubicBezTo>
                  <a:cubicBezTo>
                    <a:pt x="58" y="89"/>
                    <a:pt x="45" y="82"/>
                    <a:pt x="26" y="88"/>
                  </a:cubicBezTo>
                  <a:cubicBezTo>
                    <a:pt x="25" y="89"/>
                    <a:pt x="23" y="89"/>
                    <a:pt x="22" y="90"/>
                  </a:cubicBezTo>
                  <a:cubicBezTo>
                    <a:pt x="15" y="97"/>
                    <a:pt x="13" y="130"/>
                    <a:pt x="20" y="139"/>
                  </a:cubicBezTo>
                  <a:cubicBezTo>
                    <a:pt x="12" y="139"/>
                    <a:pt x="5" y="139"/>
                    <a:pt x="0" y="139"/>
                  </a:cubicBezTo>
                  <a:cubicBezTo>
                    <a:pt x="2" y="131"/>
                    <a:pt x="6" y="124"/>
                    <a:pt x="8" y="116"/>
                  </a:cubicBezTo>
                  <a:cubicBezTo>
                    <a:pt x="17" y="82"/>
                    <a:pt x="26" y="47"/>
                    <a:pt x="35" y="12"/>
                  </a:cubicBezTo>
                  <a:cubicBezTo>
                    <a:pt x="37" y="7"/>
                    <a:pt x="41" y="4"/>
                    <a:pt x="44" y="0"/>
                  </a:cubicBezTo>
                  <a:cubicBezTo>
                    <a:pt x="46" y="0"/>
                    <a:pt x="47" y="1"/>
                    <a:pt x="48" y="1"/>
                  </a:cubicBezTo>
                  <a:cubicBezTo>
                    <a:pt x="57" y="36"/>
                    <a:pt x="65" y="72"/>
                    <a:pt x="74" y="107"/>
                  </a:cubicBezTo>
                  <a:cubicBezTo>
                    <a:pt x="77" y="118"/>
                    <a:pt x="81" y="128"/>
                    <a:pt x="85" y="139"/>
                  </a:cubicBezTo>
                  <a:close/>
                  <a:moveTo>
                    <a:pt x="57" y="84"/>
                  </a:moveTo>
                  <a:cubicBezTo>
                    <a:pt x="52" y="62"/>
                    <a:pt x="47" y="41"/>
                    <a:pt x="41" y="21"/>
                  </a:cubicBezTo>
                  <a:cubicBezTo>
                    <a:pt x="40" y="21"/>
                    <a:pt x="40" y="21"/>
                    <a:pt x="39" y="21"/>
                  </a:cubicBezTo>
                  <a:cubicBezTo>
                    <a:pt x="33" y="42"/>
                    <a:pt x="28" y="63"/>
                    <a:pt x="23" y="84"/>
                  </a:cubicBezTo>
                  <a:cubicBezTo>
                    <a:pt x="34" y="84"/>
                    <a:pt x="45" y="84"/>
                    <a:pt x="57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5" name="Freeform 49">
              <a:extLst>
                <a:ext uri="{FF2B5EF4-FFF2-40B4-BE49-F238E27FC236}">
                  <a16:creationId xmlns:a16="http://schemas.microsoft.com/office/drawing/2014/main" id="{2E88298A-F0F3-48F1-9B27-7DEBC835558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2338" y="4681538"/>
              <a:ext cx="265113" cy="455613"/>
            </a:xfrm>
            <a:custGeom>
              <a:avLst/>
              <a:gdLst>
                <a:gd name="T0" fmla="*/ 0 w 80"/>
                <a:gd name="T1" fmla="*/ 0 h 138"/>
                <a:gd name="T2" fmla="*/ 22 w 80"/>
                <a:gd name="T3" fmla="*/ 0 h 138"/>
                <a:gd name="T4" fmla="*/ 17 w 80"/>
                <a:gd name="T5" fmla="*/ 16 h 138"/>
                <a:gd name="T6" fmla="*/ 17 w 80"/>
                <a:gd name="T7" fmla="*/ 106 h 138"/>
                <a:gd name="T8" fmla="*/ 37 w 80"/>
                <a:gd name="T9" fmla="*/ 132 h 138"/>
                <a:gd name="T10" fmla="*/ 69 w 80"/>
                <a:gd name="T11" fmla="*/ 114 h 138"/>
                <a:gd name="T12" fmla="*/ 72 w 80"/>
                <a:gd name="T13" fmla="*/ 96 h 138"/>
                <a:gd name="T14" fmla="*/ 72 w 80"/>
                <a:gd name="T15" fmla="*/ 20 h 138"/>
                <a:gd name="T16" fmla="*/ 66 w 80"/>
                <a:gd name="T17" fmla="*/ 0 h 138"/>
                <a:gd name="T18" fmla="*/ 80 w 80"/>
                <a:gd name="T19" fmla="*/ 0 h 138"/>
                <a:gd name="T20" fmla="*/ 75 w 80"/>
                <a:gd name="T21" fmla="*/ 20 h 138"/>
                <a:gd name="T22" fmla="*/ 75 w 80"/>
                <a:gd name="T23" fmla="*/ 103 h 138"/>
                <a:gd name="T24" fmla="*/ 42 w 80"/>
                <a:gd name="T25" fmla="*/ 137 h 138"/>
                <a:gd name="T26" fmla="*/ 5 w 80"/>
                <a:gd name="T27" fmla="*/ 105 h 138"/>
                <a:gd name="T28" fmla="*/ 4 w 80"/>
                <a:gd name="T29" fmla="*/ 20 h 138"/>
                <a:gd name="T30" fmla="*/ 0 w 80"/>
                <a:gd name="T31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138">
                  <a:moveTo>
                    <a:pt x="0" y="0"/>
                  </a:moveTo>
                  <a:cubicBezTo>
                    <a:pt x="6" y="0"/>
                    <a:pt x="15" y="0"/>
                    <a:pt x="22" y="0"/>
                  </a:cubicBezTo>
                  <a:cubicBezTo>
                    <a:pt x="20" y="6"/>
                    <a:pt x="17" y="11"/>
                    <a:pt x="17" y="16"/>
                  </a:cubicBezTo>
                  <a:cubicBezTo>
                    <a:pt x="17" y="46"/>
                    <a:pt x="17" y="76"/>
                    <a:pt x="17" y="106"/>
                  </a:cubicBezTo>
                  <a:cubicBezTo>
                    <a:pt x="17" y="120"/>
                    <a:pt x="23" y="129"/>
                    <a:pt x="37" y="132"/>
                  </a:cubicBezTo>
                  <a:cubicBezTo>
                    <a:pt x="49" y="135"/>
                    <a:pt x="65" y="126"/>
                    <a:pt x="69" y="114"/>
                  </a:cubicBezTo>
                  <a:cubicBezTo>
                    <a:pt x="71" y="108"/>
                    <a:pt x="72" y="102"/>
                    <a:pt x="72" y="96"/>
                  </a:cubicBezTo>
                  <a:cubicBezTo>
                    <a:pt x="72" y="71"/>
                    <a:pt x="72" y="45"/>
                    <a:pt x="72" y="20"/>
                  </a:cubicBezTo>
                  <a:cubicBezTo>
                    <a:pt x="72" y="13"/>
                    <a:pt x="68" y="7"/>
                    <a:pt x="66" y="0"/>
                  </a:cubicBezTo>
                  <a:cubicBezTo>
                    <a:pt x="70" y="0"/>
                    <a:pt x="76" y="0"/>
                    <a:pt x="80" y="0"/>
                  </a:cubicBezTo>
                  <a:cubicBezTo>
                    <a:pt x="78" y="7"/>
                    <a:pt x="75" y="14"/>
                    <a:pt x="75" y="20"/>
                  </a:cubicBezTo>
                  <a:cubicBezTo>
                    <a:pt x="74" y="48"/>
                    <a:pt x="75" y="75"/>
                    <a:pt x="75" y="103"/>
                  </a:cubicBezTo>
                  <a:cubicBezTo>
                    <a:pt x="74" y="123"/>
                    <a:pt x="62" y="136"/>
                    <a:pt x="42" y="137"/>
                  </a:cubicBezTo>
                  <a:cubicBezTo>
                    <a:pt x="20" y="138"/>
                    <a:pt x="6" y="127"/>
                    <a:pt x="5" y="105"/>
                  </a:cubicBezTo>
                  <a:cubicBezTo>
                    <a:pt x="4" y="77"/>
                    <a:pt x="5" y="49"/>
                    <a:pt x="4" y="20"/>
                  </a:cubicBezTo>
                  <a:cubicBezTo>
                    <a:pt x="4" y="13"/>
                    <a:pt x="2" y="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6" name="Freeform 50">
              <a:extLst>
                <a:ext uri="{FF2B5EF4-FFF2-40B4-BE49-F238E27FC236}">
                  <a16:creationId xmlns:a16="http://schemas.microsoft.com/office/drawing/2014/main" id="{46A69F70-B12D-4F1C-BC7C-1EDF1F6E5D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151" y="4681538"/>
              <a:ext cx="285750" cy="446088"/>
            </a:xfrm>
            <a:custGeom>
              <a:avLst/>
              <a:gdLst>
                <a:gd name="T0" fmla="*/ 65 w 87"/>
                <a:gd name="T1" fmla="*/ 43 h 135"/>
                <a:gd name="T2" fmla="*/ 65 w 87"/>
                <a:gd name="T3" fmla="*/ 82 h 135"/>
                <a:gd name="T4" fmla="*/ 47 w 87"/>
                <a:gd name="T5" fmla="*/ 66 h 135"/>
                <a:gd name="T6" fmla="*/ 19 w 87"/>
                <a:gd name="T7" fmla="*/ 66 h 135"/>
                <a:gd name="T8" fmla="*/ 25 w 87"/>
                <a:gd name="T9" fmla="*/ 135 h 135"/>
                <a:gd name="T10" fmla="*/ 0 w 87"/>
                <a:gd name="T11" fmla="*/ 135 h 135"/>
                <a:gd name="T12" fmla="*/ 7 w 87"/>
                <a:gd name="T13" fmla="*/ 120 h 135"/>
                <a:gd name="T14" fmla="*/ 7 w 87"/>
                <a:gd name="T15" fmla="*/ 16 h 135"/>
                <a:gd name="T16" fmla="*/ 1 w 87"/>
                <a:gd name="T17" fmla="*/ 0 h 135"/>
                <a:gd name="T18" fmla="*/ 78 w 87"/>
                <a:gd name="T19" fmla="*/ 0 h 135"/>
                <a:gd name="T20" fmla="*/ 87 w 87"/>
                <a:gd name="T21" fmla="*/ 26 h 135"/>
                <a:gd name="T22" fmla="*/ 31 w 87"/>
                <a:gd name="T23" fmla="*/ 3 h 135"/>
                <a:gd name="T24" fmla="*/ 20 w 87"/>
                <a:gd name="T25" fmla="*/ 12 h 135"/>
                <a:gd name="T26" fmla="*/ 20 w 87"/>
                <a:gd name="T27" fmla="*/ 60 h 135"/>
                <a:gd name="T28" fmla="*/ 65 w 87"/>
                <a:gd name="T29" fmla="*/ 43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7" h="135">
                  <a:moveTo>
                    <a:pt x="65" y="43"/>
                  </a:moveTo>
                  <a:cubicBezTo>
                    <a:pt x="65" y="59"/>
                    <a:pt x="65" y="71"/>
                    <a:pt x="65" y="82"/>
                  </a:cubicBezTo>
                  <a:cubicBezTo>
                    <a:pt x="60" y="77"/>
                    <a:pt x="55" y="69"/>
                    <a:pt x="47" y="66"/>
                  </a:cubicBezTo>
                  <a:cubicBezTo>
                    <a:pt x="40" y="63"/>
                    <a:pt x="30" y="66"/>
                    <a:pt x="19" y="66"/>
                  </a:cubicBezTo>
                  <a:cubicBezTo>
                    <a:pt x="23" y="89"/>
                    <a:pt x="13" y="113"/>
                    <a:pt x="25" y="135"/>
                  </a:cubicBezTo>
                  <a:cubicBezTo>
                    <a:pt x="18" y="135"/>
                    <a:pt x="8" y="135"/>
                    <a:pt x="0" y="135"/>
                  </a:cubicBezTo>
                  <a:cubicBezTo>
                    <a:pt x="3" y="130"/>
                    <a:pt x="7" y="125"/>
                    <a:pt x="7" y="120"/>
                  </a:cubicBezTo>
                  <a:cubicBezTo>
                    <a:pt x="8" y="85"/>
                    <a:pt x="8" y="51"/>
                    <a:pt x="7" y="16"/>
                  </a:cubicBezTo>
                  <a:cubicBezTo>
                    <a:pt x="7" y="11"/>
                    <a:pt x="3" y="5"/>
                    <a:pt x="1" y="0"/>
                  </a:cubicBezTo>
                  <a:cubicBezTo>
                    <a:pt x="25" y="0"/>
                    <a:pt x="51" y="0"/>
                    <a:pt x="78" y="0"/>
                  </a:cubicBezTo>
                  <a:cubicBezTo>
                    <a:pt x="81" y="9"/>
                    <a:pt x="84" y="17"/>
                    <a:pt x="87" y="26"/>
                  </a:cubicBezTo>
                  <a:cubicBezTo>
                    <a:pt x="72" y="6"/>
                    <a:pt x="53" y="0"/>
                    <a:pt x="31" y="3"/>
                  </a:cubicBezTo>
                  <a:cubicBezTo>
                    <a:pt x="27" y="3"/>
                    <a:pt x="20" y="8"/>
                    <a:pt x="20" y="12"/>
                  </a:cubicBezTo>
                  <a:cubicBezTo>
                    <a:pt x="19" y="28"/>
                    <a:pt x="20" y="44"/>
                    <a:pt x="20" y="60"/>
                  </a:cubicBezTo>
                  <a:cubicBezTo>
                    <a:pt x="48" y="65"/>
                    <a:pt x="57" y="62"/>
                    <a:pt x="65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7" name="Freeform 51">
              <a:extLst>
                <a:ext uri="{FF2B5EF4-FFF2-40B4-BE49-F238E27FC236}">
                  <a16:creationId xmlns:a16="http://schemas.microsoft.com/office/drawing/2014/main" id="{4F87D4E3-31E9-4D23-8F6A-06DB99FAD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7551" y="4681538"/>
              <a:ext cx="263525" cy="446088"/>
            </a:xfrm>
            <a:custGeom>
              <a:avLst/>
              <a:gdLst>
                <a:gd name="T0" fmla="*/ 66 w 80"/>
                <a:gd name="T1" fmla="*/ 0 h 135"/>
                <a:gd name="T2" fmla="*/ 80 w 80"/>
                <a:gd name="T3" fmla="*/ 0 h 135"/>
                <a:gd name="T4" fmla="*/ 64 w 80"/>
                <a:gd name="T5" fmla="*/ 53 h 135"/>
                <a:gd name="T6" fmla="*/ 38 w 80"/>
                <a:gd name="T7" fmla="*/ 135 h 135"/>
                <a:gd name="T8" fmla="*/ 28 w 80"/>
                <a:gd name="T9" fmla="*/ 101 h 135"/>
                <a:gd name="T10" fmla="*/ 8 w 80"/>
                <a:gd name="T11" fmla="*/ 20 h 135"/>
                <a:gd name="T12" fmla="*/ 0 w 80"/>
                <a:gd name="T13" fmla="*/ 0 h 135"/>
                <a:gd name="T14" fmla="*/ 22 w 80"/>
                <a:gd name="T15" fmla="*/ 0 h 135"/>
                <a:gd name="T16" fmla="*/ 20 w 80"/>
                <a:gd name="T17" fmla="*/ 15 h 135"/>
                <a:gd name="T18" fmla="*/ 42 w 80"/>
                <a:gd name="T19" fmla="*/ 105 h 135"/>
                <a:gd name="T20" fmla="*/ 46 w 80"/>
                <a:gd name="T21" fmla="*/ 94 h 135"/>
                <a:gd name="T22" fmla="*/ 67 w 80"/>
                <a:gd name="T23" fmla="*/ 19 h 135"/>
                <a:gd name="T24" fmla="*/ 66 w 80"/>
                <a:gd name="T25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135">
                  <a:moveTo>
                    <a:pt x="66" y="0"/>
                  </a:moveTo>
                  <a:cubicBezTo>
                    <a:pt x="70" y="0"/>
                    <a:pt x="77" y="0"/>
                    <a:pt x="80" y="0"/>
                  </a:cubicBezTo>
                  <a:cubicBezTo>
                    <a:pt x="75" y="17"/>
                    <a:pt x="69" y="35"/>
                    <a:pt x="64" y="53"/>
                  </a:cubicBezTo>
                  <a:cubicBezTo>
                    <a:pt x="56" y="80"/>
                    <a:pt x="49" y="107"/>
                    <a:pt x="38" y="135"/>
                  </a:cubicBezTo>
                  <a:cubicBezTo>
                    <a:pt x="35" y="123"/>
                    <a:pt x="31" y="112"/>
                    <a:pt x="28" y="101"/>
                  </a:cubicBezTo>
                  <a:cubicBezTo>
                    <a:pt x="22" y="74"/>
                    <a:pt x="15" y="47"/>
                    <a:pt x="8" y="20"/>
                  </a:cubicBezTo>
                  <a:cubicBezTo>
                    <a:pt x="7" y="13"/>
                    <a:pt x="3" y="7"/>
                    <a:pt x="0" y="0"/>
                  </a:cubicBezTo>
                  <a:cubicBezTo>
                    <a:pt x="7" y="0"/>
                    <a:pt x="16" y="0"/>
                    <a:pt x="22" y="0"/>
                  </a:cubicBezTo>
                  <a:cubicBezTo>
                    <a:pt x="22" y="5"/>
                    <a:pt x="19" y="11"/>
                    <a:pt x="20" y="15"/>
                  </a:cubicBezTo>
                  <a:cubicBezTo>
                    <a:pt x="27" y="44"/>
                    <a:pt x="34" y="73"/>
                    <a:pt x="42" y="105"/>
                  </a:cubicBezTo>
                  <a:cubicBezTo>
                    <a:pt x="44" y="99"/>
                    <a:pt x="46" y="97"/>
                    <a:pt x="46" y="94"/>
                  </a:cubicBezTo>
                  <a:cubicBezTo>
                    <a:pt x="53" y="69"/>
                    <a:pt x="61" y="44"/>
                    <a:pt x="67" y="19"/>
                  </a:cubicBezTo>
                  <a:cubicBezTo>
                    <a:pt x="68" y="14"/>
                    <a:pt x="66" y="7"/>
                    <a:pt x="6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8" name="Freeform 52">
              <a:extLst>
                <a:ext uri="{FF2B5EF4-FFF2-40B4-BE49-F238E27FC236}">
                  <a16:creationId xmlns:a16="http://schemas.microsoft.com/office/drawing/2014/main" id="{868F80AA-AB36-4C15-9949-21DB82D7D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8751" y="4681538"/>
              <a:ext cx="260350" cy="452438"/>
            </a:xfrm>
            <a:custGeom>
              <a:avLst/>
              <a:gdLst>
                <a:gd name="T0" fmla="*/ 0 w 79"/>
                <a:gd name="T1" fmla="*/ 0 h 137"/>
                <a:gd name="T2" fmla="*/ 22 w 79"/>
                <a:gd name="T3" fmla="*/ 0 h 137"/>
                <a:gd name="T4" fmla="*/ 17 w 79"/>
                <a:gd name="T5" fmla="*/ 18 h 137"/>
                <a:gd name="T6" fmla="*/ 17 w 79"/>
                <a:gd name="T7" fmla="*/ 103 h 137"/>
                <a:gd name="T8" fmla="*/ 40 w 79"/>
                <a:gd name="T9" fmla="*/ 132 h 137"/>
                <a:gd name="T10" fmla="*/ 71 w 79"/>
                <a:gd name="T11" fmla="*/ 106 h 137"/>
                <a:gd name="T12" fmla="*/ 71 w 79"/>
                <a:gd name="T13" fmla="*/ 12 h 137"/>
                <a:gd name="T14" fmla="*/ 64 w 79"/>
                <a:gd name="T15" fmla="*/ 0 h 137"/>
                <a:gd name="T16" fmla="*/ 79 w 79"/>
                <a:gd name="T17" fmla="*/ 0 h 137"/>
                <a:gd name="T18" fmla="*/ 74 w 79"/>
                <a:gd name="T19" fmla="*/ 22 h 137"/>
                <a:gd name="T20" fmla="*/ 74 w 79"/>
                <a:gd name="T21" fmla="*/ 103 h 137"/>
                <a:gd name="T22" fmla="*/ 39 w 79"/>
                <a:gd name="T23" fmla="*/ 137 h 137"/>
                <a:gd name="T24" fmla="*/ 5 w 79"/>
                <a:gd name="T25" fmla="*/ 103 h 137"/>
                <a:gd name="T26" fmla="*/ 4 w 79"/>
                <a:gd name="T27" fmla="*/ 19 h 137"/>
                <a:gd name="T28" fmla="*/ 0 w 79"/>
                <a:gd name="T2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" h="137">
                  <a:moveTo>
                    <a:pt x="0" y="0"/>
                  </a:moveTo>
                  <a:cubicBezTo>
                    <a:pt x="7" y="0"/>
                    <a:pt x="15" y="0"/>
                    <a:pt x="22" y="0"/>
                  </a:cubicBezTo>
                  <a:cubicBezTo>
                    <a:pt x="20" y="6"/>
                    <a:pt x="17" y="12"/>
                    <a:pt x="17" y="18"/>
                  </a:cubicBezTo>
                  <a:cubicBezTo>
                    <a:pt x="16" y="47"/>
                    <a:pt x="16" y="75"/>
                    <a:pt x="17" y="103"/>
                  </a:cubicBezTo>
                  <a:cubicBezTo>
                    <a:pt x="17" y="122"/>
                    <a:pt x="24" y="131"/>
                    <a:pt x="40" y="132"/>
                  </a:cubicBezTo>
                  <a:cubicBezTo>
                    <a:pt x="55" y="133"/>
                    <a:pt x="70" y="122"/>
                    <a:pt x="71" y="106"/>
                  </a:cubicBezTo>
                  <a:cubicBezTo>
                    <a:pt x="72" y="75"/>
                    <a:pt x="71" y="43"/>
                    <a:pt x="71" y="12"/>
                  </a:cubicBezTo>
                  <a:cubicBezTo>
                    <a:pt x="71" y="8"/>
                    <a:pt x="66" y="4"/>
                    <a:pt x="64" y="0"/>
                  </a:cubicBezTo>
                  <a:cubicBezTo>
                    <a:pt x="69" y="0"/>
                    <a:pt x="75" y="0"/>
                    <a:pt x="79" y="0"/>
                  </a:cubicBezTo>
                  <a:cubicBezTo>
                    <a:pt x="78" y="7"/>
                    <a:pt x="74" y="15"/>
                    <a:pt x="74" y="22"/>
                  </a:cubicBezTo>
                  <a:cubicBezTo>
                    <a:pt x="74" y="49"/>
                    <a:pt x="74" y="76"/>
                    <a:pt x="74" y="103"/>
                  </a:cubicBezTo>
                  <a:cubicBezTo>
                    <a:pt x="74" y="124"/>
                    <a:pt x="59" y="137"/>
                    <a:pt x="39" y="137"/>
                  </a:cubicBezTo>
                  <a:cubicBezTo>
                    <a:pt x="17" y="137"/>
                    <a:pt x="5" y="126"/>
                    <a:pt x="5" y="103"/>
                  </a:cubicBezTo>
                  <a:cubicBezTo>
                    <a:pt x="5" y="75"/>
                    <a:pt x="5" y="47"/>
                    <a:pt x="4" y="19"/>
                  </a:cubicBezTo>
                  <a:cubicBezTo>
                    <a:pt x="4" y="13"/>
                    <a:pt x="1" y="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9" name="Freeform 53">
              <a:extLst>
                <a:ext uri="{FF2B5EF4-FFF2-40B4-BE49-F238E27FC236}">
                  <a16:creationId xmlns:a16="http://schemas.microsoft.com/office/drawing/2014/main" id="{745D4EC6-ADC6-4D8B-AA33-C548CDF62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2376" y="4681538"/>
              <a:ext cx="288925" cy="442913"/>
            </a:xfrm>
            <a:custGeom>
              <a:avLst/>
              <a:gdLst>
                <a:gd name="T0" fmla="*/ 88 w 88"/>
                <a:gd name="T1" fmla="*/ 27 h 134"/>
                <a:gd name="T2" fmla="*/ 50 w 88"/>
                <a:gd name="T3" fmla="*/ 6 h 134"/>
                <a:gd name="T4" fmla="*/ 50 w 88"/>
                <a:gd name="T5" fmla="*/ 89 h 134"/>
                <a:gd name="T6" fmla="*/ 51 w 88"/>
                <a:gd name="T7" fmla="*/ 118 h 134"/>
                <a:gd name="T8" fmla="*/ 57 w 88"/>
                <a:gd name="T9" fmla="*/ 134 h 134"/>
                <a:gd name="T10" fmla="*/ 31 w 88"/>
                <a:gd name="T11" fmla="*/ 134 h 134"/>
                <a:gd name="T12" fmla="*/ 38 w 88"/>
                <a:gd name="T13" fmla="*/ 115 h 134"/>
                <a:gd name="T14" fmla="*/ 38 w 88"/>
                <a:gd name="T15" fmla="*/ 20 h 134"/>
                <a:gd name="T16" fmla="*/ 33 w 88"/>
                <a:gd name="T17" fmla="*/ 6 h 134"/>
                <a:gd name="T18" fmla="*/ 12 w 88"/>
                <a:gd name="T19" fmla="*/ 13 h 134"/>
                <a:gd name="T20" fmla="*/ 0 w 88"/>
                <a:gd name="T21" fmla="*/ 28 h 134"/>
                <a:gd name="T22" fmla="*/ 7 w 88"/>
                <a:gd name="T23" fmla="*/ 0 h 134"/>
                <a:gd name="T24" fmla="*/ 82 w 88"/>
                <a:gd name="T25" fmla="*/ 0 h 134"/>
                <a:gd name="T26" fmla="*/ 88 w 88"/>
                <a:gd name="T27" fmla="*/ 27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8" h="134">
                  <a:moveTo>
                    <a:pt x="88" y="27"/>
                  </a:moveTo>
                  <a:cubicBezTo>
                    <a:pt x="73" y="3"/>
                    <a:pt x="73" y="3"/>
                    <a:pt x="50" y="6"/>
                  </a:cubicBezTo>
                  <a:cubicBezTo>
                    <a:pt x="50" y="34"/>
                    <a:pt x="50" y="61"/>
                    <a:pt x="50" y="89"/>
                  </a:cubicBezTo>
                  <a:cubicBezTo>
                    <a:pt x="50" y="99"/>
                    <a:pt x="50" y="108"/>
                    <a:pt x="51" y="118"/>
                  </a:cubicBezTo>
                  <a:cubicBezTo>
                    <a:pt x="51" y="123"/>
                    <a:pt x="55" y="129"/>
                    <a:pt x="57" y="134"/>
                  </a:cubicBezTo>
                  <a:cubicBezTo>
                    <a:pt x="50" y="134"/>
                    <a:pt x="39" y="134"/>
                    <a:pt x="31" y="134"/>
                  </a:cubicBezTo>
                  <a:cubicBezTo>
                    <a:pt x="33" y="129"/>
                    <a:pt x="38" y="122"/>
                    <a:pt x="38" y="115"/>
                  </a:cubicBezTo>
                  <a:cubicBezTo>
                    <a:pt x="39" y="84"/>
                    <a:pt x="39" y="52"/>
                    <a:pt x="38" y="20"/>
                  </a:cubicBezTo>
                  <a:cubicBezTo>
                    <a:pt x="38" y="15"/>
                    <a:pt x="34" y="5"/>
                    <a:pt x="33" y="6"/>
                  </a:cubicBezTo>
                  <a:cubicBezTo>
                    <a:pt x="25" y="6"/>
                    <a:pt x="17" y="9"/>
                    <a:pt x="12" y="13"/>
                  </a:cubicBezTo>
                  <a:cubicBezTo>
                    <a:pt x="7" y="16"/>
                    <a:pt x="6" y="23"/>
                    <a:pt x="0" y="28"/>
                  </a:cubicBezTo>
                  <a:cubicBezTo>
                    <a:pt x="2" y="19"/>
                    <a:pt x="4" y="10"/>
                    <a:pt x="7" y="0"/>
                  </a:cubicBezTo>
                  <a:cubicBezTo>
                    <a:pt x="32" y="0"/>
                    <a:pt x="56" y="0"/>
                    <a:pt x="82" y="0"/>
                  </a:cubicBezTo>
                  <a:cubicBezTo>
                    <a:pt x="84" y="9"/>
                    <a:pt x="86" y="18"/>
                    <a:pt x="88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0" name="Freeform 54">
              <a:extLst>
                <a:ext uri="{FF2B5EF4-FFF2-40B4-BE49-F238E27FC236}">
                  <a16:creationId xmlns:a16="http://schemas.microsoft.com/office/drawing/2014/main" id="{F8F41FEE-093F-4C4C-ABFC-585D6D9ACA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7501" y="4681538"/>
              <a:ext cx="274638" cy="446088"/>
            </a:xfrm>
            <a:custGeom>
              <a:avLst/>
              <a:gdLst>
                <a:gd name="T0" fmla="*/ 62 w 83"/>
                <a:gd name="T1" fmla="*/ 135 h 135"/>
                <a:gd name="T2" fmla="*/ 28 w 83"/>
                <a:gd name="T3" fmla="*/ 135 h 135"/>
                <a:gd name="T4" fmla="*/ 36 w 83"/>
                <a:gd name="T5" fmla="*/ 115 h 135"/>
                <a:gd name="T6" fmla="*/ 0 w 83"/>
                <a:gd name="T7" fmla="*/ 0 h 135"/>
                <a:gd name="T8" fmla="*/ 21 w 83"/>
                <a:gd name="T9" fmla="*/ 0 h 135"/>
                <a:gd name="T10" fmla="*/ 43 w 83"/>
                <a:gd name="T11" fmla="*/ 71 h 135"/>
                <a:gd name="T12" fmla="*/ 63 w 83"/>
                <a:gd name="T13" fmla="*/ 0 h 135"/>
                <a:gd name="T14" fmla="*/ 83 w 83"/>
                <a:gd name="T15" fmla="*/ 0 h 135"/>
                <a:gd name="T16" fmla="*/ 62 w 83"/>
                <a:gd name="T17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135">
                  <a:moveTo>
                    <a:pt x="62" y="135"/>
                  </a:moveTo>
                  <a:cubicBezTo>
                    <a:pt x="47" y="135"/>
                    <a:pt x="36" y="135"/>
                    <a:pt x="28" y="135"/>
                  </a:cubicBezTo>
                  <a:cubicBezTo>
                    <a:pt x="31" y="129"/>
                    <a:pt x="35" y="122"/>
                    <a:pt x="36" y="115"/>
                  </a:cubicBezTo>
                  <a:cubicBezTo>
                    <a:pt x="37" y="86"/>
                    <a:pt x="17" y="24"/>
                    <a:pt x="0" y="0"/>
                  </a:cubicBezTo>
                  <a:cubicBezTo>
                    <a:pt x="8" y="0"/>
                    <a:pt x="17" y="0"/>
                    <a:pt x="21" y="0"/>
                  </a:cubicBezTo>
                  <a:cubicBezTo>
                    <a:pt x="20" y="27"/>
                    <a:pt x="35" y="48"/>
                    <a:pt x="43" y="71"/>
                  </a:cubicBezTo>
                  <a:cubicBezTo>
                    <a:pt x="51" y="48"/>
                    <a:pt x="69" y="28"/>
                    <a:pt x="63" y="0"/>
                  </a:cubicBezTo>
                  <a:cubicBezTo>
                    <a:pt x="68" y="0"/>
                    <a:pt x="76" y="0"/>
                    <a:pt x="83" y="0"/>
                  </a:cubicBezTo>
                  <a:cubicBezTo>
                    <a:pt x="51" y="35"/>
                    <a:pt x="34" y="124"/>
                    <a:pt x="62" y="1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1" name="Freeform 55">
              <a:extLst>
                <a:ext uri="{FF2B5EF4-FFF2-40B4-BE49-F238E27FC236}">
                  <a16:creationId xmlns:a16="http://schemas.microsoft.com/office/drawing/2014/main" id="{52E57B61-95FF-44B9-8294-E4F279B45F4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9163" y="4681538"/>
              <a:ext cx="203200" cy="442913"/>
            </a:xfrm>
            <a:custGeom>
              <a:avLst/>
              <a:gdLst>
                <a:gd name="T0" fmla="*/ 0 w 62"/>
                <a:gd name="T1" fmla="*/ 132 h 134"/>
                <a:gd name="T2" fmla="*/ 10 w 62"/>
                <a:gd name="T3" fmla="*/ 132 h 134"/>
                <a:gd name="T4" fmla="*/ 23 w 62"/>
                <a:gd name="T5" fmla="*/ 119 h 134"/>
                <a:gd name="T6" fmla="*/ 23 w 62"/>
                <a:gd name="T7" fmla="*/ 18 h 134"/>
                <a:gd name="T8" fmla="*/ 8 w 62"/>
                <a:gd name="T9" fmla="*/ 2 h 134"/>
                <a:gd name="T10" fmla="*/ 0 w 62"/>
                <a:gd name="T11" fmla="*/ 0 h 134"/>
                <a:gd name="T12" fmla="*/ 58 w 62"/>
                <a:gd name="T13" fmla="*/ 0 h 134"/>
                <a:gd name="T14" fmla="*/ 58 w 62"/>
                <a:gd name="T15" fmla="*/ 2 h 134"/>
                <a:gd name="T16" fmla="*/ 52 w 62"/>
                <a:gd name="T17" fmla="*/ 2 h 134"/>
                <a:gd name="T18" fmla="*/ 34 w 62"/>
                <a:gd name="T19" fmla="*/ 22 h 134"/>
                <a:gd name="T20" fmla="*/ 34 w 62"/>
                <a:gd name="T21" fmla="*/ 104 h 134"/>
                <a:gd name="T22" fmla="*/ 62 w 62"/>
                <a:gd name="T23" fmla="*/ 134 h 134"/>
                <a:gd name="T24" fmla="*/ 0 w 62"/>
                <a:gd name="T25" fmla="*/ 134 h 134"/>
                <a:gd name="T26" fmla="*/ 0 w 62"/>
                <a:gd name="T27" fmla="*/ 132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2" h="134">
                  <a:moveTo>
                    <a:pt x="0" y="132"/>
                  </a:moveTo>
                  <a:cubicBezTo>
                    <a:pt x="3" y="132"/>
                    <a:pt x="7" y="132"/>
                    <a:pt x="10" y="132"/>
                  </a:cubicBezTo>
                  <a:cubicBezTo>
                    <a:pt x="20" y="133"/>
                    <a:pt x="23" y="128"/>
                    <a:pt x="23" y="119"/>
                  </a:cubicBezTo>
                  <a:cubicBezTo>
                    <a:pt x="23" y="85"/>
                    <a:pt x="23" y="52"/>
                    <a:pt x="23" y="18"/>
                  </a:cubicBezTo>
                  <a:cubicBezTo>
                    <a:pt x="24" y="7"/>
                    <a:pt x="20" y="1"/>
                    <a:pt x="8" y="2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19" y="0"/>
                    <a:pt x="38" y="0"/>
                    <a:pt x="58" y="0"/>
                  </a:cubicBezTo>
                  <a:cubicBezTo>
                    <a:pt x="58" y="1"/>
                    <a:pt x="58" y="1"/>
                    <a:pt x="58" y="2"/>
                  </a:cubicBezTo>
                  <a:cubicBezTo>
                    <a:pt x="56" y="2"/>
                    <a:pt x="54" y="3"/>
                    <a:pt x="52" y="2"/>
                  </a:cubicBezTo>
                  <a:cubicBezTo>
                    <a:pt x="37" y="0"/>
                    <a:pt x="34" y="8"/>
                    <a:pt x="34" y="22"/>
                  </a:cubicBezTo>
                  <a:cubicBezTo>
                    <a:pt x="35" y="49"/>
                    <a:pt x="34" y="77"/>
                    <a:pt x="34" y="104"/>
                  </a:cubicBezTo>
                  <a:cubicBezTo>
                    <a:pt x="34" y="130"/>
                    <a:pt x="34" y="130"/>
                    <a:pt x="62" y="134"/>
                  </a:cubicBezTo>
                  <a:cubicBezTo>
                    <a:pt x="38" y="134"/>
                    <a:pt x="19" y="134"/>
                    <a:pt x="0" y="134"/>
                  </a:cubicBezTo>
                  <a:cubicBezTo>
                    <a:pt x="0" y="134"/>
                    <a:pt x="0" y="133"/>
                    <a:pt x="0" y="1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2" name="Freeform 56">
              <a:extLst>
                <a:ext uri="{FF2B5EF4-FFF2-40B4-BE49-F238E27FC236}">
                  <a16:creationId xmlns:a16="http://schemas.microsoft.com/office/drawing/2014/main" id="{D6F751C4-70EB-4F8E-A251-E208C649E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4813" y="4681538"/>
              <a:ext cx="184150" cy="446088"/>
            </a:xfrm>
            <a:custGeom>
              <a:avLst/>
              <a:gdLst>
                <a:gd name="T0" fmla="*/ 56 w 56"/>
                <a:gd name="T1" fmla="*/ 135 h 135"/>
                <a:gd name="T2" fmla="*/ 0 w 56"/>
                <a:gd name="T3" fmla="*/ 135 h 135"/>
                <a:gd name="T4" fmla="*/ 2 w 56"/>
                <a:gd name="T5" fmla="*/ 132 h 135"/>
                <a:gd name="T6" fmla="*/ 24 w 56"/>
                <a:gd name="T7" fmla="*/ 110 h 135"/>
                <a:gd name="T8" fmla="*/ 24 w 56"/>
                <a:gd name="T9" fmla="*/ 27 h 135"/>
                <a:gd name="T10" fmla="*/ 1 w 56"/>
                <a:gd name="T11" fmla="*/ 0 h 135"/>
                <a:gd name="T12" fmla="*/ 28 w 56"/>
                <a:gd name="T13" fmla="*/ 0 h 135"/>
                <a:gd name="T14" fmla="*/ 56 w 56"/>
                <a:gd name="T15" fmla="*/ 0 h 135"/>
                <a:gd name="T16" fmla="*/ 35 w 56"/>
                <a:gd name="T17" fmla="*/ 27 h 135"/>
                <a:gd name="T18" fmla="*/ 35 w 56"/>
                <a:gd name="T19" fmla="*/ 109 h 135"/>
                <a:gd name="T20" fmla="*/ 56 w 56"/>
                <a:gd name="T2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35">
                  <a:moveTo>
                    <a:pt x="56" y="135"/>
                  </a:moveTo>
                  <a:cubicBezTo>
                    <a:pt x="37" y="135"/>
                    <a:pt x="19" y="135"/>
                    <a:pt x="0" y="135"/>
                  </a:cubicBezTo>
                  <a:cubicBezTo>
                    <a:pt x="1" y="133"/>
                    <a:pt x="2" y="132"/>
                    <a:pt x="2" y="132"/>
                  </a:cubicBezTo>
                  <a:cubicBezTo>
                    <a:pt x="24" y="133"/>
                    <a:pt x="24" y="133"/>
                    <a:pt x="24" y="110"/>
                  </a:cubicBezTo>
                  <a:cubicBezTo>
                    <a:pt x="24" y="82"/>
                    <a:pt x="24" y="55"/>
                    <a:pt x="24" y="27"/>
                  </a:cubicBezTo>
                  <a:cubicBezTo>
                    <a:pt x="24" y="4"/>
                    <a:pt x="24" y="4"/>
                    <a:pt x="1" y="0"/>
                  </a:cubicBezTo>
                  <a:cubicBezTo>
                    <a:pt x="10" y="0"/>
                    <a:pt x="19" y="0"/>
                    <a:pt x="28" y="0"/>
                  </a:cubicBezTo>
                  <a:cubicBezTo>
                    <a:pt x="37" y="0"/>
                    <a:pt x="47" y="0"/>
                    <a:pt x="56" y="0"/>
                  </a:cubicBezTo>
                  <a:cubicBezTo>
                    <a:pt x="35" y="5"/>
                    <a:pt x="35" y="5"/>
                    <a:pt x="35" y="27"/>
                  </a:cubicBezTo>
                  <a:cubicBezTo>
                    <a:pt x="35" y="54"/>
                    <a:pt x="35" y="82"/>
                    <a:pt x="35" y="109"/>
                  </a:cubicBezTo>
                  <a:cubicBezTo>
                    <a:pt x="35" y="131"/>
                    <a:pt x="35" y="131"/>
                    <a:pt x="56" y="1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3" name="Freeform 57">
              <a:extLst>
                <a:ext uri="{FF2B5EF4-FFF2-40B4-BE49-F238E27FC236}">
                  <a16:creationId xmlns:a16="http://schemas.microsoft.com/office/drawing/2014/main" id="{B0FF765A-BF2A-4B09-A712-E7310818174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9938" y="3159125"/>
              <a:ext cx="95250" cy="339725"/>
            </a:xfrm>
            <a:custGeom>
              <a:avLst/>
              <a:gdLst>
                <a:gd name="T0" fmla="*/ 29 w 29"/>
                <a:gd name="T1" fmla="*/ 0 h 103"/>
                <a:gd name="T2" fmla="*/ 25 w 29"/>
                <a:gd name="T3" fmla="*/ 47 h 103"/>
                <a:gd name="T4" fmla="*/ 23 w 29"/>
                <a:gd name="T5" fmla="*/ 82 h 103"/>
                <a:gd name="T6" fmla="*/ 0 w 29"/>
                <a:gd name="T7" fmla="*/ 100 h 103"/>
                <a:gd name="T8" fmla="*/ 29 w 29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03">
                  <a:moveTo>
                    <a:pt x="29" y="0"/>
                  </a:moveTo>
                  <a:cubicBezTo>
                    <a:pt x="27" y="18"/>
                    <a:pt x="26" y="32"/>
                    <a:pt x="25" y="47"/>
                  </a:cubicBezTo>
                  <a:cubicBezTo>
                    <a:pt x="24" y="59"/>
                    <a:pt x="23" y="71"/>
                    <a:pt x="23" y="82"/>
                  </a:cubicBezTo>
                  <a:cubicBezTo>
                    <a:pt x="22" y="101"/>
                    <a:pt x="21" y="103"/>
                    <a:pt x="0" y="100"/>
                  </a:cubicBezTo>
                  <a:cubicBezTo>
                    <a:pt x="0" y="65"/>
                    <a:pt x="0" y="30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4" name="Freeform 58">
              <a:extLst>
                <a:ext uri="{FF2B5EF4-FFF2-40B4-BE49-F238E27FC236}">
                  <a16:creationId xmlns:a16="http://schemas.microsoft.com/office/drawing/2014/main" id="{26E0E8E4-230D-4466-9E93-A64C44816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9972676" y="2571750"/>
              <a:ext cx="136525" cy="184150"/>
            </a:xfrm>
            <a:custGeom>
              <a:avLst/>
              <a:gdLst>
                <a:gd name="T0" fmla="*/ 0 w 41"/>
                <a:gd name="T1" fmla="*/ 56 h 56"/>
                <a:gd name="T2" fmla="*/ 0 w 41"/>
                <a:gd name="T3" fmla="*/ 18 h 56"/>
                <a:gd name="T4" fmla="*/ 20 w 41"/>
                <a:gd name="T5" fmla="*/ 9 h 56"/>
                <a:gd name="T6" fmla="*/ 41 w 41"/>
                <a:gd name="T7" fmla="*/ 31 h 56"/>
                <a:gd name="T8" fmla="*/ 18 w 41"/>
                <a:gd name="T9" fmla="*/ 49 h 56"/>
                <a:gd name="T10" fmla="*/ 0 w 41"/>
                <a:gd name="T11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56">
                  <a:moveTo>
                    <a:pt x="0" y="56"/>
                  </a:moveTo>
                  <a:cubicBezTo>
                    <a:pt x="0" y="42"/>
                    <a:pt x="0" y="30"/>
                    <a:pt x="0" y="18"/>
                  </a:cubicBezTo>
                  <a:cubicBezTo>
                    <a:pt x="1" y="4"/>
                    <a:pt x="9" y="0"/>
                    <a:pt x="20" y="9"/>
                  </a:cubicBezTo>
                  <a:cubicBezTo>
                    <a:pt x="28" y="15"/>
                    <a:pt x="34" y="24"/>
                    <a:pt x="41" y="31"/>
                  </a:cubicBezTo>
                  <a:cubicBezTo>
                    <a:pt x="33" y="37"/>
                    <a:pt x="26" y="44"/>
                    <a:pt x="18" y="49"/>
                  </a:cubicBezTo>
                  <a:cubicBezTo>
                    <a:pt x="13" y="52"/>
                    <a:pt x="7" y="53"/>
                    <a:pt x="0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5" name="Freeform 59">
              <a:extLst>
                <a:ext uri="{FF2B5EF4-FFF2-40B4-BE49-F238E27FC236}">
                  <a16:creationId xmlns:a16="http://schemas.microsoft.com/office/drawing/2014/main" id="{914E474F-3726-4475-A45F-782F880D65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93863" y="2446338"/>
              <a:ext cx="2151063" cy="2154238"/>
            </a:xfrm>
            <a:custGeom>
              <a:avLst/>
              <a:gdLst>
                <a:gd name="T0" fmla="*/ 328 w 652"/>
                <a:gd name="T1" fmla="*/ 1 h 653"/>
                <a:gd name="T2" fmla="*/ 323 w 652"/>
                <a:gd name="T3" fmla="*/ 652 h 653"/>
                <a:gd name="T4" fmla="*/ 349 w 652"/>
                <a:gd name="T5" fmla="*/ 237 h 653"/>
                <a:gd name="T6" fmla="*/ 304 w 652"/>
                <a:gd name="T7" fmla="*/ 430 h 653"/>
                <a:gd name="T8" fmla="*/ 316 w 652"/>
                <a:gd name="T9" fmla="*/ 630 h 653"/>
                <a:gd name="T10" fmla="*/ 345 w 652"/>
                <a:gd name="T11" fmla="*/ 21 h 653"/>
                <a:gd name="T12" fmla="*/ 335 w 652"/>
                <a:gd name="T13" fmla="*/ 106 h 653"/>
                <a:gd name="T14" fmla="*/ 500 w 652"/>
                <a:gd name="T15" fmla="*/ 112 h 653"/>
                <a:gd name="T16" fmla="*/ 551 w 652"/>
                <a:gd name="T17" fmla="*/ 133 h 653"/>
                <a:gd name="T18" fmla="*/ 382 w 652"/>
                <a:gd name="T19" fmla="*/ 161 h 653"/>
                <a:gd name="T20" fmla="*/ 354 w 652"/>
                <a:gd name="T21" fmla="*/ 222 h 653"/>
                <a:gd name="T22" fmla="*/ 417 w 652"/>
                <a:gd name="T23" fmla="*/ 173 h 653"/>
                <a:gd name="T24" fmla="*/ 547 w 652"/>
                <a:gd name="T25" fmla="*/ 201 h 653"/>
                <a:gd name="T26" fmla="*/ 411 w 652"/>
                <a:gd name="T27" fmla="*/ 263 h 653"/>
                <a:gd name="T28" fmla="*/ 49 w 652"/>
                <a:gd name="T29" fmla="*/ 459 h 653"/>
                <a:gd name="T30" fmla="*/ 103 w 652"/>
                <a:gd name="T31" fmla="*/ 419 h 653"/>
                <a:gd name="T32" fmla="*/ 230 w 652"/>
                <a:gd name="T33" fmla="*/ 425 h 653"/>
                <a:gd name="T34" fmla="*/ 266 w 652"/>
                <a:gd name="T35" fmla="*/ 390 h 653"/>
                <a:gd name="T36" fmla="*/ 302 w 652"/>
                <a:gd name="T37" fmla="*/ 243 h 653"/>
                <a:gd name="T38" fmla="*/ 252 w 652"/>
                <a:gd name="T39" fmla="*/ 302 h 653"/>
                <a:gd name="T40" fmla="*/ 199 w 652"/>
                <a:gd name="T41" fmla="*/ 396 h 653"/>
                <a:gd name="T42" fmla="*/ 53 w 652"/>
                <a:gd name="T43" fmla="*/ 329 h 653"/>
                <a:gd name="T44" fmla="*/ 170 w 652"/>
                <a:gd name="T45" fmla="*/ 150 h 653"/>
                <a:gd name="T46" fmla="*/ 243 w 652"/>
                <a:gd name="T47" fmla="*/ 227 h 653"/>
                <a:gd name="T48" fmla="*/ 285 w 652"/>
                <a:gd name="T49" fmla="*/ 200 h 653"/>
                <a:gd name="T50" fmla="*/ 288 w 652"/>
                <a:gd name="T51" fmla="*/ 161 h 653"/>
                <a:gd name="T52" fmla="*/ 262 w 652"/>
                <a:gd name="T53" fmla="*/ 130 h 653"/>
                <a:gd name="T54" fmla="*/ 321 w 652"/>
                <a:gd name="T55" fmla="*/ 19 h 653"/>
                <a:gd name="T56" fmla="*/ 49 w 652"/>
                <a:gd name="T57" fmla="*/ 459 h 653"/>
                <a:gd name="T58" fmla="*/ 301 w 652"/>
                <a:gd name="T59" fmla="*/ 626 h 653"/>
                <a:gd name="T60" fmla="*/ 266 w 652"/>
                <a:gd name="T61" fmla="*/ 478 h 653"/>
                <a:gd name="T62" fmla="*/ 226 w 652"/>
                <a:gd name="T63" fmla="*/ 469 h 653"/>
                <a:gd name="T64" fmla="*/ 101 w 652"/>
                <a:gd name="T65" fmla="*/ 303 h 653"/>
                <a:gd name="T66" fmla="*/ 166 w 652"/>
                <a:gd name="T67" fmla="*/ 349 h 653"/>
                <a:gd name="T68" fmla="*/ 199 w 652"/>
                <a:gd name="T69" fmla="*/ 306 h 653"/>
                <a:gd name="T70" fmla="*/ 101 w 652"/>
                <a:gd name="T71" fmla="*/ 303 h 653"/>
                <a:gd name="T72" fmla="*/ 143 w 652"/>
                <a:gd name="T73" fmla="*/ 208 h 653"/>
                <a:gd name="T74" fmla="*/ 95 w 652"/>
                <a:gd name="T75" fmla="*/ 243 h 653"/>
                <a:gd name="T76" fmla="*/ 191 w 652"/>
                <a:gd name="T77" fmla="*/ 252 h 653"/>
                <a:gd name="T78" fmla="*/ 494 w 652"/>
                <a:gd name="T79" fmla="*/ 216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52" h="653">
                  <a:moveTo>
                    <a:pt x="1" y="325"/>
                  </a:moveTo>
                  <a:cubicBezTo>
                    <a:pt x="0" y="145"/>
                    <a:pt x="153" y="0"/>
                    <a:pt x="328" y="1"/>
                  </a:cubicBezTo>
                  <a:cubicBezTo>
                    <a:pt x="503" y="3"/>
                    <a:pt x="652" y="149"/>
                    <a:pt x="651" y="327"/>
                  </a:cubicBezTo>
                  <a:cubicBezTo>
                    <a:pt x="650" y="505"/>
                    <a:pt x="506" y="653"/>
                    <a:pt x="323" y="652"/>
                  </a:cubicBezTo>
                  <a:cubicBezTo>
                    <a:pt x="140" y="650"/>
                    <a:pt x="0" y="500"/>
                    <a:pt x="1" y="325"/>
                  </a:cubicBezTo>
                  <a:close/>
                  <a:moveTo>
                    <a:pt x="349" y="237"/>
                  </a:moveTo>
                  <a:cubicBezTo>
                    <a:pt x="341" y="264"/>
                    <a:pt x="333" y="287"/>
                    <a:pt x="326" y="311"/>
                  </a:cubicBezTo>
                  <a:cubicBezTo>
                    <a:pt x="315" y="350"/>
                    <a:pt x="302" y="388"/>
                    <a:pt x="304" y="430"/>
                  </a:cubicBezTo>
                  <a:cubicBezTo>
                    <a:pt x="307" y="483"/>
                    <a:pt x="309" y="536"/>
                    <a:pt x="320" y="589"/>
                  </a:cubicBezTo>
                  <a:cubicBezTo>
                    <a:pt x="323" y="603"/>
                    <a:pt x="329" y="617"/>
                    <a:pt x="316" y="630"/>
                  </a:cubicBezTo>
                  <a:cubicBezTo>
                    <a:pt x="465" y="636"/>
                    <a:pt x="613" y="527"/>
                    <a:pt x="628" y="357"/>
                  </a:cubicBezTo>
                  <a:cubicBezTo>
                    <a:pt x="646" y="156"/>
                    <a:pt x="489" y="26"/>
                    <a:pt x="345" y="21"/>
                  </a:cubicBezTo>
                  <a:cubicBezTo>
                    <a:pt x="345" y="28"/>
                    <a:pt x="346" y="35"/>
                    <a:pt x="345" y="42"/>
                  </a:cubicBezTo>
                  <a:cubicBezTo>
                    <a:pt x="342" y="63"/>
                    <a:pt x="338" y="85"/>
                    <a:pt x="335" y="106"/>
                  </a:cubicBezTo>
                  <a:cubicBezTo>
                    <a:pt x="333" y="118"/>
                    <a:pt x="339" y="125"/>
                    <a:pt x="350" y="122"/>
                  </a:cubicBezTo>
                  <a:cubicBezTo>
                    <a:pt x="399" y="108"/>
                    <a:pt x="450" y="113"/>
                    <a:pt x="500" y="112"/>
                  </a:cubicBezTo>
                  <a:cubicBezTo>
                    <a:pt x="515" y="111"/>
                    <a:pt x="530" y="119"/>
                    <a:pt x="544" y="124"/>
                  </a:cubicBezTo>
                  <a:cubicBezTo>
                    <a:pt x="547" y="125"/>
                    <a:pt x="550" y="129"/>
                    <a:pt x="551" y="133"/>
                  </a:cubicBezTo>
                  <a:cubicBezTo>
                    <a:pt x="555" y="151"/>
                    <a:pt x="548" y="160"/>
                    <a:pt x="529" y="161"/>
                  </a:cubicBezTo>
                  <a:cubicBezTo>
                    <a:pt x="480" y="161"/>
                    <a:pt x="431" y="160"/>
                    <a:pt x="382" y="161"/>
                  </a:cubicBezTo>
                  <a:cubicBezTo>
                    <a:pt x="369" y="161"/>
                    <a:pt x="354" y="164"/>
                    <a:pt x="345" y="171"/>
                  </a:cubicBezTo>
                  <a:cubicBezTo>
                    <a:pt x="332" y="180"/>
                    <a:pt x="339" y="211"/>
                    <a:pt x="354" y="222"/>
                  </a:cubicBezTo>
                  <a:cubicBezTo>
                    <a:pt x="355" y="220"/>
                    <a:pt x="356" y="218"/>
                    <a:pt x="357" y="216"/>
                  </a:cubicBezTo>
                  <a:cubicBezTo>
                    <a:pt x="368" y="190"/>
                    <a:pt x="385" y="172"/>
                    <a:pt x="417" y="173"/>
                  </a:cubicBezTo>
                  <a:cubicBezTo>
                    <a:pt x="451" y="174"/>
                    <a:pt x="486" y="174"/>
                    <a:pt x="521" y="176"/>
                  </a:cubicBezTo>
                  <a:cubicBezTo>
                    <a:pt x="535" y="177"/>
                    <a:pt x="545" y="188"/>
                    <a:pt x="547" y="201"/>
                  </a:cubicBezTo>
                  <a:cubicBezTo>
                    <a:pt x="553" y="234"/>
                    <a:pt x="539" y="253"/>
                    <a:pt x="506" y="256"/>
                  </a:cubicBezTo>
                  <a:cubicBezTo>
                    <a:pt x="474" y="259"/>
                    <a:pt x="442" y="261"/>
                    <a:pt x="411" y="263"/>
                  </a:cubicBezTo>
                  <a:cubicBezTo>
                    <a:pt x="387" y="264"/>
                    <a:pt x="368" y="256"/>
                    <a:pt x="349" y="237"/>
                  </a:cubicBezTo>
                  <a:close/>
                  <a:moveTo>
                    <a:pt x="49" y="459"/>
                  </a:moveTo>
                  <a:cubicBezTo>
                    <a:pt x="57" y="449"/>
                    <a:pt x="62" y="442"/>
                    <a:pt x="67" y="435"/>
                  </a:cubicBezTo>
                  <a:cubicBezTo>
                    <a:pt x="76" y="422"/>
                    <a:pt x="87" y="416"/>
                    <a:pt x="103" y="419"/>
                  </a:cubicBezTo>
                  <a:cubicBezTo>
                    <a:pt x="117" y="421"/>
                    <a:pt x="132" y="422"/>
                    <a:pt x="146" y="422"/>
                  </a:cubicBezTo>
                  <a:cubicBezTo>
                    <a:pt x="174" y="423"/>
                    <a:pt x="202" y="423"/>
                    <a:pt x="230" y="425"/>
                  </a:cubicBezTo>
                  <a:cubicBezTo>
                    <a:pt x="263" y="426"/>
                    <a:pt x="265" y="425"/>
                    <a:pt x="266" y="393"/>
                  </a:cubicBezTo>
                  <a:cubicBezTo>
                    <a:pt x="266" y="392"/>
                    <a:pt x="266" y="391"/>
                    <a:pt x="266" y="390"/>
                  </a:cubicBezTo>
                  <a:cubicBezTo>
                    <a:pt x="270" y="344"/>
                    <a:pt x="278" y="300"/>
                    <a:pt x="298" y="259"/>
                  </a:cubicBezTo>
                  <a:cubicBezTo>
                    <a:pt x="301" y="254"/>
                    <a:pt x="301" y="248"/>
                    <a:pt x="302" y="243"/>
                  </a:cubicBezTo>
                  <a:cubicBezTo>
                    <a:pt x="300" y="242"/>
                    <a:pt x="299" y="241"/>
                    <a:pt x="297" y="240"/>
                  </a:cubicBezTo>
                  <a:cubicBezTo>
                    <a:pt x="281" y="261"/>
                    <a:pt x="266" y="281"/>
                    <a:pt x="252" y="302"/>
                  </a:cubicBezTo>
                  <a:cubicBezTo>
                    <a:pt x="247" y="309"/>
                    <a:pt x="245" y="320"/>
                    <a:pt x="246" y="329"/>
                  </a:cubicBezTo>
                  <a:cubicBezTo>
                    <a:pt x="249" y="362"/>
                    <a:pt x="232" y="390"/>
                    <a:pt x="199" y="396"/>
                  </a:cubicBezTo>
                  <a:cubicBezTo>
                    <a:pt x="167" y="402"/>
                    <a:pt x="135" y="404"/>
                    <a:pt x="102" y="392"/>
                  </a:cubicBezTo>
                  <a:cubicBezTo>
                    <a:pt x="72" y="380"/>
                    <a:pt x="56" y="360"/>
                    <a:pt x="53" y="329"/>
                  </a:cubicBezTo>
                  <a:cubicBezTo>
                    <a:pt x="51" y="303"/>
                    <a:pt x="51" y="277"/>
                    <a:pt x="50" y="251"/>
                  </a:cubicBezTo>
                  <a:cubicBezTo>
                    <a:pt x="50" y="191"/>
                    <a:pt x="111" y="139"/>
                    <a:pt x="170" y="150"/>
                  </a:cubicBezTo>
                  <a:cubicBezTo>
                    <a:pt x="203" y="157"/>
                    <a:pt x="233" y="168"/>
                    <a:pt x="239" y="208"/>
                  </a:cubicBezTo>
                  <a:cubicBezTo>
                    <a:pt x="240" y="214"/>
                    <a:pt x="241" y="221"/>
                    <a:pt x="243" y="227"/>
                  </a:cubicBezTo>
                  <a:cubicBezTo>
                    <a:pt x="244" y="231"/>
                    <a:pt x="246" y="234"/>
                    <a:pt x="247" y="237"/>
                  </a:cubicBezTo>
                  <a:cubicBezTo>
                    <a:pt x="261" y="223"/>
                    <a:pt x="275" y="213"/>
                    <a:pt x="285" y="200"/>
                  </a:cubicBezTo>
                  <a:cubicBezTo>
                    <a:pt x="292" y="191"/>
                    <a:pt x="296" y="179"/>
                    <a:pt x="299" y="168"/>
                  </a:cubicBezTo>
                  <a:cubicBezTo>
                    <a:pt x="301" y="160"/>
                    <a:pt x="296" y="155"/>
                    <a:pt x="288" y="161"/>
                  </a:cubicBezTo>
                  <a:cubicBezTo>
                    <a:pt x="276" y="170"/>
                    <a:pt x="264" y="175"/>
                    <a:pt x="251" y="167"/>
                  </a:cubicBezTo>
                  <a:cubicBezTo>
                    <a:pt x="243" y="162"/>
                    <a:pt x="251" y="145"/>
                    <a:pt x="262" y="130"/>
                  </a:cubicBezTo>
                  <a:cubicBezTo>
                    <a:pt x="277" y="108"/>
                    <a:pt x="291" y="86"/>
                    <a:pt x="304" y="63"/>
                  </a:cubicBezTo>
                  <a:cubicBezTo>
                    <a:pt x="311" y="50"/>
                    <a:pt x="315" y="35"/>
                    <a:pt x="321" y="19"/>
                  </a:cubicBezTo>
                  <a:cubicBezTo>
                    <a:pt x="212" y="25"/>
                    <a:pt x="125" y="71"/>
                    <a:pt x="67" y="164"/>
                  </a:cubicBezTo>
                  <a:cubicBezTo>
                    <a:pt x="8" y="257"/>
                    <a:pt x="4" y="355"/>
                    <a:pt x="49" y="459"/>
                  </a:cubicBezTo>
                  <a:close/>
                  <a:moveTo>
                    <a:pt x="62" y="477"/>
                  </a:moveTo>
                  <a:cubicBezTo>
                    <a:pt x="97" y="556"/>
                    <a:pt x="244" y="647"/>
                    <a:pt x="301" y="626"/>
                  </a:cubicBezTo>
                  <a:cubicBezTo>
                    <a:pt x="285" y="613"/>
                    <a:pt x="277" y="597"/>
                    <a:pt x="275" y="577"/>
                  </a:cubicBezTo>
                  <a:cubicBezTo>
                    <a:pt x="272" y="544"/>
                    <a:pt x="269" y="511"/>
                    <a:pt x="266" y="478"/>
                  </a:cubicBezTo>
                  <a:cubicBezTo>
                    <a:pt x="266" y="468"/>
                    <a:pt x="265" y="462"/>
                    <a:pt x="253" y="466"/>
                  </a:cubicBezTo>
                  <a:cubicBezTo>
                    <a:pt x="244" y="468"/>
                    <a:pt x="235" y="469"/>
                    <a:pt x="226" y="469"/>
                  </a:cubicBezTo>
                  <a:cubicBezTo>
                    <a:pt x="172" y="472"/>
                    <a:pt x="118" y="475"/>
                    <a:pt x="62" y="477"/>
                  </a:cubicBezTo>
                  <a:close/>
                  <a:moveTo>
                    <a:pt x="101" y="303"/>
                  </a:moveTo>
                  <a:cubicBezTo>
                    <a:pt x="101" y="307"/>
                    <a:pt x="101" y="310"/>
                    <a:pt x="101" y="313"/>
                  </a:cubicBezTo>
                  <a:cubicBezTo>
                    <a:pt x="111" y="344"/>
                    <a:pt x="130" y="355"/>
                    <a:pt x="166" y="349"/>
                  </a:cubicBezTo>
                  <a:cubicBezTo>
                    <a:pt x="175" y="348"/>
                    <a:pt x="183" y="346"/>
                    <a:pt x="190" y="342"/>
                  </a:cubicBezTo>
                  <a:cubicBezTo>
                    <a:pt x="206" y="334"/>
                    <a:pt x="201" y="318"/>
                    <a:pt x="199" y="306"/>
                  </a:cubicBezTo>
                  <a:cubicBezTo>
                    <a:pt x="198" y="302"/>
                    <a:pt x="186" y="296"/>
                    <a:pt x="179" y="296"/>
                  </a:cubicBezTo>
                  <a:cubicBezTo>
                    <a:pt x="153" y="297"/>
                    <a:pt x="128" y="301"/>
                    <a:pt x="101" y="303"/>
                  </a:cubicBezTo>
                  <a:close/>
                  <a:moveTo>
                    <a:pt x="191" y="252"/>
                  </a:moveTo>
                  <a:cubicBezTo>
                    <a:pt x="189" y="212"/>
                    <a:pt x="180" y="207"/>
                    <a:pt x="143" y="208"/>
                  </a:cubicBezTo>
                  <a:cubicBezTo>
                    <a:pt x="141" y="208"/>
                    <a:pt x="139" y="208"/>
                    <a:pt x="137" y="209"/>
                  </a:cubicBezTo>
                  <a:cubicBezTo>
                    <a:pt x="116" y="212"/>
                    <a:pt x="99" y="226"/>
                    <a:pt x="95" y="243"/>
                  </a:cubicBezTo>
                  <a:cubicBezTo>
                    <a:pt x="94" y="251"/>
                    <a:pt x="92" y="262"/>
                    <a:pt x="106" y="261"/>
                  </a:cubicBezTo>
                  <a:cubicBezTo>
                    <a:pt x="134" y="258"/>
                    <a:pt x="162" y="255"/>
                    <a:pt x="191" y="252"/>
                  </a:cubicBezTo>
                  <a:close/>
                  <a:moveTo>
                    <a:pt x="403" y="219"/>
                  </a:moveTo>
                  <a:cubicBezTo>
                    <a:pt x="433" y="226"/>
                    <a:pt x="464" y="216"/>
                    <a:pt x="494" y="216"/>
                  </a:cubicBezTo>
                  <a:cubicBezTo>
                    <a:pt x="464" y="210"/>
                    <a:pt x="433" y="211"/>
                    <a:pt x="403" y="2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6" name="Freeform 60">
              <a:extLst>
                <a:ext uri="{FF2B5EF4-FFF2-40B4-BE49-F238E27FC236}">
                  <a16:creationId xmlns:a16="http://schemas.microsoft.com/office/drawing/2014/main" id="{AF6547CD-5D11-4962-963F-881957F8C1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526" y="3052763"/>
              <a:ext cx="395288" cy="357188"/>
            </a:xfrm>
            <a:custGeom>
              <a:avLst/>
              <a:gdLst>
                <a:gd name="T0" fmla="*/ 0 w 120"/>
                <a:gd name="T1" fmla="*/ 90 h 108"/>
                <a:gd name="T2" fmla="*/ 5 w 120"/>
                <a:gd name="T3" fmla="*/ 35 h 108"/>
                <a:gd name="T4" fmla="*/ 53 w 120"/>
                <a:gd name="T5" fmla="*/ 7 h 108"/>
                <a:gd name="T6" fmla="*/ 98 w 120"/>
                <a:gd name="T7" fmla="*/ 17 h 108"/>
                <a:gd name="T8" fmla="*/ 119 w 120"/>
                <a:gd name="T9" fmla="*/ 43 h 108"/>
                <a:gd name="T10" fmla="*/ 116 w 120"/>
                <a:gd name="T11" fmla="*/ 89 h 108"/>
                <a:gd name="T12" fmla="*/ 92 w 120"/>
                <a:gd name="T13" fmla="*/ 106 h 108"/>
                <a:gd name="T14" fmla="*/ 42 w 120"/>
                <a:gd name="T15" fmla="*/ 96 h 108"/>
                <a:gd name="T16" fmla="*/ 0 w 120"/>
                <a:gd name="T17" fmla="*/ 90 h 108"/>
                <a:gd name="T18" fmla="*/ 97 w 120"/>
                <a:gd name="T19" fmla="*/ 76 h 108"/>
                <a:gd name="T20" fmla="*/ 69 w 120"/>
                <a:gd name="T21" fmla="*/ 37 h 108"/>
                <a:gd name="T22" fmla="*/ 39 w 120"/>
                <a:gd name="T23" fmla="*/ 33 h 108"/>
                <a:gd name="T24" fmla="*/ 23 w 120"/>
                <a:gd name="T25" fmla="*/ 41 h 108"/>
                <a:gd name="T26" fmla="*/ 30 w 120"/>
                <a:gd name="T27" fmla="*/ 64 h 108"/>
                <a:gd name="T28" fmla="*/ 97 w 120"/>
                <a:gd name="T29" fmla="*/ 7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108">
                  <a:moveTo>
                    <a:pt x="0" y="90"/>
                  </a:moveTo>
                  <a:cubicBezTo>
                    <a:pt x="2" y="69"/>
                    <a:pt x="2" y="52"/>
                    <a:pt x="5" y="35"/>
                  </a:cubicBezTo>
                  <a:cubicBezTo>
                    <a:pt x="10" y="10"/>
                    <a:pt x="28" y="0"/>
                    <a:pt x="53" y="7"/>
                  </a:cubicBezTo>
                  <a:cubicBezTo>
                    <a:pt x="68" y="10"/>
                    <a:pt x="83" y="13"/>
                    <a:pt x="98" y="17"/>
                  </a:cubicBezTo>
                  <a:cubicBezTo>
                    <a:pt x="111" y="20"/>
                    <a:pt x="120" y="29"/>
                    <a:pt x="119" y="43"/>
                  </a:cubicBezTo>
                  <a:cubicBezTo>
                    <a:pt x="118" y="59"/>
                    <a:pt x="116" y="74"/>
                    <a:pt x="116" y="89"/>
                  </a:cubicBezTo>
                  <a:cubicBezTo>
                    <a:pt x="115" y="106"/>
                    <a:pt x="104" y="108"/>
                    <a:pt x="92" y="106"/>
                  </a:cubicBezTo>
                  <a:cubicBezTo>
                    <a:pt x="75" y="103"/>
                    <a:pt x="59" y="99"/>
                    <a:pt x="42" y="96"/>
                  </a:cubicBezTo>
                  <a:cubicBezTo>
                    <a:pt x="28" y="94"/>
                    <a:pt x="15" y="92"/>
                    <a:pt x="0" y="90"/>
                  </a:cubicBezTo>
                  <a:close/>
                  <a:moveTo>
                    <a:pt x="97" y="76"/>
                  </a:moveTo>
                  <a:cubicBezTo>
                    <a:pt x="100" y="44"/>
                    <a:pt x="96" y="39"/>
                    <a:pt x="69" y="37"/>
                  </a:cubicBezTo>
                  <a:cubicBezTo>
                    <a:pt x="59" y="36"/>
                    <a:pt x="49" y="35"/>
                    <a:pt x="39" y="33"/>
                  </a:cubicBezTo>
                  <a:cubicBezTo>
                    <a:pt x="30" y="30"/>
                    <a:pt x="24" y="31"/>
                    <a:pt x="23" y="41"/>
                  </a:cubicBezTo>
                  <a:cubicBezTo>
                    <a:pt x="21" y="49"/>
                    <a:pt x="13" y="61"/>
                    <a:pt x="30" y="64"/>
                  </a:cubicBezTo>
                  <a:cubicBezTo>
                    <a:pt x="52" y="69"/>
                    <a:pt x="74" y="72"/>
                    <a:pt x="97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7" name="Freeform 61">
              <a:extLst>
                <a:ext uri="{FF2B5EF4-FFF2-40B4-BE49-F238E27FC236}">
                  <a16:creationId xmlns:a16="http://schemas.microsoft.com/office/drawing/2014/main" id="{16E5D332-5A9F-4F33-9F75-F519CF8422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9163" y="4586288"/>
              <a:ext cx="382588" cy="385763"/>
            </a:xfrm>
            <a:custGeom>
              <a:avLst/>
              <a:gdLst>
                <a:gd name="T0" fmla="*/ 23 w 116"/>
                <a:gd name="T1" fmla="*/ 62 h 117"/>
                <a:gd name="T2" fmla="*/ 44 w 116"/>
                <a:gd name="T3" fmla="*/ 7 h 117"/>
                <a:gd name="T4" fmla="*/ 100 w 116"/>
                <a:gd name="T5" fmla="*/ 21 h 117"/>
                <a:gd name="T6" fmla="*/ 105 w 116"/>
                <a:gd name="T7" fmla="*/ 33 h 117"/>
                <a:gd name="T8" fmla="*/ 44 w 116"/>
                <a:gd name="T9" fmla="*/ 114 h 117"/>
                <a:gd name="T10" fmla="*/ 18 w 116"/>
                <a:gd name="T11" fmla="*/ 104 h 117"/>
                <a:gd name="T12" fmla="*/ 23 w 116"/>
                <a:gd name="T13" fmla="*/ 62 h 117"/>
                <a:gd name="T14" fmla="*/ 72 w 116"/>
                <a:gd name="T15" fmla="*/ 55 h 117"/>
                <a:gd name="T16" fmla="*/ 80 w 116"/>
                <a:gd name="T17" fmla="*/ 46 h 117"/>
                <a:gd name="T18" fmla="*/ 58 w 116"/>
                <a:gd name="T19" fmla="*/ 29 h 117"/>
                <a:gd name="T20" fmla="*/ 47 w 116"/>
                <a:gd name="T21" fmla="*/ 39 h 117"/>
                <a:gd name="T22" fmla="*/ 72 w 116"/>
                <a:gd name="T23" fmla="*/ 55 h 117"/>
                <a:gd name="T24" fmla="*/ 26 w 116"/>
                <a:gd name="T25" fmla="*/ 70 h 117"/>
                <a:gd name="T26" fmla="*/ 53 w 116"/>
                <a:gd name="T27" fmla="*/ 93 h 117"/>
                <a:gd name="T28" fmla="*/ 70 w 116"/>
                <a:gd name="T29" fmla="*/ 84 h 117"/>
                <a:gd name="T30" fmla="*/ 26 w 116"/>
                <a:gd name="T31" fmla="*/ 7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6" h="117">
                  <a:moveTo>
                    <a:pt x="23" y="62"/>
                  </a:moveTo>
                  <a:cubicBezTo>
                    <a:pt x="17" y="38"/>
                    <a:pt x="25" y="17"/>
                    <a:pt x="44" y="7"/>
                  </a:cubicBezTo>
                  <a:cubicBezTo>
                    <a:pt x="58" y="0"/>
                    <a:pt x="89" y="8"/>
                    <a:pt x="100" y="21"/>
                  </a:cubicBezTo>
                  <a:cubicBezTo>
                    <a:pt x="102" y="24"/>
                    <a:pt x="104" y="29"/>
                    <a:pt x="105" y="33"/>
                  </a:cubicBezTo>
                  <a:cubicBezTo>
                    <a:pt x="116" y="74"/>
                    <a:pt x="84" y="117"/>
                    <a:pt x="44" y="114"/>
                  </a:cubicBezTo>
                  <a:cubicBezTo>
                    <a:pt x="35" y="113"/>
                    <a:pt x="26" y="110"/>
                    <a:pt x="18" y="104"/>
                  </a:cubicBezTo>
                  <a:cubicBezTo>
                    <a:pt x="0" y="91"/>
                    <a:pt x="2" y="73"/>
                    <a:pt x="23" y="62"/>
                  </a:cubicBezTo>
                  <a:close/>
                  <a:moveTo>
                    <a:pt x="72" y="55"/>
                  </a:moveTo>
                  <a:cubicBezTo>
                    <a:pt x="74" y="53"/>
                    <a:pt x="77" y="49"/>
                    <a:pt x="80" y="46"/>
                  </a:cubicBezTo>
                  <a:cubicBezTo>
                    <a:pt x="73" y="40"/>
                    <a:pt x="66" y="33"/>
                    <a:pt x="58" y="29"/>
                  </a:cubicBezTo>
                  <a:cubicBezTo>
                    <a:pt x="57" y="28"/>
                    <a:pt x="47" y="35"/>
                    <a:pt x="47" y="39"/>
                  </a:cubicBezTo>
                  <a:cubicBezTo>
                    <a:pt x="48" y="52"/>
                    <a:pt x="58" y="53"/>
                    <a:pt x="72" y="55"/>
                  </a:cubicBezTo>
                  <a:close/>
                  <a:moveTo>
                    <a:pt x="26" y="70"/>
                  </a:moveTo>
                  <a:cubicBezTo>
                    <a:pt x="33" y="85"/>
                    <a:pt x="41" y="92"/>
                    <a:pt x="53" y="93"/>
                  </a:cubicBezTo>
                  <a:cubicBezTo>
                    <a:pt x="57" y="93"/>
                    <a:pt x="62" y="88"/>
                    <a:pt x="70" y="84"/>
                  </a:cubicBezTo>
                  <a:cubicBezTo>
                    <a:pt x="53" y="79"/>
                    <a:pt x="42" y="75"/>
                    <a:pt x="26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8" name="Freeform 62">
              <a:extLst>
                <a:ext uri="{FF2B5EF4-FFF2-40B4-BE49-F238E27FC236}">
                  <a16:creationId xmlns:a16="http://schemas.microsoft.com/office/drawing/2014/main" id="{78E94C47-CC95-4AD5-BAA1-DF5EB82931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0026" y="4649788"/>
              <a:ext cx="333375" cy="388938"/>
            </a:xfrm>
            <a:custGeom>
              <a:avLst/>
              <a:gdLst>
                <a:gd name="T0" fmla="*/ 0 w 101"/>
                <a:gd name="T1" fmla="*/ 56 h 118"/>
                <a:gd name="T2" fmla="*/ 58 w 101"/>
                <a:gd name="T3" fmla="*/ 0 h 118"/>
                <a:gd name="T4" fmla="*/ 84 w 101"/>
                <a:gd name="T5" fmla="*/ 14 h 118"/>
                <a:gd name="T6" fmla="*/ 99 w 101"/>
                <a:gd name="T7" fmla="*/ 75 h 118"/>
                <a:gd name="T8" fmla="*/ 68 w 101"/>
                <a:gd name="T9" fmla="*/ 113 h 118"/>
                <a:gd name="T10" fmla="*/ 17 w 101"/>
                <a:gd name="T11" fmla="*/ 94 h 118"/>
                <a:gd name="T12" fmla="*/ 0 w 101"/>
                <a:gd name="T13" fmla="*/ 56 h 118"/>
                <a:gd name="T14" fmla="*/ 31 w 101"/>
                <a:gd name="T15" fmla="*/ 52 h 118"/>
                <a:gd name="T16" fmla="*/ 42 w 101"/>
                <a:gd name="T17" fmla="*/ 80 h 118"/>
                <a:gd name="T18" fmla="*/ 60 w 101"/>
                <a:gd name="T19" fmla="*/ 89 h 118"/>
                <a:gd name="T20" fmla="*/ 72 w 101"/>
                <a:gd name="T21" fmla="*/ 71 h 118"/>
                <a:gd name="T22" fmla="*/ 68 w 101"/>
                <a:gd name="T23" fmla="*/ 46 h 118"/>
                <a:gd name="T24" fmla="*/ 46 w 101"/>
                <a:gd name="T25" fmla="*/ 24 h 118"/>
                <a:gd name="T26" fmla="*/ 31 w 101"/>
                <a:gd name="T27" fmla="*/ 52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1" h="118">
                  <a:moveTo>
                    <a:pt x="0" y="56"/>
                  </a:moveTo>
                  <a:cubicBezTo>
                    <a:pt x="3" y="20"/>
                    <a:pt x="24" y="0"/>
                    <a:pt x="58" y="0"/>
                  </a:cubicBezTo>
                  <a:cubicBezTo>
                    <a:pt x="69" y="0"/>
                    <a:pt x="78" y="5"/>
                    <a:pt x="84" y="14"/>
                  </a:cubicBezTo>
                  <a:cubicBezTo>
                    <a:pt x="95" y="33"/>
                    <a:pt x="101" y="53"/>
                    <a:pt x="99" y="75"/>
                  </a:cubicBezTo>
                  <a:cubicBezTo>
                    <a:pt x="97" y="94"/>
                    <a:pt x="84" y="109"/>
                    <a:pt x="68" y="113"/>
                  </a:cubicBezTo>
                  <a:cubicBezTo>
                    <a:pt x="49" y="118"/>
                    <a:pt x="26" y="110"/>
                    <a:pt x="17" y="94"/>
                  </a:cubicBezTo>
                  <a:cubicBezTo>
                    <a:pt x="10" y="82"/>
                    <a:pt x="6" y="68"/>
                    <a:pt x="0" y="56"/>
                  </a:cubicBezTo>
                  <a:close/>
                  <a:moveTo>
                    <a:pt x="31" y="52"/>
                  </a:moveTo>
                  <a:cubicBezTo>
                    <a:pt x="34" y="60"/>
                    <a:pt x="37" y="71"/>
                    <a:pt x="42" y="80"/>
                  </a:cubicBezTo>
                  <a:cubicBezTo>
                    <a:pt x="45" y="85"/>
                    <a:pt x="56" y="91"/>
                    <a:pt x="60" y="89"/>
                  </a:cubicBezTo>
                  <a:cubicBezTo>
                    <a:pt x="65" y="86"/>
                    <a:pt x="71" y="78"/>
                    <a:pt x="72" y="71"/>
                  </a:cubicBezTo>
                  <a:cubicBezTo>
                    <a:pt x="73" y="63"/>
                    <a:pt x="70" y="54"/>
                    <a:pt x="68" y="46"/>
                  </a:cubicBezTo>
                  <a:cubicBezTo>
                    <a:pt x="67" y="33"/>
                    <a:pt x="59" y="24"/>
                    <a:pt x="46" y="24"/>
                  </a:cubicBezTo>
                  <a:cubicBezTo>
                    <a:pt x="31" y="25"/>
                    <a:pt x="35" y="39"/>
                    <a:pt x="31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9" name="Freeform 63">
              <a:extLst>
                <a:ext uri="{FF2B5EF4-FFF2-40B4-BE49-F238E27FC236}">
                  <a16:creationId xmlns:a16="http://schemas.microsoft.com/office/drawing/2014/main" id="{2027E559-AD12-490C-A853-D33854FA17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4051" y="4451350"/>
              <a:ext cx="388938" cy="412750"/>
            </a:xfrm>
            <a:custGeom>
              <a:avLst/>
              <a:gdLst>
                <a:gd name="T0" fmla="*/ 42 w 118"/>
                <a:gd name="T1" fmla="*/ 54 h 125"/>
                <a:gd name="T2" fmla="*/ 51 w 118"/>
                <a:gd name="T3" fmla="*/ 49 h 125"/>
                <a:gd name="T4" fmla="*/ 101 w 118"/>
                <a:gd name="T5" fmla="*/ 48 h 125"/>
                <a:gd name="T6" fmla="*/ 99 w 118"/>
                <a:gd name="T7" fmla="*/ 108 h 125"/>
                <a:gd name="T8" fmla="*/ 50 w 118"/>
                <a:gd name="T9" fmla="*/ 122 h 125"/>
                <a:gd name="T10" fmla="*/ 39 w 118"/>
                <a:gd name="T11" fmla="*/ 108 h 125"/>
                <a:gd name="T12" fmla="*/ 55 w 118"/>
                <a:gd name="T13" fmla="*/ 98 h 125"/>
                <a:gd name="T14" fmla="*/ 84 w 118"/>
                <a:gd name="T15" fmla="*/ 71 h 125"/>
                <a:gd name="T16" fmla="*/ 75 w 118"/>
                <a:gd name="T17" fmla="*/ 60 h 125"/>
                <a:gd name="T18" fmla="*/ 57 w 118"/>
                <a:gd name="T19" fmla="*/ 66 h 125"/>
                <a:gd name="T20" fmla="*/ 12 w 118"/>
                <a:gd name="T21" fmla="*/ 59 h 125"/>
                <a:gd name="T22" fmla="*/ 9 w 118"/>
                <a:gd name="T23" fmla="*/ 49 h 125"/>
                <a:gd name="T24" fmla="*/ 1 w 118"/>
                <a:gd name="T25" fmla="*/ 33 h 125"/>
                <a:gd name="T26" fmla="*/ 17 w 118"/>
                <a:gd name="T27" fmla="*/ 23 h 125"/>
                <a:gd name="T28" fmla="*/ 54 w 118"/>
                <a:gd name="T29" fmla="*/ 2 h 125"/>
                <a:gd name="T30" fmla="*/ 70 w 118"/>
                <a:gd name="T31" fmla="*/ 3 h 125"/>
                <a:gd name="T32" fmla="*/ 67 w 118"/>
                <a:gd name="T33" fmla="*/ 20 h 125"/>
                <a:gd name="T34" fmla="*/ 48 w 118"/>
                <a:gd name="T35" fmla="*/ 32 h 125"/>
                <a:gd name="T36" fmla="*/ 42 w 118"/>
                <a:gd name="T37" fmla="*/ 5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8" h="125">
                  <a:moveTo>
                    <a:pt x="42" y="54"/>
                  </a:moveTo>
                  <a:cubicBezTo>
                    <a:pt x="46" y="52"/>
                    <a:pt x="49" y="51"/>
                    <a:pt x="51" y="49"/>
                  </a:cubicBezTo>
                  <a:cubicBezTo>
                    <a:pt x="67" y="36"/>
                    <a:pt x="92" y="34"/>
                    <a:pt x="101" y="48"/>
                  </a:cubicBezTo>
                  <a:cubicBezTo>
                    <a:pt x="118" y="73"/>
                    <a:pt x="118" y="91"/>
                    <a:pt x="99" y="108"/>
                  </a:cubicBezTo>
                  <a:cubicBezTo>
                    <a:pt x="85" y="120"/>
                    <a:pt x="68" y="125"/>
                    <a:pt x="50" y="122"/>
                  </a:cubicBezTo>
                  <a:cubicBezTo>
                    <a:pt x="44" y="120"/>
                    <a:pt x="35" y="118"/>
                    <a:pt x="39" y="108"/>
                  </a:cubicBezTo>
                  <a:cubicBezTo>
                    <a:pt x="42" y="101"/>
                    <a:pt x="44" y="95"/>
                    <a:pt x="55" y="98"/>
                  </a:cubicBezTo>
                  <a:cubicBezTo>
                    <a:pt x="79" y="104"/>
                    <a:pt x="90" y="94"/>
                    <a:pt x="84" y="71"/>
                  </a:cubicBezTo>
                  <a:cubicBezTo>
                    <a:pt x="83" y="67"/>
                    <a:pt x="78" y="60"/>
                    <a:pt x="75" y="60"/>
                  </a:cubicBezTo>
                  <a:cubicBezTo>
                    <a:pt x="69" y="60"/>
                    <a:pt x="60" y="62"/>
                    <a:pt x="57" y="66"/>
                  </a:cubicBezTo>
                  <a:cubicBezTo>
                    <a:pt x="37" y="95"/>
                    <a:pt x="25" y="87"/>
                    <a:pt x="12" y="59"/>
                  </a:cubicBezTo>
                  <a:cubicBezTo>
                    <a:pt x="11" y="55"/>
                    <a:pt x="10" y="52"/>
                    <a:pt x="9" y="49"/>
                  </a:cubicBezTo>
                  <a:cubicBezTo>
                    <a:pt x="6" y="43"/>
                    <a:pt x="0" y="37"/>
                    <a:pt x="1" y="33"/>
                  </a:cubicBezTo>
                  <a:cubicBezTo>
                    <a:pt x="4" y="29"/>
                    <a:pt x="11" y="27"/>
                    <a:pt x="17" y="23"/>
                  </a:cubicBezTo>
                  <a:cubicBezTo>
                    <a:pt x="29" y="16"/>
                    <a:pt x="41" y="8"/>
                    <a:pt x="54" y="2"/>
                  </a:cubicBezTo>
                  <a:cubicBezTo>
                    <a:pt x="58" y="0"/>
                    <a:pt x="65" y="3"/>
                    <a:pt x="70" y="3"/>
                  </a:cubicBezTo>
                  <a:cubicBezTo>
                    <a:pt x="69" y="9"/>
                    <a:pt x="70" y="17"/>
                    <a:pt x="67" y="20"/>
                  </a:cubicBezTo>
                  <a:cubicBezTo>
                    <a:pt x="62" y="26"/>
                    <a:pt x="55" y="28"/>
                    <a:pt x="48" y="32"/>
                  </a:cubicBezTo>
                  <a:cubicBezTo>
                    <a:pt x="41" y="37"/>
                    <a:pt x="35" y="43"/>
                    <a:pt x="42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0" name="Freeform 64">
              <a:extLst>
                <a:ext uri="{FF2B5EF4-FFF2-40B4-BE49-F238E27FC236}">
                  <a16:creationId xmlns:a16="http://schemas.microsoft.com/office/drawing/2014/main" id="{F4B327D5-311B-4128-ABB3-335631DE9E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33776" y="2419350"/>
              <a:ext cx="449263" cy="436563"/>
            </a:xfrm>
            <a:custGeom>
              <a:avLst/>
              <a:gdLst>
                <a:gd name="T0" fmla="*/ 6 w 136"/>
                <a:gd name="T1" fmla="*/ 68 h 132"/>
                <a:gd name="T2" fmla="*/ 73 w 136"/>
                <a:gd name="T3" fmla="*/ 0 h 132"/>
                <a:gd name="T4" fmla="*/ 120 w 136"/>
                <a:gd name="T5" fmla="*/ 47 h 132"/>
                <a:gd name="T6" fmla="*/ 94 w 136"/>
                <a:gd name="T7" fmla="*/ 91 h 132"/>
                <a:gd name="T8" fmla="*/ 73 w 136"/>
                <a:gd name="T9" fmla="*/ 112 h 132"/>
                <a:gd name="T10" fmla="*/ 73 w 136"/>
                <a:gd name="T11" fmla="*/ 121 h 132"/>
                <a:gd name="T12" fmla="*/ 59 w 136"/>
                <a:gd name="T13" fmla="*/ 132 h 132"/>
                <a:gd name="T14" fmla="*/ 50 w 136"/>
                <a:gd name="T15" fmla="*/ 117 h 132"/>
                <a:gd name="T16" fmla="*/ 59 w 136"/>
                <a:gd name="T17" fmla="*/ 92 h 132"/>
                <a:gd name="T18" fmla="*/ 52 w 136"/>
                <a:gd name="T19" fmla="*/ 71 h 132"/>
                <a:gd name="T20" fmla="*/ 34 w 136"/>
                <a:gd name="T21" fmla="*/ 87 h 132"/>
                <a:gd name="T22" fmla="*/ 28 w 136"/>
                <a:gd name="T23" fmla="*/ 96 h 132"/>
                <a:gd name="T24" fmla="*/ 15 w 136"/>
                <a:gd name="T25" fmla="*/ 92 h 132"/>
                <a:gd name="T26" fmla="*/ 6 w 136"/>
                <a:gd name="T27" fmla="*/ 68 h 132"/>
                <a:gd name="T28" fmla="*/ 87 w 136"/>
                <a:gd name="T29" fmla="*/ 34 h 132"/>
                <a:gd name="T30" fmla="*/ 72 w 136"/>
                <a:gd name="T31" fmla="*/ 55 h 132"/>
                <a:gd name="T32" fmla="*/ 87 w 136"/>
                <a:gd name="T33" fmla="*/ 71 h 132"/>
                <a:gd name="T34" fmla="*/ 101 w 136"/>
                <a:gd name="T35" fmla="*/ 60 h 132"/>
                <a:gd name="T36" fmla="*/ 87 w 136"/>
                <a:gd name="T37" fmla="*/ 3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32">
                  <a:moveTo>
                    <a:pt x="6" y="68"/>
                  </a:moveTo>
                  <a:cubicBezTo>
                    <a:pt x="41" y="56"/>
                    <a:pt x="62" y="36"/>
                    <a:pt x="73" y="0"/>
                  </a:cubicBezTo>
                  <a:cubicBezTo>
                    <a:pt x="90" y="17"/>
                    <a:pt x="107" y="30"/>
                    <a:pt x="120" y="47"/>
                  </a:cubicBezTo>
                  <a:cubicBezTo>
                    <a:pt x="136" y="67"/>
                    <a:pt x="122" y="91"/>
                    <a:pt x="94" y="91"/>
                  </a:cubicBezTo>
                  <a:cubicBezTo>
                    <a:pt x="76" y="90"/>
                    <a:pt x="73" y="98"/>
                    <a:pt x="73" y="112"/>
                  </a:cubicBezTo>
                  <a:cubicBezTo>
                    <a:pt x="74" y="115"/>
                    <a:pt x="75" y="119"/>
                    <a:pt x="73" y="121"/>
                  </a:cubicBezTo>
                  <a:cubicBezTo>
                    <a:pt x="69" y="125"/>
                    <a:pt x="64" y="129"/>
                    <a:pt x="59" y="132"/>
                  </a:cubicBezTo>
                  <a:cubicBezTo>
                    <a:pt x="56" y="127"/>
                    <a:pt x="49" y="122"/>
                    <a:pt x="50" y="117"/>
                  </a:cubicBezTo>
                  <a:cubicBezTo>
                    <a:pt x="51" y="109"/>
                    <a:pt x="57" y="101"/>
                    <a:pt x="59" y="92"/>
                  </a:cubicBezTo>
                  <a:cubicBezTo>
                    <a:pt x="61" y="84"/>
                    <a:pt x="64" y="72"/>
                    <a:pt x="52" y="71"/>
                  </a:cubicBezTo>
                  <a:cubicBezTo>
                    <a:pt x="46" y="70"/>
                    <a:pt x="39" y="81"/>
                    <a:pt x="34" y="87"/>
                  </a:cubicBezTo>
                  <a:cubicBezTo>
                    <a:pt x="31" y="89"/>
                    <a:pt x="30" y="96"/>
                    <a:pt x="28" y="96"/>
                  </a:cubicBezTo>
                  <a:cubicBezTo>
                    <a:pt x="24" y="97"/>
                    <a:pt x="18" y="95"/>
                    <a:pt x="15" y="92"/>
                  </a:cubicBezTo>
                  <a:cubicBezTo>
                    <a:pt x="9" y="85"/>
                    <a:pt x="0" y="78"/>
                    <a:pt x="6" y="68"/>
                  </a:cubicBezTo>
                  <a:close/>
                  <a:moveTo>
                    <a:pt x="87" y="34"/>
                  </a:moveTo>
                  <a:cubicBezTo>
                    <a:pt x="80" y="43"/>
                    <a:pt x="71" y="50"/>
                    <a:pt x="72" y="55"/>
                  </a:cubicBezTo>
                  <a:cubicBezTo>
                    <a:pt x="73" y="61"/>
                    <a:pt x="81" y="68"/>
                    <a:pt x="87" y="71"/>
                  </a:cubicBezTo>
                  <a:cubicBezTo>
                    <a:pt x="94" y="74"/>
                    <a:pt x="102" y="68"/>
                    <a:pt x="101" y="60"/>
                  </a:cubicBezTo>
                  <a:cubicBezTo>
                    <a:pt x="99" y="52"/>
                    <a:pt x="93" y="45"/>
                    <a:pt x="87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1" name="Freeform 65">
              <a:extLst>
                <a:ext uri="{FF2B5EF4-FFF2-40B4-BE49-F238E27FC236}">
                  <a16:creationId xmlns:a16="http://schemas.microsoft.com/office/drawing/2014/main" id="{9456987F-7360-4E32-930E-4AE4952619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201" y="2782888"/>
              <a:ext cx="404813" cy="358775"/>
            </a:xfrm>
            <a:custGeom>
              <a:avLst/>
              <a:gdLst>
                <a:gd name="T0" fmla="*/ 0 w 123"/>
                <a:gd name="T1" fmla="*/ 34 h 109"/>
                <a:gd name="T2" fmla="*/ 33 w 123"/>
                <a:gd name="T3" fmla="*/ 17 h 109"/>
                <a:gd name="T4" fmla="*/ 36 w 123"/>
                <a:gd name="T5" fmla="*/ 19 h 109"/>
                <a:gd name="T6" fmla="*/ 31 w 123"/>
                <a:gd name="T7" fmla="*/ 31 h 109"/>
                <a:gd name="T8" fmla="*/ 33 w 123"/>
                <a:gd name="T9" fmla="*/ 79 h 109"/>
                <a:gd name="T10" fmla="*/ 46 w 123"/>
                <a:gd name="T11" fmla="*/ 83 h 109"/>
                <a:gd name="T12" fmla="*/ 51 w 123"/>
                <a:gd name="T13" fmla="*/ 72 h 109"/>
                <a:gd name="T14" fmla="*/ 50 w 123"/>
                <a:gd name="T15" fmla="*/ 48 h 109"/>
                <a:gd name="T16" fmla="*/ 79 w 123"/>
                <a:gd name="T17" fmla="*/ 3 h 109"/>
                <a:gd name="T18" fmla="*/ 116 w 123"/>
                <a:gd name="T19" fmla="*/ 38 h 109"/>
                <a:gd name="T20" fmla="*/ 119 w 123"/>
                <a:gd name="T21" fmla="*/ 55 h 109"/>
                <a:gd name="T22" fmla="*/ 98 w 123"/>
                <a:gd name="T23" fmla="*/ 82 h 109"/>
                <a:gd name="T24" fmla="*/ 102 w 123"/>
                <a:gd name="T25" fmla="*/ 49 h 109"/>
                <a:gd name="T26" fmla="*/ 84 w 123"/>
                <a:gd name="T27" fmla="*/ 20 h 109"/>
                <a:gd name="T28" fmla="*/ 75 w 123"/>
                <a:gd name="T29" fmla="*/ 50 h 109"/>
                <a:gd name="T30" fmla="*/ 78 w 123"/>
                <a:gd name="T31" fmla="*/ 79 h 109"/>
                <a:gd name="T32" fmla="*/ 57 w 123"/>
                <a:gd name="T33" fmla="*/ 103 h 109"/>
                <a:gd name="T34" fmla="*/ 6 w 123"/>
                <a:gd name="T35" fmla="*/ 65 h 109"/>
                <a:gd name="T36" fmla="*/ 0 w 123"/>
                <a:gd name="T37" fmla="*/ 3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3" h="109">
                  <a:moveTo>
                    <a:pt x="0" y="34"/>
                  </a:moveTo>
                  <a:cubicBezTo>
                    <a:pt x="10" y="29"/>
                    <a:pt x="21" y="23"/>
                    <a:pt x="33" y="17"/>
                  </a:cubicBezTo>
                  <a:cubicBezTo>
                    <a:pt x="34" y="17"/>
                    <a:pt x="35" y="18"/>
                    <a:pt x="36" y="19"/>
                  </a:cubicBezTo>
                  <a:cubicBezTo>
                    <a:pt x="34" y="23"/>
                    <a:pt x="34" y="28"/>
                    <a:pt x="31" y="31"/>
                  </a:cubicBezTo>
                  <a:cubicBezTo>
                    <a:pt x="19" y="43"/>
                    <a:pt x="20" y="68"/>
                    <a:pt x="33" y="79"/>
                  </a:cubicBezTo>
                  <a:cubicBezTo>
                    <a:pt x="37" y="82"/>
                    <a:pt x="42" y="84"/>
                    <a:pt x="46" y="83"/>
                  </a:cubicBezTo>
                  <a:cubicBezTo>
                    <a:pt x="49" y="82"/>
                    <a:pt x="51" y="76"/>
                    <a:pt x="51" y="72"/>
                  </a:cubicBezTo>
                  <a:cubicBezTo>
                    <a:pt x="52" y="64"/>
                    <a:pt x="51" y="56"/>
                    <a:pt x="50" y="48"/>
                  </a:cubicBezTo>
                  <a:cubicBezTo>
                    <a:pt x="47" y="26"/>
                    <a:pt x="60" y="5"/>
                    <a:pt x="79" y="3"/>
                  </a:cubicBezTo>
                  <a:cubicBezTo>
                    <a:pt x="96" y="0"/>
                    <a:pt x="113" y="16"/>
                    <a:pt x="116" y="38"/>
                  </a:cubicBezTo>
                  <a:cubicBezTo>
                    <a:pt x="117" y="43"/>
                    <a:pt x="117" y="49"/>
                    <a:pt x="119" y="55"/>
                  </a:cubicBezTo>
                  <a:cubicBezTo>
                    <a:pt x="123" y="73"/>
                    <a:pt x="118" y="80"/>
                    <a:pt x="98" y="82"/>
                  </a:cubicBezTo>
                  <a:cubicBezTo>
                    <a:pt x="99" y="71"/>
                    <a:pt x="102" y="60"/>
                    <a:pt x="102" y="49"/>
                  </a:cubicBezTo>
                  <a:cubicBezTo>
                    <a:pt x="102" y="34"/>
                    <a:pt x="91" y="17"/>
                    <a:pt x="84" y="20"/>
                  </a:cubicBezTo>
                  <a:cubicBezTo>
                    <a:pt x="70" y="26"/>
                    <a:pt x="75" y="40"/>
                    <a:pt x="75" y="50"/>
                  </a:cubicBezTo>
                  <a:cubicBezTo>
                    <a:pt x="75" y="60"/>
                    <a:pt x="77" y="69"/>
                    <a:pt x="78" y="79"/>
                  </a:cubicBezTo>
                  <a:cubicBezTo>
                    <a:pt x="79" y="93"/>
                    <a:pt x="71" y="101"/>
                    <a:pt x="57" y="103"/>
                  </a:cubicBezTo>
                  <a:cubicBezTo>
                    <a:pt x="31" y="109"/>
                    <a:pt x="10" y="93"/>
                    <a:pt x="6" y="65"/>
                  </a:cubicBezTo>
                  <a:cubicBezTo>
                    <a:pt x="5" y="55"/>
                    <a:pt x="2" y="46"/>
                    <a:pt x="0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2" name="Freeform 66">
              <a:extLst>
                <a:ext uri="{FF2B5EF4-FFF2-40B4-BE49-F238E27FC236}">
                  <a16:creationId xmlns:a16="http://schemas.microsoft.com/office/drawing/2014/main" id="{58299B7B-3F26-43F0-9BE3-CC0D8A7DAA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3638" y="2027238"/>
              <a:ext cx="319088" cy="376238"/>
            </a:xfrm>
            <a:custGeom>
              <a:avLst/>
              <a:gdLst>
                <a:gd name="T0" fmla="*/ 42 w 97"/>
                <a:gd name="T1" fmla="*/ 108 h 114"/>
                <a:gd name="T2" fmla="*/ 15 w 97"/>
                <a:gd name="T3" fmla="*/ 114 h 114"/>
                <a:gd name="T4" fmla="*/ 0 w 97"/>
                <a:gd name="T5" fmla="*/ 16 h 114"/>
                <a:gd name="T6" fmla="*/ 43 w 97"/>
                <a:gd name="T7" fmla="*/ 22 h 114"/>
                <a:gd name="T8" fmla="*/ 63 w 97"/>
                <a:gd name="T9" fmla="*/ 47 h 114"/>
                <a:gd name="T10" fmla="*/ 74 w 97"/>
                <a:gd name="T11" fmla="*/ 54 h 114"/>
                <a:gd name="T12" fmla="*/ 68 w 97"/>
                <a:gd name="T13" fmla="*/ 16 h 114"/>
                <a:gd name="T14" fmla="*/ 77 w 97"/>
                <a:gd name="T15" fmla="*/ 1 h 114"/>
                <a:gd name="T16" fmla="*/ 97 w 97"/>
                <a:gd name="T17" fmla="*/ 1 h 114"/>
                <a:gd name="T18" fmla="*/ 88 w 97"/>
                <a:gd name="T19" fmla="*/ 47 h 114"/>
                <a:gd name="T20" fmla="*/ 94 w 97"/>
                <a:gd name="T21" fmla="*/ 80 h 114"/>
                <a:gd name="T22" fmla="*/ 88 w 97"/>
                <a:gd name="T23" fmla="*/ 94 h 114"/>
                <a:gd name="T24" fmla="*/ 73 w 97"/>
                <a:gd name="T25" fmla="*/ 89 h 114"/>
                <a:gd name="T26" fmla="*/ 51 w 97"/>
                <a:gd name="T27" fmla="*/ 61 h 114"/>
                <a:gd name="T28" fmla="*/ 33 w 97"/>
                <a:gd name="T29" fmla="*/ 42 h 114"/>
                <a:gd name="T30" fmla="*/ 42 w 97"/>
                <a:gd name="T31" fmla="*/ 10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7" h="114">
                  <a:moveTo>
                    <a:pt x="42" y="108"/>
                  </a:moveTo>
                  <a:cubicBezTo>
                    <a:pt x="33" y="110"/>
                    <a:pt x="24" y="112"/>
                    <a:pt x="15" y="114"/>
                  </a:cubicBezTo>
                  <a:cubicBezTo>
                    <a:pt x="10" y="81"/>
                    <a:pt x="5" y="49"/>
                    <a:pt x="0" y="16"/>
                  </a:cubicBezTo>
                  <a:cubicBezTo>
                    <a:pt x="11" y="6"/>
                    <a:pt x="31" y="7"/>
                    <a:pt x="43" y="22"/>
                  </a:cubicBezTo>
                  <a:cubicBezTo>
                    <a:pt x="50" y="31"/>
                    <a:pt x="56" y="39"/>
                    <a:pt x="63" y="47"/>
                  </a:cubicBezTo>
                  <a:cubicBezTo>
                    <a:pt x="65" y="49"/>
                    <a:pt x="67" y="50"/>
                    <a:pt x="74" y="54"/>
                  </a:cubicBezTo>
                  <a:cubicBezTo>
                    <a:pt x="72" y="39"/>
                    <a:pt x="73" y="26"/>
                    <a:pt x="68" y="16"/>
                  </a:cubicBezTo>
                  <a:cubicBezTo>
                    <a:pt x="62" y="4"/>
                    <a:pt x="67" y="1"/>
                    <a:pt x="77" y="1"/>
                  </a:cubicBezTo>
                  <a:cubicBezTo>
                    <a:pt x="82" y="0"/>
                    <a:pt x="88" y="1"/>
                    <a:pt x="97" y="1"/>
                  </a:cubicBezTo>
                  <a:cubicBezTo>
                    <a:pt x="82" y="17"/>
                    <a:pt x="86" y="32"/>
                    <a:pt x="88" y="47"/>
                  </a:cubicBezTo>
                  <a:cubicBezTo>
                    <a:pt x="90" y="58"/>
                    <a:pt x="93" y="69"/>
                    <a:pt x="94" y="80"/>
                  </a:cubicBezTo>
                  <a:cubicBezTo>
                    <a:pt x="94" y="85"/>
                    <a:pt x="91" y="93"/>
                    <a:pt x="88" y="94"/>
                  </a:cubicBezTo>
                  <a:cubicBezTo>
                    <a:pt x="84" y="95"/>
                    <a:pt x="76" y="93"/>
                    <a:pt x="73" y="89"/>
                  </a:cubicBezTo>
                  <a:cubicBezTo>
                    <a:pt x="65" y="81"/>
                    <a:pt x="58" y="71"/>
                    <a:pt x="51" y="61"/>
                  </a:cubicBezTo>
                  <a:cubicBezTo>
                    <a:pt x="46" y="55"/>
                    <a:pt x="40" y="50"/>
                    <a:pt x="33" y="42"/>
                  </a:cubicBezTo>
                  <a:cubicBezTo>
                    <a:pt x="26" y="67"/>
                    <a:pt x="31" y="87"/>
                    <a:pt x="42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3" name="Freeform 67">
              <a:extLst>
                <a:ext uri="{FF2B5EF4-FFF2-40B4-BE49-F238E27FC236}">
                  <a16:creationId xmlns:a16="http://schemas.microsoft.com/office/drawing/2014/main" id="{C0C7D655-14DA-4882-A1A3-EBF186CBA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8613" y="2357438"/>
              <a:ext cx="446088" cy="438150"/>
            </a:xfrm>
            <a:custGeom>
              <a:avLst/>
              <a:gdLst>
                <a:gd name="T0" fmla="*/ 103 w 135"/>
                <a:gd name="T1" fmla="*/ 108 h 133"/>
                <a:gd name="T2" fmla="*/ 88 w 135"/>
                <a:gd name="T3" fmla="*/ 125 h 133"/>
                <a:gd name="T4" fmla="*/ 69 w 135"/>
                <a:gd name="T5" fmla="*/ 122 h 133"/>
                <a:gd name="T6" fmla="*/ 27 w 135"/>
                <a:gd name="T7" fmla="*/ 82 h 133"/>
                <a:gd name="T8" fmla="*/ 0 w 135"/>
                <a:gd name="T9" fmla="*/ 63 h 133"/>
                <a:gd name="T10" fmla="*/ 26 w 135"/>
                <a:gd name="T11" fmla="*/ 41 h 133"/>
                <a:gd name="T12" fmla="*/ 79 w 135"/>
                <a:gd name="T13" fmla="*/ 54 h 133"/>
                <a:gd name="T14" fmla="*/ 47 w 135"/>
                <a:gd name="T15" fmla="*/ 21 h 133"/>
                <a:gd name="T16" fmla="*/ 66 w 135"/>
                <a:gd name="T17" fmla="*/ 0 h 133"/>
                <a:gd name="T18" fmla="*/ 135 w 135"/>
                <a:gd name="T19" fmla="*/ 78 h 133"/>
                <a:gd name="T20" fmla="*/ 41 w 135"/>
                <a:gd name="T21" fmla="*/ 62 h 133"/>
                <a:gd name="T22" fmla="*/ 103 w 135"/>
                <a:gd name="T23" fmla="*/ 10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33">
                  <a:moveTo>
                    <a:pt x="103" y="108"/>
                  </a:moveTo>
                  <a:cubicBezTo>
                    <a:pt x="98" y="115"/>
                    <a:pt x="93" y="120"/>
                    <a:pt x="88" y="125"/>
                  </a:cubicBezTo>
                  <a:cubicBezTo>
                    <a:pt x="80" y="132"/>
                    <a:pt x="77" y="133"/>
                    <a:pt x="69" y="122"/>
                  </a:cubicBezTo>
                  <a:cubicBezTo>
                    <a:pt x="58" y="106"/>
                    <a:pt x="42" y="95"/>
                    <a:pt x="27" y="82"/>
                  </a:cubicBezTo>
                  <a:cubicBezTo>
                    <a:pt x="19" y="75"/>
                    <a:pt x="10" y="70"/>
                    <a:pt x="0" y="63"/>
                  </a:cubicBezTo>
                  <a:cubicBezTo>
                    <a:pt x="1" y="48"/>
                    <a:pt x="21" y="50"/>
                    <a:pt x="26" y="41"/>
                  </a:cubicBezTo>
                  <a:cubicBezTo>
                    <a:pt x="45" y="45"/>
                    <a:pt x="62" y="49"/>
                    <a:pt x="79" y="54"/>
                  </a:cubicBezTo>
                  <a:cubicBezTo>
                    <a:pt x="80" y="38"/>
                    <a:pt x="66" y="24"/>
                    <a:pt x="47" y="21"/>
                  </a:cubicBezTo>
                  <a:cubicBezTo>
                    <a:pt x="48" y="10"/>
                    <a:pt x="48" y="10"/>
                    <a:pt x="66" y="0"/>
                  </a:cubicBezTo>
                  <a:cubicBezTo>
                    <a:pt x="83" y="30"/>
                    <a:pt x="109" y="51"/>
                    <a:pt x="135" y="78"/>
                  </a:cubicBezTo>
                  <a:cubicBezTo>
                    <a:pt x="102" y="83"/>
                    <a:pt x="76" y="61"/>
                    <a:pt x="41" y="62"/>
                  </a:cubicBezTo>
                  <a:cubicBezTo>
                    <a:pt x="62" y="82"/>
                    <a:pt x="75" y="103"/>
                    <a:pt x="10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4" name="Freeform 68">
              <a:extLst>
                <a:ext uri="{FF2B5EF4-FFF2-40B4-BE49-F238E27FC236}">
                  <a16:creationId xmlns:a16="http://schemas.microsoft.com/office/drawing/2014/main" id="{E8DBB360-EAE5-415E-A1D1-8F2A7CD0F9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7076" y="2214563"/>
              <a:ext cx="412750" cy="422275"/>
            </a:xfrm>
            <a:custGeom>
              <a:avLst/>
              <a:gdLst>
                <a:gd name="T0" fmla="*/ 84 w 125"/>
                <a:gd name="T1" fmla="*/ 113 h 128"/>
                <a:gd name="T2" fmla="*/ 53 w 125"/>
                <a:gd name="T3" fmla="*/ 118 h 128"/>
                <a:gd name="T4" fmla="*/ 0 w 125"/>
                <a:gd name="T5" fmla="*/ 81 h 128"/>
                <a:gd name="T6" fmla="*/ 23 w 125"/>
                <a:gd name="T7" fmla="*/ 64 h 128"/>
                <a:gd name="T8" fmla="*/ 54 w 125"/>
                <a:gd name="T9" fmla="*/ 12 h 128"/>
                <a:gd name="T10" fmla="*/ 68 w 125"/>
                <a:gd name="T11" fmla="*/ 6 h 128"/>
                <a:gd name="T12" fmla="*/ 117 w 125"/>
                <a:gd name="T13" fmla="*/ 37 h 128"/>
                <a:gd name="T14" fmla="*/ 125 w 125"/>
                <a:gd name="T15" fmla="*/ 51 h 128"/>
                <a:gd name="T16" fmla="*/ 120 w 125"/>
                <a:gd name="T17" fmla="*/ 57 h 128"/>
                <a:gd name="T18" fmla="*/ 107 w 125"/>
                <a:gd name="T19" fmla="*/ 49 h 128"/>
                <a:gd name="T20" fmla="*/ 74 w 125"/>
                <a:gd name="T21" fmla="*/ 28 h 128"/>
                <a:gd name="T22" fmla="*/ 56 w 125"/>
                <a:gd name="T23" fmla="*/ 49 h 128"/>
                <a:gd name="T24" fmla="*/ 100 w 125"/>
                <a:gd name="T25" fmla="*/ 72 h 128"/>
                <a:gd name="T26" fmla="*/ 90 w 125"/>
                <a:gd name="T27" fmla="*/ 86 h 128"/>
                <a:gd name="T28" fmla="*/ 76 w 125"/>
                <a:gd name="T29" fmla="*/ 84 h 128"/>
                <a:gd name="T30" fmla="*/ 64 w 125"/>
                <a:gd name="T31" fmla="*/ 72 h 128"/>
                <a:gd name="T32" fmla="*/ 40 w 125"/>
                <a:gd name="T33" fmla="*/ 74 h 128"/>
                <a:gd name="T34" fmla="*/ 45 w 125"/>
                <a:gd name="T35" fmla="*/ 99 h 128"/>
                <a:gd name="T36" fmla="*/ 84 w 125"/>
                <a:gd name="T37" fmla="*/ 11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5" h="128">
                  <a:moveTo>
                    <a:pt x="84" y="113"/>
                  </a:moveTo>
                  <a:cubicBezTo>
                    <a:pt x="80" y="123"/>
                    <a:pt x="68" y="128"/>
                    <a:pt x="53" y="118"/>
                  </a:cubicBezTo>
                  <a:cubicBezTo>
                    <a:pt x="37" y="108"/>
                    <a:pt x="21" y="96"/>
                    <a:pt x="0" y="81"/>
                  </a:cubicBezTo>
                  <a:cubicBezTo>
                    <a:pt x="8" y="75"/>
                    <a:pt x="18" y="71"/>
                    <a:pt x="23" y="64"/>
                  </a:cubicBezTo>
                  <a:cubicBezTo>
                    <a:pt x="35" y="48"/>
                    <a:pt x="44" y="30"/>
                    <a:pt x="54" y="12"/>
                  </a:cubicBezTo>
                  <a:cubicBezTo>
                    <a:pt x="57" y="6"/>
                    <a:pt x="60" y="0"/>
                    <a:pt x="68" y="6"/>
                  </a:cubicBezTo>
                  <a:cubicBezTo>
                    <a:pt x="84" y="16"/>
                    <a:pt x="101" y="26"/>
                    <a:pt x="117" y="37"/>
                  </a:cubicBezTo>
                  <a:cubicBezTo>
                    <a:pt x="121" y="39"/>
                    <a:pt x="123" y="46"/>
                    <a:pt x="125" y="51"/>
                  </a:cubicBezTo>
                  <a:cubicBezTo>
                    <a:pt x="125" y="52"/>
                    <a:pt x="121" y="57"/>
                    <a:pt x="120" y="57"/>
                  </a:cubicBezTo>
                  <a:cubicBezTo>
                    <a:pt x="116" y="55"/>
                    <a:pt x="111" y="52"/>
                    <a:pt x="107" y="49"/>
                  </a:cubicBezTo>
                  <a:cubicBezTo>
                    <a:pt x="96" y="42"/>
                    <a:pt x="85" y="35"/>
                    <a:pt x="74" y="28"/>
                  </a:cubicBezTo>
                  <a:cubicBezTo>
                    <a:pt x="68" y="35"/>
                    <a:pt x="63" y="41"/>
                    <a:pt x="56" y="49"/>
                  </a:cubicBezTo>
                  <a:cubicBezTo>
                    <a:pt x="71" y="57"/>
                    <a:pt x="84" y="64"/>
                    <a:pt x="100" y="72"/>
                  </a:cubicBezTo>
                  <a:cubicBezTo>
                    <a:pt x="98" y="75"/>
                    <a:pt x="96" y="82"/>
                    <a:pt x="90" y="86"/>
                  </a:cubicBezTo>
                  <a:cubicBezTo>
                    <a:pt x="88" y="88"/>
                    <a:pt x="80" y="87"/>
                    <a:pt x="76" y="84"/>
                  </a:cubicBezTo>
                  <a:cubicBezTo>
                    <a:pt x="71" y="82"/>
                    <a:pt x="68" y="76"/>
                    <a:pt x="64" y="72"/>
                  </a:cubicBezTo>
                  <a:cubicBezTo>
                    <a:pt x="55" y="65"/>
                    <a:pt x="48" y="63"/>
                    <a:pt x="40" y="74"/>
                  </a:cubicBezTo>
                  <a:cubicBezTo>
                    <a:pt x="33" y="85"/>
                    <a:pt x="32" y="94"/>
                    <a:pt x="45" y="99"/>
                  </a:cubicBezTo>
                  <a:cubicBezTo>
                    <a:pt x="58" y="104"/>
                    <a:pt x="71" y="108"/>
                    <a:pt x="8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5" name="Freeform 69">
              <a:extLst>
                <a:ext uri="{FF2B5EF4-FFF2-40B4-BE49-F238E27FC236}">
                  <a16:creationId xmlns:a16="http://schemas.microsoft.com/office/drawing/2014/main" id="{1D6803C5-CDD1-4715-81A5-4DBD034432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3176" y="3432175"/>
              <a:ext cx="407988" cy="303213"/>
            </a:xfrm>
            <a:custGeom>
              <a:avLst/>
              <a:gdLst>
                <a:gd name="T0" fmla="*/ 0 w 124"/>
                <a:gd name="T1" fmla="*/ 32 h 92"/>
                <a:gd name="T2" fmla="*/ 11 w 124"/>
                <a:gd name="T3" fmla="*/ 0 h 92"/>
                <a:gd name="T4" fmla="*/ 64 w 124"/>
                <a:gd name="T5" fmla="*/ 8 h 92"/>
                <a:gd name="T6" fmla="*/ 71 w 124"/>
                <a:gd name="T7" fmla="*/ 7 h 92"/>
                <a:gd name="T8" fmla="*/ 113 w 124"/>
                <a:gd name="T9" fmla="*/ 19 h 92"/>
                <a:gd name="T10" fmla="*/ 114 w 124"/>
                <a:gd name="T11" fmla="*/ 70 h 92"/>
                <a:gd name="T12" fmla="*/ 90 w 124"/>
                <a:gd name="T13" fmla="*/ 83 h 92"/>
                <a:gd name="T14" fmla="*/ 41 w 124"/>
                <a:gd name="T15" fmla="*/ 87 h 92"/>
                <a:gd name="T16" fmla="*/ 12 w 124"/>
                <a:gd name="T17" fmla="*/ 92 h 92"/>
                <a:gd name="T18" fmla="*/ 32 w 124"/>
                <a:gd name="T19" fmla="*/ 66 h 92"/>
                <a:gd name="T20" fmla="*/ 85 w 124"/>
                <a:gd name="T21" fmla="*/ 66 h 92"/>
                <a:gd name="T22" fmla="*/ 103 w 124"/>
                <a:gd name="T23" fmla="*/ 51 h 92"/>
                <a:gd name="T24" fmla="*/ 87 w 124"/>
                <a:gd name="T25" fmla="*/ 23 h 92"/>
                <a:gd name="T26" fmla="*/ 16 w 124"/>
                <a:gd name="T27" fmla="*/ 32 h 92"/>
                <a:gd name="T28" fmla="*/ 0 w 124"/>
                <a:gd name="T29" fmla="*/ 3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92">
                  <a:moveTo>
                    <a:pt x="0" y="32"/>
                  </a:moveTo>
                  <a:cubicBezTo>
                    <a:pt x="4" y="20"/>
                    <a:pt x="7" y="11"/>
                    <a:pt x="11" y="0"/>
                  </a:cubicBezTo>
                  <a:cubicBezTo>
                    <a:pt x="28" y="20"/>
                    <a:pt x="47" y="7"/>
                    <a:pt x="64" y="8"/>
                  </a:cubicBezTo>
                  <a:cubicBezTo>
                    <a:pt x="66" y="9"/>
                    <a:pt x="69" y="7"/>
                    <a:pt x="71" y="7"/>
                  </a:cubicBezTo>
                  <a:cubicBezTo>
                    <a:pt x="87" y="5"/>
                    <a:pt x="104" y="4"/>
                    <a:pt x="113" y="19"/>
                  </a:cubicBezTo>
                  <a:cubicBezTo>
                    <a:pt x="122" y="35"/>
                    <a:pt x="124" y="54"/>
                    <a:pt x="114" y="70"/>
                  </a:cubicBezTo>
                  <a:cubicBezTo>
                    <a:pt x="110" y="77"/>
                    <a:pt x="99" y="81"/>
                    <a:pt x="90" y="83"/>
                  </a:cubicBezTo>
                  <a:cubicBezTo>
                    <a:pt x="74" y="86"/>
                    <a:pt x="57" y="85"/>
                    <a:pt x="41" y="87"/>
                  </a:cubicBezTo>
                  <a:cubicBezTo>
                    <a:pt x="31" y="88"/>
                    <a:pt x="21" y="90"/>
                    <a:pt x="12" y="92"/>
                  </a:cubicBezTo>
                  <a:cubicBezTo>
                    <a:pt x="8" y="69"/>
                    <a:pt x="10" y="66"/>
                    <a:pt x="32" y="66"/>
                  </a:cubicBezTo>
                  <a:cubicBezTo>
                    <a:pt x="50" y="66"/>
                    <a:pt x="68" y="67"/>
                    <a:pt x="85" y="66"/>
                  </a:cubicBezTo>
                  <a:cubicBezTo>
                    <a:pt x="94" y="65"/>
                    <a:pt x="103" y="65"/>
                    <a:pt x="103" y="51"/>
                  </a:cubicBezTo>
                  <a:cubicBezTo>
                    <a:pt x="104" y="33"/>
                    <a:pt x="100" y="23"/>
                    <a:pt x="87" y="23"/>
                  </a:cubicBezTo>
                  <a:cubicBezTo>
                    <a:pt x="63" y="23"/>
                    <a:pt x="39" y="18"/>
                    <a:pt x="16" y="32"/>
                  </a:cubicBezTo>
                  <a:cubicBezTo>
                    <a:pt x="13" y="34"/>
                    <a:pt x="7" y="32"/>
                    <a:pt x="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6" name="Freeform 70">
              <a:extLst>
                <a:ext uri="{FF2B5EF4-FFF2-40B4-BE49-F238E27FC236}">
                  <a16:creationId xmlns:a16="http://schemas.microsoft.com/office/drawing/2014/main" id="{86EA058F-1B12-4D75-813E-32F63CFA32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8738" y="3792538"/>
              <a:ext cx="434975" cy="285750"/>
            </a:xfrm>
            <a:custGeom>
              <a:avLst/>
              <a:gdLst>
                <a:gd name="T0" fmla="*/ 119 w 132"/>
                <a:gd name="T1" fmla="*/ 22 h 87"/>
                <a:gd name="T2" fmla="*/ 131 w 132"/>
                <a:gd name="T3" fmla="*/ 48 h 87"/>
                <a:gd name="T4" fmla="*/ 125 w 132"/>
                <a:gd name="T5" fmla="*/ 58 h 87"/>
                <a:gd name="T6" fmla="*/ 74 w 132"/>
                <a:gd name="T7" fmla="*/ 69 h 87"/>
                <a:gd name="T8" fmla="*/ 33 w 132"/>
                <a:gd name="T9" fmla="*/ 87 h 87"/>
                <a:gd name="T10" fmla="*/ 18 w 132"/>
                <a:gd name="T11" fmla="*/ 63 h 87"/>
                <a:gd name="T12" fmla="*/ 6 w 132"/>
                <a:gd name="T13" fmla="*/ 30 h 87"/>
                <a:gd name="T14" fmla="*/ 19 w 132"/>
                <a:gd name="T15" fmla="*/ 9 h 87"/>
                <a:gd name="T16" fmla="*/ 28 w 132"/>
                <a:gd name="T17" fmla="*/ 49 h 87"/>
                <a:gd name="T18" fmla="*/ 45 w 132"/>
                <a:gd name="T19" fmla="*/ 57 h 87"/>
                <a:gd name="T20" fmla="*/ 59 w 132"/>
                <a:gd name="T21" fmla="*/ 41 h 87"/>
                <a:gd name="T22" fmla="*/ 47 w 132"/>
                <a:gd name="T23" fmla="*/ 18 h 87"/>
                <a:gd name="T24" fmla="*/ 42 w 132"/>
                <a:gd name="T25" fmla="*/ 10 h 87"/>
                <a:gd name="T26" fmla="*/ 52 w 132"/>
                <a:gd name="T27" fmla="*/ 2 h 87"/>
                <a:gd name="T28" fmla="*/ 62 w 132"/>
                <a:gd name="T29" fmla="*/ 0 h 87"/>
                <a:gd name="T30" fmla="*/ 83 w 132"/>
                <a:gd name="T31" fmla="*/ 42 h 87"/>
                <a:gd name="T32" fmla="*/ 119 w 132"/>
                <a:gd name="T33" fmla="*/ 2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2" h="87">
                  <a:moveTo>
                    <a:pt x="119" y="22"/>
                  </a:moveTo>
                  <a:cubicBezTo>
                    <a:pt x="124" y="32"/>
                    <a:pt x="129" y="39"/>
                    <a:pt x="131" y="48"/>
                  </a:cubicBezTo>
                  <a:cubicBezTo>
                    <a:pt x="132" y="50"/>
                    <a:pt x="126" y="58"/>
                    <a:pt x="125" y="58"/>
                  </a:cubicBezTo>
                  <a:cubicBezTo>
                    <a:pt x="106" y="52"/>
                    <a:pt x="90" y="64"/>
                    <a:pt x="74" y="69"/>
                  </a:cubicBezTo>
                  <a:cubicBezTo>
                    <a:pt x="61" y="73"/>
                    <a:pt x="48" y="80"/>
                    <a:pt x="33" y="87"/>
                  </a:cubicBezTo>
                  <a:cubicBezTo>
                    <a:pt x="29" y="81"/>
                    <a:pt x="22" y="72"/>
                    <a:pt x="18" y="63"/>
                  </a:cubicBezTo>
                  <a:cubicBezTo>
                    <a:pt x="13" y="52"/>
                    <a:pt x="10" y="41"/>
                    <a:pt x="6" y="30"/>
                  </a:cubicBezTo>
                  <a:cubicBezTo>
                    <a:pt x="0" y="15"/>
                    <a:pt x="5" y="8"/>
                    <a:pt x="19" y="9"/>
                  </a:cubicBezTo>
                  <a:cubicBezTo>
                    <a:pt x="22" y="23"/>
                    <a:pt x="25" y="36"/>
                    <a:pt x="28" y="49"/>
                  </a:cubicBezTo>
                  <a:cubicBezTo>
                    <a:pt x="31" y="59"/>
                    <a:pt x="35" y="60"/>
                    <a:pt x="45" y="57"/>
                  </a:cubicBezTo>
                  <a:cubicBezTo>
                    <a:pt x="54" y="54"/>
                    <a:pt x="62" y="51"/>
                    <a:pt x="59" y="41"/>
                  </a:cubicBezTo>
                  <a:cubicBezTo>
                    <a:pt x="56" y="33"/>
                    <a:pt x="51" y="26"/>
                    <a:pt x="47" y="18"/>
                  </a:cubicBezTo>
                  <a:cubicBezTo>
                    <a:pt x="45" y="15"/>
                    <a:pt x="41" y="11"/>
                    <a:pt x="42" y="10"/>
                  </a:cubicBezTo>
                  <a:cubicBezTo>
                    <a:pt x="44" y="6"/>
                    <a:pt x="48" y="4"/>
                    <a:pt x="52" y="2"/>
                  </a:cubicBezTo>
                  <a:cubicBezTo>
                    <a:pt x="56" y="1"/>
                    <a:pt x="62" y="1"/>
                    <a:pt x="62" y="0"/>
                  </a:cubicBezTo>
                  <a:cubicBezTo>
                    <a:pt x="69" y="15"/>
                    <a:pt x="74" y="30"/>
                    <a:pt x="83" y="42"/>
                  </a:cubicBezTo>
                  <a:cubicBezTo>
                    <a:pt x="87" y="48"/>
                    <a:pt x="112" y="34"/>
                    <a:pt x="11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7" name="Freeform 71">
              <a:extLst>
                <a:ext uri="{FF2B5EF4-FFF2-40B4-BE49-F238E27FC236}">
                  <a16:creationId xmlns:a16="http://schemas.microsoft.com/office/drawing/2014/main" id="{646E239C-7852-449C-AAEE-D318847D2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1113" y="3821113"/>
              <a:ext cx="422275" cy="303213"/>
            </a:xfrm>
            <a:custGeom>
              <a:avLst/>
              <a:gdLst>
                <a:gd name="T0" fmla="*/ 123 w 128"/>
                <a:gd name="T1" fmla="*/ 2 h 92"/>
                <a:gd name="T2" fmla="*/ 98 w 128"/>
                <a:gd name="T3" fmla="*/ 35 h 92"/>
                <a:gd name="T4" fmla="*/ 69 w 128"/>
                <a:gd name="T5" fmla="*/ 36 h 92"/>
                <a:gd name="T6" fmla="*/ 67 w 128"/>
                <a:gd name="T7" fmla="*/ 43 h 92"/>
                <a:gd name="T8" fmla="*/ 100 w 128"/>
                <a:gd name="T9" fmla="*/ 69 h 92"/>
                <a:gd name="T10" fmla="*/ 104 w 128"/>
                <a:gd name="T11" fmla="*/ 66 h 92"/>
                <a:gd name="T12" fmla="*/ 103 w 128"/>
                <a:gd name="T13" fmla="*/ 82 h 92"/>
                <a:gd name="T14" fmla="*/ 96 w 128"/>
                <a:gd name="T15" fmla="*/ 92 h 92"/>
                <a:gd name="T16" fmla="*/ 86 w 128"/>
                <a:gd name="T17" fmla="*/ 88 h 92"/>
                <a:gd name="T18" fmla="*/ 50 w 128"/>
                <a:gd name="T19" fmla="*/ 50 h 92"/>
                <a:gd name="T20" fmla="*/ 0 w 128"/>
                <a:gd name="T21" fmla="*/ 42 h 92"/>
                <a:gd name="T22" fmla="*/ 11 w 128"/>
                <a:gd name="T23" fmla="*/ 3 h 92"/>
                <a:gd name="T24" fmla="*/ 22 w 128"/>
                <a:gd name="T25" fmla="*/ 1 h 92"/>
                <a:gd name="T26" fmla="*/ 65 w 128"/>
                <a:gd name="T27" fmla="*/ 19 h 92"/>
                <a:gd name="T28" fmla="*/ 123 w 128"/>
                <a:gd name="T29" fmla="*/ 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8" h="92">
                  <a:moveTo>
                    <a:pt x="123" y="2"/>
                  </a:moveTo>
                  <a:cubicBezTo>
                    <a:pt x="128" y="19"/>
                    <a:pt x="117" y="34"/>
                    <a:pt x="98" y="35"/>
                  </a:cubicBezTo>
                  <a:cubicBezTo>
                    <a:pt x="88" y="35"/>
                    <a:pt x="79" y="36"/>
                    <a:pt x="69" y="36"/>
                  </a:cubicBezTo>
                  <a:cubicBezTo>
                    <a:pt x="69" y="38"/>
                    <a:pt x="68" y="41"/>
                    <a:pt x="67" y="43"/>
                  </a:cubicBezTo>
                  <a:cubicBezTo>
                    <a:pt x="78" y="52"/>
                    <a:pt x="89" y="60"/>
                    <a:pt x="100" y="69"/>
                  </a:cubicBezTo>
                  <a:cubicBezTo>
                    <a:pt x="101" y="68"/>
                    <a:pt x="102" y="67"/>
                    <a:pt x="104" y="66"/>
                  </a:cubicBezTo>
                  <a:cubicBezTo>
                    <a:pt x="104" y="72"/>
                    <a:pt x="104" y="77"/>
                    <a:pt x="103" y="82"/>
                  </a:cubicBezTo>
                  <a:cubicBezTo>
                    <a:pt x="102" y="86"/>
                    <a:pt x="99" y="90"/>
                    <a:pt x="96" y="92"/>
                  </a:cubicBezTo>
                  <a:cubicBezTo>
                    <a:pt x="94" y="92"/>
                    <a:pt x="89" y="90"/>
                    <a:pt x="86" y="88"/>
                  </a:cubicBezTo>
                  <a:cubicBezTo>
                    <a:pt x="74" y="75"/>
                    <a:pt x="62" y="63"/>
                    <a:pt x="50" y="50"/>
                  </a:cubicBezTo>
                  <a:cubicBezTo>
                    <a:pt x="37" y="36"/>
                    <a:pt x="21" y="35"/>
                    <a:pt x="0" y="42"/>
                  </a:cubicBezTo>
                  <a:cubicBezTo>
                    <a:pt x="4" y="27"/>
                    <a:pt x="7" y="15"/>
                    <a:pt x="11" y="3"/>
                  </a:cubicBezTo>
                  <a:cubicBezTo>
                    <a:pt x="11" y="1"/>
                    <a:pt x="21" y="0"/>
                    <a:pt x="22" y="1"/>
                  </a:cubicBezTo>
                  <a:cubicBezTo>
                    <a:pt x="36" y="21"/>
                    <a:pt x="44" y="24"/>
                    <a:pt x="65" y="19"/>
                  </a:cubicBezTo>
                  <a:cubicBezTo>
                    <a:pt x="84" y="14"/>
                    <a:pt x="103" y="8"/>
                    <a:pt x="1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8" name="Freeform 72">
              <a:extLst>
                <a:ext uri="{FF2B5EF4-FFF2-40B4-BE49-F238E27FC236}">
                  <a16:creationId xmlns:a16="http://schemas.microsoft.com/office/drawing/2014/main" id="{94212087-17C1-4F60-B61C-703D306CBC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0576" y="2116138"/>
              <a:ext cx="352425" cy="379413"/>
            </a:xfrm>
            <a:custGeom>
              <a:avLst/>
              <a:gdLst>
                <a:gd name="T0" fmla="*/ 76 w 107"/>
                <a:gd name="T1" fmla="*/ 0 h 115"/>
                <a:gd name="T2" fmla="*/ 94 w 107"/>
                <a:gd name="T3" fmla="*/ 50 h 115"/>
                <a:gd name="T4" fmla="*/ 97 w 107"/>
                <a:gd name="T5" fmla="*/ 58 h 115"/>
                <a:gd name="T6" fmla="*/ 71 w 107"/>
                <a:gd name="T7" fmla="*/ 109 h 115"/>
                <a:gd name="T8" fmla="*/ 24 w 107"/>
                <a:gd name="T9" fmla="*/ 85 h 115"/>
                <a:gd name="T10" fmla="*/ 2 w 107"/>
                <a:gd name="T11" fmla="*/ 39 h 115"/>
                <a:gd name="T12" fmla="*/ 1 w 107"/>
                <a:gd name="T13" fmla="*/ 30 h 115"/>
                <a:gd name="T14" fmla="*/ 30 w 107"/>
                <a:gd name="T15" fmla="*/ 18 h 115"/>
                <a:gd name="T16" fmla="*/ 49 w 107"/>
                <a:gd name="T17" fmla="*/ 86 h 115"/>
                <a:gd name="T18" fmla="*/ 84 w 107"/>
                <a:gd name="T19" fmla="*/ 94 h 115"/>
                <a:gd name="T20" fmla="*/ 87 w 107"/>
                <a:gd name="T21" fmla="*/ 80 h 115"/>
                <a:gd name="T22" fmla="*/ 62 w 107"/>
                <a:gd name="T23" fmla="*/ 18 h 115"/>
                <a:gd name="T24" fmla="*/ 72 w 107"/>
                <a:gd name="T25" fmla="*/ 0 h 115"/>
                <a:gd name="T26" fmla="*/ 76 w 107"/>
                <a:gd name="T2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7" h="115">
                  <a:moveTo>
                    <a:pt x="76" y="0"/>
                  </a:moveTo>
                  <a:cubicBezTo>
                    <a:pt x="82" y="18"/>
                    <a:pt x="88" y="34"/>
                    <a:pt x="94" y="50"/>
                  </a:cubicBezTo>
                  <a:cubicBezTo>
                    <a:pt x="95" y="53"/>
                    <a:pt x="96" y="56"/>
                    <a:pt x="97" y="58"/>
                  </a:cubicBezTo>
                  <a:cubicBezTo>
                    <a:pt x="107" y="98"/>
                    <a:pt x="102" y="101"/>
                    <a:pt x="71" y="109"/>
                  </a:cubicBezTo>
                  <a:cubicBezTo>
                    <a:pt x="45" y="115"/>
                    <a:pt x="34" y="109"/>
                    <a:pt x="24" y="85"/>
                  </a:cubicBezTo>
                  <a:cubicBezTo>
                    <a:pt x="17" y="69"/>
                    <a:pt x="9" y="54"/>
                    <a:pt x="2" y="39"/>
                  </a:cubicBezTo>
                  <a:cubicBezTo>
                    <a:pt x="0" y="36"/>
                    <a:pt x="0" y="30"/>
                    <a:pt x="1" y="30"/>
                  </a:cubicBezTo>
                  <a:cubicBezTo>
                    <a:pt x="10" y="25"/>
                    <a:pt x="20" y="21"/>
                    <a:pt x="30" y="18"/>
                  </a:cubicBezTo>
                  <a:cubicBezTo>
                    <a:pt x="24" y="46"/>
                    <a:pt x="41" y="65"/>
                    <a:pt x="49" y="86"/>
                  </a:cubicBezTo>
                  <a:cubicBezTo>
                    <a:pt x="54" y="100"/>
                    <a:pt x="72" y="103"/>
                    <a:pt x="84" y="94"/>
                  </a:cubicBezTo>
                  <a:cubicBezTo>
                    <a:pt x="87" y="91"/>
                    <a:pt x="89" y="84"/>
                    <a:pt x="87" y="80"/>
                  </a:cubicBezTo>
                  <a:cubicBezTo>
                    <a:pt x="80" y="59"/>
                    <a:pt x="71" y="38"/>
                    <a:pt x="62" y="18"/>
                  </a:cubicBezTo>
                  <a:cubicBezTo>
                    <a:pt x="55" y="3"/>
                    <a:pt x="56" y="1"/>
                    <a:pt x="72" y="0"/>
                  </a:cubicBezTo>
                  <a:cubicBezTo>
                    <a:pt x="74" y="0"/>
                    <a:pt x="76" y="0"/>
                    <a:pt x="7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9" name="Freeform 73">
              <a:extLst>
                <a:ext uri="{FF2B5EF4-FFF2-40B4-BE49-F238E27FC236}">
                  <a16:creationId xmlns:a16="http://schemas.microsoft.com/office/drawing/2014/main" id="{6E3439DA-CF57-4443-95E5-234B446A46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6676" y="3416300"/>
              <a:ext cx="385763" cy="319088"/>
            </a:xfrm>
            <a:custGeom>
              <a:avLst/>
              <a:gdLst>
                <a:gd name="T0" fmla="*/ 8 w 117"/>
                <a:gd name="T1" fmla="*/ 72 h 97"/>
                <a:gd name="T2" fmla="*/ 14 w 117"/>
                <a:gd name="T3" fmla="*/ 25 h 97"/>
                <a:gd name="T4" fmla="*/ 93 w 117"/>
                <a:gd name="T5" fmla="*/ 40 h 97"/>
                <a:gd name="T6" fmla="*/ 101 w 117"/>
                <a:gd name="T7" fmla="*/ 24 h 97"/>
                <a:gd name="T8" fmla="*/ 94 w 117"/>
                <a:gd name="T9" fmla="*/ 9 h 97"/>
                <a:gd name="T10" fmla="*/ 116 w 117"/>
                <a:gd name="T11" fmla="*/ 0 h 97"/>
                <a:gd name="T12" fmla="*/ 116 w 117"/>
                <a:gd name="T13" fmla="*/ 83 h 97"/>
                <a:gd name="T14" fmla="*/ 93 w 117"/>
                <a:gd name="T15" fmla="*/ 93 h 97"/>
                <a:gd name="T16" fmla="*/ 96 w 117"/>
                <a:gd name="T17" fmla="*/ 82 h 97"/>
                <a:gd name="T18" fmla="*/ 84 w 117"/>
                <a:gd name="T19" fmla="*/ 63 h 97"/>
                <a:gd name="T20" fmla="*/ 62 w 117"/>
                <a:gd name="T21" fmla="*/ 61 h 97"/>
                <a:gd name="T22" fmla="*/ 8 w 117"/>
                <a:gd name="T23" fmla="*/ 72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" h="97">
                  <a:moveTo>
                    <a:pt x="8" y="72"/>
                  </a:moveTo>
                  <a:cubicBezTo>
                    <a:pt x="0" y="51"/>
                    <a:pt x="2" y="40"/>
                    <a:pt x="14" y="25"/>
                  </a:cubicBezTo>
                  <a:cubicBezTo>
                    <a:pt x="38" y="42"/>
                    <a:pt x="66" y="37"/>
                    <a:pt x="93" y="40"/>
                  </a:cubicBezTo>
                  <a:cubicBezTo>
                    <a:pt x="102" y="42"/>
                    <a:pt x="106" y="32"/>
                    <a:pt x="101" y="24"/>
                  </a:cubicBezTo>
                  <a:cubicBezTo>
                    <a:pt x="99" y="19"/>
                    <a:pt x="97" y="14"/>
                    <a:pt x="94" y="9"/>
                  </a:cubicBezTo>
                  <a:cubicBezTo>
                    <a:pt x="101" y="6"/>
                    <a:pt x="108" y="3"/>
                    <a:pt x="116" y="0"/>
                  </a:cubicBezTo>
                  <a:cubicBezTo>
                    <a:pt x="116" y="30"/>
                    <a:pt x="117" y="57"/>
                    <a:pt x="116" y="83"/>
                  </a:cubicBezTo>
                  <a:cubicBezTo>
                    <a:pt x="115" y="97"/>
                    <a:pt x="102" y="89"/>
                    <a:pt x="93" y="93"/>
                  </a:cubicBezTo>
                  <a:cubicBezTo>
                    <a:pt x="95" y="88"/>
                    <a:pt x="95" y="85"/>
                    <a:pt x="96" y="82"/>
                  </a:cubicBezTo>
                  <a:cubicBezTo>
                    <a:pt x="104" y="64"/>
                    <a:pt x="103" y="63"/>
                    <a:pt x="84" y="63"/>
                  </a:cubicBezTo>
                  <a:cubicBezTo>
                    <a:pt x="77" y="63"/>
                    <a:pt x="69" y="63"/>
                    <a:pt x="62" y="61"/>
                  </a:cubicBezTo>
                  <a:cubicBezTo>
                    <a:pt x="43" y="56"/>
                    <a:pt x="25" y="57"/>
                    <a:pt x="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0" name="Freeform 74">
              <a:extLst>
                <a:ext uri="{FF2B5EF4-FFF2-40B4-BE49-F238E27FC236}">
                  <a16:creationId xmlns:a16="http://schemas.microsoft.com/office/drawing/2014/main" id="{5EE211B5-3CF8-43E9-9D34-26599672E9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0976" y="2773363"/>
              <a:ext cx="371475" cy="315913"/>
            </a:xfrm>
            <a:custGeom>
              <a:avLst/>
              <a:gdLst>
                <a:gd name="T0" fmla="*/ 113 w 113"/>
                <a:gd name="T1" fmla="*/ 18 h 96"/>
                <a:gd name="T2" fmla="*/ 96 w 113"/>
                <a:gd name="T3" fmla="*/ 32 h 96"/>
                <a:gd name="T4" fmla="*/ 70 w 113"/>
                <a:gd name="T5" fmla="*/ 31 h 96"/>
                <a:gd name="T6" fmla="*/ 62 w 113"/>
                <a:gd name="T7" fmla="*/ 52 h 96"/>
                <a:gd name="T8" fmla="*/ 86 w 113"/>
                <a:gd name="T9" fmla="*/ 75 h 96"/>
                <a:gd name="T10" fmla="*/ 71 w 113"/>
                <a:gd name="T11" fmla="*/ 94 h 96"/>
                <a:gd name="T12" fmla="*/ 59 w 113"/>
                <a:gd name="T13" fmla="*/ 91 h 96"/>
                <a:gd name="T14" fmla="*/ 2 w 113"/>
                <a:gd name="T15" fmla="*/ 16 h 96"/>
                <a:gd name="T16" fmla="*/ 1 w 113"/>
                <a:gd name="T17" fmla="*/ 4 h 96"/>
                <a:gd name="T18" fmla="*/ 12 w 113"/>
                <a:gd name="T19" fmla="*/ 1 h 96"/>
                <a:gd name="T20" fmla="*/ 113 w 113"/>
                <a:gd name="T21" fmla="*/ 18 h 96"/>
                <a:gd name="T22" fmla="*/ 22 w 113"/>
                <a:gd name="T23" fmla="*/ 15 h 96"/>
                <a:gd name="T24" fmla="*/ 45 w 113"/>
                <a:gd name="T25" fmla="*/ 43 h 96"/>
                <a:gd name="T26" fmla="*/ 55 w 113"/>
                <a:gd name="T27" fmla="*/ 23 h 96"/>
                <a:gd name="T28" fmla="*/ 22 w 113"/>
                <a:gd name="T29" fmla="*/ 1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3" h="96">
                  <a:moveTo>
                    <a:pt x="113" y="18"/>
                  </a:moveTo>
                  <a:cubicBezTo>
                    <a:pt x="113" y="34"/>
                    <a:pt x="108" y="38"/>
                    <a:pt x="96" y="32"/>
                  </a:cubicBezTo>
                  <a:cubicBezTo>
                    <a:pt x="87" y="28"/>
                    <a:pt x="78" y="21"/>
                    <a:pt x="70" y="31"/>
                  </a:cubicBezTo>
                  <a:cubicBezTo>
                    <a:pt x="65" y="37"/>
                    <a:pt x="60" y="47"/>
                    <a:pt x="62" y="52"/>
                  </a:cubicBezTo>
                  <a:cubicBezTo>
                    <a:pt x="66" y="60"/>
                    <a:pt x="76" y="66"/>
                    <a:pt x="86" y="75"/>
                  </a:cubicBezTo>
                  <a:cubicBezTo>
                    <a:pt x="83" y="79"/>
                    <a:pt x="78" y="87"/>
                    <a:pt x="71" y="94"/>
                  </a:cubicBezTo>
                  <a:cubicBezTo>
                    <a:pt x="69" y="96"/>
                    <a:pt x="61" y="93"/>
                    <a:pt x="59" y="91"/>
                  </a:cubicBezTo>
                  <a:cubicBezTo>
                    <a:pt x="40" y="66"/>
                    <a:pt x="21" y="41"/>
                    <a:pt x="2" y="16"/>
                  </a:cubicBezTo>
                  <a:cubicBezTo>
                    <a:pt x="0" y="13"/>
                    <a:pt x="0" y="7"/>
                    <a:pt x="1" y="4"/>
                  </a:cubicBezTo>
                  <a:cubicBezTo>
                    <a:pt x="3" y="2"/>
                    <a:pt x="9" y="0"/>
                    <a:pt x="12" y="1"/>
                  </a:cubicBezTo>
                  <a:cubicBezTo>
                    <a:pt x="46" y="6"/>
                    <a:pt x="79" y="12"/>
                    <a:pt x="113" y="18"/>
                  </a:cubicBezTo>
                  <a:close/>
                  <a:moveTo>
                    <a:pt x="22" y="15"/>
                  </a:moveTo>
                  <a:cubicBezTo>
                    <a:pt x="31" y="26"/>
                    <a:pt x="37" y="34"/>
                    <a:pt x="45" y="43"/>
                  </a:cubicBezTo>
                  <a:cubicBezTo>
                    <a:pt x="48" y="35"/>
                    <a:pt x="51" y="29"/>
                    <a:pt x="55" y="23"/>
                  </a:cubicBezTo>
                  <a:cubicBezTo>
                    <a:pt x="44" y="20"/>
                    <a:pt x="35" y="18"/>
                    <a:pt x="2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1" name="Freeform 75">
              <a:extLst>
                <a:ext uri="{FF2B5EF4-FFF2-40B4-BE49-F238E27FC236}">
                  <a16:creationId xmlns:a16="http://schemas.microsoft.com/office/drawing/2014/main" id="{3F9204C9-4FAD-4F53-BA29-C12C5BEF1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7626" y="3132138"/>
              <a:ext cx="422275" cy="257175"/>
            </a:xfrm>
            <a:custGeom>
              <a:avLst/>
              <a:gdLst>
                <a:gd name="T0" fmla="*/ 23 w 128"/>
                <a:gd name="T1" fmla="*/ 30 h 78"/>
                <a:gd name="T2" fmla="*/ 82 w 128"/>
                <a:gd name="T3" fmla="*/ 22 h 78"/>
                <a:gd name="T4" fmla="*/ 108 w 128"/>
                <a:gd name="T5" fmla="*/ 0 h 78"/>
                <a:gd name="T6" fmla="*/ 119 w 128"/>
                <a:gd name="T7" fmla="*/ 13 h 78"/>
                <a:gd name="T8" fmla="*/ 126 w 128"/>
                <a:gd name="T9" fmla="*/ 39 h 78"/>
                <a:gd name="T10" fmla="*/ 113 w 128"/>
                <a:gd name="T11" fmla="*/ 52 h 78"/>
                <a:gd name="T12" fmla="*/ 46 w 128"/>
                <a:gd name="T13" fmla="*/ 54 h 78"/>
                <a:gd name="T14" fmla="*/ 21 w 128"/>
                <a:gd name="T15" fmla="*/ 70 h 78"/>
                <a:gd name="T16" fmla="*/ 7 w 128"/>
                <a:gd name="T17" fmla="*/ 69 h 78"/>
                <a:gd name="T18" fmla="*/ 1 w 128"/>
                <a:gd name="T19" fmla="*/ 26 h 78"/>
                <a:gd name="T20" fmla="*/ 8 w 128"/>
                <a:gd name="T21" fmla="*/ 16 h 78"/>
                <a:gd name="T22" fmla="*/ 23 w 128"/>
                <a:gd name="T23" fmla="*/ 3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78">
                  <a:moveTo>
                    <a:pt x="23" y="30"/>
                  </a:moveTo>
                  <a:cubicBezTo>
                    <a:pt x="41" y="28"/>
                    <a:pt x="62" y="25"/>
                    <a:pt x="82" y="22"/>
                  </a:cubicBezTo>
                  <a:cubicBezTo>
                    <a:pt x="95" y="21"/>
                    <a:pt x="105" y="18"/>
                    <a:pt x="108" y="0"/>
                  </a:cubicBezTo>
                  <a:cubicBezTo>
                    <a:pt x="113" y="6"/>
                    <a:pt x="118" y="9"/>
                    <a:pt x="119" y="13"/>
                  </a:cubicBezTo>
                  <a:cubicBezTo>
                    <a:pt x="122" y="21"/>
                    <a:pt x="124" y="30"/>
                    <a:pt x="126" y="39"/>
                  </a:cubicBezTo>
                  <a:cubicBezTo>
                    <a:pt x="128" y="49"/>
                    <a:pt x="122" y="56"/>
                    <a:pt x="113" y="52"/>
                  </a:cubicBezTo>
                  <a:cubicBezTo>
                    <a:pt x="90" y="40"/>
                    <a:pt x="68" y="51"/>
                    <a:pt x="46" y="54"/>
                  </a:cubicBezTo>
                  <a:cubicBezTo>
                    <a:pt x="35" y="55"/>
                    <a:pt x="25" y="57"/>
                    <a:pt x="21" y="70"/>
                  </a:cubicBezTo>
                  <a:cubicBezTo>
                    <a:pt x="19" y="77"/>
                    <a:pt x="9" y="78"/>
                    <a:pt x="7" y="69"/>
                  </a:cubicBezTo>
                  <a:cubicBezTo>
                    <a:pt x="3" y="55"/>
                    <a:pt x="2" y="41"/>
                    <a:pt x="1" y="26"/>
                  </a:cubicBezTo>
                  <a:cubicBezTo>
                    <a:pt x="0" y="23"/>
                    <a:pt x="5" y="20"/>
                    <a:pt x="8" y="16"/>
                  </a:cubicBezTo>
                  <a:cubicBezTo>
                    <a:pt x="12" y="20"/>
                    <a:pt x="17" y="24"/>
                    <a:pt x="2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2" name="Freeform 76">
              <a:extLst>
                <a:ext uri="{FF2B5EF4-FFF2-40B4-BE49-F238E27FC236}">
                  <a16:creationId xmlns:a16="http://schemas.microsoft.com/office/drawing/2014/main" id="{73DDF204-267B-4DAA-A55D-1F5C6DDF49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9913" y="4432300"/>
              <a:ext cx="285750" cy="331788"/>
            </a:xfrm>
            <a:custGeom>
              <a:avLst/>
              <a:gdLst>
                <a:gd name="T0" fmla="*/ 19 w 87"/>
                <a:gd name="T1" fmla="*/ 100 h 101"/>
                <a:gd name="T2" fmla="*/ 6 w 87"/>
                <a:gd name="T3" fmla="*/ 81 h 101"/>
                <a:gd name="T4" fmla="*/ 31 w 87"/>
                <a:gd name="T5" fmla="*/ 46 h 101"/>
                <a:gd name="T6" fmla="*/ 29 w 87"/>
                <a:gd name="T7" fmla="*/ 18 h 101"/>
                <a:gd name="T8" fmla="*/ 28 w 87"/>
                <a:gd name="T9" fmla="*/ 6 h 101"/>
                <a:gd name="T10" fmla="*/ 42 w 87"/>
                <a:gd name="T11" fmla="*/ 1 h 101"/>
                <a:gd name="T12" fmla="*/ 64 w 87"/>
                <a:gd name="T13" fmla="*/ 1 h 101"/>
                <a:gd name="T14" fmla="*/ 87 w 87"/>
                <a:gd name="T15" fmla="*/ 3 h 101"/>
                <a:gd name="T16" fmla="*/ 82 w 87"/>
                <a:gd name="T17" fmla="*/ 22 h 101"/>
                <a:gd name="T18" fmla="*/ 32 w 87"/>
                <a:gd name="T19" fmla="*/ 92 h 101"/>
                <a:gd name="T20" fmla="*/ 19 w 87"/>
                <a:gd name="T21" fmla="*/ 10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101">
                  <a:moveTo>
                    <a:pt x="19" y="100"/>
                  </a:moveTo>
                  <a:cubicBezTo>
                    <a:pt x="6" y="101"/>
                    <a:pt x="0" y="90"/>
                    <a:pt x="6" y="81"/>
                  </a:cubicBezTo>
                  <a:cubicBezTo>
                    <a:pt x="13" y="69"/>
                    <a:pt x="22" y="57"/>
                    <a:pt x="31" y="46"/>
                  </a:cubicBezTo>
                  <a:cubicBezTo>
                    <a:pt x="39" y="36"/>
                    <a:pt x="44" y="27"/>
                    <a:pt x="29" y="18"/>
                  </a:cubicBezTo>
                  <a:cubicBezTo>
                    <a:pt x="27" y="17"/>
                    <a:pt x="26" y="8"/>
                    <a:pt x="28" y="6"/>
                  </a:cubicBezTo>
                  <a:cubicBezTo>
                    <a:pt x="31" y="3"/>
                    <a:pt x="37" y="1"/>
                    <a:pt x="42" y="1"/>
                  </a:cubicBezTo>
                  <a:cubicBezTo>
                    <a:pt x="49" y="0"/>
                    <a:pt x="56" y="0"/>
                    <a:pt x="64" y="1"/>
                  </a:cubicBezTo>
                  <a:cubicBezTo>
                    <a:pt x="72" y="1"/>
                    <a:pt x="79" y="2"/>
                    <a:pt x="87" y="3"/>
                  </a:cubicBezTo>
                  <a:cubicBezTo>
                    <a:pt x="86" y="9"/>
                    <a:pt x="86" y="17"/>
                    <a:pt x="82" y="22"/>
                  </a:cubicBezTo>
                  <a:cubicBezTo>
                    <a:pt x="66" y="46"/>
                    <a:pt x="49" y="69"/>
                    <a:pt x="32" y="92"/>
                  </a:cubicBezTo>
                  <a:cubicBezTo>
                    <a:pt x="28" y="97"/>
                    <a:pt x="21" y="99"/>
                    <a:pt x="19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3" name="Freeform 77">
              <a:extLst>
                <a:ext uri="{FF2B5EF4-FFF2-40B4-BE49-F238E27FC236}">
                  <a16:creationId xmlns:a16="http://schemas.microsoft.com/office/drawing/2014/main" id="{6333112B-A62B-423D-A85C-9ECB30C5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6576" y="2082800"/>
              <a:ext cx="300038" cy="366713"/>
            </a:xfrm>
            <a:custGeom>
              <a:avLst/>
              <a:gdLst>
                <a:gd name="T0" fmla="*/ 91 w 91"/>
                <a:gd name="T1" fmla="*/ 27 h 111"/>
                <a:gd name="T2" fmla="*/ 40 w 91"/>
                <a:gd name="T3" fmla="*/ 89 h 111"/>
                <a:gd name="T4" fmla="*/ 16 w 91"/>
                <a:gd name="T5" fmla="*/ 104 h 111"/>
                <a:gd name="T6" fmla="*/ 6 w 91"/>
                <a:gd name="T7" fmla="*/ 78 h 111"/>
                <a:gd name="T8" fmla="*/ 0 w 91"/>
                <a:gd name="T9" fmla="*/ 15 h 111"/>
                <a:gd name="T10" fmla="*/ 4 w 91"/>
                <a:gd name="T11" fmla="*/ 0 h 111"/>
                <a:gd name="T12" fmla="*/ 29 w 91"/>
                <a:gd name="T13" fmla="*/ 5 h 111"/>
                <a:gd name="T14" fmla="*/ 28 w 91"/>
                <a:gd name="T15" fmla="*/ 19 h 111"/>
                <a:gd name="T16" fmla="*/ 25 w 91"/>
                <a:gd name="T17" fmla="*/ 70 h 111"/>
                <a:gd name="T18" fmla="*/ 38 w 91"/>
                <a:gd name="T19" fmla="*/ 72 h 111"/>
                <a:gd name="T20" fmla="*/ 66 w 91"/>
                <a:gd name="T21" fmla="*/ 26 h 111"/>
                <a:gd name="T22" fmla="*/ 91 w 91"/>
                <a:gd name="T23" fmla="*/ 2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1">
                  <a:moveTo>
                    <a:pt x="91" y="27"/>
                  </a:moveTo>
                  <a:cubicBezTo>
                    <a:pt x="74" y="48"/>
                    <a:pt x="57" y="69"/>
                    <a:pt x="40" y="89"/>
                  </a:cubicBezTo>
                  <a:cubicBezTo>
                    <a:pt x="33" y="97"/>
                    <a:pt x="27" y="111"/>
                    <a:pt x="16" y="104"/>
                  </a:cubicBezTo>
                  <a:cubicBezTo>
                    <a:pt x="10" y="101"/>
                    <a:pt x="8" y="87"/>
                    <a:pt x="6" y="78"/>
                  </a:cubicBezTo>
                  <a:cubicBezTo>
                    <a:pt x="4" y="57"/>
                    <a:pt x="2" y="36"/>
                    <a:pt x="0" y="15"/>
                  </a:cubicBezTo>
                  <a:cubicBezTo>
                    <a:pt x="0" y="10"/>
                    <a:pt x="3" y="0"/>
                    <a:pt x="4" y="0"/>
                  </a:cubicBezTo>
                  <a:cubicBezTo>
                    <a:pt x="12" y="0"/>
                    <a:pt x="21" y="2"/>
                    <a:pt x="29" y="5"/>
                  </a:cubicBezTo>
                  <a:cubicBezTo>
                    <a:pt x="30" y="5"/>
                    <a:pt x="28" y="14"/>
                    <a:pt x="28" y="19"/>
                  </a:cubicBezTo>
                  <a:cubicBezTo>
                    <a:pt x="27" y="36"/>
                    <a:pt x="25" y="53"/>
                    <a:pt x="25" y="70"/>
                  </a:cubicBezTo>
                  <a:cubicBezTo>
                    <a:pt x="26" y="78"/>
                    <a:pt x="33" y="80"/>
                    <a:pt x="38" y="72"/>
                  </a:cubicBezTo>
                  <a:cubicBezTo>
                    <a:pt x="47" y="57"/>
                    <a:pt x="63" y="46"/>
                    <a:pt x="66" y="26"/>
                  </a:cubicBezTo>
                  <a:cubicBezTo>
                    <a:pt x="68" y="15"/>
                    <a:pt x="81" y="16"/>
                    <a:pt x="9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4" name="Freeform 78">
              <a:extLst>
                <a:ext uri="{FF2B5EF4-FFF2-40B4-BE49-F238E27FC236}">
                  <a16:creationId xmlns:a16="http://schemas.microsoft.com/office/drawing/2014/main" id="{7B37ED85-F809-4408-B7A3-2785B5CEE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2576" y="2033588"/>
              <a:ext cx="131763" cy="346075"/>
            </a:xfrm>
            <a:custGeom>
              <a:avLst/>
              <a:gdLst>
                <a:gd name="T0" fmla="*/ 40 w 40"/>
                <a:gd name="T1" fmla="*/ 5 h 105"/>
                <a:gd name="T2" fmla="*/ 30 w 40"/>
                <a:gd name="T3" fmla="*/ 102 h 105"/>
                <a:gd name="T4" fmla="*/ 0 w 40"/>
                <a:gd name="T5" fmla="*/ 105 h 105"/>
                <a:gd name="T6" fmla="*/ 9 w 40"/>
                <a:gd name="T7" fmla="*/ 56 h 105"/>
                <a:gd name="T8" fmla="*/ 8 w 40"/>
                <a:gd name="T9" fmla="*/ 16 h 105"/>
                <a:gd name="T10" fmla="*/ 9 w 40"/>
                <a:gd name="T11" fmla="*/ 3 h 105"/>
                <a:gd name="T12" fmla="*/ 22 w 40"/>
                <a:gd name="T13" fmla="*/ 1 h 105"/>
                <a:gd name="T14" fmla="*/ 40 w 40"/>
                <a:gd name="T15" fmla="*/ 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105">
                  <a:moveTo>
                    <a:pt x="40" y="5"/>
                  </a:moveTo>
                  <a:cubicBezTo>
                    <a:pt x="36" y="38"/>
                    <a:pt x="33" y="69"/>
                    <a:pt x="30" y="102"/>
                  </a:cubicBezTo>
                  <a:cubicBezTo>
                    <a:pt x="23" y="103"/>
                    <a:pt x="12" y="104"/>
                    <a:pt x="0" y="105"/>
                  </a:cubicBezTo>
                  <a:cubicBezTo>
                    <a:pt x="3" y="87"/>
                    <a:pt x="8" y="72"/>
                    <a:pt x="9" y="56"/>
                  </a:cubicBezTo>
                  <a:cubicBezTo>
                    <a:pt x="10" y="43"/>
                    <a:pt x="8" y="30"/>
                    <a:pt x="8" y="16"/>
                  </a:cubicBezTo>
                  <a:cubicBezTo>
                    <a:pt x="8" y="12"/>
                    <a:pt x="7" y="6"/>
                    <a:pt x="9" y="3"/>
                  </a:cubicBezTo>
                  <a:cubicBezTo>
                    <a:pt x="12" y="0"/>
                    <a:pt x="18" y="0"/>
                    <a:pt x="22" y="1"/>
                  </a:cubicBezTo>
                  <a:cubicBezTo>
                    <a:pt x="29" y="2"/>
                    <a:pt x="36" y="4"/>
                    <a:pt x="4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5" name="Freeform 79">
              <a:extLst>
                <a:ext uri="{FF2B5EF4-FFF2-40B4-BE49-F238E27FC236}">
                  <a16:creationId xmlns:a16="http://schemas.microsoft.com/office/drawing/2014/main" id="{7554423C-33AB-4F0C-9740-A5B5D6B497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9551" y="3630613"/>
              <a:ext cx="741363" cy="711200"/>
            </a:xfrm>
            <a:custGeom>
              <a:avLst/>
              <a:gdLst>
                <a:gd name="T0" fmla="*/ 89 w 225"/>
                <a:gd name="T1" fmla="*/ 97 h 216"/>
                <a:gd name="T2" fmla="*/ 47 w 225"/>
                <a:gd name="T3" fmla="*/ 105 h 216"/>
                <a:gd name="T4" fmla="*/ 5 w 225"/>
                <a:gd name="T5" fmla="*/ 116 h 216"/>
                <a:gd name="T6" fmla="*/ 19 w 225"/>
                <a:gd name="T7" fmla="*/ 83 h 216"/>
                <a:gd name="T8" fmla="*/ 83 w 225"/>
                <a:gd name="T9" fmla="*/ 60 h 216"/>
                <a:gd name="T10" fmla="*/ 96 w 225"/>
                <a:gd name="T11" fmla="*/ 57 h 216"/>
                <a:gd name="T12" fmla="*/ 96 w 225"/>
                <a:gd name="T13" fmla="*/ 50 h 216"/>
                <a:gd name="T14" fmla="*/ 65 w 225"/>
                <a:gd name="T15" fmla="*/ 48 h 216"/>
                <a:gd name="T16" fmla="*/ 42 w 225"/>
                <a:gd name="T17" fmla="*/ 39 h 216"/>
                <a:gd name="T18" fmla="*/ 62 w 225"/>
                <a:gd name="T19" fmla="*/ 13 h 216"/>
                <a:gd name="T20" fmla="*/ 152 w 225"/>
                <a:gd name="T21" fmla="*/ 6 h 216"/>
                <a:gd name="T22" fmla="*/ 154 w 225"/>
                <a:gd name="T23" fmla="*/ 12 h 216"/>
                <a:gd name="T24" fmla="*/ 146 w 225"/>
                <a:gd name="T25" fmla="*/ 32 h 216"/>
                <a:gd name="T26" fmla="*/ 145 w 225"/>
                <a:gd name="T27" fmla="*/ 46 h 216"/>
                <a:gd name="T28" fmla="*/ 159 w 225"/>
                <a:gd name="T29" fmla="*/ 45 h 216"/>
                <a:gd name="T30" fmla="*/ 187 w 225"/>
                <a:gd name="T31" fmla="*/ 23 h 216"/>
                <a:gd name="T32" fmla="*/ 203 w 225"/>
                <a:gd name="T33" fmla="*/ 6 h 216"/>
                <a:gd name="T34" fmla="*/ 224 w 225"/>
                <a:gd name="T35" fmla="*/ 17 h 216"/>
                <a:gd name="T36" fmla="*/ 217 w 225"/>
                <a:gd name="T37" fmla="*/ 106 h 216"/>
                <a:gd name="T38" fmla="*/ 171 w 225"/>
                <a:gd name="T39" fmla="*/ 135 h 216"/>
                <a:gd name="T40" fmla="*/ 139 w 225"/>
                <a:gd name="T41" fmla="*/ 141 h 216"/>
                <a:gd name="T42" fmla="*/ 156 w 225"/>
                <a:gd name="T43" fmla="*/ 180 h 216"/>
                <a:gd name="T44" fmla="*/ 161 w 225"/>
                <a:gd name="T45" fmla="*/ 197 h 216"/>
                <a:gd name="T46" fmla="*/ 159 w 225"/>
                <a:gd name="T47" fmla="*/ 214 h 216"/>
                <a:gd name="T48" fmla="*/ 139 w 225"/>
                <a:gd name="T49" fmla="*/ 212 h 216"/>
                <a:gd name="T50" fmla="*/ 97 w 225"/>
                <a:gd name="T51" fmla="*/ 166 h 216"/>
                <a:gd name="T52" fmla="*/ 73 w 225"/>
                <a:gd name="T53" fmla="*/ 159 h 216"/>
                <a:gd name="T54" fmla="*/ 24 w 225"/>
                <a:gd name="T55" fmla="*/ 178 h 216"/>
                <a:gd name="T56" fmla="*/ 2 w 225"/>
                <a:gd name="T57" fmla="*/ 174 h 216"/>
                <a:gd name="T58" fmla="*/ 8 w 225"/>
                <a:gd name="T59" fmla="*/ 154 h 216"/>
                <a:gd name="T60" fmla="*/ 65 w 225"/>
                <a:gd name="T61" fmla="*/ 121 h 216"/>
                <a:gd name="T62" fmla="*/ 89 w 225"/>
                <a:gd name="T63" fmla="*/ 97 h 216"/>
                <a:gd name="T64" fmla="*/ 178 w 225"/>
                <a:gd name="T65" fmla="*/ 75 h 216"/>
                <a:gd name="T66" fmla="*/ 146 w 225"/>
                <a:gd name="T67" fmla="*/ 75 h 216"/>
                <a:gd name="T68" fmla="*/ 138 w 225"/>
                <a:gd name="T69" fmla="*/ 83 h 216"/>
                <a:gd name="T70" fmla="*/ 141 w 225"/>
                <a:gd name="T71" fmla="*/ 94 h 216"/>
                <a:gd name="T72" fmla="*/ 168 w 225"/>
                <a:gd name="T73" fmla="*/ 92 h 216"/>
                <a:gd name="T74" fmla="*/ 178 w 225"/>
                <a:gd name="T75" fmla="*/ 7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5" h="216">
                  <a:moveTo>
                    <a:pt x="89" y="97"/>
                  </a:moveTo>
                  <a:cubicBezTo>
                    <a:pt x="75" y="100"/>
                    <a:pt x="61" y="102"/>
                    <a:pt x="47" y="105"/>
                  </a:cubicBezTo>
                  <a:cubicBezTo>
                    <a:pt x="33" y="108"/>
                    <a:pt x="20" y="112"/>
                    <a:pt x="5" y="116"/>
                  </a:cubicBezTo>
                  <a:cubicBezTo>
                    <a:pt x="0" y="98"/>
                    <a:pt x="11" y="90"/>
                    <a:pt x="19" y="83"/>
                  </a:cubicBezTo>
                  <a:cubicBezTo>
                    <a:pt x="38" y="67"/>
                    <a:pt x="60" y="63"/>
                    <a:pt x="83" y="60"/>
                  </a:cubicBezTo>
                  <a:cubicBezTo>
                    <a:pt x="88" y="60"/>
                    <a:pt x="92" y="58"/>
                    <a:pt x="96" y="57"/>
                  </a:cubicBezTo>
                  <a:cubicBezTo>
                    <a:pt x="96" y="55"/>
                    <a:pt x="96" y="53"/>
                    <a:pt x="96" y="50"/>
                  </a:cubicBezTo>
                  <a:cubicBezTo>
                    <a:pt x="86" y="50"/>
                    <a:pt x="76" y="49"/>
                    <a:pt x="65" y="48"/>
                  </a:cubicBezTo>
                  <a:cubicBezTo>
                    <a:pt x="57" y="47"/>
                    <a:pt x="45" y="52"/>
                    <a:pt x="42" y="39"/>
                  </a:cubicBezTo>
                  <a:cubicBezTo>
                    <a:pt x="39" y="29"/>
                    <a:pt x="51" y="14"/>
                    <a:pt x="62" y="13"/>
                  </a:cubicBezTo>
                  <a:cubicBezTo>
                    <a:pt x="92" y="10"/>
                    <a:pt x="122" y="8"/>
                    <a:pt x="152" y="6"/>
                  </a:cubicBezTo>
                  <a:cubicBezTo>
                    <a:pt x="152" y="8"/>
                    <a:pt x="153" y="10"/>
                    <a:pt x="154" y="12"/>
                  </a:cubicBezTo>
                  <a:cubicBezTo>
                    <a:pt x="151" y="18"/>
                    <a:pt x="148" y="25"/>
                    <a:pt x="146" y="32"/>
                  </a:cubicBezTo>
                  <a:cubicBezTo>
                    <a:pt x="145" y="36"/>
                    <a:pt x="145" y="41"/>
                    <a:pt x="145" y="46"/>
                  </a:cubicBezTo>
                  <a:cubicBezTo>
                    <a:pt x="149" y="46"/>
                    <a:pt x="154" y="47"/>
                    <a:pt x="159" y="45"/>
                  </a:cubicBezTo>
                  <a:cubicBezTo>
                    <a:pt x="171" y="42"/>
                    <a:pt x="181" y="35"/>
                    <a:pt x="187" y="23"/>
                  </a:cubicBezTo>
                  <a:cubicBezTo>
                    <a:pt x="190" y="16"/>
                    <a:pt x="196" y="10"/>
                    <a:pt x="203" y="6"/>
                  </a:cubicBezTo>
                  <a:cubicBezTo>
                    <a:pt x="213" y="0"/>
                    <a:pt x="225" y="6"/>
                    <a:pt x="224" y="17"/>
                  </a:cubicBezTo>
                  <a:cubicBezTo>
                    <a:pt x="223" y="47"/>
                    <a:pt x="222" y="77"/>
                    <a:pt x="217" y="106"/>
                  </a:cubicBezTo>
                  <a:cubicBezTo>
                    <a:pt x="213" y="130"/>
                    <a:pt x="191" y="131"/>
                    <a:pt x="171" y="135"/>
                  </a:cubicBezTo>
                  <a:cubicBezTo>
                    <a:pt x="161" y="136"/>
                    <a:pt x="151" y="139"/>
                    <a:pt x="139" y="141"/>
                  </a:cubicBezTo>
                  <a:cubicBezTo>
                    <a:pt x="145" y="156"/>
                    <a:pt x="150" y="168"/>
                    <a:pt x="156" y="180"/>
                  </a:cubicBezTo>
                  <a:cubicBezTo>
                    <a:pt x="158" y="186"/>
                    <a:pt x="161" y="191"/>
                    <a:pt x="161" y="197"/>
                  </a:cubicBezTo>
                  <a:cubicBezTo>
                    <a:pt x="162" y="203"/>
                    <a:pt x="161" y="214"/>
                    <a:pt x="159" y="214"/>
                  </a:cubicBezTo>
                  <a:cubicBezTo>
                    <a:pt x="153" y="216"/>
                    <a:pt x="143" y="216"/>
                    <a:pt x="139" y="212"/>
                  </a:cubicBezTo>
                  <a:cubicBezTo>
                    <a:pt x="124" y="198"/>
                    <a:pt x="109" y="182"/>
                    <a:pt x="97" y="166"/>
                  </a:cubicBezTo>
                  <a:cubicBezTo>
                    <a:pt x="89" y="156"/>
                    <a:pt x="83" y="155"/>
                    <a:pt x="73" y="159"/>
                  </a:cubicBezTo>
                  <a:cubicBezTo>
                    <a:pt x="57" y="166"/>
                    <a:pt x="41" y="173"/>
                    <a:pt x="24" y="178"/>
                  </a:cubicBezTo>
                  <a:cubicBezTo>
                    <a:pt x="18" y="179"/>
                    <a:pt x="10" y="175"/>
                    <a:pt x="2" y="174"/>
                  </a:cubicBezTo>
                  <a:cubicBezTo>
                    <a:pt x="4" y="167"/>
                    <a:pt x="4" y="157"/>
                    <a:pt x="8" y="154"/>
                  </a:cubicBezTo>
                  <a:cubicBezTo>
                    <a:pt x="26" y="142"/>
                    <a:pt x="45" y="129"/>
                    <a:pt x="65" y="121"/>
                  </a:cubicBezTo>
                  <a:cubicBezTo>
                    <a:pt x="80" y="115"/>
                    <a:pt x="88" y="113"/>
                    <a:pt x="89" y="97"/>
                  </a:cubicBezTo>
                  <a:close/>
                  <a:moveTo>
                    <a:pt x="178" y="75"/>
                  </a:moveTo>
                  <a:cubicBezTo>
                    <a:pt x="164" y="75"/>
                    <a:pt x="155" y="74"/>
                    <a:pt x="146" y="75"/>
                  </a:cubicBezTo>
                  <a:cubicBezTo>
                    <a:pt x="143" y="75"/>
                    <a:pt x="139" y="80"/>
                    <a:pt x="138" y="83"/>
                  </a:cubicBezTo>
                  <a:cubicBezTo>
                    <a:pt x="137" y="86"/>
                    <a:pt x="140" y="94"/>
                    <a:pt x="141" y="94"/>
                  </a:cubicBezTo>
                  <a:cubicBezTo>
                    <a:pt x="150" y="94"/>
                    <a:pt x="160" y="94"/>
                    <a:pt x="168" y="92"/>
                  </a:cubicBezTo>
                  <a:cubicBezTo>
                    <a:pt x="172" y="90"/>
                    <a:pt x="173" y="83"/>
                    <a:pt x="178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6" name="Freeform 80">
              <a:extLst>
                <a:ext uri="{FF2B5EF4-FFF2-40B4-BE49-F238E27FC236}">
                  <a16:creationId xmlns:a16="http://schemas.microsoft.com/office/drawing/2014/main" id="{81671658-C320-4ADB-90B3-065635F3D3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28926" y="3336925"/>
              <a:ext cx="676275" cy="287338"/>
            </a:xfrm>
            <a:custGeom>
              <a:avLst/>
              <a:gdLst>
                <a:gd name="T0" fmla="*/ 60 w 205"/>
                <a:gd name="T1" fmla="*/ 6 h 87"/>
                <a:gd name="T2" fmla="*/ 108 w 205"/>
                <a:gd name="T3" fmla="*/ 0 h 87"/>
                <a:gd name="T4" fmla="*/ 183 w 205"/>
                <a:gd name="T5" fmla="*/ 3 h 87"/>
                <a:gd name="T6" fmla="*/ 200 w 205"/>
                <a:gd name="T7" fmla="*/ 20 h 87"/>
                <a:gd name="T8" fmla="*/ 203 w 205"/>
                <a:gd name="T9" fmla="*/ 47 h 87"/>
                <a:gd name="T10" fmla="*/ 184 w 205"/>
                <a:gd name="T11" fmla="*/ 76 h 87"/>
                <a:gd name="T12" fmla="*/ 129 w 205"/>
                <a:gd name="T13" fmla="*/ 84 h 87"/>
                <a:gd name="T14" fmla="*/ 49 w 205"/>
                <a:gd name="T15" fmla="*/ 85 h 87"/>
                <a:gd name="T16" fmla="*/ 16 w 205"/>
                <a:gd name="T17" fmla="*/ 70 h 87"/>
                <a:gd name="T18" fmla="*/ 15 w 205"/>
                <a:gd name="T19" fmla="*/ 25 h 87"/>
                <a:gd name="T20" fmla="*/ 60 w 205"/>
                <a:gd name="T21" fmla="*/ 6 h 87"/>
                <a:gd name="T22" fmla="*/ 161 w 205"/>
                <a:gd name="T23" fmla="*/ 42 h 87"/>
                <a:gd name="T24" fmla="*/ 59 w 205"/>
                <a:gd name="T25" fmla="*/ 49 h 87"/>
                <a:gd name="T26" fmla="*/ 161 w 205"/>
                <a:gd name="T27" fmla="*/ 4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5" h="87">
                  <a:moveTo>
                    <a:pt x="60" y="6"/>
                  </a:moveTo>
                  <a:cubicBezTo>
                    <a:pt x="76" y="4"/>
                    <a:pt x="92" y="0"/>
                    <a:pt x="108" y="0"/>
                  </a:cubicBezTo>
                  <a:cubicBezTo>
                    <a:pt x="133" y="0"/>
                    <a:pt x="158" y="0"/>
                    <a:pt x="183" y="3"/>
                  </a:cubicBezTo>
                  <a:cubicBezTo>
                    <a:pt x="189" y="4"/>
                    <a:pt x="197" y="13"/>
                    <a:pt x="200" y="20"/>
                  </a:cubicBezTo>
                  <a:cubicBezTo>
                    <a:pt x="203" y="28"/>
                    <a:pt x="203" y="38"/>
                    <a:pt x="203" y="47"/>
                  </a:cubicBezTo>
                  <a:cubicBezTo>
                    <a:pt x="205" y="64"/>
                    <a:pt x="200" y="72"/>
                    <a:pt x="184" y="76"/>
                  </a:cubicBezTo>
                  <a:cubicBezTo>
                    <a:pt x="166" y="80"/>
                    <a:pt x="148" y="83"/>
                    <a:pt x="129" y="84"/>
                  </a:cubicBezTo>
                  <a:cubicBezTo>
                    <a:pt x="103" y="86"/>
                    <a:pt x="76" y="87"/>
                    <a:pt x="49" y="85"/>
                  </a:cubicBezTo>
                  <a:cubicBezTo>
                    <a:pt x="38" y="84"/>
                    <a:pt x="26" y="77"/>
                    <a:pt x="16" y="70"/>
                  </a:cubicBezTo>
                  <a:cubicBezTo>
                    <a:pt x="0" y="58"/>
                    <a:pt x="0" y="38"/>
                    <a:pt x="15" y="25"/>
                  </a:cubicBezTo>
                  <a:cubicBezTo>
                    <a:pt x="28" y="14"/>
                    <a:pt x="40" y="0"/>
                    <a:pt x="60" y="6"/>
                  </a:cubicBezTo>
                  <a:close/>
                  <a:moveTo>
                    <a:pt x="161" y="42"/>
                  </a:moveTo>
                  <a:cubicBezTo>
                    <a:pt x="145" y="30"/>
                    <a:pt x="72" y="35"/>
                    <a:pt x="59" y="49"/>
                  </a:cubicBezTo>
                  <a:cubicBezTo>
                    <a:pt x="95" y="46"/>
                    <a:pt x="128" y="44"/>
                    <a:pt x="161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F9A6F7E9-4822-4C55-A853-4C7914B8CB1A}"/>
              </a:ext>
            </a:extLst>
          </p:cNvPr>
          <p:cNvSpPr txBox="1"/>
          <p:nvPr/>
        </p:nvSpPr>
        <p:spPr>
          <a:xfrm>
            <a:off x="2545536" y="393562"/>
            <a:ext cx="2763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altLang="zh-CN" sz="1200" dirty="0">
                <a:solidFill>
                  <a:sysClr val="windowText" lastClr="000000"/>
                </a:solidFill>
                <a:latin typeface="Segoe UI Light" panose="020B0502040204020203" pitchFamily="34" charset="0"/>
                <a:ea typeface="微软雅黑 Light" pitchFamily="34" charset="-122"/>
                <a:cs typeface="Segoe UI Light" panose="020B0502040204020203" pitchFamily="34" charset="0"/>
              </a:rPr>
              <a:t>/ THE BACKGROUND AND MEANING</a:t>
            </a:r>
            <a:endParaRPr lang="zh-CN" altLang="en-US" sz="1200" dirty="0">
              <a:solidFill>
                <a:sysClr val="windowText" lastClr="000000"/>
              </a:solidFill>
              <a:latin typeface="Segoe UI Light" panose="020B0502040204020203" pitchFamily="34" charset="0"/>
              <a:ea typeface="微软雅黑 Light" pitchFamily="34" charset="-122"/>
              <a:cs typeface="Segoe UI Light" panose="020B0502040204020203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3106" y="229138"/>
            <a:ext cx="2438800" cy="46166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939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论文总结与致谢</a:t>
            </a: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1FEC89E0-90D7-48D8-83FC-0C0A4B1FD9BB}"/>
              </a:ext>
            </a:extLst>
          </p:cNvPr>
          <p:cNvCxnSpPr>
            <a:cxnSpLocks/>
          </p:cNvCxnSpPr>
          <p:nvPr/>
        </p:nvCxnSpPr>
        <p:spPr>
          <a:xfrm>
            <a:off x="302006" y="6584663"/>
            <a:ext cx="10051362" cy="0"/>
          </a:xfrm>
          <a:prstGeom prst="line">
            <a:avLst/>
          </a:prstGeom>
          <a:ln w="12700">
            <a:solidFill>
              <a:srgbClr val="0939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1FEC89E0-90D7-48D8-83FC-0C0A4B1FD9BB}"/>
              </a:ext>
            </a:extLst>
          </p:cNvPr>
          <p:cNvCxnSpPr>
            <a:cxnSpLocks/>
          </p:cNvCxnSpPr>
          <p:nvPr/>
        </p:nvCxnSpPr>
        <p:spPr>
          <a:xfrm>
            <a:off x="11143461" y="6584663"/>
            <a:ext cx="688875" cy="0"/>
          </a:xfrm>
          <a:prstGeom prst="line">
            <a:avLst/>
          </a:prstGeom>
          <a:ln w="12700">
            <a:solidFill>
              <a:srgbClr val="0939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0378768" y="6393877"/>
            <a:ext cx="722549" cy="381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0939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endParaRPr lang="zh-CN" altLang="en-US" b="1" dirty="0">
              <a:solidFill>
                <a:srgbClr val="09397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B9F965B7-B433-4B71-B658-1D59C64247AD}"/>
              </a:ext>
            </a:extLst>
          </p:cNvPr>
          <p:cNvCxnSpPr/>
          <p:nvPr/>
        </p:nvCxnSpPr>
        <p:spPr>
          <a:xfrm rot="5400000">
            <a:off x="1835150" y="2898188"/>
            <a:ext cx="647700" cy="0"/>
          </a:xfrm>
          <a:prstGeom prst="line">
            <a:avLst/>
          </a:prstGeom>
          <a:noFill/>
          <a:ln w="12700" cap="flat" cmpd="sng" algn="ctr">
            <a:solidFill>
              <a:srgbClr val="16397A"/>
            </a:solidFill>
            <a:prstDash val="solid"/>
            <a:miter lim="800000"/>
          </a:ln>
          <a:effectLst/>
        </p:spPr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2B40F72D-AF6A-4B49-8089-BF38DD0E4263}"/>
              </a:ext>
            </a:extLst>
          </p:cNvPr>
          <p:cNvCxnSpPr/>
          <p:nvPr/>
        </p:nvCxnSpPr>
        <p:spPr>
          <a:xfrm rot="5400000">
            <a:off x="5845175" y="2898188"/>
            <a:ext cx="647700" cy="0"/>
          </a:xfrm>
          <a:prstGeom prst="line">
            <a:avLst/>
          </a:prstGeom>
          <a:noFill/>
          <a:ln w="12700" cap="flat" cmpd="sng" algn="ctr">
            <a:solidFill>
              <a:srgbClr val="16397A"/>
            </a:solidFill>
            <a:prstDash val="solid"/>
            <a:miter lim="800000"/>
          </a:ln>
          <a:effectLst/>
        </p:spPr>
      </p:cxn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0FE9FFE0-8D16-4946-A108-819AFCDA00E1}"/>
              </a:ext>
            </a:extLst>
          </p:cNvPr>
          <p:cNvCxnSpPr/>
          <p:nvPr/>
        </p:nvCxnSpPr>
        <p:spPr>
          <a:xfrm rot="5400000">
            <a:off x="9796463" y="2910888"/>
            <a:ext cx="647700" cy="0"/>
          </a:xfrm>
          <a:prstGeom prst="line">
            <a:avLst/>
          </a:prstGeom>
          <a:noFill/>
          <a:ln w="12700" cap="flat" cmpd="sng" algn="ctr">
            <a:solidFill>
              <a:srgbClr val="16397A"/>
            </a:solidFill>
            <a:prstDash val="solid"/>
            <a:miter lim="800000"/>
          </a:ln>
          <a:effectLst/>
        </p:spPr>
      </p:cxn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637C2882-B046-414D-9A27-819E3C3070F2}"/>
              </a:ext>
            </a:extLst>
          </p:cNvPr>
          <p:cNvGrpSpPr/>
          <p:nvPr/>
        </p:nvGrpSpPr>
        <p:grpSpPr>
          <a:xfrm>
            <a:off x="1027991" y="3255860"/>
            <a:ext cx="10136018" cy="470369"/>
            <a:chOff x="1027991" y="3542197"/>
            <a:chExt cx="10136018" cy="470369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2453CD74-1837-48A6-A4FB-01D021D25FBF}"/>
                </a:ext>
              </a:extLst>
            </p:cNvPr>
            <p:cNvGrpSpPr/>
            <p:nvPr/>
          </p:nvGrpSpPr>
          <p:grpSpPr>
            <a:xfrm>
              <a:off x="1027991" y="3542197"/>
              <a:ext cx="2083932" cy="470369"/>
              <a:chOff x="1239839" y="3506788"/>
              <a:chExt cx="2330846" cy="527446"/>
            </a:xfrm>
          </p:grpSpPr>
          <p:sp>
            <p:nvSpPr>
              <p:cNvPr id="98" name="任意多边形 18">
                <a:extLst>
                  <a:ext uri="{FF2B5EF4-FFF2-40B4-BE49-F238E27FC236}">
                    <a16:creationId xmlns:a16="http://schemas.microsoft.com/office/drawing/2014/main" id="{1412087F-8A5C-4CFA-B23D-FF29B0129D00}"/>
                  </a:ext>
                </a:extLst>
              </p:cNvPr>
              <p:cNvSpPr/>
              <p:nvPr/>
            </p:nvSpPr>
            <p:spPr>
              <a:xfrm>
                <a:off x="1239839" y="3506788"/>
                <a:ext cx="2330846" cy="527446"/>
              </a:xfrm>
              <a:custGeom>
                <a:avLst/>
                <a:gdLst>
                  <a:gd name="connsiteX0" fmla="*/ 0 w 1908000"/>
                  <a:gd name="connsiteY0" fmla="*/ 0 h 432000"/>
                  <a:gd name="connsiteX1" fmla="*/ 1692000 w 1908000"/>
                  <a:gd name="connsiteY1" fmla="*/ 0 h 432000"/>
                  <a:gd name="connsiteX2" fmla="*/ 1908000 w 1908000"/>
                  <a:gd name="connsiteY2" fmla="*/ 216000 h 432000"/>
                  <a:gd name="connsiteX3" fmla="*/ 1692000 w 1908000"/>
                  <a:gd name="connsiteY3" fmla="*/ 432000 h 432000"/>
                  <a:gd name="connsiteX4" fmla="*/ 0 w 1908000"/>
                  <a:gd name="connsiteY4" fmla="*/ 432000 h 432000"/>
                  <a:gd name="connsiteX5" fmla="*/ 0 w 1908000"/>
                  <a:gd name="connsiteY5" fmla="*/ 428710 h 432000"/>
                  <a:gd name="connsiteX6" fmla="*/ 212710 w 1908000"/>
                  <a:gd name="connsiteY6" fmla="*/ 216000 h 432000"/>
                  <a:gd name="connsiteX7" fmla="*/ 0 w 1908000"/>
                  <a:gd name="connsiteY7" fmla="*/ 3290 h 4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08000" h="432000">
                    <a:moveTo>
                      <a:pt x="0" y="0"/>
                    </a:moveTo>
                    <a:lnTo>
                      <a:pt x="1692000" y="0"/>
                    </a:lnTo>
                    <a:lnTo>
                      <a:pt x="1908000" y="216000"/>
                    </a:lnTo>
                    <a:lnTo>
                      <a:pt x="1692000" y="432000"/>
                    </a:lnTo>
                    <a:lnTo>
                      <a:pt x="0" y="432000"/>
                    </a:lnTo>
                    <a:lnTo>
                      <a:pt x="0" y="428710"/>
                    </a:lnTo>
                    <a:lnTo>
                      <a:pt x="212710" y="216000"/>
                    </a:lnTo>
                    <a:lnTo>
                      <a:pt x="0" y="3290"/>
                    </a:lnTo>
                    <a:close/>
                  </a:path>
                </a:pathLst>
              </a:custGeom>
              <a:solidFill>
                <a:srgbClr val="16397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42904CD6-0980-4789-8795-B8A426DDBD36}"/>
                  </a:ext>
                </a:extLst>
              </p:cNvPr>
              <p:cNvSpPr txBox="1"/>
              <p:nvPr/>
            </p:nvSpPr>
            <p:spPr>
              <a:xfrm>
                <a:off x="1771850" y="3576612"/>
                <a:ext cx="1266825" cy="349401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zh-CN" altLang="en-US" sz="1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请输入标题</a:t>
                </a:r>
              </a:p>
            </p:txBody>
          </p:sp>
        </p:grpSp>
        <p:grpSp>
          <p:nvGrpSpPr>
            <p:cNvPr id="132" name="组合 131">
              <a:extLst>
                <a:ext uri="{FF2B5EF4-FFF2-40B4-BE49-F238E27FC236}">
                  <a16:creationId xmlns:a16="http://schemas.microsoft.com/office/drawing/2014/main" id="{46427C16-C63B-4529-8DBE-CD832AEB9CD8}"/>
                </a:ext>
              </a:extLst>
            </p:cNvPr>
            <p:cNvGrpSpPr/>
            <p:nvPr/>
          </p:nvGrpSpPr>
          <p:grpSpPr>
            <a:xfrm>
              <a:off x="3041012" y="3542197"/>
              <a:ext cx="2083932" cy="470369"/>
              <a:chOff x="1239839" y="3506788"/>
              <a:chExt cx="2330846" cy="527446"/>
            </a:xfrm>
          </p:grpSpPr>
          <p:sp>
            <p:nvSpPr>
              <p:cNvPr id="133" name="任意多边形 18">
                <a:extLst>
                  <a:ext uri="{FF2B5EF4-FFF2-40B4-BE49-F238E27FC236}">
                    <a16:creationId xmlns:a16="http://schemas.microsoft.com/office/drawing/2014/main" id="{225D02F4-6B82-4F33-96B0-651B1082AB37}"/>
                  </a:ext>
                </a:extLst>
              </p:cNvPr>
              <p:cNvSpPr/>
              <p:nvPr/>
            </p:nvSpPr>
            <p:spPr>
              <a:xfrm>
                <a:off x="1239839" y="3506788"/>
                <a:ext cx="2330846" cy="527446"/>
              </a:xfrm>
              <a:custGeom>
                <a:avLst/>
                <a:gdLst>
                  <a:gd name="connsiteX0" fmla="*/ 0 w 1908000"/>
                  <a:gd name="connsiteY0" fmla="*/ 0 h 432000"/>
                  <a:gd name="connsiteX1" fmla="*/ 1692000 w 1908000"/>
                  <a:gd name="connsiteY1" fmla="*/ 0 h 432000"/>
                  <a:gd name="connsiteX2" fmla="*/ 1908000 w 1908000"/>
                  <a:gd name="connsiteY2" fmla="*/ 216000 h 432000"/>
                  <a:gd name="connsiteX3" fmla="*/ 1692000 w 1908000"/>
                  <a:gd name="connsiteY3" fmla="*/ 432000 h 432000"/>
                  <a:gd name="connsiteX4" fmla="*/ 0 w 1908000"/>
                  <a:gd name="connsiteY4" fmla="*/ 432000 h 432000"/>
                  <a:gd name="connsiteX5" fmla="*/ 0 w 1908000"/>
                  <a:gd name="connsiteY5" fmla="*/ 428710 h 432000"/>
                  <a:gd name="connsiteX6" fmla="*/ 212710 w 1908000"/>
                  <a:gd name="connsiteY6" fmla="*/ 216000 h 432000"/>
                  <a:gd name="connsiteX7" fmla="*/ 0 w 1908000"/>
                  <a:gd name="connsiteY7" fmla="*/ 3290 h 4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08000" h="432000">
                    <a:moveTo>
                      <a:pt x="0" y="0"/>
                    </a:moveTo>
                    <a:lnTo>
                      <a:pt x="1692000" y="0"/>
                    </a:lnTo>
                    <a:lnTo>
                      <a:pt x="1908000" y="216000"/>
                    </a:lnTo>
                    <a:lnTo>
                      <a:pt x="1692000" y="432000"/>
                    </a:lnTo>
                    <a:lnTo>
                      <a:pt x="0" y="432000"/>
                    </a:lnTo>
                    <a:lnTo>
                      <a:pt x="0" y="428710"/>
                    </a:lnTo>
                    <a:lnTo>
                      <a:pt x="212710" y="216000"/>
                    </a:lnTo>
                    <a:lnTo>
                      <a:pt x="0" y="3290"/>
                    </a:lnTo>
                    <a:close/>
                  </a:path>
                </a:pathLst>
              </a:custGeom>
              <a:solidFill>
                <a:srgbClr val="16397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72BB7A08-769E-4DBE-9CE0-41D5D24E7DCF}"/>
                  </a:ext>
                </a:extLst>
              </p:cNvPr>
              <p:cNvSpPr txBox="1"/>
              <p:nvPr/>
            </p:nvSpPr>
            <p:spPr>
              <a:xfrm>
                <a:off x="1771850" y="3576612"/>
                <a:ext cx="1266825" cy="349401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zh-CN" altLang="en-US" sz="1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请输入标题</a:t>
                </a:r>
              </a:p>
            </p:txBody>
          </p:sp>
        </p:grpSp>
        <p:grpSp>
          <p:nvGrpSpPr>
            <p:cNvPr id="135" name="组合 134">
              <a:extLst>
                <a:ext uri="{FF2B5EF4-FFF2-40B4-BE49-F238E27FC236}">
                  <a16:creationId xmlns:a16="http://schemas.microsoft.com/office/drawing/2014/main" id="{2D99936D-48EE-4D43-96E7-D9F9A22B8C04}"/>
                </a:ext>
              </a:extLst>
            </p:cNvPr>
            <p:cNvGrpSpPr/>
            <p:nvPr/>
          </p:nvGrpSpPr>
          <p:grpSpPr>
            <a:xfrm>
              <a:off x="5054033" y="3542197"/>
              <a:ext cx="2083932" cy="470369"/>
              <a:chOff x="1239839" y="3506788"/>
              <a:chExt cx="2330846" cy="527446"/>
            </a:xfrm>
          </p:grpSpPr>
          <p:sp>
            <p:nvSpPr>
              <p:cNvPr id="136" name="任意多边形 18">
                <a:extLst>
                  <a:ext uri="{FF2B5EF4-FFF2-40B4-BE49-F238E27FC236}">
                    <a16:creationId xmlns:a16="http://schemas.microsoft.com/office/drawing/2014/main" id="{149CF91C-0B57-4475-BB73-B8A9FD97CBDE}"/>
                  </a:ext>
                </a:extLst>
              </p:cNvPr>
              <p:cNvSpPr/>
              <p:nvPr/>
            </p:nvSpPr>
            <p:spPr>
              <a:xfrm>
                <a:off x="1239839" y="3506788"/>
                <a:ext cx="2330846" cy="527446"/>
              </a:xfrm>
              <a:custGeom>
                <a:avLst/>
                <a:gdLst>
                  <a:gd name="connsiteX0" fmla="*/ 0 w 1908000"/>
                  <a:gd name="connsiteY0" fmla="*/ 0 h 432000"/>
                  <a:gd name="connsiteX1" fmla="*/ 1692000 w 1908000"/>
                  <a:gd name="connsiteY1" fmla="*/ 0 h 432000"/>
                  <a:gd name="connsiteX2" fmla="*/ 1908000 w 1908000"/>
                  <a:gd name="connsiteY2" fmla="*/ 216000 h 432000"/>
                  <a:gd name="connsiteX3" fmla="*/ 1692000 w 1908000"/>
                  <a:gd name="connsiteY3" fmla="*/ 432000 h 432000"/>
                  <a:gd name="connsiteX4" fmla="*/ 0 w 1908000"/>
                  <a:gd name="connsiteY4" fmla="*/ 432000 h 432000"/>
                  <a:gd name="connsiteX5" fmla="*/ 0 w 1908000"/>
                  <a:gd name="connsiteY5" fmla="*/ 428710 h 432000"/>
                  <a:gd name="connsiteX6" fmla="*/ 212710 w 1908000"/>
                  <a:gd name="connsiteY6" fmla="*/ 216000 h 432000"/>
                  <a:gd name="connsiteX7" fmla="*/ 0 w 1908000"/>
                  <a:gd name="connsiteY7" fmla="*/ 3290 h 4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08000" h="432000">
                    <a:moveTo>
                      <a:pt x="0" y="0"/>
                    </a:moveTo>
                    <a:lnTo>
                      <a:pt x="1692000" y="0"/>
                    </a:lnTo>
                    <a:lnTo>
                      <a:pt x="1908000" y="216000"/>
                    </a:lnTo>
                    <a:lnTo>
                      <a:pt x="1692000" y="432000"/>
                    </a:lnTo>
                    <a:lnTo>
                      <a:pt x="0" y="432000"/>
                    </a:lnTo>
                    <a:lnTo>
                      <a:pt x="0" y="428710"/>
                    </a:lnTo>
                    <a:lnTo>
                      <a:pt x="212710" y="216000"/>
                    </a:lnTo>
                    <a:lnTo>
                      <a:pt x="0" y="3290"/>
                    </a:lnTo>
                    <a:close/>
                  </a:path>
                </a:pathLst>
              </a:custGeom>
              <a:solidFill>
                <a:srgbClr val="16397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67FF5D33-D60F-45B8-B5B8-349C9FF6AB66}"/>
                  </a:ext>
                </a:extLst>
              </p:cNvPr>
              <p:cNvSpPr txBox="1"/>
              <p:nvPr/>
            </p:nvSpPr>
            <p:spPr>
              <a:xfrm>
                <a:off x="1771850" y="3576612"/>
                <a:ext cx="1266825" cy="349401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zh-CN" altLang="en-US" sz="1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请输入标题</a:t>
                </a:r>
              </a:p>
            </p:txBody>
          </p:sp>
        </p:grpSp>
        <p:grpSp>
          <p:nvGrpSpPr>
            <p:cNvPr id="138" name="组合 137">
              <a:extLst>
                <a:ext uri="{FF2B5EF4-FFF2-40B4-BE49-F238E27FC236}">
                  <a16:creationId xmlns:a16="http://schemas.microsoft.com/office/drawing/2014/main" id="{6B6FD3B2-EA1B-4F6F-BB9F-27F41FBE74B4}"/>
                </a:ext>
              </a:extLst>
            </p:cNvPr>
            <p:cNvGrpSpPr/>
            <p:nvPr/>
          </p:nvGrpSpPr>
          <p:grpSpPr>
            <a:xfrm>
              <a:off x="7067054" y="3542197"/>
              <a:ext cx="2083932" cy="470369"/>
              <a:chOff x="1239839" y="3506788"/>
              <a:chExt cx="2330846" cy="527446"/>
            </a:xfrm>
          </p:grpSpPr>
          <p:sp>
            <p:nvSpPr>
              <p:cNvPr id="139" name="任意多边形 18">
                <a:extLst>
                  <a:ext uri="{FF2B5EF4-FFF2-40B4-BE49-F238E27FC236}">
                    <a16:creationId xmlns:a16="http://schemas.microsoft.com/office/drawing/2014/main" id="{1E317D27-C8A1-46FC-A4FB-D2D33FC42D66}"/>
                  </a:ext>
                </a:extLst>
              </p:cNvPr>
              <p:cNvSpPr/>
              <p:nvPr/>
            </p:nvSpPr>
            <p:spPr>
              <a:xfrm>
                <a:off x="1239839" y="3506788"/>
                <a:ext cx="2330846" cy="527446"/>
              </a:xfrm>
              <a:custGeom>
                <a:avLst/>
                <a:gdLst>
                  <a:gd name="connsiteX0" fmla="*/ 0 w 1908000"/>
                  <a:gd name="connsiteY0" fmla="*/ 0 h 432000"/>
                  <a:gd name="connsiteX1" fmla="*/ 1692000 w 1908000"/>
                  <a:gd name="connsiteY1" fmla="*/ 0 h 432000"/>
                  <a:gd name="connsiteX2" fmla="*/ 1908000 w 1908000"/>
                  <a:gd name="connsiteY2" fmla="*/ 216000 h 432000"/>
                  <a:gd name="connsiteX3" fmla="*/ 1692000 w 1908000"/>
                  <a:gd name="connsiteY3" fmla="*/ 432000 h 432000"/>
                  <a:gd name="connsiteX4" fmla="*/ 0 w 1908000"/>
                  <a:gd name="connsiteY4" fmla="*/ 432000 h 432000"/>
                  <a:gd name="connsiteX5" fmla="*/ 0 w 1908000"/>
                  <a:gd name="connsiteY5" fmla="*/ 428710 h 432000"/>
                  <a:gd name="connsiteX6" fmla="*/ 212710 w 1908000"/>
                  <a:gd name="connsiteY6" fmla="*/ 216000 h 432000"/>
                  <a:gd name="connsiteX7" fmla="*/ 0 w 1908000"/>
                  <a:gd name="connsiteY7" fmla="*/ 3290 h 4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08000" h="432000">
                    <a:moveTo>
                      <a:pt x="0" y="0"/>
                    </a:moveTo>
                    <a:lnTo>
                      <a:pt x="1692000" y="0"/>
                    </a:lnTo>
                    <a:lnTo>
                      <a:pt x="1908000" y="216000"/>
                    </a:lnTo>
                    <a:lnTo>
                      <a:pt x="1692000" y="432000"/>
                    </a:lnTo>
                    <a:lnTo>
                      <a:pt x="0" y="432000"/>
                    </a:lnTo>
                    <a:lnTo>
                      <a:pt x="0" y="428710"/>
                    </a:lnTo>
                    <a:lnTo>
                      <a:pt x="212710" y="216000"/>
                    </a:lnTo>
                    <a:lnTo>
                      <a:pt x="0" y="3290"/>
                    </a:lnTo>
                    <a:close/>
                  </a:path>
                </a:pathLst>
              </a:custGeom>
              <a:solidFill>
                <a:srgbClr val="16397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754C1357-2AAF-4244-AA68-3B2F1465B005}"/>
                  </a:ext>
                </a:extLst>
              </p:cNvPr>
              <p:cNvSpPr txBox="1"/>
              <p:nvPr/>
            </p:nvSpPr>
            <p:spPr>
              <a:xfrm>
                <a:off x="1771850" y="3576612"/>
                <a:ext cx="1266825" cy="349401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zh-CN" altLang="en-US" sz="1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请输入标题</a:t>
                </a:r>
              </a:p>
            </p:txBody>
          </p:sp>
        </p:grpSp>
        <p:grpSp>
          <p:nvGrpSpPr>
            <p:cNvPr id="141" name="组合 140">
              <a:extLst>
                <a:ext uri="{FF2B5EF4-FFF2-40B4-BE49-F238E27FC236}">
                  <a16:creationId xmlns:a16="http://schemas.microsoft.com/office/drawing/2014/main" id="{E2692DC2-A7A3-41CD-A83C-B15A247A3580}"/>
                </a:ext>
              </a:extLst>
            </p:cNvPr>
            <p:cNvGrpSpPr/>
            <p:nvPr/>
          </p:nvGrpSpPr>
          <p:grpSpPr>
            <a:xfrm>
              <a:off x="9080077" y="3542197"/>
              <a:ext cx="2083932" cy="470369"/>
              <a:chOff x="1239839" y="3506788"/>
              <a:chExt cx="2330846" cy="527446"/>
            </a:xfrm>
          </p:grpSpPr>
          <p:sp>
            <p:nvSpPr>
              <p:cNvPr id="142" name="任意多边形 18">
                <a:extLst>
                  <a:ext uri="{FF2B5EF4-FFF2-40B4-BE49-F238E27FC236}">
                    <a16:creationId xmlns:a16="http://schemas.microsoft.com/office/drawing/2014/main" id="{1FC1E17D-0A92-4C3A-A5F5-17AC75FEAE16}"/>
                  </a:ext>
                </a:extLst>
              </p:cNvPr>
              <p:cNvSpPr/>
              <p:nvPr/>
            </p:nvSpPr>
            <p:spPr>
              <a:xfrm>
                <a:off x="1239839" y="3506788"/>
                <a:ext cx="2330846" cy="527446"/>
              </a:xfrm>
              <a:custGeom>
                <a:avLst/>
                <a:gdLst>
                  <a:gd name="connsiteX0" fmla="*/ 0 w 1908000"/>
                  <a:gd name="connsiteY0" fmla="*/ 0 h 432000"/>
                  <a:gd name="connsiteX1" fmla="*/ 1692000 w 1908000"/>
                  <a:gd name="connsiteY1" fmla="*/ 0 h 432000"/>
                  <a:gd name="connsiteX2" fmla="*/ 1908000 w 1908000"/>
                  <a:gd name="connsiteY2" fmla="*/ 216000 h 432000"/>
                  <a:gd name="connsiteX3" fmla="*/ 1692000 w 1908000"/>
                  <a:gd name="connsiteY3" fmla="*/ 432000 h 432000"/>
                  <a:gd name="connsiteX4" fmla="*/ 0 w 1908000"/>
                  <a:gd name="connsiteY4" fmla="*/ 432000 h 432000"/>
                  <a:gd name="connsiteX5" fmla="*/ 0 w 1908000"/>
                  <a:gd name="connsiteY5" fmla="*/ 428710 h 432000"/>
                  <a:gd name="connsiteX6" fmla="*/ 212710 w 1908000"/>
                  <a:gd name="connsiteY6" fmla="*/ 216000 h 432000"/>
                  <a:gd name="connsiteX7" fmla="*/ 0 w 1908000"/>
                  <a:gd name="connsiteY7" fmla="*/ 3290 h 4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08000" h="432000">
                    <a:moveTo>
                      <a:pt x="0" y="0"/>
                    </a:moveTo>
                    <a:lnTo>
                      <a:pt x="1692000" y="0"/>
                    </a:lnTo>
                    <a:lnTo>
                      <a:pt x="1908000" y="216000"/>
                    </a:lnTo>
                    <a:lnTo>
                      <a:pt x="1692000" y="432000"/>
                    </a:lnTo>
                    <a:lnTo>
                      <a:pt x="0" y="432000"/>
                    </a:lnTo>
                    <a:lnTo>
                      <a:pt x="0" y="428710"/>
                    </a:lnTo>
                    <a:lnTo>
                      <a:pt x="212710" y="216000"/>
                    </a:lnTo>
                    <a:lnTo>
                      <a:pt x="0" y="3290"/>
                    </a:lnTo>
                    <a:close/>
                  </a:path>
                </a:pathLst>
              </a:custGeom>
              <a:solidFill>
                <a:srgbClr val="16397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C21DA3DC-84C5-4AA8-9502-3A6C43336801}"/>
                  </a:ext>
                </a:extLst>
              </p:cNvPr>
              <p:cNvSpPr txBox="1"/>
              <p:nvPr/>
            </p:nvSpPr>
            <p:spPr>
              <a:xfrm>
                <a:off x="1771850" y="3576612"/>
                <a:ext cx="1266825" cy="349401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zh-CN" altLang="en-US" sz="1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请输入标题</a:t>
                </a:r>
              </a:p>
            </p:txBody>
          </p:sp>
        </p:grpSp>
      </p:grpSp>
      <p:grpSp>
        <p:nvGrpSpPr>
          <p:cNvPr id="151" name="组合 150">
            <a:extLst>
              <a:ext uri="{FF2B5EF4-FFF2-40B4-BE49-F238E27FC236}">
                <a16:creationId xmlns:a16="http://schemas.microsoft.com/office/drawing/2014/main" id="{AFC6B814-8E71-42AF-B20B-8FBC9BCDDDCF}"/>
              </a:ext>
            </a:extLst>
          </p:cNvPr>
          <p:cNvGrpSpPr/>
          <p:nvPr/>
        </p:nvGrpSpPr>
        <p:grpSpPr>
          <a:xfrm>
            <a:off x="1673225" y="1410288"/>
            <a:ext cx="8932863" cy="978729"/>
            <a:chOff x="1673225" y="1696625"/>
            <a:chExt cx="8932863" cy="978729"/>
          </a:xfrm>
        </p:grpSpPr>
        <p:sp>
          <p:nvSpPr>
            <p:cNvPr id="93" name="文本框 12">
              <a:extLst>
                <a:ext uri="{FF2B5EF4-FFF2-40B4-BE49-F238E27FC236}">
                  <a16:creationId xmlns:a16="http://schemas.microsoft.com/office/drawing/2014/main" id="{F0CB3DD6-254F-4544-83AB-4135DD20EF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3413" y="1696625"/>
              <a:ext cx="2035175" cy="97872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点击此处添加文本内容，如关键词、部分简单介绍等。点击此处添加文本内容，如关键词、部分简单介绍等。</a:t>
              </a:r>
            </a:p>
          </p:txBody>
        </p:sp>
        <p:sp>
          <p:nvSpPr>
            <p:cNvPr id="96" name="泪滴形 95">
              <a:extLst>
                <a:ext uri="{FF2B5EF4-FFF2-40B4-BE49-F238E27FC236}">
                  <a16:creationId xmlns:a16="http://schemas.microsoft.com/office/drawing/2014/main" id="{FF621CD2-FB7D-497D-A7BB-FEAA4DD34447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673225" y="1700214"/>
              <a:ext cx="971550" cy="971550"/>
            </a:xfrm>
            <a:prstGeom prst="teardrop">
              <a:avLst/>
            </a:prstGeom>
            <a:solidFill>
              <a:srgbClr val="16397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baseline="0" noProof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7" name="Freeform 112">
              <a:extLst>
                <a:ext uri="{FF2B5EF4-FFF2-40B4-BE49-F238E27FC236}">
                  <a16:creationId xmlns:a16="http://schemas.microsoft.com/office/drawing/2014/main" id="{8CCF010D-8DC7-4048-AC23-34E955537F0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992314" y="1988345"/>
              <a:ext cx="333375" cy="395288"/>
            </a:xfrm>
            <a:custGeom>
              <a:avLst/>
              <a:gdLst>
                <a:gd name="T0" fmla="*/ 4 w 86"/>
                <a:gd name="T1" fmla="*/ 0 h 102"/>
                <a:gd name="T2" fmla="*/ 8 w 86"/>
                <a:gd name="T3" fmla="*/ 10 h 102"/>
                <a:gd name="T4" fmla="*/ 49 w 86"/>
                <a:gd name="T5" fmla="*/ 3 h 102"/>
                <a:gd name="T6" fmla="*/ 52 w 86"/>
                <a:gd name="T7" fmla="*/ 6 h 102"/>
                <a:gd name="T8" fmla="*/ 52 w 86"/>
                <a:gd name="T9" fmla="*/ 13 h 102"/>
                <a:gd name="T10" fmla="*/ 81 w 86"/>
                <a:gd name="T11" fmla="*/ 3 h 102"/>
                <a:gd name="T12" fmla="*/ 86 w 86"/>
                <a:gd name="T13" fmla="*/ 6 h 102"/>
                <a:gd name="T14" fmla="*/ 84 w 86"/>
                <a:gd name="T15" fmla="*/ 60 h 102"/>
                <a:gd name="T16" fmla="*/ 62 w 86"/>
                <a:gd name="T17" fmla="*/ 67 h 102"/>
                <a:gd name="T18" fmla="*/ 36 w 86"/>
                <a:gd name="T19" fmla="*/ 66 h 102"/>
                <a:gd name="T20" fmla="*/ 36 w 86"/>
                <a:gd name="T21" fmla="*/ 66 h 102"/>
                <a:gd name="T22" fmla="*/ 28 w 86"/>
                <a:gd name="T23" fmla="*/ 60 h 102"/>
                <a:gd name="T24" fmla="*/ 8 w 86"/>
                <a:gd name="T25" fmla="*/ 98 h 102"/>
                <a:gd name="T26" fmla="*/ 4 w 86"/>
                <a:gd name="T27" fmla="*/ 102 h 102"/>
                <a:gd name="T28" fmla="*/ 0 w 86"/>
                <a:gd name="T29" fmla="*/ 4 h 102"/>
                <a:gd name="T30" fmla="*/ 52 w 86"/>
                <a:gd name="T31" fmla="*/ 56 h 102"/>
                <a:gd name="T32" fmla="*/ 61 w 86"/>
                <a:gd name="T33" fmla="*/ 61 h 102"/>
                <a:gd name="T34" fmla="*/ 52 w 86"/>
                <a:gd name="T35" fmla="*/ 53 h 102"/>
                <a:gd name="T36" fmla="*/ 52 w 86"/>
                <a:gd name="T37" fmla="*/ 42 h 102"/>
                <a:gd name="T38" fmla="*/ 61 w 86"/>
                <a:gd name="T39" fmla="*/ 28 h 102"/>
                <a:gd name="T40" fmla="*/ 52 w 86"/>
                <a:gd name="T41" fmla="*/ 42 h 102"/>
                <a:gd name="T42" fmla="*/ 61 w 86"/>
                <a:gd name="T43" fmla="*/ 52 h 102"/>
                <a:gd name="T44" fmla="*/ 71 w 86"/>
                <a:gd name="T45" fmla="*/ 37 h 102"/>
                <a:gd name="T46" fmla="*/ 71 w 86"/>
                <a:gd name="T47" fmla="*/ 49 h 102"/>
                <a:gd name="T48" fmla="*/ 79 w 86"/>
                <a:gd name="T49" fmla="*/ 55 h 102"/>
                <a:gd name="T50" fmla="*/ 71 w 86"/>
                <a:gd name="T51" fmla="*/ 49 h 102"/>
                <a:gd name="T52" fmla="*/ 71 w 86"/>
                <a:gd name="T53" fmla="*/ 25 h 102"/>
                <a:gd name="T54" fmla="*/ 80 w 86"/>
                <a:gd name="T55" fmla="*/ 34 h 102"/>
                <a:gd name="T56" fmla="*/ 71 w 86"/>
                <a:gd name="T57" fmla="*/ 25 h 102"/>
                <a:gd name="T58" fmla="*/ 67 w 86"/>
                <a:gd name="T59" fmla="*/ 16 h 102"/>
                <a:gd name="T60" fmla="*/ 61 w 86"/>
                <a:gd name="T61" fmla="*/ 28 h 102"/>
                <a:gd name="T62" fmla="*/ 38 w 86"/>
                <a:gd name="T63" fmla="*/ 30 h 102"/>
                <a:gd name="T64" fmla="*/ 46 w 86"/>
                <a:gd name="T65" fmla="*/ 18 h 102"/>
                <a:gd name="T66" fmla="*/ 38 w 86"/>
                <a:gd name="T67" fmla="*/ 30 h 102"/>
                <a:gd name="T68" fmla="*/ 38 w 86"/>
                <a:gd name="T69" fmla="*/ 42 h 102"/>
                <a:gd name="T70" fmla="*/ 39 w 86"/>
                <a:gd name="T71" fmla="*/ 52 h 102"/>
                <a:gd name="T72" fmla="*/ 44 w 86"/>
                <a:gd name="T73" fmla="*/ 51 h 102"/>
                <a:gd name="T74" fmla="*/ 46 w 86"/>
                <a:gd name="T75" fmla="*/ 48 h 102"/>
                <a:gd name="T76" fmla="*/ 46 w 86"/>
                <a:gd name="T77" fmla="*/ 42 h 102"/>
                <a:gd name="T78" fmla="*/ 38 w 86"/>
                <a:gd name="T79" fmla="*/ 30 h 102"/>
                <a:gd name="T80" fmla="*/ 28 w 86"/>
                <a:gd name="T81" fmla="*/ 43 h 102"/>
                <a:gd name="T82" fmla="*/ 38 w 86"/>
                <a:gd name="T83" fmla="*/ 18 h 102"/>
                <a:gd name="T84" fmla="*/ 28 w 86"/>
                <a:gd name="T85" fmla="*/ 10 h 102"/>
                <a:gd name="T86" fmla="*/ 38 w 86"/>
                <a:gd name="T87" fmla="*/ 18 h 102"/>
                <a:gd name="T88" fmla="*/ 28 w 86"/>
                <a:gd name="T89" fmla="*/ 43 h 102"/>
                <a:gd name="T90" fmla="*/ 18 w 86"/>
                <a:gd name="T91" fmla="*/ 57 h 102"/>
                <a:gd name="T92" fmla="*/ 28 w 86"/>
                <a:gd name="T93" fmla="*/ 54 h 102"/>
                <a:gd name="T94" fmla="*/ 18 w 86"/>
                <a:gd name="T95" fmla="*/ 46 h 102"/>
                <a:gd name="T96" fmla="*/ 9 w 86"/>
                <a:gd name="T97" fmla="*/ 37 h 102"/>
                <a:gd name="T98" fmla="*/ 9 w 86"/>
                <a:gd name="T99" fmla="*/ 49 h 102"/>
                <a:gd name="T100" fmla="*/ 28 w 86"/>
                <a:gd name="T101" fmla="*/ 31 h 102"/>
                <a:gd name="T102" fmla="*/ 18 w 86"/>
                <a:gd name="T103" fmla="*/ 23 h 102"/>
                <a:gd name="T104" fmla="*/ 18 w 86"/>
                <a:gd name="T105" fmla="*/ 23 h 102"/>
                <a:gd name="T106" fmla="*/ 9 w 86"/>
                <a:gd name="T107" fmla="*/ 17 h 102"/>
                <a:gd name="T108" fmla="*/ 18 w 86"/>
                <a:gd name="T109" fmla="*/ 23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6" h="102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13" y="7"/>
                    <a:pt x="20" y="6"/>
                    <a:pt x="26" y="4"/>
                  </a:cubicBezTo>
                  <a:cubicBezTo>
                    <a:pt x="34" y="3"/>
                    <a:pt x="42" y="3"/>
                    <a:pt x="49" y="3"/>
                  </a:cubicBezTo>
                  <a:cubicBezTo>
                    <a:pt x="51" y="3"/>
                    <a:pt x="52" y="4"/>
                    <a:pt x="52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2" y="13"/>
                    <a:pt x="52" y="13"/>
                    <a:pt x="52" y="13"/>
                  </a:cubicBezTo>
                  <a:cubicBezTo>
                    <a:pt x="57" y="13"/>
                    <a:pt x="61" y="12"/>
                    <a:pt x="65" y="10"/>
                  </a:cubicBezTo>
                  <a:cubicBezTo>
                    <a:pt x="70" y="9"/>
                    <a:pt x="76" y="6"/>
                    <a:pt x="81" y="3"/>
                  </a:cubicBezTo>
                  <a:cubicBezTo>
                    <a:pt x="83" y="2"/>
                    <a:pt x="85" y="3"/>
                    <a:pt x="86" y="5"/>
                  </a:cubicBezTo>
                  <a:cubicBezTo>
                    <a:pt x="86" y="5"/>
                    <a:pt x="86" y="6"/>
                    <a:pt x="86" y="6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6" y="58"/>
                    <a:pt x="85" y="59"/>
                    <a:pt x="84" y="60"/>
                  </a:cubicBezTo>
                  <a:cubicBezTo>
                    <a:pt x="84" y="60"/>
                    <a:pt x="84" y="60"/>
                    <a:pt x="84" y="60"/>
                  </a:cubicBezTo>
                  <a:cubicBezTo>
                    <a:pt x="78" y="64"/>
                    <a:pt x="70" y="66"/>
                    <a:pt x="62" y="67"/>
                  </a:cubicBezTo>
                  <a:cubicBezTo>
                    <a:pt x="55" y="69"/>
                    <a:pt x="47" y="69"/>
                    <a:pt x="39" y="69"/>
                  </a:cubicBezTo>
                  <a:cubicBezTo>
                    <a:pt x="38" y="69"/>
                    <a:pt x="36" y="68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4" y="59"/>
                    <a:pt x="31" y="59"/>
                    <a:pt x="28" y="60"/>
                  </a:cubicBezTo>
                  <a:cubicBezTo>
                    <a:pt x="22" y="62"/>
                    <a:pt x="15" y="65"/>
                    <a:pt x="8" y="68"/>
                  </a:cubicBezTo>
                  <a:cubicBezTo>
                    <a:pt x="8" y="98"/>
                    <a:pt x="8" y="98"/>
                    <a:pt x="8" y="98"/>
                  </a:cubicBezTo>
                  <a:cubicBezTo>
                    <a:pt x="8" y="100"/>
                    <a:pt x="6" y="102"/>
                    <a:pt x="4" y="102"/>
                  </a:cubicBezTo>
                  <a:cubicBezTo>
                    <a:pt x="4" y="102"/>
                    <a:pt x="4" y="102"/>
                    <a:pt x="4" y="102"/>
                  </a:cubicBezTo>
                  <a:cubicBezTo>
                    <a:pt x="1" y="102"/>
                    <a:pt x="0" y="100"/>
                    <a:pt x="0" y="9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lose/>
                  <a:moveTo>
                    <a:pt x="52" y="56"/>
                  </a:moveTo>
                  <a:cubicBezTo>
                    <a:pt x="52" y="62"/>
                    <a:pt x="52" y="62"/>
                    <a:pt x="52" y="62"/>
                  </a:cubicBezTo>
                  <a:cubicBezTo>
                    <a:pt x="55" y="62"/>
                    <a:pt x="58" y="62"/>
                    <a:pt x="61" y="61"/>
                  </a:cubicBezTo>
                  <a:cubicBezTo>
                    <a:pt x="61" y="52"/>
                    <a:pt x="61" y="52"/>
                    <a:pt x="61" y="52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6"/>
                    <a:pt x="52" y="56"/>
                    <a:pt x="52" y="56"/>
                  </a:cubicBezTo>
                  <a:close/>
                  <a:moveTo>
                    <a:pt x="52" y="42"/>
                  </a:moveTo>
                  <a:cubicBezTo>
                    <a:pt x="61" y="40"/>
                    <a:pt x="61" y="40"/>
                    <a:pt x="61" y="40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52" y="42"/>
                    <a:pt x="52" y="42"/>
                    <a:pt x="52" y="42"/>
                  </a:cubicBezTo>
                  <a:close/>
                  <a:moveTo>
                    <a:pt x="61" y="40"/>
                  </a:moveTo>
                  <a:cubicBezTo>
                    <a:pt x="61" y="52"/>
                    <a:pt x="61" y="52"/>
                    <a:pt x="61" y="52"/>
                  </a:cubicBezTo>
                  <a:cubicBezTo>
                    <a:pt x="71" y="49"/>
                    <a:pt x="71" y="49"/>
                    <a:pt x="71" y="49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61" y="40"/>
                    <a:pt x="61" y="40"/>
                    <a:pt x="61" y="40"/>
                  </a:cubicBezTo>
                  <a:close/>
                  <a:moveTo>
                    <a:pt x="71" y="49"/>
                  </a:moveTo>
                  <a:cubicBezTo>
                    <a:pt x="71" y="59"/>
                    <a:pt x="71" y="59"/>
                    <a:pt x="71" y="59"/>
                  </a:cubicBezTo>
                  <a:cubicBezTo>
                    <a:pt x="74" y="58"/>
                    <a:pt x="77" y="57"/>
                    <a:pt x="79" y="55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71" y="49"/>
                    <a:pt x="71" y="49"/>
                    <a:pt x="71" y="49"/>
                  </a:cubicBezTo>
                  <a:close/>
                  <a:moveTo>
                    <a:pt x="80" y="23"/>
                  </a:moveTo>
                  <a:cubicBezTo>
                    <a:pt x="71" y="25"/>
                    <a:pt x="71" y="25"/>
                    <a:pt x="71" y="25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80" y="34"/>
                    <a:pt x="80" y="34"/>
                    <a:pt x="80" y="34"/>
                  </a:cubicBezTo>
                  <a:cubicBezTo>
                    <a:pt x="80" y="23"/>
                    <a:pt x="80" y="23"/>
                    <a:pt x="80" y="23"/>
                  </a:cubicBezTo>
                  <a:close/>
                  <a:moveTo>
                    <a:pt x="71" y="25"/>
                  </a:moveTo>
                  <a:cubicBezTo>
                    <a:pt x="71" y="15"/>
                    <a:pt x="71" y="15"/>
                    <a:pt x="71" y="15"/>
                  </a:cubicBezTo>
                  <a:cubicBezTo>
                    <a:pt x="70" y="15"/>
                    <a:pt x="68" y="16"/>
                    <a:pt x="67" y="16"/>
                  </a:cubicBezTo>
                  <a:cubicBezTo>
                    <a:pt x="65" y="17"/>
                    <a:pt x="63" y="17"/>
                    <a:pt x="61" y="18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71" y="25"/>
                    <a:pt x="71" y="25"/>
                    <a:pt x="71" y="25"/>
                  </a:cubicBezTo>
                  <a:close/>
                  <a:moveTo>
                    <a:pt x="38" y="30"/>
                  </a:moveTo>
                  <a:cubicBezTo>
                    <a:pt x="46" y="30"/>
                    <a:pt x="46" y="30"/>
                    <a:pt x="46" y="30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8" y="30"/>
                    <a:pt x="38" y="30"/>
                    <a:pt x="38" y="30"/>
                  </a:cubicBezTo>
                  <a:close/>
                  <a:moveTo>
                    <a:pt x="46" y="42"/>
                  </a:moveTo>
                  <a:cubicBezTo>
                    <a:pt x="38" y="42"/>
                    <a:pt x="38" y="42"/>
                    <a:pt x="38" y="42"/>
                  </a:cubicBezTo>
                  <a:cubicBezTo>
                    <a:pt x="38" y="52"/>
                    <a:pt x="38" y="52"/>
                    <a:pt x="38" y="52"/>
                  </a:cubicBezTo>
                  <a:cubicBezTo>
                    <a:pt x="38" y="52"/>
                    <a:pt x="38" y="52"/>
                    <a:pt x="39" y="52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41" y="52"/>
                    <a:pt x="42" y="52"/>
                    <a:pt x="44" y="51"/>
                  </a:cubicBezTo>
                  <a:cubicBezTo>
                    <a:pt x="45" y="51"/>
                    <a:pt x="46" y="51"/>
                    <a:pt x="46" y="51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6" y="45"/>
                    <a:pt x="46" y="45"/>
                    <a:pt x="46" y="45"/>
                  </a:cubicBezTo>
                  <a:cubicBezTo>
                    <a:pt x="46" y="42"/>
                    <a:pt x="46" y="42"/>
                    <a:pt x="46" y="42"/>
                  </a:cubicBezTo>
                  <a:close/>
                  <a:moveTo>
                    <a:pt x="38" y="42"/>
                  </a:moveTo>
                  <a:cubicBezTo>
                    <a:pt x="38" y="30"/>
                    <a:pt x="38" y="30"/>
                    <a:pt x="38" y="30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8" y="42"/>
                    <a:pt x="38" y="42"/>
                    <a:pt x="38" y="42"/>
                  </a:cubicBezTo>
                  <a:close/>
                  <a:moveTo>
                    <a:pt x="38" y="18"/>
                  </a:moveTo>
                  <a:cubicBezTo>
                    <a:pt x="38" y="9"/>
                    <a:pt x="38" y="9"/>
                    <a:pt x="38" y="9"/>
                  </a:cubicBezTo>
                  <a:cubicBezTo>
                    <a:pt x="34" y="10"/>
                    <a:pt x="31" y="10"/>
                    <a:pt x="28" y="1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38" y="18"/>
                    <a:pt x="38" y="18"/>
                    <a:pt x="38" y="18"/>
                  </a:cubicBezTo>
                  <a:close/>
                  <a:moveTo>
                    <a:pt x="28" y="54"/>
                  </a:moveTo>
                  <a:cubicBezTo>
                    <a:pt x="28" y="43"/>
                    <a:pt x="28" y="43"/>
                    <a:pt x="28" y="43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21" y="56"/>
                    <a:pt x="24" y="55"/>
                    <a:pt x="27" y="54"/>
                  </a:cubicBezTo>
                  <a:cubicBezTo>
                    <a:pt x="27" y="54"/>
                    <a:pt x="27" y="54"/>
                    <a:pt x="28" y="54"/>
                  </a:cubicBezTo>
                  <a:close/>
                  <a:moveTo>
                    <a:pt x="9" y="49"/>
                  </a:moveTo>
                  <a:cubicBezTo>
                    <a:pt x="18" y="46"/>
                    <a:pt x="18" y="46"/>
                    <a:pt x="18" y="46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9" y="43"/>
                    <a:pt x="9" y="46"/>
                    <a:pt x="9" y="49"/>
                  </a:cubicBezTo>
                  <a:close/>
                  <a:moveTo>
                    <a:pt x="18" y="35"/>
                  </a:moveTo>
                  <a:cubicBezTo>
                    <a:pt x="28" y="31"/>
                    <a:pt x="28" y="31"/>
                    <a:pt x="28" y="31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35"/>
                    <a:pt x="18" y="35"/>
                    <a:pt x="18" y="35"/>
                  </a:cubicBezTo>
                  <a:close/>
                  <a:moveTo>
                    <a:pt x="18" y="2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5" y="14"/>
                    <a:pt x="12" y="15"/>
                    <a:pt x="9" y="17"/>
                  </a:cubicBezTo>
                  <a:cubicBezTo>
                    <a:pt x="9" y="20"/>
                    <a:pt x="9" y="22"/>
                    <a:pt x="9" y="25"/>
                  </a:cubicBezTo>
                  <a:lnTo>
                    <a:pt x="18" y="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06" name="泪滴形 105">
              <a:extLst>
                <a:ext uri="{FF2B5EF4-FFF2-40B4-BE49-F238E27FC236}">
                  <a16:creationId xmlns:a16="http://schemas.microsoft.com/office/drawing/2014/main" id="{32900004-9757-4FDF-A4B3-7911C955D0FD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5683250" y="1700214"/>
              <a:ext cx="971550" cy="971550"/>
            </a:xfrm>
            <a:prstGeom prst="teardrop">
              <a:avLst/>
            </a:prstGeom>
            <a:solidFill>
              <a:srgbClr val="16397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baseline="0" noProof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" name="Freeform 206">
              <a:extLst>
                <a:ext uri="{FF2B5EF4-FFF2-40B4-BE49-F238E27FC236}">
                  <a16:creationId xmlns:a16="http://schemas.microsoft.com/office/drawing/2014/main" id="{F3CC3A3E-C993-4BEF-AF58-72C8CFEC59B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989639" y="1970089"/>
              <a:ext cx="357187" cy="431800"/>
            </a:xfrm>
            <a:custGeom>
              <a:avLst/>
              <a:gdLst>
                <a:gd name="T0" fmla="*/ 0 w 77"/>
                <a:gd name="T1" fmla="*/ 85 h 93"/>
                <a:gd name="T2" fmla="*/ 30 w 77"/>
                <a:gd name="T3" fmla="*/ 20 h 93"/>
                <a:gd name="T4" fmla="*/ 38 w 77"/>
                <a:gd name="T5" fmla="*/ 26 h 93"/>
                <a:gd name="T6" fmla="*/ 39 w 77"/>
                <a:gd name="T7" fmla="*/ 27 h 93"/>
                <a:gd name="T8" fmla="*/ 39 w 77"/>
                <a:gd name="T9" fmla="*/ 27 h 93"/>
                <a:gd name="T10" fmla="*/ 40 w 77"/>
                <a:gd name="T11" fmla="*/ 27 h 93"/>
                <a:gd name="T12" fmla="*/ 40 w 77"/>
                <a:gd name="T13" fmla="*/ 28 h 93"/>
                <a:gd name="T14" fmla="*/ 40 w 77"/>
                <a:gd name="T15" fmla="*/ 28 h 93"/>
                <a:gd name="T16" fmla="*/ 41 w 77"/>
                <a:gd name="T17" fmla="*/ 28 h 93"/>
                <a:gd name="T18" fmla="*/ 41 w 77"/>
                <a:gd name="T19" fmla="*/ 29 h 93"/>
                <a:gd name="T20" fmla="*/ 42 w 77"/>
                <a:gd name="T21" fmla="*/ 29 h 93"/>
                <a:gd name="T22" fmla="*/ 42 w 77"/>
                <a:gd name="T23" fmla="*/ 29 h 93"/>
                <a:gd name="T24" fmla="*/ 43 w 77"/>
                <a:gd name="T25" fmla="*/ 29 h 93"/>
                <a:gd name="T26" fmla="*/ 43 w 77"/>
                <a:gd name="T27" fmla="*/ 30 h 93"/>
                <a:gd name="T28" fmla="*/ 43 w 77"/>
                <a:gd name="T29" fmla="*/ 30 h 93"/>
                <a:gd name="T30" fmla="*/ 48 w 77"/>
                <a:gd name="T31" fmla="*/ 33 h 93"/>
                <a:gd name="T32" fmla="*/ 48 w 77"/>
                <a:gd name="T33" fmla="*/ 33 h 93"/>
                <a:gd name="T34" fmla="*/ 49 w 77"/>
                <a:gd name="T35" fmla="*/ 34 h 93"/>
                <a:gd name="T36" fmla="*/ 49 w 77"/>
                <a:gd name="T37" fmla="*/ 34 h 93"/>
                <a:gd name="T38" fmla="*/ 50 w 77"/>
                <a:gd name="T39" fmla="*/ 34 h 93"/>
                <a:gd name="T40" fmla="*/ 50 w 77"/>
                <a:gd name="T41" fmla="*/ 35 h 93"/>
                <a:gd name="T42" fmla="*/ 50 w 77"/>
                <a:gd name="T43" fmla="*/ 35 h 93"/>
                <a:gd name="T44" fmla="*/ 51 w 77"/>
                <a:gd name="T45" fmla="*/ 35 h 93"/>
                <a:gd name="T46" fmla="*/ 51 w 77"/>
                <a:gd name="T47" fmla="*/ 36 h 93"/>
                <a:gd name="T48" fmla="*/ 52 w 77"/>
                <a:gd name="T49" fmla="*/ 36 h 93"/>
                <a:gd name="T50" fmla="*/ 52 w 77"/>
                <a:gd name="T51" fmla="*/ 36 h 93"/>
                <a:gd name="T52" fmla="*/ 53 w 77"/>
                <a:gd name="T53" fmla="*/ 37 h 93"/>
                <a:gd name="T54" fmla="*/ 53 w 77"/>
                <a:gd name="T55" fmla="*/ 37 h 93"/>
                <a:gd name="T56" fmla="*/ 48 w 77"/>
                <a:gd name="T57" fmla="*/ 79 h 93"/>
                <a:gd name="T58" fmla="*/ 7 w 77"/>
                <a:gd name="T59" fmla="*/ 91 h 93"/>
                <a:gd name="T60" fmla="*/ 35 w 77"/>
                <a:gd name="T61" fmla="*/ 64 h 93"/>
                <a:gd name="T62" fmla="*/ 19 w 77"/>
                <a:gd name="T63" fmla="*/ 53 h 93"/>
                <a:gd name="T64" fmla="*/ 3 w 77"/>
                <a:gd name="T65" fmla="*/ 88 h 93"/>
                <a:gd name="T66" fmla="*/ 73 w 77"/>
                <a:gd name="T67" fmla="*/ 93 h 93"/>
                <a:gd name="T68" fmla="*/ 54 w 77"/>
                <a:gd name="T69" fmla="*/ 83 h 93"/>
                <a:gd name="T70" fmla="*/ 69 w 77"/>
                <a:gd name="T71" fmla="*/ 42 h 93"/>
                <a:gd name="T72" fmla="*/ 34 w 77"/>
                <a:gd name="T73" fmla="*/ 0 h 93"/>
                <a:gd name="T74" fmla="*/ 69 w 77"/>
                <a:gd name="T75" fmla="*/ 4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7" h="93">
                  <a:moveTo>
                    <a:pt x="3" y="88"/>
                  </a:moveTo>
                  <a:cubicBezTo>
                    <a:pt x="2" y="87"/>
                    <a:pt x="1" y="86"/>
                    <a:pt x="0" y="85"/>
                  </a:cubicBezTo>
                  <a:cubicBezTo>
                    <a:pt x="0" y="72"/>
                    <a:pt x="0" y="58"/>
                    <a:pt x="0" y="45"/>
                  </a:cubicBezTo>
                  <a:cubicBezTo>
                    <a:pt x="12" y="40"/>
                    <a:pt x="21" y="32"/>
                    <a:pt x="30" y="20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3" y="55"/>
                    <a:pt x="49" y="67"/>
                    <a:pt x="48" y="79"/>
                  </a:cubicBezTo>
                  <a:cubicBezTo>
                    <a:pt x="36" y="84"/>
                    <a:pt x="23" y="88"/>
                    <a:pt x="11" y="93"/>
                  </a:cubicBezTo>
                  <a:cubicBezTo>
                    <a:pt x="9" y="92"/>
                    <a:pt x="8" y="91"/>
                    <a:pt x="7" y="91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7" y="69"/>
                    <a:pt x="32" y="68"/>
                    <a:pt x="35" y="64"/>
                  </a:cubicBezTo>
                  <a:cubicBezTo>
                    <a:pt x="38" y="60"/>
                    <a:pt x="37" y="54"/>
                    <a:pt x="32" y="51"/>
                  </a:cubicBezTo>
                  <a:cubicBezTo>
                    <a:pt x="28" y="47"/>
                    <a:pt x="22" y="49"/>
                    <a:pt x="19" y="53"/>
                  </a:cubicBezTo>
                  <a:cubicBezTo>
                    <a:pt x="16" y="57"/>
                    <a:pt x="16" y="62"/>
                    <a:pt x="19" y="65"/>
                  </a:cubicBezTo>
                  <a:cubicBezTo>
                    <a:pt x="3" y="88"/>
                    <a:pt x="3" y="88"/>
                    <a:pt x="3" y="88"/>
                  </a:cubicBezTo>
                  <a:close/>
                  <a:moveTo>
                    <a:pt x="27" y="93"/>
                  </a:moveTo>
                  <a:cubicBezTo>
                    <a:pt x="73" y="93"/>
                    <a:pt x="73" y="93"/>
                    <a:pt x="73" y="93"/>
                  </a:cubicBezTo>
                  <a:cubicBezTo>
                    <a:pt x="73" y="83"/>
                    <a:pt x="73" y="83"/>
                    <a:pt x="73" y="83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27" y="93"/>
                    <a:pt x="27" y="93"/>
                    <a:pt x="27" y="93"/>
                  </a:cubicBezTo>
                  <a:close/>
                  <a:moveTo>
                    <a:pt x="69" y="42"/>
                  </a:moveTo>
                  <a:cubicBezTo>
                    <a:pt x="77" y="31"/>
                    <a:pt x="77" y="31"/>
                    <a:pt x="77" y="3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12"/>
                    <a:pt x="26" y="12"/>
                    <a:pt x="26" y="12"/>
                  </a:cubicBezTo>
                  <a:lnTo>
                    <a:pt x="69" y="4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16" name="泪滴形 115">
              <a:extLst>
                <a:ext uri="{FF2B5EF4-FFF2-40B4-BE49-F238E27FC236}">
                  <a16:creationId xmlns:a16="http://schemas.microsoft.com/office/drawing/2014/main" id="{AF78D725-B84E-49E5-9803-D7DA0ADBEB9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9632950" y="1700214"/>
              <a:ext cx="973138" cy="971550"/>
            </a:xfrm>
            <a:prstGeom prst="teardrop">
              <a:avLst/>
            </a:prstGeom>
            <a:solidFill>
              <a:srgbClr val="16397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baseline="0" noProof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" name="Freeform 196">
              <a:extLst>
                <a:ext uri="{FF2B5EF4-FFF2-40B4-BE49-F238E27FC236}">
                  <a16:creationId xmlns:a16="http://schemas.microsoft.com/office/drawing/2014/main" id="{43BFD891-8668-4CF3-BC33-48AD9B8ECCE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932988" y="1934370"/>
              <a:ext cx="373062" cy="503238"/>
            </a:xfrm>
            <a:custGeom>
              <a:avLst/>
              <a:gdLst>
                <a:gd name="T0" fmla="*/ 15 w 83"/>
                <a:gd name="T1" fmla="*/ 35 h 112"/>
                <a:gd name="T2" fmla="*/ 38 w 83"/>
                <a:gd name="T3" fmla="*/ 78 h 112"/>
                <a:gd name="T4" fmla="*/ 80 w 83"/>
                <a:gd name="T5" fmla="*/ 55 h 112"/>
                <a:gd name="T6" fmla="*/ 58 w 83"/>
                <a:gd name="T7" fmla="*/ 13 h 112"/>
                <a:gd name="T8" fmla="*/ 34 w 83"/>
                <a:gd name="T9" fmla="*/ 68 h 112"/>
                <a:gd name="T10" fmla="*/ 46 w 83"/>
                <a:gd name="T11" fmla="*/ 72 h 112"/>
                <a:gd name="T12" fmla="*/ 34 w 83"/>
                <a:gd name="T13" fmla="*/ 68 h 112"/>
                <a:gd name="T14" fmla="*/ 56 w 83"/>
                <a:gd name="T15" fmla="*/ 61 h 112"/>
                <a:gd name="T16" fmla="*/ 62 w 83"/>
                <a:gd name="T17" fmla="*/ 60 h 112"/>
                <a:gd name="T18" fmla="*/ 51 w 83"/>
                <a:gd name="T19" fmla="*/ 66 h 112"/>
                <a:gd name="T20" fmla="*/ 69 w 83"/>
                <a:gd name="T21" fmla="*/ 52 h 112"/>
                <a:gd name="T22" fmla="*/ 73 w 83"/>
                <a:gd name="T23" fmla="*/ 53 h 112"/>
                <a:gd name="T24" fmla="*/ 69 w 83"/>
                <a:gd name="T25" fmla="*/ 52 h 112"/>
                <a:gd name="T26" fmla="*/ 54 w 83"/>
                <a:gd name="T27" fmla="*/ 24 h 112"/>
                <a:gd name="T28" fmla="*/ 56 w 83"/>
                <a:gd name="T29" fmla="*/ 20 h 112"/>
                <a:gd name="T30" fmla="*/ 46 w 83"/>
                <a:gd name="T31" fmla="*/ 27 h 112"/>
                <a:gd name="T32" fmla="*/ 33 w 83"/>
                <a:gd name="T33" fmla="*/ 33 h 112"/>
                <a:gd name="T34" fmla="*/ 35 w 83"/>
                <a:gd name="T35" fmla="*/ 22 h 112"/>
                <a:gd name="T36" fmla="*/ 46 w 83"/>
                <a:gd name="T37" fmla="*/ 27 h 112"/>
                <a:gd name="T38" fmla="*/ 21 w 83"/>
                <a:gd name="T39" fmla="*/ 44 h 112"/>
                <a:gd name="T40" fmla="*/ 25 w 83"/>
                <a:gd name="T41" fmla="*/ 32 h 112"/>
                <a:gd name="T42" fmla="*/ 33 w 83"/>
                <a:gd name="T43" fmla="*/ 60 h 112"/>
                <a:gd name="T44" fmla="*/ 27 w 83"/>
                <a:gd name="T45" fmla="*/ 49 h 112"/>
                <a:gd name="T46" fmla="*/ 32 w 83"/>
                <a:gd name="T47" fmla="*/ 54 h 112"/>
                <a:gd name="T48" fmla="*/ 33 w 83"/>
                <a:gd name="T49" fmla="*/ 60 h 112"/>
                <a:gd name="T50" fmla="*/ 43 w 83"/>
                <a:gd name="T51" fmla="*/ 36 h 112"/>
                <a:gd name="T52" fmla="*/ 57 w 83"/>
                <a:gd name="T53" fmla="*/ 41 h 112"/>
                <a:gd name="T54" fmla="*/ 52 w 83"/>
                <a:gd name="T55" fmla="*/ 54 h 112"/>
                <a:gd name="T56" fmla="*/ 39 w 83"/>
                <a:gd name="T57" fmla="*/ 50 h 112"/>
                <a:gd name="T58" fmla="*/ 60 w 83"/>
                <a:gd name="T59" fmla="*/ 31 h 112"/>
                <a:gd name="T60" fmla="*/ 71 w 83"/>
                <a:gd name="T61" fmla="*/ 33 h 112"/>
                <a:gd name="T62" fmla="*/ 66 w 83"/>
                <a:gd name="T63" fmla="*/ 44 h 112"/>
                <a:gd name="T64" fmla="*/ 60 w 83"/>
                <a:gd name="T65" fmla="*/ 31 h 112"/>
                <a:gd name="T66" fmla="*/ 71 w 83"/>
                <a:gd name="T67" fmla="*/ 112 h 112"/>
                <a:gd name="T68" fmla="*/ 30 w 83"/>
                <a:gd name="T69" fmla="*/ 104 h 112"/>
                <a:gd name="T70" fmla="*/ 44 w 83"/>
                <a:gd name="T71" fmla="*/ 93 h 112"/>
                <a:gd name="T72" fmla="*/ 0 w 83"/>
                <a:gd name="T73" fmla="*/ 45 h 112"/>
                <a:gd name="T74" fmla="*/ 32 w 83"/>
                <a:gd name="T75" fmla="*/ 0 h 112"/>
                <a:gd name="T76" fmla="*/ 21 w 83"/>
                <a:gd name="T77" fmla="*/ 18 h 112"/>
                <a:gd name="T78" fmla="*/ 21 w 83"/>
                <a:gd name="T79" fmla="*/ 72 h 112"/>
                <a:gd name="T80" fmla="*/ 72 w 83"/>
                <a:gd name="T81" fmla="*/ 75 h 112"/>
                <a:gd name="T82" fmla="*/ 56 w 83"/>
                <a:gd name="T83" fmla="*/ 92 h 112"/>
                <a:gd name="T84" fmla="*/ 71 w 83"/>
                <a:gd name="T85" fmla="*/ 104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3" h="112">
                  <a:moveTo>
                    <a:pt x="32" y="15"/>
                  </a:moveTo>
                  <a:cubicBezTo>
                    <a:pt x="24" y="20"/>
                    <a:pt x="18" y="27"/>
                    <a:pt x="15" y="35"/>
                  </a:cubicBezTo>
                  <a:cubicBezTo>
                    <a:pt x="13" y="44"/>
                    <a:pt x="13" y="53"/>
                    <a:pt x="18" y="61"/>
                  </a:cubicBezTo>
                  <a:cubicBezTo>
                    <a:pt x="22" y="69"/>
                    <a:pt x="29" y="75"/>
                    <a:pt x="38" y="78"/>
                  </a:cubicBezTo>
                  <a:cubicBezTo>
                    <a:pt x="46" y="80"/>
                    <a:pt x="55" y="80"/>
                    <a:pt x="63" y="75"/>
                  </a:cubicBezTo>
                  <a:cubicBezTo>
                    <a:pt x="72" y="71"/>
                    <a:pt x="77" y="64"/>
                    <a:pt x="80" y="55"/>
                  </a:cubicBezTo>
                  <a:cubicBezTo>
                    <a:pt x="83" y="47"/>
                    <a:pt x="82" y="38"/>
                    <a:pt x="78" y="30"/>
                  </a:cubicBezTo>
                  <a:cubicBezTo>
                    <a:pt x="73" y="21"/>
                    <a:pt x="66" y="16"/>
                    <a:pt x="58" y="13"/>
                  </a:cubicBezTo>
                  <a:cubicBezTo>
                    <a:pt x="50" y="10"/>
                    <a:pt x="40" y="11"/>
                    <a:pt x="32" y="15"/>
                  </a:cubicBezTo>
                  <a:close/>
                  <a:moveTo>
                    <a:pt x="34" y="68"/>
                  </a:moveTo>
                  <a:cubicBezTo>
                    <a:pt x="36" y="68"/>
                    <a:pt x="39" y="67"/>
                    <a:pt x="41" y="67"/>
                  </a:cubicBezTo>
                  <a:cubicBezTo>
                    <a:pt x="43" y="69"/>
                    <a:pt x="45" y="70"/>
                    <a:pt x="46" y="72"/>
                  </a:cubicBezTo>
                  <a:cubicBezTo>
                    <a:pt x="44" y="71"/>
                    <a:pt x="42" y="71"/>
                    <a:pt x="40" y="70"/>
                  </a:cubicBezTo>
                  <a:cubicBezTo>
                    <a:pt x="38" y="70"/>
                    <a:pt x="36" y="69"/>
                    <a:pt x="34" y="68"/>
                  </a:cubicBezTo>
                  <a:close/>
                  <a:moveTo>
                    <a:pt x="49" y="64"/>
                  </a:moveTo>
                  <a:cubicBezTo>
                    <a:pt x="51" y="63"/>
                    <a:pt x="54" y="62"/>
                    <a:pt x="56" y="61"/>
                  </a:cubicBezTo>
                  <a:cubicBezTo>
                    <a:pt x="58" y="60"/>
                    <a:pt x="60" y="59"/>
                    <a:pt x="62" y="57"/>
                  </a:cubicBezTo>
                  <a:cubicBezTo>
                    <a:pt x="62" y="58"/>
                    <a:pt x="62" y="59"/>
                    <a:pt x="62" y="60"/>
                  </a:cubicBezTo>
                  <a:cubicBezTo>
                    <a:pt x="63" y="64"/>
                    <a:pt x="62" y="68"/>
                    <a:pt x="60" y="69"/>
                  </a:cubicBezTo>
                  <a:cubicBezTo>
                    <a:pt x="58" y="70"/>
                    <a:pt x="55" y="68"/>
                    <a:pt x="51" y="66"/>
                  </a:cubicBezTo>
                  <a:cubicBezTo>
                    <a:pt x="51" y="65"/>
                    <a:pt x="50" y="65"/>
                    <a:pt x="49" y="64"/>
                  </a:cubicBezTo>
                  <a:close/>
                  <a:moveTo>
                    <a:pt x="69" y="52"/>
                  </a:moveTo>
                  <a:cubicBezTo>
                    <a:pt x="71" y="50"/>
                    <a:pt x="73" y="49"/>
                    <a:pt x="74" y="47"/>
                  </a:cubicBezTo>
                  <a:cubicBezTo>
                    <a:pt x="74" y="49"/>
                    <a:pt x="73" y="51"/>
                    <a:pt x="73" y="53"/>
                  </a:cubicBezTo>
                  <a:cubicBezTo>
                    <a:pt x="72" y="55"/>
                    <a:pt x="71" y="57"/>
                    <a:pt x="70" y="59"/>
                  </a:cubicBezTo>
                  <a:cubicBezTo>
                    <a:pt x="70" y="57"/>
                    <a:pt x="70" y="55"/>
                    <a:pt x="69" y="52"/>
                  </a:cubicBezTo>
                  <a:close/>
                  <a:moveTo>
                    <a:pt x="61" y="23"/>
                  </a:moveTo>
                  <a:cubicBezTo>
                    <a:pt x="59" y="23"/>
                    <a:pt x="57" y="23"/>
                    <a:pt x="54" y="24"/>
                  </a:cubicBezTo>
                  <a:cubicBezTo>
                    <a:pt x="53" y="22"/>
                    <a:pt x="51" y="20"/>
                    <a:pt x="49" y="19"/>
                  </a:cubicBezTo>
                  <a:cubicBezTo>
                    <a:pt x="51" y="19"/>
                    <a:pt x="53" y="20"/>
                    <a:pt x="56" y="20"/>
                  </a:cubicBezTo>
                  <a:cubicBezTo>
                    <a:pt x="58" y="21"/>
                    <a:pt x="60" y="22"/>
                    <a:pt x="61" y="23"/>
                  </a:cubicBezTo>
                  <a:close/>
                  <a:moveTo>
                    <a:pt x="46" y="27"/>
                  </a:moveTo>
                  <a:cubicBezTo>
                    <a:pt x="44" y="27"/>
                    <a:pt x="42" y="28"/>
                    <a:pt x="39" y="30"/>
                  </a:cubicBezTo>
                  <a:cubicBezTo>
                    <a:pt x="37" y="31"/>
                    <a:pt x="35" y="32"/>
                    <a:pt x="33" y="33"/>
                  </a:cubicBezTo>
                  <a:cubicBezTo>
                    <a:pt x="33" y="33"/>
                    <a:pt x="33" y="32"/>
                    <a:pt x="33" y="31"/>
                  </a:cubicBezTo>
                  <a:cubicBezTo>
                    <a:pt x="33" y="26"/>
                    <a:pt x="34" y="23"/>
                    <a:pt x="35" y="22"/>
                  </a:cubicBezTo>
                  <a:cubicBezTo>
                    <a:pt x="37" y="21"/>
                    <a:pt x="41" y="22"/>
                    <a:pt x="44" y="25"/>
                  </a:cubicBezTo>
                  <a:cubicBezTo>
                    <a:pt x="45" y="25"/>
                    <a:pt x="46" y="26"/>
                    <a:pt x="46" y="27"/>
                  </a:cubicBezTo>
                  <a:close/>
                  <a:moveTo>
                    <a:pt x="26" y="39"/>
                  </a:moveTo>
                  <a:cubicBezTo>
                    <a:pt x="24" y="40"/>
                    <a:pt x="23" y="42"/>
                    <a:pt x="21" y="44"/>
                  </a:cubicBezTo>
                  <a:cubicBezTo>
                    <a:pt x="22" y="42"/>
                    <a:pt x="22" y="40"/>
                    <a:pt x="23" y="38"/>
                  </a:cubicBezTo>
                  <a:cubicBezTo>
                    <a:pt x="23" y="35"/>
                    <a:pt x="24" y="33"/>
                    <a:pt x="25" y="32"/>
                  </a:cubicBezTo>
                  <a:cubicBezTo>
                    <a:pt x="25" y="34"/>
                    <a:pt x="26" y="36"/>
                    <a:pt x="26" y="39"/>
                  </a:cubicBezTo>
                  <a:close/>
                  <a:moveTo>
                    <a:pt x="33" y="60"/>
                  </a:moveTo>
                  <a:cubicBezTo>
                    <a:pt x="29" y="60"/>
                    <a:pt x="25" y="60"/>
                    <a:pt x="24" y="58"/>
                  </a:cubicBezTo>
                  <a:cubicBezTo>
                    <a:pt x="23" y="56"/>
                    <a:pt x="25" y="52"/>
                    <a:pt x="27" y="49"/>
                  </a:cubicBezTo>
                  <a:cubicBezTo>
                    <a:pt x="28" y="48"/>
                    <a:pt x="28" y="48"/>
                    <a:pt x="29" y="47"/>
                  </a:cubicBezTo>
                  <a:cubicBezTo>
                    <a:pt x="30" y="49"/>
                    <a:pt x="31" y="51"/>
                    <a:pt x="32" y="54"/>
                  </a:cubicBezTo>
                  <a:cubicBezTo>
                    <a:pt x="33" y="56"/>
                    <a:pt x="34" y="58"/>
                    <a:pt x="36" y="60"/>
                  </a:cubicBezTo>
                  <a:cubicBezTo>
                    <a:pt x="35" y="60"/>
                    <a:pt x="34" y="60"/>
                    <a:pt x="33" y="60"/>
                  </a:cubicBezTo>
                  <a:close/>
                  <a:moveTo>
                    <a:pt x="35" y="41"/>
                  </a:moveTo>
                  <a:cubicBezTo>
                    <a:pt x="37" y="40"/>
                    <a:pt x="40" y="38"/>
                    <a:pt x="43" y="36"/>
                  </a:cubicBezTo>
                  <a:cubicBezTo>
                    <a:pt x="46" y="35"/>
                    <a:pt x="49" y="34"/>
                    <a:pt x="52" y="33"/>
                  </a:cubicBezTo>
                  <a:cubicBezTo>
                    <a:pt x="53" y="35"/>
                    <a:pt x="55" y="38"/>
                    <a:pt x="57" y="41"/>
                  </a:cubicBezTo>
                  <a:cubicBezTo>
                    <a:pt x="58" y="44"/>
                    <a:pt x="59" y="46"/>
                    <a:pt x="60" y="49"/>
                  </a:cubicBezTo>
                  <a:cubicBezTo>
                    <a:pt x="58" y="51"/>
                    <a:pt x="55" y="53"/>
                    <a:pt x="52" y="54"/>
                  </a:cubicBezTo>
                  <a:cubicBezTo>
                    <a:pt x="49" y="56"/>
                    <a:pt x="47" y="57"/>
                    <a:pt x="44" y="58"/>
                  </a:cubicBezTo>
                  <a:cubicBezTo>
                    <a:pt x="42" y="56"/>
                    <a:pt x="40" y="53"/>
                    <a:pt x="39" y="50"/>
                  </a:cubicBezTo>
                  <a:cubicBezTo>
                    <a:pt x="37" y="47"/>
                    <a:pt x="36" y="44"/>
                    <a:pt x="35" y="41"/>
                  </a:cubicBezTo>
                  <a:close/>
                  <a:moveTo>
                    <a:pt x="60" y="31"/>
                  </a:moveTo>
                  <a:cubicBezTo>
                    <a:pt x="60" y="31"/>
                    <a:pt x="61" y="31"/>
                    <a:pt x="62" y="31"/>
                  </a:cubicBezTo>
                  <a:cubicBezTo>
                    <a:pt x="67" y="30"/>
                    <a:pt x="70" y="31"/>
                    <a:pt x="71" y="33"/>
                  </a:cubicBezTo>
                  <a:cubicBezTo>
                    <a:pt x="72" y="35"/>
                    <a:pt x="71" y="38"/>
                    <a:pt x="68" y="42"/>
                  </a:cubicBezTo>
                  <a:cubicBezTo>
                    <a:pt x="68" y="43"/>
                    <a:pt x="67" y="43"/>
                    <a:pt x="66" y="44"/>
                  </a:cubicBezTo>
                  <a:cubicBezTo>
                    <a:pt x="66" y="42"/>
                    <a:pt x="65" y="39"/>
                    <a:pt x="63" y="37"/>
                  </a:cubicBezTo>
                  <a:cubicBezTo>
                    <a:pt x="62" y="35"/>
                    <a:pt x="61" y="33"/>
                    <a:pt x="60" y="31"/>
                  </a:cubicBezTo>
                  <a:close/>
                  <a:moveTo>
                    <a:pt x="71" y="104"/>
                  </a:moveTo>
                  <a:cubicBezTo>
                    <a:pt x="71" y="112"/>
                    <a:pt x="71" y="112"/>
                    <a:pt x="71" y="112"/>
                  </a:cubicBezTo>
                  <a:cubicBezTo>
                    <a:pt x="30" y="112"/>
                    <a:pt x="30" y="112"/>
                    <a:pt x="30" y="112"/>
                  </a:cubicBezTo>
                  <a:cubicBezTo>
                    <a:pt x="30" y="104"/>
                    <a:pt x="30" y="104"/>
                    <a:pt x="30" y="104"/>
                  </a:cubicBezTo>
                  <a:cubicBezTo>
                    <a:pt x="44" y="104"/>
                    <a:pt x="44" y="104"/>
                    <a:pt x="44" y="104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32" y="92"/>
                    <a:pt x="22" y="87"/>
                    <a:pt x="14" y="79"/>
                  </a:cubicBezTo>
                  <a:cubicBezTo>
                    <a:pt x="5" y="71"/>
                    <a:pt x="0" y="59"/>
                    <a:pt x="0" y="45"/>
                  </a:cubicBezTo>
                  <a:cubicBezTo>
                    <a:pt x="0" y="32"/>
                    <a:pt x="5" y="20"/>
                    <a:pt x="14" y="12"/>
                  </a:cubicBezTo>
                  <a:cubicBezTo>
                    <a:pt x="19" y="7"/>
                    <a:pt x="25" y="3"/>
                    <a:pt x="32" y="0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1" y="11"/>
                    <a:pt x="25" y="14"/>
                    <a:pt x="21" y="18"/>
                  </a:cubicBezTo>
                  <a:cubicBezTo>
                    <a:pt x="14" y="25"/>
                    <a:pt x="9" y="35"/>
                    <a:pt x="9" y="45"/>
                  </a:cubicBezTo>
                  <a:cubicBezTo>
                    <a:pt x="9" y="56"/>
                    <a:pt x="14" y="65"/>
                    <a:pt x="21" y="72"/>
                  </a:cubicBezTo>
                  <a:cubicBezTo>
                    <a:pt x="27" y="79"/>
                    <a:pt x="37" y="84"/>
                    <a:pt x="48" y="84"/>
                  </a:cubicBezTo>
                  <a:cubicBezTo>
                    <a:pt x="57" y="84"/>
                    <a:pt x="65" y="80"/>
                    <a:pt x="72" y="75"/>
                  </a:cubicBezTo>
                  <a:cubicBezTo>
                    <a:pt x="76" y="83"/>
                    <a:pt x="76" y="83"/>
                    <a:pt x="76" y="83"/>
                  </a:cubicBezTo>
                  <a:cubicBezTo>
                    <a:pt x="70" y="88"/>
                    <a:pt x="63" y="91"/>
                    <a:pt x="56" y="92"/>
                  </a:cubicBezTo>
                  <a:cubicBezTo>
                    <a:pt x="56" y="104"/>
                    <a:pt x="56" y="104"/>
                    <a:pt x="56" y="104"/>
                  </a:cubicBezTo>
                  <a:lnTo>
                    <a:pt x="71" y="10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45" name="文本框 12">
              <a:extLst>
                <a:ext uri="{FF2B5EF4-FFF2-40B4-BE49-F238E27FC236}">
                  <a16:creationId xmlns:a16="http://schemas.microsoft.com/office/drawing/2014/main" id="{1C624197-CD6C-4ECA-B824-46B71FA570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9804" y="1696625"/>
              <a:ext cx="2035175" cy="97872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点击此处添加文本内容，如关键词、部分简单介绍等。点击此处添加文本内容，如关键词、部分简单介绍等。</a:t>
              </a:r>
            </a:p>
          </p:txBody>
        </p:sp>
      </p:grpSp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8EB078BA-E782-4877-BD2F-70AA27392D88}"/>
              </a:ext>
            </a:extLst>
          </p:cNvPr>
          <p:cNvGrpSpPr/>
          <p:nvPr/>
        </p:nvGrpSpPr>
        <p:grpSpPr>
          <a:xfrm>
            <a:off x="1114426" y="4476163"/>
            <a:ext cx="10041076" cy="971550"/>
            <a:chOff x="1114426" y="4762500"/>
            <a:chExt cx="10041076" cy="971550"/>
          </a:xfrm>
        </p:grpSpPr>
        <p:sp>
          <p:nvSpPr>
            <p:cNvPr id="92" name="文本框 11">
              <a:extLst>
                <a:ext uri="{FF2B5EF4-FFF2-40B4-BE49-F238E27FC236}">
                  <a16:creationId xmlns:a16="http://schemas.microsoft.com/office/drawing/2014/main" id="{9AD4F92F-15C3-49FA-98F7-368D089CC7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4426" y="4768304"/>
              <a:ext cx="2082800" cy="95994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点击此处添加文本内容，如关键词、部分简单介绍等。点击此处添加文本内容，如关键词、部分简单介绍等。</a:t>
              </a:r>
            </a:p>
          </p:txBody>
        </p:sp>
        <p:sp>
          <p:nvSpPr>
            <p:cNvPr id="101" name="泪滴形 100">
              <a:extLst>
                <a:ext uri="{FF2B5EF4-FFF2-40B4-BE49-F238E27FC236}">
                  <a16:creationId xmlns:a16="http://schemas.microsoft.com/office/drawing/2014/main" id="{3856EABA-AC0B-40A5-A318-98EFBA61C9EF}"/>
                </a:ext>
              </a:extLst>
            </p:cNvPr>
            <p:cNvSpPr>
              <a:spLocks noChangeAspect="1"/>
            </p:cNvSpPr>
            <p:nvPr/>
          </p:nvSpPr>
          <p:spPr>
            <a:xfrm rot="13500000" flipV="1">
              <a:off x="3635375" y="4762500"/>
              <a:ext cx="971550" cy="971550"/>
            </a:xfrm>
            <a:prstGeom prst="teardrop">
              <a:avLst/>
            </a:prstGeom>
            <a:solidFill>
              <a:srgbClr val="16397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baseline="0" noProof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" name="Freeform 189">
              <a:extLst>
                <a:ext uri="{FF2B5EF4-FFF2-40B4-BE49-F238E27FC236}">
                  <a16:creationId xmlns:a16="http://schemas.microsoft.com/office/drawing/2014/main" id="{79A4FE25-8068-4D73-94E1-DBA18CF4F84A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884614" y="5068094"/>
              <a:ext cx="473075" cy="360362"/>
            </a:xfrm>
            <a:custGeom>
              <a:avLst/>
              <a:gdLst>
                <a:gd name="T0" fmla="*/ 48 w 104"/>
                <a:gd name="T1" fmla="*/ 57 h 79"/>
                <a:gd name="T2" fmla="*/ 54 w 104"/>
                <a:gd name="T3" fmla="*/ 65 h 79"/>
                <a:gd name="T4" fmla="*/ 0 w 104"/>
                <a:gd name="T5" fmla="*/ 79 h 79"/>
                <a:gd name="T6" fmla="*/ 6 w 104"/>
                <a:gd name="T7" fmla="*/ 65 h 79"/>
                <a:gd name="T8" fmla="*/ 104 w 104"/>
                <a:gd name="T9" fmla="*/ 39 h 79"/>
                <a:gd name="T10" fmla="*/ 87 w 104"/>
                <a:gd name="T11" fmla="*/ 29 h 79"/>
                <a:gd name="T12" fmla="*/ 65 w 104"/>
                <a:gd name="T13" fmla="*/ 34 h 79"/>
                <a:gd name="T14" fmla="*/ 68 w 104"/>
                <a:gd name="T15" fmla="*/ 37 h 79"/>
                <a:gd name="T16" fmla="*/ 61 w 104"/>
                <a:gd name="T17" fmla="*/ 32 h 79"/>
                <a:gd name="T18" fmla="*/ 54 w 104"/>
                <a:gd name="T19" fmla="*/ 31 h 79"/>
                <a:gd name="T20" fmla="*/ 52 w 104"/>
                <a:gd name="T21" fmla="*/ 26 h 79"/>
                <a:gd name="T22" fmla="*/ 51 w 104"/>
                <a:gd name="T23" fmla="*/ 15 h 79"/>
                <a:gd name="T24" fmla="*/ 55 w 104"/>
                <a:gd name="T25" fmla="*/ 12 h 79"/>
                <a:gd name="T26" fmla="*/ 27 w 104"/>
                <a:gd name="T27" fmla="*/ 4 h 79"/>
                <a:gd name="T28" fmla="*/ 25 w 104"/>
                <a:gd name="T29" fmla="*/ 16 h 79"/>
                <a:gd name="T30" fmla="*/ 18 w 104"/>
                <a:gd name="T31" fmla="*/ 24 h 79"/>
                <a:gd name="T32" fmla="*/ 14 w 104"/>
                <a:gd name="T33" fmla="*/ 38 h 79"/>
                <a:gd name="T34" fmla="*/ 10 w 104"/>
                <a:gd name="T35" fmla="*/ 42 h 79"/>
                <a:gd name="T36" fmla="*/ 38 w 104"/>
                <a:gd name="T37" fmla="*/ 49 h 79"/>
                <a:gd name="T38" fmla="*/ 40 w 104"/>
                <a:gd name="T39" fmla="*/ 39 h 79"/>
                <a:gd name="T40" fmla="*/ 47 w 104"/>
                <a:gd name="T41" fmla="*/ 38 h 79"/>
                <a:gd name="T42" fmla="*/ 49 w 104"/>
                <a:gd name="T43" fmla="*/ 41 h 79"/>
                <a:gd name="T44" fmla="*/ 56 w 104"/>
                <a:gd name="T45" fmla="*/ 42 h 79"/>
                <a:gd name="T46" fmla="*/ 62 w 104"/>
                <a:gd name="T47" fmla="*/ 49 h 79"/>
                <a:gd name="T48" fmla="*/ 65 w 104"/>
                <a:gd name="T49" fmla="*/ 55 h 79"/>
                <a:gd name="T50" fmla="*/ 67 w 104"/>
                <a:gd name="T51" fmla="*/ 57 h 79"/>
                <a:gd name="T52" fmla="*/ 74 w 104"/>
                <a:gd name="T53" fmla="*/ 56 h 79"/>
                <a:gd name="T54" fmla="*/ 79 w 104"/>
                <a:gd name="T55" fmla="*/ 61 h 79"/>
                <a:gd name="T56" fmla="*/ 82 w 104"/>
                <a:gd name="T57" fmla="*/ 58 h 79"/>
                <a:gd name="T58" fmla="*/ 87 w 104"/>
                <a:gd name="T59" fmla="*/ 63 h 79"/>
                <a:gd name="T60" fmla="*/ 91 w 104"/>
                <a:gd name="T61" fmla="*/ 60 h 79"/>
                <a:gd name="T62" fmla="*/ 102 w 104"/>
                <a:gd name="T63" fmla="*/ 52 h 79"/>
                <a:gd name="T64" fmla="*/ 99 w 104"/>
                <a:gd name="T65" fmla="*/ 51 h 79"/>
                <a:gd name="T66" fmla="*/ 104 w 104"/>
                <a:gd name="T67" fmla="*/ 39 h 79"/>
                <a:gd name="T68" fmla="*/ 24 w 104"/>
                <a:gd name="T69" fmla="*/ 32 h 79"/>
                <a:gd name="T70" fmla="*/ 17 w 104"/>
                <a:gd name="T71" fmla="*/ 39 h 79"/>
                <a:gd name="T72" fmla="*/ 22 w 104"/>
                <a:gd name="T73" fmla="*/ 27 h 79"/>
                <a:gd name="T74" fmla="*/ 35 w 104"/>
                <a:gd name="T75" fmla="*/ 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4" h="79">
                  <a:moveTo>
                    <a:pt x="6" y="57"/>
                  </a:moveTo>
                  <a:cubicBezTo>
                    <a:pt x="48" y="57"/>
                    <a:pt x="48" y="57"/>
                    <a:pt x="48" y="57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54" y="79"/>
                    <a:pt x="54" y="79"/>
                    <a:pt x="54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6" y="57"/>
                    <a:pt x="6" y="57"/>
                    <a:pt x="6" y="57"/>
                  </a:cubicBezTo>
                  <a:close/>
                  <a:moveTo>
                    <a:pt x="104" y="39"/>
                  </a:moveTo>
                  <a:cubicBezTo>
                    <a:pt x="102" y="14"/>
                    <a:pt x="102" y="14"/>
                    <a:pt x="102" y="14"/>
                  </a:cubicBezTo>
                  <a:cubicBezTo>
                    <a:pt x="87" y="29"/>
                    <a:pt x="87" y="29"/>
                    <a:pt x="87" y="29"/>
                  </a:cubicBezTo>
                  <a:cubicBezTo>
                    <a:pt x="70" y="31"/>
                    <a:pt x="70" y="31"/>
                    <a:pt x="70" y="31"/>
                  </a:cubicBezTo>
                  <a:cubicBezTo>
                    <a:pt x="65" y="34"/>
                    <a:pt x="65" y="34"/>
                    <a:pt x="65" y="34"/>
                  </a:cubicBezTo>
                  <a:cubicBezTo>
                    <a:pt x="69" y="36"/>
                    <a:pt x="69" y="36"/>
                    <a:pt x="69" y="36"/>
                  </a:cubicBezTo>
                  <a:cubicBezTo>
                    <a:pt x="68" y="37"/>
                    <a:pt x="68" y="37"/>
                    <a:pt x="68" y="37"/>
                  </a:cubicBezTo>
                  <a:cubicBezTo>
                    <a:pt x="60" y="34"/>
                    <a:pt x="60" y="34"/>
                    <a:pt x="60" y="34"/>
                  </a:cubicBezTo>
                  <a:cubicBezTo>
                    <a:pt x="61" y="32"/>
                    <a:pt x="61" y="32"/>
                    <a:pt x="61" y="32"/>
                  </a:cubicBezTo>
                  <a:cubicBezTo>
                    <a:pt x="55" y="29"/>
                    <a:pt x="55" y="29"/>
                    <a:pt x="55" y="29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5" y="12"/>
                    <a:pt x="55" y="12"/>
                    <a:pt x="55" y="12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45" y="42"/>
                    <a:pt x="45" y="42"/>
                    <a:pt x="45" y="42"/>
                  </a:cubicBezTo>
                  <a:cubicBezTo>
                    <a:pt x="47" y="38"/>
                    <a:pt x="47" y="38"/>
                    <a:pt x="47" y="38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5" y="44"/>
                    <a:pt x="55" y="44"/>
                    <a:pt x="55" y="44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2" y="49"/>
                    <a:pt x="62" y="49"/>
                    <a:pt x="62" y="49"/>
                  </a:cubicBezTo>
                  <a:cubicBezTo>
                    <a:pt x="60" y="52"/>
                    <a:pt x="60" y="52"/>
                    <a:pt x="60" y="52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7" y="57"/>
                    <a:pt x="67" y="57"/>
                    <a:pt x="67" y="57"/>
                  </a:cubicBezTo>
                  <a:cubicBezTo>
                    <a:pt x="72" y="59"/>
                    <a:pt x="72" y="59"/>
                    <a:pt x="72" y="59"/>
                  </a:cubicBezTo>
                  <a:cubicBezTo>
                    <a:pt x="74" y="56"/>
                    <a:pt x="74" y="56"/>
                    <a:pt x="74" y="56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79" y="61"/>
                    <a:pt x="79" y="61"/>
                    <a:pt x="79" y="61"/>
                  </a:cubicBezTo>
                  <a:cubicBezTo>
                    <a:pt x="81" y="58"/>
                    <a:pt x="81" y="58"/>
                    <a:pt x="81" y="58"/>
                  </a:cubicBezTo>
                  <a:cubicBezTo>
                    <a:pt x="82" y="58"/>
                    <a:pt x="82" y="58"/>
                    <a:pt x="82" y="58"/>
                  </a:cubicBezTo>
                  <a:cubicBezTo>
                    <a:pt x="82" y="61"/>
                    <a:pt x="82" y="61"/>
                    <a:pt x="82" y="61"/>
                  </a:cubicBezTo>
                  <a:cubicBezTo>
                    <a:pt x="87" y="63"/>
                    <a:pt x="87" y="63"/>
                    <a:pt x="87" y="63"/>
                  </a:cubicBezTo>
                  <a:cubicBezTo>
                    <a:pt x="88" y="62"/>
                    <a:pt x="88" y="62"/>
                    <a:pt x="88" y="62"/>
                  </a:cubicBezTo>
                  <a:cubicBezTo>
                    <a:pt x="91" y="60"/>
                    <a:pt x="91" y="60"/>
                    <a:pt x="91" y="60"/>
                  </a:cubicBezTo>
                  <a:cubicBezTo>
                    <a:pt x="97" y="63"/>
                    <a:pt x="97" y="63"/>
                    <a:pt x="97" y="63"/>
                  </a:cubicBezTo>
                  <a:cubicBezTo>
                    <a:pt x="100" y="60"/>
                    <a:pt x="102" y="57"/>
                    <a:pt x="102" y="52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2" y="41"/>
                    <a:pt x="102" y="41"/>
                    <a:pt x="102" y="41"/>
                  </a:cubicBezTo>
                  <a:cubicBezTo>
                    <a:pt x="104" y="39"/>
                    <a:pt x="104" y="39"/>
                    <a:pt x="104" y="39"/>
                  </a:cubicBezTo>
                  <a:close/>
                  <a:moveTo>
                    <a:pt x="26" y="29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5" y="9"/>
                    <a:pt x="35" y="9"/>
                    <a:pt x="35" y="9"/>
                  </a:cubicBezTo>
                  <a:lnTo>
                    <a:pt x="26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11" name="泪滴形 110">
              <a:extLst>
                <a:ext uri="{FF2B5EF4-FFF2-40B4-BE49-F238E27FC236}">
                  <a16:creationId xmlns:a16="http://schemas.microsoft.com/office/drawing/2014/main" id="{86C14B6A-C5D8-4CEB-AAA1-4590D4080A0A}"/>
                </a:ext>
              </a:extLst>
            </p:cNvPr>
            <p:cNvSpPr>
              <a:spLocks noChangeAspect="1"/>
            </p:cNvSpPr>
            <p:nvPr/>
          </p:nvSpPr>
          <p:spPr>
            <a:xfrm rot="13500000" flipV="1">
              <a:off x="7626351" y="4762500"/>
              <a:ext cx="971550" cy="971550"/>
            </a:xfrm>
            <a:prstGeom prst="teardrop">
              <a:avLst/>
            </a:prstGeom>
            <a:solidFill>
              <a:srgbClr val="16397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baseline="0" noProof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" name="Freeform 109">
              <a:extLst>
                <a:ext uri="{FF2B5EF4-FFF2-40B4-BE49-F238E27FC236}">
                  <a16:creationId xmlns:a16="http://schemas.microsoft.com/office/drawing/2014/main" id="{4BD959D8-FAFE-47F8-A8BF-2D46894FEF5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915276" y="5032375"/>
              <a:ext cx="393700" cy="431800"/>
            </a:xfrm>
            <a:custGeom>
              <a:avLst/>
              <a:gdLst>
                <a:gd name="T0" fmla="*/ 74 w 86"/>
                <a:gd name="T1" fmla="*/ 63 h 94"/>
                <a:gd name="T2" fmla="*/ 70 w 86"/>
                <a:gd name="T3" fmla="*/ 62 h 94"/>
                <a:gd name="T4" fmla="*/ 72 w 86"/>
                <a:gd name="T5" fmla="*/ 57 h 94"/>
                <a:gd name="T6" fmla="*/ 76 w 86"/>
                <a:gd name="T7" fmla="*/ 53 h 94"/>
                <a:gd name="T8" fmla="*/ 80 w 86"/>
                <a:gd name="T9" fmla="*/ 50 h 94"/>
                <a:gd name="T10" fmla="*/ 83 w 86"/>
                <a:gd name="T11" fmla="*/ 48 h 94"/>
                <a:gd name="T12" fmla="*/ 85 w 86"/>
                <a:gd name="T13" fmla="*/ 49 h 94"/>
                <a:gd name="T14" fmla="*/ 85 w 86"/>
                <a:gd name="T15" fmla="*/ 58 h 94"/>
                <a:gd name="T16" fmla="*/ 85 w 86"/>
                <a:gd name="T17" fmla="*/ 64 h 94"/>
                <a:gd name="T18" fmla="*/ 83 w 86"/>
                <a:gd name="T19" fmla="*/ 68 h 94"/>
                <a:gd name="T20" fmla="*/ 80 w 86"/>
                <a:gd name="T21" fmla="*/ 67 h 94"/>
                <a:gd name="T22" fmla="*/ 65 w 86"/>
                <a:gd name="T23" fmla="*/ 84 h 94"/>
                <a:gd name="T24" fmla="*/ 44 w 86"/>
                <a:gd name="T25" fmla="*/ 93 h 94"/>
                <a:gd name="T26" fmla="*/ 43 w 86"/>
                <a:gd name="T27" fmla="*/ 94 h 94"/>
                <a:gd name="T28" fmla="*/ 41 w 86"/>
                <a:gd name="T29" fmla="*/ 93 h 94"/>
                <a:gd name="T30" fmla="*/ 20 w 86"/>
                <a:gd name="T31" fmla="*/ 84 h 94"/>
                <a:gd name="T32" fmla="*/ 6 w 86"/>
                <a:gd name="T33" fmla="*/ 67 h 94"/>
                <a:gd name="T34" fmla="*/ 3 w 86"/>
                <a:gd name="T35" fmla="*/ 68 h 94"/>
                <a:gd name="T36" fmla="*/ 1 w 86"/>
                <a:gd name="T37" fmla="*/ 64 h 94"/>
                <a:gd name="T38" fmla="*/ 0 w 86"/>
                <a:gd name="T39" fmla="*/ 58 h 94"/>
                <a:gd name="T40" fmla="*/ 0 w 86"/>
                <a:gd name="T41" fmla="*/ 49 h 94"/>
                <a:gd name="T42" fmla="*/ 3 w 86"/>
                <a:gd name="T43" fmla="*/ 48 h 94"/>
                <a:gd name="T44" fmla="*/ 6 w 86"/>
                <a:gd name="T45" fmla="*/ 50 h 94"/>
                <a:gd name="T46" fmla="*/ 9 w 86"/>
                <a:gd name="T47" fmla="*/ 53 h 94"/>
                <a:gd name="T48" fmla="*/ 14 w 86"/>
                <a:gd name="T49" fmla="*/ 57 h 94"/>
                <a:gd name="T50" fmla="*/ 16 w 86"/>
                <a:gd name="T51" fmla="*/ 62 h 94"/>
                <a:gd name="T52" fmla="*/ 12 w 86"/>
                <a:gd name="T53" fmla="*/ 63 h 94"/>
                <a:gd name="T54" fmla="*/ 37 w 86"/>
                <a:gd name="T55" fmla="*/ 78 h 94"/>
                <a:gd name="T56" fmla="*/ 37 w 86"/>
                <a:gd name="T57" fmla="*/ 36 h 94"/>
                <a:gd name="T58" fmla="*/ 27 w 86"/>
                <a:gd name="T59" fmla="*/ 36 h 94"/>
                <a:gd name="T60" fmla="*/ 23 w 86"/>
                <a:gd name="T61" fmla="*/ 38 h 94"/>
                <a:gd name="T62" fmla="*/ 17 w 86"/>
                <a:gd name="T63" fmla="*/ 32 h 94"/>
                <a:gd name="T64" fmla="*/ 23 w 86"/>
                <a:gd name="T65" fmla="*/ 26 h 94"/>
                <a:gd name="T66" fmla="*/ 28 w 86"/>
                <a:gd name="T67" fmla="*/ 28 h 94"/>
                <a:gd name="T68" fmla="*/ 37 w 86"/>
                <a:gd name="T69" fmla="*/ 28 h 94"/>
                <a:gd name="T70" fmla="*/ 37 w 86"/>
                <a:gd name="T71" fmla="*/ 23 h 94"/>
                <a:gd name="T72" fmla="*/ 30 w 86"/>
                <a:gd name="T73" fmla="*/ 12 h 94"/>
                <a:gd name="T74" fmla="*/ 42 w 86"/>
                <a:gd name="T75" fmla="*/ 0 h 94"/>
                <a:gd name="T76" fmla="*/ 55 w 86"/>
                <a:gd name="T77" fmla="*/ 12 h 94"/>
                <a:gd name="T78" fmla="*/ 48 w 86"/>
                <a:gd name="T79" fmla="*/ 23 h 94"/>
                <a:gd name="T80" fmla="*/ 48 w 86"/>
                <a:gd name="T81" fmla="*/ 28 h 94"/>
                <a:gd name="T82" fmla="*/ 57 w 86"/>
                <a:gd name="T83" fmla="*/ 28 h 94"/>
                <a:gd name="T84" fmla="*/ 62 w 86"/>
                <a:gd name="T85" fmla="*/ 26 h 94"/>
                <a:gd name="T86" fmla="*/ 68 w 86"/>
                <a:gd name="T87" fmla="*/ 32 h 94"/>
                <a:gd name="T88" fmla="*/ 62 w 86"/>
                <a:gd name="T89" fmla="*/ 38 h 94"/>
                <a:gd name="T90" fmla="*/ 58 w 86"/>
                <a:gd name="T91" fmla="*/ 36 h 94"/>
                <a:gd name="T92" fmla="*/ 48 w 86"/>
                <a:gd name="T93" fmla="*/ 36 h 94"/>
                <a:gd name="T94" fmla="*/ 48 w 86"/>
                <a:gd name="T95" fmla="*/ 78 h 94"/>
                <a:gd name="T96" fmla="*/ 74 w 86"/>
                <a:gd name="T97" fmla="*/ 63 h 94"/>
                <a:gd name="T98" fmla="*/ 42 w 86"/>
                <a:gd name="T99" fmla="*/ 7 h 94"/>
                <a:gd name="T100" fmla="*/ 38 w 86"/>
                <a:gd name="T101" fmla="*/ 12 h 94"/>
                <a:gd name="T102" fmla="*/ 42 w 86"/>
                <a:gd name="T103" fmla="*/ 17 h 94"/>
                <a:gd name="T104" fmla="*/ 47 w 86"/>
                <a:gd name="T105" fmla="*/ 12 h 94"/>
                <a:gd name="T106" fmla="*/ 42 w 86"/>
                <a:gd name="T107" fmla="*/ 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6" h="94">
                  <a:moveTo>
                    <a:pt x="74" y="63"/>
                  </a:moveTo>
                  <a:cubicBezTo>
                    <a:pt x="72" y="63"/>
                    <a:pt x="71" y="63"/>
                    <a:pt x="70" y="62"/>
                  </a:cubicBezTo>
                  <a:cubicBezTo>
                    <a:pt x="69" y="60"/>
                    <a:pt x="71" y="58"/>
                    <a:pt x="72" y="57"/>
                  </a:cubicBezTo>
                  <a:cubicBezTo>
                    <a:pt x="73" y="56"/>
                    <a:pt x="75" y="54"/>
                    <a:pt x="76" y="53"/>
                  </a:cubicBezTo>
                  <a:cubicBezTo>
                    <a:pt x="78" y="52"/>
                    <a:pt x="79" y="51"/>
                    <a:pt x="80" y="50"/>
                  </a:cubicBezTo>
                  <a:cubicBezTo>
                    <a:pt x="81" y="49"/>
                    <a:pt x="82" y="49"/>
                    <a:pt x="83" y="48"/>
                  </a:cubicBezTo>
                  <a:cubicBezTo>
                    <a:pt x="85" y="49"/>
                    <a:pt x="85" y="49"/>
                    <a:pt x="85" y="49"/>
                  </a:cubicBezTo>
                  <a:cubicBezTo>
                    <a:pt x="85" y="52"/>
                    <a:pt x="86" y="55"/>
                    <a:pt x="85" y="58"/>
                  </a:cubicBezTo>
                  <a:cubicBezTo>
                    <a:pt x="85" y="60"/>
                    <a:pt x="85" y="62"/>
                    <a:pt x="85" y="64"/>
                  </a:cubicBezTo>
                  <a:cubicBezTo>
                    <a:pt x="85" y="65"/>
                    <a:pt x="84" y="67"/>
                    <a:pt x="83" y="68"/>
                  </a:cubicBezTo>
                  <a:cubicBezTo>
                    <a:pt x="82" y="68"/>
                    <a:pt x="81" y="67"/>
                    <a:pt x="80" y="67"/>
                  </a:cubicBezTo>
                  <a:cubicBezTo>
                    <a:pt x="77" y="74"/>
                    <a:pt x="72" y="79"/>
                    <a:pt x="65" y="84"/>
                  </a:cubicBezTo>
                  <a:cubicBezTo>
                    <a:pt x="59" y="88"/>
                    <a:pt x="51" y="90"/>
                    <a:pt x="44" y="93"/>
                  </a:cubicBezTo>
                  <a:cubicBezTo>
                    <a:pt x="43" y="94"/>
                    <a:pt x="43" y="94"/>
                    <a:pt x="43" y="94"/>
                  </a:cubicBezTo>
                  <a:cubicBezTo>
                    <a:pt x="41" y="93"/>
                    <a:pt x="41" y="93"/>
                    <a:pt x="41" y="93"/>
                  </a:cubicBezTo>
                  <a:cubicBezTo>
                    <a:pt x="34" y="90"/>
                    <a:pt x="27" y="88"/>
                    <a:pt x="20" y="84"/>
                  </a:cubicBezTo>
                  <a:cubicBezTo>
                    <a:pt x="14" y="79"/>
                    <a:pt x="9" y="74"/>
                    <a:pt x="6" y="67"/>
                  </a:cubicBezTo>
                  <a:cubicBezTo>
                    <a:pt x="5" y="67"/>
                    <a:pt x="4" y="68"/>
                    <a:pt x="3" y="68"/>
                  </a:cubicBezTo>
                  <a:cubicBezTo>
                    <a:pt x="1" y="67"/>
                    <a:pt x="1" y="65"/>
                    <a:pt x="1" y="64"/>
                  </a:cubicBezTo>
                  <a:cubicBezTo>
                    <a:pt x="0" y="62"/>
                    <a:pt x="0" y="60"/>
                    <a:pt x="0" y="58"/>
                  </a:cubicBezTo>
                  <a:cubicBezTo>
                    <a:pt x="0" y="55"/>
                    <a:pt x="0" y="52"/>
                    <a:pt x="0" y="49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4" y="49"/>
                    <a:pt x="5" y="49"/>
                    <a:pt x="6" y="50"/>
                  </a:cubicBezTo>
                  <a:cubicBezTo>
                    <a:pt x="7" y="51"/>
                    <a:pt x="8" y="52"/>
                    <a:pt x="9" y="53"/>
                  </a:cubicBezTo>
                  <a:cubicBezTo>
                    <a:pt x="11" y="54"/>
                    <a:pt x="12" y="56"/>
                    <a:pt x="14" y="57"/>
                  </a:cubicBezTo>
                  <a:cubicBezTo>
                    <a:pt x="15" y="58"/>
                    <a:pt x="16" y="60"/>
                    <a:pt x="16" y="62"/>
                  </a:cubicBezTo>
                  <a:cubicBezTo>
                    <a:pt x="15" y="63"/>
                    <a:pt x="14" y="63"/>
                    <a:pt x="12" y="63"/>
                  </a:cubicBezTo>
                  <a:cubicBezTo>
                    <a:pt x="17" y="71"/>
                    <a:pt x="28" y="76"/>
                    <a:pt x="37" y="78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6" y="37"/>
                    <a:pt x="25" y="38"/>
                    <a:pt x="23" y="38"/>
                  </a:cubicBezTo>
                  <a:cubicBezTo>
                    <a:pt x="20" y="38"/>
                    <a:pt x="17" y="35"/>
                    <a:pt x="17" y="32"/>
                  </a:cubicBezTo>
                  <a:cubicBezTo>
                    <a:pt x="17" y="28"/>
                    <a:pt x="20" y="26"/>
                    <a:pt x="23" y="26"/>
                  </a:cubicBezTo>
                  <a:cubicBezTo>
                    <a:pt x="25" y="26"/>
                    <a:pt x="27" y="27"/>
                    <a:pt x="28" y="28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3" y="21"/>
                    <a:pt x="30" y="17"/>
                    <a:pt x="30" y="12"/>
                  </a:cubicBezTo>
                  <a:cubicBezTo>
                    <a:pt x="30" y="5"/>
                    <a:pt x="36" y="0"/>
                    <a:pt x="42" y="0"/>
                  </a:cubicBezTo>
                  <a:cubicBezTo>
                    <a:pt x="49" y="0"/>
                    <a:pt x="55" y="5"/>
                    <a:pt x="55" y="12"/>
                  </a:cubicBezTo>
                  <a:cubicBezTo>
                    <a:pt x="55" y="17"/>
                    <a:pt x="52" y="21"/>
                    <a:pt x="48" y="23"/>
                  </a:cubicBezTo>
                  <a:cubicBezTo>
                    <a:pt x="48" y="28"/>
                    <a:pt x="48" y="28"/>
                    <a:pt x="48" y="28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8" y="27"/>
                    <a:pt x="60" y="26"/>
                    <a:pt x="62" y="26"/>
                  </a:cubicBezTo>
                  <a:cubicBezTo>
                    <a:pt x="66" y="26"/>
                    <a:pt x="68" y="28"/>
                    <a:pt x="68" y="32"/>
                  </a:cubicBezTo>
                  <a:cubicBezTo>
                    <a:pt x="68" y="35"/>
                    <a:pt x="66" y="38"/>
                    <a:pt x="62" y="38"/>
                  </a:cubicBezTo>
                  <a:cubicBezTo>
                    <a:pt x="60" y="38"/>
                    <a:pt x="59" y="37"/>
                    <a:pt x="58" y="36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57" y="76"/>
                    <a:pt x="69" y="72"/>
                    <a:pt x="74" y="63"/>
                  </a:cubicBezTo>
                  <a:close/>
                  <a:moveTo>
                    <a:pt x="42" y="7"/>
                  </a:moveTo>
                  <a:cubicBezTo>
                    <a:pt x="40" y="7"/>
                    <a:pt x="38" y="9"/>
                    <a:pt x="38" y="12"/>
                  </a:cubicBezTo>
                  <a:cubicBezTo>
                    <a:pt x="38" y="15"/>
                    <a:pt x="40" y="17"/>
                    <a:pt x="42" y="17"/>
                  </a:cubicBezTo>
                  <a:cubicBezTo>
                    <a:pt x="45" y="17"/>
                    <a:pt x="47" y="15"/>
                    <a:pt x="47" y="12"/>
                  </a:cubicBezTo>
                  <a:cubicBezTo>
                    <a:pt x="47" y="9"/>
                    <a:pt x="45" y="7"/>
                    <a:pt x="42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46" name="文本框 11">
              <a:extLst>
                <a:ext uri="{FF2B5EF4-FFF2-40B4-BE49-F238E27FC236}">
                  <a16:creationId xmlns:a16="http://schemas.microsoft.com/office/drawing/2014/main" id="{6AE61650-FF3C-4DA3-8F97-B05A582E8C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4944" y="4768304"/>
              <a:ext cx="2082800" cy="95994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点击此处添加文本内容，如关键词、部分简单介绍等。点击此处添加文本内容，如关键词、部分简单介绍等。</a:t>
              </a:r>
            </a:p>
          </p:txBody>
        </p:sp>
        <p:sp>
          <p:nvSpPr>
            <p:cNvPr id="147" name="文本框 11">
              <a:extLst>
                <a:ext uri="{FF2B5EF4-FFF2-40B4-BE49-F238E27FC236}">
                  <a16:creationId xmlns:a16="http://schemas.microsoft.com/office/drawing/2014/main" id="{014AFE6F-D22C-4F87-91CE-A6CD5F6F38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72702" y="4768304"/>
              <a:ext cx="2082800" cy="95994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点击此处添加文本内容，如关键词、部分简单介绍等。点击此处添加文本内容，如关键词、部分简单介绍等。</a:t>
              </a:r>
            </a:p>
          </p:txBody>
        </p:sp>
      </p:grp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E8457644-F8BD-41CE-B69E-60EFDA87CB4F}"/>
              </a:ext>
            </a:extLst>
          </p:cNvPr>
          <p:cNvCxnSpPr/>
          <p:nvPr/>
        </p:nvCxnSpPr>
        <p:spPr>
          <a:xfrm rot="5400000">
            <a:off x="3783239" y="4050079"/>
            <a:ext cx="647700" cy="0"/>
          </a:xfrm>
          <a:prstGeom prst="line">
            <a:avLst/>
          </a:prstGeom>
          <a:noFill/>
          <a:ln w="12700" cap="flat" cmpd="sng" algn="ctr">
            <a:solidFill>
              <a:srgbClr val="16397A"/>
            </a:solidFill>
            <a:prstDash val="solid"/>
            <a:miter lim="800000"/>
          </a:ln>
          <a:effectLst/>
        </p:spPr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2102C7DB-C165-44E9-BDA5-6DD0881851DE}"/>
              </a:ext>
            </a:extLst>
          </p:cNvPr>
          <p:cNvCxnSpPr/>
          <p:nvPr/>
        </p:nvCxnSpPr>
        <p:spPr>
          <a:xfrm rot="5400000">
            <a:off x="7793541" y="4050079"/>
            <a:ext cx="647700" cy="0"/>
          </a:xfrm>
          <a:prstGeom prst="line">
            <a:avLst/>
          </a:prstGeom>
          <a:noFill/>
          <a:ln w="12700" cap="flat" cmpd="sng" algn="ctr">
            <a:solidFill>
              <a:srgbClr val="16397A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4800097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6D7496C-3FE7-4F0E-A35B-9FA40B37DADA}"/>
              </a:ext>
            </a:extLst>
          </p:cNvPr>
          <p:cNvSpPr/>
          <p:nvPr/>
        </p:nvSpPr>
        <p:spPr>
          <a:xfrm>
            <a:off x="302006" y="661134"/>
            <a:ext cx="2134015" cy="50959"/>
          </a:xfrm>
          <a:prstGeom prst="rect">
            <a:avLst/>
          </a:prstGeom>
          <a:solidFill>
            <a:srgbClr val="093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>
              <a:defRPr/>
            </a:pPr>
            <a:endParaRPr lang="zh-CN" altLang="en-US" sz="180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FEC89E0-90D7-48D8-83FC-0C0A4B1FD9BB}"/>
              </a:ext>
            </a:extLst>
          </p:cNvPr>
          <p:cNvCxnSpPr>
            <a:cxnSpLocks/>
          </p:cNvCxnSpPr>
          <p:nvPr/>
        </p:nvCxnSpPr>
        <p:spPr>
          <a:xfrm>
            <a:off x="302006" y="670560"/>
            <a:ext cx="11587991" cy="0"/>
          </a:xfrm>
          <a:prstGeom prst="line">
            <a:avLst/>
          </a:prstGeom>
          <a:ln w="12700">
            <a:solidFill>
              <a:srgbClr val="0939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8AE13EDB-939A-4E91-AD93-50D9566492E3}"/>
              </a:ext>
            </a:extLst>
          </p:cNvPr>
          <p:cNvGrpSpPr/>
          <p:nvPr/>
        </p:nvGrpSpPr>
        <p:grpSpPr>
          <a:xfrm>
            <a:off x="10509504" y="137621"/>
            <a:ext cx="1322832" cy="457961"/>
            <a:chOff x="1123951" y="1714500"/>
            <a:chExt cx="9913937" cy="3432176"/>
          </a:xfrm>
          <a:solidFill>
            <a:srgbClr val="09397E"/>
          </a:solidFill>
        </p:grpSpPr>
        <p:sp>
          <p:nvSpPr>
            <p:cNvPr id="9" name="Freeform 33">
              <a:extLst>
                <a:ext uri="{FF2B5EF4-FFF2-40B4-BE49-F238E27FC236}">
                  <a16:creationId xmlns:a16="http://schemas.microsoft.com/office/drawing/2014/main" id="{BBABDA90-36CD-4BE7-B30F-C864DCC15C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5576" y="1925638"/>
              <a:ext cx="1104900" cy="2470150"/>
            </a:xfrm>
            <a:custGeom>
              <a:avLst/>
              <a:gdLst>
                <a:gd name="T0" fmla="*/ 166 w 335"/>
                <a:gd name="T1" fmla="*/ 208 h 749"/>
                <a:gd name="T2" fmla="*/ 262 w 335"/>
                <a:gd name="T3" fmla="*/ 152 h 749"/>
                <a:gd name="T4" fmla="*/ 221 w 335"/>
                <a:gd name="T5" fmla="*/ 478 h 749"/>
                <a:gd name="T6" fmla="*/ 163 w 335"/>
                <a:gd name="T7" fmla="*/ 485 h 749"/>
                <a:gd name="T8" fmla="*/ 122 w 335"/>
                <a:gd name="T9" fmla="*/ 579 h 749"/>
                <a:gd name="T10" fmla="*/ 211 w 335"/>
                <a:gd name="T11" fmla="*/ 529 h 749"/>
                <a:gd name="T12" fmla="*/ 303 w 335"/>
                <a:gd name="T13" fmla="*/ 563 h 749"/>
                <a:gd name="T14" fmla="*/ 282 w 335"/>
                <a:gd name="T15" fmla="*/ 610 h 749"/>
                <a:gd name="T16" fmla="*/ 335 w 335"/>
                <a:gd name="T17" fmla="*/ 718 h 749"/>
                <a:gd name="T18" fmla="*/ 240 w 335"/>
                <a:gd name="T19" fmla="*/ 687 h 749"/>
                <a:gd name="T20" fmla="*/ 167 w 335"/>
                <a:gd name="T21" fmla="*/ 654 h 749"/>
                <a:gd name="T22" fmla="*/ 211 w 335"/>
                <a:gd name="T23" fmla="*/ 605 h 749"/>
                <a:gd name="T24" fmla="*/ 269 w 335"/>
                <a:gd name="T25" fmla="*/ 530 h 749"/>
                <a:gd name="T26" fmla="*/ 51 w 335"/>
                <a:gd name="T27" fmla="*/ 718 h 749"/>
                <a:gd name="T28" fmla="*/ 13 w 335"/>
                <a:gd name="T29" fmla="*/ 747 h 749"/>
                <a:gd name="T30" fmla="*/ 7 w 335"/>
                <a:gd name="T31" fmla="*/ 704 h 749"/>
                <a:gd name="T32" fmla="*/ 145 w 335"/>
                <a:gd name="T33" fmla="*/ 441 h 749"/>
                <a:gd name="T34" fmla="*/ 145 w 335"/>
                <a:gd name="T35" fmla="*/ 338 h 749"/>
                <a:gd name="T36" fmla="*/ 207 w 335"/>
                <a:gd name="T37" fmla="*/ 328 h 749"/>
                <a:gd name="T38" fmla="*/ 255 w 335"/>
                <a:gd name="T39" fmla="*/ 179 h 749"/>
                <a:gd name="T40" fmla="*/ 172 w 335"/>
                <a:gd name="T41" fmla="*/ 256 h 749"/>
                <a:gd name="T42" fmla="*/ 73 w 335"/>
                <a:gd name="T43" fmla="*/ 504 h 749"/>
                <a:gd name="T44" fmla="*/ 39 w 335"/>
                <a:gd name="T45" fmla="*/ 520 h 749"/>
                <a:gd name="T46" fmla="*/ 165 w 335"/>
                <a:gd name="T47" fmla="*/ 160 h 749"/>
                <a:gd name="T48" fmla="*/ 270 w 335"/>
                <a:gd name="T49" fmla="*/ 41 h 749"/>
                <a:gd name="T50" fmla="*/ 74 w 335"/>
                <a:gd name="T51" fmla="*/ 220 h 749"/>
                <a:gd name="T52" fmla="*/ 97 w 335"/>
                <a:gd name="T53" fmla="*/ 19 h 749"/>
                <a:gd name="T54" fmla="*/ 146 w 335"/>
                <a:gd name="T55" fmla="*/ 96 h 749"/>
                <a:gd name="T56" fmla="*/ 145 w 335"/>
                <a:gd name="T57" fmla="*/ 110 h 749"/>
                <a:gd name="T58" fmla="*/ 288 w 335"/>
                <a:gd name="T59" fmla="*/ 7 h 749"/>
                <a:gd name="T60" fmla="*/ 319 w 335"/>
                <a:gd name="T61" fmla="*/ 2 h 749"/>
                <a:gd name="T62" fmla="*/ 262 w 335"/>
                <a:gd name="T63" fmla="*/ 83 h 749"/>
                <a:gd name="T64" fmla="*/ 112 w 335"/>
                <a:gd name="T65" fmla="*/ 279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5" h="749">
                  <a:moveTo>
                    <a:pt x="116" y="283"/>
                  </a:moveTo>
                  <a:cubicBezTo>
                    <a:pt x="133" y="258"/>
                    <a:pt x="149" y="233"/>
                    <a:pt x="166" y="208"/>
                  </a:cubicBezTo>
                  <a:cubicBezTo>
                    <a:pt x="185" y="182"/>
                    <a:pt x="209" y="160"/>
                    <a:pt x="243" y="154"/>
                  </a:cubicBezTo>
                  <a:cubicBezTo>
                    <a:pt x="249" y="152"/>
                    <a:pt x="256" y="152"/>
                    <a:pt x="262" y="152"/>
                  </a:cubicBezTo>
                  <a:cubicBezTo>
                    <a:pt x="276" y="153"/>
                    <a:pt x="282" y="163"/>
                    <a:pt x="280" y="177"/>
                  </a:cubicBezTo>
                  <a:cubicBezTo>
                    <a:pt x="260" y="277"/>
                    <a:pt x="241" y="378"/>
                    <a:pt x="221" y="478"/>
                  </a:cubicBezTo>
                  <a:cubicBezTo>
                    <a:pt x="220" y="487"/>
                    <a:pt x="218" y="496"/>
                    <a:pt x="215" y="505"/>
                  </a:cubicBezTo>
                  <a:cubicBezTo>
                    <a:pt x="197" y="498"/>
                    <a:pt x="181" y="492"/>
                    <a:pt x="163" y="485"/>
                  </a:cubicBezTo>
                  <a:cubicBezTo>
                    <a:pt x="148" y="516"/>
                    <a:pt x="134" y="546"/>
                    <a:pt x="120" y="576"/>
                  </a:cubicBezTo>
                  <a:cubicBezTo>
                    <a:pt x="121" y="577"/>
                    <a:pt x="121" y="578"/>
                    <a:pt x="122" y="579"/>
                  </a:cubicBezTo>
                  <a:cubicBezTo>
                    <a:pt x="130" y="575"/>
                    <a:pt x="139" y="572"/>
                    <a:pt x="147" y="567"/>
                  </a:cubicBezTo>
                  <a:cubicBezTo>
                    <a:pt x="169" y="554"/>
                    <a:pt x="189" y="539"/>
                    <a:pt x="211" y="529"/>
                  </a:cubicBezTo>
                  <a:cubicBezTo>
                    <a:pt x="228" y="521"/>
                    <a:pt x="248" y="515"/>
                    <a:pt x="267" y="513"/>
                  </a:cubicBezTo>
                  <a:cubicBezTo>
                    <a:pt x="298" y="511"/>
                    <a:pt x="313" y="534"/>
                    <a:pt x="303" y="563"/>
                  </a:cubicBezTo>
                  <a:cubicBezTo>
                    <a:pt x="300" y="573"/>
                    <a:pt x="295" y="583"/>
                    <a:pt x="290" y="592"/>
                  </a:cubicBezTo>
                  <a:cubicBezTo>
                    <a:pt x="288" y="598"/>
                    <a:pt x="284" y="603"/>
                    <a:pt x="282" y="610"/>
                  </a:cubicBezTo>
                  <a:cubicBezTo>
                    <a:pt x="272" y="636"/>
                    <a:pt x="272" y="639"/>
                    <a:pt x="295" y="656"/>
                  </a:cubicBezTo>
                  <a:cubicBezTo>
                    <a:pt x="316" y="671"/>
                    <a:pt x="332" y="690"/>
                    <a:pt x="335" y="718"/>
                  </a:cubicBezTo>
                  <a:cubicBezTo>
                    <a:pt x="297" y="718"/>
                    <a:pt x="280" y="686"/>
                    <a:pt x="254" y="667"/>
                  </a:cubicBezTo>
                  <a:cubicBezTo>
                    <a:pt x="249" y="674"/>
                    <a:pt x="245" y="681"/>
                    <a:pt x="240" y="687"/>
                  </a:cubicBezTo>
                  <a:cubicBezTo>
                    <a:pt x="228" y="704"/>
                    <a:pt x="214" y="707"/>
                    <a:pt x="199" y="693"/>
                  </a:cubicBezTo>
                  <a:cubicBezTo>
                    <a:pt x="187" y="682"/>
                    <a:pt x="176" y="668"/>
                    <a:pt x="167" y="654"/>
                  </a:cubicBezTo>
                  <a:cubicBezTo>
                    <a:pt x="155" y="637"/>
                    <a:pt x="157" y="625"/>
                    <a:pt x="167" y="613"/>
                  </a:cubicBezTo>
                  <a:cubicBezTo>
                    <a:pt x="178" y="601"/>
                    <a:pt x="193" y="598"/>
                    <a:pt x="211" y="605"/>
                  </a:cubicBezTo>
                  <a:cubicBezTo>
                    <a:pt x="222" y="609"/>
                    <a:pt x="234" y="612"/>
                    <a:pt x="245" y="616"/>
                  </a:cubicBezTo>
                  <a:cubicBezTo>
                    <a:pt x="273" y="552"/>
                    <a:pt x="273" y="552"/>
                    <a:pt x="269" y="530"/>
                  </a:cubicBezTo>
                  <a:cubicBezTo>
                    <a:pt x="231" y="534"/>
                    <a:pt x="200" y="553"/>
                    <a:pt x="174" y="579"/>
                  </a:cubicBezTo>
                  <a:cubicBezTo>
                    <a:pt x="132" y="624"/>
                    <a:pt x="92" y="672"/>
                    <a:pt x="51" y="718"/>
                  </a:cubicBezTo>
                  <a:cubicBezTo>
                    <a:pt x="44" y="726"/>
                    <a:pt x="37" y="734"/>
                    <a:pt x="30" y="741"/>
                  </a:cubicBezTo>
                  <a:cubicBezTo>
                    <a:pt x="25" y="745"/>
                    <a:pt x="17" y="749"/>
                    <a:pt x="13" y="747"/>
                  </a:cubicBezTo>
                  <a:cubicBezTo>
                    <a:pt x="7" y="744"/>
                    <a:pt x="1" y="736"/>
                    <a:pt x="1" y="730"/>
                  </a:cubicBezTo>
                  <a:cubicBezTo>
                    <a:pt x="0" y="722"/>
                    <a:pt x="3" y="712"/>
                    <a:pt x="7" y="704"/>
                  </a:cubicBezTo>
                  <a:cubicBezTo>
                    <a:pt x="35" y="655"/>
                    <a:pt x="64" y="606"/>
                    <a:pt x="91" y="556"/>
                  </a:cubicBezTo>
                  <a:cubicBezTo>
                    <a:pt x="111" y="519"/>
                    <a:pt x="128" y="480"/>
                    <a:pt x="145" y="441"/>
                  </a:cubicBezTo>
                  <a:cubicBezTo>
                    <a:pt x="148" y="434"/>
                    <a:pt x="149" y="424"/>
                    <a:pt x="146" y="417"/>
                  </a:cubicBezTo>
                  <a:cubicBezTo>
                    <a:pt x="138" y="391"/>
                    <a:pt x="141" y="364"/>
                    <a:pt x="145" y="338"/>
                  </a:cubicBezTo>
                  <a:cubicBezTo>
                    <a:pt x="147" y="320"/>
                    <a:pt x="158" y="309"/>
                    <a:pt x="172" y="306"/>
                  </a:cubicBezTo>
                  <a:cubicBezTo>
                    <a:pt x="185" y="304"/>
                    <a:pt x="198" y="312"/>
                    <a:pt x="207" y="328"/>
                  </a:cubicBezTo>
                  <a:cubicBezTo>
                    <a:pt x="211" y="336"/>
                    <a:pt x="215" y="345"/>
                    <a:pt x="222" y="359"/>
                  </a:cubicBezTo>
                  <a:cubicBezTo>
                    <a:pt x="233" y="298"/>
                    <a:pt x="244" y="241"/>
                    <a:pt x="255" y="179"/>
                  </a:cubicBezTo>
                  <a:cubicBezTo>
                    <a:pt x="245" y="183"/>
                    <a:pt x="236" y="185"/>
                    <a:pt x="231" y="190"/>
                  </a:cubicBezTo>
                  <a:cubicBezTo>
                    <a:pt x="210" y="211"/>
                    <a:pt x="188" y="232"/>
                    <a:pt x="172" y="256"/>
                  </a:cubicBezTo>
                  <a:cubicBezTo>
                    <a:pt x="154" y="284"/>
                    <a:pt x="139" y="316"/>
                    <a:pt x="127" y="347"/>
                  </a:cubicBezTo>
                  <a:cubicBezTo>
                    <a:pt x="107" y="399"/>
                    <a:pt x="91" y="452"/>
                    <a:pt x="73" y="504"/>
                  </a:cubicBezTo>
                  <a:cubicBezTo>
                    <a:pt x="70" y="511"/>
                    <a:pt x="77" y="520"/>
                    <a:pt x="67" y="526"/>
                  </a:cubicBezTo>
                  <a:cubicBezTo>
                    <a:pt x="55" y="532"/>
                    <a:pt x="46" y="531"/>
                    <a:pt x="39" y="520"/>
                  </a:cubicBezTo>
                  <a:cubicBezTo>
                    <a:pt x="24" y="498"/>
                    <a:pt x="27" y="473"/>
                    <a:pt x="32" y="450"/>
                  </a:cubicBezTo>
                  <a:cubicBezTo>
                    <a:pt x="55" y="344"/>
                    <a:pt x="100" y="248"/>
                    <a:pt x="165" y="160"/>
                  </a:cubicBezTo>
                  <a:cubicBezTo>
                    <a:pt x="194" y="119"/>
                    <a:pt x="228" y="84"/>
                    <a:pt x="265" y="51"/>
                  </a:cubicBezTo>
                  <a:cubicBezTo>
                    <a:pt x="267" y="49"/>
                    <a:pt x="268" y="44"/>
                    <a:pt x="270" y="41"/>
                  </a:cubicBezTo>
                  <a:cubicBezTo>
                    <a:pt x="268" y="40"/>
                    <a:pt x="267" y="39"/>
                    <a:pt x="266" y="38"/>
                  </a:cubicBezTo>
                  <a:cubicBezTo>
                    <a:pt x="202" y="99"/>
                    <a:pt x="138" y="160"/>
                    <a:pt x="74" y="220"/>
                  </a:cubicBezTo>
                  <a:cubicBezTo>
                    <a:pt x="45" y="201"/>
                    <a:pt x="41" y="170"/>
                    <a:pt x="52" y="140"/>
                  </a:cubicBezTo>
                  <a:cubicBezTo>
                    <a:pt x="67" y="100"/>
                    <a:pt x="82" y="59"/>
                    <a:pt x="97" y="19"/>
                  </a:cubicBezTo>
                  <a:cubicBezTo>
                    <a:pt x="100" y="10"/>
                    <a:pt x="105" y="10"/>
                    <a:pt x="112" y="12"/>
                  </a:cubicBezTo>
                  <a:cubicBezTo>
                    <a:pt x="148" y="22"/>
                    <a:pt x="164" y="63"/>
                    <a:pt x="146" y="96"/>
                  </a:cubicBezTo>
                  <a:cubicBezTo>
                    <a:pt x="144" y="100"/>
                    <a:pt x="143" y="104"/>
                    <a:pt x="141" y="108"/>
                  </a:cubicBezTo>
                  <a:cubicBezTo>
                    <a:pt x="143" y="109"/>
                    <a:pt x="144" y="109"/>
                    <a:pt x="145" y="110"/>
                  </a:cubicBezTo>
                  <a:cubicBezTo>
                    <a:pt x="171" y="90"/>
                    <a:pt x="198" y="69"/>
                    <a:pt x="224" y="50"/>
                  </a:cubicBezTo>
                  <a:cubicBezTo>
                    <a:pt x="245" y="35"/>
                    <a:pt x="266" y="21"/>
                    <a:pt x="288" y="7"/>
                  </a:cubicBezTo>
                  <a:cubicBezTo>
                    <a:pt x="291" y="5"/>
                    <a:pt x="295" y="1"/>
                    <a:pt x="299" y="1"/>
                  </a:cubicBezTo>
                  <a:cubicBezTo>
                    <a:pt x="306" y="0"/>
                    <a:pt x="313" y="2"/>
                    <a:pt x="319" y="2"/>
                  </a:cubicBezTo>
                  <a:cubicBezTo>
                    <a:pt x="319" y="8"/>
                    <a:pt x="320" y="16"/>
                    <a:pt x="317" y="20"/>
                  </a:cubicBezTo>
                  <a:cubicBezTo>
                    <a:pt x="300" y="42"/>
                    <a:pt x="283" y="65"/>
                    <a:pt x="262" y="83"/>
                  </a:cubicBezTo>
                  <a:cubicBezTo>
                    <a:pt x="215" y="126"/>
                    <a:pt x="172" y="171"/>
                    <a:pt x="140" y="226"/>
                  </a:cubicBezTo>
                  <a:cubicBezTo>
                    <a:pt x="130" y="243"/>
                    <a:pt x="121" y="262"/>
                    <a:pt x="112" y="279"/>
                  </a:cubicBezTo>
                  <a:cubicBezTo>
                    <a:pt x="113" y="280"/>
                    <a:pt x="115" y="281"/>
                    <a:pt x="116" y="2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0" name="Freeform 34">
              <a:extLst>
                <a:ext uri="{FF2B5EF4-FFF2-40B4-BE49-F238E27FC236}">
                  <a16:creationId xmlns:a16="http://schemas.microsoft.com/office/drawing/2014/main" id="{00936626-5687-4FB9-8F3A-8F8218CE17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04363" y="2192338"/>
              <a:ext cx="1533525" cy="2192338"/>
            </a:xfrm>
            <a:custGeom>
              <a:avLst/>
              <a:gdLst>
                <a:gd name="T0" fmla="*/ 73 w 465"/>
                <a:gd name="T1" fmla="*/ 578 h 665"/>
                <a:gd name="T2" fmla="*/ 192 w 465"/>
                <a:gd name="T3" fmla="*/ 621 h 665"/>
                <a:gd name="T4" fmla="*/ 214 w 465"/>
                <a:gd name="T5" fmla="*/ 482 h 665"/>
                <a:gd name="T6" fmla="*/ 108 w 465"/>
                <a:gd name="T7" fmla="*/ 527 h 665"/>
                <a:gd name="T8" fmla="*/ 2 w 465"/>
                <a:gd name="T9" fmla="*/ 514 h 665"/>
                <a:gd name="T10" fmla="*/ 176 w 465"/>
                <a:gd name="T11" fmla="*/ 438 h 665"/>
                <a:gd name="T12" fmla="*/ 172 w 465"/>
                <a:gd name="T13" fmla="*/ 380 h 665"/>
                <a:gd name="T14" fmla="*/ 252 w 465"/>
                <a:gd name="T15" fmla="*/ 303 h 665"/>
                <a:gd name="T16" fmla="*/ 209 w 465"/>
                <a:gd name="T17" fmla="*/ 283 h 665"/>
                <a:gd name="T18" fmla="*/ 103 w 465"/>
                <a:gd name="T19" fmla="*/ 292 h 665"/>
                <a:gd name="T20" fmla="*/ 106 w 465"/>
                <a:gd name="T21" fmla="*/ 168 h 665"/>
                <a:gd name="T22" fmla="*/ 123 w 465"/>
                <a:gd name="T23" fmla="*/ 272 h 665"/>
                <a:gd name="T24" fmla="*/ 246 w 465"/>
                <a:gd name="T25" fmla="*/ 257 h 665"/>
                <a:gd name="T26" fmla="*/ 244 w 465"/>
                <a:gd name="T27" fmla="*/ 242 h 665"/>
                <a:gd name="T28" fmla="*/ 208 w 465"/>
                <a:gd name="T29" fmla="*/ 231 h 665"/>
                <a:gd name="T30" fmla="*/ 230 w 465"/>
                <a:gd name="T31" fmla="*/ 218 h 665"/>
                <a:gd name="T32" fmla="*/ 167 w 465"/>
                <a:gd name="T33" fmla="*/ 245 h 665"/>
                <a:gd name="T34" fmla="*/ 134 w 465"/>
                <a:gd name="T35" fmla="*/ 229 h 665"/>
                <a:gd name="T36" fmla="*/ 154 w 465"/>
                <a:gd name="T37" fmla="*/ 209 h 665"/>
                <a:gd name="T38" fmla="*/ 214 w 465"/>
                <a:gd name="T39" fmla="*/ 147 h 665"/>
                <a:gd name="T40" fmla="*/ 195 w 465"/>
                <a:gd name="T41" fmla="*/ 120 h 665"/>
                <a:gd name="T42" fmla="*/ 215 w 465"/>
                <a:gd name="T43" fmla="*/ 90 h 665"/>
                <a:gd name="T44" fmla="*/ 210 w 465"/>
                <a:gd name="T45" fmla="*/ 72 h 665"/>
                <a:gd name="T46" fmla="*/ 275 w 465"/>
                <a:gd name="T47" fmla="*/ 40 h 665"/>
                <a:gd name="T48" fmla="*/ 329 w 465"/>
                <a:gd name="T49" fmla="*/ 24 h 665"/>
                <a:gd name="T50" fmla="*/ 298 w 465"/>
                <a:gd name="T51" fmla="*/ 81 h 665"/>
                <a:gd name="T52" fmla="*/ 312 w 465"/>
                <a:gd name="T53" fmla="*/ 90 h 665"/>
                <a:gd name="T54" fmla="*/ 307 w 465"/>
                <a:gd name="T55" fmla="*/ 166 h 665"/>
                <a:gd name="T56" fmla="*/ 292 w 465"/>
                <a:gd name="T57" fmla="*/ 224 h 665"/>
                <a:gd name="T58" fmla="*/ 404 w 465"/>
                <a:gd name="T59" fmla="*/ 25 h 665"/>
                <a:gd name="T60" fmla="*/ 334 w 465"/>
                <a:gd name="T61" fmla="*/ 43 h 665"/>
                <a:gd name="T62" fmla="*/ 334 w 465"/>
                <a:gd name="T63" fmla="*/ 30 h 665"/>
                <a:gd name="T64" fmla="*/ 417 w 465"/>
                <a:gd name="T65" fmla="*/ 38 h 665"/>
                <a:gd name="T66" fmla="*/ 336 w 465"/>
                <a:gd name="T67" fmla="*/ 187 h 665"/>
                <a:gd name="T68" fmla="*/ 372 w 465"/>
                <a:gd name="T69" fmla="*/ 223 h 665"/>
                <a:gd name="T70" fmla="*/ 464 w 465"/>
                <a:gd name="T71" fmla="*/ 221 h 665"/>
                <a:gd name="T72" fmla="*/ 429 w 465"/>
                <a:gd name="T73" fmla="*/ 266 h 665"/>
                <a:gd name="T74" fmla="*/ 240 w 465"/>
                <a:gd name="T75" fmla="*/ 326 h 665"/>
                <a:gd name="T76" fmla="*/ 264 w 465"/>
                <a:gd name="T77" fmla="*/ 338 h 665"/>
                <a:gd name="T78" fmla="*/ 237 w 465"/>
                <a:gd name="T79" fmla="*/ 420 h 665"/>
                <a:gd name="T80" fmla="*/ 271 w 465"/>
                <a:gd name="T81" fmla="*/ 421 h 665"/>
                <a:gd name="T82" fmla="*/ 393 w 465"/>
                <a:gd name="T83" fmla="*/ 453 h 665"/>
                <a:gd name="T84" fmla="*/ 346 w 465"/>
                <a:gd name="T85" fmla="*/ 462 h 665"/>
                <a:gd name="T86" fmla="*/ 252 w 465"/>
                <a:gd name="T87" fmla="*/ 469 h 665"/>
                <a:gd name="T88" fmla="*/ 241 w 465"/>
                <a:gd name="T89" fmla="*/ 579 h 665"/>
                <a:gd name="T90" fmla="*/ 252 w 465"/>
                <a:gd name="T91" fmla="*/ 631 h 665"/>
                <a:gd name="T92" fmla="*/ 43 w 465"/>
                <a:gd name="T93" fmla="*/ 568 h 665"/>
                <a:gd name="T94" fmla="*/ 446 w 465"/>
                <a:gd name="T95" fmla="*/ 224 h 665"/>
                <a:gd name="T96" fmla="*/ 330 w 465"/>
                <a:gd name="T97" fmla="*/ 248 h 665"/>
                <a:gd name="T98" fmla="*/ 296 w 465"/>
                <a:gd name="T99" fmla="*/ 102 h 665"/>
                <a:gd name="T100" fmla="*/ 291 w 465"/>
                <a:gd name="T101" fmla="*/ 165 h 665"/>
                <a:gd name="T102" fmla="*/ 296 w 465"/>
                <a:gd name="T103" fmla="*/ 102 h 665"/>
                <a:gd name="T104" fmla="*/ 259 w 465"/>
                <a:gd name="T105" fmla="*/ 198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65" h="665">
                  <a:moveTo>
                    <a:pt x="43" y="568"/>
                  </a:moveTo>
                  <a:cubicBezTo>
                    <a:pt x="54" y="571"/>
                    <a:pt x="64" y="574"/>
                    <a:pt x="73" y="578"/>
                  </a:cubicBezTo>
                  <a:cubicBezTo>
                    <a:pt x="95" y="588"/>
                    <a:pt x="116" y="600"/>
                    <a:pt x="139" y="608"/>
                  </a:cubicBezTo>
                  <a:cubicBezTo>
                    <a:pt x="156" y="615"/>
                    <a:pt x="174" y="617"/>
                    <a:pt x="192" y="621"/>
                  </a:cubicBezTo>
                  <a:cubicBezTo>
                    <a:pt x="206" y="624"/>
                    <a:pt x="213" y="616"/>
                    <a:pt x="214" y="603"/>
                  </a:cubicBezTo>
                  <a:cubicBezTo>
                    <a:pt x="214" y="564"/>
                    <a:pt x="214" y="525"/>
                    <a:pt x="214" y="482"/>
                  </a:cubicBezTo>
                  <a:cubicBezTo>
                    <a:pt x="197" y="487"/>
                    <a:pt x="182" y="489"/>
                    <a:pt x="169" y="495"/>
                  </a:cubicBezTo>
                  <a:cubicBezTo>
                    <a:pt x="148" y="505"/>
                    <a:pt x="129" y="518"/>
                    <a:pt x="108" y="527"/>
                  </a:cubicBezTo>
                  <a:cubicBezTo>
                    <a:pt x="86" y="536"/>
                    <a:pt x="62" y="543"/>
                    <a:pt x="39" y="549"/>
                  </a:cubicBezTo>
                  <a:cubicBezTo>
                    <a:pt x="25" y="553"/>
                    <a:pt x="0" y="529"/>
                    <a:pt x="2" y="514"/>
                  </a:cubicBezTo>
                  <a:cubicBezTo>
                    <a:pt x="2" y="510"/>
                    <a:pt x="7" y="506"/>
                    <a:pt x="11" y="504"/>
                  </a:cubicBezTo>
                  <a:cubicBezTo>
                    <a:pt x="66" y="482"/>
                    <a:pt x="121" y="459"/>
                    <a:pt x="176" y="438"/>
                  </a:cubicBezTo>
                  <a:cubicBezTo>
                    <a:pt x="216" y="423"/>
                    <a:pt x="236" y="408"/>
                    <a:pt x="259" y="367"/>
                  </a:cubicBezTo>
                  <a:cubicBezTo>
                    <a:pt x="229" y="371"/>
                    <a:pt x="202" y="376"/>
                    <a:pt x="172" y="380"/>
                  </a:cubicBezTo>
                  <a:cubicBezTo>
                    <a:pt x="174" y="360"/>
                    <a:pt x="184" y="346"/>
                    <a:pt x="198" y="335"/>
                  </a:cubicBezTo>
                  <a:cubicBezTo>
                    <a:pt x="215" y="323"/>
                    <a:pt x="233" y="312"/>
                    <a:pt x="252" y="303"/>
                  </a:cubicBezTo>
                  <a:cubicBezTo>
                    <a:pt x="274" y="292"/>
                    <a:pt x="275" y="293"/>
                    <a:pt x="269" y="263"/>
                  </a:cubicBezTo>
                  <a:cubicBezTo>
                    <a:pt x="249" y="270"/>
                    <a:pt x="229" y="276"/>
                    <a:pt x="209" y="283"/>
                  </a:cubicBezTo>
                  <a:cubicBezTo>
                    <a:pt x="183" y="292"/>
                    <a:pt x="157" y="303"/>
                    <a:pt x="130" y="311"/>
                  </a:cubicBezTo>
                  <a:cubicBezTo>
                    <a:pt x="112" y="317"/>
                    <a:pt x="104" y="310"/>
                    <a:pt x="103" y="292"/>
                  </a:cubicBezTo>
                  <a:cubicBezTo>
                    <a:pt x="103" y="268"/>
                    <a:pt x="105" y="243"/>
                    <a:pt x="106" y="219"/>
                  </a:cubicBezTo>
                  <a:cubicBezTo>
                    <a:pt x="106" y="202"/>
                    <a:pt x="106" y="185"/>
                    <a:pt x="106" y="168"/>
                  </a:cubicBezTo>
                  <a:cubicBezTo>
                    <a:pt x="119" y="167"/>
                    <a:pt x="124" y="173"/>
                    <a:pt x="124" y="185"/>
                  </a:cubicBezTo>
                  <a:cubicBezTo>
                    <a:pt x="123" y="214"/>
                    <a:pt x="123" y="243"/>
                    <a:pt x="123" y="272"/>
                  </a:cubicBezTo>
                  <a:cubicBezTo>
                    <a:pt x="123" y="277"/>
                    <a:pt x="124" y="282"/>
                    <a:pt x="124" y="287"/>
                  </a:cubicBezTo>
                  <a:cubicBezTo>
                    <a:pt x="166" y="277"/>
                    <a:pt x="206" y="267"/>
                    <a:pt x="246" y="257"/>
                  </a:cubicBezTo>
                  <a:cubicBezTo>
                    <a:pt x="249" y="256"/>
                    <a:pt x="251" y="252"/>
                    <a:pt x="254" y="249"/>
                  </a:cubicBezTo>
                  <a:cubicBezTo>
                    <a:pt x="250" y="247"/>
                    <a:pt x="248" y="243"/>
                    <a:pt x="244" y="242"/>
                  </a:cubicBezTo>
                  <a:cubicBezTo>
                    <a:pt x="236" y="240"/>
                    <a:pt x="227" y="240"/>
                    <a:pt x="219" y="238"/>
                  </a:cubicBezTo>
                  <a:cubicBezTo>
                    <a:pt x="215" y="237"/>
                    <a:pt x="212" y="233"/>
                    <a:pt x="208" y="231"/>
                  </a:cubicBezTo>
                  <a:cubicBezTo>
                    <a:pt x="211" y="228"/>
                    <a:pt x="214" y="226"/>
                    <a:pt x="218" y="224"/>
                  </a:cubicBezTo>
                  <a:cubicBezTo>
                    <a:pt x="221" y="222"/>
                    <a:pt x="225" y="221"/>
                    <a:pt x="230" y="218"/>
                  </a:cubicBezTo>
                  <a:cubicBezTo>
                    <a:pt x="226" y="210"/>
                    <a:pt x="221" y="202"/>
                    <a:pt x="216" y="192"/>
                  </a:cubicBezTo>
                  <a:cubicBezTo>
                    <a:pt x="200" y="210"/>
                    <a:pt x="184" y="227"/>
                    <a:pt x="167" y="245"/>
                  </a:cubicBezTo>
                  <a:cubicBezTo>
                    <a:pt x="166" y="239"/>
                    <a:pt x="166" y="236"/>
                    <a:pt x="166" y="235"/>
                  </a:cubicBezTo>
                  <a:cubicBezTo>
                    <a:pt x="154" y="233"/>
                    <a:pt x="140" y="235"/>
                    <a:pt x="134" y="229"/>
                  </a:cubicBezTo>
                  <a:cubicBezTo>
                    <a:pt x="126" y="222"/>
                    <a:pt x="127" y="208"/>
                    <a:pt x="137" y="197"/>
                  </a:cubicBezTo>
                  <a:cubicBezTo>
                    <a:pt x="142" y="201"/>
                    <a:pt x="147" y="204"/>
                    <a:pt x="154" y="209"/>
                  </a:cubicBezTo>
                  <a:cubicBezTo>
                    <a:pt x="163" y="198"/>
                    <a:pt x="172" y="186"/>
                    <a:pt x="181" y="176"/>
                  </a:cubicBezTo>
                  <a:cubicBezTo>
                    <a:pt x="191" y="166"/>
                    <a:pt x="201" y="153"/>
                    <a:pt x="214" y="147"/>
                  </a:cubicBezTo>
                  <a:cubicBezTo>
                    <a:pt x="234" y="137"/>
                    <a:pt x="246" y="123"/>
                    <a:pt x="253" y="101"/>
                  </a:cubicBezTo>
                  <a:cubicBezTo>
                    <a:pt x="233" y="107"/>
                    <a:pt x="214" y="113"/>
                    <a:pt x="195" y="120"/>
                  </a:cubicBezTo>
                  <a:cubicBezTo>
                    <a:pt x="194" y="118"/>
                    <a:pt x="194" y="117"/>
                    <a:pt x="193" y="116"/>
                  </a:cubicBezTo>
                  <a:cubicBezTo>
                    <a:pt x="200" y="108"/>
                    <a:pt x="206" y="100"/>
                    <a:pt x="215" y="90"/>
                  </a:cubicBezTo>
                  <a:cubicBezTo>
                    <a:pt x="207" y="89"/>
                    <a:pt x="203" y="88"/>
                    <a:pt x="197" y="87"/>
                  </a:cubicBezTo>
                  <a:cubicBezTo>
                    <a:pt x="201" y="82"/>
                    <a:pt x="205" y="77"/>
                    <a:pt x="210" y="72"/>
                  </a:cubicBezTo>
                  <a:cubicBezTo>
                    <a:pt x="210" y="71"/>
                    <a:pt x="212" y="71"/>
                    <a:pt x="213" y="71"/>
                  </a:cubicBezTo>
                  <a:cubicBezTo>
                    <a:pt x="242" y="79"/>
                    <a:pt x="257" y="56"/>
                    <a:pt x="275" y="40"/>
                  </a:cubicBezTo>
                  <a:cubicBezTo>
                    <a:pt x="287" y="29"/>
                    <a:pt x="299" y="17"/>
                    <a:pt x="311" y="6"/>
                  </a:cubicBezTo>
                  <a:cubicBezTo>
                    <a:pt x="317" y="12"/>
                    <a:pt x="323" y="18"/>
                    <a:pt x="329" y="24"/>
                  </a:cubicBezTo>
                  <a:cubicBezTo>
                    <a:pt x="307" y="43"/>
                    <a:pt x="284" y="61"/>
                    <a:pt x="262" y="80"/>
                  </a:cubicBezTo>
                  <a:cubicBezTo>
                    <a:pt x="274" y="93"/>
                    <a:pt x="286" y="94"/>
                    <a:pt x="298" y="81"/>
                  </a:cubicBezTo>
                  <a:cubicBezTo>
                    <a:pt x="300" y="78"/>
                    <a:pt x="305" y="78"/>
                    <a:pt x="309" y="76"/>
                  </a:cubicBezTo>
                  <a:cubicBezTo>
                    <a:pt x="310" y="81"/>
                    <a:pt x="312" y="85"/>
                    <a:pt x="312" y="90"/>
                  </a:cubicBezTo>
                  <a:cubicBezTo>
                    <a:pt x="310" y="112"/>
                    <a:pt x="308" y="134"/>
                    <a:pt x="306" y="157"/>
                  </a:cubicBezTo>
                  <a:cubicBezTo>
                    <a:pt x="306" y="160"/>
                    <a:pt x="305" y="163"/>
                    <a:pt x="307" y="166"/>
                  </a:cubicBezTo>
                  <a:cubicBezTo>
                    <a:pt x="320" y="189"/>
                    <a:pt x="305" y="205"/>
                    <a:pt x="293" y="222"/>
                  </a:cubicBezTo>
                  <a:cubicBezTo>
                    <a:pt x="293" y="222"/>
                    <a:pt x="292" y="224"/>
                    <a:pt x="292" y="224"/>
                  </a:cubicBezTo>
                  <a:cubicBezTo>
                    <a:pt x="292" y="225"/>
                    <a:pt x="292" y="225"/>
                    <a:pt x="294" y="228"/>
                  </a:cubicBezTo>
                  <a:cubicBezTo>
                    <a:pt x="338" y="164"/>
                    <a:pt x="376" y="98"/>
                    <a:pt x="404" y="25"/>
                  </a:cubicBezTo>
                  <a:cubicBezTo>
                    <a:pt x="390" y="21"/>
                    <a:pt x="379" y="23"/>
                    <a:pt x="367" y="30"/>
                  </a:cubicBezTo>
                  <a:cubicBezTo>
                    <a:pt x="357" y="36"/>
                    <a:pt x="345" y="39"/>
                    <a:pt x="334" y="43"/>
                  </a:cubicBezTo>
                  <a:cubicBezTo>
                    <a:pt x="333" y="42"/>
                    <a:pt x="332" y="40"/>
                    <a:pt x="331" y="39"/>
                  </a:cubicBezTo>
                  <a:cubicBezTo>
                    <a:pt x="332" y="36"/>
                    <a:pt x="332" y="31"/>
                    <a:pt x="334" y="30"/>
                  </a:cubicBezTo>
                  <a:cubicBezTo>
                    <a:pt x="352" y="22"/>
                    <a:pt x="370" y="12"/>
                    <a:pt x="389" y="7"/>
                  </a:cubicBezTo>
                  <a:cubicBezTo>
                    <a:pt x="414" y="0"/>
                    <a:pt x="426" y="13"/>
                    <a:pt x="417" y="38"/>
                  </a:cubicBezTo>
                  <a:cubicBezTo>
                    <a:pt x="410" y="57"/>
                    <a:pt x="399" y="74"/>
                    <a:pt x="389" y="92"/>
                  </a:cubicBezTo>
                  <a:cubicBezTo>
                    <a:pt x="371" y="124"/>
                    <a:pt x="352" y="155"/>
                    <a:pt x="336" y="187"/>
                  </a:cubicBezTo>
                  <a:cubicBezTo>
                    <a:pt x="329" y="200"/>
                    <a:pt x="327" y="214"/>
                    <a:pt x="322" y="233"/>
                  </a:cubicBezTo>
                  <a:cubicBezTo>
                    <a:pt x="341" y="229"/>
                    <a:pt x="356" y="225"/>
                    <a:pt x="372" y="223"/>
                  </a:cubicBezTo>
                  <a:cubicBezTo>
                    <a:pt x="396" y="219"/>
                    <a:pt x="421" y="215"/>
                    <a:pt x="445" y="213"/>
                  </a:cubicBezTo>
                  <a:cubicBezTo>
                    <a:pt x="452" y="213"/>
                    <a:pt x="463" y="217"/>
                    <a:pt x="464" y="221"/>
                  </a:cubicBezTo>
                  <a:cubicBezTo>
                    <a:pt x="465" y="229"/>
                    <a:pt x="464" y="240"/>
                    <a:pt x="459" y="246"/>
                  </a:cubicBezTo>
                  <a:cubicBezTo>
                    <a:pt x="451" y="255"/>
                    <a:pt x="440" y="262"/>
                    <a:pt x="429" y="266"/>
                  </a:cubicBezTo>
                  <a:cubicBezTo>
                    <a:pt x="385" y="279"/>
                    <a:pt x="341" y="291"/>
                    <a:pt x="297" y="305"/>
                  </a:cubicBezTo>
                  <a:cubicBezTo>
                    <a:pt x="277" y="310"/>
                    <a:pt x="258" y="318"/>
                    <a:pt x="240" y="326"/>
                  </a:cubicBezTo>
                  <a:cubicBezTo>
                    <a:pt x="232" y="329"/>
                    <a:pt x="226" y="335"/>
                    <a:pt x="222" y="343"/>
                  </a:cubicBezTo>
                  <a:cubicBezTo>
                    <a:pt x="236" y="341"/>
                    <a:pt x="250" y="341"/>
                    <a:pt x="264" y="338"/>
                  </a:cubicBezTo>
                  <a:cubicBezTo>
                    <a:pt x="283" y="335"/>
                    <a:pt x="299" y="338"/>
                    <a:pt x="311" y="355"/>
                  </a:cubicBezTo>
                  <a:cubicBezTo>
                    <a:pt x="300" y="391"/>
                    <a:pt x="262" y="399"/>
                    <a:pt x="237" y="420"/>
                  </a:cubicBezTo>
                  <a:cubicBezTo>
                    <a:pt x="237" y="422"/>
                    <a:pt x="238" y="423"/>
                    <a:pt x="239" y="425"/>
                  </a:cubicBezTo>
                  <a:cubicBezTo>
                    <a:pt x="249" y="424"/>
                    <a:pt x="260" y="423"/>
                    <a:pt x="271" y="421"/>
                  </a:cubicBezTo>
                  <a:cubicBezTo>
                    <a:pt x="301" y="416"/>
                    <a:pt x="331" y="411"/>
                    <a:pt x="361" y="407"/>
                  </a:cubicBezTo>
                  <a:cubicBezTo>
                    <a:pt x="388" y="404"/>
                    <a:pt x="405" y="429"/>
                    <a:pt x="393" y="453"/>
                  </a:cubicBezTo>
                  <a:cubicBezTo>
                    <a:pt x="388" y="466"/>
                    <a:pt x="374" y="470"/>
                    <a:pt x="355" y="466"/>
                  </a:cubicBezTo>
                  <a:cubicBezTo>
                    <a:pt x="352" y="465"/>
                    <a:pt x="348" y="464"/>
                    <a:pt x="346" y="462"/>
                  </a:cubicBezTo>
                  <a:cubicBezTo>
                    <a:pt x="327" y="448"/>
                    <a:pt x="309" y="452"/>
                    <a:pt x="289" y="461"/>
                  </a:cubicBezTo>
                  <a:cubicBezTo>
                    <a:pt x="278" y="466"/>
                    <a:pt x="264" y="467"/>
                    <a:pt x="252" y="469"/>
                  </a:cubicBezTo>
                  <a:cubicBezTo>
                    <a:pt x="242" y="471"/>
                    <a:pt x="237" y="474"/>
                    <a:pt x="237" y="485"/>
                  </a:cubicBezTo>
                  <a:cubicBezTo>
                    <a:pt x="239" y="516"/>
                    <a:pt x="240" y="548"/>
                    <a:pt x="241" y="579"/>
                  </a:cubicBezTo>
                  <a:cubicBezTo>
                    <a:pt x="241" y="582"/>
                    <a:pt x="242" y="586"/>
                    <a:pt x="243" y="588"/>
                  </a:cubicBezTo>
                  <a:cubicBezTo>
                    <a:pt x="257" y="600"/>
                    <a:pt x="254" y="617"/>
                    <a:pt x="252" y="631"/>
                  </a:cubicBezTo>
                  <a:cubicBezTo>
                    <a:pt x="250" y="641"/>
                    <a:pt x="241" y="651"/>
                    <a:pt x="236" y="660"/>
                  </a:cubicBezTo>
                  <a:cubicBezTo>
                    <a:pt x="184" y="665"/>
                    <a:pt x="59" y="607"/>
                    <a:pt x="43" y="568"/>
                  </a:cubicBezTo>
                  <a:close/>
                  <a:moveTo>
                    <a:pt x="296" y="283"/>
                  </a:moveTo>
                  <a:cubicBezTo>
                    <a:pt x="335" y="285"/>
                    <a:pt x="435" y="246"/>
                    <a:pt x="446" y="224"/>
                  </a:cubicBezTo>
                  <a:cubicBezTo>
                    <a:pt x="442" y="224"/>
                    <a:pt x="439" y="224"/>
                    <a:pt x="436" y="225"/>
                  </a:cubicBezTo>
                  <a:cubicBezTo>
                    <a:pt x="400" y="233"/>
                    <a:pt x="365" y="240"/>
                    <a:pt x="330" y="248"/>
                  </a:cubicBezTo>
                  <a:cubicBezTo>
                    <a:pt x="311" y="252"/>
                    <a:pt x="299" y="263"/>
                    <a:pt x="296" y="283"/>
                  </a:cubicBezTo>
                  <a:close/>
                  <a:moveTo>
                    <a:pt x="296" y="102"/>
                  </a:moveTo>
                  <a:cubicBezTo>
                    <a:pt x="269" y="126"/>
                    <a:pt x="263" y="160"/>
                    <a:pt x="276" y="201"/>
                  </a:cubicBezTo>
                  <a:cubicBezTo>
                    <a:pt x="289" y="193"/>
                    <a:pt x="298" y="183"/>
                    <a:pt x="291" y="165"/>
                  </a:cubicBezTo>
                  <a:cubicBezTo>
                    <a:pt x="287" y="155"/>
                    <a:pt x="290" y="142"/>
                    <a:pt x="291" y="131"/>
                  </a:cubicBezTo>
                  <a:cubicBezTo>
                    <a:pt x="292" y="122"/>
                    <a:pt x="294" y="113"/>
                    <a:pt x="296" y="102"/>
                  </a:cubicBezTo>
                  <a:close/>
                  <a:moveTo>
                    <a:pt x="259" y="138"/>
                  </a:moveTo>
                  <a:cubicBezTo>
                    <a:pt x="229" y="154"/>
                    <a:pt x="229" y="179"/>
                    <a:pt x="259" y="198"/>
                  </a:cubicBezTo>
                  <a:cubicBezTo>
                    <a:pt x="259" y="178"/>
                    <a:pt x="259" y="158"/>
                    <a:pt x="259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1" name="Freeform 35">
              <a:extLst>
                <a:ext uri="{FF2B5EF4-FFF2-40B4-BE49-F238E27FC236}">
                  <a16:creationId xmlns:a16="http://schemas.microsoft.com/office/drawing/2014/main" id="{C739F88A-8A6F-4C64-987F-4D273FBEE7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3951" y="1885950"/>
              <a:ext cx="3284538" cy="3254375"/>
            </a:xfrm>
            <a:custGeom>
              <a:avLst/>
              <a:gdLst>
                <a:gd name="T0" fmla="*/ 498 w 996"/>
                <a:gd name="T1" fmla="*/ 985 h 987"/>
                <a:gd name="T2" fmla="*/ 10 w 996"/>
                <a:gd name="T3" fmla="*/ 478 h 987"/>
                <a:gd name="T4" fmla="*/ 515 w 996"/>
                <a:gd name="T5" fmla="*/ 8 h 987"/>
                <a:gd name="T6" fmla="*/ 987 w 996"/>
                <a:gd name="T7" fmla="*/ 514 h 987"/>
                <a:gd name="T8" fmla="*/ 498 w 996"/>
                <a:gd name="T9" fmla="*/ 985 h 987"/>
                <a:gd name="T10" fmla="*/ 27 w 996"/>
                <a:gd name="T11" fmla="*/ 496 h 987"/>
                <a:gd name="T12" fmla="*/ 509 w 996"/>
                <a:gd name="T13" fmla="*/ 967 h 987"/>
                <a:gd name="T14" fmla="*/ 969 w 996"/>
                <a:gd name="T15" fmla="*/ 493 h 987"/>
                <a:gd name="T16" fmla="*/ 473 w 996"/>
                <a:gd name="T17" fmla="*/ 25 h 987"/>
                <a:gd name="T18" fmla="*/ 27 w 996"/>
                <a:gd name="T19" fmla="*/ 496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6" h="987">
                  <a:moveTo>
                    <a:pt x="498" y="985"/>
                  </a:moveTo>
                  <a:cubicBezTo>
                    <a:pt x="234" y="987"/>
                    <a:pt x="0" y="764"/>
                    <a:pt x="10" y="478"/>
                  </a:cubicBezTo>
                  <a:cubicBezTo>
                    <a:pt x="19" y="228"/>
                    <a:pt x="228" y="0"/>
                    <a:pt x="515" y="8"/>
                  </a:cubicBezTo>
                  <a:cubicBezTo>
                    <a:pt x="772" y="15"/>
                    <a:pt x="996" y="231"/>
                    <a:pt x="987" y="514"/>
                  </a:cubicBezTo>
                  <a:cubicBezTo>
                    <a:pt x="979" y="772"/>
                    <a:pt x="763" y="987"/>
                    <a:pt x="498" y="985"/>
                  </a:cubicBezTo>
                  <a:close/>
                  <a:moveTo>
                    <a:pt x="27" y="496"/>
                  </a:moveTo>
                  <a:cubicBezTo>
                    <a:pt x="25" y="751"/>
                    <a:pt x="238" y="973"/>
                    <a:pt x="509" y="967"/>
                  </a:cubicBezTo>
                  <a:cubicBezTo>
                    <a:pt x="762" y="961"/>
                    <a:pt x="970" y="756"/>
                    <a:pt x="969" y="493"/>
                  </a:cubicBezTo>
                  <a:cubicBezTo>
                    <a:pt x="969" y="233"/>
                    <a:pt x="749" y="10"/>
                    <a:pt x="473" y="25"/>
                  </a:cubicBezTo>
                  <a:cubicBezTo>
                    <a:pt x="233" y="37"/>
                    <a:pt x="26" y="241"/>
                    <a:pt x="27" y="4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2" name="Freeform 36">
              <a:extLst>
                <a:ext uri="{FF2B5EF4-FFF2-40B4-BE49-F238E27FC236}">
                  <a16:creationId xmlns:a16="http://schemas.microsoft.com/office/drawing/2014/main" id="{98843A5E-D8EA-410F-82CD-77A0072C9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5651" y="1714500"/>
              <a:ext cx="871538" cy="2800350"/>
            </a:xfrm>
            <a:custGeom>
              <a:avLst/>
              <a:gdLst>
                <a:gd name="T0" fmla="*/ 105 w 264"/>
                <a:gd name="T1" fmla="*/ 594 h 849"/>
                <a:gd name="T2" fmla="*/ 0 w 264"/>
                <a:gd name="T3" fmla="*/ 696 h 849"/>
                <a:gd name="T4" fmla="*/ 10 w 264"/>
                <a:gd name="T5" fmla="*/ 652 h 849"/>
                <a:gd name="T6" fmla="*/ 78 w 264"/>
                <a:gd name="T7" fmla="*/ 529 h 849"/>
                <a:gd name="T8" fmla="*/ 142 w 264"/>
                <a:gd name="T9" fmla="*/ 405 h 849"/>
                <a:gd name="T10" fmla="*/ 151 w 264"/>
                <a:gd name="T11" fmla="*/ 363 h 849"/>
                <a:gd name="T12" fmla="*/ 117 w 264"/>
                <a:gd name="T13" fmla="*/ 368 h 849"/>
                <a:gd name="T14" fmla="*/ 93 w 264"/>
                <a:gd name="T15" fmla="*/ 334 h 849"/>
                <a:gd name="T16" fmla="*/ 142 w 264"/>
                <a:gd name="T17" fmla="*/ 240 h 849"/>
                <a:gd name="T18" fmla="*/ 207 w 264"/>
                <a:gd name="T19" fmla="*/ 123 h 849"/>
                <a:gd name="T20" fmla="*/ 211 w 264"/>
                <a:gd name="T21" fmla="*/ 95 h 849"/>
                <a:gd name="T22" fmla="*/ 200 w 264"/>
                <a:gd name="T23" fmla="*/ 5 h 849"/>
                <a:gd name="T24" fmla="*/ 260 w 264"/>
                <a:gd name="T25" fmla="*/ 57 h 849"/>
                <a:gd name="T26" fmla="*/ 227 w 264"/>
                <a:gd name="T27" fmla="*/ 166 h 849"/>
                <a:gd name="T28" fmla="*/ 165 w 264"/>
                <a:gd name="T29" fmla="*/ 268 h 849"/>
                <a:gd name="T30" fmla="*/ 154 w 264"/>
                <a:gd name="T31" fmla="*/ 297 h 849"/>
                <a:gd name="T32" fmla="*/ 161 w 264"/>
                <a:gd name="T33" fmla="*/ 297 h 849"/>
                <a:gd name="T34" fmla="*/ 194 w 264"/>
                <a:gd name="T35" fmla="*/ 305 h 849"/>
                <a:gd name="T36" fmla="*/ 206 w 264"/>
                <a:gd name="T37" fmla="*/ 341 h 849"/>
                <a:gd name="T38" fmla="*/ 162 w 264"/>
                <a:gd name="T39" fmla="*/ 449 h 849"/>
                <a:gd name="T40" fmla="*/ 135 w 264"/>
                <a:gd name="T41" fmla="*/ 504 h 849"/>
                <a:gd name="T42" fmla="*/ 135 w 264"/>
                <a:gd name="T43" fmla="*/ 518 h 849"/>
                <a:gd name="T44" fmla="*/ 156 w 264"/>
                <a:gd name="T45" fmla="*/ 625 h 849"/>
                <a:gd name="T46" fmla="*/ 140 w 264"/>
                <a:gd name="T47" fmla="*/ 747 h 849"/>
                <a:gd name="T48" fmla="*/ 145 w 264"/>
                <a:gd name="T49" fmla="*/ 815 h 849"/>
                <a:gd name="T50" fmla="*/ 120 w 264"/>
                <a:gd name="T51" fmla="*/ 848 h 849"/>
                <a:gd name="T52" fmla="*/ 90 w 264"/>
                <a:gd name="T53" fmla="*/ 814 h 849"/>
                <a:gd name="T54" fmla="*/ 97 w 264"/>
                <a:gd name="T55" fmla="*/ 692 h 849"/>
                <a:gd name="T56" fmla="*/ 105 w 264"/>
                <a:gd name="T57" fmla="*/ 594 h 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4" h="849">
                  <a:moveTo>
                    <a:pt x="105" y="594"/>
                  </a:moveTo>
                  <a:cubicBezTo>
                    <a:pt x="66" y="626"/>
                    <a:pt x="52" y="677"/>
                    <a:pt x="0" y="696"/>
                  </a:cubicBezTo>
                  <a:cubicBezTo>
                    <a:pt x="4" y="679"/>
                    <a:pt x="4" y="664"/>
                    <a:pt x="10" y="652"/>
                  </a:cubicBezTo>
                  <a:cubicBezTo>
                    <a:pt x="32" y="611"/>
                    <a:pt x="54" y="570"/>
                    <a:pt x="78" y="529"/>
                  </a:cubicBezTo>
                  <a:cubicBezTo>
                    <a:pt x="101" y="489"/>
                    <a:pt x="128" y="451"/>
                    <a:pt x="142" y="405"/>
                  </a:cubicBezTo>
                  <a:cubicBezTo>
                    <a:pt x="146" y="392"/>
                    <a:pt x="148" y="379"/>
                    <a:pt x="151" y="363"/>
                  </a:cubicBezTo>
                  <a:cubicBezTo>
                    <a:pt x="138" y="365"/>
                    <a:pt x="127" y="367"/>
                    <a:pt x="117" y="368"/>
                  </a:cubicBezTo>
                  <a:cubicBezTo>
                    <a:pt x="96" y="371"/>
                    <a:pt x="83" y="354"/>
                    <a:pt x="93" y="334"/>
                  </a:cubicBezTo>
                  <a:cubicBezTo>
                    <a:pt x="108" y="302"/>
                    <a:pt x="125" y="271"/>
                    <a:pt x="142" y="240"/>
                  </a:cubicBezTo>
                  <a:cubicBezTo>
                    <a:pt x="163" y="201"/>
                    <a:pt x="185" y="162"/>
                    <a:pt x="207" y="123"/>
                  </a:cubicBezTo>
                  <a:cubicBezTo>
                    <a:pt x="212" y="113"/>
                    <a:pt x="212" y="105"/>
                    <a:pt x="211" y="95"/>
                  </a:cubicBezTo>
                  <a:cubicBezTo>
                    <a:pt x="206" y="65"/>
                    <a:pt x="203" y="35"/>
                    <a:pt x="200" y="5"/>
                  </a:cubicBezTo>
                  <a:cubicBezTo>
                    <a:pt x="233" y="0"/>
                    <a:pt x="257" y="25"/>
                    <a:pt x="260" y="57"/>
                  </a:cubicBezTo>
                  <a:cubicBezTo>
                    <a:pt x="264" y="99"/>
                    <a:pt x="248" y="133"/>
                    <a:pt x="227" y="166"/>
                  </a:cubicBezTo>
                  <a:cubicBezTo>
                    <a:pt x="206" y="200"/>
                    <a:pt x="185" y="234"/>
                    <a:pt x="165" y="268"/>
                  </a:cubicBezTo>
                  <a:cubicBezTo>
                    <a:pt x="161" y="277"/>
                    <a:pt x="158" y="286"/>
                    <a:pt x="154" y="297"/>
                  </a:cubicBezTo>
                  <a:cubicBezTo>
                    <a:pt x="158" y="297"/>
                    <a:pt x="160" y="298"/>
                    <a:pt x="161" y="297"/>
                  </a:cubicBezTo>
                  <a:cubicBezTo>
                    <a:pt x="175" y="289"/>
                    <a:pt x="185" y="296"/>
                    <a:pt x="194" y="305"/>
                  </a:cubicBezTo>
                  <a:cubicBezTo>
                    <a:pt x="205" y="315"/>
                    <a:pt x="211" y="327"/>
                    <a:pt x="206" y="341"/>
                  </a:cubicBezTo>
                  <a:cubicBezTo>
                    <a:pt x="192" y="377"/>
                    <a:pt x="178" y="414"/>
                    <a:pt x="162" y="449"/>
                  </a:cubicBezTo>
                  <a:cubicBezTo>
                    <a:pt x="154" y="468"/>
                    <a:pt x="143" y="486"/>
                    <a:pt x="135" y="504"/>
                  </a:cubicBezTo>
                  <a:cubicBezTo>
                    <a:pt x="133" y="508"/>
                    <a:pt x="133" y="516"/>
                    <a:pt x="135" y="518"/>
                  </a:cubicBezTo>
                  <a:cubicBezTo>
                    <a:pt x="166" y="549"/>
                    <a:pt x="163" y="586"/>
                    <a:pt x="156" y="625"/>
                  </a:cubicBezTo>
                  <a:cubicBezTo>
                    <a:pt x="150" y="665"/>
                    <a:pt x="143" y="706"/>
                    <a:pt x="140" y="747"/>
                  </a:cubicBezTo>
                  <a:cubicBezTo>
                    <a:pt x="138" y="769"/>
                    <a:pt x="144" y="792"/>
                    <a:pt x="145" y="815"/>
                  </a:cubicBezTo>
                  <a:cubicBezTo>
                    <a:pt x="146" y="836"/>
                    <a:pt x="136" y="848"/>
                    <a:pt x="120" y="848"/>
                  </a:cubicBezTo>
                  <a:cubicBezTo>
                    <a:pt x="104" y="849"/>
                    <a:pt x="89" y="833"/>
                    <a:pt x="90" y="814"/>
                  </a:cubicBezTo>
                  <a:cubicBezTo>
                    <a:pt x="91" y="774"/>
                    <a:pt x="94" y="733"/>
                    <a:pt x="97" y="692"/>
                  </a:cubicBezTo>
                  <a:cubicBezTo>
                    <a:pt x="99" y="661"/>
                    <a:pt x="102" y="629"/>
                    <a:pt x="105" y="5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3" name="Freeform 37">
              <a:extLst>
                <a:ext uri="{FF2B5EF4-FFF2-40B4-BE49-F238E27FC236}">
                  <a16:creationId xmlns:a16="http://schemas.microsoft.com/office/drawing/2014/main" id="{0ED1FA98-2971-4A6C-87C7-2260E8254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7676" y="2505075"/>
              <a:ext cx="788988" cy="1016000"/>
            </a:xfrm>
            <a:custGeom>
              <a:avLst/>
              <a:gdLst>
                <a:gd name="T0" fmla="*/ 30 w 239"/>
                <a:gd name="T1" fmla="*/ 300 h 308"/>
                <a:gd name="T2" fmla="*/ 15 w 239"/>
                <a:gd name="T3" fmla="*/ 250 h 308"/>
                <a:gd name="T4" fmla="*/ 0 w 239"/>
                <a:gd name="T5" fmla="*/ 169 h 308"/>
                <a:gd name="T6" fmla="*/ 5 w 239"/>
                <a:gd name="T7" fmla="*/ 159 h 308"/>
                <a:gd name="T8" fmla="*/ 9 w 239"/>
                <a:gd name="T9" fmla="*/ 148 h 308"/>
                <a:gd name="T10" fmla="*/ 44 w 239"/>
                <a:gd name="T11" fmla="*/ 77 h 308"/>
                <a:gd name="T12" fmla="*/ 190 w 239"/>
                <a:gd name="T13" fmla="*/ 3 h 308"/>
                <a:gd name="T14" fmla="*/ 228 w 239"/>
                <a:gd name="T15" fmla="*/ 1 h 308"/>
                <a:gd name="T16" fmla="*/ 239 w 239"/>
                <a:gd name="T17" fmla="*/ 13 h 308"/>
                <a:gd name="T18" fmla="*/ 235 w 239"/>
                <a:gd name="T19" fmla="*/ 50 h 308"/>
                <a:gd name="T20" fmla="*/ 188 w 239"/>
                <a:gd name="T21" fmla="*/ 189 h 308"/>
                <a:gd name="T22" fmla="*/ 170 w 239"/>
                <a:gd name="T23" fmla="*/ 269 h 308"/>
                <a:gd name="T24" fmla="*/ 150 w 239"/>
                <a:gd name="T25" fmla="*/ 301 h 308"/>
                <a:gd name="T26" fmla="*/ 134 w 239"/>
                <a:gd name="T27" fmla="*/ 299 h 308"/>
                <a:gd name="T28" fmla="*/ 104 w 239"/>
                <a:gd name="T29" fmla="*/ 260 h 308"/>
                <a:gd name="T30" fmla="*/ 65 w 239"/>
                <a:gd name="T31" fmla="*/ 294 h 308"/>
                <a:gd name="T32" fmla="*/ 62 w 239"/>
                <a:gd name="T33" fmla="*/ 291 h 308"/>
                <a:gd name="T34" fmla="*/ 77 w 239"/>
                <a:gd name="T35" fmla="*/ 261 h 308"/>
                <a:gd name="T36" fmla="*/ 77 w 239"/>
                <a:gd name="T37" fmla="*/ 205 h 308"/>
                <a:gd name="T38" fmla="*/ 64 w 239"/>
                <a:gd name="T39" fmla="*/ 157 h 308"/>
                <a:gd name="T40" fmla="*/ 90 w 239"/>
                <a:gd name="T41" fmla="*/ 137 h 308"/>
                <a:gd name="T42" fmla="*/ 126 w 239"/>
                <a:gd name="T43" fmla="*/ 167 h 308"/>
                <a:gd name="T44" fmla="*/ 141 w 239"/>
                <a:gd name="T45" fmla="*/ 193 h 308"/>
                <a:gd name="T46" fmla="*/ 205 w 239"/>
                <a:gd name="T47" fmla="*/ 32 h 308"/>
                <a:gd name="T48" fmla="*/ 202 w 239"/>
                <a:gd name="T49" fmla="*/ 28 h 308"/>
                <a:gd name="T50" fmla="*/ 170 w 239"/>
                <a:gd name="T51" fmla="*/ 41 h 308"/>
                <a:gd name="T52" fmla="*/ 45 w 239"/>
                <a:gd name="T53" fmla="*/ 124 h 308"/>
                <a:gd name="T54" fmla="*/ 31 w 239"/>
                <a:gd name="T55" fmla="*/ 169 h 308"/>
                <a:gd name="T56" fmla="*/ 41 w 239"/>
                <a:gd name="T57" fmla="*/ 195 h 308"/>
                <a:gd name="T58" fmla="*/ 47 w 239"/>
                <a:gd name="T59" fmla="*/ 279 h 308"/>
                <a:gd name="T60" fmla="*/ 36 w 239"/>
                <a:gd name="T61" fmla="*/ 300 h 308"/>
                <a:gd name="T62" fmla="*/ 30 w 239"/>
                <a:gd name="T63" fmla="*/ 30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9" h="308">
                  <a:moveTo>
                    <a:pt x="30" y="300"/>
                  </a:moveTo>
                  <a:cubicBezTo>
                    <a:pt x="25" y="283"/>
                    <a:pt x="19" y="267"/>
                    <a:pt x="15" y="250"/>
                  </a:cubicBezTo>
                  <a:cubicBezTo>
                    <a:pt x="9" y="223"/>
                    <a:pt x="5" y="196"/>
                    <a:pt x="0" y="169"/>
                  </a:cubicBezTo>
                  <a:cubicBezTo>
                    <a:pt x="0" y="166"/>
                    <a:pt x="4" y="163"/>
                    <a:pt x="5" y="159"/>
                  </a:cubicBezTo>
                  <a:cubicBezTo>
                    <a:pt x="7" y="155"/>
                    <a:pt x="10" y="151"/>
                    <a:pt x="9" y="148"/>
                  </a:cubicBezTo>
                  <a:cubicBezTo>
                    <a:pt x="4" y="116"/>
                    <a:pt x="19" y="95"/>
                    <a:pt x="44" y="77"/>
                  </a:cubicBezTo>
                  <a:cubicBezTo>
                    <a:pt x="89" y="46"/>
                    <a:pt x="137" y="19"/>
                    <a:pt x="190" y="3"/>
                  </a:cubicBezTo>
                  <a:cubicBezTo>
                    <a:pt x="202" y="0"/>
                    <a:pt x="215" y="0"/>
                    <a:pt x="228" y="1"/>
                  </a:cubicBezTo>
                  <a:cubicBezTo>
                    <a:pt x="232" y="1"/>
                    <a:pt x="239" y="9"/>
                    <a:pt x="239" y="13"/>
                  </a:cubicBezTo>
                  <a:cubicBezTo>
                    <a:pt x="239" y="26"/>
                    <a:pt x="239" y="39"/>
                    <a:pt x="235" y="50"/>
                  </a:cubicBezTo>
                  <a:cubicBezTo>
                    <a:pt x="220" y="97"/>
                    <a:pt x="202" y="142"/>
                    <a:pt x="188" y="189"/>
                  </a:cubicBezTo>
                  <a:cubicBezTo>
                    <a:pt x="180" y="215"/>
                    <a:pt x="177" y="243"/>
                    <a:pt x="170" y="269"/>
                  </a:cubicBezTo>
                  <a:cubicBezTo>
                    <a:pt x="166" y="281"/>
                    <a:pt x="158" y="291"/>
                    <a:pt x="150" y="301"/>
                  </a:cubicBezTo>
                  <a:cubicBezTo>
                    <a:pt x="145" y="308"/>
                    <a:pt x="140" y="306"/>
                    <a:pt x="134" y="299"/>
                  </a:cubicBezTo>
                  <a:cubicBezTo>
                    <a:pt x="125" y="286"/>
                    <a:pt x="114" y="274"/>
                    <a:pt x="104" y="260"/>
                  </a:cubicBezTo>
                  <a:cubicBezTo>
                    <a:pt x="90" y="272"/>
                    <a:pt x="78" y="283"/>
                    <a:pt x="65" y="294"/>
                  </a:cubicBezTo>
                  <a:cubicBezTo>
                    <a:pt x="64" y="293"/>
                    <a:pt x="63" y="292"/>
                    <a:pt x="62" y="291"/>
                  </a:cubicBezTo>
                  <a:cubicBezTo>
                    <a:pt x="67" y="281"/>
                    <a:pt x="70" y="270"/>
                    <a:pt x="77" y="261"/>
                  </a:cubicBezTo>
                  <a:cubicBezTo>
                    <a:pt x="92" y="242"/>
                    <a:pt x="86" y="224"/>
                    <a:pt x="77" y="205"/>
                  </a:cubicBezTo>
                  <a:cubicBezTo>
                    <a:pt x="71" y="189"/>
                    <a:pt x="66" y="173"/>
                    <a:pt x="64" y="157"/>
                  </a:cubicBezTo>
                  <a:cubicBezTo>
                    <a:pt x="62" y="139"/>
                    <a:pt x="74" y="130"/>
                    <a:pt x="90" y="137"/>
                  </a:cubicBezTo>
                  <a:cubicBezTo>
                    <a:pt x="104" y="144"/>
                    <a:pt x="115" y="156"/>
                    <a:pt x="126" y="167"/>
                  </a:cubicBezTo>
                  <a:cubicBezTo>
                    <a:pt x="132" y="174"/>
                    <a:pt x="135" y="183"/>
                    <a:pt x="141" y="193"/>
                  </a:cubicBezTo>
                  <a:cubicBezTo>
                    <a:pt x="163" y="138"/>
                    <a:pt x="184" y="85"/>
                    <a:pt x="205" y="32"/>
                  </a:cubicBezTo>
                  <a:cubicBezTo>
                    <a:pt x="204" y="31"/>
                    <a:pt x="203" y="29"/>
                    <a:pt x="202" y="28"/>
                  </a:cubicBezTo>
                  <a:cubicBezTo>
                    <a:pt x="191" y="32"/>
                    <a:pt x="180" y="35"/>
                    <a:pt x="170" y="41"/>
                  </a:cubicBezTo>
                  <a:cubicBezTo>
                    <a:pt x="128" y="68"/>
                    <a:pt x="87" y="97"/>
                    <a:pt x="45" y="124"/>
                  </a:cubicBezTo>
                  <a:cubicBezTo>
                    <a:pt x="27" y="136"/>
                    <a:pt x="24" y="151"/>
                    <a:pt x="31" y="169"/>
                  </a:cubicBezTo>
                  <a:cubicBezTo>
                    <a:pt x="34" y="178"/>
                    <a:pt x="37" y="187"/>
                    <a:pt x="41" y="195"/>
                  </a:cubicBezTo>
                  <a:cubicBezTo>
                    <a:pt x="54" y="222"/>
                    <a:pt x="53" y="251"/>
                    <a:pt x="47" y="279"/>
                  </a:cubicBezTo>
                  <a:cubicBezTo>
                    <a:pt x="46" y="286"/>
                    <a:pt x="40" y="293"/>
                    <a:pt x="36" y="300"/>
                  </a:cubicBezTo>
                  <a:cubicBezTo>
                    <a:pt x="34" y="300"/>
                    <a:pt x="32" y="300"/>
                    <a:pt x="30" y="3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4" name="Freeform 38">
              <a:extLst>
                <a:ext uri="{FF2B5EF4-FFF2-40B4-BE49-F238E27FC236}">
                  <a16:creationId xmlns:a16="http://schemas.microsoft.com/office/drawing/2014/main" id="{387E62C1-622E-4114-8266-D494C33D28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3838" y="2168525"/>
              <a:ext cx="1108075" cy="1830388"/>
            </a:xfrm>
            <a:custGeom>
              <a:avLst/>
              <a:gdLst>
                <a:gd name="T0" fmla="*/ 216 w 336"/>
                <a:gd name="T1" fmla="*/ 0 h 555"/>
                <a:gd name="T2" fmla="*/ 244 w 336"/>
                <a:gd name="T3" fmla="*/ 5 h 555"/>
                <a:gd name="T4" fmla="*/ 260 w 336"/>
                <a:gd name="T5" fmla="*/ 33 h 555"/>
                <a:gd name="T6" fmla="*/ 205 w 336"/>
                <a:gd name="T7" fmla="*/ 308 h 555"/>
                <a:gd name="T8" fmla="*/ 206 w 336"/>
                <a:gd name="T9" fmla="*/ 313 h 555"/>
                <a:gd name="T10" fmla="*/ 281 w 336"/>
                <a:gd name="T11" fmla="*/ 270 h 555"/>
                <a:gd name="T12" fmla="*/ 255 w 336"/>
                <a:gd name="T13" fmla="*/ 236 h 555"/>
                <a:gd name="T14" fmla="*/ 336 w 336"/>
                <a:gd name="T15" fmla="*/ 260 h 555"/>
                <a:gd name="T16" fmla="*/ 219 w 336"/>
                <a:gd name="T17" fmla="*/ 336 h 555"/>
                <a:gd name="T18" fmla="*/ 192 w 336"/>
                <a:gd name="T19" fmla="*/ 366 h 555"/>
                <a:gd name="T20" fmla="*/ 120 w 336"/>
                <a:gd name="T21" fmla="*/ 507 h 555"/>
                <a:gd name="T22" fmla="*/ 91 w 336"/>
                <a:gd name="T23" fmla="*/ 538 h 555"/>
                <a:gd name="T24" fmla="*/ 23 w 336"/>
                <a:gd name="T25" fmla="*/ 549 h 555"/>
                <a:gd name="T26" fmla="*/ 0 w 336"/>
                <a:gd name="T27" fmla="*/ 525 h 555"/>
                <a:gd name="T28" fmla="*/ 125 w 336"/>
                <a:gd name="T29" fmla="*/ 446 h 555"/>
                <a:gd name="T30" fmla="*/ 154 w 336"/>
                <a:gd name="T31" fmla="*/ 378 h 555"/>
                <a:gd name="T32" fmla="*/ 150 w 336"/>
                <a:gd name="T33" fmla="*/ 375 h 555"/>
                <a:gd name="T34" fmla="*/ 58 w 336"/>
                <a:gd name="T35" fmla="*/ 454 h 555"/>
                <a:gd name="T36" fmla="*/ 42 w 336"/>
                <a:gd name="T37" fmla="*/ 426 h 555"/>
                <a:gd name="T38" fmla="*/ 126 w 336"/>
                <a:gd name="T39" fmla="*/ 370 h 555"/>
                <a:gd name="T40" fmla="*/ 177 w 336"/>
                <a:gd name="T41" fmla="*/ 302 h 555"/>
                <a:gd name="T42" fmla="*/ 203 w 336"/>
                <a:gd name="T43" fmla="*/ 113 h 555"/>
                <a:gd name="T44" fmla="*/ 212 w 336"/>
                <a:gd name="T45" fmla="*/ 13 h 555"/>
                <a:gd name="T46" fmla="*/ 216 w 336"/>
                <a:gd name="T47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36" h="555">
                  <a:moveTo>
                    <a:pt x="216" y="0"/>
                  </a:moveTo>
                  <a:cubicBezTo>
                    <a:pt x="226" y="2"/>
                    <a:pt x="236" y="3"/>
                    <a:pt x="244" y="5"/>
                  </a:cubicBezTo>
                  <a:cubicBezTo>
                    <a:pt x="258" y="10"/>
                    <a:pt x="263" y="19"/>
                    <a:pt x="260" y="33"/>
                  </a:cubicBezTo>
                  <a:cubicBezTo>
                    <a:pt x="242" y="125"/>
                    <a:pt x="223" y="217"/>
                    <a:pt x="205" y="308"/>
                  </a:cubicBezTo>
                  <a:cubicBezTo>
                    <a:pt x="205" y="309"/>
                    <a:pt x="206" y="310"/>
                    <a:pt x="206" y="313"/>
                  </a:cubicBezTo>
                  <a:cubicBezTo>
                    <a:pt x="231" y="299"/>
                    <a:pt x="255" y="285"/>
                    <a:pt x="281" y="270"/>
                  </a:cubicBezTo>
                  <a:cubicBezTo>
                    <a:pt x="271" y="258"/>
                    <a:pt x="263" y="247"/>
                    <a:pt x="255" y="236"/>
                  </a:cubicBezTo>
                  <a:cubicBezTo>
                    <a:pt x="308" y="228"/>
                    <a:pt x="326" y="234"/>
                    <a:pt x="336" y="260"/>
                  </a:cubicBezTo>
                  <a:cubicBezTo>
                    <a:pt x="297" y="286"/>
                    <a:pt x="259" y="312"/>
                    <a:pt x="219" y="336"/>
                  </a:cubicBezTo>
                  <a:cubicBezTo>
                    <a:pt x="207" y="344"/>
                    <a:pt x="197" y="352"/>
                    <a:pt x="192" y="366"/>
                  </a:cubicBezTo>
                  <a:cubicBezTo>
                    <a:pt x="174" y="416"/>
                    <a:pt x="152" y="465"/>
                    <a:pt x="120" y="507"/>
                  </a:cubicBezTo>
                  <a:cubicBezTo>
                    <a:pt x="111" y="518"/>
                    <a:pt x="101" y="528"/>
                    <a:pt x="91" y="538"/>
                  </a:cubicBezTo>
                  <a:cubicBezTo>
                    <a:pt x="71" y="555"/>
                    <a:pt x="46" y="554"/>
                    <a:pt x="23" y="549"/>
                  </a:cubicBezTo>
                  <a:cubicBezTo>
                    <a:pt x="14" y="546"/>
                    <a:pt x="7" y="535"/>
                    <a:pt x="0" y="525"/>
                  </a:cubicBezTo>
                  <a:cubicBezTo>
                    <a:pt x="56" y="519"/>
                    <a:pt x="95" y="489"/>
                    <a:pt x="125" y="446"/>
                  </a:cubicBezTo>
                  <a:cubicBezTo>
                    <a:pt x="139" y="425"/>
                    <a:pt x="151" y="403"/>
                    <a:pt x="154" y="378"/>
                  </a:cubicBezTo>
                  <a:cubicBezTo>
                    <a:pt x="153" y="377"/>
                    <a:pt x="152" y="376"/>
                    <a:pt x="150" y="375"/>
                  </a:cubicBezTo>
                  <a:cubicBezTo>
                    <a:pt x="120" y="401"/>
                    <a:pt x="90" y="427"/>
                    <a:pt x="58" y="454"/>
                  </a:cubicBezTo>
                  <a:cubicBezTo>
                    <a:pt x="53" y="444"/>
                    <a:pt x="48" y="436"/>
                    <a:pt x="42" y="426"/>
                  </a:cubicBezTo>
                  <a:cubicBezTo>
                    <a:pt x="70" y="407"/>
                    <a:pt x="97" y="387"/>
                    <a:pt x="126" y="370"/>
                  </a:cubicBezTo>
                  <a:cubicBezTo>
                    <a:pt x="152" y="354"/>
                    <a:pt x="167" y="331"/>
                    <a:pt x="177" y="302"/>
                  </a:cubicBezTo>
                  <a:cubicBezTo>
                    <a:pt x="196" y="240"/>
                    <a:pt x="201" y="177"/>
                    <a:pt x="203" y="113"/>
                  </a:cubicBezTo>
                  <a:cubicBezTo>
                    <a:pt x="203" y="80"/>
                    <a:pt x="208" y="46"/>
                    <a:pt x="212" y="13"/>
                  </a:cubicBezTo>
                  <a:cubicBezTo>
                    <a:pt x="212" y="9"/>
                    <a:pt x="214" y="5"/>
                    <a:pt x="2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5" name="Freeform 39">
              <a:extLst>
                <a:ext uri="{FF2B5EF4-FFF2-40B4-BE49-F238E27FC236}">
                  <a16:creationId xmlns:a16="http://schemas.microsoft.com/office/drawing/2014/main" id="{EA7D0B0A-6CB1-4554-85C4-0898AB8FE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3526" y="3613150"/>
              <a:ext cx="1001713" cy="492125"/>
            </a:xfrm>
            <a:custGeom>
              <a:avLst/>
              <a:gdLst>
                <a:gd name="T0" fmla="*/ 200 w 304"/>
                <a:gd name="T1" fmla="*/ 75 h 149"/>
                <a:gd name="T2" fmla="*/ 224 w 304"/>
                <a:gd name="T3" fmla="*/ 53 h 149"/>
                <a:gd name="T4" fmla="*/ 38 w 304"/>
                <a:gd name="T5" fmla="*/ 149 h 149"/>
                <a:gd name="T6" fmla="*/ 2 w 304"/>
                <a:gd name="T7" fmla="*/ 90 h 149"/>
                <a:gd name="T8" fmla="*/ 25 w 304"/>
                <a:gd name="T9" fmla="*/ 66 h 149"/>
                <a:gd name="T10" fmla="*/ 129 w 304"/>
                <a:gd name="T11" fmla="*/ 37 h 149"/>
                <a:gd name="T12" fmla="*/ 242 w 304"/>
                <a:gd name="T13" fmla="*/ 5 h 149"/>
                <a:gd name="T14" fmla="*/ 273 w 304"/>
                <a:gd name="T15" fmla="*/ 1 h 149"/>
                <a:gd name="T16" fmla="*/ 301 w 304"/>
                <a:gd name="T17" fmla="*/ 24 h 149"/>
                <a:gd name="T18" fmla="*/ 287 w 304"/>
                <a:gd name="T19" fmla="*/ 46 h 149"/>
                <a:gd name="T20" fmla="*/ 203 w 304"/>
                <a:gd name="T21" fmla="*/ 80 h 149"/>
                <a:gd name="T22" fmla="*/ 200 w 304"/>
                <a:gd name="T23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4" h="149">
                  <a:moveTo>
                    <a:pt x="200" y="75"/>
                  </a:moveTo>
                  <a:cubicBezTo>
                    <a:pt x="208" y="68"/>
                    <a:pt x="216" y="61"/>
                    <a:pt x="224" y="53"/>
                  </a:cubicBezTo>
                  <a:cubicBezTo>
                    <a:pt x="148" y="58"/>
                    <a:pt x="93" y="104"/>
                    <a:pt x="38" y="149"/>
                  </a:cubicBezTo>
                  <a:cubicBezTo>
                    <a:pt x="14" y="135"/>
                    <a:pt x="0" y="118"/>
                    <a:pt x="2" y="90"/>
                  </a:cubicBezTo>
                  <a:cubicBezTo>
                    <a:pt x="3" y="74"/>
                    <a:pt x="9" y="69"/>
                    <a:pt x="25" y="66"/>
                  </a:cubicBezTo>
                  <a:cubicBezTo>
                    <a:pt x="60" y="57"/>
                    <a:pt x="94" y="47"/>
                    <a:pt x="129" y="37"/>
                  </a:cubicBezTo>
                  <a:cubicBezTo>
                    <a:pt x="167" y="27"/>
                    <a:pt x="204" y="15"/>
                    <a:pt x="242" y="5"/>
                  </a:cubicBezTo>
                  <a:cubicBezTo>
                    <a:pt x="252" y="2"/>
                    <a:pt x="262" y="2"/>
                    <a:pt x="273" y="1"/>
                  </a:cubicBezTo>
                  <a:cubicBezTo>
                    <a:pt x="284" y="0"/>
                    <a:pt x="298" y="12"/>
                    <a:pt x="301" y="24"/>
                  </a:cubicBezTo>
                  <a:cubicBezTo>
                    <a:pt x="304" y="36"/>
                    <a:pt x="296" y="43"/>
                    <a:pt x="287" y="46"/>
                  </a:cubicBezTo>
                  <a:cubicBezTo>
                    <a:pt x="260" y="59"/>
                    <a:pt x="231" y="69"/>
                    <a:pt x="203" y="80"/>
                  </a:cubicBezTo>
                  <a:cubicBezTo>
                    <a:pt x="202" y="79"/>
                    <a:pt x="201" y="77"/>
                    <a:pt x="200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6" name="Freeform 40">
              <a:extLst>
                <a:ext uri="{FF2B5EF4-FFF2-40B4-BE49-F238E27FC236}">
                  <a16:creationId xmlns:a16="http://schemas.microsoft.com/office/drawing/2014/main" id="{835D28A5-9A34-4840-A635-16A3E8A56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9001" y="3367088"/>
              <a:ext cx="639763" cy="658813"/>
            </a:xfrm>
            <a:custGeom>
              <a:avLst/>
              <a:gdLst>
                <a:gd name="T0" fmla="*/ 0 w 194"/>
                <a:gd name="T1" fmla="*/ 0 h 200"/>
                <a:gd name="T2" fmla="*/ 36 w 194"/>
                <a:gd name="T3" fmla="*/ 30 h 200"/>
                <a:gd name="T4" fmla="*/ 58 w 194"/>
                <a:gd name="T5" fmla="*/ 70 h 200"/>
                <a:gd name="T6" fmla="*/ 150 w 194"/>
                <a:gd name="T7" fmla="*/ 150 h 200"/>
                <a:gd name="T8" fmla="*/ 194 w 194"/>
                <a:gd name="T9" fmla="*/ 168 h 200"/>
                <a:gd name="T10" fmla="*/ 114 w 194"/>
                <a:gd name="T11" fmla="*/ 197 h 200"/>
                <a:gd name="T12" fmla="*/ 85 w 194"/>
                <a:gd name="T13" fmla="*/ 199 h 200"/>
                <a:gd name="T14" fmla="*/ 66 w 194"/>
                <a:gd name="T15" fmla="*/ 188 h 200"/>
                <a:gd name="T16" fmla="*/ 16 w 194"/>
                <a:gd name="T17" fmla="*/ 77 h 200"/>
                <a:gd name="T18" fmla="*/ 1 w 194"/>
                <a:gd name="T19" fmla="*/ 12 h 200"/>
                <a:gd name="T20" fmla="*/ 0 w 194"/>
                <a:gd name="T21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" h="200">
                  <a:moveTo>
                    <a:pt x="0" y="0"/>
                  </a:moveTo>
                  <a:cubicBezTo>
                    <a:pt x="18" y="5"/>
                    <a:pt x="28" y="17"/>
                    <a:pt x="36" y="30"/>
                  </a:cubicBezTo>
                  <a:cubicBezTo>
                    <a:pt x="44" y="43"/>
                    <a:pt x="52" y="56"/>
                    <a:pt x="58" y="70"/>
                  </a:cubicBezTo>
                  <a:cubicBezTo>
                    <a:pt x="77" y="111"/>
                    <a:pt x="109" y="135"/>
                    <a:pt x="150" y="150"/>
                  </a:cubicBezTo>
                  <a:cubicBezTo>
                    <a:pt x="165" y="156"/>
                    <a:pt x="179" y="162"/>
                    <a:pt x="194" y="168"/>
                  </a:cubicBezTo>
                  <a:cubicBezTo>
                    <a:pt x="172" y="194"/>
                    <a:pt x="143" y="196"/>
                    <a:pt x="114" y="197"/>
                  </a:cubicBezTo>
                  <a:cubicBezTo>
                    <a:pt x="105" y="198"/>
                    <a:pt x="94" y="200"/>
                    <a:pt x="85" y="199"/>
                  </a:cubicBezTo>
                  <a:cubicBezTo>
                    <a:pt x="78" y="198"/>
                    <a:pt x="70" y="193"/>
                    <a:pt x="66" y="188"/>
                  </a:cubicBezTo>
                  <a:cubicBezTo>
                    <a:pt x="41" y="155"/>
                    <a:pt x="28" y="116"/>
                    <a:pt x="16" y="77"/>
                  </a:cubicBezTo>
                  <a:cubicBezTo>
                    <a:pt x="9" y="56"/>
                    <a:pt x="5" y="34"/>
                    <a:pt x="1" y="12"/>
                  </a:cubicBezTo>
                  <a:cubicBezTo>
                    <a:pt x="0" y="9"/>
                    <a:pt x="0" y="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7" name="Freeform 41">
              <a:extLst>
                <a:ext uri="{FF2B5EF4-FFF2-40B4-BE49-F238E27FC236}">
                  <a16:creationId xmlns:a16="http://schemas.microsoft.com/office/drawing/2014/main" id="{A22F75F0-C8DD-4A38-9066-179352B4F5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94351" y="4659313"/>
              <a:ext cx="280988" cy="487363"/>
            </a:xfrm>
            <a:custGeom>
              <a:avLst/>
              <a:gdLst>
                <a:gd name="T0" fmla="*/ 0 w 85"/>
                <a:gd name="T1" fmla="*/ 141 h 148"/>
                <a:gd name="T2" fmla="*/ 6 w 85"/>
                <a:gd name="T3" fmla="*/ 126 h 148"/>
                <a:gd name="T4" fmla="*/ 6 w 85"/>
                <a:gd name="T5" fmla="*/ 23 h 148"/>
                <a:gd name="T6" fmla="*/ 0 w 85"/>
                <a:gd name="T7" fmla="*/ 7 h 148"/>
                <a:gd name="T8" fmla="*/ 84 w 85"/>
                <a:gd name="T9" fmla="*/ 73 h 148"/>
                <a:gd name="T10" fmla="*/ 0 w 85"/>
                <a:gd name="T11" fmla="*/ 141 h 148"/>
                <a:gd name="T12" fmla="*/ 19 w 85"/>
                <a:gd name="T13" fmla="*/ 74 h 148"/>
                <a:gd name="T14" fmla="*/ 19 w 85"/>
                <a:gd name="T15" fmla="*/ 117 h 148"/>
                <a:gd name="T16" fmla="*/ 25 w 85"/>
                <a:gd name="T17" fmla="*/ 139 h 148"/>
                <a:gd name="T18" fmla="*/ 49 w 85"/>
                <a:gd name="T19" fmla="*/ 131 h 148"/>
                <a:gd name="T20" fmla="*/ 65 w 85"/>
                <a:gd name="T21" fmla="*/ 112 h 148"/>
                <a:gd name="T22" fmla="*/ 65 w 85"/>
                <a:gd name="T23" fmla="*/ 35 h 148"/>
                <a:gd name="T24" fmla="*/ 37 w 85"/>
                <a:gd name="T25" fmla="*/ 11 h 148"/>
                <a:gd name="T26" fmla="*/ 19 w 85"/>
                <a:gd name="T27" fmla="*/ 24 h 148"/>
                <a:gd name="T28" fmla="*/ 19 w 85"/>
                <a:gd name="T29" fmla="*/ 7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" h="148">
                  <a:moveTo>
                    <a:pt x="0" y="141"/>
                  </a:moveTo>
                  <a:cubicBezTo>
                    <a:pt x="2" y="137"/>
                    <a:pt x="6" y="131"/>
                    <a:pt x="6" y="126"/>
                  </a:cubicBezTo>
                  <a:cubicBezTo>
                    <a:pt x="7" y="92"/>
                    <a:pt x="7" y="57"/>
                    <a:pt x="6" y="23"/>
                  </a:cubicBezTo>
                  <a:cubicBezTo>
                    <a:pt x="6" y="18"/>
                    <a:pt x="2" y="12"/>
                    <a:pt x="0" y="7"/>
                  </a:cubicBezTo>
                  <a:cubicBezTo>
                    <a:pt x="71" y="0"/>
                    <a:pt x="84" y="25"/>
                    <a:pt x="84" y="73"/>
                  </a:cubicBezTo>
                  <a:cubicBezTo>
                    <a:pt x="85" y="130"/>
                    <a:pt x="61" y="148"/>
                    <a:pt x="0" y="141"/>
                  </a:cubicBezTo>
                  <a:close/>
                  <a:moveTo>
                    <a:pt x="19" y="74"/>
                  </a:moveTo>
                  <a:cubicBezTo>
                    <a:pt x="19" y="88"/>
                    <a:pt x="19" y="102"/>
                    <a:pt x="19" y="117"/>
                  </a:cubicBezTo>
                  <a:cubicBezTo>
                    <a:pt x="20" y="124"/>
                    <a:pt x="23" y="131"/>
                    <a:pt x="25" y="139"/>
                  </a:cubicBezTo>
                  <a:cubicBezTo>
                    <a:pt x="33" y="136"/>
                    <a:pt x="43" y="136"/>
                    <a:pt x="49" y="131"/>
                  </a:cubicBezTo>
                  <a:cubicBezTo>
                    <a:pt x="56" y="127"/>
                    <a:pt x="62" y="120"/>
                    <a:pt x="65" y="112"/>
                  </a:cubicBezTo>
                  <a:cubicBezTo>
                    <a:pt x="72" y="87"/>
                    <a:pt x="72" y="60"/>
                    <a:pt x="65" y="35"/>
                  </a:cubicBezTo>
                  <a:cubicBezTo>
                    <a:pt x="61" y="21"/>
                    <a:pt x="51" y="13"/>
                    <a:pt x="37" y="11"/>
                  </a:cubicBezTo>
                  <a:cubicBezTo>
                    <a:pt x="24" y="8"/>
                    <a:pt x="19" y="11"/>
                    <a:pt x="19" y="24"/>
                  </a:cubicBezTo>
                  <a:cubicBezTo>
                    <a:pt x="19" y="41"/>
                    <a:pt x="19" y="57"/>
                    <a:pt x="19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8" name="Freeform 42">
              <a:extLst>
                <a:ext uri="{FF2B5EF4-FFF2-40B4-BE49-F238E27FC236}">
                  <a16:creationId xmlns:a16="http://schemas.microsoft.com/office/drawing/2014/main" id="{64874871-1711-4CCD-AC24-7B5E3951D5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63038" y="4675188"/>
              <a:ext cx="266700" cy="461963"/>
            </a:xfrm>
            <a:custGeom>
              <a:avLst/>
              <a:gdLst>
                <a:gd name="T0" fmla="*/ 48 w 81"/>
                <a:gd name="T1" fmla="*/ 70 h 140"/>
                <a:gd name="T2" fmla="*/ 81 w 81"/>
                <a:gd name="T3" fmla="*/ 136 h 140"/>
                <a:gd name="T4" fmla="*/ 57 w 81"/>
                <a:gd name="T5" fmla="*/ 122 h 140"/>
                <a:gd name="T6" fmla="*/ 41 w 81"/>
                <a:gd name="T7" fmla="*/ 81 h 140"/>
                <a:gd name="T8" fmla="*/ 18 w 81"/>
                <a:gd name="T9" fmla="*/ 69 h 140"/>
                <a:gd name="T10" fmla="*/ 22 w 81"/>
                <a:gd name="T11" fmla="*/ 136 h 140"/>
                <a:gd name="T12" fmla="*/ 0 w 81"/>
                <a:gd name="T13" fmla="*/ 136 h 140"/>
                <a:gd name="T14" fmla="*/ 6 w 81"/>
                <a:gd name="T15" fmla="*/ 119 h 140"/>
                <a:gd name="T16" fmla="*/ 6 w 81"/>
                <a:gd name="T17" fmla="*/ 19 h 140"/>
                <a:gd name="T18" fmla="*/ 1 w 81"/>
                <a:gd name="T19" fmla="*/ 2 h 140"/>
                <a:gd name="T20" fmla="*/ 45 w 81"/>
                <a:gd name="T21" fmla="*/ 2 h 140"/>
                <a:gd name="T22" fmla="*/ 77 w 81"/>
                <a:gd name="T23" fmla="*/ 25 h 140"/>
                <a:gd name="T24" fmla="*/ 59 w 81"/>
                <a:gd name="T25" fmla="*/ 64 h 140"/>
                <a:gd name="T26" fmla="*/ 48 w 81"/>
                <a:gd name="T27" fmla="*/ 70 h 140"/>
                <a:gd name="T28" fmla="*/ 18 w 81"/>
                <a:gd name="T29" fmla="*/ 65 h 140"/>
                <a:gd name="T30" fmla="*/ 40 w 81"/>
                <a:gd name="T31" fmla="*/ 65 h 140"/>
                <a:gd name="T32" fmla="*/ 63 w 81"/>
                <a:gd name="T33" fmla="*/ 23 h 140"/>
                <a:gd name="T34" fmla="*/ 25 w 81"/>
                <a:gd name="T35" fmla="*/ 5 h 140"/>
                <a:gd name="T36" fmla="*/ 18 w 81"/>
                <a:gd name="T37" fmla="*/ 15 h 140"/>
                <a:gd name="T38" fmla="*/ 18 w 81"/>
                <a:gd name="T39" fmla="*/ 6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1" h="140">
                  <a:moveTo>
                    <a:pt x="48" y="70"/>
                  </a:moveTo>
                  <a:cubicBezTo>
                    <a:pt x="61" y="91"/>
                    <a:pt x="63" y="118"/>
                    <a:pt x="81" y="136"/>
                  </a:cubicBezTo>
                  <a:cubicBezTo>
                    <a:pt x="69" y="140"/>
                    <a:pt x="61" y="136"/>
                    <a:pt x="57" y="122"/>
                  </a:cubicBezTo>
                  <a:cubicBezTo>
                    <a:pt x="53" y="108"/>
                    <a:pt x="46" y="95"/>
                    <a:pt x="41" y="81"/>
                  </a:cubicBezTo>
                  <a:cubicBezTo>
                    <a:pt x="35" y="68"/>
                    <a:pt x="35" y="68"/>
                    <a:pt x="18" y="69"/>
                  </a:cubicBezTo>
                  <a:cubicBezTo>
                    <a:pt x="19" y="91"/>
                    <a:pt x="13" y="114"/>
                    <a:pt x="22" y="136"/>
                  </a:cubicBezTo>
                  <a:cubicBezTo>
                    <a:pt x="17" y="136"/>
                    <a:pt x="8" y="136"/>
                    <a:pt x="0" y="136"/>
                  </a:cubicBezTo>
                  <a:cubicBezTo>
                    <a:pt x="2" y="131"/>
                    <a:pt x="6" y="125"/>
                    <a:pt x="6" y="119"/>
                  </a:cubicBezTo>
                  <a:cubicBezTo>
                    <a:pt x="6" y="86"/>
                    <a:pt x="6" y="52"/>
                    <a:pt x="6" y="19"/>
                  </a:cubicBezTo>
                  <a:cubicBezTo>
                    <a:pt x="6" y="14"/>
                    <a:pt x="3" y="8"/>
                    <a:pt x="1" y="2"/>
                  </a:cubicBezTo>
                  <a:cubicBezTo>
                    <a:pt x="14" y="2"/>
                    <a:pt x="29" y="2"/>
                    <a:pt x="45" y="2"/>
                  </a:cubicBezTo>
                  <a:cubicBezTo>
                    <a:pt x="63" y="2"/>
                    <a:pt x="74" y="11"/>
                    <a:pt x="77" y="25"/>
                  </a:cubicBezTo>
                  <a:cubicBezTo>
                    <a:pt x="81" y="41"/>
                    <a:pt x="73" y="56"/>
                    <a:pt x="59" y="64"/>
                  </a:cubicBezTo>
                  <a:cubicBezTo>
                    <a:pt x="56" y="66"/>
                    <a:pt x="53" y="67"/>
                    <a:pt x="48" y="70"/>
                  </a:cubicBezTo>
                  <a:close/>
                  <a:moveTo>
                    <a:pt x="18" y="65"/>
                  </a:moveTo>
                  <a:cubicBezTo>
                    <a:pt x="26" y="65"/>
                    <a:pt x="33" y="66"/>
                    <a:pt x="40" y="65"/>
                  </a:cubicBezTo>
                  <a:cubicBezTo>
                    <a:pt x="60" y="62"/>
                    <a:pt x="69" y="45"/>
                    <a:pt x="63" y="23"/>
                  </a:cubicBezTo>
                  <a:cubicBezTo>
                    <a:pt x="60" y="11"/>
                    <a:pt x="38" y="0"/>
                    <a:pt x="25" y="5"/>
                  </a:cubicBezTo>
                  <a:cubicBezTo>
                    <a:pt x="22" y="7"/>
                    <a:pt x="18" y="11"/>
                    <a:pt x="18" y="15"/>
                  </a:cubicBezTo>
                  <a:cubicBezTo>
                    <a:pt x="17" y="31"/>
                    <a:pt x="18" y="47"/>
                    <a:pt x="18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9" name="Freeform 43">
              <a:extLst>
                <a:ext uri="{FF2B5EF4-FFF2-40B4-BE49-F238E27FC236}">
                  <a16:creationId xmlns:a16="http://schemas.microsoft.com/office/drawing/2014/main" id="{181C146B-D0E2-44F2-9B76-57C319F8F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0788" y="4668838"/>
              <a:ext cx="282575" cy="458788"/>
            </a:xfrm>
            <a:custGeom>
              <a:avLst/>
              <a:gdLst>
                <a:gd name="T0" fmla="*/ 0 w 86"/>
                <a:gd name="T1" fmla="*/ 139 h 139"/>
                <a:gd name="T2" fmla="*/ 7 w 86"/>
                <a:gd name="T3" fmla="*/ 121 h 139"/>
                <a:gd name="T4" fmla="*/ 7 w 86"/>
                <a:gd name="T5" fmla="*/ 22 h 139"/>
                <a:gd name="T6" fmla="*/ 1 w 86"/>
                <a:gd name="T7" fmla="*/ 4 h 139"/>
                <a:gd name="T8" fmla="*/ 28 w 86"/>
                <a:gd name="T9" fmla="*/ 22 h 139"/>
                <a:gd name="T10" fmla="*/ 74 w 86"/>
                <a:gd name="T11" fmla="*/ 104 h 139"/>
                <a:gd name="T12" fmla="*/ 74 w 86"/>
                <a:gd name="T13" fmla="*/ 15 h 139"/>
                <a:gd name="T14" fmla="*/ 66 w 86"/>
                <a:gd name="T15" fmla="*/ 4 h 139"/>
                <a:gd name="T16" fmla="*/ 86 w 86"/>
                <a:gd name="T17" fmla="*/ 4 h 139"/>
                <a:gd name="T18" fmla="*/ 79 w 86"/>
                <a:gd name="T19" fmla="*/ 21 h 139"/>
                <a:gd name="T20" fmla="*/ 79 w 86"/>
                <a:gd name="T21" fmla="*/ 123 h 139"/>
                <a:gd name="T22" fmla="*/ 79 w 86"/>
                <a:gd name="T23" fmla="*/ 137 h 139"/>
                <a:gd name="T24" fmla="*/ 75 w 86"/>
                <a:gd name="T25" fmla="*/ 139 h 139"/>
                <a:gd name="T26" fmla="*/ 15 w 86"/>
                <a:gd name="T27" fmla="*/ 24 h 139"/>
                <a:gd name="T28" fmla="*/ 21 w 86"/>
                <a:gd name="T29" fmla="*/ 139 h 139"/>
                <a:gd name="T30" fmla="*/ 0 w 86"/>
                <a:gd name="T31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" h="139">
                  <a:moveTo>
                    <a:pt x="0" y="139"/>
                  </a:moveTo>
                  <a:cubicBezTo>
                    <a:pt x="3" y="133"/>
                    <a:pt x="7" y="127"/>
                    <a:pt x="7" y="121"/>
                  </a:cubicBezTo>
                  <a:cubicBezTo>
                    <a:pt x="8" y="88"/>
                    <a:pt x="8" y="55"/>
                    <a:pt x="7" y="22"/>
                  </a:cubicBezTo>
                  <a:cubicBezTo>
                    <a:pt x="7" y="16"/>
                    <a:pt x="3" y="10"/>
                    <a:pt x="1" y="4"/>
                  </a:cubicBezTo>
                  <a:cubicBezTo>
                    <a:pt x="13" y="0"/>
                    <a:pt x="21" y="7"/>
                    <a:pt x="28" y="22"/>
                  </a:cubicBezTo>
                  <a:cubicBezTo>
                    <a:pt x="41" y="50"/>
                    <a:pt x="56" y="77"/>
                    <a:pt x="74" y="104"/>
                  </a:cubicBezTo>
                  <a:cubicBezTo>
                    <a:pt x="74" y="74"/>
                    <a:pt x="74" y="45"/>
                    <a:pt x="74" y="15"/>
                  </a:cubicBezTo>
                  <a:cubicBezTo>
                    <a:pt x="74" y="11"/>
                    <a:pt x="69" y="8"/>
                    <a:pt x="66" y="4"/>
                  </a:cubicBezTo>
                  <a:cubicBezTo>
                    <a:pt x="73" y="4"/>
                    <a:pt x="81" y="4"/>
                    <a:pt x="86" y="4"/>
                  </a:cubicBezTo>
                  <a:cubicBezTo>
                    <a:pt x="84" y="9"/>
                    <a:pt x="79" y="15"/>
                    <a:pt x="79" y="21"/>
                  </a:cubicBezTo>
                  <a:cubicBezTo>
                    <a:pt x="78" y="55"/>
                    <a:pt x="79" y="89"/>
                    <a:pt x="79" y="123"/>
                  </a:cubicBezTo>
                  <a:cubicBezTo>
                    <a:pt x="79" y="128"/>
                    <a:pt x="79" y="132"/>
                    <a:pt x="79" y="137"/>
                  </a:cubicBezTo>
                  <a:cubicBezTo>
                    <a:pt x="77" y="138"/>
                    <a:pt x="76" y="138"/>
                    <a:pt x="75" y="139"/>
                  </a:cubicBezTo>
                  <a:cubicBezTo>
                    <a:pt x="55" y="101"/>
                    <a:pt x="35" y="62"/>
                    <a:pt x="15" y="24"/>
                  </a:cubicBezTo>
                  <a:cubicBezTo>
                    <a:pt x="6" y="44"/>
                    <a:pt x="11" y="132"/>
                    <a:pt x="21" y="139"/>
                  </a:cubicBezTo>
                  <a:cubicBezTo>
                    <a:pt x="13" y="139"/>
                    <a:pt x="5" y="139"/>
                    <a:pt x="0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0" name="Freeform 44">
              <a:extLst>
                <a:ext uri="{FF2B5EF4-FFF2-40B4-BE49-F238E27FC236}">
                  <a16:creationId xmlns:a16="http://schemas.microsoft.com/office/drawing/2014/main" id="{688BC0B8-4D88-49B6-AF33-A03CD65B2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3176" y="4665663"/>
              <a:ext cx="279400" cy="461963"/>
            </a:xfrm>
            <a:custGeom>
              <a:avLst/>
              <a:gdLst>
                <a:gd name="T0" fmla="*/ 64 w 85"/>
                <a:gd name="T1" fmla="*/ 5 h 140"/>
                <a:gd name="T2" fmla="*/ 85 w 85"/>
                <a:gd name="T3" fmla="*/ 5 h 140"/>
                <a:gd name="T4" fmla="*/ 80 w 85"/>
                <a:gd name="T5" fmla="*/ 23 h 140"/>
                <a:gd name="T6" fmla="*/ 79 w 85"/>
                <a:gd name="T7" fmla="*/ 138 h 140"/>
                <a:gd name="T8" fmla="*/ 75 w 85"/>
                <a:gd name="T9" fmla="*/ 140 h 140"/>
                <a:gd name="T10" fmla="*/ 15 w 85"/>
                <a:gd name="T11" fmla="*/ 24 h 140"/>
                <a:gd name="T12" fmla="*/ 11 w 85"/>
                <a:gd name="T13" fmla="*/ 24 h 140"/>
                <a:gd name="T14" fmla="*/ 11 w 85"/>
                <a:gd name="T15" fmla="*/ 56 h 140"/>
                <a:gd name="T16" fmla="*/ 11 w 85"/>
                <a:gd name="T17" fmla="*/ 122 h 140"/>
                <a:gd name="T18" fmla="*/ 18 w 85"/>
                <a:gd name="T19" fmla="*/ 139 h 140"/>
                <a:gd name="T20" fmla="*/ 1 w 85"/>
                <a:gd name="T21" fmla="*/ 139 h 140"/>
                <a:gd name="T22" fmla="*/ 8 w 85"/>
                <a:gd name="T23" fmla="*/ 121 h 140"/>
                <a:gd name="T24" fmla="*/ 8 w 85"/>
                <a:gd name="T25" fmla="*/ 24 h 140"/>
                <a:gd name="T26" fmla="*/ 0 w 85"/>
                <a:gd name="T27" fmla="*/ 5 h 140"/>
                <a:gd name="T28" fmla="*/ 29 w 85"/>
                <a:gd name="T29" fmla="*/ 23 h 140"/>
                <a:gd name="T30" fmla="*/ 71 w 85"/>
                <a:gd name="T31" fmla="*/ 107 h 140"/>
                <a:gd name="T32" fmla="*/ 64 w 85"/>
                <a:gd name="T33" fmla="*/ 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5" h="140">
                  <a:moveTo>
                    <a:pt x="64" y="5"/>
                  </a:moveTo>
                  <a:cubicBezTo>
                    <a:pt x="73" y="5"/>
                    <a:pt x="80" y="5"/>
                    <a:pt x="85" y="5"/>
                  </a:cubicBezTo>
                  <a:cubicBezTo>
                    <a:pt x="83" y="11"/>
                    <a:pt x="80" y="17"/>
                    <a:pt x="80" y="23"/>
                  </a:cubicBezTo>
                  <a:cubicBezTo>
                    <a:pt x="79" y="62"/>
                    <a:pt x="79" y="100"/>
                    <a:pt x="79" y="138"/>
                  </a:cubicBezTo>
                  <a:cubicBezTo>
                    <a:pt x="78" y="139"/>
                    <a:pt x="77" y="139"/>
                    <a:pt x="75" y="140"/>
                  </a:cubicBezTo>
                  <a:cubicBezTo>
                    <a:pt x="55" y="101"/>
                    <a:pt x="35" y="62"/>
                    <a:pt x="15" y="24"/>
                  </a:cubicBezTo>
                  <a:cubicBezTo>
                    <a:pt x="14" y="24"/>
                    <a:pt x="12" y="24"/>
                    <a:pt x="11" y="24"/>
                  </a:cubicBezTo>
                  <a:cubicBezTo>
                    <a:pt x="11" y="35"/>
                    <a:pt x="11" y="46"/>
                    <a:pt x="11" y="56"/>
                  </a:cubicBezTo>
                  <a:cubicBezTo>
                    <a:pt x="11" y="78"/>
                    <a:pt x="10" y="100"/>
                    <a:pt x="11" y="122"/>
                  </a:cubicBezTo>
                  <a:cubicBezTo>
                    <a:pt x="11" y="128"/>
                    <a:pt x="15" y="134"/>
                    <a:pt x="18" y="139"/>
                  </a:cubicBezTo>
                  <a:cubicBezTo>
                    <a:pt x="13" y="139"/>
                    <a:pt x="5" y="139"/>
                    <a:pt x="1" y="139"/>
                  </a:cubicBezTo>
                  <a:cubicBezTo>
                    <a:pt x="3" y="134"/>
                    <a:pt x="7" y="127"/>
                    <a:pt x="8" y="121"/>
                  </a:cubicBezTo>
                  <a:cubicBezTo>
                    <a:pt x="8" y="88"/>
                    <a:pt x="8" y="56"/>
                    <a:pt x="8" y="24"/>
                  </a:cubicBezTo>
                  <a:cubicBezTo>
                    <a:pt x="8" y="17"/>
                    <a:pt x="3" y="11"/>
                    <a:pt x="0" y="5"/>
                  </a:cubicBezTo>
                  <a:cubicBezTo>
                    <a:pt x="13" y="0"/>
                    <a:pt x="22" y="8"/>
                    <a:pt x="29" y="23"/>
                  </a:cubicBezTo>
                  <a:cubicBezTo>
                    <a:pt x="42" y="51"/>
                    <a:pt x="57" y="79"/>
                    <a:pt x="71" y="107"/>
                  </a:cubicBezTo>
                  <a:cubicBezTo>
                    <a:pt x="79" y="87"/>
                    <a:pt x="75" y="13"/>
                    <a:pt x="6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C54C8310-6A88-46A9-B731-DBF553B090B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5201" y="2228850"/>
              <a:ext cx="257175" cy="392113"/>
            </a:xfrm>
            <a:custGeom>
              <a:avLst/>
              <a:gdLst>
                <a:gd name="T0" fmla="*/ 0 w 78"/>
                <a:gd name="T1" fmla="*/ 119 h 119"/>
                <a:gd name="T2" fmla="*/ 63 w 78"/>
                <a:gd name="T3" fmla="*/ 0 h 119"/>
                <a:gd name="T4" fmla="*/ 76 w 78"/>
                <a:gd name="T5" fmla="*/ 27 h 119"/>
                <a:gd name="T6" fmla="*/ 0 w 78"/>
                <a:gd name="T7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" h="119">
                  <a:moveTo>
                    <a:pt x="0" y="119"/>
                  </a:moveTo>
                  <a:cubicBezTo>
                    <a:pt x="21" y="79"/>
                    <a:pt x="42" y="40"/>
                    <a:pt x="63" y="0"/>
                  </a:cubicBezTo>
                  <a:cubicBezTo>
                    <a:pt x="78" y="7"/>
                    <a:pt x="78" y="17"/>
                    <a:pt x="76" y="27"/>
                  </a:cubicBezTo>
                  <a:cubicBezTo>
                    <a:pt x="69" y="62"/>
                    <a:pt x="40" y="100"/>
                    <a:pt x="0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2" name="Freeform 46">
              <a:extLst>
                <a:ext uri="{FF2B5EF4-FFF2-40B4-BE49-F238E27FC236}">
                  <a16:creationId xmlns:a16="http://schemas.microsoft.com/office/drawing/2014/main" id="{9827545C-C1A7-4363-BA92-91198AA6E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7913" y="4678363"/>
              <a:ext cx="276225" cy="452438"/>
            </a:xfrm>
            <a:custGeom>
              <a:avLst/>
              <a:gdLst>
                <a:gd name="T0" fmla="*/ 0 w 84"/>
                <a:gd name="T1" fmla="*/ 1 h 137"/>
                <a:gd name="T2" fmla="*/ 67 w 84"/>
                <a:gd name="T3" fmla="*/ 1 h 137"/>
                <a:gd name="T4" fmla="*/ 82 w 84"/>
                <a:gd name="T5" fmla="*/ 27 h 137"/>
                <a:gd name="T6" fmla="*/ 33 w 84"/>
                <a:gd name="T7" fmla="*/ 3 h 137"/>
                <a:gd name="T8" fmla="*/ 20 w 84"/>
                <a:gd name="T9" fmla="*/ 16 h 137"/>
                <a:gd name="T10" fmla="*/ 20 w 84"/>
                <a:gd name="T11" fmla="*/ 59 h 137"/>
                <a:gd name="T12" fmla="*/ 62 w 84"/>
                <a:gd name="T13" fmla="*/ 42 h 137"/>
                <a:gd name="T14" fmla="*/ 62 w 84"/>
                <a:gd name="T15" fmla="*/ 83 h 137"/>
                <a:gd name="T16" fmla="*/ 21 w 84"/>
                <a:gd name="T17" fmla="*/ 67 h 137"/>
                <a:gd name="T18" fmla="*/ 21 w 84"/>
                <a:gd name="T19" fmla="*/ 124 h 137"/>
                <a:gd name="T20" fmla="*/ 30 w 84"/>
                <a:gd name="T21" fmla="*/ 133 h 137"/>
                <a:gd name="T22" fmla="*/ 83 w 84"/>
                <a:gd name="T23" fmla="*/ 107 h 137"/>
                <a:gd name="T24" fmla="*/ 56 w 84"/>
                <a:gd name="T25" fmla="*/ 136 h 137"/>
                <a:gd name="T26" fmla="*/ 0 w 84"/>
                <a:gd name="T27" fmla="*/ 136 h 137"/>
                <a:gd name="T28" fmla="*/ 0 w 84"/>
                <a:gd name="T29" fmla="*/ 1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137">
                  <a:moveTo>
                    <a:pt x="0" y="1"/>
                  </a:moveTo>
                  <a:cubicBezTo>
                    <a:pt x="23" y="1"/>
                    <a:pt x="45" y="0"/>
                    <a:pt x="67" y="1"/>
                  </a:cubicBezTo>
                  <a:cubicBezTo>
                    <a:pt x="84" y="2"/>
                    <a:pt x="77" y="17"/>
                    <a:pt x="82" y="27"/>
                  </a:cubicBezTo>
                  <a:cubicBezTo>
                    <a:pt x="70" y="8"/>
                    <a:pt x="54" y="1"/>
                    <a:pt x="33" y="3"/>
                  </a:cubicBezTo>
                  <a:cubicBezTo>
                    <a:pt x="24" y="4"/>
                    <a:pt x="20" y="7"/>
                    <a:pt x="20" y="16"/>
                  </a:cubicBezTo>
                  <a:cubicBezTo>
                    <a:pt x="21" y="30"/>
                    <a:pt x="20" y="45"/>
                    <a:pt x="20" y="59"/>
                  </a:cubicBezTo>
                  <a:cubicBezTo>
                    <a:pt x="49" y="65"/>
                    <a:pt x="54" y="63"/>
                    <a:pt x="62" y="42"/>
                  </a:cubicBezTo>
                  <a:cubicBezTo>
                    <a:pt x="62" y="57"/>
                    <a:pt x="62" y="70"/>
                    <a:pt x="62" y="83"/>
                  </a:cubicBezTo>
                  <a:cubicBezTo>
                    <a:pt x="53" y="64"/>
                    <a:pt x="51" y="64"/>
                    <a:pt x="21" y="67"/>
                  </a:cubicBezTo>
                  <a:cubicBezTo>
                    <a:pt x="21" y="86"/>
                    <a:pt x="20" y="105"/>
                    <a:pt x="21" y="124"/>
                  </a:cubicBezTo>
                  <a:cubicBezTo>
                    <a:pt x="21" y="127"/>
                    <a:pt x="27" y="132"/>
                    <a:pt x="30" y="133"/>
                  </a:cubicBezTo>
                  <a:cubicBezTo>
                    <a:pt x="57" y="137"/>
                    <a:pt x="69" y="130"/>
                    <a:pt x="83" y="107"/>
                  </a:cubicBezTo>
                  <a:cubicBezTo>
                    <a:pt x="84" y="132"/>
                    <a:pt x="80" y="136"/>
                    <a:pt x="56" y="136"/>
                  </a:cubicBezTo>
                  <a:cubicBezTo>
                    <a:pt x="38" y="136"/>
                    <a:pt x="19" y="136"/>
                    <a:pt x="0" y="136"/>
                  </a:cubicBezTo>
                  <a:cubicBezTo>
                    <a:pt x="12" y="124"/>
                    <a:pt x="12" y="14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3" name="Freeform 47">
              <a:extLst>
                <a:ext uri="{FF2B5EF4-FFF2-40B4-BE49-F238E27FC236}">
                  <a16:creationId xmlns:a16="http://schemas.microsoft.com/office/drawing/2014/main" id="{E9D4DF2F-21F3-4913-92D8-C761D18A5C87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6413" y="4662488"/>
              <a:ext cx="296863" cy="484188"/>
            </a:xfrm>
            <a:custGeom>
              <a:avLst/>
              <a:gdLst>
                <a:gd name="T0" fmla="*/ 9 w 90"/>
                <a:gd name="T1" fmla="*/ 138 h 147"/>
                <a:gd name="T2" fmla="*/ 4 w 90"/>
                <a:gd name="T3" fmla="*/ 106 h 147"/>
                <a:gd name="T4" fmla="*/ 7 w 90"/>
                <a:gd name="T5" fmla="*/ 105 h 147"/>
                <a:gd name="T6" fmla="*/ 17 w 90"/>
                <a:gd name="T7" fmla="*/ 124 h 147"/>
                <a:gd name="T8" fmla="*/ 54 w 90"/>
                <a:gd name="T9" fmla="*/ 137 h 147"/>
                <a:gd name="T10" fmla="*/ 72 w 90"/>
                <a:gd name="T11" fmla="*/ 117 h 147"/>
                <a:gd name="T12" fmla="*/ 57 w 90"/>
                <a:gd name="T13" fmla="*/ 84 h 147"/>
                <a:gd name="T14" fmla="*/ 27 w 90"/>
                <a:gd name="T15" fmla="*/ 68 h 147"/>
                <a:gd name="T16" fmla="*/ 8 w 90"/>
                <a:gd name="T17" fmla="*/ 26 h 147"/>
                <a:gd name="T18" fmla="*/ 53 w 90"/>
                <a:gd name="T19" fmla="*/ 5 h 147"/>
                <a:gd name="T20" fmla="*/ 78 w 90"/>
                <a:gd name="T21" fmla="*/ 10 h 147"/>
                <a:gd name="T22" fmla="*/ 79 w 90"/>
                <a:gd name="T23" fmla="*/ 34 h 147"/>
                <a:gd name="T24" fmla="*/ 76 w 90"/>
                <a:gd name="T25" fmla="*/ 34 h 147"/>
                <a:gd name="T26" fmla="*/ 67 w 90"/>
                <a:gd name="T27" fmla="*/ 20 h 147"/>
                <a:gd name="T28" fmla="*/ 31 w 90"/>
                <a:gd name="T29" fmla="*/ 10 h 147"/>
                <a:gd name="T30" fmla="*/ 16 w 90"/>
                <a:gd name="T31" fmla="*/ 37 h 147"/>
                <a:gd name="T32" fmla="*/ 30 w 90"/>
                <a:gd name="T33" fmla="*/ 56 h 147"/>
                <a:gd name="T34" fmla="*/ 65 w 90"/>
                <a:gd name="T35" fmla="*/ 74 h 147"/>
                <a:gd name="T36" fmla="*/ 81 w 90"/>
                <a:gd name="T37" fmla="*/ 122 h 147"/>
                <a:gd name="T38" fmla="*/ 33 w 90"/>
                <a:gd name="T39" fmla="*/ 141 h 147"/>
                <a:gd name="T40" fmla="*/ 9 w 90"/>
                <a:gd name="T41" fmla="*/ 138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0" h="147">
                  <a:moveTo>
                    <a:pt x="9" y="138"/>
                  </a:moveTo>
                  <a:cubicBezTo>
                    <a:pt x="8" y="129"/>
                    <a:pt x="6" y="118"/>
                    <a:pt x="4" y="106"/>
                  </a:cubicBezTo>
                  <a:cubicBezTo>
                    <a:pt x="5" y="106"/>
                    <a:pt x="6" y="106"/>
                    <a:pt x="7" y="105"/>
                  </a:cubicBezTo>
                  <a:cubicBezTo>
                    <a:pt x="10" y="112"/>
                    <a:pt x="13" y="118"/>
                    <a:pt x="17" y="124"/>
                  </a:cubicBezTo>
                  <a:cubicBezTo>
                    <a:pt x="26" y="137"/>
                    <a:pt x="40" y="142"/>
                    <a:pt x="54" y="137"/>
                  </a:cubicBezTo>
                  <a:cubicBezTo>
                    <a:pt x="62" y="135"/>
                    <a:pt x="70" y="125"/>
                    <a:pt x="72" y="117"/>
                  </a:cubicBezTo>
                  <a:cubicBezTo>
                    <a:pt x="77" y="103"/>
                    <a:pt x="71" y="91"/>
                    <a:pt x="57" y="84"/>
                  </a:cubicBezTo>
                  <a:cubicBezTo>
                    <a:pt x="47" y="78"/>
                    <a:pt x="37" y="73"/>
                    <a:pt x="27" y="68"/>
                  </a:cubicBezTo>
                  <a:cubicBezTo>
                    <a:pt x="7" y="57"/>
                    <a:pt x="0" y="43"/>
                    <a:pt x="8" y="26"/>
                  </a:cubicBezTo>
                  <a:cubicBezTo>
                    <a:pt x="15" y="8"/>
                    <a:pt x="34" y="0"/>
                    <a:pt x="53" y="5"/>
                  </a:cubicBezTo>
                  <a:cubicBezTo>
                    <a:pt x="61" y="7"/>
                    <a:pt x="68" y="8"/>
                    <a:pt x="78" y="10"/>
                  </a:cubicBezTo>
                  <a:cubicBezTo>
                    <a:pt x="78" y="17"/>
                    <a:pt x="78" y="25"/>
                    <a:pt x="79" y="34"/>
                  </a:cubicBezTo>
                  <a:cubicBezTo>
                    <a:pt x="78" y="34"/>
                    <a:pt x="77" y="34"/>
                    <a:pt x="76" y="34"/>
                  </a:cubicBezTo>
                  <a:cubicBezTo>
                    <a:pt x="73" y="30"/>
                    <a:pt x="70" y="25"/>
                    <a:pt x="67" y="20"/>
                  </a:cubicBezTo>
                  <a:cubicBezTo>
                    <a:pt x="59" y="10"/>
                    <a:pt x="43" y="5"/>
                    <a:pt x="31" y="10"/>
                  </a:cubicBezTo>
                  <a:cubicBezTo>
                    <a:pt x="18" y="15"/>
                    <a:pt x="13" y="25"/>
                    <a:pt x="16" y="37"/>
                  </a:cubicBezTo>
                  <a:cubicBezTo>
                    <a:pt x="18" y="44"/>
                    <a:pt x="24" y="52"/>
                    <a:pt x="30" y="56"/>
                  </a:cubicBezTo>
                  <a:cubicBezTo>
                    <a:pt x="41" y="63"/>
                    <a:pt x="53" y="67"/>
                    <a:pt x="65" y="74"/>
                  </a:cubicBezTo>
                  <a:cubicBezTo>
                    <a:pt x="83" y="85"/>
                    <a:pt x="90" y="105"/>
                    <a:pt x="81" y="122"/>
                  </a:cubicBezTo>
                  <a:cubicBezTo>
                    <a:pt x="73" y="140"/>
                    <a:pt x="54" y="147"/>
                    <a:pt x="33" y="141"/>
                  </a:cubicBezTo>
                  <a:cubicBezTo>
                    <a:pt x="26" y="139"/>
                    <a:pt x="19" y="139"/>
                    <a:pt x="9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4" name="Freeform 48">
              <a:extLst>
                <a:ext uri="{FF2B5EF4-FFF2-40B4-BE49-F238E27FC236}">
                  <a16:creationId xmlns:a16="http://schemas.microsoft.com/office/drawing/2014/main" id="{A5D5E63B-4E43-4D6B-95C1-D1C30BDE38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0426" y="4668838"/>
              <a:ext cx="280988" cy="458788"/>
            </a:xfrm>
            <a:custGeom>
              <a:avLst/>
              <a:gdLst>
                <a:gd name="T0" fmla="*/ 85 w 85"/>
                <a:gd name="T1" fmla="*/ 139 h 139"/>
                <a:gd name="T2" fmla="*/ 62 w 85"/>
                <a:gd name="T3" fmla="*/ 139 h 139"/>
                <a:gd name="T4" fmla="*/ 65 w 85"/>
                <a:gd name="T5" fmla="*/ 124 h 139"/>
                <a:gd name="T6" fmla="*/ 62 w 85"/>
                <a:gd name="T7" fmla="*/ 108 h 139"/>
                <a:gd name="T8" fmla="*/ 26 w 85"/>
                <a:gd name="T9" fmla="*/ 88 h 139"/>
                <a:gd name="T10" fmla="*/ 22 w 85"/>
                <a:gd name="T11" fmla="*/ 90 h 139"/>
                <a:gd name="T12" fmla="*/ 20 w 85"/>
                <a:gd name="T13" fmla="*/ 139 h 139"/>
                <a:gd name="T14" fmla="*/ 0 w 85"/>
                <a:gd name="T15" fmla="*/ 139 h 139"/>
                <a:gd name="T16" fmla="*/ 8 w 85"/>
                <a:gd name="T17" fmla="*/ 116 h 139"/>
                <a:gd name="T18" fmla="*/ 35 w 85"/>
                <a:gd name="T19" fmla="*/ 12 h 139"/>
                <a:gd name="T20" fmla="*/ 44 w 85"/>
                <a:gd name="T21" fmla="*/ 0 h 139"/>
                <a:gd name="T22" fmla="*/ 48 w 85"/>
                <a:gd name="T23" fmla="*/ 1 h 139"/>
                <a:gd name="T24" fmla="*/ 74 w 85"/>
                <a:gd name="T25" fmla="*/ 107 h 139"/>
                <a:gd name="T26" fmla="*/ 85 w 85"/>
                <a:gd name="T27" fmla="*/ 139 h 139"/>
                <a:gd name="T28" fmla="*/ 57 w 85"/>
                <a:gd name="T29" fmla="*/ 84 h 139"/>
                <a:gd name="T30" fmla="*/ 41 w 85"/>
                <a:gd name="T31" fmla="*/ 21 h 139"/>
                <a:gd name="T32" fmla="*/ 39 w 85"/>
                <a:gd name="T33" fmla="*/ 21 h 139"/>
                <a:gd name="T34" fmla="*/ 23 w 85"/>
                <a:gd name="T35" fmla="*/ 84 h 139"/>
                <a:gd name="T36" fmla="*/ 57 w 85"/>
                <a:gd name="T37" fmla="*/ 84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5" h="139">
                  <a:moveTo>
                    <a:pt x="85" y="139"/>
                  </a:moveTo>
                  <a:cubicBezTo>
                    <a:pt x="79" y="139"/>
                    <a:pt x="70" y="139"/>
                    <a:pt x="62" y="139"/>
                  </a:cubicBezTo>
                  <a:cubicBezTo>
                    <a:pt x="63" y="134"/>
                    <a:pt x="65" y="129"/>
                    <a:pt x="65" y="124"/>
                  </a:cubicBezTo>
                  <a:cubicBezTo>
                    <a:pt x="65" y="119"/>
                    <a:pt x="63" y="114"/>
                    <a:pt x="62" y="108"/>
                  </a:cubicBezTo>
                  <a:cubicBezTo>
                    <a:pt x="58" y="89"/>
                    <a:pt x="45" y="82"/>
                    <a:pt x="26" y="88"/>
                  </a:cubicBezTo>
                  <a:cubicBezTo>
                    <a:pt x="25" y="89"/>
                    <a:pt x="23" y="89"/>
                    <a:pt x="22" y="90"/>
                  </a:cubicBezTo>
                  <a:cubicBezTo>
                    <a:pt x="15" y="97"/>
                    <a:pt x="13" y="130"/>
                    <a:pt x="20" y="139"/>
                  </a:cubicBezTo>
                  <a:cubicBezTo>
                    <a:pt x="12" y="139"/>
                    <a:pt x="5" y="139"/>
                    <a:pt x="0" y="139"/>
                  </a:cubicBezTo>
                  <a:cubicBezTo>
                    <a:pt x="2" y="131"/>
                    <a:pt x="6" y="124"/>
                    <a:pt x="8" y="116"/>
                  </a:cubicBezTo>
                  <a:cubicBezTo>
                    <a:pt x="17" y="82"/>
                    <a:pt x="26" y="47"/>
                    <a:pt x="35" y="12"/>
                  </a:cubicBezTo>
                  <a:cubicBezTo>
                    <a:pt x="37" y="7"/>
                    <a:pt x="41" y="4"/>
                    <a:pt x="44" y="0"/>
                  </a:cubicBezTo>
                  <a:cubicBezTo>
                    <a:pt x="46" y="0"/>
                    <a:pt x="47" y="1"/>
                    <a:pt x="48" y="1"/>
                  </a:cubicBezTo>
                  <a:cubicBezTo>
                    <a:pt x="57" y="36"/>
                    <a:pt x="65" y="72"/>
                    <a:pt x="74" y="107"/>
                  </a:cubicBezTo>
                  <a:cubicBezTo>
                    <a:pt x="77" y="118"/>
                    <a:pt x="81" y="128"/>
                    <a:pt x="85" y="139"/>
                  </a:cubicBezTo>
                  <a:close/>
                  <a:moveTo>
                    <a:pt x="57" y="84"/>
                  </a:moveTo>
                  <a:cubicBezTo>
                    <a:pt x="52" y="62"/>
                    <a:pt x="47" y="41"/>
                    <a:pt x="41" y="21"/>
                  </a:cubicBezTo>
                  <a:cubicBezTo>
                    <a:pt x="40" y="21"/>
                    <a:pt x="40" y="21"/>
                    <a:pt x="39" y="21"/>
                  </a:cubicBezTo>
                  <a:cubicBezTo>
                    <a:pt x="33" y="42"/>
                    <a:pt x="28" y="63"/>
                    <a:pt x="23" y="84"/>
                  </a:cubicBezTo>
                  <a:cubicBezTo>
                    <a:pt x="34" y="84"/>
                    <a:pt x="45" y="84"/>
                    <a:pt x="57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5" name="Freeform 49">
              <a:extLst>
                <a:ext uri="{FF2B5EF4-FFF2-40B4-BE49-F238E27FC236}">
                  <a16:creationId xmlns:a16="http://schemas.microsoft.com/office/drawing/2014/main" id="{2E88298A-F0F3-48F1-9B27-7DEBC835558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2338" y="4681538"/>
              <a:ext cx="265113" cy="455613"/>
            </a:xfrm>
            <a:custGeom>
              <a:avLst/>
              <a:gdLst>
                <a:gd name="T0" fmla="*/ 0 w 80"/>
                <a:gd name="T1" fmla="*/ 0 h 138"/>
                <a:gd name="T2" fmla="*/ 22 w 80"/>
                <a:gd name="T3" fmla="*/ 0 h 138"/>
                <a:gd name="T4" fmla="*/ 17 w 80"/>
                <a:gd name="T5" fmla="*/ 16 h 138"/>
                <a:gd name="T6" fmla="*/ 17 w 80"/>
                <a:gd name="T7" fmla="*/ 106 h 138"/>
                <a:gd name="T8" fmla="*/ 37 w 80"/>
                <a:gd name="T9" fmla="*/ 132 h 138"/>
                <a:gd name="T10" fmla="*/ 69 w 80"/>
                <a:gd name="T11" fmla="*/ 114 h 138"/>
                <a:gd name="T12" fmla="*/ 72 w 80"/>
                <a:gd name="T13" fmla="*/ 96 h 138"/>
                <a:gd name="T14" fmla="*/ 72 w 80"/>
                <a:gd name="T15" fmla="*/ 20 h 138"/>
                <a:gd name="T16" fmla="*/ 66 w 80"/>
                <a:gd name="T17" fmla="*/ 0 h 138"/>
                <a:gd name="T18" fmla="*/ 80 w 80"/>
                <a:gd name="T19" fmla="*/ 0 h 138"/>
                <a:gd name="T20" fmla="*/ 75 w 80"/>
                <a:gd name="T21" fmla="*/ 20 h 138"/>
                <a:gd name="T22" fmla="*/ 75 w 80"/>
                <a:gd name="T23" fmla="*/ 103 h 138"/>
                <a:gd name="T24" fmla="*/ 42 w 80"/>
                <a:gd name="T25" fmla="*/ 137 h 138"/>
                <a:gd name="T26" fmla="*/ 5 w 80"/>
                <a:gd name="T27" fmla="*/ 105 h 138"/>
                <a:gd name="T28" fmla="*/ 4 w 80"/>
                <a:gd name="T29" fmla="*/ 20 h 138"/>
                <a:gd name="T30" fmla="*/ 0 w 80"/>
                <a:gd name="T31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138">
                  <a:moveTo>
                    <a:pt x="0" y="0"/>
                  </a:moveTo>
                  <a:cubicBezTo>
                    <a:pt x="6" y="0"/>
                    <a:pt x="15" y="0"/>
                    <a:pt x="22" y="0"/>
                  </a:cubicBezTo>
                  <a:cubicBezTo>
                    <a:pt x="20" y="6"/>
                    <a:pt x="17" y="11"/>
                    <a:pt x="17" y="16"/>
                  </a:cubicBezTo>
                  <a:cubicBezTo>
                    <a:pt x="17" y="46"/>
                    <a:pt x="17" y="76"/>
                    <a:pt x="17" y="106"/>
                  </a:cubicBezTo>
                  <a:cubicBezTo>
                    <a:pt x="17" y="120"/>
                    <a:pt x="23" y="129"/>
                    <a:pt x="37" y="132"/>
                  </a:cubicBezTo>
                  <a:cubicBezTo>
                    <a:pt x="49" y="135"/>
                    <a:pt x="65" y="126"/>
                    <a:pt x="69" y="114"/>
                  </a:cubicBezTo>
                  <a:cubicBezTo>
                    <a:pt x="71" y="108"/>
                    <a:pt x="72" y="102"/>
                    <a:pt x="72" y="96"/>
                  </a:cubicBezTo>
                  <a:cubicBezTo>
                    <a:pt x="72" y="71"/>
                    <a:pt x="72" y="45"/>
                    <a:pt x="72" y="20"/>
                  </a:cubicBezTo>
                  <a:cubicBezTo>
                    <a:pt x="72" y="13"/>
                    <a:pt x="68" y="7"/>
                    <a:pt x="66" y="0"/>
                  </a:cubicBezTo>
                  <a:cubicBezTo>
                    <a:pt x="70" y="0"/>
                    <a:pt x="76" y="0"/>
                    <a:pt x="80" y="0"/>
                  </a:cubicBezTo>
                  <a:cubicBezTo>
                    <a:pt x="78" y="7"/>
                    <a:pt x="75" y="14"/>
                    <a:pt x="75" y="20"/>
                  </a:cubicBezTo>
                  <a:cubicBezTo>
                    <a:pt x="74" y="48"/>
                    <a:pt x="75" y="75"/>
                    <a:pt x="75" y="103"/>
                  </a:cubicBezTo>
                  <a:cubicBezTo>
                    <a:pt x="74" y="123"/>
                    <a:pt x="62" y="136"/>
                    <a:pt x="42" y="137"/>
                  </a:cubicBezTo>
                  <a:cubicBezTo>
                    <a:pt x="20" y="138"/>
                    <a:pt x="6" y="127"/>
                    <a:pt x="5" y="105"/>
                  </a:cubicBezTo>
                  <a:cubicBezTo>
                    <a:pt x="4" y="77"/>
                    <a:pt x="5" y="49"/>
                    <a:pt x="4" y="20"/>
                  </a:cubicBezTo>
                  <a:cubicBezTo>
                    <a:pt x="4" y="13"/>
                    <a:pt x="2" y="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6" name="Freeform 50">
              <a:extLst>
                <a:ext uri="{FF2B5EF4-FFF2-40B4-BE49-F238E27FC236}">
                  <a16:creationId xmlns:a16="http://schemas.microsoft.com/office/drawing/2014/main" id="{46A69F70-B12D-4F1C-BC7C-1EDF1F6E5D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151" y="4681538"/>
              <a:ext cx="285750" cy="446088"/>
            </a:xfrm>
            <a:custGeom>
              <a:avLst/>
              <a:gdLst>
                <a:gd name="T0" fmla="*/ 65 w 87"/>
                <a:gd name="T1" fmla="*/ 43 h 135"/>
                <a:gd name="T2" fmla="*/ 65 w 87"/>
                <a:gd name="T3" fmla="*/ 82 h 135"/>
                <a:gd name="T4" fmla="*/ 47 w 87"/>
                <a:gd name="T5" fmla="*/ 66 h 135"/>
                <a:gd name="T6" fmla="*/ 19 w 87"/>
                <a:gd name="T7" fmla="*/ 66 h 135"/>
                <a:gd name="T8" fmla="*/ 25 w 87"/>
                <a:gd name="T9" fmla="*/ 135 h 135"/>
                <a:gd name="T10" fmla="*/ 0 w 87"/>
                <a:gd name="T11" fmla="*/ 135 h 135"/>
                <a:gd name="T12" fmla="*/ 7 w 87"/>
                <a:gd name="T13" fmla="*/ 120 h 135"/>
                <a:gd name="T14" fmla="*/ 7 w 87"/>
                <a:gd name="T15" fmla="*/ 16 h 135"/>
                <a:gd name="T16" fmla="*/ 1 w 87"/>
                <a:gd name="T17" fmla="*/ 0 h 135"/>
                <a:gd name="T18" fmla="*/ 78 w 87"/>
                <a:gd name="T19" fmla="*/ 0 h 135"/>
                <a:gd name="T20" fmla="*/ 87 w 87"/>
                <a:gd name="T21" fmla="*/ 26 h 135"/>
                <a:gd name="T22" fmla="*/ 31 w 87"/>
                <a:gd name="T23" fmla="*/ 3 h 135"/>
                <a:gd name="T24" fmla="*/ 20 w 87"/>
                <a:gd name="T25" fmla="*/ 12 h 135"/>
                <a:gd name="T26" fmla="*/ 20 w 87"/>
                <a:gd name="T27" fmla="*/ 60 h 135"/>
                <a:gd name="T28" fmla="*/ 65 w 87"/>
                <a:gd name="T29" fmla="*/ 43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7" h="135">
                  <a:moveTo>
                    <a:pt x="65" y="43"/>
                  </a:moveTo>
                  <a:cubicBezTo>
                    <a:pt x="65" y="59"/>
                    <a:pt x="65" y="71"/>
                    <a:pt x="65" y="82"/>
                  </a:cubicBezTo>
                  <a:cubicBezTo>
                    <a:pt x="60" y="77"/>
                    <a:pt x="55" y="69"/>
                    <a:pt x="47" y="66"/>
                  </a:cubicBezTo>
                  <a:cubicBezTo>
                    <a:pt x="40" y="63"/>
                    <a:pt x="30" y="66"/>
                    <a:pt x="19" y="66"/>
                  </a:cubicBezTo>
                  <a:cubicBezTo>
                    <a:pt x="23" y="89"/>
                    <a:pt x="13" y="113"/>
                    <a:pt x="25" y="135"/>
                  </a:cubicBezTo>
                  <a:cubicBezTo>
                    <a:pt x="18" y="135"/>
                    <a:pt x="8" y="135"/>
                    <a:pt x="0" y="135"/>
                  </a:cubicBezTo>
                  <a:cubicBezTo>
                    <a:pt x="3" y="130"/>
                    <a:pt x="7" y="125"/>
                    <a:pt x="7" y="120"/>
                  </a:cubicBezTo>
                  <a:cubicBezTo>
                    <a:pt x="8" y="85"/>
                    <a:pt x="8" y="51"/>
                    <a:pt x="7" y="16"/>
                  </a:cubicBezTo>
                  <a:cubicBezTo>
                    <a:pt x="7" y="11"/>
                    <a:pt x="3" y="5"/>
                    <a:pt x="1" y="0"/>
                  </a:cubicBezTo>
                  <a:cubicBezTo>
                    <a:pt x="25" y="0"/>
                    <a:pt x="51" y="0"/>
                    <a:pt x="78" y="0"/>
                  </a:cubicBezTo>
                  <a:cubicBezTo>
                    <a:pt x="81" y="9"/>
                    <a:pt x="84" y="17"/>
                    <a:pt x="87" y="26"/>
                  </a:cubicBezTo>
                  <a:cubicBezTo>
                    <a:pt x="72" y="6"/>
                    <a:pt x="53" y="0"/>
                    <a:pt x="31" y="3"/>
                  </a:cubicBezTo>
                  <a:cubicBezTo>
                    <a:pt x="27" y="3"/>
                    <a:pt x="20" y="8"/>
                    <a:pt x="20" y="12"/>
                  </a:cubicBezTo>
                  <a:cubicBezTo>
                    <a:pt x="19" y="28"/>
                    <a:pt x="20" y="44"/>
                    <a:pt x="20" y="60"/>
                  </a:cubicBezTo>
                  <a:cubicBezTo>
                    <a:pt x="48" y="65"/>
                    <a:pt x="57" y="62"/>
                    <a:pt x="65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7" name="Freeform 51">
              <a:extLst>
                <a:ext uri="{FF2B5EF4-FFF2-40B4-BE49-F238E27FC236}">
                  <a16:creationId xmlns:a16="http://schemas.microsoft.com/office/drawing/2014/main" id="{4F87D4E3-31E9-4D23-8F6A-06DB99FAD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7551" y="4681538"/>
              <a:ext cx="263525" cy="446088"/>
            </a:xfrm>
            <a:custGeom>
              <a:avLst/>
              <a:gdLst>
                <a:gd name="T0" fmla="*/ 66 w 80"/>
                <a:gd name="T1" fmla="*/ 0 h 135"/>
                <a:gd name="T2" fmla="*/ 80 w 80"/>
                <a:gd name="T3" fmla="*/ 0 h 135"/>
                <a:gd name="T4" fmla="*/ 64 w 80"/>
                <a:gd name="T5" fmla="*/ 53 h 135"/>
                <a:gd name="T6" fmla="*/ 38 w 80"/>
                <a:gd name="T7" fmla="*/ 135 h 135"/>
                <a:gd name="T8" fmla="*/ 28 w 80"/>
                <a:gd name="T9" fmla="*/ 101 h 135"/>
                <a:gd name="T10" fmla="*/ 8 w 80"/>
                <a:gd name="T11" fmla="*/ 20 h 135"/>
                <a:gd name="T12" fmla="*/ 0 w 80"/>
                <a:gd name="T13" fmla="*/ 0 h 135"/>
                <a:gd name="T14" fmla="*/ 22 w 80"/>
                <a:gd name="T15" fmla="*/ 0 h 135"/>
                <a:gd name="T16" fmla="*/ 20 w 80"/>
                <a:gd name="T17" fmla="*/ 15 h 135"/>
                <a:gd name="T18" fmla="*/ 42 w 80"/>
                <a:gd name="T19" fmla="*/ 105 h 135"/>
                <a:gd name="T20" fmla="*/ 46 w 80"/>
                <a:gd name="T21" fmla="*/ 94 h 135"/>
                <a:gd name="T22" fmla="*/ 67 w 80"/>
                <a:gd name="T23" fmla="*/ 19 h 135"/>
                <a:gd name="T24" fmla="*/ 66 w 80"/>
                <a:gd name="T25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135">
                  <a:moveTo>
                    <a:pt x="66" y="0"/>
                  </a:moveTo>
                  <a:cubicBezTo>
                    <a:pt x="70" y="0"/>
                    <a:pt x="77" y="0"/>
                    <a:pt x="80" y="0"/>
                  </a:cubicBezTo>
                  <a:cubicBezTo>
                    <a:pt x="75" y="17"/>
                    <a:pt x="69" y="35"/>
                    <a:pt x="64" y="53"/>
                  </a:cubicBezTo>
                  <a:cubicBezTo>
                    <a:pt x="56" y="80"/>
                    <a:pt x="49" y="107"/>
                    <a:pt x="38" y="135"/>
                  </a:cubicBezTo>
                  <a:cubicBezTo>
                    <a:pt x="35" y="123"/>
                    <a:pt x="31" y="112"/>
                    <a:pt x="28" y="101"/>
                  </a:cubicBezTo>
                  <a:cubicBezTo>
                    <a:pt x="22" y="74"/>
                    <a:pt x="15" y="47"/>
                    <a:pt x="8" y="20"/>
                  </a:cubicBezTo>
                  <a:cubicBezTo>
                    <a:pt x="7" y="13"/>
                    <a:pt x="3" y="7"/>
                    <a:pt x="0" y="0"/>
                  </a:cubicBezTo>
                  <a:cubicBezTo>
                    <a:pt x="7" y="0"/>
                    <a:pt x="16" y="0"/>
                    <a:pt x="22" y="0"/>
                  </a:cubicBezTo>
                  <a:cubicBezTo>
                    <a:pt x="22" y="5"/>
                    <a:pt x="19" y="11"/>
                    <a:pt x="20" y="15"/>
                  </a:cubicBezTo>
                  <a:cubicBezTo>
                    <a:pt x="27" y="44"/>
                    <a:pt x="34" y="73"/>
                    <a:pt x="42" y="105"/>
                  </a:cubicBezTo>
                  <a:cubicBezTo>
                    <a:pt x="44" y="99"/>
                    <a:pt x="46" y="97"/>
                    <a:pt x="46" y="94"/>
                  </a:cubicBezTo>
                  <a:cubicBezTo>
                    <a:pt x="53" y="69"/>
                    <a:pt x="61" y="44"/>
                    <a:pt x="67" y="19"/>
                  </a:cubicBezTo>
                  <a:cubicBezTo>
                    <a:pt x="68" y="14"/>
                    <a:pt x="66" y="7"/>
                    <a:pt x="6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8" name="Freeform 52">
              <a:extLst>
                <a:ext uri="{FF2B5EF4-FFF2-40B4-BE49-F238E27FC236}">
                  <a16:creationId xmlns:a16="http://schemas.microsoft.com/office/drawing/2014/main" id="{868F80AA-AB36-4C15-9949-21DB82D7D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8751" y="4681538"/>
              <a:ext cx="260350" cy="452438"/>
            </a:xfrm>
            <a:custGeom>
              <a:avLst/>
              <a:gdLst>
                <a:gd name="T0" fmla="*/ 0 w 79"/>
                <a:gd name="T1" fmla="*/ 0 h 137"/>
                <a:gd name="T2" fmla="*/ 22 w 79"/>
                <a:gd name="T3" fmla="*/ 0 h 137"/>
                <a:gd name="T4" fmla="*/ 17 w 79"/>
                <a:gd name="T5" fmla="*/ 18 h 137"/>
                <a:gd name="T6" fmla="*/ 17 w 79"/>
                <a:gd name="T7" fmla="*/ 103 h 137"/>
                <a:gd name="T8" fmla="*/ 40 w 79"/>
                <a:gd name="T9" fmla="*/ 132 h 137"/>
                <a:gd name="T10" fmla="*/ 71 w 79"/>
                <a:gd name="T11" fmla="*/ 106 h 137"/>
                <a:gd name="T12" fmla="*/ 71 w 79"/>
                <a:gd name="T13" fmla="*/ 12 h 137"/>
                <a:gd name="T14" fmla="*/ 64 w 79"/>
                <a:gd name="T15" fmla="*/ 0 h 137"/>
                <a:gd name="T16" fmla="*/ 79 w 79"/>
                <a:gd name="T17" fmla="*/ 0 h 137"/>
                <a:gd name="T18" fmla="*/ 74 w 79"/>
                <a:gd name="T19" fmla="*/ 22 h 137"/>
                <a:gd name="T20" fmla="*/ 74 w 79"/>
                <a:gd name="T21" fmla="*/ 103 h 137"/>
                <a:gd name="T22" fmla="*/ 39 w 79"/>
                <a:gd name="T23" fmla="*/ 137 h 137"/>
                <a:gd name="T24" fmla="*/ 5 w 79"/>
                <a:gd name="T25" fmla="*/ 103 h 137"/>
                <a:gd name="T26" fmla="*/ 4 w 79"/>
                <a:gd name="T27" fmla="*/ 19 h 137"/>
                <a:gd name="T28" fmla="*/ 0 w 79"/>
                <a:gd name="T2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" h="137">
                  <a:moveTo>
                    <a:pt x="0" y="0"/>
                  </a:moveTo>
                  <a:cubicBezTo>
                    <a:pt x="7" y="0"/>
                    <a:pt x="15" y="0"/>
                    <a:pt x="22" y="0"/>
                  </a:cubicBezTo>
                  <a:cubicBezTo>
                    <a:pt x="20" y="6"/>
                    <a:pt x="17" y="12"/>
                    <a:pt x="17" y="18"/>
                  </a:cubicBezTo>
                  <a:cubicBezTo>
                    <a:pt x="16" y="47"/>
                    <a:pt x="16" y="75"/>
                    <a:pt x="17" y="103"/>
                  </a:cubicBezTo>
                  <a:cubicBezTo>
                    <a:pt x="17" y="122"/>
                    <a:pt x="24" y="131"/>
                    <a:pt x="40" y="132"/>
                  </a:cubicBezTo>
                  <a:cubicBezTo>
                    <a:pt x="55" y="133"/>
                    <a:pt x="70" y="122"/>
                    <a:pt x="71" y="106"/>
                  </a:cubicBezTo>
                  <a:cubicBezTo>
                    <a:pt x="72" y="75"/>
                    <a:pt x="71" y="43"/>
                    <a:pt x="71" y="12"/>
                  </a:cubicBezTo>
                  <a:cubicBezTo>
                    <a:pt x="71" y="8"/>
                    <a:pt x="66" y="4"/>
                    <a:pt x="64" y="0"/>
                  </a:cubicBezTo>
                  <a:cubicBezTo>
                    <a:pt x="69" y="0"/>
                    <a:pt x="75" y="0"/>
                    <a:pt x="79" y="0"/>
                  </a:cubicBezTo>
                  <a:cubicBezTo>
                    <a:pt x="78" y="7"/>
                    <a:pt x="74" y="15"/>
                    <a:pt x="74" y="22"/>
                  </a:cubicBezTo>
                  <a:cubicBezTo>
                    <a:pt x="74" y="49"/>
                    <a:pt x="74" y="76"/>
                    <a:pt x="74" y="103"/>
                  </a:cubicBezTo>
                  <a:cubicBezTo>
                    <a:pt x="74" y="124"/>
                    <a:pt x="59" y="137"/>
                    <a:pt x="39" y="137"/>
                  </a:cubicBezTo>
                  <a:cubicBezTo>
                    <a:pt x="17" y="137"/>
                    <a:pt x="5" y="126"/>
                    <a:pt x="5" y="103"/>
                  </a:cubicBezTo>
                  <a:cubicBezTo>
                    <a:pt x="5" y="75"/>
                    <a:pt x="5" y="47"/>
                    <a:pt x="4" y="19"/>
                  </a:cubicBezTo>
                  <a:cubicBezTo>
                    <a:pt x="4" y="13"/>
                    <a:pt x="1" y="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9" name="Freeform 53">
              <a:extLst>
                <a:ext uri="{FF2B5EF4-FFF2-40B4-BE49-F238E27FC236}">
                  <a16:creationId xmlns:a16="http://schemas.microsoft.com/office/drawing/2014/main" id="{745D4EC6-ADC6-4D8B-AA33-C548CDF62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2376" y="4681538"/>
              <a:ext cx="288925" cy="442913"/>
            </a:xfrm>
            <a:custGeom>
              <a:avLst/>
              <a:gdLst>
                <a:gd name="T0" fmla="*/ 88 w 88"/>
                <a:gd name="T1" fmla="*/ 27 h 134"/>
                <a:gd name="T2" fmla="*/ 50 w 88"/>
                <a:gd name="T3" fmla="*/ 6 h 134"/>
                <a:gd name="T4" fmla="*/ 50 w 88"/>
                <a:gd name="T5" fmla="*/ 89 h 134"/>
                <a:gd name="T6" fmla="*/ 51 w 88"/>
                <a:gd name="T7" fmla="*/ 118 h 134"/>
                <a:gd name="T8" fmla="*/ 57 w 88"/>
                <a:gd name="T9" fmla="*/ 134 h 134"/>
                <a:gd name="T10" fmla="*/ 31 w 88"/>
                <a:gd name="T11" fmla="*/ 134 h 134"/>
                <a:gd name="T12" fmla="*/ 38 w 88"/>
                <a:gd name="T13" fmla="*/ 115 h 134"/>
                <a:gd name="T14" fmla="*/ 38 w 88"/>
                <a:gd name="T15" fmla="*/ 20 h 134"/>
                <a:gd name="T16" fmla="*/ 33 w 88"/>
                <a:gd name="T17" fmla="*/ 6 h 134"/>
                <a:gd name="T18" fmla="*/ 12 w 88"/>
                <a:gd name="T19" fmla="*/ 13 h 134"/>
                <a:gd name="T20" fmla="*/ 0 w 88"/>
                <a:gd name="T21" fmla="*/ 28 h 134"/>
                <a:gd name="T22" fmla="*/ 7 w 88"/>
                <a:gd name="T23" fmla="*/ 0 h 134"/>
                <a:gd name="T24" fmla="*/ 82 w 88"/>
                <a:gd name="T25" fmla="*/ 0 h 134"/>
                <a:gd name="T26" fmla="*/ 88 w 88"/>
                <a:gd name="T27" fmla="*/ 27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8" h="134">
                  <a:moveTo>
                    <a:pt x="88" y="27"/>
                  </a:moveTo>
                  <a:cubicBezTo>
                    <a:pt x="73" y="3"/>
                    <a:pt x="73" y="3"/>
                    <a:pt x="50" y="6"/>
                  </a:cubicBezTo>
                  <a:cubicBezTo>
                    <a:pt x="50" y="34"/>
                    <a:pt x="50" y="61"/>
                    <a:pt x="50" y="89"/>
                  </a:cubicBezTo>
                  <a:cubicBezTo>
                    <a:pt x="50" y="99"/>
                    <a:pt x="50" y="108"/>
                    <a:pt x="51" y="118"/>
                  </a:cubicBezTo>
                  <a:cubicBezTo>
                    <a:pt x="51" y="123"/>
                    <a:pt x="55" y="129"/>
                    <a:pt x="57" y="134"/>
                  </a:cubicBezTo>
                  <a:cubicBezTo>
                    <a:pt x="50" y="134"/>
                    <a:pt x="39" y="134"/>
                    <a:pt x="31" y="134"/>
                  </a:cubicBezTo>
                  <a:cubicBezTo>
                    <a:pt x="33" y="129"/>
                    <a:pt x="38" y="122"/>
                    <a:pt x="38" y="115"/>
                  </a:cubicBezTo>
                  <a:cubicBezTo>
                    <a:pt x="39" y="84"/>
                    <a:pt x="39" y="52"/>
                    <a:pt x="38" y="20"/>
                  </a:cubicBezTo>
                  <a:cubicBezTo>
                    <a:pt x="38" y="15"/>
                    <a:pt x="34" y="5"/>
                    <a:pt x="33" y="6"/>
                  </a:cubicBezTo>
                  <a:cubicBezTo>
                    <a:pt x="25" y="6"/>
                    <a:pt x="17" y="9"/>
                    <a:pt x="12" y="13"/>
                  </a:cubicBezTo>
                  <a:cubicBezTo>
                    <a:pt x="7" y="16"/>
                    <a:pt x="6" y="23"/>
                    <a:pt x="0" y="28"/>
                  </a:cubicBezTo>
                  <a:cubicBezTo>
                    <a:pt x="2" y="19"/>
                    <a:pt x="4" y="10"/>
                    <a:pt x="7" y="0"/>
                  </a:cubicBezTo>
                  <a:cubicBezTo>
                    <a:pt x="32" y="0"/>
                    <a:pt x="56" y="0"/>
                    <a:pt x="82" y="0"/>
                  </a:cubicBezTo>
                  <a:cubicBezTo>
                    <a:pt x="84" y="9"/>
                    <a:pt x="86" y="18"/>
                    <a:pt x="88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0" name="Freeform 54">
              <a:extLst>
                <a:ext uri="{FF2B5EF4-FFF2-40B4-BE49-F238E27FC236}">
                  <a16:creationId xmlns:a16="http://schemas.microsoft.com/office/drawing/2014/main" id="{F8F41FEE-093F-4C4C-ABFC-585D6D9ACA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7501" y="4681538"/>
              <a:ext cx="274638" cy="446088"/>
            </a:xfrm>
            <a:custGeom>
              <a:avLst/>
              <a:gdLst>
                <a:gd name="T0" fmla="*/ 62 w 83"/>
                <a:gd name="T1" fmla="*/ 135 h 135"/>
                <a:gd name="T2" fmla="*/ 28 w 83"/>
                <a:gd name="T3" fmla="*/ 135 h 135"/>
                <a:gd name="T4" fmla="*/ 36 w 83"/>
                <a:gd name="T5" fmla="*/ 115 h 135"/>
                <a:gd name="T6" fmla="*/ 0 w 83"/>
                <a:gd name="T7" fmla="*/ 0 h 135"/>
                <a:gd name="T8" fmla="*/ 21 w 83"/>
                <a:gd name="T9" fmla="*/ 0 h 135"/>
                <a:gd name="T10" fmla="*/ 43 w 83"/>
                <a:gd name="T11" fmla="*/ 71 h 135"/>
                <a:gd name="T12" fmla="*/ 63 w 83"/>
                <a:gd name="T13" fmla="*/ 0 h 135"/>
                <a:gd name="T14" fmla="*/ 83 w 83"/>
                <a:gd name="T15" fmla="*/ 0 h 135"/>
                <a:gd name="T16" fmla="*/ 62 w 83"/>
                <a:gd name="T17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135">
                  <a:moveTo>
                    <a:pt x="62" y="135"/>
                  </a:moveTo>
                  <a:cubicBezTo>
                    <a:pt x="47" y="135"/>
                    <a:pt x="36" y="135"/>
                    <a:pt x="28" y="135"/>
                  </a:cubicBezTo>
                  <a:cubicBezTo>
                    <a:pt x="31" y="129"/>
                    <a:pt x="35" y="122"/>
                    <a:pt x="36" y="115"/>
                  </a:cubicBezTo>
                  <a:cubicBezTo>
                    <a:pt x="37" y="86"/>
                    <a:pt x="17" y="24"/>
                    <a:pt x="0" y="0"/>
                  </a:cubicBezTo>
                  <a:cubicBezTo>
                    <a:pt x="8" y="0"/>
                    <a:pt x="17" y="0"/>
                    <a:pt x="21" y="0"/>
                  </a:cubicBezTo>
                  <a:cubicBezTo>
                    <a:pt x="20" y="27"/>
                    <a:pt x="35" y="48"/>
                    <a:pt x="43" y="71"/>
                  </a:cubicBezTo>
                  <a:cubicBezTo>
                    <a:pt x="51" y="48"/>
                    <a:pt x="69" y="28"/>
                    <a:pt x="63" y="0"/>
                  </a:cubicBezTo>
                  <a:cubicBezTo>
                    <a:pt x="68" y="0"/>
                    <a:pt x="76" y="0"/>
                    <a:pt x="83" y="0"/>
                  </a:cubicBezTo>
                  <a:cubicBezTo>
                    <a:pt x="51" y="35"/>
                    <a:pt x="34" y="124"/>
                    <a:pt x="62" y="1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1" name="Freeform 55">
              <a:extLst>
                <a:ext uri="{FF2B5EF4-FFF2-40B4-BE49-F238E27FC236}">
                  <a16:creationId xmlns:a16="http://schemas.microsoft.com/office/drawing/2014/main" id="{52E57B61-95FF-44B9-8294-E4F279B45F4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9163" y="4681538"/>
              <a:ext cx="203200" cy="442913"/>
            </a:xfrm>
            <a:custGeom>
              <a:avLst/>
              <a:gdLst>
                <a:gd name="T0" fmla="*/ 0 w 62"/>
                <a:gd name="T1" fmla="*/ 132 h 134"/>
                <a:gd name="T2" fmla="*/ 10 w 62"/>
                <a:gd name="T3" fmla="*/ 132 h 134"/>
                <a:gd name="T4" fmla="*/ 23 w 62"/>
                <a:gd name="T5" fmla="*/ 119 h 134"/>
                <a:gd name="T6" fmla="*/ 23 w 62"/>
                <a:gd name="T7" fmla="*/ 18 h 134"/>
                <a:gd name="T8" fmla="*/ 8 w 62"/>
                <a:gd name="T9" fmla="*/ 2 h 134"/>
                <a:gd name="T10" fmla="*/ 0 w 62"/>
                <a:gd name="T11" fmla="*/ 0 h 134"/>
                <a:gd name="T12" fmla="*/ 58 w 62"/>
                <a:gd name="T13" fmla="*/ 0 h 134"/>
                <a:gd name="T14" fmla="*/ 58 w 62"/>
                <a:gd name="T15" fmla="*/ 2 h 134"/>
                <a:gd name="T16" fmla="*/ 52 w 62"/>
                <a:gd name="T17" fmla="*/ 2 h 134"/>
                <a:gd name="T18" fmla="*/ 34 w 62"/>
                <a:gd name="T19" fmla="*/ 22 h 134"/>
                <a:gd name="T20" fmla="*/ 34 w 62"/>
                <a:gd name="T21" fmla="*/ 104 h 134"/>
                <a:gd name="T22" fmla="*/ 62 w 62"/>
                <a:gd name="T23" fmla="*/ 134 h 134"/>
                <a:gd name="T24" fmla="*/ 0 w 62"/>
                <a:gd name="T25" fmla="*/ 134 h 134"/>
                <a:gd name="T26" fmla="*/ 0 w 62"/>
                <a:gd name="T27" fmla="*/ 132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2" h="134">
                  <a:moveTo>
                    <a:pt x="0" y="132"/>
                  </a:moveTo>
                  <a:cubicBezTo>
                    <a:pt x="3" y="132"/>
                    <a:pt x="7" y="132"/>
                    <a:pt x="10" y="132"/>
                  </a:cubicBezTo>
                  <a:cubicBezTo>
                    <a:pt x="20" y="133"/>
                    <a:pt x="23" y="128"/>
                    <a:pt x="23" y="119"/>
                  </a:cubicBezTo>
                  <a:cubicBezTo>
                    <a:pt x="23" y="85"/>
                    <a:pt x="23" y="52"/>
                    <a:pt x="23" y="18"/>
                  </a:cubicBezTo>
                  <a:cubicBezTo>
                    <a:pt x="24" y="7"/>
                    <a:pt x="20" y="1"/>
                    <a:pt x="8" y="2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19" y="0"/>
                    <a:pt x="38" y="0"/>
                    <a:pt x="58" y="0"/>
                  </a:cubicBezTo>
                  <a:cubicBezTo>
                    <a:pt x="58" y="1"/>
                    <a:pt x="58" y="1"/>
                    <a:pt x="58" y="2"/>
                  </a:cubicBezTo>
                  <a:cubicBezTo>
                    <a:pt x="56" y="2"/>
                    <a:pt x="54" y="3"/>
                    <a:pt x="52" y="2"/>
                  </a:cubicBezTo>
                  <a:cubicBezTo>
                    <a:pt x="37" y="0"/>
                    <a:pt x="34" y="8"/>
                    <a:pt x="34" y="22"/>
                  </a:cubicBezTo>
                  <a:cubicBezTo>
                    <a:pt x="35" y="49"/>
                    <a:pt x="34" y="77"/>
                    <a:pt x="34" y="104"/>
                  </a:cubicBezTo>
                  <a:cubicBezTo>
                    <a:pt x="34" y="130"/>
                    <a:pt x="34" y="130"/>
                    <a:pt x="62" y="134"/>
                  </a:cubicBezTo>
                  <a:cubicBezTo>
                    <a:pt x="38" y="134"/>
                    <a:pt x="19" y="134"/>
                    <a:pt x="0" y="134"/>
                  </a:cubicBezTo>
                  <a:cubicBezTo>
                    <a:pt x="0" y="134"/>
                    <a:pt x="0" y="133"/>
                    <a:pt x="0" y="1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2" name="Freeform 56">
              <a:extLst>
                <a:ext uri="{FF2B5EF4-FFF2-40B4-BE49-F238E27FC236}">
                  <a16:creationId xmlns:a16="http://schemas.microsoft.com/office/drawing/2014/main" id="{D6F751C4-70EB-4F8E-A251-E208C649E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4813" y="4681538"/>
              <a:ext cx="184150" cy="446088"/>
            </a:xfrm>
            <a:custGeom>
              <a:avLst/>
              <a:gdLst>
                <a:gd name="T0" fmla="*/ 56 w 56"/>
                <a:gd name="T1" fmla="*/ 135 h 135"/>
                <a:gd name="T2" fmla="*/ 0 w 56"/>
                <a:gd name="T3" fmla="*/ 135 h 135"/>
                <a:gd name="T4" fmla="*/ 2 w 56"/>
                <a:gd name="T5" fmla="*/ 132 h 135"/>
                <a:gd name="T6" fmla="*/ 24 w 56"/>
                <a:gd name="T7" fmla="*/ 110 h 135"/>
                <a:gd name="T8" fmla="*/ 24 w 56"/>
                <a:gd name="T9" fmla="*/ 27 h 135"/>
                <a:gd name="T10" fmla="*/ 1 w 56"/>
                <a:gd name="T11" fmla="*/ 0 h 135"/>
                <a:gd name="T12" fmla="*/ 28 w 56"/>
                <a:gd name="T13" fmla="*/ 0 h 135"/>
                <a:gd name="T14" fmla="*/ 56 w 56"/>
                <a:gd name="T15" fmla="*/ 0 h 135"/>
                <a:gd name="T16" fmla="*/ 35 w 56"/>
                <a:gd name="T17" fmla="*/ 27 h 135"/>
                <a:gd name="T18" fmla="*/ 35 w 56"/>
                <a:gd name="T19" fmla="*/ 109 h 135"/>
                <a:gd name="T20" fmla="*/ 56 w 56"/>
                <a:gd name="T2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35">
                  <a:moveTo>
                    <a:pt x="56" y="135"/>
                  </a:moveTo>
                  <a:cubicBezTo>
                    <a:pt x="37" y="135"/>
                    <a:pt x="19" y="135"/>
                    <a:pt x="0" y="135"/>
                  </a:cubicBezTo>
                  <a:cubicBezTo>
                    <a:pt x="1" y="133"/>
                    <a:pt x="2" y="132"/>
                    <a:pt x="2" y="132"/>
                  </a:cubicBezTo>
                  <a:cubicBezTo>
                    <a:pt x="24" y="133"/>
                    <a:pt x="24" y="133"/>
                    <a:pt x="24" y="110"/>
                  </a:cubicBezTo>
                  <a:cubicBezTo>
                    <a:pt x="24" y="82"/>
                    <a:pt x="24" y="55"/>
                    <a:pt x="24" y="27"/>
                  </a:cubicBezTo>
                  <a:cubicBezTo>
                    <a:pt x="24" y="4"/>
                    <a:pt x="24" y="4"/>
                    <a:pt x="1" y="0"/>
                  </a:cubicBezTo>
                  <a:cubicBezTo>
                    <a:pt x="10" y="0"/>
                    <a:pt x="19" y="0"/>
                    <a:pt x="28" y="0"/>
                  </a:cubicBezTo>
                  <a:cubicBezTo>
                    <a:pt x="37" y="0"/>
                    <a:pt x="47" y="0"/>
                    <a:pt x="56" y="0"/>
                  </a:cubicBezTo>
                  <a:cubicBezTo>
                    <a:pt x="35" y="5"/>
                    <a:pt x="35" y="5"/>
                    <a:pt x="35" y="27"/>
                  </a:cubicBezTo>
                  <a:cubicBezTo>
                    <a:pt x="35" y="54"/>
                    <a:pt x="35" y="82"/>
                    <a:pt x="35" y="109"/>
                  </a:cubicBezTo>
                  <a:cubicBezTo>
                    <a:pt x="35" y="131"/>
                    <a:pt x="35" y="131"/>
                    <a:pt x="56" y="1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3" name="Freeform 57">
              <a:extLst>
                <a:ext uri="{FF2B5EF4-FFF2-40B4-BE49-F238E27FC236}">
                  <a16:creationId xmlns:a16="http://schemas.microsoft.com/office/drawing/2014/main" id="{B0FF765A-BF2A-4B09-A712-E7310818174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9938" y="3159125"/>
              <a:ext cx="95250" cy="339725"/>
            </a:xfrm>
            <a:custGeom>
              <a:avLst/>
              <a:gdLst>
                <a:gd name="T0" fmla="*/ 29 w 29"/>
                <a:gd name="T1" fmla="*/ 0 h 103"/>
                <a:gd name="T2" fmla="*/ 25 w 29"/>
                <a:gd name="T3" fmla="*/ 47 h 103"/>
                <a:gd name="T4" fmla="*/ 23 w 29"/>
                <a:gd name="T5" fmla="*/ 82 h 103"/>
                <a:gd name="T6" fmla="*/ 0 w 29"/>
                <a:gd name="T7" fmla="*/ 100 h 103"/>
                <a:gd name="T8" fmla="*/ 29 w 29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03">
                  <a:moveTo>
                    <a:pt x="29" y="0"/>
                  </a:moveTo>
                  <a:cubicBezTo>
                    <a:pt x="27" y="18"/>
                    <a:pt x="26" y="32"/>
                    <a:pt x="25" y="47"/>
                  </a:cubicBezTo>
                  <a:cubicBezTo>
                    <a:pt x="24" y="59"/>
                    <a:pt x="23" y="71"/>
                    <a:pt x="23" y="82"/>
                  </a:cubicBezTo>
                  <a:cubicBezTo>
                    <a:pt x="22" y="101"/>
                    <a:pt x="21" y="103"/>
                    <a:pt x="0" y="100"/>
                  </a:cubicBezTo>
                  <a:cubicBezTo>
                    <a:pt x="0" y="65"/>
                    <a:pt x="0" y="30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4" name="Freeform 58">
              <a:extLst>
                <a:ext uri="{FF2B5EF4-FFF2-40B4-BE49-F238E27FC236}">
                  <a16:creationId xmlns:a16="http://schemas.microsoft.com/office/drawing/2014/main" id="{26E0E8E4-230D-4466-9E93-A64C44816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9972676" y="2571750"/>
              <a:ext cx="136525" cy="184150"/>
            </a:xfrm>
            <a:custGeom>
              <a:avLst/>
              <a:gdLst>
                <a:gd name="T0" fmla="*/ 0 w 41"/>
                <a:gd name="T1" fmla="*/ 56 h 56"/>
                <a:gd name="T2" fmla="*/ 0 w 41"/>
                <a:gd name="T3" fmla="*/ 18 h 56"/>
                <a:gd name="T4" fmla="*/ 20 w 41"/>
                <a:gd name="T5" fmla="*/ 9 h 56"/>
                <a:gd name="T6" fmla="*/ 41 w 41"/>
                <a:gd name="T7" fmla="*/ 31 h 56"/>
                <a:gd name="T8" fmla="*/ 18 w 41"/>
                <a:gd name="T9" fmla="*/ 49 h 56"/>
                <a:gd name="T10" fmla="*/ 0 w 41"/>
                <a:gd name="T11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56">
                  <a:moveTo>
                    <a:pt x="0" y="56"/>
                  </a:moveTo>
                  <a:cubicBezTo>
                    <a:pt x="0" y="42"/>
                    <a:pt x="0" y="30"/>
                    <a:pt x="0" y="18"/>
                  </a:cubicBezTo>
                  <a:cubicBezTo>
                    <a:pt x="1" y="4"/>
                    <a:pt x="9" y="0"/>
                    <a:pt x="20" y="9"/>
                  </a:cubicBezTo>
                  <a:cubicBezTo>
                    <a:pt x="28" y="15"/>
                    <a:pt x="34" y="24"/>
                    <a:pt x="41" y="31"/>
                  </a:cubicBezTo>
                  <a:cubicBezTo>
                    <a:pt x="33" y="37"/>
                    <a:pt x="26" y="44"/>
                    <a:pt x="18" y="49"/>
                  </a:cubicBezTo>
                  <a:cubicBezTo>
                    <a:pt x="13" y="52"/>
                    <a:pt x="7" y="53"/>
                    <a:pt x="0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5" name="Freeform 59">
              <a:extLst>
                <a:ext uri="{FF2B5EF4-FFF2-40B4-BE49-F238E27FC236}">
                  <a16:creationId xmlns:a16="http://schemas.microsoft.com/office/drawing/2014/main" id="{914E474F-3726-4475-A45F-782F880D65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93863" y="2446338"/>
              <a:ext cx="2151063" cy="2154238"/>
            </a:xfrm>
            <a:custGeom>
              <a:avLst/>
              <a:gdLst>
                <a:gd name="T0" fmla="*/ 328 w 652"/>
                <a:gd name="T1" fmla="*/ 1 h 653"/>
                <a:gd name="T2" fmla="*/ 323 w 652"/>
                <a:gd name="T3" fmla="*/ 652 h 653"/>
                <a:gd name="T4" fmla="*/ 349 w 652"/>
                <a:gd name="T5" fmla="*/ 237 h 653"/>
                <a:gd name="T6" fmla="*/ 304 w 652"/>
                <a:gd name="T7" fmla="*/ 430 h 653"/>
                <a:gd name="T8" fmla="*/ 316 w 652"/>
                <a:gd name="T9" fmla="*/ 630 h 653"/>
                <a:gd name="T10" fmla="*/ 345 w 652"/>
                <a:gd name="T11" fmla="*/ 21 h 653"/>
                <a:gd name="T12" fmla="*/ 335 w 652"/>
                <a:gd name="T13" fmla="*/ 106 h 653"/>
                <a:gd name="T14" fmla="*/ 500 w 652"/>
                <a:gd name="T15" fmla="*/ 112 h 653"/>
                <a:gd name="T16" fmla="*/ 551 w 652"/>
                <a:gd name="T17" fmla="*/ 133 h 653"/>
                <a:gd name="T18" fmla="*/ 382 w 652"/>
                <a:gd name="T19" fmla="*/ 161 h 653"/>
                <a:gd name="T20" fmla="*/ 354 w 652"/>
                <a:gd name="T21" fmla="*/ 222 h 653"/>
                <a:gd name="T22" fmla="*/ 417 w 652"/>
                <a:gd name="T23" fmla="*/ 173 h 653"/>
                <a:gd name="T24" fmla="*/ 547 w 652"/>
                <a:gd name="T25" fmla="*/ 201 h 653"/>
                <a:gd name="T26" fmla="*/ 411 w 652"/>
                <a:gd name="T27" fmla="*/ 263 h 653"/>
                <a:gd name="T28" fmla="*/ 49 w 652"/>
                <a:gd name="T29" fmla="*/ 459 h 653"/>
                <a:gd name="T30" fmla="*/ 103 w 652"/>
                <a:gd name="T31" fmla="*/ 419 h 653"/>
                <a:gd name="T32" fmla="*/ 230 w 652"/>
                <a:gd name="T33" fmla="*/ 425 h 653"/>
                <a:gd name="T34" fmla="*/ 266 w 652"/>
                <a:gd name="T35" fmla="*/ 390 h 653"/>
                <a:gd name="T36" fmla="*/ 302 w 652"/>
                <a:gd name="T37" fmla="*/ 243 h 653"/>
                <a:gd name="T38" fmla="*/ 252 w 652"/>
                <a:gd name="T39" fmla="*/ 302 h 653"/>
                <a:gd name="T40" fmla="*/ 199 w 652"/>
                <a:gd name="T41" fmla="*/ 396 h 653"/>
                <a:gd name="T42" fmla="*/ 53 w 652"/>
                <a:gd name="T43" fmla="*/ 329 h 653"/>
                <a:gd name="T44" fmla="*/ 170 w 652"/>
                <a:gd name="T45" fmla="*/ 150 h 653"/>
                <a:gd name="T46" fmla="*/ 243 w 652"/>
                <a:gd name="T47" fmla="*/ 227 h 653"/>
                <a:gd name="T48" fmla="*/ 285 w 652"/>
                <a:gd name="T49" fmla="*/ 200 h 653"/>
                <a:gd name="T50" fmla="*/ 288 w 652"/>
                <a:gd name="T51" fmla="*/ 161 h 653"/>
                <a:gd name="T52" fmla="*/ 262 w 652"/>
                <a:gd name="T53" fmla="*/ 130 h 653"/>
                <a:gd name="T54" fmla="*/ 321 w 652"/>
                <a:gd name="T55" fmla="*/ 19 h 653"/>
                <a:gd name="T56" fmla="*/ 49 w 652"/>
                <a:gd name="T57" fmla="*/ 459 h 653"/>
                <a:gd name="T58" fmla="*/ 301 w 652"/>
                <a:gd name="T59" fmla="*/ 626 h 653"/>
                <a:gd name="T60" fmla="*/ 266 w 652"/>
                <a:gd name="T61" fmla="*/ 478 h 653"/>
                <a:gd name="T62" fmla="*/ 226 w 652"/>
                <a:gd name="T63" fmla="*/ 469 h 653"/>
                <a:gd name="T64" fmla="*/ 101 w 652"/>
                <a:gd name="T65" fmla="*/ 303 h 653"/>
                <a:gd name="T66" fmla="*/ 166 w 652"/>
                <a:gd name="T67" fmla="*/ 349 h 653"/>
                <a:gd name="T68" fmla="*/ 199 w 652"/>
                <a:gd name="T69" fmla="*/ 306 h 653"/>
                <a:gd name="T70" fmla="*/ 101 w 652"/>
                <a:gd name="T71" fmla="*/ 303 h 653"/>
                <a:gd name="T72" fmla="*/ 143 w 652"/>
                <a:gd name="T73" fmla="*/ 208 h 653"/>
                <a:gd name="T74" fmla="*/ 95 w 652"/>
                <a:gd name="T75" fmla="*/ 243 h 653"/>
                <a:gd name="T76" fmla="*/ 191 w 652"/>
                <a:gd name="T77" fmla="*/ 252 h 653"/>
                <a:gd name="T78" fmla="*/ 494 w 652"/>
                <a:gd name="T79" fmla="*/ 216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52" h="653">
                  <a:moveTo>
                    <a:pt x="1" y="325"/>
                  </a:moveTo>
                  <a:cubicBezTo>
                    <a:pt x="0" y="145"/>
                    <a:pt x="153" y="0"/>
                    <a:pt x="328" y="1"/>
                  </a:cubicBezTo>
                  <a:cubicBezTo>
                    <a:pt x="503" y="3"/>
                    <a:pt x="652" y="149"/>
                    <a:pt x="651" y="327"/>
                  </a:cubicBezTo>
                  <a:cubicBezTo>
                    <a:pt x="650" y="505"/>
                    <a:pt x="506" y="653"/>
                    <a:pt x="323" y="652"/>
                  </a:cubicBezTo>
                  <a:cubicBezTo>
                    <a:pt x="140" y="650"/>
                    <a:pt x="0" y="500"/>
                    <a:pt x="1" y="325"/>
                  </a:cubicBezTo>
                  <a:close/>
                  <a:moveTo>
                    <a:pt x="349" y="237"/>
                  </a:moveTo>
                  <a:cubicBezTo>
                    <a:pt x="341" y="264"/>
                    <a:pt x="333" y="287"/>
                    <a:pt x="326" y="311"/>
                  </a:cubicBezTo>
                  <a:cubicBezTo>
                    <a:pt x="315" y="350"/>
                    <a:pt x="302" y="388"/>
                    <a:pt x="304" y="430"/>
                  </a:cubicBezTo>
                  <a:cubicBezTo>
                    <a:pt x="307" y="483"/>
                    <a:pt x="309" y="536"/>
                    <a:pt x="320" y="589"/>
                  </a:cubicBezTo>
                  <a:cubicBezTo>
                    <a:pt x="323" y="603"/>
                    <a:pt x="329" y="617"/>
                    <a:pt x="316" y="630"/>
                  </a:cubicBezTo>
                  <a:cubicBezTo>
                    <a:pt x="465" y="636"/>
                    <a:pt x="613" y="527"/>
                    <a:pt x="628" y="357"/>
                  </a:cubicBezTo>
                  <a:cubicBezTo>
                    <a:pt x="646" y="156"/>
                    <a:pt x="489" y="26"/>
                    <a:pt x="345" y="21"/>
                  </a:cubicBezTo>
                  <a:cubicBezTo>
                    <a:pt x="345" y="28"/>
                    <a:pt x="346" y="35"/>
                    <a:pt x="345" y="42"/>
                  </a:cubicBezTo>
                  <a:cubicBezTo>
                    <a:pt x="342" y="63"/>
                    <a:pt x="338" y="85"/>
                    <a:pt x="335" y="106"/>
                  </a:cubicBezTo>
                  <a:cubicBezTo>
                    <a:pt x="333" y="118"/>
                    <a:pt x="339" y="125"/>
                    <a:pt x="350" y="122"/>
                  </a:cubicBezTo>
                  <a:cubicBezTo>
                    <a:pt x="399" y="108"/>
                    <a:pt x="450" y="113"/>
                    <a:pt x="500" y="112"/>
                  </a:cubicBezTo>
                  <a:cubicBezTo>
                    <a:pt x="515" y="111"/>
                    <a:pt x="530" y="119"/>
                    <a:pt x="544" y="124"/>
                  </a:cubicBezTo>
                  <a:cubicBezTo>
                    <a:pt x="547" y="125"/>
                    <a:pt x="550" y="129"/>
                    <a:pt x="551" y="133"/>
                  </a:cubicBezTo>
                  <a:cubicBezTo>
                    <a:pt x="555" y="151"/>
                    <a:pt x="548" y="160"/>
                    <a:pt x="529" y="161"/>
                  </a:cubicBezTo>
                  <a:cubicBezTo>
                    <a:pt x="480" y="161"/>
                    <a:pt x="431" y="160"/>
                    <a:pt x="382" y="161"/>
                  </a:cubicBezTo>
                  <a:cubicBezTo>
                    <a:pt x="369" y="161"/>
                    <a:pt x="354" y="164"/>
                    <a:pt x="345" y="171"/>
                  </a:cubicBezTo>
                  <a:cubicBezTo>
                    <a:pt x="332" y="180"/>
                    <a:pt x="339" y="211"/>
                    <a:pt x="354" y="222"/>
                  </a:cubicBezTo>
                  <a:cubicBezTo>
                    <a:pt x="355" y="220"/>
                    <a:pt x="356" y="218"/>
                    <a:pt x="357" y="216"/>
                  </a:cubicBezTo>
                  <a:cubicBezTo>
                    <a:pt x="368" y="190"/>
                    <a:pt x="385" y="172"/>
                    <a:pt x="417" y="173"/>
                  </a:cubicBezTo>
                  <a:cubicBezTo>
                    <a:pt x="451" y="174"/>
                    <a:pt x="486" y="174"/>
                    <a:pt x="521" y="176"/>
                  </a:cubicBezTo>
                  <a:cubicBezTo>
                    <a:pt x="535" y="177"/>
                    <a:pt x="545" y="188"/>
                    <a:pt x="547" y="201"/>
                  </a:cubicBezTo>
                  <a:cubicBezTo>
                    <a:pt x="553" y="234"/>
                    <a:pt x="539" y="253"/>
                    <a:pt x="506" y="256"/>
                  </a:cubicBezTo>
                  <a:cubicBezTo>
                    <a:pt x="474" y="259"/>
                    <a:pt x="442" y="261"/>
                    <a:pt x="411" y="263"/>
                  </a:cubicBezTo>
                  <a:cubicBezTo>
                    <a:pt x="387" y="264"/>
                    <a:pt x="368" y="256"/>
                    <a:pt x="349" y="237"/>
                  </a:cubicBezTo>
                  <a:close/>
                  <a:moveTo>
                    <a:pt x="49" y="459"/>
                  </a:moveTo>
                  <a:cubicBezTo>
                    <a:pt x="57" y="449"/>
                    <a:pt x="62" y="442"/>
                    <a:pt x="67" y="435"/>
                  </a:cubicBezTo>
                  <a:cubicBezTo>
                    <a:pt x="76" y="422"/>
                    <a:pt x="87" y="416"/>
                    <a:pt x="103" y="419"/>
                  </a:cubicBezTo>
                  <a:cubicBezTo>
                    <a:pt x="117" y="421"/>
                    <a:pt x="132" y="422"/>
                    <a:pt x="146" y="422"/>
                  </a:cubicBezTo>
                  <a:cubicBezTo>
                    <a:pt x="174" y="423"/>
                    <a:pt x="202" y="423"/>
                    <a:pt x="230" y="425"/>
                  </a:cubicBezTo>
                  <a:cubicBezTo>
                    <a:pt x="263" y="426"/>
                    <a:pt x="265" y="425"/>
                    <a:pt x="266" y="393"/>
                  </a:cubicBezTo>
                  <a:cubicBezTo>
                    <a:pt x="266" y="392"/>
                    <a:pt x="266" y="391"/>
                    <a:pt x="266" y="390"/>
                  </a:cubicBezTo>
                  <a:cubicBezTo>
                    <a:pt x="270" y="344"/>
                    <a:pt x="278" y="300"/>
                    <a:pt x="298" y="259"/>
                  </a:cubicBezTo>
                  <a:cubicBezTo>
                    <a:pt x="301" y="254"/>
                    <a:pt x="301" y="248"/>
                    <a:pt x="302" y="243"/>
                  </a:cubicBezTo>
                  <a:cubicBezTo>
                    <a:pt x="300" y="242"/>
                    <a:pt x="299" y="241"/>
                    <a:pt x="297" y="240"/>
                  </a:cubicBezTo>
                  <a:cubicBezTo>
                    <a:pt x="281" y="261"/>
                    <a:pt x="266" y="281"/>
                    <a:pt x="252" y="302"/>
                  </a:cubicBezTo>
                  <a:cubicBezTo>
                    <a:pt x="247" y="309"/>
                    <a:pt x="245" y="320"/>
                    <a:pt x="246" y="329"/>
                  </a:cubicBezTo>
                  <a:cubicBezTo>
                    <a:pt x="249" y="362"/>
                    <a:pt x="232" y="390"/>
                    <a:pt x="199" y="396"/>
                  </a:cubicBezTo>
                  <a:cubicBezTo>
                    <a:pt x="167" y="402"/>
                    <a:pt x="135" y="404"/>
                    <a:pt x="102" y="392"/>
                  </a:cubicBezTo>
                  <a:cubicBezTo>
                    <a:pt x="72" y="380"/>
                    <a:pt x="56" y="360"/>
                    <a:pt x="53" y="329"/>
                  </a:cubicBezTo>
                  <a:cubicBezTo>
                    <a:pt x="51" y="303"/>
                    <a:pt x="51" y="277"/>
                    <a:pt x="50" y="251"/>
                  </a:cubicBezTo>
                  <a:cubicBezTo>
                    <a:pt x="50" y="191"/>
                    <a:pt x="111" y="139"/>
                    <a:pt x="170" y="150"/>
                  </a:cubicBezTo>
                  <a:cubicBezTo>
                    <a:pt x="203" y="157"/>
                    <a:pt x="233" y="168"/>
                    <a:pt x="239" y="208"/>
                  </a:cubicBezTo>
                  <a:cubicBezTo>
                    <a:pt x="240" y="214"/>
                    <a:pt x="241" y="221"/>
                    <a:pt x="243" y="227"/>
                  </a:cubicBezTo>
                  <a:cubicBezTo>
                    <a:pt x="244" y="231"/>
                    <a:pt x="246" y="234"/>
                    <a:pt x="247" y="237"/>
                  </a:cubicBezTo>
                  <a:cubicBezTo>
                    <a:pt x="261" y="223"/>
                    <a:pt x="275" y="213"/>
                    <a:pt x="285" y="200"/>
                  </a:cubicBezTo>
                  <a:cubicBezTo>
                    <a:pt x="292" y="191"/>
                    <a:pt x="296" y="179"/>
                    <a:pt x="299" y="168"/>
                  </a:cubicBezTo>
                  <a:cubicBezTo>
                    <a:pt x="301" y="160"/>
                    <a:pt x="296" y="155"/>
                    <a:pt x="288" y="161"/>
                  </a:cubicBezTo>
                  <a:cubicBezTo>
                    <a:pt x="276" y="170"/>
                    <a:pt x="264" y="175"/>
                    <a:pt x="251" y="167"/>
                  </a:cubicBezTo>
                  <a:cubicBezTo>
                    <a:pt x="243" y="162"/>
                    <a:pt x="251" y="145"/>
                    <a:pt x="262" y="130"/>
                  </a:cubicBezTo>
                  <a:cubicBezTo>
                    <a:pt x="277" y="108"/>
                    <a:pt x="291" y="86"/>
                    <a:pt x="304" y="63"/>
                  </a:cubicBezTo>
                  <a:cubicBezTo>
                    <a:pt x="311" y="50"/>
                    <a:pt x="315" y="35"/>
                    <a:pt x="321" y="19"/>
                  </a:cubicBezTo>
                  <a:cubicBezTo>
                    <a:pt x="212" y="25"/>
                    <a:pt x="125" y="71"/>
                    <a:pt x="67" y="164"/>
                  </a:cubicBezTo>
                  <a:cubicBezTo>
                    <a:pt x="8" y="257"/>
                    <a:pt x="4" y="355"/>
                    <a:pt x="49" y="459"/>
                  </a:cubicBezTo>
                  <a:close/>
                  <a:moveTo>
                    <a:pt x="62" y="477"/>
                  </a:moveTo>
                  <a:cubicBezTo>
                    <a:pt x="97" y="556"/>
                    <a:pt x="244" y="647"/>
                    <a:pt x="301" y="626"/>
                  </a:cubicBezTo>
                  <a:cubicBezTo>
                    <a:pt x="285" y="613"/>
                    <a:pt x="277" y="597"/>
                    <a:pt x="275" y="577"/>
                  </a:cubicBezTo>
                  <a:cubicBezTo>
                    <a:pt x="272" y="544"/>
                    <a:pt x="269" y="511"/>
                    <a:pt x="266" y="478"/>
                  </a:cubicBezTo>
                  <a:cubicBezTo>
                    <a:pt x="266" y="468"/>
                    <a:pt x="265" y="462"/>
                    <a:pt x="253" y="466"/>
                  </a:cubicBezTo>
                  <a:cubicBezTo>
                    <a:pt x="244" y="468"/>
                    <a:pt x="235" y="469"/>
                    <a:pt x="226" y="469"/>
                  </a:cubicBezTo>
                  <a:cubicBezTo>
                    <a:pt x="172" y="472"/>
                    <a:pt x="118" y="475"/>
                    <a:pt x="62" y="477"/>
                  </a:cubicBezTo>
                  <a:close/>
                  <a:moveTo>
                    <a:pt x="101" y="303"/>
                  </a:moveTo>
                  <a:cubicBezTo>
                    <a:pt x="101" y="307"/>
                    <a:pt x="101" y="310"/>
                    <a:pt x="101" y="313"/>
                  </a:cubicBezTo>
                  <a:cubicBezTo>
                    <a:pt x="111" y="344"/>
                    <a:pt x="130" y="355"/>
                    <a:pt x="166" y="349"/>
                  </a:cubicBezTo>
                  <a:cubicBezTo>
                    <a:pt x="175" y="348"/>
                    <a:pt x="183" y="346"/>
                    <a:pt x="190" y="342"/>
                  </a:cubicBezTo>
                  <a:cubicBezTo>
                    <a:pt x="206" y="334"/>
                    <a:pt x="201" y="318"/>
                    <a:pt x="199" y="306"/>
                  </a:cubicBezTo>
                  <a:cubicBezTo>
                    <a:pt x="198" y="302"/>
                    <a:pt x="186" y="296"/>
                    <a:pt x="179" y="296"/>
                  </a:cubicBezTo>
                  <a:cubicBezTo>
                    <a:pt x="153" y="297"/>
                    <a:pt x="128" y="301"/>
                    <a:pt x="101" y="303"/>
                  </a:cubicBezTo>
                  <a:close/>
                  <a:moveTo>
                    <a:pt x="191" y="252"/>
                  </a:moveTo>
                  <a:cubicBezTo>
                    <a:pt x="189" y="212"/>
                    <a:pt x="180" y="207"/>
                    <a:pt x="143" y="208"/>
                  </a:cubicBezTo>
                  <a:cubicBezTo>
                    <a:pt x="141" y="208"/>
                    <a:pt x="139" y="208"/>
                    <a:pt x="137" y="209"/>
                  </a:cubicBezTo>
                  <a:cubicBezTo>
                    <a:pt x="116" y="212"/>
                    <a:pt x="99" y="226"/>
                    <a:pt x="95" y="243"/>
                  </a:cubicBezTo>
                  <a:cubicBezTo>
                    <a:pt x="94" y="251"/>
                    <a:pt x="92" y="262"/>
                    <a:pt x="106" y="261"/>
                  </a:cubicBezTo>
                  <a:cubicBezTo>
                    <a:pt x="134" y="258"/>
                    <a:pt x="162" y="255"/>
                    <a:pt x="191" y="252"/>
                  </a:cubicBezTo>
                  <a:close/>
                  <a:moveTo>
                    <a:pt x="403" y="219"/>
                  </a:moveTo>
                  <a:cubicBezTo>
                    <a:pt x="433" y="226"/>
                    <a:pt x="464" y="216"/>
                    <a:pt x="494" y="216"/>
                  </a:cubicBezTo>
                  <a:cubicBezTo>
                    <a:pt x="464" y="210"/>
                    <a:pt x="433" y="211"/>
                    <a:pt x="403" y="2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6" name="Freeform 60">
              <a:extLst>
                <a:ext uri="{FF2B5EF4-FFF2-40B4-BE49-F238E27FC236}">
                  <a16:creationId xmlns:a16="http://schemas.microsoft.com/office/drawing/2014/main" id="{AF6547CD-5D11-4962-963F-881957F8C1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526" y="3052763"/>
              <a:ext cx="395288" cy="357188"/>
            </a:xfrm>
            <a:custGeom>
              <a:avLst/>
              <a:gdLst>
                <a:gd name="T0" fmla="*/ 0 w 120"/>
                <a:gd name="T1" fmla="*/ 90 h 108"/>
                <a:gd name="T2" fmla="*/ 5 w 120"/>
                <a:gd name="T3" fmla="*/ 35 h 108"/>
                <a:gd name="T4" fmla="*/ 53 w 120"/>
                <a:gd name="T5" fmla="*/ 7 h 108"/>
                <a:gd name="T6" fmla="*/ 98 w 120"/>
                <a:gd name="T7" fmla="*/ 17 h 108"/>
                <a:gd name="T8" fmla="*/ 119 w 120"/>
                <a:gd name="T9" fmla="*/ 43 h 108"/>
                <a:gd name="T10" fmla="*/ 116 w 120"/>
                <a:gd name="T11" fmla="*/ 89 h 108"/>
                <a:gd name="T12" fmla="*/ 92 w 120"/>
                <a:gd name="T13" fmla="*/ 106 h 108"/>
                <a:gd name="T14" fmla="*/ 42 w 120"/>
                <a:gd name="T15" fmla="*/ 96 h 108"/>
                <a:gd name="T16" fmla="*/ 0 w 120"/>
                <a:gd name="T17" fmla="*/ 90 h 108"/>
                <a:gd name="T18" fmla="*/ 97 w 120"/>
                <a:gd name="T19" fmla="*/ 76 h 108"/>
                <a:gd name="T20" fmla="*/ 69 w 120"/>
                <a:gd name="T21" fmla="*/ 37 h 108"/>
                <a:gd name="T22" fmla="*/ 39 w 120"/>
                <a:gd name="T23" fmla="*/ 33 h 108"/>
                <a:gd name="T24" fmla="*/ 23 w 120"/>
                <a:gd name="T25" fmla="*/ 41 h 108"/>
                <a:gd name="T26" fmla="*/ 30 w 120"/>
                <a:gd name="T27" fmla="*/ 64 h 108"/>
                <a:gd name="T28" fmla="*/ 97 w 120"/>
                <a:gd name="T29" fmla="*/ 7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108">
                  <a:moveTo>
                    <a:pt x="0" y="90"/>
                  </a:moveTo>
                  <a:cubicBezTo>
                    <a:pt x="2" y="69"/>
                    <a:pt x="2" y="52"/>
                    <a:pt x="5" y="35"/>
                  </a:cubicBezTo>
                  <a:cubicBezTo>
                    <a:pt x="10" y="10"/>
                    <a:pt x="28" y="0"/>
                    <a:pt x="53" y="7"/>
                  </a:cubicBezTo>
                  <a:cubicBezTo>
                    <a:pt x="68" y="10"/>
                    <a:pt x="83" y="13"/>
                    <a:pt x="98" y="17"/>
                  </a:cubicBezTo>
                  <a:cubicBezTo>
                    <a:pt x="111" y="20"/>
                    <a:pt x="120" y="29"/>
                    <a:pt x="119" y="43"/>
                  </a:cubicBezTo>
                  <a:cubicBezTo>
                    <a:pt x="118" y="59"/>
                    <a:pt x="116" y="74"/>
                    <a:pt x="116" y="89"/>
                  </a:cubicBezTo>
                  <a:cubicBezTo>
                    <a:pt x="115" y="106"/>
                    <a:pt x="104" y="108"/>
                    <a:pt x="92" y="106"/>
                  </a:cubicBezTo>
                  <a:cubicBezTo>
                    <a:pt x="75" y="103"/>
                    <a:pt x="59" y="99"/>
                    <a:pt x="42" y="96"/>
                  </a:cubicBezTo>
                  <a:cubicBezTo>
                    <a:pt x="28" y="94"/>
                    <a:pt x="15" y="92"/>
                    <a:pt x="0" y="90"/>
                  </a:cubicBezTo>
                  <a:close/>
                  <a:moveTo>
                    <a:pt x="97" y="76"/>
                  </a:moveTo>
                  <a:cubicBezTo>
                    <a:pt x="100" y="44"/>
                    <a:pt x="96" y="39"/>
                    <a:pt x="69" y="37"/>
                  </a:cubicBezTo>
                  <a:cubicBezTo>
                    <a:pt x="59" y="36"/>
                    <a:pt x="49" y="35"/>
                    <a:pt x="39" y="33"/>
                  </a:cubicBezTo>
                  <a:cubicBezTo>
                    <a:pt x="30" y="30"/>
                    <a:pt x="24" y="31"/>
                    <a:pt x="23" y="41"/>
                  </a:cubicBezTo>
                  <a:cubicBezTo>
                    <a:pt x="21" y="49"/>
                    <a:pt x="13" y="61"/>
                    <a:pt x="30" y="64"/>
                  </a:cubicBezTo>
                  <a:cubicBezTo>
                    <a:pt x="52" y="69"/>
                    <a:pt x="74" y="72"/>
                    <a:pt x="97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7" name="Freeform 61">
              <a:extLst>
                <a:ext uri="{FF2B5EF4-FFF2-40B4-BE49-F238E27FC236}">
                  <a16:creationId xmlns:a16="http://schemas.microsoft.com/office/drawing/2014/main" id="{16E5D332-5A9F-4F33-9F75-F519CF8422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9163" y="4586288"/>
              <a:ext cx="382588" cy="385763"/>
            </a:xfrm>
            <a:custGeom>
              <a:avLst/>
              <a:gdLst>
                <a:gd name="T0" fmla="*/ 23 w 116"/>
                <a:gd name="T1" fmla="*/ 62 h 117"/>
                <a:gd name="T2" fmla="*/ 44 w 116"/>
                <a:gd name="T3" fmla="*/ 7 h 117"/>
                <a:gd name="T4" fmla="*/ 100 w 116"/>
                <a:gd name="T5" fmla="*/ 21 h 117"/>
                <a:gd name="T6" fmla="*/ 105 w 116"/>
                <a:gd name="T7" fmla="*/ 33 h 117"/>
                <a:gd name="T8" fmla="*/ 44 w 116"/>
                <a:gd name="T9" fmla="*/ 114 h 117"/>
                <a:gd name="T10" fmla="*/ 18 w 116"/>
                <a:gd name="T11" fmla="*/ 104 h 117"/>
                <a:gd name="T12" fmla="*/ 23 w 116"/>
                <a:gd name="T13" fmla="*/ 62 h 117"/>
                <a:gd name="T14" fmla="*/ 72 w 116"/>
                <a:gd name="T15" fmla="*/ 55 h 117"/>
                <a:gd name="T16" fmla="*/ 80 w 116"/>
                <a:gd name="T17" fmla="*/ 46 h 117"/>
                <a:gd name="T18" fmla="*/ 58 w 116"/>
                <a:gd name="T19" fmla="*/ 29 h 117"/>
                <a:gd name="T20" fmla="*/ 47 w 116"/>
                <a:gd name="T21" fmla="*/ 39 h 117"/>
                <a:gd name="T22" fmla="*/ 72 w 116"/>
                <a:gd name="T23" fmla="*/ 55 h 117"/>
                <a:gd name="T24" fmla="*/ 26 w 116"/>
                <a:gd name="T25" fmla="*/ 70 h 117"/>
                <a:gd name="T26" fmla="*/ 53 w 116"/>
                <a:gd name="T27" fmla="*/ 93 h 117"/>
                <a:gd name="T28" fmla="*/ 70 w 116"/>
                <a:gd name="T29" fmla="*/ 84 h 117"/>
                <a:gd name="T30" fmla="*/ 26 w 116"/>
                <a:gd name="T31" fmla="*/ 7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6" h="117">
                  <a:moveTo>
                    <a:pt x="23" y="62"/>
                  </a:moveTo>
                  <a:cubicBezTo>
                    <a:pt x="17" y="38"/>
                    <a:pt x="25" y="17"/>
                    <a:pt x="44" y="7"/>
                  </a:cubicBezTo>
                  <a:cubicBezTo>
                    <a:pt x="58" y="0"/>
                    <a:pt x="89" y="8"/>
                    <a:pt x="100" y="21"/>
                  </a:cubicBezTo>
                  <a:cubicBezTo>
                    <a:pt x="102" y="24"/>
                    <a:pt x="104" y="29"/>
                    <a:pt x="105" y="33"/>
                  </a:cubicBezTo>
                  <a:cubicBezTo>
                    <a:pt x="116" y="74"/>
                    <a:pt x="84" y="117"/>
                    <a:pt x="44" y="114"/>
                  </a:cubicBezTo>
                  <a:cubicBezTo>
                    <a:pt x="35" y="113"/>
                    <a:pt x="26" y="110"/>
                    <a:pt x="18" y="104"/>
                  </a:cubicBezTo>
                  <a:cubicBezTo>
                    <a:pt x="0" y="91"/>
                    <a:pt x="2" y="73"/>
                    <a:pt x="23" y="62"/>
                  </a:cubicBezTo>
                  <a:close/>
                  <a:moveTo>
                    <a:pt x="72" y="55"/>
                  </a:moveTo>
                  <a:cubicBezTo>
                    <a:pt x="74" y="53"/>
                    <a:pt x="77" y="49"/>
                    <a:pt x="80" y="46"/>
                  </a:cubicBezTo>
                  <a:cubicBezTo>
                    <a:pt x="73" y="40"/>
                    <a:pt x="66" y="33"/>
                    <a:pt x="58" y="29"/>
                  </a:cubicBezTo>
                  <a:cubicBezTo>
                    <a:pt x="57" y="28"/>
                    <a:pt x="47" y="35"/>
                    <a:pt x="47" y="39"/>
                  </a:cubicBezTo>
                  <a:cubicBezTo>
                    <a:pt x="48" y="52"/>
                    <a:pt x="58" y="53"/>
                    <a:pt x="72" y="55"/>
                  </a:cubicBezTo>
                  <a:close/>
                  <a:moveTo>
                    <a:pt x="26" y="70"/>
                  </a:moveTo>
                  <a:cubicBezTo>
                    <a:pt x="33" y="85"/>
                    <a:pt x="41" y="92"/>
                    <a:pt x="53" y="93"/>
                  </a:cubicBezTo>
                  <a:cubicBezTo>
                    <a:pt x="57" y="93"/>
                    <a:pt x="62" y="88"/>
                    <a:pt x="70" y="84"/>
                  </a:cubicBezTo>
                  <a:cubicBezTo>
                    <a:pt x="53" y="79"/>
                    <a:pt x="42" y="75"/>
                    <a:pt x="26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8" name="Freeform 62">
              <a:extLst>
                <a:ext uri="{FF2B5EF4-FFF2-40B4-BE49-F238E27FC236}">
                  <a16:creationId xmlns:a16="http://schemas.microsoft.com/office/drawing/2014/main" id="{78E94C47-CC95-4AD5-BAA1-DF5EB82931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0026" y="4649788"/>
              <a:ext cx="333375" cy="388938"/>
            </a:xfrm>
            <a:custGeom>
              <a:avLst/>
              <a:gdLst>
                <a:gd name="T0" fmla="*/ 0 w 101"/>
                <a:gd name="T1" fmla="*/ 56 h 118"/>
                <a:gd name="T2" fmla="*/ 58 w 101"/>
                <a:gd name="T3" fmla="*/ 0 h 118"/>
                <a:gd name="T4" fmla="*/ 84 w 101"/>
                <a:gd name="T5" fmla="*/ 14 h 118"/>
                <a:gd name="T6" fmla="*/ 99 w 101"/>
                <a:gd name="T7" fmla="*/ 75 h 118"/>
                <a:gd name="T8" fmla="*/ 68 w 101"/>
                <a:gd name="T9" fmla="*/ 113 h 118"/>
                <a:gd name="T10" fmla="*/ 17 w 101"/>
                <a:gd name="T11" fmla="*/ 94 h 118"/>
                <a:gd name="T12" fmla="*/ 0 w 101"/>
                <a:gd name="T13" fmla="*/ 56 h 118"/>
                <a:gd name="T14" fmla="*/ 31 w 101"/>
                <a:gd name="T15" fmla="*/ 52 h 118"/>
                <a:gd name="T16" fmla="*/ 42 w 101"/>
                <a:gd name="T17" fmla="*/ 80 h 118"/>
                <a:gd name="T18" fmla="*/ 60 w 101"/>
                <a:gd name="T19" fmla="*/ 89 h 118"/>
                <a:gd name="T20" fmla="*/ 72 w 101"/>
                <a:gd name="T21" fmla="*/ 71 h 118"/>
                <a:gd name="T22" fmla="*/ 68 w 101"/>
                <a:gd name="T23" fmla="*/ 46 h 118"/>
                <a:gd name="T24" fmla="*/ 46 w 101"/>
                <a:gd name="T25" fmla="*/ 24 h 118"/>
                <a:gd name="T26" fmla="*/ 31 w 101"/>
                <a:gd name="T27" fmla="*/ 52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1" h="118">
                  <a:moveTo>
                    <a:pt x="0" y="56"/>
                  </a:moveTo>
                  <a:cubicBezTo>
                    <a:pt x="3" y="20"/>
                    <a:pt x="24" y="0"/>
                    <a:pt x="58" y="0"/>
                  </a:cubicBezTo>
                  <a:cubicBezTo>
                    <a:pt x="69" y="0"/>
                    <a:pt x="78" y="5"/>
                    <a:pt x="84" y="14"/>
                  </a:cubicBezTo>
                  <a:cubicBezTo>
                    <a:pt x="95" y="33"/>
                    <a:pt x="101" y="53"/>
                    <a:pt x="99" y="75"/>
                  </a:cubicBezTo>
                  <a:cubicBezTo>
                    <a:pt x="97" y="94"/>
                    <a:pt x="84" y="109"/>
                    <a:pt x="68" y="113"/>
                  </a:cubicBezTo>
                  <a:cubicBezTo>
                    <a:pt x="49" y="118"/>
                    <a:pt x="26" y="110"/>
                    <a:pt x="17" y="94"/>
                  </a:cubicBezTo>
                  <a:cubicBezTo>
                    <a:pt x="10" y="82"/>
                    <a:pt x="6" y="68"/>
                    <a:pt x="0" y="56"/>
                  </a:cubicBezTo>
                  <a:close/>
                  <a:moveTo>
                    <a:pt x="31" y="52"/>
                  </a:moveTo>
                  <a:cubicBezTo>
                    <a:pt x="34" y="60"/>
                    <a:pt x="37" y="71"/>
                    <a:pt x="42" y="80"/>
                  </a:cubicBezTo>
                  <a:cubicBezTo>
                    <a:pt x="45" y="85"/>
                    <a:pt x="56" y="91"/>
                    <a:pt x="60" y="89"/>
                  </a:cubicBezTo>
                  <a:cubicBezTo>
                    <a:pt x="65" y="86"/>
                    <a:pt x="71" y="78"/>
                    <a:pt x="72" y="71"/>
                  </a:cubicBezTo>
                  <a:cubicBezTo>
                    <a:pt x="73" y="63"/>
                    <a:pt x="70" y="54"/>
                    <a:pt x="68" y="46"/>
                  </a:cubicBezTo>
                  <a:cubicBezTo>
                    <a:pt x="67" y="33"/>
                    <a:pt x="59" y="24"/>
                    <a:pt x="46" y="24"/>
                  </a:cubicBezTo>
                  <a:cubicBezTo>
                    <a:pt x="31" y="25"/>
                    <a:pt x="35" y="39"/>
                    <a:pt x="31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9" name="Freeform 63">
              <a:extLst>
                <a:ext uri="{FF2B5EF4-FFF2-40B4-BE49-F238E27FC236}">
                  <a16:creationId xmlns:a16="http://schemas.microsoft.com/office/drawing/2014/main" id="{2027E559-AD12-490C-A853-D33854FA17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4051" y="4451350"/>
              <a:ext cx="388938" cy="412750"/>
            </a:xfrm>
            <a:custGeom>
              <a:avLst/>
              <a:gdLst>
                <a:gd name="T0" fmla="*/ 42 w 118"/>
                <a:gd name="T1" fmla="*/ 54 h 125"/>
                <a:gd name="T2" fmla="*/ 51 w 118"/>
                <a:gd name="T3" fmla="*/ 49 h 125"/>
                <a:gd name="T4" fmla="*/ 101 w 118"/>
                <a:gd name="T5" fmla="*/ 48 h 125"/>
                <a:gd name="T6" fmla="*/ 99 w 118"/>
                <a:gd name="T7" fmla="*/ 108 h 125"/>
                <a:gd name="T8" fmla="*/ 50 w 118"/>
                <a:gd name="T9" fmla="*/ 122 h 125"/>
                <a:gd name="T10" fmla="*/ 39 w 118"/>
                <a:gd name="T11" fmla="*/ 108 h 125"/>
                <a:gd name="T12" fmla="*/ 55 w 118"/>
                <a:gd name="T13" fmla="*/ 98 h 125"/>
                <a:gd name="T14" fmla="*/ 84 w 118"/>
                <a:gd name="T15" fmla="*/ 71 h 125"/>
                <a:gd name="T16" fmla="*/ 75 w 118"/>
                <a:gd name="T17" fmla="*/ 60 h 125"/>
                <a:gd name="T18" fmla="*/ 57 w 118"/>
                <a:gd name="T19" fmla="*/ 66 h 125"/>
                <a:gd name="T20" fmla="*/ 12 w 118"/>
                <a:gd name="T21" fmla="*/ 59 h 125"/>
                <a:gd name="T22" fmla="*/ 9 w 118"/>
                <a:gd name="T23" fmla="*/ 49 h 125"/>
                <a:gd name="T24" fmla="*/ 1 w 118"/>
                <a:gd name="T25" fmla="*/ 33 h 125"/>
                <a:gd name="T26" fmla="*/ 17 w 118"/>
                <a:gd name="T27" fmla="*/ 23 h 125"/>
                <a:gd name="T28" fmla="*/ 54 w 118"/>
                <a:gd name="T29" fmla="*/ 2 h 125"/>
                <a:gd name="T30" fmla="*/ 70 w 118"/>
                <a:gd name="T31" fmla="*/ 3 h 125"/>
                <a:gd name="T32" fmla="*/ 67 w 118"/>
                <a:gd name="T33" fmla="*/ 20 h 125"/>
                <a:gd name="T34" fmla="*/ 48 w 118"/>
                <a:gd name="T35" fmla="*/ 32 h 125"/>
                <a:gd name="T36" fmla="*/ 42 w 118"/>
                <a:gd name="T37" fmla="*/ 5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8" h="125">
                  <a:moveTo>
                    <a:pt x="42" y="54"/>
                  </a:moveTo>
                  <a:cubicBezTo>
                    <a:pt x="46" y="52"/>
                    <a:pt x="49" y="51"/>
                    <a:pt x="51" y="49"/>
                  </a:cubicBezTo>
                  <a:cubicBezTo>
                    <a:pt x="67" y="36"/>
                    <a:pt x="92" y="34"/>
                    <a:pt x="101" y="48"/>
                  </a:cubicBezTo>
                  <a:cubicBezTo>
                    <a:pt x="118" y="73"/>
                    <a:pt x="118" y="91"/>
                    <a:pt x="99" y="108"/>
                  </a:cubicBezTo>
                  <a:cubicBezTo>
                    <a:pt x="85" y="120"/>
                    <a:pt x="68" y="125"/>
                    <a:pt x="50" y="122"/>
                  </a:cubicBezTo>
                  <a:cubicBezTo>
                    <a:pt x="44" y="120"/>
                    <a:pt x="35" y="118"/>
                    <a:pt x="39" y="108"/>
                  </a:cubicBezTo>
                  <a:cubicBezTo>
                    <a:pt x="42" y="101"/>
                    <a:pt x="44" y="95"/>
                    <a:pt x="55" y="98"/>
                  </a:cubicBezTo>
                  <a:cubicBezTo>
                    <a:pt x="79" y="104"/>
                    <a:pt x="90" y="94"/>
                    <a:pt x="84" y="71"/>
                  </a:cubicBezTo>
                  <a:cubicBezTo>
                    <a:pt x="83" y="67"/>
                    <a:pt x="78" y="60"/>
                    <a:pt x="75" y="60"/>
                  </a:cubicBezTo>
                  <a:cubicBezTo>
                    <a:pt x="69" y="60"/>
                    <a:pt x="60" y="62"/>
                    <a:pt x="57" y="66"/>
                  </a:cubicBezTo>
                  <a:cubicBezTo>
                    <a:pt x="37" y="95"/>
                    <a:pt x="25" y="87"/>
                    <a:pt x="12" y="59"/>
                  </a:cubicBezTo>
                  <a:cubicBezTo>
                    <a:pt x="11" y="55"/>
                    <a:pt x="10" y="52"/>
                    <a:pt x="9" y="49"/>
                  </a:cubicBezTo>
                  <a:cubicBezTo>
                    <a:pt x="6" y="43"/>
                    <a:pt x="0" y="37"/>
                    <a:pt x="1" y="33"/>
                  </a:cubicBezTo>
                  <a:cubicBezTo>
                    <a:pt x="4" y="29"/>
                    <a:pt x="11" y="27"/>
                    <a:pt x="17" y="23"/>
                  </a:cubicBezTo>
                  <a:cubicBezTo>
                    <a:pt x="29" y="16"/>
                    <a:pt x="41" y="8"/>
                    <a:pt x="54" y="2"/>
                  </a:cubicBezTo>
                  <a:cubicBezTo>
                    <a:pt x="58" y="0"/>
                    <a:pt x="65" y="3"/>
                    <a:pt x="70" y="3"/>
                  </a:cubicBezTo>
                  <a:cubicBezTo>
                    <a:pt x="69" y="9"/>
                    <a:pt x="70" y="17"/>
                    <a:pt x="67" y="20"/>
                  </a:cubicBezTo>
                  <a:cubicBezTo>
                    <a:pt x="62" y="26"/>
                    <a:pt x="55" y="28"/>
                    <a:pt x="48" y="32"/>
                  </a:cubicBezTo>
                  <a:cubicBezTo>
                    <a:pt x="41" y="37"/>
                    <a:pt x="35" y="43"/>
                    <a:pt x="42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0" name="Freeform 64">
              <a:extLst>
                <a:ext uri="{FF2B5EF4-FFF2-40B4-BE49-F238E27FC236}">
                  <a16:creationId xmlns:a16="http://schemas.microsoft.com/office/drawing/2014/main" id="{F4B327D5-311B-4128-ABB3-335631DE9E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33776" y="2419350"/>
              <a:ext cx="449263" cy="436563"/>
            </a:xfrm>
            <a:custGeom>
              <a:avLst/>
              <a:gdLst>
                <a:gd name="T0" fmla="*/ 6 w 136"/>
                <a:gd name="T1" fmla="*/ 68 h 132"/>
                <a:gd name="T2" fmla="*/ 73 w 136"/>
                <a:gd name="T3" fmla="*/ 0 h 132"/>
                <a:gd name="T4" fmla="*/ 120 w 136"/>
                <a:gd name="T5" fmla="*/ 47 h 132"/>
                <a:gd name="T6" fmla="*/ 94 w 136"/>
                <a:gd name="T7" fmla="*/ 91 h 132"/>
                <a:gd name="T8" fmla="*/ 73 w 136"/>
                <a:gd name="T9" fmla="*/ 112 h 132"/>
                <a:gd name="T10" fmla="*/ 73 w 136"/>
                <a:gd name="T11" fmla="*/ 121 h 132"/>
                <a:gd name="T12" fmla="*/ 59 w 136"/>
                <a:gd name="T13" fmla="*/ 132 h 132"/>
                <a:gd name="T14" fmla="*/ 50 w 136"/>
                <a:gd name="T15" fmla="*/ 117 h 132"/>
                <a:gd name="T16" fmla="*/ 59 w 136"/>
                <a:gd name="T17" fmla="*/ 92 h 132"/>
                <a:gd name="T18" fmla="*/ 52 w 136"/>
                <a:gd name="T19" fmla="*/ 71 h 132"/>
                <a:gd name="T20" fmla="*/ 34 w 136"/>
                <a:gd name="T21" fmla="*/ 87 h 132"/>
                <a:gd name="T22" fmla="*/ 28 w 136"/>
                <a:gd name="T23" fmla="*/ 96 h 132"/>
                <a:gd name="T24" fmla="*/ 15 w 136"/>
                <a:gd name="T25" fmla="*/ 92 h 132"/>
                <a:gd name="T26" fmla="*/ 6 w 136"/>
                <a:gd name="T27" fmla="*/ 68 h 132"/>
                <a:gd name="T28" fmla="*/ 87 w 136"/>
                <a:gd name="T29" fmla="*/ 34 h 132"/>
                <a:gd name="T30" fmla="*/ 72 w 136"/>
                <a:gd name="T31" fmla="*/ 55 h 132"/>
                <a:gd name="T32" fmla="*/ 87 w 136"/>
                <a:gd name="T33" fmla="*/ 71 h 132"/>
                <a:gd name="T34" fmla="*/ 101 w 136"/>
                <a:gd name="T35" fmla="*/ 60 h 132"/>
                <a:gd name="T36" fmla="*/ 87 w 136"/>
                <a:gd name="T37" fmla="*/ 3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32">
                  <a:moveTo>
                    <a:pt x="6" y="68"/>
                  </a:moveTo>
                  <a:cubicBezTo>
                    <a:pt x="41" y="56"/>
                    <a:pt x="62" y="36"/>
                    <a:pt x="73" y="0"/>
                  </a:cubicBezTo>
                  <a:cubicBezTo>
                    <a:pt x="90" y="17"/>
                    <a:pt x="107" y="30"/>
                    <a:pt x="120" y="47"/>
                  </a:cubicBezTo>
                  <a:cubicBezTo>
                    <a:pt x="136" y="67"/>
                    <a:pt x="122" y="91"/>
                    <a:pt x="94" y="91"/>
                  </a:cubicBezTo>
                  <a:cubicBezTo>
                    <a:pt x="76" y="90"/>
                    <a:pt x="73" y="98"/>
                    <a:pt x="73" y="112"/>
                  </a:cubicBezTo>
                  <a:cubicBezTo>
                    <a:pt x="74" y="115"/>
                    <a:pt x="75" y="119"/>
                    <a:pt x="73" y="121"/>
                  </a:cubicBezTo>
                  <a:cubicBezTo>
                    <a:pt x="69" y="125"/>
                    <a:pt x="64" y="129"/>
                    <a:pt x="59" y="132"/>
                  </a:cubicBezTo>
                  <a:cubicBezTo>
                    <a:pt x="56" y="127"/>
                    <a:pt x="49" y="122"/>
                    <a:pt x="50" y="117"/>
                  </a:cubicBezTo>
                  <a:cubicBezTo>
                    <a:pt x="51" y="109"/>
                    <a:pt x="57" y="101"/>
                    <a:pt x="59" y="92"/>
                  </a:cubicBezTo>
                  <a:cubicBezTo>
                    <a:pt x="61" y="84"/>
                    <a:pt x="64" y="72"/>
                    <a:pt x="52" y="71"/>
                  </a:cubicBezTo>
                  <a:cubicBezTo>
                    <a:pt x="46" y="70"/>
                    <a:pt x="39" y="81"/>
                    <a:pt x="34" y="87"/>
                  </a:cubicBezTo>
                  <a:cubicBezTo>
                    <a:pt x="31" y="89"/>
                    <a:pt x="30" y="96"/>
                    <a:pt x="28" y="96"/>
                  </a:cubicBezTo>
                  <a:cubicBezTo>
                    <a:pt x="24" y="97"/>
                    <a:pt x="18" y="95"/>
                    <a:pt x="15" y="92"/>
                  </a:cubicBezTo>
                  <a:cubicBezTo>
                    <a:pt x="9" y="85"/>
                    <a:pt x="0" y="78"/>
                    <a:pt x="6" y="68"/>
                  </a:cubicBezTo>
                  <a:close/>
                  <a:moveTo>
                    <a:pt x="87" y="34"/>
                  </a:moveTo>
                  <a:cubicBezTo>
                    <a:pt x="80" y="43"/>
                    <a:pt x="71" y="50"/>
                    <a:pt x="72" y="55"/>
                  </a:cubicBezTo>
                  <a:cubicBezTo>
                    <a:pt x="73" y="61"/>
                    <a:pt x="81" y="68"/>
                    <a:pt x="87" y="71"/>
                  </a:cubicBezTo>
                  <a:cubicBezTo>
                    <a:pt x="94" y="74"/>
                    <a:pt x="102" y="68"/>
                    <a:pt x="101" y="60"/>
                  </a:cubicBezTo>
                  <a:cubicBezTo>
                    <a:pt x="99" y="52"/>
                    <a:pt x="93" y="45"/>
                    <a:pt x="87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1" name="Freeform 65">
              <a:extLst>
                <a:ext uri="{FF2B5EF4-FFF2-40B4-BE49-F238E27FC236}">
                  <a16:creationId xmlns:a16="http://schemas.microsoft.com/office/drawing/2014/main" id="{9456987F-7360-4E32-930E-4AE4952619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201" y="2782888"/>
              <a:ext cx="404813" cy="358775"/>
            </a:xfrm>
            <a:custGeom>
              <a:avLst/>
              <a:gdLst>
                <a:gd name="T0" fmla="*/ 0 w 123"/>
                <a:gd name="T1" fmla="*/ 34 h 109"/>
                <a:gd name="T2" fmla="*/ 33 w 123"/>
                <a:gd name="T3" fmla="*/ 17 h 109"/>
                <a:gd name="T4" fmla="*/ 36 w 123"/>
                <a:gd name="T5" fmla="*/ 19 h 109"/>
                <a:gd name="T6" fmla="*/ 31 w 123"/>
                <a:gd name="T7" fmla="*/ 31 h 109"/>
                <a:gd name="T8" fmla="*/ 33 w 123"/>
                <a:gd name="T9" fmla="*/ 79 h 109"/>
                <a:gd name="T10" fmla="*/ 46 w 123"/>
                <a:gd name="T11" fmla="*/ 83 h 109"/>
                <a:gd name="T12" fmla="*/ 51 w 123"/>
                <a:gd name="T13" fmla="*/ 72 h 109"/>
                <a:gd name="T14" fmla="*/ 50 w 123"/>
                <a:gd name="T15" fmla="*/ 48 h 109"/>
                <a:gd name="T16" fmla="*/ 79 w 123"/>
                <a:gd name="T17" fmla="*/ 3 h 109"/>
                <a:gd name="T18" fmla="*/ 116 w 123"/>
                <a:gd name="T19" fmla="*/ 38 h 109"/>
                <a:gd name="T20" fmla="*/ 119 w 123"/>
                <a:gd name="T21" fmla="*/ 55 h 109"/>
                <a:gd name="T22" fmla="*/ 98 w 123"/>
                <a:gd name="T23" fmla="*/ 82 h 109"/>
                <a:gd name="T24" fmla="*/ 102 w 123"/>
                <a:gd name="T25" fmla="*/ 49 h 109"/>
                <a:gd name="T26" fmla="*/ 84 w 123"/>
                <a:gd name="T27" fmla="*/ 20 h 109"/>
                <a:gd name="T28" fmla="*/ 75 w 123"/>
                <a:gd name="T29" fmla="*/ 50 h 109"/>
                <a:gd name="T30" fmla="*/ 78 w 123"/>
                <a:gd name="T31" fmla="*/ 79 h 109"/>
                <a:gd name="T32" fmla="*/ 57 w 123"/>
                <a:gd name="T33" fmla="*/ 103 h 109"/>
                <a:gd name="T34" fmla="*/ 6 w 123"/>
                <a:gd name="T35" fmla="*/ 65 h 109"/>
                <a:gd name="T36" fmla="*/ 0 w 123"/>
                <a:gd name="T37" fmla="*/ 3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3" h="109">
                  <a:moveTo>
                    <a:pt x="0" y="34"/>
                  </a:moveTo>
                  <a:cubicBezTo>
                    <a:pt x="10" y="29"/>
                    <a:pt x="21" y="23"/>
                    <a:pt x="33" y="17"/>
                  </a:cubicBezTo>
                  <a:cubicBezTo>
                    <a:pt x="34" y="17"/>
                    <a:pt x="35" y="18"/>
                    <a:pt x="36" y="19"/>
                  </a:cubicBezTo>
                  <a:cubicBezTo>
                    <a:pt x="34" y="23"/>
                    <a:pt x="34" y="28"/>
                    <a:pt x="31" y="31"/>
                  </a:cubicBezTo>
                  <a:cubicBezTo>
                    <a:pt x="19" y="43"/>
                    <a:pt x="20" y="68"/>
                    <a:pt x="33" y="79"/>
                  </a:cubicBezTo>
                  <a:cubicBezTo>
                    <a:pt x="37" y="82"/>
                    <a:pt x="42" y="84"/>
                    <a:pt x="46" y="83"/>
                  </a:cubicBezTo>
                  <a:cubicBezTo>
                    <a:pt x="49" y="82"/>
                    <a:pt x="51" y="76"/>
                    <a:pt x="51" y="72"/>
                  </a:cubicBezTo>
                  <a:cubicBezTo>
                    <a:pt x="52" y="64"/>
                    <a:pt x="51" y="56"/>
                    <a:pt x="50" y="48"/>
                  </a:cubicBezTo>
                  <a:cubicBezTo>
                    <a:pt x="47" y="26"/>
                    <a:pt x="60" y="5"/>
                    <a:pt x="79" y="3"/>
                  </a:cubicBezTo>
                  <a:cubicBezTo>
                    <a:pt x="96" y="0"/>
                    <a:pt x="113" y="16"/>
                    <a:pt x="116" y="38"/>
                  </a:cubicBezTo>
                  <a:cubicBezTo>
                    <a:pt x="117" y="43"/>
                    <a:pt x="117" y="49"/>
                    <a:pt x="119" y="55"/>
                  </a:cubicBezTo>
                  <a:cubicBezTo>
                    <a:pt x="123" y="73"/>
                    <a:pt x="118" y="80"/>
                    <a:pt x="98" y="82"/>
                  </a:cubicBezTo>
                  <a:cubicBezTo>
                    <a:pt x="99" y="71"/>
                    <a:pt x="102" y="60"/>
                    <a:pt x="102" y="49"/>
                  </a:cubicBezTo>
                  <a:cubicBezTo>
                    <a:pt x="102" y="34"/>
                    <a:pt x="91" y="17"/>
                    <a:pt x="84" y="20"/>
                  </a:cubicBezTo>
                  <a:cubicBezTo>
                    <a:pt x="70" y="26"/>
                    <a:pt x="75" y="40"/>
                    <a:pt x="75" y="50"/>
                  </a:cubicBezTo>
                  <a:cubicBezTo>
                    <a:pt x="75" y="60"/>
                    <a:pt x="77" y="69"/>
                    <a:pt x="78" y="79"/>
                  </a:cubicBezTo>
                  <a:cubicBezTo>
                    <a:pt x="79" y="93"/>
                    <a:pt x="71" y="101"/>
                    <a:pt x="57" y="103"/>
                  </a:cubicBezTo>
                  <a:cubicBezTo>
                    <a:pt x="31" y="109"/>
                    <a:pt x="10" y="93"/>
                    <a:pt x="6" y="65"/>
                  </a:cubicBezTo>
                  <a:cubicBezTo>
                    <a:pt x="5" y="55"/>
                    <a:pt x="2" y="46"/>
                    <a:pt x="0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2" name="Freeform 66">
              <a:extLst>
                <a:ext uri="{FF2B5EF4-FFF2-40B4-BE49-F238E27FC236}">
                  <a16:creationId xmlns:a16="http://schemas.microsoft.com/office/drawing/2014/main" id="{58299B7B-3F26-43F0-9BE3-CC0D8A7DAA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3638" y="2027238"/>
              <a:ext cx="319088" cy="376238"/>
            </a:xfrm>
            <a:custGeom>
              <a:avLst/>
              <a:gdLst>
                <a:gd name="T0" fmla="*/ 42 w 97"/>
                <a:gd name="T1" fmla="*/ 108 h 114"/>
                <a:gd name="T2" fmla="*/ 15 w 97"/>
                <a:gd name="T3" fmla="*/ 114 h 114"/>
                <a:gd name="T4" fmla="*/ 0 w 97"/>
                <a:gd name="T5" fmla="*/ 16 h 114"/>
                <a:gd name="T6" fmla="*/ 43 w 97"/>
                <a:gd name="T7" fmla="*/ 22 h 114"/>
                <a:gd name="T8" fmla="*/ 63 w 97"/>
                <a:gd name="T9" fmla="*/ 47 h 114"/>
                <a:gd name="T10" fmla="*/ 74 w 97"/>
                <a:gd name="T11" fmla="*/ 54 h 114"/>
                <a:gd name="T12" fmla="*/ 68 w 97"/>
                <a:gd name="T13" fmla="*/ 16 h 114"/>
                <a:gd name="T14" fmla="*/ 77 w 97"/>
                <a:gd name="T15" fmla="*/ 1 h 114"/>
                <a:gd name="T16" fmla="*/ 97 w 97"/>
                <a:gd name="T17" fmla="*/ 1 h 114"/>
                <a:gd name="T18" fmla="*/ 88 w 97"/>
                <a:gd name="T19" fmla="*/ 47 h 114"/>
                <a:gd name="T20" fmla="*/ 94 w 97"/>
                <a:gd name="T21" fmla="*/ 80 h 114"/>
                <a:gd name="T22" fmla="*/ 88 w 97"/>
                <a:gd name="T23" fmla="*/ 94 h 114"/>
                <a:gd name="T24" fmla="*/ 73 w 97"/>
                <a:gd name="T25" fmla="*/ 89 h 114"/>
                <a:gd name="T26" fmla="*/ 51 w 97"/>
                <a:gd name="T27" fmla="*/ 61 h 114"/>
                <a:gd name="T28" fmla="*/ 33 w 97"/>
                <a:gd name="T29" fmla="*/ 42 h 114"/>
                <a:gd name="T30" fmla="*/ 42 w 97"/>
                <a:gd name="T31" fmla="*/ 10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7" h="114">
                  <a:moveTo>
                    <a:pt x="42" y="108"/>
                  </a:moveTo>
                  <a:cubicBezTo>
                    <a:pt x="33" y="110"/>
                    <a:pt x="24" y="112"/>
                    <a:pt x="15" y="114"/>
                  </a:cubicBezTo>
                  <a:cubicBezTo>
                    <a:pt x="10" y="81"/>
                    <a:pt x="5" y="49"/>
                    <a:pt x="0" y="16"/>
                  </a:cubicBezTo>
                  <a:cubicBezTo>
                    <a:pt x="11" y="6"/>
                    <a:pt x="31" y="7"/>
                    <a:pt x="43" y="22"/>
                  </a:cubicBezTo>
                  <a:cubicBezTo>
                    <a:pt x="50" y="31"/>
                    <a:pt x="56" y="39"/>
                    <a:pt x="63" y="47"/>
                  </a:cubicBezTo>
                  <a:cubicBezTo>
                    <a:pt x="65" y="49"/>
                    <a:pt x="67" y="50"/>
                    <a:pt x="74" y="54"/>
                  </a:cubicBezTo>
                  <a:cubicBezTo>
                    <a:pt x="72" y="39"/>
                    <a:pt x="73" y="26"/>
                    <a:pt x="68" y="16"/>
                  </a:cubicBezTo>
                  <a:cubicBezTo>
                    <a:pt x="62" y="4"/>
                    <a:pt x="67" y="1"/>
                    <a:pt x="77" y="1"/>
                  </a:cubicBezTo>
                  <a:cubicBezTo>
                    <a:pt x="82" y="0"/>
                    <a:pt x="88" y="1"/>
                    <a:pt x="97" y="1"/>
                  </a:cubicBezTo>
                  <a:cubicBezTo>
                    <a:pt x="82" y="17"/>
                    <a:pt x="86" y="32"/>
                    <a:pt x="88" y="47"/>
                  </a:cubicBezTo>
                  <a:cubicBezTo>
                    <a:pt x="90" y="58"/>
                    <a:pt x="93" y="69"/>
                    <a:pt x="94" y="80"/>
                  </a:cubicBezTo>
                  <a:cubicBezTo>
                    <a:pt x="94" y="85"/>
                    <a:pt x="91" y="93"/>
                    <a:pt x="88" y="94"/>
                  </a:cubicBezTo>
                  <a:cubicBezTo>
                    <a:pt x="84" y="95"/>
                    <a:pt x="76" y="93"/>
                    <a:pt x="73" y="89"/>
                  </a:cubicBezTo>
                  <a:cubicBezTo>
                    <a:pt x="65" y="81"/>
                    <a:pt x="58" y="71"/>
                    <a:pt x="51" y="61"/>
                  </a:cubicBezTo>
                  <a:cubicBezTo>
                    <a:pt x="46" y="55"/>
                    <a:pt x="40" y="50"/>
                    <a:pt x="33" y="42"/>
                  </a:cubicBezTo>
                  <a:cubicBezTo>
                    <a:pt x="26" y="67"/>
                    <a:pt x="31" y="87"/>
                    <a:pt x="42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3" name="Freeform 67">
              <a:extLst>
                <a:ext uri="{FF2B5EF4-FFF2-40B4-BE49-F238E27FC236}">
                  <a16:creationId xmlns:a16="http://schemas.microsoft.com/office/drawing/2014/main" id="{C0C7D655-14DA-4882-A1A3-EBF186CBA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8613" y="2357438"/>
              <a:ext cx="446088" cy="438150"/>
            </a:xfrm>
            <a:custGeom>
              <a:avLst/>
              <a:gdLst>
                <a:gd name="T0" fmla="*/ 103 w 135"/>
                <a:gd name="T1" fmla="*/ 108 h 133"/>
                <a:gd name="T2" fmla="*/ 88 w 135"/>
                <a:gd name="T3" fmla="*/ 125 h 133"/>
                <a:gd name="T4" fmla="*/ 69 w 135"/>
                <a:gd name="T5" fmla="*/ 122 h 133"/>
                <a:gd name="T6" fmla="*/ 27 w 135"/>
                <a:gd name="T7" fmla="*/ 82 h 133"/>
                <a:gd name="T8" fmla="*/ 0 w 135"/>
                <a:gd name="T9" fmla="*/ 63 h 133"/>
                <a:gd name="T10" fmla="*/ 26 w 135"/>
                <a:gd name="T11" fmla="*/ 41 h 133"/>
                <a:gd name="T12" fmla="*/ 79 w 135"/>
                <a:gd name="T13" fmla="*/ 54 h 133"/>
                <a:gd name="T14" fmla="*/ 47 w 135"/>
                <a:gd name="T15" fmla="*/ 21 h 133"/>
                <a:gd name="T16" fmla="*/ 66 w 135"/>
                <a:gd name="T17" fmla="*/ 0 h 133"/>
                <a:gd name="T18" fmla="*/ 135 w 135"/>
                <a:gd name="T19" fmla="*/ 78 h 133"/>
                <a:gd name="T20" fmla="*/ 41 w 135"/>
                <a:gd name="T21" fmla="*/ 62 h 133"/>
                <a:gd name="T22" fmla="*/ 103 w 135"/>
                <a:gd name="T23" fmla="*/ 10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33">
                  <a:moveTo>
                    <a:pt x="103" y="108"/>
                  </a:moveTo>
                  <a:cubicBezTo>
                    <a:pt x="98" y="115"/>
                    <a:pt x="93" y="120"/>
                    <a:pt x="88" y="125"/>
                  </a:cubicBezTo>
                  <a:cubicBezTo>
                    <a:pt x="80" y="132"/>
                    <a:pt x="77" y="133"/>
                    <a:pt x="69" y="122"/>
                  </a:cubicBezTo>
                  <a:cubicBezTo>
                    <a:pt x="58" y="106"/>
                    <a:pt x="42" y="95"/>
                    <a:pt x="27" y="82"/>
                  </a:cubicBezTo>
                  <a:cubicBezTo>
                    <a:pt x="19" y="75"/>
                    <a:pt x="10" y="70"/>
                    <a:pt x="0" y="63"/>
                  </a:cubicBezTo>
                  <a:cubicBezTo>
                    <a:pt x="1" y="48"/>
                    <a:pt x="21" y="50"/>
                    <a:pt x="26" y="41"/>
                  </a:cubicBezTo>
                  <a:cubicBezTo>
                    <a:pt x="45" y="45"/>
                    <a:pt x="62" y="49"/>
                    <a:pt x="79" y="54"/>
                  </a:cubicBezTo>
                  <a:cubicBezTo>
                    <a:pt x="80" y="38"/>
                    <a:pt x="66" y="24"/>
                    <a:pt x="47" y="21"/>
                  </a:cubicBezTo>
                  <a:cubicBezTo>
                    <a:pt x="48" y="10"/>
                    <a:pt x="48" y="10"/>
                    <a:pt x="66" y="0"/>
                  </a:cubicBezTo>
                  <a:cubicBezTo>
                    <a:pt x="83" y="30"/>
                    <a:pt x="109" y="51"/>
                    <a:pt x="135" y="78"/>
                  </a:cubicBezTo>
                  <a:cubicBezTo>
                    <a:pt x="102" y="83"/>
                    <a:pt x="76" y="61"/>
                    <a:pt x="41" y="62"/>
                  </a:cubicBezTo>
                  <a:cubicBezTo>
                    <a:pt x="62" y="82"/>
                    <a:pt x="75" y="103"/>
                    <a:pt x="10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4" name="Freeform 68">
              <a:extLst>
                <a:ext uri="{FF2B5EF4-FFF2-40B4-BE49-F238E27FC236}">
                  <a16:creationId xmlns:a16="http://schemas.microsoft.com/office/drawing/2014/main" id="{E8DBB360-EAE5-415E-A1D1-8F2A7CD0F9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7076" y="2214563"/>
              <a:ext cx="412750" cy="422275"/>
            </a:xfrm>
            <a:custGeom>
              <a:avLst/>
              <a:gdLst>
                <a:gd name="T0" fmla="*/ 84 w 125"/>
                <a:gd name="T1" fmla="*/ 113 h 128"/>
                <a:gd name="T2" fmla="*/ 53 w 125"/>
                <a:gd name="T3" fmla="*/ 118 h 128"/>
                <a:gd name="T4" fmla="*/ 0 w 125"/>
                <a:gd name="T5" fmla="*/ 81 h 128"/>
                <a:gd name="T6" fmla="*/ 23 w 125"/>
                <a:gd name="T7" fmla="*/ 64 h 128"/>
                <a:gd name="T8" fmla="*/ 54 w 125"/>
                <a:gd name="T9" fmla="*/ 12 h 128"/>
                <a:gd name="T10" fmla="*/ 68 w 125"/>
                <a:gd name="T11" fmla="*/ 6 h 128"/>
                <a:gd name="T12" fmla="*/ 117 w 125"/>
                <a:gd name="T13" fmla="*/ 37 h 128"/>
                <a:gd name="T14" fmla="*/ 125 w 125"/>
                <a:gd name="T15" fmla="*/ 51 h 128"/>
                <a:gd name="T16" fmla="*/ 120 w 125"/>
                <a:gd name="T17" fmla="*/ 57 h 128"/>
                <a:gd name="T18" fmla="*/ 107 w 125"/>
                <a:gd name="T19" fmla="*/ 49 h 128"/>
                <a:gd name="T20" fmla="*/ 74 w 125"/>
                <a:gd name="T21" fmla="*/ 28 h 128"/>
                <a:gd name="T22" fmla="*/ 56 w 125"/>
                <a:gd name="T23" fmla="*/ 49 h 128"/>
                <a:gd name="T24" fmla="*/ 100 w 125"/>
                <a:gd name="T25" fmla="*/ 72 h 128"/>
                <a:gd name="T26" fmla="*/ 90 w 125"/>
                <a:gd name="T27" fmla="*/ 86 h 128"/>
                <a:gd name="T28" fmla="*/ 76 w 125"/>
                <a:gd name="T29" fmla="*/ 84 h 128"/>
                <a:gd name="T30" fmla="*/ 64 w 125"/>
                <a:gd name="T31" fmla="*/ 72 h 128"/>
                <a:gd name="T32" fmla="*/ 40 w 125"/>
                <a:gd name="T33" fmla="*/ 74 h 128"/>
                <a:gd name="T34" fmla="*/ 45 w 125"/>
                <a:gd name="T35" fmla="*/ 99 h 128"/>
                <a:gd name="T36" fmla="*/ 84 w 125"/>
                <a:gd name="T37" fmla="*/ 11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5" h="128">
                  <a:moveTo>
                    <a:pt x="84" y="113"/>
                  </a:moveTo>
                  <a:cubicBezTo>
                    <a:pt x="80" y="123"/>
                    <a:pt x="68" y="128"/>
                    <a:pt x="53" y="118"/>
                  </a:cubicBezTo>
                  <a:cubicBezTo>
                    <a:pt x="37" y="108"/>
                    <a:pt x="21" y="96"/>
                    <a:pt x="0" y="81"/>
                  </a:cubicBezTo>
                  <a:cubicBezTo>
                    <a:pt x="8" y="75"/>
                    <a:pt x="18" y="71"/>
                    <a:pt x="23" y="64"/>
                  </a:cubicBezTo>
                  <a:cubicBezTo>
                    <a:pt x="35" y="48"/>
                    <a:pt x="44" y="30"/>
                    <a:pt x="54" y="12"/>
                  </a:cubicBezTo>
                  <a:cubicBezTo>
                    <a:pt x="57" y="6"/>
                    <a:pt x="60" y="0"/>
                    <a:pt x="68" y="6"/>
                  </a:cubicBezTo>
                  <a:cubicBezTo>
                    <a:pt x="84" y="16"/>
                    <a:pt x="101" y="26"/>
                    <a:pt x="117" y="37"/>
                  </a:cubicBezTo>
                  <a:cubicBezTo>
                    <a:pt x="121" y="39"/>
                    <a:pt x="123" y="46"/>
                    <a:pt x="125" y="51"/>
                  </a:cubicBezTo>
                  <a:cubicBezTo>
                    <a:pt x="125" y="52"/>
                    <a:pt x="121" y="57"/>
                    <a:pt x="120" y="57"/>
                  </a:cubicBezTo>
                  <a:cubicBezTo>
                    <a:pt x="116" y="55"/>
                    <a:pt x="111" y="52"/>
                    <a:pt x="107" y="49"/>
                  </a:cubicBezTo>
                  <a:cubicBezTo>
                    <a:pt x="96" y="42"/>
                    <a:pt x="85" y="35"/>
                    <a:pt x="74" y="28"/>
                  </a:cubicBezTo>
                  <a:cubicBezTo>
                    <a:pt x="68" y="35"/>
                    <a:pt x="63" y="41"/>
                    <a:pt x="56" y="49"/>
                  </a:cubicBezTo>
                  <a:cubicBezTo>
                    <a:pt x="71" y="57"/>
                    <a:pt x="84" y="64"/>
                    <a:pt x="100" y="72"/>
                  </a:cubicBezTo>
                  <a:cubicBezTo>
                    <a:pt x="98" y="75"/>
                    <a:pt x="96" y="82"/>
                    <a:pt x="90" y="86"/>
                  </a:cubicBezTo>
                  <a:cubicBezTo>
                    <a:pt x="88" y="88"/>
                    <a:pt x="80" y="87"/>
                    <a:pt x="76" y="84"/>
                  </a:cubicBezTo>
                  <a:cubicBezTo>
                    <a:pt x="71" y="82"/>
                    <a:pt x="68" y="76"/>
                    <a:pt x="64" y="72"/>
                  </a:cubicBezTo>
                  <a:cubicBezTo>
                    <a:pt x="55" y="65"/>
                    <a:pt x="48" y="63"/>
                    <a:pt x="40" y="74"/>
                  </a:cubicBezTo>
                  <a:cubicBezTo>
                    <a:pt x="33" y="85"/>
                    <a:pt x="32" y="94"/>
                    <a:pt x="45" y="99"/>
                  </a:cubicBezTo>
                  <a:cubicBezTo>
                    <a:pt x="58" y="104"/>
                    <a:pt x="71" y="108"/>
                    <a:pt x="8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5" name="Freeform 69">
              <a:extLst>
                <a:ext uri="{FF2B5EF4-FFF2-40B4-BE49-F238E27FC236}">
                  <a16:creationId xmlns:a16="http://schemas.microsoft.com/office/drawing/2014/main" id="{1D6803C5-CDD1-4715-81A5-4DBD034432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3176" y="3432175"/>
              <a:ext cx="407988" cy="303213"/>
            </a:xfrm>
            <a:custGeom>
              <a:avLst/>
              <a:gdLst>
                <a:gd name="T0" fmla="*/ 0 w 124"/>
                <a:gd name="T1" fmla="*/ 32 h 92"/>
                <a:gd name="T2" fmla="*/ 11 w 124"/>
                <a:gd name="T3" fmla="*/ 0 h 92"/>
                <a:gd name="T4" fmla="*/ 64 w 124"/>
                <a:gd name="T5" fmla="*/ 8 h 92"/>
                <a:gd name="T6" fmla="*/ 71 w 124"/>
                <a:gd name="T7" fmla="*/ 7 h 92"/>
                <a:gd name="T8" fmla="*/ 113 w 124"/>
                <a:gd name="T9" fmla="*/ 19 h 92"/>
                <a:gd name="T10" fmla="*/ 114 w 124"/>
                <a:gd name="T11" fmla="*/ 70 h 92"/>
                <a:gd name="T12" fmla="*/ 90 w 124"/>
                <a:gd name="T13" fmla="*/ 83 h 92"/>
                <a:gd name="T14" fmla="*/ 41 w 124"/>
                <a:gd name="T15" fmla="*/ 87 h 92"/>
                <a:gd name="T16" fmla="*/ 12 w 124"/>
                <a:gd name="T17" fmla="*/ 92 h 92"/>
                <a:gd name="T18" fmla="*/ 32 w 124"/>
                <a:gd name="T19" fmla="*/ 66 h 92"/>
                <a:gd name="T20" fmla="*/ 85 w 124"/>
                <a:gd name="T21" fmla="*/ 66 h 92"/>
                <a:gd name="T22" fmla="*/ 103 w 124"/>
                <a:gd name="T23" fmla="*/ 51 h 92"/>
                <a:gd name="T24" fmla="*/ 87 w 124"/>
                <a:gd name="T25" fmla="*/ 23 h 92"/>
                <a:gd name="T26" fmla="*/ 16 w 124"/>
                <a:gd name="T27" fmla="*/ 32 h 92"/>
                <a:gd name="T28" fmla="*/ 0 w 124"/>
                <a:gd name="T29" fmla="*/ 3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92">
                  <a:moveTo>
                    <a:pt x="0" y="32"/>
                  </a:moveTo>
                  <a:cubicBezTo>
                    <a:pt x="4" y="20"/>
                    <a:pt x="7" y="11"/>
                    <a:pt x="11" y="0"/>
                  </a:cubicBezTo>
                  <a:cubicBezTo>
                    <a:pt x="28" y="20"/>
                    <a:pt x="47" y="7"/>
                    <a:pt x="64" y="8"/>
                  </a:cubicBezTo>
                  <a:cubicBezTo>
                    <a:pt x="66" y="9"/>
                    <a:pt x="69" y="7"/>
                    <a:pt x="71" y="7"/>
                  </a:cubicBezTo>
                  <a:cubicBezTo>
                    <a:pt x="87" y="5"/>
                    <a:pt x="104" y="4"/>
                    <a:pt x="113" y="19"/>
                  </a:cubicBezTo>
                  <a:cubicBezTo>
                    <a:pt x="122" y="35"/>
                    <a:pt x="124" y="54"/>
                    <a:pt x="114" y="70"/>
                  </a:cubicBezTo>
                  <a:cubicBezTo>
                    <a:pt x="110" y="77"/>
                    <a:pt x="99" y="81"/>
                    <a:pt x="90" y="83"/>
                  </a:cubicBezTo>
                  <a:cubicBezTo>
                    <a:pt x="74" y="86"/>
                    <a:pt x="57" y="85"/>
                    <a:pt x="41" y="87"/>
                  </a:cubicBezTo>
                  <a:cubicBezTo>
                    <a:pt x="31" y="88"/>
                    <a:pt x="21" y="90"/>
                    <a:pt x="12" y="92"/>
                  </a:cubicBezTo>
                  <a:cubicBezTo>
                    <a:pt x="8" y="69"/>
                    <a:pt x="10" y="66"/>
                    <a:pt x="32" y="66"/>
                  </a:cubicBezTo>
                  <a:cubicBezTo>
                    <a:pt x="50" y="66"/>
                    <a:pt x="68" y="67"/>
                    <a:pt x="85" y="66"/>
                  </a:cubicBezTo>
                  <a:cubicBezTo>
                    <a:pt x="94" y="65"/>
                    <a:pt x="103" y="65"/>
                    <a:pt x="103" y="51"/>
                  </a:cubicBezTo>
                  <a:cubicBezTo>
                    <a:pt x="104" y="33"/>
                    <a:pt x="100" y="23"/>
                    <a:pt x="87" y="23"/>
                  </a:cubicBezTo>
                  <a:cubicBezTo>
                    <a:pt x="63" y="23"/>
                    <a:pt x="39" y="18"/>
                    <a:pt x="16" y="32"/>
                  </a:cubicBezTo>
                  <a:cubicBezTo>
                    <a:pt x="13" y="34"/>
                    <a:pt x="7" y="32"/>
                    <a:pt x="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6" name="Freeform 70">
              <a:extLst>
                <a:ext uri="{FF2B5EF4-FFF2-40B4-BE49-F238E27FC236}">
                  <a16:creationId xmlns:a16="http://schemas.microsoft.com/office/drawing/2014/main" id="{86EA058F-1B12-4D75-813E-32F63CFA32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8738" y="3792538"/>
              <a:ext cx="434975" cy="285750"/>
            </a:xfrm>
            <a:custGeom>
              <a:avLst/>
              <a:gdLst>
                <a:gd name="T0" fmla="*/ 119 w 132"/>
                <a:gd name="T1" fmla="*/ 22 h 87"/>
                <a:gd name="T2" fmla="*/ 131 w 132"/>
                <a:gd name="T3" fmla="*/ 48 h 87"/>
                <a:gd name="T4" fmla="*/ 125 w 132"/>
                <a:gd name="T5" fmla="*/ 58 h 87"/>
                <a:gd name="T6" fmla="*/ 74 w 132"/>
                <a:gd name="T7" fmla="*/ 69 h 87"/>
                <a:gd name="T8" fmla="*/ 33 w 132"/>
                <a:gd name="T9" fmla="*/ 87 h 87"/>
                <a:gd name="T10" fmla="*/ 18 w 132"/>
                <a:gd name="T11" fmla="*/ 63 h 87"/>
                <a:gd name="T12" fmla="*/ 6 w 132"/>
                <a:gd name="T13" fmla="*/ 30 h 87"/>
                <a:gd name="T14" fmla="*/ 19 w 132"/>
                <a:gd name="T15" fmla="*/ 9 h 87"/>
                <a:gd name="T16" fmla="*/ 28 w 132"/>
                <a:gd name="T17" fmla="*/ 49 h 87"/>
                <a:gd name="T18" fmla="*/ 45 w 132"/>
                <a:gd name="T19" fmla="*/ 57 h 87"/>
                <a:gd name="T20" fmla="*/ 59 w 132"/>
                <a:gd name="T21" fmla="*/ 41 h 87"/>
                <a:gd name="T22" fmla="*/ 47 w 132"/>
                <a:gd name="T23" fmla="*/ 18 h 87"/>
                <a:gd name="T24" fmla="*/ 42 w 132"/>
                <a:gd name="T25" fmla="*/ 10 h 87"/>
                <a:gd name="T26" fmla="*/ 52 w 132"/>
                <a:gd name="T27" fmla="*/ 2 h 87"/>
                <a:gd name="T28" fmla="*/ 62 w 132"/>
                <a:gd name="T29" fmla="*/ 0 h 87"/>
                <a:gd name="T30" fmla="*/ 83 w 132"/>
                <a:gd name="T31" fmla="*/ 42 h 87"/>
                <a:gd name="T32" fmla="*/ 119 w 132"/>
                <a:gd name="T33" fmla="*/ 2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2" h="87">
                  <a:moveTo>
                    <a:pt x="119" y="22"/>
                  </a:moveTo>
                  <a:cubicBezTo>
                    <a:pt x="124" y="32"/>
                    <a:pt x="129" y="39"/>
                    <a:pt x="131" y="48"/>
                  </a:cubicBezTo>
                  <a:cubicBezTo>
                    <a:pt x="132" y="50"/>
                    <a:pt x="126" y="58"/>
                    <a:pt x="125" y="58"/>
                  </a:cubicBezTo>
                  <a:cubicBezTo>
                    <a:pt x="106" y="52"/>
                    <a:pt x="90" y="64"/>
                    <a:pt x="74" y="69"/>
                  </a:cubicBezTo>
                  <a:cubicBezTo>
                    <a:pt x="61" y="73"/>
                    <a:pt x="48" y="80"/>
                    <a:pt x="33" y="87"/>
                  </a:cubicBezTo>
                  <a:cubicBezTo>
                    <a:pt x="29" y="81"/>
                    <a:pt x="22" y="72"/>
                    <a:pt x="18" y="63"/>
                  </a:cubicBezTo>
                  <a:cubicBezTo>
                    <a:pt x="13" y="52"/>
                    <a:pt x="10" y="41"/>
                    <a:pt x="6" y="30"/>
                  </a:cubicBezTo>
                  <a:cubicBezTo>
                    <a:pt x="0" y="15"/>
                    <a:pt x="5" y="8"/>
                    <a:pt x="19" y="9"/>
                  </a:cubicBezTo>
                  <a:cubicBezTo>
                    <a:pt x="22" y="23"/>
                    <a:pt x="25" y="36"/>
                    <a:pt x="28" y="49"/>
                  </a:cubicBezTo>
                  <a:cubicBezTo>
                    <a:pt x="31" y="59"/>
                    <a:pt x="35" y="60"/>
                    <a:pt x="45" y="57"/>
                  </a:cubicBezTo>
                  <a:cubicBezTo>
                    <a:pt x="54" y="54"/>
                    <a:pt x="62" y="51"/>
                    <a:pt x="59" y="41"/>
                  </a:cubicBezTo>
                  <a:cubicBezTo>
                    <a:pt x="56" y="33"/>
                    <a:pt x="51" y="26"/>
                    <a:pt x="47" y="18"/>
                  </a:cubicBezTo>
                  <a:cubicBezTo>
                    <a:pt x="45" y="15"/>
                    <a:pt x="41" y="11"/>
                    <a:pt x="42" y="10"/>
                  </a:cubicBezTo>
                  <a:cubicBezTo>
                    <a:pt x="44" y="6"/>
                    <a:pt x="48" y="4"/>
                    <a:pt x="52" y="2"/>
                  </a:cubicBezTo>
                  <a:cubicBezTo>
                    <a:pt x="56" y="1"/>
                    <a:pt x="62" y="1"/>
                    <a:pt x="62" y="0"/>
                  </a:cubicBezTo>
                  <a:cubicBezTo>
                    <a:pt x="69" y="15"/>
                    <a:pt x="74" y="30"/>
                    <a:pt x="83" y="42"/>
                  </a:cubicBezTo>
                  <a:cubicBezTo>
                    <a:pt x="87" y="48"/>
                    <a:pt x="112" y="34"/>
                    <a:pt x="11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7" name="Freeform 71">
              <a:extLst>
                <a:ext uri="{FF2B5EF4-FFF2-40B4-BE49-F238E27FC236}">
                  <a16:creationId xmlns:a16="http://schemas.microsoft.com/office/drawing/2014/main" id="{646E239C-7852-449C-AAEE-D318847D2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1113" y="3821113"/>
              <a:ext cx="422275" cy="303213"/>
            </a:xfrm>
            <a:custGeom>
              <a:avLst/>
              <a:gdLst>
                <a:gd name="T0" fmla="*/ 123 w 128"/>
                <a:gd name="T1" fmla="*/ 2 h 92"/>
                <a:gd name="T2" fmla="*/ 98 w 128"/>
                <a:gd name="T3" fmla="*/ 35 h 92"/>
                <a:gd name="T4" fmla="*/ 69 w 128"/>
                <a:gd name="T5" fmla="*/ 36 h 92"/>
                <a:gd name="T6" fmla="*/ 67 w 128"/>
                <a:gd name="T7" fmla="*/ 43 h 92"/>
                <a:gd name="T8" fmla="*/ 100 w 128"/>
                <a:gd name="T9" fmla="*/ 69 h 92"/>
                <a:gd name="T10" fmla="*/ 104 w 128"/>
                <a:gd name="T11" fmla="*/ 66 h 92"/>
                <a:gd name="T12" fmla="*/ 103 w 128"/>
                <a:gd name="T13" fmla="*/ 82 h 92"/>
                <a:gd name="T14" fmla="*/ 96 w 128"/>
                <a:gd name="T15" fmla="*/ 92 h 92"/>
                <a:gd name="T16" fmla="*/ 86 w 128"/>
                <a:gd name="T17" fmla="*/ 88 h 92"/>
                <a:gd name="T18" fmla="*/ 50 w 128"/>
                <a:gd name="T19" fmla="*/ 50 h 92"/>
                <a:gd name="T20" fmla="*/ 0 w 128"/>
                <a:gd name="T21" fmla="*/ 42 h 92"/>
                <a:gd name="T22" fmla="*/ 11 w 128"/>
                <a:gd name="T23" fmla="*/ 3 h 92"/>
                <a:gd name="T24" fmla="*/ 22 w 128"/>
                <a:gd name="T25" fmla="*/ 1 h 92"/>
                <a:gd name="T26" fmla="*/ 65 w 128"/>
                <a:gd name="T27" fmla="*/ 19 h 92"/>
                <a:gd name="T28" fmla="*/ 123 w 128"/>
                <a:gd name="T29" fmla="*/ 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8" h="92">
                  <a:moveTo>
                    <a:pt x="123" y="2"/>
                  </a:moveTo>
                  <a:cubicBezTo>
                    <a:pt x="128" y="19"/>
                    <a:pt x="117" y="34"/>
                    <a:pt x="98" y="35"/>
                  </a:cubicBezTo>
                  <a:cubicBezTo>
                    <a:pt x="88" y="35"/>
                    <a:pt x="79" y="36"/>
                    <a:pt x="69" y="36"/>
                  </a:cubicBezTo>
                  <a:cubicBezTo>
                    <a:pt x="69" y="38"/>
                    <a:pt x="68" y="41"/>
                    <a:pt x="67" y="43"/>
                  </a:cubicBezTo>
                  <a:cubicBezTo>
                    <a:pt x="78" y="52"/>
                    <a:pt x="89" y="60"/>
                    <a:pt x="100" y="69"/>
                  </a:cubicBezTo>
                  <a:cubicBezTo>
                    <a:pt x="101" y="68"/>
                    <a:pt x="102" y="67"/>
                    <a:pt x="104" y="66"/>
                  </a:cubicBezTo>
                  <a:cubicBezTo>
                    <a:pt x="104" y="72"/>
                    <a:pt x="104" y="77"/>
                    <a:pt x="103" y="82"/>
                  </a:cubicBezTo>
                  <a:cubicBezTo>
                    <a:pt x="102" y="86"/>
                    <a:pt x="99" y="90"/>
                    <a:pt x="96" y="92"/>
                  </a:cubicBezTo>
                  <a:cubicBezTo>
                    <a:pt x="94" y="92"/>
                    <a:pt x="89" y="90"/>
                    <a:pt x="86" y="88"/>
                  </a:cubicBezTo>
                  <a:cubicBezTo>
                    <a:pt x="74" y="75"/>
                    <a:pt x="62" y="63"/>
                    <a:pt x="50" y="50"/>
                  </a:cubicBezTo>
                  <a:cubicBezTo>
                    <a:pt x="37" y="36"/>
                    <a:pt x="21" y="35"/>
                    <a:pt x="0" y="42"/>
                  </a:cubicBezTo>
                  <a:cubicBezTo>
                    <a:pt x="4" y="27"/>
                    <a:pt x="7" y="15"/>
                    <a:pt x="11" y="3"/>
                  </a:cubicBezTo>
                  <a:cubicBezTo>
                    <a:pt x="11" y="1"/>
                    <a:pt x="21" y="0"/>
                    <a:pt x="22" y="1"/>
                  </a:cubicBezTo>
                  <a:cubicBezTo>
                    <a:pt x="36" y="21"/>
                    <a:pt x="44" y="24"/>
                    <a:pt x="65" y="19"/>
                  </a:cubicBezTo>
                  <a:cubicBezTo>
                    <a:pt x="84" y="14"/>
                    <a:pt x="103" y="8"/>
                    <a:pt x="1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8" name="Freeform 72">
              <a:extLst>
                <a:ext uri="{FF2B5EF4-FFF2-40B4-BE49-F238E27FC236}">
                  <a16:creationId xmlns:a16="http://schemas.microsoft.com/office/drawing/2014/main" id="{94212087-17C1-4F60-B61C-703D306CBC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0576" y="2116138"/>
              <a:ext cx="352425" cy="379413"/>
            </a:xfrm>
            <a:custGeom>
              <a:avLst/>
              <a:gdLst>
                <a:gd name="T0" fmla="*/ 76 w 107"/>
                <a:gd name="T1" fmla="*/ 0 h 115"/>
                <a:gd name="T2" fmla="*/ 94 w 107"/>
                <a:gd name="T3" fmla="*/ 50 h 115"/>
                <a:gd name="T4" fmla="*/ 97 w 107"/>
                <a:gd name="T5" fmla="*/ 58 h 115"/>
                <a:gd name="T6" fmla="*/ 71 w 107"/>
                <a:gd name="T7" fmla="*/ 109 h 115"/>
                <a:gd name="T8" fmla="*/ 24 w 107"/>
                <a:gd name="T9" fmla="*/ 85 h 115"/>
                <a:gd name="T10" fmla="*/ 2 w 107"/>
                <a:gd name="T11" fmla="*/ 39 h 115"/>
                <a:gd name="T12" fmla="*/ 1 w 107"/>
                <a:gd name="T13" fmla="*/ 30 h 115"/>
                <a:gd name="T14" fmla="*/ 30 w 107"/>
                <a:gd name="T15" fmla="*/ 18 h 115"/>
                <a:gd name="T16" fmla="*/ 49 w 107"/>
                <a:gd name="T17" fmla="*/ 86 h 115"/>
                <a:gd name="T18" fmla="*/ 84 w 107"/>
                <a:gd name="T19" fmla="*/ 94 h 115"/>
                <a:gd name="T20" fmla="*/ 87 w 107"/>
                <a:gd name="T21" fmla="*/ 80 h 115"/>
                <a:gd name="T22" fmla="*/ 62 w 107"/>
                <a:gd name="T23" fmla="*/ 18 h 115"/>
                <a:gd name="T24" fmla="*/ 72 w 107"/>
                <a:gd name="T25" fmla="*/ 0 h 115"/>
                <a:gd name="T26" fmla="*/ 76 w 107"/>
                <a:gd name="T2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7" h="115">
                  <a:moveTo>
                    <a:pt x="76" y="0"/>
                  </a:moveTo>
                  <a:cubicBezTo>
                    <a:pt x="82" y="18"/>
                    <a:pt x="88" y="34"/>
                    <a:pt x="94" y="50"/>
                  </a:cubicBezTo>
                  <a:cubicBezTo>
                    <a:pt x="95" y="53"/>
                    <a:pt x="96" y="56"/>
                    <a:pt x="97" y="58"/>
                  </a:cubicBezTo>
                  <a:cubicBezTo>
                    <a:pt x="107" y="98"/>
                    <a:pt x="102" y="101"/>
                    <a:pt x="71" y="109"/>
                  </a:cubicBezTo>
                  <a:cubicBezTo>
                    <a:pt x="45" y="115"/>
                    <a:pt x="34" y="109"/>
                    <a:pt x="24" y="85"/>
                  </a:cubicBezTo>
                  <a:cubicBezTo>
                    <a:pt x="17" y="69"/>
                    <a:pt x="9" y="54"/>
                    <a:pt x="2" y="39"/>
                  </a:cubicBezTo>
                  <a:cubicBezTo>
                    <a:pt x="0" y="36"/>
                    <a:pt x="0" y="30"/>
                    <a:pt x="1" y="30"/>
                  </a:cubicBezTo>
                  <a:cubicBezTo>
                    <a:pt x="10" y="25"/>
                    <a:pt x="20" y="21"/>
                    <a:pt x="30" y="18"/>
                  </a:cubicBezTo>
                  <a:cubicBezTo>
                    <a:pt x="24" y="46"/>
                    <a:pt x="41" y="65"/>
                    <a:pt x="49" y="86"/>
                  </a:cubicBezTo>
                  <a:cubicBezTo>
                    <a:pt x="54" y="100"/>
                    <a:pt x="72" y="103"/>
                    <a:pt x="84" y="94"/>
                  </a:cubicBezTo>
                  <a:cubicBezTo>
                    <a:pt x="87" y="91"/>
                    <a:pt x="89" y="84"/>
                    <a:pt x="87" y="80"/>
                  </a:cubicBezTo>
                  <a:cubicBezTo>
                    <a:pt x="80" y="59"/>
                    <a:pt x="71" y="38"/>
                    <a:pt x="62" y="18"/>
                  </a:cubicBezTo>
                  <a:cubicBezTo>
                    <a:pt x="55" y="3"/>
                    <a:pt x="56" y="1"/>
                    <a:pt x="72" y="0"/>
                  </a:cubicBezTo>
                  <a:cubicBezTo>
                    <a:pt x="74" y="0"/>
                    <a:pt x="76" y="0"/>
                    <a:pt x="7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9" name="Freeform 73">
              <a:extLst>
                <a:ext uri="{FF2B5EF4-FFF2-40B4-BE49-F238E27FC236}">
                  <a16:creationId xmlns:a16="http://schemas.microsoft.com/office/drawing/2014/main" id="{6E3439DA-CF57-4443-95E5-234B446A46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6676" y="3416300"/>
              <a:ext cx="385763" cy="319088"/>
            </a:xfrm>
            <a:custGeom>
              <a:avLst/>
              <a:gdLst>
                <a:gd name="T0" fmla="*/ 8 w 117"/>
                <a:gd name="T1" fmla="*/ 72 h 97"/>
                <a:gd name="T2" fmla="*/ 14 w 117"/>
                <a:gd name="T3" fmla="*/ 25 h 97"/>
                <a:gd name="T4" fmla="*/ 93 w 117"/>
                <a:gd name="T5" fmla="*/ 40 h 97"/>
                <a:gd name="T6" fmla="*/ 101 w 117"/>
                <a:gd name="T7" fmla="*/ 24 h 97"/>
                <a:gd name="T8" fmla="*/ 94 w 117"/>
                <a:gd name="T9" fmla="*/ 9 h 97"/>
                <a:gd name="T10" fmla="*/ 116 w 117"/>
                <a:gd name="T11" fmla="*/ 0 h 97"/>
                <a:gd name="T12" fmla="*/ 116 w 117"/>
                <a:gd name="T13" fmla="*/ 83 h 97"/>
                <a:gd name="T14" fmla="*/ 93 w 117"/>
                <a:gd name="T15" fmla="*/ 93 h 97"/>
                <a:gd name="T16" fmla="*/ 96 w 117"/>
                <a:gd name="T17" fmla="*/ 82 h 97"/>
                <a:gd name="T18" fmla="*/ 84 w 117"/>
                <a:gd name="T19" fmla="*/ 63 h 97"/>
                <a:gd name="T20" fmla="*/ 62 w 117"/>
                <a:gd name="T21" fmla="*/ 61 h 97"/>
                <a:gd name="T22" fmla="*/ 8 w 117"/>
                <a:gd name="T23" fmla="*/ 72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" h="97">
                  <a:moveTo>
                    <a:pt x="8" y="72"/>
                  </a:moveTo>
                  <a:cubicBezTo>
                    <a:pt x="0" y="51"/>
                    <a:pt x="2" y="40"/>
                    <a:pt x="14" y="25"/>
                  </a:cubicBezTo>
                  <a:cubicBezTo>
                    <a:pt x="38" y="42"/>
                    <a:pt x="66" y="37"/>
                    <a:pt x="93" y="40"/>
                  </a:cubicBezTo>
                  <a:cubicBezTo>
                    <a:pt x="102" y="42"/>
                    <a:pt x="106" y="32"/>
                    <a:pt x="101" y="24"/>
                  </a:cubicBezTo>
                  <a:cubicBezTo>
                    <a:pt x="99" y="19"/>
                    <a:pt x="97" y="14"/>
                    <a:pt x="94" y="9"/>
                  </a:cubicBezTo>
                  <a:cubicBezTo>
                    <a:pt x="101" y="6"/>
                    <a:pt x="108" y="3"/>
                    <a:pt x="116" y="0"/>
                  </a:cubicBezTo>
                  <a:cubicBezTo>
                    <a:pt x="116" y="30"/>
                    <a:pt x="117" y="57"/>
                    <a:pt x="116" y="83"/>
                  </a:cubicBezTo>
                  <a:cubicBezTo>
                    <a:pt x="115" y="97"/>
                    <a:pt x="102" y="89"/>
                    <a:pt x="93" y="93"/>
                  </a:cubicBezTo>
                  <a:cubicBezTo>
                    <a:pt x="95" y="88"/>
                    <a:pt x="95" y="85"/>
                    <a:pt x="96" y="82"/>
                  </a:cubicBezTo>
                  <a:cubicBezTo>
                    <a:pt x="104" y="64"/>
                    <a:pt x="103" y="63"/>
                    <a:pt x="84" y="63"/>
                  </a:cubicBezTo>
                  <a:cubicBezTo>
                    <a:pt x="77" y="63"/>
                    <a:pt x="69" y="63"/>
                    <a:pt x="62" y="61"/>
                  </a:cubicBezTo>
                  <a:cubicBezTo>
                    <a:pt x="43" y="56"/>
                    <a:pt x="25" y="57"/>
                    <a:pt x="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0" name="Freeform 74">
              <a:extLst>
                <a:ext uri="{FF2B5EF4-FFF2-40B4-BE49-F238E27FC236}">
                  <a16:creationId xmlns:a16="http://schemas.microsoft.com/office/drawing/2014/main" id="{5EE211B5-3CF8-43E9-9D34-26599672E9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0976" y="2773363"/>
              <a:ext cx="371475" cy="315913"/>
            </a:xfrm>
            <a:custGeom>
              <a:avLst/>
              <a:gdLst>
                <a:gd name="T0" fmla="*/ 113 w 113"/>
                <a:gd name="T1" fmla="*/ 18 h 96"/>
                <a:gd name="T2" fmla="*/ 96 w 113"/>
                <a:gd name="T3" fmla="*/ 32 h 96"/>
                <a:gd name="T4" fmla="*/ 70 w 113"/>
                <a:gd name="T5" fmla="*/ 31 h 96"/>
                <a:gd name="T6" fmla="*/ 62 w 113"/>
                <a:gd name="T7" fmla="*/ 52 h 96"/>
                <a:gd name="T8" fmla="*/ 86 w 113"/>
                <a:gd name="T9" fmla="*/ 75 h 96"/>
                <a:gd name="T10" fmla="*/ 71 w 113"/>
                <a:gd name="T11" fmla="*/ 94 h 96"/>
                <a:gd name="T12" fmla="*/ 59 w 113"/>
                <a:gd name="T13" fmla="*/ 91 h 96"/>
                <a:gd name="T14" fmla="*/ 2 w 113"/>
                <a:gd name="T15" fmla="*/ 16 h 96"/>
                <a:gd name="T16" fmla="*/ 1 w 113"/>
                <a:gd name="T17" fmla="*/ 4 h 96"/>
                <a:gd name="T18" fmla="*/ 12 w 113"/>
                <a:gd name="T19" fmla="*/ 1 h 96"/>
                <a:gd name="T20" fmla="*/ 113 w 113"/>
                <a:gd name="T21" fmla="*/ 18 h 96"/>
                <a:gd name="T22" fmla="*/ 22 w 113"/>
                <a:gd name="T23" fmla="*/ 15 h 96"/>
                <a:gd name="T24" fmla="*/ 45 w 113"/>
                <a:gd name="T25" fmla="*/ 43 h 96"/>
                <a:gd name="T26" fmla="*/ 55 w 113"/>
                <a:gd name="T27" fmla="*/ 23 h 96"/>
                <a:gd name="T28" fmla="*/ 22 w 113"/>
                <a:gd name="T29" fmla="*/ 1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3" h="96">
                  <a:moveTo>
                    <a:pt x="113" y="18"/>
                  </a:moveTo>
                  <a:cubicBezTo>
                    <a:pt x="113" y="34"/>
                    <a:pt x="108" y="38"/>
                    <a:pt x="96" y="32"/>
                  </a:cubicBezTo>
                  <a:cubicBezTo>
                    <a:pt x="87" y="28"/>
                    <a:pt x="78" y="21"/>
                    <a:pt x="70" y="31"/>
                  </a:cubicBezTo>
                  <a:cubicBezTo>
                    <a:pt x="65" y="37"/>
                    <a:pt x="60" y="47"/>
                    <a:pt x="62" y="52"/>
                  </a:cubicBezTo>
                  <a:cubicBezTo>
                    <a:pt x="66" y="60"/>
                    <a:pt x="76" y="66"/>
                    <a:pt x="86" y="75"/>
                  </a:cubicBezTo>
                  <a:cubicBezTo>
                    <a:pt x="83" y="79"/>
                    <a:pt x="78" y="87"/>
                    <a:pt x="71" y="94"/>
                  </a:cubicBezTo>
                  <a:cubicBezTo>
                    <a:pt x="69" y="96"/>
                    <a:pt x="61" y="93"/>
                    <a:pt x="59" y="91"/>
                  </a:cubicBezTo>
                  <a:cubicBezTo>
                    <a:pt x="40" y="66"/>
                    <a:pt x="21" y="41"/>
                    <a:pt x="2" y="16"/>
                  </a:cubicBezTo>
                  <a:cubicBezTo>
                    <a:pt x="0" y="13"/>
                    <a:pt x="0" y="7"/>
                    <a:pt x="1" y="4"/>
                  </a:cubicBezTo>
                  <a:cubicBezTo>
                    <a:pt x="3" y="2"/>
                    <a:pt x="9" y="0"/>
                    <a:pt x="12" y="1"/>
                  </a:cubicBezTo>
                  <a:cubicBezTo>
                    <a:pt x="46" y="6"/>
                    <a:pt x="79" y="12"/>
                    <a:pt x="113" y="18"/>
                  </a:cubicBezTo>
                  <a:close/>
                  <a:moveTo>
                    <a:pt x="22" y="15"/>
                  </a:moveTo>
                  <a:cubicBezTo>
                    <a:pt x="31" y="26"/>
                    <a:pt x="37" y="34"/>
                    <a:pt x="45" y="43"/>
                  </a:cubicBezTo>
                  <a:cubicBezTo>
                    <a:pt x="48" y="35"/>
                    <a:pt x="51" y="29"/>
                    <a:pt x="55" y="23"/>
                  </a:cubicBezTo>
                  <a:cubicBezTo>
                    <a:pt x="44" y="20"/>
                    <a:pt x="35" y="18"/>
                    <a:pt x="2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1" name="Freeform 75">
              <a:extLst>
                <a:ext uri="{FF2B5EF4-FFF2-40B4-BE49-F238E27FC236}">
                  <a16:creationId xmlns:a16="http://schemas.microsoft.com/office/drawing/2014/main" id="{3F9204C9-4FAD-4F53-BA29-C12C5BEF1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7626" y="3132138"/>
              <a:ext cx="422275" cy="257175"/>
            </a:xfrm>
            <a:custGeom>
              <a:avLst/>
              <a:gdLst>
                <a:gd name="T0" fmla="*/ 23 w 128"/>
                <a:gd name="T1" fmla="*/ 30 h 78"/>
                <a:gd name="T2" fmla="*/ 82 w 128"/>
                <a:gd name="T3" fmla="*/ 22 h 78"/>
                <a:gd name="T4" fmla="*/ 108 w 128"/>
                <a:gd name="T5" fmla="*/ 0 h 78"/>
                <a:gd name="T6" fmla="*/ 119 w 128"/>
                <a:gd name="T7" fmla="*/ 13 h 78"/>
                <a:gd name="T8" fmla="*/ 126 w 128"/>
                <a:gd name="T9" fmla="*/ 39 h 78"/>
                <a:gd name="T10" fmla="*/ 113 w 128"/>
                <a:gd name="T11" fmla="*/ 52 h 78"/>
                <a:gd name="T12" fmla="*/ 46 w 128"/>
                <a:gd name="T13" fmla="*/ 54 h 78"/>
                <a:gd name="T14" fmla="*/ 21 w 128"/>
                <a:gd name="T15" fmla="*/ 70 h 78"/>
                <a:gd name="T16" fmla="*/ 7 w 128"/>
                <a:gd name="T17" fmla="*/ 69 h 78"/>
                <a:gd name="T18" fmla="*/ 1 w 128"/>
                <a:gd name="T19" fmla="*/ 26 h 78"/>
                <a:gd name="T20" fmla="*/ 8 w 128"/>
                <a:gd name="T21" fmla="*/ 16 h 78"/>
                <a:gd name="T22" fmla="*/ 23 w 128"/>
                <a:gd name="T23" fmla="*/ 3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78">
                  <a:moveTo>
                    <a:pt x="23" y="30"/>
                  </a:moveTo>
                  <a:cubicBezTo>
                    <a:pt x="41" y="28"/>
                    <a:pt x="62" y="25"/>
                    <a:pt x="82" y="22"/>
                  </a:cubicBezTo>
                  <a:cubicBezTo>
                    <a:pt x="95" y="21"/>
                    <a:pt x="105" y="18"/>
                    <a:pt x="108" y="0"/>
                  </a:cubicBezTo>
                  <a:cubicBezTo>
                    <a:pt x="113" y="6"/>
                    <a:pt x="118" y="9"/>
                    <a:pt x="119" y="13"/>
                  </a:cubicBezTo>
                  <a:cubicBezTo>
                    <a:pt x="122" y="21"/>
                    <a:pt x="124" y="30"/>
                    <a:pt x="126" y="39"/>
                  </a:cubicBezTo>
                  <a:cubicBezTo>
                    <a:pt x="128" y="49"/>
                    <a:pt x="122" y="56"/>
                    <a:pt x="113" y="52"/>
                  </a:cubicBezTo>
                  <a:cubicBezTo>
                    <a:pt x="90" y="40"/>
                    <a:pt x="68" y="51"/>
                    <a:pt x="46" y="54"/>
                  </a:cubicBezTo>
                  <a:cubicBezTo>
                    <a:pt x="35" y="55"/>
                    <a:pt x="25" y="57"/>
                    <a:pt x="21" y="70"/>
                  </a:cubicBezTo>
                  <a:cubicBezTo>
                    <a:pt x="19" y="77"/>
                    <a:pt x="9" y="78"/>
                    <a:pt x="7" y="69"/>
                  </a:cubicBezTo>
                  <a:cubicBezTo>
                    <a:pt x="3" y="55"/>
                    <a:pt x="2" y="41"/>
                    <a:pt x="1" y="26"/>
                  </a:cubicBezTo>
                  <a:cubicBezTo>
                    <a:pt x="0" y="23"/>
                    <a:pt x="5" y="20"/>
                    <a:pt x="8" y="16"/>
                  </a:cubicBezTo>
                  <a:cubicBezTo>
                    <a:pt x="12" y="20"/>
                    <a:pt x="17" y="24"/>
                    <a:pt x="2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2" name="Freeform 76">
              <a:extLst>
                <a:ext uri="{FF2B5EF4-FFF2-40B4-BE49-F238E27FC236}">
                  <a16:creationId xmlns:a16="http://schemas.microsoft.com/office/drawing/2014/main" id="{73DDF204-267B-4DAA-A55D-1F5C6DDF49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9913" y="4432300"/>
              <a:ext cx="285750" cy="331788"/>
            </a:xfrm>
            <a:custGeom>
              <a:avLst/>
              <a:gdLst>
                <a:gd name="T0" fmla="*/ 19 w 87"/>
                <a:gd name="T1" fmla="*/ 100 h 101"/>
                <a:gd name="T2" fmla="*/ 6 w 87"/>
                <a:gd name="T3" fmla="*/ 81 h 101"/>
                <a:gd name="T4" fmla="*/ 31 w 87"/>
                <a:gd name="T5" fmla="*/ 46 h 101"/>
                <a:gd name="T6" fmla="*/ 29 w 87"/>
                <a:gd name="T7" fmla="*/ 18 h 101"/>
                <a:gd name="T8" fmla="*/ 28 w 87"/>
                <a:gd name="T9" fmla="*/ 6 h 101"/>
                <a:gd name="T10" fmla="*/ 42 w 87"/>
                <a:gd name="T11" fmla="*/ 1 h 101"/>
                <a:gd name="T12" fmla="*/ 64 w 87"/>
                <a:gd name="T13" fmla="*/ 1 h 101"/>
                <a:gd name="T14" fmla="*/ 87 w 87"/>
                <a:gd name="T15" fmla="*/ 3 h 101"/>
                <a:gd name="T16" fmla="*/ 82 w 87"/>
                <a:gd name="T17" fmla="*/ 22 h 101"/>
                <a:gd name="T18" fmla="*/ 32 w 87"/>
                <a:gd name="T19" fmla="*/ 92 h 101"/>
                <a:gd name="T20" fmla="*/ 19 w 87"/>
                <a:gd name="T21" fmla="*/ 10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101">
                  <a:moveTo>
                    <a:pt x="19" y="100"/>
                  </a:moveTo>
                  <a:cubicBezTo>
                    <a:pt x="6" y="101"/>
                    <a:pt x="0" y="90"/>
                    <a:pt x="6" y="81"/>
                  </a:cubicBezTo>
                  <a:cubicBezTo>
                    <a:pt x="13" y="69"/>
                    <a:pt x="22" y="57"/>
                    <a:pt x="31" y="46"/>
                  </a:cubicBezTo>
                  <a:cubicBezTo>
                    <a:pt x="39" y="36"/>
                    <a:pt x="44" y="27"/>
                    <a:pt x="29" y="18"/>
                  </a:cubicBezTo>
                  <a:cubicBezTo>
                    <a:pt x="27" y="17"/>
                    <a:pt x="26" y="8"/>
                    <a:pt x="28" y="6"/>
                  </a:cubicBezTo>
                  <a:cubicBezTo>
                    <a:pt x="31" y="3"/>
                    <a:pt x="37" y="1"/>
                    <a:pt x="42" y="1"/>
                  </a:cubicBezTo>
                  <a:cubicBezTo>
                    <a:pt x="49" y="0"/>
                    <a:pt x="56" y="0"/>
                    <a:pt x="64" y="1"/>
                  </a:cubicBezTo>
                  <a:cubicBezTo>
                    <a:pt x="72" y="1"/>
                    <a:pt x="79" y="2"/>
                    <a:pt x="87" y="3"/>
                  </a:cubicBezTo>
                  <a:cubicBezTo>
                    <a:pt x="86" y="9"/>
                    <a:pt x="86" y="17"/>
                    <a:pt x="82" y="22"/>
                  </a:cubicBezTo>
                  <a:cubicBezTo>
                    <a:pt x="66" y="46"/>
                    <a:pt x="49" y="69"/>
                    <a:pt x="32" y="92"/>
                  </a:cubicBezTo>
                  <a:cubicBezTo>
                    <a:pt x="28" y="97"/>
                    <a:pt x="21" y="99"/>
                    <a:pt x="19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3" name="Freeform 77">
              <a:extLst>
                <a:ext uri="{FF2B5EF4-FFF2-40B4-BE49-F238E27FC236}">
                  <a16:creationId xmlns:a16="http://schemas.microsoft.com/office/drawing/2014/main" id="{6333112B-A62B-423D-A85C-9ECB30C5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6576" y="2082800"/>
              <a:ext cx="300038" cy="366713"/>
            </a:xfrm>
            <a:custGeom>
              <a:avLst/>
              <a:gdLst>
                <a:gd name="T0" fmla="*/ 91 w 91"/>
                <a:gd name="T1" fmla="*/ 27 h 111"/>
                <a:gd name="T2" fmla="*/ 40 w 91"/>
                <a:gd name="T3" fmla="*/ 89 h 111"/>
                <a:gd name="T4" fmla="*/ 16 w 91"/>
                <a:gd name="T5" fmla="*/ 104 h 111"/>
                <a:gd name="T6" fmla="*/ 6 w 91"/>
                <a:gd name="T7" fmla="*/ 78 h 111"/>
                <a:gd name="T8" fmla="*/ 0 w 91"/>
                <a:gd name="T9" fmla="*/ 15 h 111"/>
                <a:gd name="T10" fmla="*/ 4 w 91"/>
                <a:gd name="T11" fmla="*/ 0 h 111"/>
                <a:gd name="T12" fmla="*/ 29 w 91"/>
                <a:gd name="T13" fmla="*/ 5 h 111"/>
                <a:gd name="T14" fmla="*/ 28 w 91"/>
                <a:gd name="T15" fmla="*/ 19 h 111"/>
                <a:gd name="T16" fmla="*/ 25 w 91"/>
                <a:gd name="T17" fmla="*/ 70 h 111"/>
                <a:gd name="T18" fmla="*/ 38 w 91"/>
                <a:gd name="T19" fmla="*/ 72 h 111"/>
                <a:gd name="T20" fmla="*/ 66 w 91"/>
                <a:gd name="T21" fmla="*/ 26 h 111"/>
                <a:gd name="T22" fmla="*/ 91 w 91"/>
                <a:gd name="T23" fmla="*/ 2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1">
                  <a:moveTo>
                    <a:pt x="91" y="27"/>
                  </a:moveTo>
                  <a:cubicBezTo>
                    <a:pt x="74" y="48"/>
                    <a:pt x="57" y="69"/>
                    <a:pt x="40" y="89"/>
                  </a:cubicBezTo>
                  <a:cubicBezTo>
                    <a:pt x="33" y="97"/>
                    <a:pt x="27" y="111"/>
                    <a:pt x="16" y="104"/>
                  </a:cubicBezTo>
                  <a:cubicBezTo>
                    <a:pt x="10" y="101"/>
                    <a:pt x="8" y="87"/>
                    <a:pt x="6" y="78"/>
                  </a:cubicBezTo>
                  <a:cubicBezTo>
                    <a:pt x="4" y="57"/>
                    <a:pt x="2" y="36"/>
                    <a:pt x="0" y="15"/>
                  </a:cubicBezTo>
                  <a:cubicBezTo>
                    <a:pt x="0" y="10"/>
                    <a:pt x="3" y="0"/>
                    <a:pt x="4" y="0"/>
                  </a:cubicBezTo>
                  <a:cubicBezTo>
                    <a:pt x="12" y="0"/>
                    <a:pt x="21" y="2"/>
                    <a:pt x="29" y="5"/>
                  </a:cubicBezTo>
                  <a:cubicBezTo>
                    <a:pt x="30" y="5"/>
                    <a:pt x="28" y="14"/>
                    <a:pt x="28" y="19"/>
                  </a:cubicBezTo>
                  <a:cubicBezTo>
                    <a:pt x="27" y="36"/>
                    <a:pt x="25" y="53"/>
                    <a:pt x="25" y="70"/>
                  </a:cubicBezTo>
                  <a:cubicBezTo>
                    <a:pt x="26" y="78"/>
                    <a:pt x="33" y="80"/>
                    <a:pt x="38" y="72"/>
                  </a:cubicBezTo>
                  <a:cubicBezTo>
                    <a:pt x="47" y="57"/>
                    <a:pt x="63" y="46"/>
                    <a:pt x="66" y="26"/>
                  </a:cubicBezTo>
                  <a:cubicBezTo>
                    <a:pt x="68" y="15"/>
                    <a:pt x="81" y="16"/>
                    <a:pt x="9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4" name="Freeform 78">
              <a:extLst>
                <a:ext uri="{FF2B5EF4-FFF2-40B4-BE49-F238E27FC236}">
                  <a16:creationId xmlns:a16="http://schemas.microsoft.com/office/drawing/2014/main" id="{7B37ED85-F809-4408-B7A3-2785B5CEE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2576" y="2033588"/>
              <a:ext cx="131763" cy="346075"/>
            </a:xfrm>
            <a:custGeom>
              <a:avLst/>
              <a:gdLst>
                <a:gd name="T0" fmla="*/ 40 w 40"/>
                <a:gd name="T1" fmla="*/ 5 h 105"/>
                <a:gd name="T2" fmla="*/ 30 w 40"/>
                <a:gd name="T3" fmla="*/ 102 h 105"/>
                <a:gd name="T4" fmla="*/ 0 w 40"/>
                <a:gd name="T5" fmla="*/ 105 h 105"/>
                <a:gd name="T6" fmla="*/ 9 w 40"/>
                <a:gd name="T7" fmla="*/ 56 h 105"/>
                <a:gd name="T8" fmla="*/ 8 w 40"/>
                <a:gd name="T9" fmla="*/ 16 h 105"/>
                <a:gd name="T10" fmla="*/ 9 w 40"/>
                <a:gd name="T11" fmla="*/ 3 h 105"/>
                <a:gd name="T12" fmla="*/ 22 w 40"/>
                <a:gd name="T13" fmla="*/ 1 h 105"/>
                <a:gd name="T14" fmla="*/ 40 w 40"/>
                <a:gd name="T15" fmla="*/ 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105">
                  <a:moveTo>
                    <a:pt x="40" y="5"/>
                  </a:moveTo>
                  <a:cubicBezTo>
                    <a:pt x="36" y="38"/>
                    <a:pt x="33" y="69"/>
                    <a:pt x="30" y="102"/>
                  </a:cubicBezTo>
                  <a:cubicBezTo>
                    <a:pt x="23" y="103"/>
                    <a:pt x="12" y="104"/>
                    <a:pt x="0" y="105"/>
                  </a:cubicBezTo>
                  <a:cubicBezTo>
                    <a:pt x="3" y="87"/>
                    <a:pt x="8" y="72"/>
                    <a:pt x="9" y="56"/>
                  </a:cubicBezTo>
                  <a:cubicBezTo>
                    <a:pt x="10" y="43"/>
                    <a:pt x="8" y="30"/>
                    <a:pt x="8" y="16"/>
                  </a:cubicBezTo>
                  <a:cubicBezTo>
                    <a:pt x="8" y="12"/>
                    <a:pt x="7" y="6"/>
                    <a:pt x="9" y="3"/>
                  </a:cubicBezTo>
                  <a:cubicBezTo>
                    <a:pt x="12" y="0"/>
                    <a:pt x="18" y="0"/>
                    <a:pt x="22" y="1"/>
                  </a:cubicBezTo>
                  <a:cubicBezTo>
                    <a:pt x="29" y="2"/>
                    <a:pt x="36" y="4"/>
                    <a:pt x="4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5" name="Freeform 79">
              <a:extLst>
                <a:ext uri="{FF2B5EF4-FFF2-40B4-BE49-F238E27FC236}">
                  <a16:creationId xmlns:a16="http://schemas.microsoft.com/office/drawing/2014/main" id="{7554423C-33AB-4F0C-9740-A5B5D6B497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9551" y="3630613"/>
              <a:ext cx="741363" cy="711200"/>
            </a:xfrm>
            <a:custGeom>
              <a:avLst/>
              <a:gdLst>
                <a:gd name="T0" fmla="*/ 89 w 225"/>
                <a:gd name="T1" fmla="*/ 97 h 216"/>
                <a:gd name="T2" fmla="*/ 47 w 225"/>
                <a:gd name="T3" fmla="*/ 105 h 216"/>
                <a:gd name="T4" fmla="*/ 5 w 225"/>
                <a:gd name="T5" fmla="*/ 116 h 216"/>
                <a:gd name="T6" fmla="*/ 19 w 225"/>
                <a:gd name="T7" fmla="*/ 83 h 216"/>
                <a:gd name="T8" fmla="*/ 83 w 225"/>
                <a:gd name="T9" fmla="*/ 60 h 216"/>
                <a:gd name="T10" fmla="*/ 96 w 225"/>
                <a:gd name="T11" fmla="*/ 57 h 216"/>
                <a:gd name="T12" fmla="*/ 96 w 225"/>
                <a:gd name="T13" fmla="*/ 50 h 216"/>
                <a:gd name="T14" fmla="*/ 65 w 225"/>
                <a:gd name="T15" fmla="*/ 48 h 216"/>
                <a:gd name="T16" fmla="*/ 42 w 225"/>
                <a:gd name="T17" fmla="*/ 39 h 216"/>
                <a:gd name="T18" fmla="*/ 62 w 225"/>
                <a:gd name="T19" fmla="*/ 13 h 216"/>
                <a:gd name="T20" fmla="*/ 152 w 225"/>
                <a:gd name="T21" fmla="*/ 6 h 216"/>
                <a:gd name="T22" fmla="*/ 154 w 225"/>
                <a:gd name="T23" fmla="*/ 12 h 216"/>
                <a:gd name="T24" fmla="*/ 146 w 225"/>
                <a:gd name="T25" fmla="*/ 32 h 216"/>
                <a:gd name="T26" fmla="*/ 145 w 225"/>
                <a:gd name="T27" fmla="*/ 46 h 216"/>
                <a:gd name="T28" fmla="*/ 159 w 225"/>
                <a:gd name="T29" fmla="*/ 45 h 216"/>
                <a:gd name="T30" fmla="*/ 187 w 225"/>
                <a:gd name="T31" fmla="*/ 23 h 216"/>
                <a:gd name="T32" fmla="*/ 203 w 225"/>
                <a:gd name="T33" fmla="*/ 6 h 216"/>
                <a:gd name="T34" fmla="*/ 224 w 225"/>
                <a:gd name="T35" fmla="*/ 17 h 216"/>
                <a:gd name="T36" fmla="*/ 217 w 225"/>
                <a:gd name="T37" fmla="*/ 106 h 216"/>
                <a:gd name="T38" fmla="*/ 171 w 225"/>
                <a:gd name="T39" fmla="*/ 135 h 216"/>
                <a:gd name="T40" fmla="*/ 139 w 225"/>
                <a:gd name="T41" fmla="*/ 141 h 216"/>
                <a:gd name="T42" fmla="*/ 156 w 225"/>
                <a:gd name="T43" fmla="*/ 180 h 216"/>
                <a:gd name="T44" fmla="*/ 161 w 225"/>
                <a:gd name="T45" fmla="*/ 197 h 216"/>
                <a:gd name="T46" fmla="*/ 159 w 225"/>
                <a:gd name="T47" fmla="*/ 214 h 216"/>
                <a:gd name="T48" fmla="*/ 139 w 225"/>
                <a:gd name="T49" fmla="*/ 212 h 216"/>
                <a:gd name="T50" fmla="*/ 97 w 225"/>
                <a:gd name="T51" fmla="*/ 166 h 216"/>
                <a:gd name="T52" fmla="*/ 73 w 225"/>
                <a:gd name="T53" fmla="*/ 159 h 216"/>
                <a:gd name="T54" fmla="*/ 24 w 225"/>
                <a:gd name="T55" fmla="*/ 178 h 216"/>
                <a:gd name="T56" fmla="*/ 2 w 225"/>
                <a:gd name="T57" fmla="*/ 174 h 216"/>
                <a:gd name="T58" fmla="*/ 8 w 225"/>
                <a:gd name="T59" fmla="*/ 154 h 216"/>
                <a:gd name="T60" fmla="*/ 65 w 225"/>
                <a:gd name="T61" fmla="*/ 121 h 216"/>
                <a:gd name="T62" fmla="*/ 89 w 225"/>
                <a:gd name="T63" fmla="*/ 97 h 216"/>
                <a:gd name="T64" fmla="*/ 178 w 225"/>
                <a:gd name="T65" fmla="*/ 75 h 216"/>
                <a:gd name="T66" fmla="*/ 146 w 225"/>
                <a:gd name="T67" fmla="*/ 75 h 216"/>
                <a:gd name="T68" fmla="*/ 138 w 225"/>
                <a:gd name="T69" fmla="*/ 83 h 216"/>
                <a:gd name="T70" fmla="*/ 141 w 225"/>
                <a:gd name="T71" fmla="*/ 94 h 216"/>
                <a:gd name="T72" fmla="*/ 168 w 225"/>
                <a:gd name="T73" fmla="*/ 92 h 216"/>
                <a:gd name="T74" fmla="*/ 178 w 225"/>
                <a:gd name="T75" fmla="*/ 7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5" h="216">
                  <a:moveTo>
                    <a:pt x="89" y="97"/>
                  </a:moveTo>
                  <a:cubicBezTo>
                    <a:pt x="75" y="100"/>
                    <a:pt x="61" y="102"/>
                    <a:pt x="47" y="105"/>
                  </a:cubicBezTo>
                  <a:cubicBezTo>
                    <a:pt x="33" y="108"/>
                    <a:pt x="20" y="112"/>
                    <a:pt x="5" y="116"/>
                  </a:cubicBezTo>
                  <a:cubicBezTo>
                    <a:pt x="0" y="98"/>
                    <a:pt x="11" y="90"/>
                    <a:pt x="19" y="83"/>
                  </a:cubicBezTo>
                  <a:cubicBezTo>
                    <a:pt x="38" y="67"/>
                    <a:pt x="60" y="63"/>
                    <a:pt x="83" y="60"/>
                  </a:cubicBezTo>
                  <a:cubicBezTo>
                    <a:pt x="88" y="60"/>
                    <a:pt x="92" y="58"/>
                    <a:pt x="96" y="57"/>
                  </a:cubicBezTo>
                  <a:cubicBezTo>
                    <a:pt x="96" y="55"/>
                    <a:pt x="96" y="53"/>
                    <a:pt x="96" y="50"/>
                  </a:cubicBezTo>
                  <a:cubicBezTo>
                    <a:pt x="86" y="50"/>
                    <a:pt x="76" y="49"/>
                    <a:pt x="65" y="48"/>
                  </a:cubicBezTo>
                  <a:cubicBezTo>
                    <a:pt x="57" y="47"/>
                    <a:pt x="45" y="52"/>
                    <a:pt x="42" y="39"/>
                  </a:cubicBezTo>
                  <a:cubicBezTo>
                    <a:pt x="39" y="29"/>
                    <a:pt x="51" y="14"/>
                    <a:pt x="62" y="13"/>
                  </a:cubicBezTo>
                  <a:cubicBezTo>
                    <a:pt x="92" y="10"/>
                    <a:pt x="122" y="8"/>
                    <a:pt x="152" y="6"/>
                  </a:cubicBezTo>
                  <a:cubicBezTo>
                    <a:pt x="152" y="8"/>
                    <a:pt x="153" y="10"/>
                    <a:pt x="154" y="12"/>
                  </a:cubicBezTo>
                  <a:cubicBezTo>
                    <a:pt x="151" y="18"/>
                    <a:pt x="148" y="25"/>
                    <a:pt x="146" y="32"/>
                  </a:cubicBezTo>
                  <a:cubicBezTo>
                    <a:pt x="145" y="36"/>
                    <a:pt x="145" y="41"/>
                    <a:pt x="145" y="46"/>
                  </a:cubicBezTo>
                  <a:cubicBezTo>
                    <a:pt x="149" y="46"/>
                    <a:pt x="154" y="47"/>
                    <a:pt x="159" y="45"/>
                  </a:cubicBezTo>
                  <a:cubicBezTo>
                    <a:pt x="171" y="42"/>
                    <a:pt x="181" y="35"/>
                    <a:pt x="187" y="23"/>
                  </a:cubicBezTo>
                  <a:cubicBezTo>
                    <a:pt x="190" y="16"/>
                    <a:pt x="196" y="10"/>
                    <a:pt x="203" y="6"/>
                  </a:cubicBezTo>
                  <a:cubicBezTo>
                    <a:pt x="213" y="0"/>
                    <a:pt x="225" y="6"/>
                    <a:pt x="224" y="17"/>
                  </a:cubicBezTo>
                  <a:cubicBezTo>
                    <a:pt x="223" y="47"/>
                    <a:pt x="222" y="77"/>
                    <a:pt x="217" y="106"/>
                  </a:cubicBezTo>
                  <a:cubicBezTo>
                    <a:pt x="213" y="130"/>
                    <a:pt x="191" y="131"/>
                    <a:pt x="171" y="135"/>
                  </a:cubicBezTo>
                  <a:cubicBezTo>
                    <a:pt x="161" y="136"/>
                    <a:pt x="151" y="139"/>
                    <a:pt x="139" y="141"/>
                  </a:cubicBezTo>
                  <a:cubicBezTo>
                    <a:pt x="145" y="156"/>
                    <a:pt x="150" y="168"/>
                    <a:pt x="156" y="180"/>
                  </a:cubicBezTo>
                  <a:cubicBezTo>
                    <a:pt x="158" y="186"/>
                    <a:pt x="161" y="191"/>
                    <a:pt x="161" y="197"/>
                  </a:cubicBezTo>
                  <a:cubicBezTo>
                    <a:pt x="162" y="203"/>
                    <a:pt x="161" y="214"/>
                    <a:pt x="159" y="214"/>
                  </a:cubicBezTo>
                  <a:cubicBezTo>
                    <a:pt x="153" y="216"/>
                    <a:pt x="143" y="216"/>
                    <a:pt x="139" y="212"/>
                  </a:cubicBezTo>
                  <a:cubicBezTo>
                    <a:pt x="124" y="198"/>
                    <a:pt x="109" y="182"/>
                    <a:pt x="97" y="166"/>
                  </a:cubicBezTo>
                  <a:cubicBezTo>
                    <a:pt x="89" y="156"/>
                    <a:pt x="83" y="155"/>
                    <a:pt x="73" y="159"/>
                  </a:cubicBezTo>
                  <a:cubicBezTo>
                    <a:pt x="57" y="166"/>
                    <a:pt x="41" y="173"/>
                    <a:pt x="24" y="178"/>
                  </a:cubicBezTo>
                  <a:cubicBezTo>
                    <a:pt x="18" y="179"/>
                    <a:pt x="10" y="175"/>
                    <a:pt x="2" y="174"/>
                  </a:cubicBezTo>
                  <a:cubicBezTo>
                    <a:pt x="4" y="167"/>
                    <a:pt x="4" y="157"/>
                    <a:pt x="8" y="154"/>
                  </a:cubicBezTo>
                  <a:cubicBezTo>
                    <a:pt x="26" y="142"/>
                    <a:pt x="45" y="129"/>
                    <a:pt x="65" y="121"/>
                  </a:cubicBezTo>
                  <a:cubicBezTo>
                    <a:pt x="80" y="115"/>
                    <a:pt x="88" y="113"/>
                    <a:pt x="89" y="97"/>
                  </a:cubicBezTo>
                  <a:close/>
                  <a:moveTo>
                    <a:pt x="178" y="75"/>
                  </a:moveTo>
                  <a:cubicBezTo>
                    <a:pt x="164" y="75"/>
                    <a:pt x="155" y="74"/>
                    <a:pt x="146" y="75"/>
                  </a:cubicBezTo>
                  <a:cubicBezTo>
                    <a:pt x="143" y="75"/>
                    <a:pt x="139" y="80"/>
                    <a:pt x="138" y="83"/>
                  </a:cubicBezTo>
                  <a:cubicBezTo>
                    <a:pt x="137" y="86"/>
                    <a:pt x="140" y="94"/>
                    <a:pt x="141" y="94"/>
                  </a:cubicBezTo>
                  <a:cubicBezTo>
                    <a:pt x="150" y="94"/>
                    <a:pt x="160" y="94"/>
                    <a:pt x="168" y="92"/>
                  </a:cubicBezTo>
                  <a:cubicBezTo>
                    <a:pt x="172" y="90"/>
                    <a:pt x="173" y="83"/>
                    <a:pt x="178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6" name="Freeform 80">
              <a:extLst>
                <a:ext uri="{FF2B5EF4-FFF2-40B4-BE49-F238E27FC236}">
                  <a16:creationId xmlns:a16="http://schemas.microsoft.com/office/drawing/2014/main" id="{81671658-C320-4ADB-90B3-065635F3D3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28926" y="3336925"/>
              <a:ext cx="676275" cy="287338"/>
            </a:xfrm>
            <a:custGeom>
              <a:avLst/>
              <a:gdLst>
                <a:gd name="T0" fmla="*/ 60 w 205"/>
                <a:gd name="T1" fmla="*/ 6 h 87"/>
                <a:gd name="T2" fmla="*/ 108 w 205"/>
                <a:gd name="T3" fmla="*/ 0 h 87"/>
                <a:gd name="T4" fmla="*/ 183 w 205"/>
                <a:gd name="T5" fmla="*/ 3 h 87"/>
                <a:gd name="T6" fmla="*/ 200 w 205"/>
                <a:gd name="T7" fmla="*/ 20 h 87"/>
                <a:gd name="T8" fmla="*/ 203 w 205"/>
                <a:gd name="T9" fmla="*/ 47 h 87"/>
                <a:gd name="T10" fmla="*/ 184 w 205"/>
                <a:gd name="T11" fmla="*/ 76 h 87"/>
                <a:gd name="T12" fmla="*/ 129 w 205"/>
                <a:gd name="T13" fmla="*/ 84 h 87"/>
                <a:gd name="T14" fmla="*/ 49 w 205"/>
                <a:gd name="T15" fmla="*/ 85 h 87"/>
                <a:gd name="T16" fmla="*/ 16 w 205"/>
                <a:gd name="T17" fmla="*/ 70 h 87"/>
                <a:gd name="T18" fmla="*/ 15 w 205"/>
                <a:gd name="T19" fmla="*/ 25 h 87"/>
                <a:gd name="T20" fmla="*/ 60 w 205"/>
                <a:gd name="T21" fmla="*/ 6 h 87"/>
                <a:gd name="T22" fmla="*/ 161 w 205"/>
                <a:gd name="T23" fmla="*/ 42 h 87"/>
                <a:gd name="T24" fmla="*/ 59 w 205"/>
                <a:gd name="T25" fmla="*/ 49 h 87"/>
                <a:gd name="T26" fmla="*/ 161 w 205"/>
                <a:gd name="T27" fmla="*/ 4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5" h="87">
                  <a:moveTo>
                    <a:pt x="60" y="6"/>
                  </a:moveTo>
                  <a:cubicBezTo>
                    <a:pt x="76" y="4"/>
                    <a:pt x="92" y="0"/>
                    <a:pt x="108" y="0"/>
                  </a:cubicBezTo>
                  <a:cubicBezTo>
                    <a:pt x="133" y="0"/>
                    <a:pt x="158" y="0"/>
                    <a:pt x="183" y="3"/>
                  </a:cubicBezTo>
                  <a:cubicBezTo>
                    <a:pt x="189" y="4"/>
                    <a:pt x="197" y="13"/>
                    <a:pt x="200" y="20"/>
                  </a:cubicBezTo>
                  <a:cubicBezTo>
                    <a:pt x="203" y="28"/>
                    <a:pt x="203" y="38"/>
                    <a:pt x="203" y="47"/>
                  </a:cubicBezTo>
                  <a:cubicBezTo>
                    <a:pt x="205" y="64"/>
                    <a:pt x="200" y="72"/>
                    <a:pt x="184" y="76"/>
                  </a:cubicBezTo>
                  <a:cubicBezTo>
                    <a:pt x="166" y="80"/>
                    <a:pt x="148" y="83"/>
                    <a:pt x="129" y="84"/>
                  </a:cubicBezTo>
                  <a:cubicBezTo>
                    <a:pt x="103" y="86"/>
                    <a:pt x="76" y="87"/>
                    <a:pt x="49" y="85"/>
                  </a:cubicBezTo>
                  <a:cubicBezTo>
                    <a:pt x="38" y="84"/>
                    <a:pt x="26" y="77"/>
                    <a:pt x="16" y="70"/>
                  </a:cubicBezTo>
                  <a:cubicBezTo>
                    <a:pt x="0" y="58"/>
                    <a:pt x="0" y="38"/>
                    <a:pt x="15" y="25"/>
                  </a:cubicBezTo>
                  <a:cubicBezTo>
                    <a:pt x="28" y="14"/>
                    <a:pt x="40" y="0"/>
                    <a:pt x="60" y="6"/>
                  </a:cubicBezTo>
                  <a:close/>
                  <a:moveTo>
                    <a:pt x="161" y="42"/>
                  </a:moveTo>
                  <a:cubicBezTo>
                    <a:pt x="145" y="30"/>
                    <a:pt x="72" y="35"/>
                    <a:pt x="59" y="49"/>
                  </a:cubicBezTo>
                  <a:cubicBezTo>
                    <a:pt x="95" y="46"/>
                    <a:pt x="128" y="44"/>
                    <a:pt x="161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F9A6F7E9-4822-4C55-A853-4C7914B8CB1A}"/>
              </a:ext>
            </a:extLst>
          </p:cNvPr>
          <p:cNvSpPr txBox="1"/>
          <p:nvPr/>
        </p:nvSpPr>
        <p:spPr>
          <a:xfrm>
            <a:off x="2545536" y="393562"/>
            <a:ext cx="2763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altLang="zh-CN" sz="1200" dirty="0">
                <a:solidFill>
                  <a:sysClr val="windowText" lastClr="000000"/>
                </a:solidFill>
                <a:latin typeface="Segoe UI Light" panose="020B0502040204020203" pitchFamily="34" charset="0"/>
                <a:ea typeface="微软雅黑 Light" pitchFamily="34" charset="-122"/>
                <a:cs typeface="Segoe UI Light" panose="020B0502040204020203" pitchFamily="34" charset="0"/>
              </a:rPr>
              <a:t>/ THE BACKGROUND AND MEANING</a:t>
            </a:r>
            <a:endParaRPr lang="zh-CN" altLang="en-US" sz="1200" dirty="0">
              <a:solidFill>
                <a:sysClr val="windowText" lastClr="000000"/>
              </a:solidFill>
              <a:latin typeface="Segoe UI Light" panose="020B0502040204020203" pitchFamily="34" charset="0"/>
              <a:ea typeface="微软雅黑 Light" pitchFamily="34" charset="-122"/>
              <a:cs typeface="Segoe UI Light" panose="020B0502040204020203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3106" y="229138"/>
            <a:ext cx="2438800" cy="46166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939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论文总结与致谢</a:t>
            </a: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1FEC89E0-90D7-48D8-83FC-0C0A4B1FD9BB}"/>
              </a:ext>
            </a:extLst>
          </p:cNvPr>
          <p:cNvCxnSpPr>
            <a:cxnSpLocks/>
          </p:cNvCxnSpPr>
          <p:nvPr/>
        </p:nvCxnSpPr>
        <p:spPr>
          <a:xfrm>
            <a:off x="302006" y="6584663"/>
            <a:ext cx="10051362" cy="0"/>
          </a:xfrm>
          <a:prstGeom prst="line">
            <a:avLst/>
          </a:prstGeom>
          <a:ln w="12700">
            <a:solidFill>
              <a:srgbClr val="0939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1FEC89E0-90D7-48D8-83FC-0C0A4B1FD9BB}"/>
              </a:ext>
            </a:extLst>
          </p:cNvPr>
          <p:cNvCxnSpPr>
            <a:cxnSpLocks/>
          </p:cNvCxnSpPr>
          <p:nvPr/>
        </p:nvCxnSpPr>
        <p:spPr>
          <a:xfrm>
            <a:off x="11143461" y="6584663"/>
            <a:ext cx="688875" cy="0"/>
          </a:xfrm>
          <a:prstGeom prst="line">
            <a:avLst/>
          </a:prstGeom>
          <a:ln w="12700">
            <a:solidFill>
              <a:srgbClr val="0939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0378768" y="6393877"/>
            <a:ext cx="722549" cy="381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0939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endParaRPr lang="zh-CN" altLang="en-US" b="1" dirty="0">
              <a:solidFill>
                <a:srgbClr val="09397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Freeform 6">
            <a:extLst>
              <a:ext uri="{FF2B5EF4-FFF2-40B4-BE49-F238E27FC236}">
                <a16:creationId xmlns:a16="http://schemas.microsoft.com/office/drawing/2014/main" id="{A6C1760F-8949-42E8-B72A-EE29A29E3E12}"/>
              </a:ext>
            </a:extLst>
          </p:cNvPr>
          <p:cNvSpPr>
            <a:spLocks/>
          </p:cNvSpPr>
          <p:nvPr/>
        </p:nvSpPr>
        <p:spPr bwMode="auto">
          <a:xfrm>
            <a:off x="665163" y="2740025"/>
            <a:ext cx="10971212" cy="1593850"/>
          </a:xfrm>
          <a:custGeom>
            <a:avLst/>
            <a:gdLst>
              <a:gd name="T0" fmla="*/ 0 w 17309"/>
              <a:gd name="T1" fmla="*/ 509663652 h 2514"/>
              <a:gd name="T2" fmla="*/ 798696501 w 17309"/>
              <a:gd name="T3" fmla="*/ 509663652 h 2514"/>
              <a:gd name="T4" fmla="*/ 798696501 w 17309"/>
              <a:gd name="T5" fmla="*/ 590052273 h 2514"/>
              <a:gd name="T6" fmla="*/ 1214918005 w 17309"/>
              <a:gd name="T7" fmla="*/ 930095796 h 2514"/>
              <a:gd name="T8" fmla="*/ 1630738285 w 17309"/>
              <a:gd name="T9" fmla="*/ 590052273 h 2514"/>
              <a:gd name="T10" fmla="*/ 1630738285 w 17309"/>
              <a:gd name="T11" fmla="*/ 509663652 h 2514"/>
              <a:gd name="T12" fmla="*/ 2147483647 w 17309"/>
              <a:gd name="T13" fmla="*/ 509663652 h 2514"/>
              <a:gd name="T14" fmla="*/ 2147483647 w 17309"/>
              <a:gd name="T15" fmla="*/ 505242208 h 2514"/>
              <a:gd name="T16" fmla="*/ 2147483647 w 17309"/>
              <a:gd name="T17" fmla="*/ 0 h 2514"/>
              <a:gd name="T18" fmla="*/ 2147483647 w 17309"/>
              <a:gd name="T19" fmla="*/ 505242208 h 2514"/>
              <a:gd name="T20" fmla="*/ 2147483647 w 17309"/>
              <a:gd name="T21" fmla="*/ 509663652 h 2514"/>
              <a:gd name="T22" fmla="*/ 2147483647 w 17309"/>
              <a:gd name="T23" fmla="*/ 509663652 h 2514"/>
              <a:gd name="T24" fmla="*/ 2147483647 w 17309"/>
              <a:gd name="T25" fmla="*/ 590052273 h 2514"/>
              <a:gd name="T26" fmla="*/ 2147483647 w 17309"/>
              <a:gd name="T27" fmla="*/ 930095796 h 2514"/>
              <a:gd name="T28" fmla="*/ 2147483647 w 17309"/>
              <a:gd name="T29" fmla="*/ 590052273 h 2514"/>
              <a:gd name="T30" fmla="*/ 2147483647 w 17309"/>
              <a:gd name="T31" fmla="*/ 509663652 h 2514"/>
              <a:gd name="T32" fmla="*/ 2147483647 w 17309"/>
              <a:gd name="T33" fmla="*/ 509663652 h 2514"/>
              <a:gd name="T34" fmla="*/ 2147483647 w 17309"/>
              <a:gd name="T35" fmla="*/ 505242208 h 2514"/>
              <a:gd name="T36" fmla="*/ 2147483647 w 17309"/>
              <a:gd name="T37" fmla="*/ 0 h 2514"/>
              <a:gd name="T38" fmla="*/ 2147483647 w 17309"/>
              <a:gd name="T39" fmla="*/ 505242208 h 2514"/>
              <a:gd name="T40" fmla="*/ 2147483647 w 17309"/>
              <a:gd name="T41" fmla="*/ 509663652 h 2514"/>
              <a:gd name="T42" fmla="*/ 2147483647 w 17309"/>
              <a:gd name="T43" fmla="*/ 509663652 h 2514"/>
              <a:gd name="T44" fmla="*/ 2147483647 w 17309"/>
              <a:gd name="T45" fmla="*/ 590052273 h 2514"/>
              <a:gd name="T46" fmla="*/ 2147483647 w 17309"/>
              <a:gd name="T47" fmla="*/ 590052273 h 2514"/>
              <a:gd name="T48" fmla="*/ 2147483647 w 17309"/>
              <a:gd name="T49" fmla="*/ 509663652 h 2514"/>
              <a:gd name="T50" fmla="*/ 2147483647 w 17309"/>
              <a:gd name="T51" fmla="*/ 509663652 h 2514"/>
              <a:gd name="T52" fmla="*/ 2147483647 w 17309"/>
              <a:gd name="T53" fmla="*/ 505242208 h 2514"/>
              <a:gd name="T54" fmla="*/ 2147483647 w 17309"/>
              <a:gd name="T55" fmla="*/ 80388621 h 2514"/>
              <a:gd name="T56" fmla="*/ 2147483647 w 17309"/>
              <a:gd name="T57" fmla="*/ 505242208 h 2514"/>
              <a:gd name="T58" fmla="*/ 2147483647 w 17309"/>
              <a:gd name="T59" fmla="*/ 509663652 h 2514"/>
              <a:gd name="T60" fmla="*/ 2147483647 w 17309"/>
              <a:gd name="T61" fmla="*/ 590052273 h 2514"/>
              <a:gd name="T62" fmla="*/ 2147483647 w 17309"/>
              <a:gd name="T63" fmla="*/ 590052273 h 2514"/>
              <a:gd name="T64" fmla="*/ 2147483647 w 17309"/>
              <a:gd name="T65" fmla="*/ 1010484416 h 2514"/>
              <a:gd name="T66" fmla="*/ 2147483647 w 17309"/>
              <a:gd name="T67" fmla="*/ 590052273 h 2514"/>
              <a:gd name="T68" fmla="*/ 2147483647 w 17309"/>
              <a:gd name="T69" fmla="*/ 590052273 h 2514"/>
              <a:gd name="T70" fmla="*/ 2147483647 w 17309"/>
              <a:gd name="T71" fmla="*/ 507251955 h 2514"/>
              <a:gd name="T72" fmla="*/ 2147483647 w 17309"/>
              <a:gd name="T73" fmla="*/ 507251955 h 2514"/>
              <a:gd name="T74" fmla="*/ 2147483647 w 17309"/>
              <a:gd name="T75" fmla="*/ 505242208 h 2514"/>
              <a:gd name="T76" fmla="*/ 2147483647 w 17309"/>
              <a:gd name="T77" fmla="*/ 80388621 h 2514"/>
              <a:gd name="T78" fmla="*/ 2147483647 w 17309"/>
              <a:gd name="T79" fmla="*/ 505242208 h 2514"/>
              <a:gd name="T80" fmla="*/ 2147483647 w 17309"/>
              <a:gd name="T81" fmla="*/ 507653905 h 2514"/>
              <a:gd name="T82" fmla="*/ 2147483647 w 17309"/>
              <a:gd name="T83" fmla="*/ 590052273 h 2514"/>
              <a:gd name="T84" fmla="*/ 1712696896 w 17309"/>
              <a:gd name="T85" fmla="*/ 590052273 h 2514"/>
              <a:gd name="T86" fmla="*/ 1214918005 w 17309"/>
              <a:gd name="T87" fmla="*/ 1010484416 h 2514"/>
              <a:gd name="T88" fmla="*/ 717139113 w 17309"/>
              <a:gd name="T89" fmla="*/ 590052273 h 2514"/>
              <a:gd name="T90" fmla="*/ 0 w 17309"/>
              <a:gd name="T91" fmla="*/ 590052273 h 2514"/>
              <a:gd name="T92" fmla="*/ 0 w 17309"/>
              <a:gd name="T93" fmla="*/ 509663652 h 2514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7309" h="2514">
                <a:moveTo>
                  <a:pt x="0" y="1268"/>
                </a:moveTo>
                <a:lnTo>
                  <a:pt x="1988" y="1268"/>
                </a:lnTo>
                <a:lnTo>
                  <a:pt x="1988" y="1468"/>
                </a:lnTo>
                <a:cubicBezTo>
                  <a:pt x="2086" y="1950"/>
                  <a:pt x="2512" y="2314"/>
                  <a:pt x="3024" y="2314"/>
                </a:cubicBezTo>
                <a:cubicBezTo>
                  <a:pt x="3535" y="2314"/>
                  <a:pt x="3961" y="1950"/>
                  <a:pt x="4059" y="1468"/>
                </a:cubicBezTo>
                <a:lnTo>
                  <a:pt x="4059" y="1268"/>
                </a:lnTo>
                <a:lnTo>
                  <a:pt x="5508" y="1268"/>
                </a:lnTo>
                <a:lnTo>
                  <a:pt x="5508" y="1257"/>
                </a:lnTo>
                <a:cubicBezTo>
                  <a:pt x="5508" y="563"/>
                  <a:pt x="6071" y="0"/>
                  <a:pt x="6765" y="0"/>
                </a:cubicBezTo>
                <a:cubicBezTo>
                  <a:pt x="7459" y="0"/>
                  <a:pt x="8021" y="563"/>
                  <a:pt x="8021" y="1257"/>
                </a:cubicBezTo>
                <a:lnTo>
                  <a:pt x="8021" y="1268"/>
                </a:lnTo>
                <a:lnTo>
                  <a:pt x="9394" y="1268"/>
                </a:lnTo>
                <a:lnTo>
                  <a:pt x="9394" y="1468"/>
                </a:lnTo>
                <a:cubicBezTo>
                  <a:pt x="9492" y="1950"/>
                  <a:pt x="9918" y="2314"/>
                  <a:pt x="10430" y="2314"/>
                </a:cubicBezTo>
                <a:cubicBezTo>
                  <a:pt x="10941" y="2314"/>
                  <a:pt x="11367" y="1950"/>
                  <a:pt x="11465" y="1468"/>
                </a:cubicBezTo>
                <a:lnTo>
                  <a:pt x="11465" y="1268"/>
                </a:lnTo>
                <a:lnTo>
                  <a:pt x="12883" y="1268"/>
                </a:lnTo>
                <a:lnTo>
                  <a:pt x="12883" y="1257"/>
                </a:lnTo>
                <a:cubicBezTo>
                  <a:pt x="12883" y="563"/>
                  <a:pt x="13446" y="0"/>
                  <a:pt x="14140" y="0"/>
                </a:cubicBezTo>
                <a:cubicBezTo>
                  <a:pt x="14834" y="0"/>
                  <a:pt x="15397" y="563"/>
                  <a:pt x="15397" y="1257"/>
                </a:cubicBezTo>
                <a:lnTo>
                  <a:pt x="15397" y="1268"/>
                </a:lnTo>
                <a:lnTo>
                  <a:pt x="17309" y="1268"/>
                </a:lnTo>
                <a:lnTo>
                  <a:pt x="17309" y="1468"/>
                </a:lnTo>
                <a:lnTo>
                  <a:pt x="15197" y="1468"/>
                </a:lnTo>
                <a:lnTo>
                  <a:pt x="15197" y="1268"/>
                </a:lnTo>
                <a:lnTo>
                  <a:pt x="15197" y="1257"/>
                </a:lnTo>
                <a:cubicBezTo>
                  <a:pt x="15197" y="673"/>
                  <a:pt x="14724" y="200"/>
                  <a:pt x="14140" y="200"/>
                </a:cubicBezTo>
                <a:cubicBezTo>
                  <a:pt x="13557" y="200"/>
                  <a:pt x="13083" y="673"/>
                  <a:pt x="13083" y="1257"/>
                </a:cubicBezTo>
                <a:lnTo>
                  <a:pt x="13083" y="1268"/>
                </a:lnTo>
                <a:lnTo>
                  <a:pt x="13083" y="1468"/>
                </a:lnTo>
                <a:lnTo>
                  <a:pt x="11669" y="1468"/>
                </a:lnTo>
                <a:cubicBezTo>
                  <a:pt x="11568" y="2061"/>
                  <a:pt x="11052" y="2514"/>
                  <a:pt x="10430" y="2514"/>
                </a:cubicBezTo>
                <a:cubicBezTo>
                  <a:pt x="9807" y="2514"/>
                  <a:pt x="9291" y="2061"/>
                  <a:pt x="9191" y="1468"/>
                </a:cubicBezTo>
                <a:lnTo>
                  <a:pt x="7821" y="1468"/>
                </a:lnTo>
                <a:lnTo>
                  <a:pt x="7821" y="1262"/>
                </a:lnTo>
                <a:lnTo>
                  <a:pt x="7821" y="1257"/>
                </a:lnTo>
                <a:cubicBezTo>
                  <a:pt x="7821" y="673"/>
                  <a:pt x="7348" y="200"/>
                  <a:pt x="6765" y="200"/>
                </a:cubicBezTo>
                <a:cubicBezTo>
                  <a:pt x="6181" y="200"/>
                  <a:pt x="5708" y="673"/>
                  <a:pt x="5708" y="1257"/>
                </a:cubicBezTo>
                <a:lnTo>
                  <a:pt x="5708" y="1263"/>
                </a:lnTo>
                <a:lnTo>
                  <a:pt x="5708" y="1468"/>
                </a:lnTo>
                <a:lnTo>
                  <a:pt x="4263" y="1468"/>
                </a:lnTo>
                <a:cubicBezTo>
                  <a:pt x="4162" y="2061"/>
                  <a:pt x="3646" y="2514"/>
                  <a:pt x="3024" y="2514"/>
                </a:cubicBezTo>
                <a:cubicBezTo>
                  <a:pt x="2401" y="2514"/>
                  <a:pt x="1885" y="2061"/>
                  <a:pt x="1785" y="1468"/>
                </a:cubicBezTo>
                <a:lnTo>
                  <a:pt x="0" y="1468"/>
                </a:lnTo>
                <a:lnTo>
                  <a:pt x="0" y="1268"/>
                </a:lnTo>
                <a:close/>
              </a:path>
            </a:pathLst>
          </a:custGeom>
          <a:solidFill>
            <a:srgbClr val="16397A"/>
          </a:solidFill>
          <a:ln>
            <a:noFill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2" name="Line 58">
            <a:extLst>
              <a:ext uri="{FF2B5EF4-FFF2-40B4-BE49-F238E27FC236}">
                <a16:creationId xmlns:a16="http://schemas.microsoft.com/office/drawing/2014/main" id="{DE1F7D7A-D6F1-4D48-9457-7FB6E2716864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7318" y="4381500"/>
            <a:ext cx="2" cy="431436"/>
          </a:xfrm>
          <a:prstGeom prst="line">
            <a:avLst/>
          </a:prstGeom>
          <a:noFill/>
          <a:ln w="19050">
            <a:solidFill>
              <a:srgbClr val="16397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574" tIns="36287" rIns="72574" bIns="36287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63" name="Line 59">
            <a:extLst>
              <a:ext uri="{FF2B5EF4-FFF2-40B4-BE49-F238E27FC236}">
                <a16:creationId xmlns:a16="http://schemas.microsoft.com/office/drawing/2014/main" id="{B9C9F06E-4B99-4391-89B5-7265FFFC94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2254" y="4825204"/>
            <a:ext cx="2424390" cy="1"/>
          </a:xfrm>
          <a:prstGeom prst="line">
            <a:avLst/>
          </a:prstGeom>
          <a:noFill/>
          <a:ln w="19050">
            <a:solidFill>
              <a:srgbClr val="16397A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574" tIns="36287" rIns="72574" bIns="36287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64" name="Text Box 60">
            <a:extLst>
              <a:ext uri="{FF2B5EF4-FFF2-40B4-BE49-F238E27FC236}">
                <a16:creationId xmlns:a16="http://schemas.microsoft.com/office/drawing/2014/main" id="{10C55FAF-8328-4CE7-A292-91895D183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4978837"/>
            <a:ext cx="3009900" cy="770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574" tIns="36287" rIns="72574" bIns="36287">
            <a:spAutoFit/>
          </a:bodyPr>
          <a:lstStyle/>
          <a:p>
            <a:pPr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21A3D0"/>
              </a:buClr>
              <a:buFont typeface="Arial" pitchFamily="34" charset="0"/>
              <a:buNone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点击此处添加文本内容，如关键词、部分简单介绍等。点击此处添加文本内容，如关键词、部分简单介绍等。</a:t>
            </a:r>
          </a:p>
        </p:txBody>
      </p:sp>
      <p:sp>
        <p:nvSpPr>
          <p:cNvPr id="66" name="Line 68">
            <a:extLst>
              <a:ext uri="{FF2B5EF4-FFF2-40B4-BE49-F238E27FC236}">
                <a16:creationId xmlns:a16="http://schemas.microsoft.com/office/drawing/2014/main" id="{1C0C3573-8EB3-47A0-BC2D-B5C087FD26A6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7400" y="2359399"/>
            <a:ext cx="0" cy="321888"/>
          </a:xfrm>
          <a:prstGeom prst="line">
            <a:avLst/>
          </a:prstGeom>
          <a:noFill/>
          <a:ln w="19050">
            <a:solidFill>
              <a:srgbClr val="16397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574" tIns="36287" rIns="72574" bIns="36287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67" name="Line 69">
            <a:extLst>
              <a:ext uri="{FF2B5EF4-FFF2-40B4-BE49-F238E27FC236}">
                <a16:creationId xmlns:a16="http://schemas.microsoft.com/office/drawing/2014/main" id="{CB7BB307-B12E-4C90-92E9-7CD5B1E72A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76625" y="2348536"/>
            <a:ext cx="2872944" cy="1"/>
          </a:xfrm>
          <a:prstGeom prst="line">
            <a:avLst/>
          </a:prstGeom>
          <a:noFill/>
          <a:ln w="19050">
            <a:solidFill>
              <a:srgbClr val="16397A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574" tIns="36287" rIns="72574" bIns="36287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68" name="Text Box 70">
            <a:extLst>
              <a:ext uri="{FF2B5EF4-FFF2-40B4-BE49-F238E27FC236}">
                <a16:creationId xmlns:a16="http://schemas.microsoft.com/office/drawing/2014/main" id="{B9BBF65B-E2F2-4795-850D-A682C72E6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25" y="1438640"/>
            <a:ext cx="2952750" cy="770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574" tIns="36287" rIns="72574" bIns="36287">
            <a:spAutoFit/>
          </a:bodyPr>
          <a:lstStyle/>
          <a:p>
            <a:pPr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21A3D0"/>
              </a:buClr>
              <a:buFont typeface="Arial" pitchFamily="34" charset="0"/>
              <a:buNone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点击此处添加文本内容，如关键词、部分简单介绍等。点击此处添加文本内容，如关键词、部分简单介绍等。</a:t>
            </a:r>
          </a:p>
        </p:txBody>
      </p:sp>
      <p:sp>
        <p:nvSpPr>
          <p:cNvPr id="70" name="椭圆 17">
            <a:extLst>
              <a:ext uri="{FF2B5EF4-FFF2-40B4-BE49-F238E27FC236}">
                <a16:creationId xmlns:a16="http://schemas.microsoft.com/office/drawing/2014/main" id="{CA50E67E-56F4-44BF-B4A3-B2461D433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1600" y="3025361"/>
            <a:ext cx="1081214" cy="1078742"/>
          </a:xfrm>
          <a:prstGeom prst="ellipse">
            <a:avLst/>
          </a:prstGeom>
          <a:solidFill>
            <a:schemeClr val="bg2">
              <a:lumMod val="50000"/>
            </a:schemeClr>
          </a:solidFill>
          <a:ln w="25400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 lIns="72574" tIns="36287" rIns="72574" bIns="36287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请输入</a:t>
            </a:r>
            <a:endParaRPr lang="en-US" altLang="zh-CN" sz="1600" b="1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标题</a:t>
            </a:r>
          </a:p>
        </p:txBody>
      </p:sp>
      <p:sp>
        <p:nvSpPr>
          <p:cNvPr id="72" name="椭圆 19">
            <a:extLst>
              <a:ext uri="{FF2B5EF4-FFF2-40B4-BE49-F238E27FC236}">
                <a16:creationId xmlns:a16="http://schemas.microsoft.com/office/drawing/2014/main" id="{C0CE4B6B-0D71-4A1D-A873-7F4A1A2CD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5838" y="2998373"/>
            <a:ext cx="1081212" cy="1078742"/>
          </a:xfrm>
          <a:prstGeom prst="ellipse">
            <a:avLst/>
          </a:prstGeom>
          <a:solidFill>
            <a:schemeClr val="bg2">
              <a:lumMod val="50000"/>
            </a:schemeClr>
          </a:solidFill>
          <a:ln w="25400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 lIns="72574" tIns="36287" rIns="72574" bIns="36287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请输入</a:t>
            </a:r>
            <a:endParaRPr lang="en-US" altLang="zh-CN" sz="1600" b="1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标题</a:t>
            </a:r>
          </a:p>
        </p:txBody>
      </p:sp>
      <p:sp>
        <p:nvSpPr>
          <p:cNvPr id="74" name="Line 58">
            <a:extLst>
              <a:ext uri="{FF2B5EF4-FFF2-40B4-BE49-F238E27FC236}">
                <a16:creationId xmlns:a16="http://schemas.microsoft.com/office/drawing/2014/main" id="{64DDB8E8-7313-4E66-BFFD-AB545E531C5B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2811" y="4381500"/>
            <a:ext cx="2" cy="431436"/>
          </a:xfrm>
          <a:prstGeom prst="line">
            <a:avLst/>
          </a:prstGeom>
          <a:noFill/>
          <a:ln w="19050">
            <a:solidFill>
              <a:srgbClr val="16397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574" tIns="36287" rIns="72574" bIns="36287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75" name="Line 59">
            <a:extLst>
              <a:ext uri="{FF2B5EF4-FFF2-40B4-BE49-F238E27FC236}">
                <a16:creationId xmlns:a16="http://schemas.microsoft.com/office/drawing/2014/main" id="{8F7CACD9-54F7-4F98-B533-5DBC5818DA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57101" y="4825204"/>
            <a:ext cx="2425670" cy="1"/>
          </a:xfrm>
          <a:prstGeom prst="line">
            <a:avLst/>
          </a:prstGeom>
          <a:noFill/>
          <a:ln w="19050">
            <a:solidFill>
              <a:srgbClr val="16397A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574" tIns="36287" rIns="72574" bIns="36287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76" name="Text Box 60">
            <a:extLst>
              <a:ext uri="{FF2B5EF4-FFF2-40B4-BE49-F238E27FC236}">
                <a16:creationId xmlns:a16="http://schemas.microsoft.com/office/drawing/2014/main" id="{7A8B4212-9A24-4CB6-B852-61A851682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0725" y="4978837"/>
            <a:ext cx="3011488" cy="770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574" tIns="36287" rIns="72574" bIns="36287">
            <a:spAutoFit/>
          </a:bodyPr>
          <a:lstStyle/>
          <a:p>
            <a:pPr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21A3D0"/>
              </a:buClr>
              <a:buFont typeface="Arial" pitchFamily="34" charset="0"/>
              <a:buNone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点击此处添加文本内容，如关键词、部分简单介绍等。点击此处添加文本内容，如关键词、部分简单介绍等。</a:t>
            </a:r>
          </a:p>
        </p:txBody>
      </p:sp>
      <p:sp>
        <p:nvSpPr>
          <p:cNvPr id="78" name="Line 68">
            <a:extLst>
              <a:ext uri="{FF2B5EF4-FFF2-40B4-BE49-F238E27FC236}">
                <a16:creationId xmlns:a16="http://schemas.microsoft.com/office/drawing/2014/main" id="{6DC3F94A-8029-467F-9354-6AE5FE99E046}"/>
              </a:ext>
            </a:extLst>
          </p:cNvPr>
          <p:cNvSpPr>
            <a:spLocks noChangeShapeType="1"/>
          </p:cNvSpPr>
          <p:nvPr/>
        </p:nvSpPr>
        <p:spPr bwMode="auto">
          <a:xfrm>
            <a:off x="9637038" y="2435599"/>
            <a:ext cx="0" cy="321888"/>
          </a:xfrm>
          <a:prstGeom prst="line">
            <a:avLst/>
          </a:prstGeom>
          <a:noFill/>
          <a:ln w="19050">
            <a:solidFill>
              <a:srgbClr val="16397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574" tIns="36287" rIns="72574" bIns="36287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79" name="Line 69">
            <a:extLst>
              <a:ext uri="{FF2B5EF4-FFF2-40B4-BE49-F238E27FC236}">
                <a16:creationId xmlns:a16="http://schemas.microsoft.com/office/drawing/2014/main" id="{748CC749-A7A0-4A7B-AC05-4DB92F1C616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96263" y="2424736"/>
            <a:ext cx="2872944" cy="1"/>
          </a:xfrm>
          <a:prstGeom prst="line">
            <a:avLst/>
          </a:prstGeom>
          <a:noFill/>
          <a:ln w="19050">
            <a:solidFill>
              <a:srgbClr val="16397A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574" tIns="36287" rIns="72574" bIns="36287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80" name="Text Box 70">
            <a:extLst>
              <a:ext uri="{FF2B5EF4-FFF2-40B4-BE49-F238E27FC236}">
                <a16:creationId xmlns:a16="http://schemas.microsoft.com/office/drawing/2014/main" id="{0379536F-8321-45D5-A93E-E33C90750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6263" y="1514840"/>
            <a:ext cx="2952750" cy="770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574" tIns="36287" rIns="72574" bIns="36287">
            <a:spAutoFit/>
          </a:bodyPr>
          <a:lstStyle/>
          <a:p>
            <a:pPr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21A3D0"/>
              </a:buClr>
              <a:buFont typeface="Arial" pitchFamily="34" charset="0"/>
              <a:buNone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点击此处添加文本内容，如关键词、部分简单介绍等。点击此处添加文本内容，如关键词、部分简单介绍等。</a:t>
            </a:r>
          </a:p>
        </p:txBody>
      </p:sp>
      <p:sp>
        <p:nvSpPr>
          <p:cNvPr id="81" name="椭圆 17">
            <a:extLst>
              <a:ext uri="{FF2B5EF4-FFF2-40B4-BE49-F238E27FC236}">
                <a16:creationId xmlns:a16="http://schemas.microsoft.com/office/drawing/2014/main" id="{4381E1A0-9A26-4014-A41D-3347DBE4D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967" y="3025361"/>
            <a:ext cx="1081214" cy="107874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5400">
            <a:solidFill>
              <a:schemeClr val="accent5">
                <a:lumMod val="75000"/>
              </a:schemeClr>
            </a:solidFill>
            <a:round/>
            <a:headEnd/>
            <a:tailEnd/>
          </a:ln>
        </p:spPr>
        <p:txBody>
          <a:bodyPr lIns="72574" tIns="36287" rIns="72574" bIns="36287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请输入</a:t>
            </a:r>
            <a:endParaRPr lang="en-US" altLang="zh-CN" sz="1600" b="1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标题</a:t>
            </a:r>
          </a:p>
        </p:txBody>
      </p:sp>
      <p:sp>
        <p:nvSpPr>
          <p:cNvPr id="82" name="椭圆 19">
            <a:extLst>
              <a:ext uri="{FF2B5EF4-FFF2-40B4-BE49-F238E27FC236}">
                <a16:creationId xmlns:a16="http://schemas.microsoft.com/office/drawing/2014/main" id="{2840188B-BBA6-4DC3-97E6-56CDE0F78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2205" y="2998373"/>
            <a:ext cx="1081212" cy="107874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5400">
            <a:solidFill>
              <a:schemeClr val="accent5">
                <a:lumMod val="75000"/>
              </a:schemeClr>
            </a:solidFill>
            <a:round/>
            <a:headEnd/>
            <a:tailEnd/>
          </a:ln>
        </p:spPr>
        <p:txBody>
          <a:bodyPr lIns="72574" tIns="36287" rIns="72574" bIns="36287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请输入</a:t>
            </a:r>
            <a:endParaRPr lang="en-US" altLang="zh-CN" sz="1600" b="1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6989868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6D7496C-3FE7-4F0E-A35B-9FA40B37DADA}"/>
              </a:ext>
            </a:extLst>
          </p:cNvPr>
          <p:cNvSpPr/>
          <p:nvPr/>
        </p:nvSpPr>
        <p:spPr>
          <a:xfrm>
            <a:off x="302006" y="661134"/>
            <a:ext cx="2134015" cy="50959"/>
          </a:xfrm>
          <a:prstGeom prst="rect">
            <a:avLst/>
          </a:prstGeom>
          <a:solidFill>
            <a:srgbClr val="093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>
              <a:defRPr/>
            </a:pPr>
            <a:endParaRPr lang="zh-CN" altLang="en-US" sz="180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FEC89E0-90D7-48D8-83FC-0C0A4B1FD9BB}"/>
              </a:ext>
            </a:extLst>
          </p:cNvPr>
          <p:cNvCxnSpPr>
            <a:cxnSpLocks/>
          </p:cNvCxnSpPr>
          <p:nvPr/>
        </p:nvCxnSpPr>
        <p:spPr>
          <a:xfrm>
            <a:off x="302006" y="670560"/>
            <a:ext cx="11587991" cy="0"/>
          </a:xfrm>
          <a:prstGeom prst="line">
            <a:avLst/>
          </a:prstGeom>
          <a:ln w="12700">
            <a:solidFill>
              <a:srgbClr val="0939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8AE13EDB-939A-4E91-AD93-50D9566492E3}"/>
              </a:ext>
            </a:extLst>
          </p:cNvPr>
          <p:cNvGrpSpPr/>
          <p:nvPr/>
        </p:nvGrpSpPr>
        <p:grpSpPr>
          <a:xfrm>
            <a:off x="10509504" y="137621"/>
            <a:ext cx="1322832" cy="457961"/>
            <a:chOff x="1123951" y="1714500"/>
            <a:chExt cx="9913937" cy="3432176"/>
          </a:xfrm>
          <a:solidFill>
            <a:srgbClr val="09397E"/>
          </a:solidFill>
        </p:grpSpPr>
        <p:sp>
          <p:nvSpPr>
            <p:cNvPr id="9" name="Freeform 33">
              <a:extLst>
                <a:ext uri="{FF2B5EF4-FFF2-40B4-BE49-F238E27FC236}">
                  <a16:creationId xmlns:a16="http://schemas.microsoft.com/office/drawing/2014/main" id="{BBABDA90-36CD-4BE7-B30F-C864DCC15C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5576" y="1925638"/>
              <a:ext cx="1104900" cy="2470150"/>
            </a:xfrm>
            <a:custGeom>
              <a:avLst/>
              <a:gdLst>
                <a:gd name="T0" fmla="*/ 166 w 335"/>
                <a:gd name="T1" fmla="*/ 208 h 749"/>
                <a:gd name="T2" fmla="*/ 262 w 335"/>
                <a:gd name="T3" fmla="*/ 152 h 749"/>
                <a:gd name="T4" fmla="*/ 221 w 335"/>
                <a:gd name="T5" fmla="*/ 478 h 749"/>
                <a:gd name="T6" fmla="*/ 163 w 335"/>
                <a:gd name="T7" fmla="*/ 485 h 749"/>
                <a:gd name="T8" fmla="*/ 122 w 335"/>
                <a:gd name="T9" fmla="*/ 579 h 749"/>
                <a:gd name="T10" fmla="*/ 211 w 335"/>
                <a:gd name="T11" fmla="*/ 529 h 749"/>
                <a:gd name="T12" fmla="*/ 303 w 335"/>
                <a:gd name="T13" fmla="*/ 563 h 749"/>
                <a:gd name="T14" fmla="*/ 282 w 335"/>
                <a:gd name="T15" fmla="*/ 610 h 749"/>
                <a:gd name="T16" fmla="*/ 335 w 335"/>
                <a:gd name="T17" fmla="*/ 718 h 749"/>
                <a:gd name="T18" fmla="*/ 240 w 335"/>
                <a:gd name="T19" fmla="*/ 687 h 749"/>
                <a:gd name="T20" fmla="*/ 167 w 335"/>
                <a:gd name="T21" fmla="*/ 654 h 749"/>
                <a:gd name="T22" fmla="*/ 211 w 335"/>
                <a:gd name="T23" fmla="*/ 605 h 749"/>
                <a:gd name="T24" fmla="*/ 269 w 335"/>
                <a:gd name="T25" fmla="*/ 530 h 749"/>
                <a:gd name="T26" fmla="*/ 51 w 335"/>
                <a:gd name="T27" fmla="*/ 718 h 749"/>
                <a:gd name="T28" fmla="*/ 13 w 335"/>
                <a:gd name="T29" fmla="*/ 747 h 749"/>
                <a:gd name="T30" fmla="*/ 7 w 335"/>
                <a:gd name="T31" fmla="*/ 704 h 749"/>
                <a:gd name="T32" fmla="*/ 145 w 335"/>
                <a:gd name="T33" fmla="*/ 441 h 749"/>
                <a:gd name="T34" fmla="*/ 145 w 335"/>
                <a:gd name="T35" fmla="*/ 338 h 749"/>
                <a:gd name="T36" fmla="*/ 207 w 335"/>
                <a:gd name="T37" fmla="*/ 328 h 749"/>
                <a:gd name="T38" fmla="*/ 255 w 335"/>
                <a:gd name="T39" fmla="*/ 179 h 749"/>
                <a:gd name="T40" fmla="*/ 172 w 335"/>
                <a:gd name="T41" fmla="*/ 256 h 749"/>
                <a:gd name="T42" fmla="*/ 73 w 335"/>
                <a:gd name="T43" fmla="*/ 504 h 749"/>
                <a:gd name="T44" fmla="*/ 39 w 335"/>
                <a:gd name="T45" fmla="*/ 520 h 749"/>
                <a:gd name="T46" fmla="*/ 165 w 335"/>
                <a:gd name="T47" fmla="*/ 160 h 749"/>
                <a:gd name="T48" fmla="*/ 270 w 335"/>
                <a:gd name="T49" fmla="*/ 41 h 749"/>
                <a:gd name="T50" fmla="*/ 74 w 335"/>
                <a:gd name="T51" fmla="*/ 220 h 749"/>
                <a:gd name="T52" fmla="*/ 97 w 335"/>
                <a:gd name="T53" fmla="*/ 19 h 749"/>
                <a:gd name="T54" fmla="*/ 146 w 335"/>
                <a:gd name="T55" fmla="*/ 96 h 749"/>
                <a:gd name="T56" fmla="*/ 145 w 335"/>
                <a:gd name="T57" fmla="*/ 110 h 749"/>
                <a:gd name="T58" fmla="*/ 288 w 335"/>
                <a:gd name="T59" fmla="*/ 7 h 749"/>
                <a:gd name="T60" fmla="*/ 319 w 335"/>
                <a:gd name="T61" fmla="*/ 2 h 749"/>
                <a:gd name="T62" fmla="*/ 262 w 335"/>
                <a:gd name="T63" fmla="*/ 83 h 749"/>
                <a:gd name="T64" fmla="*/ 112 w 335"/>
                <a:gd name="T65" fmla="*/ 279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5" h="749">
                  <a:moveTo>
                    <a:pt x="116" y="283"/>
                  </a:moveTo>
                  <a:cubicBezTo>
                    <a:pt x="133" y="258"/>
                    <a:pt x="149" y="233"/>
                    <a:pt x="166" y="208"/>
                  </a:cubicBezTo>
                  <a:cubicBezTo>
                    <a:pt x="185" y="182"/>
                    <a:pt x="209" y="160"/>
                    <a:pt x="243" y="154"/>
                  </a:cubicBezTo>
                  <a:cubicBezTo>
                    <a:pt x="249" y="152"/>
                    <a:pt x="256" y="152"/>
                    <a:pt x="262" y="152"/>
                  </a:cubicBezTo>
                  <a:cubicBezTo>
                    <a:pt x="276" y="153"/>
                    <a:pt x="282" y="163"/>
                    <a:pt x="280" y="177"/>
                  </a:cubicBezTo>
                  <a:cubicBezTo>
                    <a:pt x="260" y="277"/>
                    <a:pt x="241" y="378"/>
                    <a:pt x="221" y="478"/>
                  </a:cubicBezTo>
                  <a:cubicBezTo>
                    <a:pt x="220" y="487"/>
                    <a:pt x="218" y="496"/>
                    <a:pt x="215" y="505"/>
                  </a:cubicBezTo>
                  <a:cubicBezTo>
                    <a:pt x="197" y="498"/>
                    <a:pt x="181" y="492"/>
                    <a:pt x="163" y="485"/>
                  </a:cubicBezTo>
                  <a:cubicBezTo>
                    <a:pt x="148" y="516"/>
                    <a:pt x="134" y="546"/>
                    <a:pt x="120" y="576"/>
                  </a:cubicBezTo>
                  <a:cubicBezTo>
                    <a:pt x="121" y="577"/>
                    <a:pt x="121" y="578"/>
                    <a:pt x="122" y="579"/>
                  </a:cubicBezTo>
                  <a:cubicBezTo>
                    <a:pt x="130" y="575"/>
                    <a:pt x="139" y="572"/>
                    <a:pt x="147" y="567"/>
                  </a:cubicBezTo>
                  <a:cubicBezTo>
                    <a:pt x="169" y="554"/>
                    <a:pt x="189" y="539"/>
                    <a:pt x="211" y="529"/>
                  </a:cubicBezTo>
                  <a:cubicBezTo>
                    <a:pt x="228" y="521"/>
                    <a:pt x="248" y="515"/>
                    <a:pt x="267" y="513"/>
                  </a:cubicBezTo>
                  <a:cubicBezTo>
                    <a:pt x="298" y="511"/>
                    <a:pt x="313" y="534"/>
                    <a:pt x="303" y="563"/>
                  </a:cubicBezTo>
                  <a:cubicBezTo>
                    <a:pt x="300" y="573"/>
                    <a:pt x="295" y="583"/>
                    <a:pt x="290" y="592"/>
                  </a:cubicBezTo>
                  <a:cubicBezTo>
                    <a:pt x="288" y="598"/>
                    <a:pt x="284" y="603"/>
                    <a:pt x="282" y="610"/>
                  </a:cubicBezTo>
                  <a:cubicBezTo>
                    <a:pt x="272" y="636"/>
                    <a:pt x="272" y="639"/>
                    <a:pt x="295" y="656"/>
                  </a:cubicBezTo>
                  <a:cubicBezTo>
                    <a:pt x="316" y="671"/>
                    <a:pt x="332" y="690"/>
                    <a:pt x="335" y="718"/>
                  </a:cubicBezTo>
                  <a:cubicBezTo>
                    <a:pt x="297" y="718"/>
                    <a:pt x="280" y="686"/>
                    <a:pt x="254" y="667"/>
                  </a:cubicBezTo>
                  <a:cubicBezTo>
                    <a:pt x="249" y="674"/>
                    <a:pt x="245" y="681"/>
                    <a:pt x="240" y="687"/>
                  </a:cubicBezTo>
                  <a:cubicBezTo>
                    <a:pt x="228" y="704"/>
                    <a:pt x="214" y="707"/>
                    <a:pt x="199" y="693"/>
                  </a:cubicBezTo>
                  <a:cubicBezTo>
                    <a:pt x="187" y="682"/>
                    <a:pt x="176" y="668"/>
                    <a:pt x="167" y="654"/>
                  </a:cubicBezTo>
                  <a:cubicBezTo>
                    <a:pt x="155" y="637"/>
                    <a:pt x="157" y="625"/>
                    <a:pt x="167" y="613"/>
                  </a:cubicBezTo>
                  <a:cubicBezTo>
                    <a:pt x="178" y="601"/>
                    <a:pt x="193" y="598"/>
                    <a:pt x="211" y="605"/>
                  </a:cubicBezTo>
                  <a:cubicBezTo>
                    <a:pt x="222" y="609"/>
                    <a:pt x="234" y="612"/>
                    <a:pt x="245" y="616"/>
                  </a:cubicBezTo>
                  <a:cubicBezTo>
                    <a:pt x="273" y="552"/>
                    <a:pt x="273" y="552"/>
                    <a:pt x="269" y="530"/>
                  </a:cubicBezTo>
                  <a:cubicBezTo>
                    <a:pt x="231" y="534"/>
                    <a:pt x="200" y="553"/>
                    <a:pt x="174" y="579"/>
                  </a:cubicBezTo>
                  <a:cubicBezTo>
                    <a:pt x="132" y="624"/>
                    <a:pt x="92" y="672"/>
                    <a:pt x="51" y="718"/>
                  </a:cubicBezTo>
                  <a:cubicBezTo>
                    <a:pt x="44" y="726"/>
                    <a:pt x="37" y="734"/>
                    <a:pt x="30" y="741"/>
                  </a:cubicBezTo>
                  <a:cubicBezTo>
                    <a:pt x="25" y="745"/>
                    <a:pt x="17" y="749"/>
                    <a:pt x="13" y="747"/>
                  </a:cubicBezTo>
                  <a:cubicBezTo>
                    <a:pt x="7" y="744"/>
                    <a:pt x="1" y="736"/>
                    <a:pt x="1" y="730"/>
                  </a:cubicBezTo>
                  <a:cubicBezTo>
                    <a:pt x="0" y="722"/>
                    <a:pt x="3" y="712"/>
                    <a:pt x="7" y="704"/>
                  </a:cubicBezTo>
                  <a:cubicBezTo>
                    <a:pt x="35" y="655"/>
                    <a:pt x="64" y="606"/>
                    <a:pt x="91" y="556"/>
                  </a:cubicBezTo>
                  <a:cubicBezTo>
                    <a:pt x="111" y="519"/>
                    <a:pt x="128" y="480"/>
                    <a:pt x="145" y="441"/>
                  </a:cubicBezTo>
                  <a:cubicBezTo>
                    <a:pt x="148" y="434"/>
                    <a:pt x="149" y="424"/>
                    <a:pt x="146" y="417"/>
                  </a:cubicBezTo>
                  <a:cubicBezTo>
                    <a:pt x="138" y="391"/>
                    <a:pt x="141" y="364"/>
                    <a:pt x="145" y="338"/>
                  </a:cubicBezTo>
                  <a:cubicBezTo>
                    <a:pt x="147" y="320"/>
                    <a:pt x="158" y="309"/>
                    <a:pt x="172" y="306"/>
                  </a:cubicBezTo>
                  <a:cubicBezTo>
                    <a:pt x="185" y="304"/>
                    <a:pt x="198" y="312"/>
                    <a:pt x="207" y="328"/>
                  </a:cubicBezTo>
                  <a:cubicBezTo>
                    <a:pt x="211" y="336"/>
                    <a:pt x="215" y="345"/>
                    <a:pt x="222" y="359"/>
                  </a:cubicBezTo>
                  <a:cubicBezTo>
                    <a:pt x="233" y="298"/>
                    <a:pt x="244" y="241"/>
                    <a:pt x="255" y="179"/>
                  </a:cubicBezTo>
                  <a:cubicBezTo>
                    <a:pt x="245" y="183"/>
                    <a:pt x="236" y="185"/>
                    <a:pt x="231" y="190"/>
                  </a:cubicBezTo>
                  <a:cubicBezTo>
                    <a:pt x="210" y="211"/>
                    <a:pt x="188" y="232"/>
                    <a:pt x="172" y="256"/>
                  </a:cubicBezTo>
                  <a:cubicBezTo>
                    <a:pt x="154" y="284"/>
                    <a:pt x="139" y="316"/>
                    <a:pt x="127" y="347"/>
                  </a:cubicBezTo>
                  <a:cubicBezTo>
                    <a:pt x="107" y="399"/>
                    <a:pt x="91" y="452"/>
                    <a:pt x="73" y="504"/>
                  </a:cubicBezTo>
                  <a:cubicBezTo>
                    <a:pt x="70" y="511"/>
                    <a:pt x="77" y="520"/>
                    <a:pt x="67" y="526"/>
                  </a:cubicBezTo>
                  <a:cubicBezTo>
                    <a:pt x="55" y="532"/>
                    <a:pt x="46" y="531"/>
                    <a:pt x="39" y="520"/>
                  </a:cubicBezTo>
                  <a:cubicBezTo>
                    <a:pt x="24" y="498"/>
                    <a:pt x="27" y="473"/>
                    <a:pt x="32" y="450"/>
                  </a:cubicBezTo>
                  <a:cubicBezTo>
                    <a:pt x="55" y="344"/>
                    <a:pt x="100" y="248"/>
                    <a:pt x="165" y="160"/>
                  </a:cubicBezTo>
                  <a:cubicBezTo>
                    <a:pt x="194" y="119"/>
                    <a:pt x="228" y="84"/>
                    <a:pt x="265" y="51"/>
                  </a:cubicBezTo>
                  <a:cubicBezTo>
                    <a:pt x="267" y="49"/>
                    <a:pt x="268" y="44"/>
                    <a:pt x="270" y="41"/>
                  </a:cubicBezTo>
                  <a:cubicBezTo>
                    <a:pt x="268" y="40"/>
                    <a:pt x="267" y="39"/>
                    <a:pt x="266" y="38"/>
                  </a:cubicBezTo>
                  <a:cubicBezTo>
                    <a:pt x="202" y="99"/>
                    <a:pt x="138" y="160"/>
                    <a:pt x="74" y="220"/>
                  </a:cubicBezTo>
                  <a:cubicBezTo>
                    <a:pt x="45" y="201"/>
                    <a:pt x="41" y="170"/>
                    <a:pt x="52" y="140"/>
                  </a:cubicBezTo>
                  <a:cubicBezTo>
                    <a:pt x="67" y="100"/>
                    <a:pt x="82" y="59"/>
                    <a:pt x="97" y="19"/>
                  </a:cubicBezTo>
                  <a:cubicBezTo>
                    <a:pt x="100" y="10"/>
                    <a:pt x="105" y="10"/>
                    <a:pt x="112" y="12"/>
                  </a:cubicBezTo>
                  <a:cubicBezTo>
                    <a:pt x="148" y="22"/>
                    <a:pt x="164" y="63"/>
                    <a:pt x="146" y="96"/>
                  </a:cubicBezTo>
                  <a:cubicBezTo>
                    <a:pt x="144" y="100"/>
                    <a:pt x="143" y="104"/>
                    <a:pt x="141" y="108"/>
                  </a:cubicBezTo>
                  <a:cubicBezTo>
                    <a:pt x="143" y="109"/>
                    <a:pt x="144" y="109"/>
                    <a:pt x="145" y="110"/>
                  </a:cubicBezTo>
                  <a:cubicBezTo>
                    <a:pt x="171" y="90"/>
                    <a:pt x="198" y="69"/>
                    <a:pt x="224" y="50"/>
                  </a:cubicBezTo>
                  <a:cubicBezTo>
                    <a:pt x="245" y="35"/>
                    <a:pt x="266" y="21"/>
                    <a:pt x="288" y="7"/>
                  </a:cubicBezTo>
                  <a:cubicBezTo>
                    <a:pt x="291" y="5"/>
                    <a:pt x="295" y="1"/>
                    <a:pt x="299" y="1"/>
                  </a:cubicBezTo>
                  <a:cubicBezTo>
                    <a:pt x="306" y="0"/>
                    <a:pt x="313" y="2"/>
                    <a:pt x="319" y="2"/>
                  </a:cubicBezTo>
                  <a:cubicBezTo>
                    <a:pt x="319" y="8"/>
                    <a:pt x="320" y="16"/>
                    <a:pt x="317" y="20"/>
                  </a:cubicBezTo>
                  <a:cubicBezTo>
                    <a:pt x="300" y="42"/>
                    <a:pt x="283" y="65"/>
                    <a:pt x="262" y="83"/>
                  </a:cubicBezTo>
                  <a:cubicBezTo>
                    <a:pt x="215" y="126"/>
                    <a:pt x="172" y="171"/>
                    <a:pt x="140" y="226"/>
                  </a:cubicBezTo>
                  <a:cubicBezTo>
                    <a:pt x="130" y="243"/>
                    <a:pt x="121" y="262"/>
                    <a:pt x="112" y="279"/>
                  </a:cubicBezTo>
                  <a:cubicBezTo>
                    <a:pt x="113" y="280"/>
                    <a:pt x="115" y="281"/>
                    <a:pt x="116" y="2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0" name="Freeform 34">
              <a:extLst>
                <a:ext uri="{FF2B5EF4-FFF2-40B4-BE49-F238E27FC236}">
                  <a16:creationId xmlns:a16="http://schemas.microsoft.com/office/drawing/2014/main" id="{00936626-5687-4FB9-8F3A-8F8218CE17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04363" y="2192338"/>
              <a:ext cx="1533525" cy="2192338"/>
            </a:xfrm>
            <a:custGeom>
              <a:avLst/>
              <a:gdLst>
                <a:gd name="T0" fmla="*/ 73 w 465"/>
                <a:gd name="T1" fmla="*/ 578 h 665"/>
                <a:gd name="T2" fmla="*/ 192 w 465"/>
                <a:gd name="T3" fmla="*/ 621 h 665"/>
                <a:gd name="T4" fmla="*/ 214 w 465"/>
                <a:gd name="T5" fmla="*/ 482 h 665"/>
                <a:gd name="T6" fmla="*/ 108 w 465"/>
                <a:gd name="T7" fmla="*/ 527 h 665"/>
                <a:gd name="T8" fmla="*/ 2 w 465"/>
                <a:gd name="T9" fmla="*/ 514 h 665"/>
                <a:gd name="T10" fmla="*/ 176 w 465"/>
                <a:gd name="T11" fmla="*/ 438 h 665"/>
                <a:gd name="T12" fmla="*/ 172 w 465"/>
                <a:gd name="T13" fmla="*/ 380 h 665"/>
                <a:gd name="T14" fmla="*/ 252 w 465"/>
                <a:gd name="T15" fmla="*/ 303 h 665"/>
                <a:gd name="T16" fmla="*/ 209 w 465"/>
                <a:gd name="T17" fmla="*/ 283 h 665"/>
                <a:gd name="T18" fmla="*/ 103 w 465"/>
                <a:gd name="T19" fmla="*/ 292 h 665"/>
                <a:gd name="T20" fmla="*/ 106 w 465"/>
                <a:gd name="T21" fmla="*/ 168 h 665"/>
                <a:gd name="T22" fmla="*/ 123 w 465"/>
                <a:gd name="T23" fmla="*/ 272 h 665"/>
                <a:gd name="T24" fmla="*/ 246 w 465"/>
                <a:gd name="T25" fmla="*/ 257 h 665"/>
                <a:gd name="T26" fmla="*/ 244 w 465"/>
                <a:gd name="T27" fmla="*/ 242 h 665"/>
                <a:gd name="T28" fmla="*/ 208 w 465"/>
                <a:gd name="T29" fmla="*/ 231 h 665"/>
                <a:gd name="T30" fmla="*/ 230 w 465"/>
                <a:gd name="T31" fmla="*/ 218 h 665"/>
                <a:gd name="T32" fmla="*/ 167 w 465"/>
                <a:gd name="T33" fmla="*/ 245 h 665"/>
                <a:gd name="T34" fmla="*/ 134 w 465"/>
                <a:gd name="T35" fmla="*/ 229 h 665"/>
                <a:gd name="T36" fmla="*/ 154 w 465"/>
                <a:gd name="T37" fmla="*/ 209 h 665"/>
                <a:gd name="T38" fmla="*/ 214 w 465"/>
                <a:gd name="T39" fmla="*/ 147 h 665"/>
                <a:gd name="T40" fmla="*/ 195 w 465"/>
                <a:gd name="T41" fmla="*/ 120 h 665"/>
                <a:gd name="T42" fmla="*/ 215 w 465"/>
                <a:gd name="T43" fmla="*/ 90 h 665"/>
                <a:gd name="T44" fmla="*/ 210 w 465"/>
                <a:gd name="T45" fmla="*/ 72 h 665"/>
                <a:gd name="T46" fmla="*/ 275 w 465"/>
                <a:gd name="T47" fmla="*/ 40 h 665"/>
                <a:gd name="T48" fmla="*/ 329 w 465"/>
                <a:gd name="T49" fmla="*/ 24 h 665"/>
                <a:gd name="T50" fmla="*/ 298 w 465"/>
                <a:gd name="T51" fmla="*/ 81 h 665"/>
                <a:gd name="T52" fmla="*/ 312 w 465"/>
                <a:gd name="T53" fmla="*/ 90 h 665"/>
                <a:gd name="T54" fmla="*/ 307 w 465"/>
                <a:gd name="T55" fmla="*/ 166 h 665"/>
                <a:gd name="T56" fmla="*/ 292 w 465"/>
                <a:gd name="T57" fmla="*/ 224 h 665"/>
                <a:gd name="T58" fmla="*/ 404 w 465"/>
                <a:gd name="T59" fmla="*/ 25 h 665"/>
                <a:gd name="T60" fmla="*/ 334 w 465"/>
                <a:gd name="T61" fmla="*/ 43 h 665"/>
                <a:gd name="T62" fmla="*/ 334 w 465"/>
                <a:gd name="T63" fmla="*/ 30 h 665"/>
                <a:gd name="T64" fmla="*/ 417 w 465"/>
                <a:gd name="T65" fmla="*/ 38 h 665"/>
                <a:gd name="T66" fmla="*/ 336 w 465"/>
                <a:gd name="T67" fmla="*/ 187 h 665"/>
                <a:gd name="T68" fmla="*/ 372 w 465"/>
                <a:gd name="T69" fmla="*/ 223 h 665"/>
                <a:gd name="T70" fmla="*/ 464 w 465"/>
                <a:gd name="T71" fmla="*/ 221 h 665"/>
                <a:gd name="T72" fmla="*/ 429 w 465"/>
                <a:gd name="T73" fmla="*/ 266 h 665"/>
                <a:gd name="T74" fmla="*/ 240 w 465"/>
                <a:gd name="T75" fmla="*/ 326 h 665"/>
                <a:gd name="T76" fmla="*/ 264 w 465"/>
                <a:gd name="T77" fmla="*/ 338 h 665"/>
                <a:gd name="T78" fmla="*/ 237 w 465"/>
                <a:gd name="T79" fmla="*/ 420 h 665"/>
                <a:gd name="T80" fmla="*/ 271 w 465"/>
                <a:gd name="T81" fmla="*/ 421 h 665"/>
                <a:gd name="T82" fmla="*/ 393 w 465"/>
                <a:gd name="T83" fmla="*/ 453 h 665"/>
                <a:gd name="T84" fmla="*/ 346 w 465"/>
                <a:gd name="T85" fmla="*/ 462 h 665"/>
                <a:gd name="T86" fmla="*/ 252 w 465"/>
                <a:gd name="T87" fmla="*/ 469 h 665"/>
                <a:gd name="T88" fmla="*/ 241 w 465"/>
                <a:gd name="T89" fmla="*/ 579 h 665"/>
                <a:gd name="T90" fmla="*/ 252 w 465"/>
                <a:gd name="T91" fmla="*/ 631 h 665"/>
                <a:gd name="T92" fmla="*/ 43 w 465"/>
                <a:gd name="T93" fmla="*/ 568 h 665"/>
                <a:gd name="T94" fmla="*/ 446 w 465"/>
                <a:gd name="T95" fmla="*/ 224 h 665"/>
                <a:gd name="T96" fmla="*/ 330 w 465"/>
                <a:gd name="T97" fmla="*/ 248 h 665"/>
                <a:gd name="T98" fmla="*/ 296 w 465"/>
                <a:gd name="T99" fmla="*/ 102 h 665"/>
                <a:gd name="T100" fmla="*/ 291 w 465"/>
                <a:gd name="T101" fmla="*/ 165 h 665"/>
                <a:gd name="T102" fmla="*/ 296 w 465"/>
                <a:gd name="T103" fmla="*/ 102 h 665"/>
                <a:gd name="T104" fmla="*/ 259 w 465"/>
                <a:gd name="T105" fmla="*/ 198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65" h="665">
                  <a:moveTo>
                    <a:pt x="43" y="568"/>
                  </a:moveTo>
                  <a:cubicBezTo>
                    <a:pt x="54" y="571"/>
                    <a:pt x="64" y="574"/>
                    <a:pt x="73" y="578"/>
                  </a:cubicBezTo>
                  <a:cubicBezTo>
                    <a:pt x="95" y="588"/>
                    <a:pt x="116" y="600"/>
                    <a:pt x="139" y="608"/>
                  </a:cubicBezTo>
                  <a:cubicBezTo>
                    <a:pt x="156" y="615"/>
                    <a:pt x="174" y="617"/>
                    <a:pt x="192" y="621"/>
                  </a:cubicBezTo>
                  <a:cubicBezTo>
                    <a:pt x="206" y="624"/>
                    <a:pt x="213" y="616"/>
                    <a:pt x="214" y="603"/>
                  </a:cubicBezTo>
                  <a:cubicBezTo>
                    <a:pt x="214" y="564"/>
                    <a:pt x="214" y="525"/>
                    <a:pt x="214" y="482"/>
                  </a:cubicBezTo>
                  <a:cubicBezTo>
                    <a:pt x="197" y="487"/>
                    <a:pt x="182" y="489"/>
                    <a:pt x="169" y="495"/>
                  </a:cubicBezTo>
                  <a:cubicBezTo>
                    <a:pt x="148" y="505"/>
                    <a:pt x="129" y="518"/>
                    <a:pt x="108" y="527"/>
                  </a:cubicBezTo>
                  <a:cubicBezTo>
                    <a:pt x="86" y="536"/>
                    <a:pt x="62" y="543"/>
                    <a:pt x="39" y="549"/>
                  </a:cubicBezTo>
                  <a:cubicBezTo>
                    <a:pt x="25" y="553"/>
                    <a:pt x="0" y="529"/>
                    <a:pt x="2" y="514"/>
                  </a:cubicBezTo>
                  <a:cubicBezTo>
                    <a:pt x="2" y="510"/>
                    <a:pt x="7" y="506"/>
                    <a:pt x="11" y="504"/>
                  </a:cubicBezTo>
                  <a:cubicBezTo>
                    <a:pt x="66" y="482"/>
                    <a:pt x="121" y="459"/>
                    <a:pt x="176" y="438"/>
                  </a:cubicBezTo>
                  <a:cubicBezTo>
                    <a:pt x="216" y="423"/>
                    <a:pt x="236" y="408"/>
                    <a:pt x="259" y="367"/>
                  </a:cubicBezTo>
                  <a:cubicBezTo>
                    <a:pt x="229" y="371"/>
                    <a:pt x="202" y="376"/>
                    <a:pt x="172" y="380"/>
                  </a:cubicBezTo>
                  <a:cubicBezTo>
                    <a:pt x="174" y="360"/>
                    <a:pt x="184" y="346"/>
                    <a:pt x="198" y="335"/>
                  </a:cubicBezTo>
                  <a:cubicBezTo>
                    <a:pt x="215" y="323"/>
                    <a:pt x="233" y="312"/>
                    <a:pt x="252" y="303"/>
                  </a:cubicBezTo>
                  <a:cubicBezTo>
                    <a:pt x="274" y="292"/>
                    <a:pt x="275" y="293"/>
                    <a:pt x="269" y="263"/>
                  </a:cubicBezTo>
                  <a:cubicBezTo>
                    <a:pt x="249" y="270"/>
                    <a:pt x="229" y="276"/>
                    <a:pt x="209" y="283"/>
                  </a:cubicBezTo>
                  <a:cubicBezTo>
                    <a:pt x="183" y="292"/>
                    <a:pt x="157" y="303"/>
                    <a:pt x="130" y="311"/>
                  </a:cubicBezTo>
                  <a:cubicBezTo>
                    <a:pt x="112" y="317"/>
                    <a:pt x="104" y="310"/>
                    <a:pt x="103" y="292"/>
                  </a:cubicBezTo>
                  <a:cubicBezTo>
                    <a:pt x="103" y="268"/>
                    <a:pt x="105" y="243"/>
                    <a:pt x="106" y="219"/>
                  </a:cubicBezTo>
                  <a:cubicBezTo>
                    <a:pt x="106" y="202"/>
                    <a:pt x="106" y="185"/>
                    <a:pt x="106" y="168"/>
                  </a:cubicBezTo>
                  <a:cubicBezTo>
                    <a:pt x="119" y="167"/>
                    <a:pt x="124" y="173"/>
                    <a:pt x="124" y="185"/>
                  </a:cubicBezTo>
                  <a:cubicBezTo>
                    <a:pt x="123" y="214"/>
                    <a:pt x="123" y="243"/>
                    <a:pt x="123" y="272"/>
                  </a:cubicBezTo>
                  <a:cubicBezTo>
                    <a:pt x="123" y="277"/>
                    <a:pt x="124" y="282"/>
                    <a:pt x="124" y="287"/>
                  </a:cubicBezTo>
                  <a:cubicBezTo>
                    <a:pt x="166" y="277"/>
                    <a:pt x="206" y="267"/>
                    <a:pt x="246" y="257"/>
                  </a:cubicBezTo>
                  <a:cubicBezTo>
                    <a:pt x="249" y="256"/>
                    <a:pt x="251" y="252"/>
                    <a:pt x="254" y="249"/>
                  </a:cubicBezTo>
                  <a:cubicBezTo>
                    <a:pt x="250" y="247"/>
                    <a:pt x="248" y="243"/>
                    <a:pt x="244" y="242"/>
                  </a:cubicBezTo>
                  <a:cubicBezTo>
                    <a:pt x="236" y="240"/>
                    <a:pt x="227" y="240"/>
                    <a:pt x="219" y="238"/>
                  </a:cubicBezTo>
                  <a:cubicBezTo>
                    <a:pt x="215" y="237"/>
                    <a:pt x="212" y="233"/>
                    <a:pt x="208" y="231"/>
                  </a:cubicBezTo>
                  <a:cubicBezTo>
                    <a:pt x="211" y="228"/>
                    <a:pt x="214" y="226"/>
                    <a:pt x="218" y="224"/>
                  </a:cubicBezTo>
                  <a:cubicBezTo>
                    <a:pt x="221" y="222"/>
                    <a:pt x="225" y="221"/>
                    <a:pt x="230" y="218"/>
                  </a:cubicBezTo>
                  <a:cubicBezTo>
                    <a:pt x="226" y="210"/>
                    <a:pt x="221" y="202"/>
                    <a:pt x="216" y="192"/>
                  </a:cubicBezTo>
                  <a:cubicBezTo>
                    <a:pt x="200" y="210"/>
                    <a:pt x="184" y="227"/>
                    <a:pt x="167" y="245"/>
                  </a:cubicBezTo>
                  <a:cubicBezTo>
                    <a:pt x="166" y="239"/>
                    <a:pt x="166" y="236"/>
                    <a:pt x="166" y="235"/>
                  </a:cubicBezTo>
                  <a:cubicBezTo>
                    <a:pt x="154" y="233"/>
                    <a:pt x="140" y="235"/>
                    <a:pt x="134" y="229"/>
                  </a:cubicBezTo>
                  <a:cubicBezTo>
                    <a:pt x="126" y="222"/>
                    <a:pt x="127" y="208"/>
                    <a:pt x="137" y="197"/>
                  </a:cubicBezTo>
                  <a:cubicBezTo>
                    <a:pt x="142" y="201"/>
                    <a:pt x="147" y="204"/>
                    <a:pt x="154" y="209"/>
                  </a:cubicBezTo>
                  <a:cubicBezTo>
                    <a:pt x="163" y="198"/>
                    <a:pt x="172" y="186"/>
                    <a:pt x="181" y="176"/>
                  </a:cubicBezTo>
                  <a:cubicBezTo>
                    <a:pt x="191" y="166"/>
                    <a:pt x="201" y="153"/>
                    <a:pt x="214" y="147"/>
                  </a:cubicBezTo>
                  <a:cubicBezTo>
                    <a:pt x="234" y="137"/>
                    <a:pt x="246" y="123"/>
                    <a:pt x="253" y="101"/>
                  </a:cubicBezTo>
                  <a:cubicBezTo>
                    <a:pt x="233" y="107"/>
                    <a:pt x="214" y="113"/>
                    <a:pt x="195" y="120"/>
                  </a:cubicBezTo>
                  <a:cubicBezTo>
                    <a:pt x="194" y="118"/>
                    <a:pt x="194" y="117"/>
                    <a:pt x="193" y="116"/>
                  </a:cubicBezTo>
                  <a:cubicBezTo>
                    <a:pt x="200" y="108"/>
                    <a:pt x="206" y="100"/>
                    <a:pt x="215" y="90"/>
                  </a:cubicBezTo>
                  <a:cubicBezTo>
                    <a:pt x="207" y="89"/>
                    <a:pt x="203" y="88"/>
                    <a:pt x="197" y="87"/>
                  </a:cubicBezTo>
                  <a:cubicBezTo>
                    <a:pt x="201" y="82"/>
                    <a:pt x="205" y="77"/>
                    <a:pt x="210" y="72"/>
                  </a:cubicBezTo>
                  <a:cubicBezTo>
                    <a:pt x="210" y="71"/>
                    <a:pt x="212" y="71"/>
                    <a:pt x="213" y="71"/>
                  </a:cubicBezTo>
                  <a:cubicBezTo>
                    <a:pt x="242" y="79"/>
                    <a:pt x="257" y="56"/>
                    <a:pt x="275" y="40"/>
                  </a:cubicBezTo>
                  <a:cubicBezTo>
                    <a:pt x="287" y="29"/>
                    <a:pt x="299" y="17"/>
                    <a:pt x="311" y="6"/>
                  </a:cubicBezTo>
                  <a:cubicBezTo>
                    <a:pt x="317" y="12"/>
                    <a:pt x="323" y="18"/>
                    <a:pt x="329" y="24"/>
                  </a:cubicBezTo>
                  <a:cubicBezTo>
                    <a:pt x="307" y="43"/>
                    <a:pt x="284" y="61"/>
                    <a:pt x="262" y="80"/>
                  </a:cubicBezTo>
                  <a:cubicBezTo>
                    <a:pt x="274" y="93"/>
                    <a:pt x="286" y="94"/>
                    <a:pt x="298" y="81"/>
                  </a:cubicBezTo>
                  <a:cubicBezTo>
                    <a:pt x="300" y="78"/>
                    <a:pt x="305" y="78"/>
                    <a:pt x="309" y="76"/>
                  </a:cubicBezTo>
                  <a:cubicBezTo>
                    <a:pt x="310" y="81"/>
                    <a:pt x="312" y="85"/>
                    <a:pt x="312" y="90"/>
                  </a:cubicBezTo>
                  <a:cubicBezTo>
                    <a:pt x="310" y="112"/>
                    <a:pt x="308" y="134"/>
                    <a:pt x="306" y="157"/>
                  </a:cubicBezTo>
                  <a:cubicBezTo>
                    <a:pt x="306" y="160"/>
                    <a:pt x="305" y="163"/>
                    <a:pt x="307" y="166"/>
                  </a:cubicBezTo>
                  <a:cubicBezTo>
                    <a:pt x="320" y="189"/>
                    <a:pt x="305" y="205"/>
                    <a:pt x="293" y="222"/>
                  </a:cubicBezTo>
                  <a:cubicBezTo>
                    <a:pt x="293" y="222"/>
                    <a:pt x="292" y="224"/>
                    <a:pt x="292" y="224"/>
                  </a:cubicBezTo>
                  <a:cubicBezTo>
                    <a:pt x="292" y="225"/>
                    <a:pt x="292" y="225"/>
                    <a:pt x="294" y="228"/>
                  </a:cubicBezTo>
                  <a:cubicBezTo>
                    <a:pt x="338" y="164"/>
                    <a:pt x="376" y="98"/>
                    <a:pt x="404" y="25"/>
                  </a:cubicBezTo>
                  <a:cubicBezTo>
                    <a:pt x="390" y="21"/>
                    <a:pt x="379" y="23"/>
                    <a:pt x="367" y="30"/>
                  </a:cubicBezTo>
                  <a:cubicBezTo>
                    <a:pt x="357" y="36"/>
                    <a:pt x="345" y="39"/>
                    <a:pt x="334" y="43"/>
                  </a:cubicBezTo>
                  <a:cubicBezTo>
                    <a:pt x="333" y="42"/>
                    <a:pt x="332" y="40"/>
                    <a:pt x="331" y="39"/>
                  </a:cubicBezTo>
                  <a:cubicBezTo>
                    <a:pt x="332" y="36"/>
                    <a:pt x="332" y="31"/>
                    <a:pt x="334" y="30"/>
                  </a:cubicBezTo>
                  <a:cubicBezTo>
                    <a:pt x="352" y="22"/>
                    <a:pt x="370" y="12"/>
                    <a:pt x="389" y="7"/>
                  </a:cubicBezTo>
                  <a:cubicBezTo>
                    <a:pt x="414" y="0"/>
                    <a:pt x="426" y="13"/>
                    <a:pt x="417" y="38"/>
                  </a:cubicBezTo>
                  <a:cubicBezTo>
                    <a:pt x="410" y="57"/>
                    <a:pt x="399" y="74"/>
                    <a:pt x="389" y="92"/>
                  </a:cubicBezTo>
                  <a:cubicBezTo>
                    <a:pt x="371" y="124"/>
                    <a:pt x="352" y="155"/>
                    <a:pt x="336" y="187"/>
                  </a:cubicBezTo>
                  <a:cubicBezTo>
                    <a:pt x="329" y="200"/>
                    <a:pt x="327" y="214"/>
                    <a:pt x="322" y="233"/>
                  </a:cubicBezTo>
                  <a:cubicBezTo>
                    <a:pt x="341" y="229"/>
                    <a:pt x="356" y="225"/>
                    <a:pt x="372" y="223"/>
                  </a:cubicBezTo>
                  <a:cubicBezTo>
                    <a:pt x="396" y="219"/>
                    <a:pt x="421" y="215"/>
                    <a:pt x="445" y="213"/>
                  </a:cubicBezTo>
                  <a:cubicBezTo>
                    <a:pt x="452" y="213"/>
                    <a:pt x="463" y="217"/>
                    <a:pt x="464" y="221"/>
                  </a:cubicBezTo>
                  <a:cubicBezTo>
                    <a:pt x="465" y="229"/>
                    <a:pt x="464" y="240"/>
                    <a:pt x="459" y="246"/>
                  </a:cubicBezTo>
                  <a:cubicBezTo>
                    <a:pt x="451" y="255"/>
                    <a:pt x="440" y="262"/>
                    <a:pt x="429" y="266"/>
                  </a:cubicBezTo>
                  <a:cubicBezTo>
                    <a:pt x="385" y="279"/>
                    <a:pt x="341" y="291"/>
                    <a:pt x="297" y="305"/>
                  </a:cubicBezTo>
                  <a:cubicBezTo>
                    <a:pt x="277" y="310"/>
                    <a:pt x="258" y="318"/>
                    <a:pt x="240" y="326"/>
                  </a:cubicBezTo>
                  <a:cubicBezTo>
                    <a:pt x="232" y="329"/>
                    <a:pt x="226" y="335"/>
                    <a:pt x="222" y="343"/>
                  </a:cubicBezTo>
                  <a:cubicBezTo>
                    <a:pt x="236" y="341"/>
                    <a:pt x="250" y="341"/>
                    <a:pt x="264" y="338"/>
                  </a:cubicBezTo>
                  <a:cubicBezTo>
                    <a:pt x="283" y="335"/>
                    <a:pt x="299" y="338"/>
                    <a:pt x="311" y="355"/>
                  </a:cubicBezTo>
                  <a:cubicBezTo>
                    <a:pt x="300" y="391"/>
                    <a:pt x="262" y="399"/>
                    <a:pt x="237" y="420"/>
                  </a:cubicBezTo>
                  <a:cubicBezTo>
                    <a:pt x="237" y="422"/>
                    <a:pt x="238" y="423"/>
                    <a:pt x="239" y="425"/>
                  </a:cubicBezTo>
                  <a:cubicBezTo>
                    <a:pt x="249" y="424"/>
                    <a:pt x="260" y="423"/>
                    <a:pt x="271" y="421"/>
                  </a:cubicBezTo>
                  <a:cubicBezTo>
                    <a:pt x="301" y="416"/>
                    <a:pt x="331" y="411"/>
                    <a:pt x="361" y="407"/>
                  </a:cubicBezTo>
                  <a:cubicBezTo>
                    <a:pt x="388" y="404"/>
                    <a:pt x="405" y="429"/>
                    <a:pt x="393" y="453"/>
                  </a:cubicBezTo>
                  <a:cubicBezTo>
                    <a:pt x="388" y="466"/>
                    <a:pt x="374" y="470"/>
                    <a:pt x="355" y="466"/>
                  </a:cubicBezTo>
                  <a:cubicBezTo>
                    <a:pt x="352" y="465"/>
                    <a:pt x="348" y="464"/>
                    <a:pt x="346" y="462"/>
                  </a:cubicBezTo>
                  <a:cubicBezTo>
                    <a:pt x="327" y="448"/>
                    <a:pt x="309" y="452"/>
                    <a:pt x="289" y="461"/>
                  </a:cubicBezTo>
                  <a:cubicBezTo>
                    <a:pt x="278" y="466"/>
                    <a:pt x="264" y="467"/>
                    <a:pt x="252" y="469"/>
                  </a:cubicBezTo>
                  <a:cubicBezTo>
                    <a:pt x="242" y="471"/>
                    <a:pt x="237" y="474"/>
                    <a:pt x="237" y="485"/>
                  </a:cubicBezTo>
                  <a:cubicBezTo>
                    <a:pt x="239" y="516"/>
                    <a:pt x="240" y="548"/>
                    <a:pt x="241" y="579"/>
                  </a:cubicBezTo>
                  <a:cubicBezTo>
                    <a:pt x="241" y="582"/>
                    <a:pt x="242" y="586"/>
                    <a:pt x="243" y="588"/>
                  </a:cubicBezTo>
                  <a:cubicBezTo>
                    <a:pt x="257" y="600"/>
                    <a:pt x="254" y="617"/>
                    <a:pt x="252" y="631"/>
                  </a:cubicBezTo>
                  <a:cubicBezTo>
                    <a:pt x="250" y="641"/>
                    <a:pt x="241" y="651"/>
                    <a:pt x="236" y="660"/>
                  </a:cubicBezTo>
                  <a:cubicBezTo>
                    <a:pt x="184" y="665"/>
                    <a:pt x="59" y="607"/>
                    <a:pt x="43" y="568"/>
                  </a:cubicBezTo>
                  <a:close/>
                  <a:moveTo>
                    <a:pt x="296" y="283"/>
                  </a:moveTo>
                  <a:cubicBezTo>
                    <a:pt x="335" y="285"/>
                    <a:pt x="435" y="246"/>
                    <a:pt x="446" y="224"/>
                  </a:cubicBezTo>
                  <a:cubicBezTo>
                    <a:pt x="442" y="224"/>
                    <a:pt x="439" y="224"/>
                    <a:pt x="436" y="225"/>
                  </a:cubicBezTo>
                  <a:cubicBezTo>
                    <a:pt x="400" y="233"/>
                    <a:pt x="365" y="240"/>
                    <a:pt x="330" y="248"/>
                  </a:cubicBezTo>
                  <a:cubicBezTo>
                    <a:pt x="311" y="252"/>
                    <a:pt x="299" y="263"/>
                    <a:pt x="296" y="283"/>
                  </a:cubicBezTo>
                  <a:close/>
                  <a:moveTo>
                    <a:pt x="296" y="102"/>
                  </a:moveTo>
                  <a:cubicBezTo>
                    <a:pt x="269" y="126"/>
                    <a:pt x="263" y="160"/>
                    <a:pt x="276" y="201"/>
                  </a:cubicBezTo>
                  <a:cubicBezTo>
                    <a:pt x="289" y="193"/>
                    <a:pt x="298" y="183"/>
                    <a:pt x="291" y="165"/>
                  </a:cubicBezTo>
                  <a:cubicBezTo>
                    <a:pt x="287" y="155"/>
                    <a:pt x="290" y="142"/>
                    <a:pt x="291" y="131"/>
                  </a:cubicBezTo>
                  <a:cubicBezTo>
                    <a:pt x="292" y="122"/>
                    <a:pt x="294" y="113"/>
                    <a:pt x="296" y="102"/>
                  </a:cubicBezTo>
                  <a:close/>
                  <a:moveTo>
                    <a:pt x="259" y="138"/>
                  </a:moveTo>
                  <a:cubicBezTo>
                    <a:pt x="229" y="154"/>
                    <a:pt x="229" y="179"/>
                    <a:pt x="259" y="198"/>
                  </a:cubicBezTo>
                  <a:cubicBezTo>
                    <a:pt x="259" y="178"/>
                    <a:pt x="259" y="158"/>
                    <a:pt x="259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1" name="Freeform 35">
              <a:extLst>
                <a:ext uri="{FF2B5EF4-FFF2-40B4-BE49-F238E27FC236}">
                  <a16:creationId xmlns:a16="http://schemas.microsoft.com/office/drawing/2014/main" id="{C739F88A-8A6F-4C64-987F-4D273FBEE7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3951" y="1885950"/>
              <a:ext cx="3284538" cy="3254375"/>
            </a:xfrm>
            <a:custGeom>
              <a:avLst/>
              <a:gdLst>
                <a:gd name="T0" fmla="*/ 498 w 996"/>
                <a:gd name="T1" fmla="*/ 985 h 987"/>
                <a:gd name="T2" fmla="*/ 10 w 996"/>
                <a:gd name="T3" fmla="*/ 478 h 987"/>
                <a:gd name="T4" fmla="*/ 515 w 996"/>
                <a:gd name="T5" fmla="*/ 8 h 987"/>
                <a:gd name="T6" fmla="*/ 987 w 996"/>
                <a:gd name="T7" fmla="*/ 514 h 987"/>
                <a:gd name="T8" fmla="*/ 498 w 996"/>
                <a:gd name="T9" fmla="*/ 985 h 987"/>
                <a:gd name="T10" fmla="*/ 27 w 996"/>
                <a:gd name="T11" fmla="*/ 496 h 987"/>
                <a:gd name="T12" fmla="*/ 509 w 996"/>
                <a:gd name="T13" fmla="*/ 967 h 987"/>
                <a:gd name="T14" fmla="*/ 969 w 996"/>
                <a:gd name="T15" fmla="*/ 493 h 987"/>
                <a:gd name="T16" fmla="*/ 473 w 996"/>
                <a:gd name="T17" fmla="*/ 25 h 987"/>
                <a:gd name="T18" fmla="*/ 27 w 996"/>
                <a:gd name="T19" fmla="*/ 496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6" h="987">
                  <a:moveTo>
                    <a:pt x="498" y="985"/>
                  </a:moveTo>
                  <a:cubicBezTo>
                    <a:pt x="234" y="987"/>
                    <a:pt x="0" y="764"/>
                    <a:pt x="10" y="478"/>
                  </a:cubicBezTo>
                  <a:cubicBezTo>
                    <a:pt x="19" y="228"/>
                    <a:pt x="228" y="0"/>
                    <a:pt x="515" y="8"/>
                  </a:cubicBezTo>
                  <a:cubicBezTo>
                    <a:pt x="772" y="15"/>
                    <a:pt x="996" y="231"/>
                    <a:pt x="987" y="514"/>
                  </a:cubicBezTo>
                  <a:cubicBezTo>
                    <a:pt x="979" y="772"/>
                    <a:pt x="763" y="987"/>
                    <a:pt x="498" y="985"/>
                  </a:cubicBezTo>
                  <a:close/>
                  <a:moveTo>
                    <a:pt x="27" y="496"/>
                  </a:moveTo>
                  <a:cubicBezTo>
                    <a:pt x="25" y="751"/>
                    <a:pt x="238" y="973"/>
                    <a:pt x="509" y="967"/>
                  </a:cubicBezTo>
                  <a:cubicBezTo>
                    <a:pt x="762" y="961"/>
                    <a:pt x="970" y="756"/>
                    <a:pt x="969" y="493"/>
                  </a:cubicBezTo>
                  <a:cubicBezTo>
                    <a:pt x="969" y="233"/>
                    <a:pt x="749" y="10"/>
                    <a:pt x="473" y="25"/>
                  </a:cubicBezTo>
                  <a:cubicBezTo>
                    <a:pt x="233" y="37"/>
                    <a:pt x="26" y="241"/>
                    <a:pt x="27" y="4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2" name="Freeform 36">
              <a:extLst>
                <a:ext uri="{FF2B5EF4-FFF2-40B4-BE49-F238E27FC236}">
                  <a16:creationId xmlns:a16="http://schemas.microsoft.com/office/drawing/2014/main" id="{98843A5E-D8EA-410F-82CD-77A0072C9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5651" y="1714500"/>
              <a:ext cx="871538" cy="2800350"/>
            </a:xfrm>
            <a:custGeom>
              <a:avLst/>
              <a:gdLst>
                <a:gd name="T0" fmla="*/ 105 w 264"/>
                <a:gd name="T1" fmla="*/ 594 h 849"/>
                <a:gd name="T2" fmla="*/ 0 w 264"/>
                <a:gd name="T3" fmla="*/ 696 h 849"/>
                <a:gd name="T4" fmla="*/ 10 w 264"/>
                <a:gd name="T5" fmla="*/ 652 h 849"/>
                <a:gd name="T6" fmla="*/ 78 w 264"/>
                <a:gd name="T7" fmla="*/ 529 h 849"/>
                <a:gd name="T8" fmla="*/ 142 w 264"/>
                <a:gd name="T9" fmla="*/ 405 h 849"/>
                <a:gd name="T10" fmla="*/ 151 w 264"/>
                <a:gd name="T11" fmla="*/ 363 h 849"/>
                <a:gd name="T12" fmla="*/ 117 w 264"/>
                <a:gd name="T13" fmla="*/ 368 h 849"/>
                <a:gd name="T14" fmla="*/ 93 w 264"/>
                <a:gd name="T15" fmla="*/ 334 h 849"/>
                <a:gd name="T16" fmla="*/ 142 w 264"/>
                <a:gd name="T17" fmla="*/ 240 h 849"/>
                <a:gd name="T18" fmla="*/ 207 w 264"/>
                <a:gd name="T19" fmla="*/ 123 h 849"/>
                <a:gd name="T20" fmla="*/ 211 w 264"/>
                <a:gd name="T21" fmla="*/ 95 h 849"/>
                <a:gd name="T22" fmla="*/ 200 w 264"/>
                <a:gd name="T23" fmla="*/ 5 h 849"/>
                <a:gd name="T24" fmla="*/ 260 w 264"/>
                <a:gd name="T25" fmla="*/ 57 h 849"/>
                <a:gd name="T26" fmla="*/ 227 w 264"/>
                <a:gd name="T27" fmla="*/ 166 h 849"/>
                <a:gd name="T28" fmla="*/ 165 w 264"/>
                <a:gd name="T29" fmla="*/ 268 h 849"/>
                <a:gd name="T30" fmla="*/ 154 w 264"/>
                <a:gd name="T31" fmla="*/ 297 h 849"/>
                <a:gd name="T32" fmla="*/ 161 w 264"/>
                <a:gd name="T33" fmla="*/ 297 h 849"/>
                <a:gd name="T34" fmla="*/ 194 w 264"/>
                <a:gd name="T35" fmla="*/ 305 h 849"/>
                <a:gd name="T36" fmla="*/ 206 w 264"/>
                <a:gd name="T37" fmla="*/ 341 h 849"/>
                <a:gd name="T38" fmla="*/ 162 w 264"/>
                <a:gd name="T39" fmla="*/ 449 h 849"/>
                <a:gd name="T40" fmla="*/ 135 w 264"/>
                <a:gd name="T41" fmla="*/ 504 h 849"/>
                <a:gd name="T42" fmla="*/ 135 w 264"/>
                <a:gd name="T43" fmla="*/ 518 h 849"/>
                <a:gd name="T44" fmla="*/ 156 w 264"/>
                <a:gd name="T45" fmla="*/ 625 h 849"/>
                <a:gd name="T46" fmla="*/ 140 w 264"/>
                <a:gd name="T47" fmla="*/ 747 h 849"/>
                <a:gd name="T48" fmla="*/ 145 w 264"/>
                <a:gd name="T49" fmla="*/ 815 h 849"/>
                <a:gd name="T50" fmla="*/ 120 w 264"/>
                <a:gd name="T51" fmla="*/ 848 h 849"/>
                <a:gd name="T52" fmla="*/ 90 w 264"/>
                <a:gd name="T53" fmla="*/ 814 h 849"/>
                <a:gd name="T54" fmla="*/ 97 w 264"/>
                <a:gd name="T55" fmla="*/ 692 h 849"/>
                <a:gd name="T56" fmla="*/ 105 w 264"/>
                <a:gd name="T57" fmla="*/ 594 h 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4" h="849">
                  <a:moveTo>
                    <a:pt x="105" y="594"/>
                  </a:moveTo>
                  <a:cubicBezTo>
                    <a:pt x="66" y="626"/>
                    <a:pt x="52" y="677"/>
                    <a:pt x="0" y="696"/>
                  </a:cubicBezTo>
                  <a:cubicBezTo>
                    <a:pt x="4" y="679"/>
                    <a:pt x="4" y="664"/>
                    <a:pt x="10" y="652"/>
                  </a:cubicBezTo>
                  <a:cubicBezTo>
                    <a:pt x="32" y="611"/>
                    <a:pt x="54" y="570"/>
                    <a:pt x="78" y="529"/>
                  </a:cubicBezTo>
                  <a:cubicBezTo>
                    <a:pt x="101" y="489"/>
                    <a:pt x="128" y="451"/>
                    <a:pt x="142" y="405"/>
                  </a:cubicBezTo>
                  <a:cubicBezTo>
                    <a:pt x="146" y="392"/>
                    <a:pt x="148" y="379"/>
                    <a:pt x="151" y="363"/>
                  </a:cubicBezTo>
                  <a:cubicBezTo>
                    <a:pt x="138" y="365"/>
                    <a:pt x="127" y="367"/>
                    <a:pt x="117" y="368"/>
                  </a:cubicBezTo>
                  <a:cubicBezTo>
                    <a:pt x="96" y="371"/>
                    <a:pt x="83" y="354"/>
                    <a:pt x="93" y="334"/>
                  </a:cubicBezTo>
                  <a:cubicBezTo>
                    <a:pt x="108" y="302"/>
                    <a:pt x="125" y="271"/>
                    <a:pt x="142" y="240"/>
                  </a:cubicBezTo>
                  <a:cubicBezTo>
                    <a:pt x="163" y="201"/>
                    <a:pt x="185" y="162"/>
                    <a:pt x="207" y="123"/>
                  </a:cubicBezTo>
                  <a:cubicBezTo>
                    <a:pt x="212" y="113"/>
                    <a:pt x="212" y="105"/>
                    <a:pt x="211" y="95"/>
                  </a:cubicBezTo>
                  <a:cubicBezTo>
                    <a:pt x="206" y="65"/>
                    <a:pt x="203" y="35"/>
                    <a:pt x="200" y="5"/>
                  </a:cubicBezTo>
                  <a:cubicBezTo>
                    <a:pt x="233" y="0"/>
                    <a:pt x="257" y="25"/>
                    <a:pt x="260" y="57"/>
                  </a:cubicBezTo>
                  <a:cubicBezTo>
                    <a:pt x="264" y="99"/>
                    <a:pt x="248" y="133"/>
                    <a:pt x="227" y="166"/>
                  </a:cubicBezTo>
                  <a:cubicBezTo>
                    <a:pt x="206" y="200"/>
                    <a:pt x="185" y="234"/>
                    <a:pt x="165" y="268"/>
                  </a:cubicBezTo>
                  <a:cubicBezTo>
                    <a:pt x="161" y="277"/>
                    <a:pt x="158" y="286"/>
                    <a:pt x="154" y="297"/>
                  </a:cubicBezTo>
                  <a:cubicBezTo>
                    <a:pt x="158" y="297"/>
                    <a:pt x="160" y="298"/>
                    <a:pt x="161" y="297"/>
                  </a:cubicBezTo>
                  <a:cubicBezTo>
                    <a:pt x="175" y="289"/>
                    <a:pt x="185" y="296"/>
                    <a:pt x="194" y="305"/>
                  </a:cubicBezTo>
                  <a:cubicBezTo>
                    <a:pt x="205" y="315"/>
                    <a:pt x="211" y="327"/>
                    <a:pt x="206" y="341"/>
                  </a:cubicBezTo>
                  <a:cubicBezTo>
                    <a:pt x="192" y="377"/>
                    <a:pt x="178" y="414"/>
                    <a:pt x="162" y="449"/>
                  </a:cubicBezTo>
                  <a:cubicBezTo>
                    <a:pt x="154" y="468"/>
                    <a:pt x="143" y="486"/>
                    <a:pt x="135" y="504"/>
                  </a:cubicBezTo>
                  <a:cubicBezTo>
                    <a:pt x="133" y="508"/>
                    <a:pt x="133" y="516"/>
                    <a:pt x="135" y="518"/>
                  </a:cubicBezTo>
                  <a:cubicBezTo>
                    <a:pt x="166" y="549"/>
                    <a:pt x="163" y="586"/>
                    <a:pt x="156" y="625"/>
                  </a:cubicBezTo>
                  <a:cubicBezTo>
                    <a:pt x="150" y="665"/>
                    <a:pt x="143" y="706"/>
                    <a:pt x="140" y="747"/>
                  </a:cubicBezTo>
                  <a:cubicBezTo>
                    <a:pt x="138" y="769"/>
                    <a:pt x="144" y="792"/>
                    <a:pt x="145" y="815"/>
                  </a:cubicBezTo>
                  <a:cubicBezTo>
                    <a:pt x="146" y="836"/>
                    <a:pt x="136" y="848"/>
                    <a:pt x="120" y="848"/>
                  </a:cubicBezTo>
                  <a:cubicBezTo>
                    <a:pt x="104" y="849"/>
                    <a:pt x="89" y="833"/>
                    <a:pt x="90" y="814"/>
                  </a:cubicBezTo>
                  <a:cubicBezTo>
                    <a:pt x="91" y="774"/>
                    <a:pt x="94" y="733"/>
                    <a:pt x="97" y="692"/>
                  </a:cubicBezTo>
                  <a:cubicBezTo>
                    <a:pt x="99" y="661"/>
                    <a:pt x="102" y="629"/>
                    <a:pt x="105" y="5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3" name="Freeform 37">
              <a:extLst>
                <a:ext uri="{FF2B5EF4-FFF2-40B4-BE49-F238E27FC236}">
                  <a16:creationId xmlns:a16="http://schemas.microsoft.com/office/drawing/2014/main" id="{0ED1FA98-2971-4A6C-87C7-2260E8254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7676" y="2505075"/>
              <a:ext cx="788988" cy="1016000"/>
            </a:xfrm>
            <a:custGeom>
              <a:avLst/>
              <a:gdLst>
                <a:gd name="T0" fmla="*/ 30 w 239"/>
                <a:gd name="T1" fmla="*/ 300 h 308"/>
                <a:gd name="T2" fmla="*/ 15 w 239"/>
                <a:gd name="T3" fmla="*/ 250 h 308"/>
                <a:gd name="T4" fmla="*/ 0 w 239"/>
                <a:gd name="T5" fmla="*/ 169 h 308"/>
                <a:gd name="T6" fmla="*/ 5 w 239"/>
                <a:gd name="T7" fmla="*/ 159 h 308"/>
                <a:gd name="T8" fmla="*/ 9 w 239"/>
                <a:gd name="T9" fmla="*/ 148 h 308"/>
                <a:gd name="T10" fmla="*/ 44 w 239"/>
                <a:gd name="T11" fmla="*/ 77 h 308"/>
                <a:gd name="T12" fmla="*/ 190 w 239"/>
                <a:gd name="T13" fmla="*/ 3 h 308"/>
                <a:gd name="T14" fmla="*/ 228 w 239"/>
                <a:gd name="T15" fmla="*/ 1 h 308"/>
                <a:gd name="T16" fmla="*/ 239 w 239"/>
                <a:gd name="T17" fmla="*/ 13 h 308"/>
                <a:gd name="T18" fmla="*/ 235 w 239"/>
                <a:gd name="T19" fmla="*/ 50 h 308"/>
                <a:gd name="T20" fmla="*/ 188 w 239"/>
                <a:gd name="T21" fmla="*/ 189 h 308"/>
                <a:gd name="T22" fmla="*/ 170 w 239"/>
                <a:gd name="T23" fmla="*/ 269 h 308"/>
                <a:gd name="T24" fmla="*/ 150 w 239"/>
                <a:gd name="T25" fmla="*/ 301 h 308"/>
                <a:gd name="T26" fmla="*/ 134 w 239"/>
                <a:gd name="T27" fmla="*/ 299 h 308"/>
                <a:gd name="T28" fmla="*/ 104 w 239"/>
                <a:gd name="T29" fmla="*/ 260 h 308"/>
                <a:gd name="T30" fmla="*/ 65 w 239"/>
                <a:gd name="T31" fmla="*/ 294 h 308"/>
                <a:gd name="T32" fmla="*/ 62 w 239"/>
                <a:gd name="T33" fmla="*/ 291 h 308"/>
                <a:gd name="T34" fmla="*/ 77 w 239"/>
                <a:gd name="T35" fmla="*/ 261 h 308"/>
                <a:gd name="T36" fmla="*/ 77 w 239"/>
                <a:gd name="T37" fmla="*/ 205 h 308"/>
                <a:gd name="T38" fmla="*/ 64 w 239"/>
                <a:gd name="T39" fmla="*/ 157 h 308"/>
                <a:gd name="T40" fmla="*/ 90 w 239"/>
                <a:gd name="T41" fmla="*/ 137 h 308"/>
                <a:gd name="T42" fmla="*/ 126 w 239"/>
                <a:gd name="T43" fmla="*/ 167 h 308"/>
                <a:gd name="T44" fmla="*/ 141 w 239"/>
                <a:gd name="T45" fmla="*/ 193 h 308"/>
                <a:gd name="T46" fmla="*/ 205 w 239"/>
                <a:gd name="T47" fmla="*/ 32 h 308"/>
                <a:gd name="T48" fmla="*/ 202 w 239"/>
                <a:gd name="T49" fmla="*/ 28 h 308"/>
                <a:gd name="T50" fmla="*/ 170 w 239"/>
                <a:gd name="T51" fmla="*/ 41 h 308"/>
                <a:gd name="T52" fmla="*/ 45 w 239"/>
                <a:gd name="T53" fmla="*/ 124 h 308"/>
                <a:gd name="T54" fmla="*/ 31 w 239"/>
                <a:gd name="T55" fmla="*/ 169 h 308"/>
                <a:gd name="T56" fmla="*/ 41 w 239"/>
                <a:gd name="T57" fmla="*/ 195 h 308"/>
                <a:gd name="T58" fmla="*/ 47 w 239"/>
                <a:gd name="T59" fmla="*/ 279 h 308"/>
                <a:gd name="T60" fmla="*/ 36 w 239"/>
                <a:gd name="T61" fmla="*/ 300 h 308"/>
                <a:gd name="T62" fmla="*/ 30 w 239"/>
                <a:gd name="T63" fmla="*/ 30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9" h="308">
                  <a:moveTo>
                    <a:pt x="30" y="300"/>
                  </a:moveTo>
                  <a:cubicBezTo>
                    <a:pt x="25" y="283"/>
                    <a:pt x="19" y="267"/>
                    <a:pt x="15" y="250"/>
                  </a:cubicBezTo>
                  <a:cubicBezTo>
                    <a:pt x="9" y="223"/>
                    <a:pt x="5" y="196"/>
                    <a:pt x="0" y="169"/>
                  </a:cubicBezTo>
                  <a:cubicBezTo>
                    <a:pt x="0" y="166"/>
                    <a:pt x="4" y="163"/>
                    <a:pt x="5" y="159"/>
                  </a:cubicBezTo>
                  <a:cubicBezTo>
                    <a:pt x="7" y="155"/>
                    <a:pt x="10" y="151"/>
                    <a:pt x="9" y="148"/>
                  </a:cubicBezTo>
                  <a:cubicBezTo>
                    <a:pt x="4" y="116"/>
                    <a:pt x="19" y="95"/>
                    <a:pt x="44" y="77"/>
                  </a:cubicBezTo>
                  <a:cubicBezTo>
                    <a:pt x="89" y="46"/>
                    <a:pt x="137" y="19"/>
                    <a:pt x="190" y="3"/>
                  </a:cubicBezTo>
                  <a:cubicBezTo>
                    <a:pt x="202" y="0"/>
                    <a:pt x="215" y="0"/>
                    <a:pt x="228" y="1"/>
                  </a:cubicBezTo>
                  <a:cubicBezTo>
                    <a:pt x="232" y="1"/>
                    <a:pt x="239" y="9"/>
                    <a:pt x="239" y="13"/>
                  </a:cubicBezTo>
                  <a:cubicBezTo>
                    <a:pt x="239" y="26"/>
                    <a:pt x="239" y="39"/>
                    <a:pt x="235" y="50"/>
                  </a:cubicBezTo>
                  <a:cubicBezTo>
                    <a:pt x="220" y="97"/>
                    <a:pt x="202" y="142"/>
                    <a:pt x="188" y="189"/>
                  </a:cubicBezTo>
                  <a:cubicBezTo>
                    <a:pt x="180" y="215"/>
                    <a:pt x="177" y="243"/>
                    <a:pt x="170" y="269"/>
                  </a:cubicBezTo>
                  <a:cubicBezTo>
                    <a:pt x="166" y="281"/>
                    <a:pt x="158" y="291"/>
                    <a:pt x="150" y="301"/>
                  </a:cubicBezTo>
                  <a:cubicBezTo>
                    <a:pt x="145" y="308"/>
                    <a:pt x="140" y="306"/>
                    <a:pt x="134" y="299"/>
                  </a:cubicBezTo>
                  <a:cubicBezTo>
                    <a:pt x="125" y="286"/>
                    <a:pt x="114" y="274"/>
                    <a:pt x="104" y="260"/>
                  </a:cubicBezTo>
                  <a:cubicBezTo>
                    <a:pt x="90" y="272"/>
                    <a:pt x="78" y="283"/>
                    <a:pt x="65" y="294"/>
                  </a:cubicBezTo>
                  <a:cubicBezTo>
                    <a:pt x="64" y="293"/>
                    <a:pt x="63" y="292"/>
                    <a:pt x="62" y="291"/>
                  </a:cubicBezTo>
                  <a:cubicBezTo>
                    <a:pt x="67" y="281"/>
                    <a:pt x="70" y="270"/>
                    <a:pt x="77" y="261"/>
                  </a:cubicBezTo>
                  <a:cubicBezTo>
                    <a:pt x="92" y="242"/>
                    <a:pt x="86" y="224"/>
                    <a:pt x="77" y="205"/>
                  </a:cubicBezTo>
                  <a:cubicBezTo>
                    <a:pt x="71" y="189"/>
                    <a:pt x="66" y="173"/>
                    <a:pt x="64" y="157"/>
                  </a:cubicBezTo>
                  <a:cubicBezTo>
                    <a:pt x="62" y="139"/>
                    <a:pt x="74" y="130"/>
                    <a:pt x="90" y="137"/>
                  </a:cubicBezTo>
                  <a:cubicBezTo>
                    <a:pt x="104" y="144"/>
                    <a:pt x="115" y="156"/>
                    <a:pt x="126" y="167"/>
                  </a:cubicBezTo>
                  <a:cubicBezTo>
                    <a:pt x="132" y="174"/>
                    <a:pt x="135" y="183"/>
                    <a:pt x="141" y="193"/>
                  </a:cubicBezTo>
                  <a:cubicBezTo>
                    <a:pt x="163" y="138"/>
                    <a:pt x="184" y="85"/>
                    <a:pt x="205" y="32"/>
                  </a:cubicBezTo>
                  <a:cubicBezTo>
                    <a:pt x="204" y="31"/>
                    <a:pt x="203" y="29"/>
                    <a:pt x="202" y="28"/>
                  </a:cubicBezTo>
                  <a:cubicBezTo>
                    <a:pt x="191" y="32"/>
                    <a:pt x="180" y="35"/>
                    <a:pt x="170" y="41"/>
                  </a:cubicBezTo>
                  <a:cubicBezTo>
                    <a:pt x="128" y="68"/>
                    <a:pt x="87" y="97"/>
                    <a:pt x="45" y="124"/>
                  </a:cubicBezTo>
                  <a:cubicBezTo>
                    <a:pt x="27" y="136"/>
                    <a:pt x="24" y="151"/>
                    <a:pt x="31" y="169"/>
                  </a:cubicBezTo>
                  <a:cubicBezTo>
                    <a:pt x="34" y="178"/>
                    <a:pt x="37" y="187"/>
                    <a:pt x="41" y="195"/>
                  </a:cubicBezTo>
                  <a:cubicBezTo>
                    <a:pt x="54" y="222"/>
                    <a:pt x="53" y="251"/>
                    <a:pt x="47" y="279"/>
                  </a:cubicBezTo>
                  <a:cubicBezTo>
                    <a:pt x="46" y="286"/>
                    <a:pt x="40" y="293"/>
                    <a:pt x="36" y="300"/>
                  </a:cubicBezTo>
                  <a:cubicBezTo>
                    <a:pt x="34" y="300"/>
                    <a:pt x="32" y="300"/>
                    <a:pt x="30" y="3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4" name="Freeform 38">
              <a:extLst>
                <a:ext uri="{FF2B5EF4-FFF2-40B4-BE49-F238E27FC236}">
                  <a16:creationId xmlns:a16="http://schemas.microsoft.com/office/drawing/2014/main" id="{387E62C1-622E-4114-8266-D494C33D28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3838" y="2168525"/>
              <a:ext cx="1108075" cy="1830388"/>
            </a:xfrm>
            <a:custGeom>
              <a:avLst/>
              <a:gdLst>
                <a:gd name="T0" fmla="*/ 216 w 336"/>
                <a:gd name="T1" fmla="*/ 0 h 555"/>
                <a:gd name="T2" fmla="*/ 244 w 336"/>
                <a:gd name="T3" fmla="*/ 5 h 555"/>
                <a:gd name="T4" fmla="*/ 260 w 336"/>
                <a:gd name="T5" fmla="*/ 33 h 555"/>
                <a:gd name="T6" fmla="*/ 205 w 336"/>
                <a:gd name="T7" fmla="*/ 308 h 555"/>
                <a:gd name="T8" fmla="*/ 206 w 336"/>
                <a:gd name="T9" fmla="*/ 313 h 555"/>
                <a:gd name="T10" fmla="*/ 281 w 336"/>
                <a:gd name="T11" fmla="*/ 270 h 555"/>
                <a:gd name="T12" fmla="*/ 255 w 336"/>
                <a:gd name="T13" fmla="*/ 236 h 555"/>
                <a:gd name="T14" fmla="*/ 336 w 336"/>
                <a:gd name="T15" fmla="*/ 260 h 555"/>
                <a:gd name="T16" fmla="*/ 219 w 336"/>
                <a:gd name="T17" fmla="*/ 336 h 555"/>
                <a:gd name="T18" fmla="*/ 192 w 336"/>
                <a:gd name="T19" fmla="*/ 366 h 555"/>
                <a:gd name="T20" fmla="*/ 120 w 336"/>
                <a:gd name="T21" fmla="*/ 507 h 555"/>
                <a:gd name="T22" fmla="*/ 91 w 336"/>
                <a:gd name="T23" fmla="*/ 538 h 555"/>
                <a:gd name="T24" fmla="*/ 23 w 336"/>
                <a:gd name="T25" fmla="*/ 549 h 555"/>
                <a:gd name="T26" fmla="*/ 0 w 336"/>
                <a:gd name="T27" fmla="*/ 525 h 555"/>
                <a:gd name="T28" fmla="*/ 125 w 336"/>
                <a:gd name="T29" fmla="*/ 446 h 555"/>
                <a:gd name="T30" fmla="*/ 154 w 336"/>
                <a:gd name="T31" fmla="*/ 378 h 555"/>
                <a:gd name="T32" fmla="*/ 150 w 336"/>
                <a:gd name="T33" fmla="*/ 375 h 555"/>
                <a:gd name="T34" fmla="*/ 58 w 336"/>
                <a:gd name="T35" fmla="*/ 454 h 555"/>
                <a:gd name="T36" fmla="*/ 42 w 336"/>
                <a:gd name="T37" fmla="*/ 426 h 555"/>
                <a:gd name="T38" fmla="*/ 126 w 336"/>
                <a:gd name="T39" fmla="*/ 370 h 555"/>
                <a:gd name="T40" fmla="*/ 177 w 336"/>
                <a:gd name="T41" fmla="*/ 302 h 555"/>
                <a:gd name="T42" fmla="*/ 203 w 336"/>
                <a:gd name="T43" fmla="*/ 113 h 555"/>
                <a:gd name="T44" fmla="*/ 212 w 336"/>
                <a:gd name="T45" fmla="*/ 13 h 555"/>
                <a:gd name="T46" fmla="*/ 216 w 336"/>
                <a:gd name="T47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36" h="555">
                  <a:moveTo>
                    <a:pt x="216" y="0"/>
                  </a:moveTo>
                  <a:cubicBezTo>
                    <a:pt x="226" y="2"/>
                    <a:pt x="236" y="3"/>
                    <a:pt x="244" y="5"/>
                  </a:cubicBezTo>
                  <a:cubicBezTo>
                    <a:pt x="258" y="10"/>
                    <a:pt x="263" y="19"/>
                    <a:pt x="260" y="33"/>
                  </a:cubicBezTo>
                  <a:cubicBezTo>
                    <a:pt x="242" y="125"/>
                    <a:pt x="223" y="217"/>
                    <a:pt x="205" y="308"/>
                  </a:cubicBezTo>
                  <a:cubicBezTo>
                    <a:pt x="205" y="309"/>
                    <a:pt x="206" y="310"/>
                    <a:pt x="206" y="313"/>
                  </a:cubicBezTo>
                  <a:cubicBezTo>
                    <a:pt x="231" y="299"/>
                    <a:pt x="255" y="285"/>
                    <a:pt x="281" y="270"/>
                  </a:cubicBezTo>
                  <a:cubicBezTo>
                    <a:pt x="271" y="258"/>
                    <a:pt x="263" y="247"/>
                    <a:pt x="255" y="236"/>
                  </a:cubicBezTo>
                  <a:cubicBezTo>
                    <a:pt x="308" y="228"/>
                    <a:pt x="326" y="234"/>
                    <a:pt x="336" y="260"/>
                  </a:cubicBezTo>
                  <a:cubicBezTo>
                    <a:pt x="297" y="286"/>
                    <a:pt x="259" y="312"/>
                    <a:pt x="219" y="336"/>
                  </a:cubicBezTo>
                  <a:cubicBezTo>
                    <a:pt x="207" y="344"/>
                    <a:pt x="197" y="352"/>
                    <a:pt x="192" y="366"/>
                  </a:cubicBezTo>
                  <a:cubicBezTo>
                    <a:pt x="174" y="416"/>
                    <a:pt x="152" y="465"/>
                    <a:pt x="120" y="507"/>
                  </a:cubicBezTo>
                  <a:cubicBezTo>
                    <a:pt x="111" y="518"/>
                    <a:pt x="101" y="528"/>
                    <a:pt x="91" y="538"/>
                  </a:cubicBezTo>
                  <a:cubicBezTo>
                    <a:pt x="71" y="555"/>
                    <a:pt x="46" y="554"/>
                    <a:pt x="23" y="549"/>
                  </a:cubicBezTo>
                  <a:cubicBezTo>
                    <a:pt x="14" y="546"/>
                    <a:pt x="7" y="535"/>
                    <a:pt x="0" y="525"/>
                  </a:cubicBezTo>
                  <a:cubicBezTo>
                    <a:pt x="56" y="519"/>
                    <a:pt x="95" y="489"/>
                    <a:pt x="125" y="446"/>
                  </a:cubicBezTo>
                  <a:cubicBezTo>
                    <a:pt x="139" y="425"/>
                    <a:pt x="151" y="403"/>
                    <a:pt x="154" y="378"/>
                  </a:cubicBezTo>
                  <a:cubicBezTo>
                    <a:pt x="153" y="377"/>
                    <a:pt x="152" y="376"/>
                    <a:pt x="150" y="375"/>
                  </a:cubicBezTo>
                  <a:cubicBezTo>
                    <a:pt x="120" y="401"/>
                    <a:pt x="90" y="427"/>
                    <a:pt x="58" y="454"/>
                  </a:cubicBezTo>
                  <a:cubicBezTo>
                    <a:pt x="53" y="444"/>
                    <a:pt x="48" y="436"/>
                    <a:pt x="42" y="426"/>
                  </a:cubicBezTo>
                  <a:cubicBezTo>
                    <a:pt x="70" y="407"/>
                    <a:pt x="97" y="387"/>
                    <a:pt x="126" y="370"/>
                  </a:cubicBezTo>
                  <a:cubicBezTo>
                    <a:pt x="152" y="354"/>
                    <a:pt x="167" y="331"/>
                    <a:pt x="177" y="302"/>
                  </a:cubicBezTo>
                  <a:cubicBezTo>
                    <a:pt x="196" y="240"/>
                    <a:pt x="201" y="177"/>
                    <a:pt x="203" y="113"/>
                  </a:cubicBezTo>
                  <a:cubicBezTo>
                    <a:pt x="203" y="80"/>
                    <a:pt x="208" y="46"/>
                    <a:pt x="212" y="13"/>
                  </a:cubicBezTo>
                  <a:cubicBezTo>
                    <a:pt x="212" y="9"/>
                    <a:pt x="214" y="5"/>
                    <a:pt x="2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5" name="Freeform 39">
              <a:extLst>
                <a:ext uri="{FF2B5EF4-FFF2-40B4-BE49-F238E27FC236}">
                  <a16:creationId xmlns:a16="http://schemas.microsoft.com/office/drawing/2014/main" id="{EA7D0B0A-6CB1-4554-85C4-0898AB8FE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3526" y="3613150"/>
              <a:ext cx="1001713" cy="492125"/>
            </a:xfrm>
            <a:custGeom>
              <a:avLst/>
              <a:gdLst>
                <a:gd name="T0" fmla="*/ 200 w 304"/>
                <a:gd name="T1" fmla="*/ 75 h 149"/>
                <a:gd name="T2" fmla="*/ 224 w 304"/>
                <a:gd name="T3" fmla="*/ 53 h 149"/>
                <a:gd name="T4" fmla="*/ 38 w 304"/>
                <a:gd name="T5" fmla="*/ 149 h 149"/>
                <a:gd name="T6" fmla="*/ 2 w 304"/>
                <a:gd name="T7" fmla="*/ 90 h 149"/>
                <a:gd name="T8" fmla="*/ 25 w 304"/>
                <a:gd name="T9" fmla="*/ 66 h 149"/>
                <a:gd name="T10" fmla="*/ 129 w 304"/>
                <a:gd name="T11" fmla="*/ 37 h 149"/>
                <a:gd name="T12" fmla="*/ 242 w 304"/>
                <a:gd name="T13" fmla="*/ 5 h 149"/>
                <a:gd name="T14" fmla="*/ 273 w 304"/>
                <a:gd name="T15" fmla="*/ 1 h 149"/>
                <a:gd name="T16" fmla="*/ 301 w 304"/>
                <a:gd name="T17" fmla="*/ 24 h 149"/>
                <a:gd name="T18" fmla="*/ 287 w 304"/>
                <a:gd name="T19" fmla="*/ 46 h 149"/>
                <a:gd name="T20" fmla="*/ 203 w 304"/>
                <a:gd name="T21" fmla="*/ 80 h 149"/>
                <a:gd name="T22" fmla="*/ 200 w 304"/>
                <a:gd name="T23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4" h="149">
                  <a:moveTo>
                    <a:pt x="200" y="75"/>
                  </a:moveTo>
                  <a:cubicBezTo>
                    <a:pt x="208" y="68"/>
                    <a:pt x="216" y="61"/>
                    <a:pt x="224" y="53"/>
                  </a:cubicBezTo>
                  <a:cubicBezTo>
                    <a:pt x="148" y="58"/>
                    <a:pt x="93" y="104"/>
                    <a:pt x="38" y="149"/>
                  </a:cubicBezTo>
                  <a:cubicBezTo>
                    <a:pt x="14" y="135"/>
                    <a:pt x="0" y="118"/>
                    <a:pt x="2" y="90"/>
                  </a:cubicBezTo>
                  <a:cubicBezTo>
                    <a:pt x="3" y="74"/>
                    <a:pt x="9" y="69"/>
                    <a:pt x="25" y="66"/>
                  </a:cubicBezTo>
                  <a:cubicBezTo>
                    <a:pt x="60" y="57"/>
                    <a:pt x="94" y="47"/>
                    <a:pt x="129" y="37"/>
                  </a:cubicBezTo>
                  <a:cubicBezTo>
                    <a:pt x="167" y="27"/>
                    <a:pt x="204" y="15"/>
                    <a:pt x="242" y="5"/>
                  </a:cubicBezTo>
                  <a:cubicBezTo>
                    <a:pt x="252" y="2"/>
                    <a:pt x="262" y="2"/>
                    <a:pt x="273" y="1"/>
                  </a:cubicBezTo>
                  <a:cubicBezTo>
                    <a:pt x="284" y="0"/>
                    <a:pt x="298" y="12"/>
                    <a:pt x="301" y="24"/>
                  </a:cubicBezTo>
                  <a:cubicBezTo>
                    <a:pt x="304" y="36"/>
                    <a:pt x="296" y="43"/>
                    <a:pt x="287" y="46"/>
                  </a:cubicBezTo>
                  <a:cubicBezTo>
                    <a:pt x="260" y="59"/>
                    <a:pt x="231" y="69"/>
                    <a:pt x="203" y="80"/>
                  </a:cubicBezTo>
                  <a:cubicBezTo>
                    <a:pt x="202" y="79"/>
                    <a:pt x="201" y="77"/>
                    <a:pt x="200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6" name="Freeform 40">
              <a:extLst>
                <a:ext uri="{FF2B5EF4-FFF2-40B4-BE49-F238E27FC236}">
                  <a16:creationId xmlns:a16="http://schemas.microsoft.com/office/drawing/2014/main" id="{835D28A5-9A34-4840-A635-16A3E8A56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9001" y="3367088"/>
              <a:ext cx="639763" cy="658813"/>
            </a:xfrm>
            <a:custGeom>
              <a:avLst/>
              <a:gdLst>
                <a:gd name="T0" fmla="*/ 0 w 194"/>
                <a:gd name="T1" fmla="*/ 0 h 200"/>
                <a:gd name="T2" fmla="*/ 36 w 194"/>
                <a:gd name="T3" fmla="*/ 30 h 200"/>
                <a:gd name="T4" fmla="*/ 58 w 194"/>
                <a:gd name="T5" fmla="*/ 70 h 200"/>
                <a:gd name="T6" fmla="*/ 150 w 194"/>
                <a:gd name="T7" fmla="*/ 150 h 200"/>
                <a:gd name="T8" fmla="*/ 194 w 194"/>
                <a:gd name="T9" fmla="*/ 168 h 200"/>
                <a:gd name="T10" fmla="*/ 114 w 194"/>
                <a:gd name="T11" fmla="*/ 197 h 200"/>
                <a:gd name="T12" fmla="*/ 85 w 194"/>
                <a:gd name="T13" fmla="*/ 199 h 200"/>
                <a:gd name="T14" fmla="*/ 66 w 194"/>
                <a:gd name="T15" fmla="*/ 188 h 200"/>
                <a:gd name="T16" fmla="*/ 16 w 194"/>
                <a:gd name="T17" fmla="*/ 77 h 200"/>
                <a:gd name="T18" fmla="*/ 1 w 194"/>
                <a:gd name="T19" fmla="*/ 12 h 200"/>
                <a:gd name="T20" fmla="*/ 0 w 194"/>
                <a:gd name="T21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" h="200">
                  <a:moveTo>
                    <a:pt x="0" y="0"/>
                  </a:moveTo>
                  <a:cubicBezTo>
                    <a:pt x="18" y="5"/>
                    <a:pt x="28" y="17"/>
                    <a:pt x="36" y="30"/>
                  </a:cubicBezTo>
                  <a:cubicBezTo>
                    <a:pt x="44" y="43"/>
                    <a:pt x="52" y="56"/>
                    <a:pt x="58" y="70"/>
                  </a:cubicBezTo>
                  <a:cubicBezTo>
                    <a:pt x="77" y="111"/>
                    <a:pt x="109" y="135"/>
                    <a:pt x="150" y="150"/>
                  </a:cubicBezTo>
                  <a:cubicBezTo>
                    <a:pt x="165" y="156"/>
                    <a:pt x="179" y="162"/>
                    <a:pt x="194" y="168"/>
                  </a:cubicBezTo>
                  <a:cubicBezTo>
                    <a:pt x="172" y="194"/>
                    <a:pt x="143" y="196"/>
                    <a:pt x="114" y="197"/>
                  </a:cubicBezTo>
                  <a:cubicBezTo>
                    <a:pt x="105" y="198"/>
                    <a:pt x="94" y="200"/>
                    <a:pt x="85" y="199"/>
                  </a:cubicBezTo>
                  <a:cubicBezTo>
                    <a:pt x="78" y="198"/>
                    <a:pt x="70" y="193"/>
                    <a:pt x="66" y="188"/>
                  </a:cubicBezTo>
                  <a:cubicBezTo>
                    <a:pt x="41" y="155"/>
                    <a:pt x="28" y="116"/>
                    <a:pt x="16" y="77"/>
                  </a:cubicBezTo>
                  <a:cubicBezTo>
                    <a:pt x="9" y="56"/>
                    <a:pt x="5" y="34"/>
                    <a:pt x="1" y="12"/>
                  </a:cubicBezTo>
                  <a:cubicBezTo>
                    <a:pt x="0" y="9"/>
                    <a:pt x="0" y="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7" name="Freeform 41">
              <a:extLst>
                <a:ext uri="{FF2B5EF4-FFF2-40B4-BE49-F238E27FC236}">
                  <a16:creationId xmlns:a16="http://schemas.microsoft.com/office/drawing/2014/main" id="{A22F75F0-C8DD-4A38-9066-179352B4F5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94351" y="4659313"/>
              <a:ext cx="280988" cy="487363"/>
            </a:xfrm>
            <a:custGeom>
              <a:avLst/>
              <a:gdLst>
                <a:gd name="T0" fmla="*/ 0 w 85"/>
                <a:gd name="T1" fmla="*/ 141 h 148"/>
                <a:gd name="T2" fmla="*/ 6 w 85"/>
                <a:gd name="T3" fmla="*/ 126 h 148"/>
                <a:gd name="T4" fmla="*/ 6 w 85"/>
                <a:gd name="T5" fmla="*/ 23 h 148"/>
                <a:gd name="T6" fmla="*/ 0 w 85"/>
                <a:gd name="T7" fmla="*/ 7 h 148"/>
                <a:gd name="T8" fmla="*/ 84 w 85"/>
                <a:gd name="T9" fmla="*/ 73 h 148"/>
                <a:gd name="T10" fmla="*/ 0 w 85"/>
                <a:gd name="T11" fmla="*/ 141 h 148"/>
                <a:gd name="T12" fmla="*/ 19 w 85"/>
                <a:gd name="T13" fmla="*/ 74 h 148"/>
                <a:gd name="T14" fmla="*/ 19 w 85"/>
                <a:gd name="T15" fmla="*/ 117 h 148"/>
                <a:gd name="T16" fmla="*/ 25 w 85"/>
                <a:gd name="T17" fmla="*/ 139 h 148"/>
                <a:gd name="T18" fmla="*/ 49 w 85"/>
                <a:gd name="T19" fmla="*/ 131 h 148"/>
                <a:gd name="T20" fmla="*/ 65 w 85"/>
                <a:gd name="T21" fmla="*/ 112 h 148"/>
                <a:gd name="T22" fmla="*/ 65 w 85"/>
                <a:gd name="T23" fmla="*/ 35 h 148"/>
                <a:gd name="T24" fmla="*/ 37 w 85"/>
                <a:gd name="T25" fmla="*/ 11 h 148"/>
                <a:gd name="T26" fmla="*/ 19 w 85"/>
                <a:gd name="T27" fmla="*/ 24 h 148"/>
                <a:gd name="T28" fmla="*/ 19 w 85"/>
                <a:gd name="T29" fmla="*/ 7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" h="148">
                  <a:moveTo>
                    <a:pt x="0" y="141"/>
                  </a:moveTo>
                  <a:cubicBezTo>
                    <a:pt x="2" y="137"/>
                    <a:pt x="6" y="131"/>
                    <a:pt x="6" y="126"/>
                  </a:cubicBezTo>
                  <a:cubicBezTo>
                    <a:pt x="7" y="92"/>
                    <a:pt x="7" y="57"/>
                    <a:pt x="6" y="23"/>
                  </a:cubicBezTo>
                  <a:cubicBezTo>
                    <a:pt x="6" y="18"/>
                    <a:pt x="2" y="12"/>
                    <a:pt x="0" y="7"/>
                  </a:cubicBezTo>
                  <a:cubicBezTo>
                    <a:pt x="71" y="0"/>
                    <a:pt x="84" y="25"/>
                    <a:pt x="84" y="73"/>
                  </a:cubicBezTo>
                  <a:cubicBezTo>
                    <a:pt x="85" y="130"/>
                    <a:pt x="61" y="148"/>
                    <a:pt x="0" y="141"/>
                  </a:cubicBezTo>
                  <a:close/>
                  <a:moveTo>
                    <a:pt x="19" y="74"/>
                  </a:moveTo>
                  <a:cubicBezTo>
                    <a:pt x="19" y="88"/>
                    <a:pt x="19" y="102"/>
                    <a:pt x="19" y="117"/>
                  </a:cubicBezTo>
                  <a:cubicBezTo>
                    <a:pt x="20" y="124"/>
                    <a:pt x="23" y="131"/>
                    <a:pt x="25" y="139"/>
                  </a:cubicBezTo>
                  <a:cubicBezTo>
                    <a:pt x="33" y="136"/>
                    <a:pt x="43" y="136"/>
                    <a:pt x="49" y="131"/>
                  </a:cubicBezTo>
                  <a:cubicBezTo>
                    <a:pt x="56" y="127"/>
                    <a:pt x="62" y="120"/>
                    <a:pt x="65" y="112"/>
                  </a:cubicBezTo>
                  <a:cubicBezTo>
                    <a:pt x="72" y="87"/>
                    <a:pt x="72" y="60"/>
                    <a:pt x="65" y="35"/>
                  </a:cubicBezTo>
                  <a:cubicBezTo>
                    <a:pt x="61" y="21"/>
                    <a:pt x="51" y="13"/>
                    <a:pt x="37" y="11"/>
                  </a:cubicBezTo>
                  <a:cubicBezTo>
                    <a:pt x="24" y="8"/>
                    <a:pt x="19" y="11"/>
                    <a:pt x="19" y="24"/>
                  </a:cubicBezTo>
                  <a:cubicBezTo>
                    <a:pt x="19" y="41"/>
                    <a:pt x="19" y="57"/>
                    <a:pt x="19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8" name="Freeform 42">
              <a:extLst>
                <a:ext uri="{FF2B5EF4-FFF2-40B4-BE49-F238E27FC236}">
                  <a16:creationId xmlns:a16="http://schemas.microsoft.com/office/drawing/2014/main" id="{64874871-1711-4CCD-AC24-7B5E3951D5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63038" y="4675188"/>
              <a:ext cx="266700" cy="461963"/>
            </a:xfrm>
            <a:custGeom>
              <a:avLst/>
              <a:gdLst>
                <a:gd name="T0" fmla="*/ 48 w 81"/>
                <a:gd name="T1" fmla="*/ 70 h 140"/>
                <a:gd name="T2" fmla="*/ 81 w 81"/>
                <a:gd name="T3" fmla="*/ 136 h 140"/>
                <a:gd name="T4" fmla="*/ 57 w 81"/>
                <a:gd name="T5" fmla="*/ 122 h 140"/>
                <a:gd name="T6" fmla="*/ 41 w 81"/>
                <a:gd name="T7" fmla="*/ 81 h 140"/>
                <a:gd name="T8" fmla="*/ 18 w 81"/>
                <a:gd name="T9" fmla="*/ 69 h 140"/>
                <a:gd name="T10" fmla="*/ 22 w 81"/>
                <a:gd name="T11" fmla="*/ 136 h 140"/>
                <a:gd name="T12" fmla="*/ 0 w 81"/>
                <a:gd name="T13" fmla="*/ 136 h 140"/>
                <a:gd name="T14" fmla="*/ 6 w 81"/>
                <a:gd name="T15" fmla="*/ 119 h 140"/>
                <a:gd name="T16" fmla="*/ 6 w 81"/>
                <a:gd name="T17" fmla="*/ 19 h 140"/>
                <a:gd name="T18" fmla="*/ 1 w 81"/>
                <a:gd name="T19" fmla="*/ 2 h 140"/>
                <a:gd name="T20" fmla="*/ 45 w 81"/>
                <a:gd name="T21" fmla="*/ 2 h 140"/>
                <a:gd name="T22" fmla="*/ 77 w 81"/>
                <a:gd name="T23" fmla="*/ 25 h 140"/>
                <a:gd name="T24" fmla="*/ 59 w 81"/>
                <a:gd name="T25" fmla="*/ 64 h 140"/>
                <a:gd name="T26" fmla="*/ 48 w 81"/>
                <a:gd name="T27" fmla="*/ 70 h 140"/>
                <a:gd name="T28" fmla="*/ 18 w 81"/>
                <a:gd name="T29" fmla="*/ 65 h 140"/>
                <a:gd name="T30" fmla="*/ 40 w 81"/>
                <a:gd name="T31" fmla="*/ 65 h 140"/>
                <a:gd name="T32" fmla="*/ 63 w 81"/>
                <a:gd name="T33" fmla="*/ 23 h 140"/>
                <a:gd name="T34" fmla="*/ 25 w 81"/>
                <a:gd name="T35" fmla="*/ 5 h 140"/>
                <a:gd name="T36" fmla="*/ 18 w 81"/>
                <a:gd name="T37" fmla="*/ 15 h 140"/>
                <a:gd name="T38" fmla="*/ 18 w 81"/>
                <a:gd name="T39" fmla="*/ 6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1" h="140">
                  <a:moveTo>
                    <a:pt x="48" y="70"/>
                  </a:moveTo>
                  <a:cubicBezTo>
                    <a:pt x="61" y="91"/>
                    <a:pt x="63" y="118"/>
                    <a:pt x="81" y="136"/>
                  </a:cubicBezTo>
                  <a:cubicBezTo>
                    <a:pt x="69" y="140"/>
                    <a:pt x="61" y="136"/>
                    <a:pt x="57" y="122"/>
                  </a:cubicBezTo>
                  <a:cubicBezTo>
                    <a:pt x="53" y="108"/>
                    <a:pt x="46" y="95"/>
                    <a:pt x="41" y="81"/>
                  </a:cubicBezTo>
                  <a:cubicBezTo>
                    <a:pt x="35" y="68"/>
                    <a:pt x="35" y="68"/>
                    <a:pt x="18" y="69"/>
                  </a:cubicBezTo>
                  <a:cubicBezTo>
                    <a:pt x="19" y="91"/>
                    <a:pt x="13" y="114"/>
                    <a:pt x="22" y="136"/>
                  </a:cubicBezTo>
                  <a:cubicBezTo>
                    <a:pt x="17" y="136"/>
                    <a:pt x="8" y="136"/>
                    <a:pt x="0" y="136"/>
                  </a:cubicBezTo>
                  <a:cubicBezTo>
                    <a:pt x="2" y="131"/>
                    <a:pt x="6" y="125"/>
                    <a:pt x="6" y="119"/>
                  </a:cubicBezTo>
                  <a:cubicBezTo>
                    <a:pt x="6" y="86"/>
                    <a:pt x="6" y="52"/>
                    <a:pt x="6" y="19"/>
                  </a:cubicBezTo>
                  <a:cubicBezTo>
                    <a:pt x="6" y="14"/>
                    <a:pt x="3" y="8"/>
                    <a:pt x="1" y="2"/>
                  </a:cubicBezTo>
                  <a:cubicBezTo>
                    <a:pt x="14" y="2"/>
                    <a:pt x="29" y="2"/>
                    <a:pt x="45" y="2"/>
                  </a:cubicBezTo>
                  <a:cubicBezTo>
                    <a:pt x="63" y="2"/>
                    <a:pt x="74" y="11"/>
                    <a:pt x="77" y="25"/>
                  </a:cubicBezTo>
                  <a:cubicBezTo>
                    <a:pt x="81" y="41"/>
                    <a:pt x="73" y="56"/>
                    <a:pt x="59" y="64"/>
                  </a:cubicBezTo>
                  <a:cubicBezTo>
                    <a:pt x="56" y="66"/>
                    <a:pt x="53" y="67"/>
                    <a:pt x="48" y="70"/>
                  </a:cubicBezTo>
                  <a:close/>
                  <a:moveTo>
                    <a:pt x="18" y="65"/>
                  </a:moveTo>
                  <a:cubicBezTo>
                    <a:pt x="26" y="65"/>
                    <a:pt x="33" y="66"/>
                    <a:pt x="40" y="65"/>
                  </a:cubicBezTo>
                  <a:cubicBezTo>
                    <a:pt x="60" y="62"/>
                    <a:pt x="69" y="45"/>
                    <a:pt x="63" y="23"/>
                  </a:cubicBezTo>
                  <a:cubicBezTo>
                    <a:pt x="60" y="11"/>
                    <a:pt x="38" y="0"/>
                    <a:pt x="25" y="5"/>
                  </a:cubicBezTo>
                  <a:cubicBezTo>
                    <a:pt x="22" y="7"/>
                    <a:pt x="18" y="11"/>
                    <a:pt x="18" y="15"/>
                  </a:cubicBezTo>
                  <a:cubicBezTo>
                    <a:pt x="17" y="31"/>
                    <a:pt x="18" y="47"/>
                    <a:pt x="18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9" name="Freeform 43">
              <a:extLst>
                <a:ext uri="{FF2B5EF4-FFF2-40B4-BE49-F238E27FC236}">
                  <a16:creationId xmlns:a16="http://schemas.microsoft.com/office/drawing/2014/main" id="{181C146B-D0E2-44F2-9B76-57C319F8F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0788" y="4668838"/>
              <a:ext cx="282575" cy="458788"/>
            </a:xfrm>
            <a:custGeom>
              <a:avLst/>
              <a:gdLst>
                <a:gd name="T0" fmla="*/ 0 w 86"/>
                <a:gd name="T1" fmla="*/ 139 h 139"/>
                <a:gd name="T2" fmla="*/ 7 w 86"/>
                <a:gd name="T3" fmla="*/ 121 h 139"/>
                <a:gd name="T4" fmla="*/ 7 w 86"/>
                <a:gd name="T5" fmla="*/ 22 h 139"/>
                <a:gd name="T6" fmla="*/ 1 w 86"/>
                <a:gd name="T7" fmla="*/ 4 h 139"/>
                <a:gd name="T8" fmla="*/ 28 w 86"/>
                <a:gd name="T9" fmla="*/ 22 h 139"/>
                <a:gd name="T10" fmla="*/ 74 w 86"/>
                <a:gd name="T11" fmla="*/ 104 h 139"/>
                <a:gd name="T12" fmla="*/ 74 w 86"/>
                <a:gd name="T13" fmla="*/ 15 h 139"/>
                <a:gd name="T14" fmla="*/ 66 w 86"/>
                <a:gd name="T15" fmla="*/ 4 h 139"/>
                <a:gd name="T16" fmla="*/ 86 w 86"/>
                <a:gd name="T17" fmla="*/ 4 h 139"/>
                <a:gd name="T18" fmla="*/ 79 w 86"/>
                <a:gd name="T19" fmla="*/ 21 h 139"/>
                <a:gd name="T20" fmla="*/ 79 w 86"/>
                <a:gd name="T21" fmla="*/ 123 h 139"/>
                <a:gd name="T22" fmla="*/ 79 w 86"/>
                <a:gd name="T23" fmla="*/ 137 h 139"/>
                <a:gd name="T24" fmla="*/ 75 w 86"/>
                <a:gd name="T25" fmla="*/ 139 h 139"/>
                <a:gd name="T26" fmla="*/ 15 w 86"/>
                <a:gd name="T27" fmla="*/ 24 h 139"/>
                <a:gd name="T28" fmla="*/ 21 w 86"/>
                <a:gd name="T29" fmla="*/ 139 h 139"/>
                <a:gd name="T30" fmla="*/ 0 w 86"/>
                <a:gd name="T31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" h="139">
                  <a:moveTo>
                    <a:pt x="0" y="139"/>
                  </a:moveTo>
                  <a:cubicBezTo>
                    <a:pt x="3" y="133"/>
                    <a:pt x="7" y="127"/>
                    <a:pt x="7" y="121"/>
                  </a:cubicBezTo>
                  <a:cubicBezTo>
                    <a:pt x="8" y="88"/>
                    <a:pt x="8" y="55"/>
                    <a:pt x="7" y="22"/>
                  </a:cubicBezTo>
                  <a:cubicBezTo>
                    <a:pt x="7" y="16"/>
                    <a:pt x="3" y="10"/>
                    <a:pt x="1" y="4"/>
                  </a:cubicBezTo>
                  <a:cubicBezTo>
                    <a:pt x="13" y="0"/>
                    <a:pt x="21" y="7"/>
                    <a:pt x="28" y="22"/>
                  </a:cubicBezTo>
                  <a:cubicBezTo>
                    <a:pt x="41" y="50"/>
                    <a:pt x="56" y="77"/>
                    <a:pt x="74" y="104"/>
                  </a:cubicBezTo>
                  <a:cubicBezTo>
                    <a:pt x="74" y="74"/>
                    <a:pt x="74" y="45"/>
                    <a:pt x="74" y="15"/>
                  </a:cubicBezTo>
                  <a:cubicBezTo>
                    <a:pt x="74" y="11"/>
                    <a:pt x="69" y="8"/>
                    <a:pt x="66" y="4"/>
                  </a:cubicBezTo>
                  <a:cubicBezTo>
                    <a:pt x="73" y="4"/>
                    <a:pt x="81" y="4"/>
                    <a:pt x="86" y="4"/>
                  </a:cubicBezTo>
                  <a:cubicBezTo>
                    <a:pt x="84" y="9"/>
                    <a:pt x="79" y="15"/>
                    <a:pt x="79" y="21"/>
                  </a:cubicBezTo>
                  <a:cubicBezTo>
                    <a:pt x="78" y="55"/>
                    <a:pt x="79" y="89"/>
                    <a:pt x="79" y="123"/>
                  </a:cubicBezTo>
                  <a:cubicBezTo>
                    <a:pt x="79" y="128"/>
                    <a:pt x="79" y="132"/>
                    <a:pt x="79" y="137"/>
                  </a:cubicBezTo>
                  <a:cubicBezTo>
                    <a:pt x="77" y="138"/>
                    <a:pt x="76" y="138"/>
                    <a:pt x="75" y="139"/>
                  </a:cubicBezTo>
                  <a:cubicBezTo>
                    <a:pt x="55" y="101"/>
                    <a:pt x="35" y="62"/>
                    <a:pt x="15" y="24"/>
                  </a:cubicBezTo>
                  <a:cubicBezTo>
                    <a:pt x="6" y="44"/>
                    <a:pt x="11" y="132"/>
                    <a:pt x="21" y="139"/>
                  </a:cubicBezTo>
                  <a:cubicBezTo>
                    <a:pt x="13" y="139"/>
                    <a:pt x="5" y="139"/>
                    <a:pt x="0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0" name="Freeform 44">
              <a:extLst>
                <a:ext uri="{FF2B5EF4-FFF2-40B4-BE49-F238E27FC236}">
                  <a16:creationId xmlns:a16="http://schemas.microsoft.com/office/drawing/2014/main" id="{688BC0B8-4D88-49B6-AF33-A03CD65B2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3176" y="4665663"/>
              <a:ext cx="279400" cy="461963"/>
            </a:xfrm>
            <a:custGeom>
              <a:avLst/>
              <a:gdLst>
                <a:gd name="T0" fmla="*/ 64 w 85"/>
                <a:gd name="T1" fmla="*/ 5 h 140"/>
                <a:gd name="T2" fmla="*/ 85 w 85"/>
                <a:gd name="T3" fmla="*/ 5 h 140"/>
                <a:gd name="T4" fmla="*/ 80 w 85"/>
                <a:gd name="T5" fmla="*/ 23 h 140"/>
                <a:gd name="T6" fmla="*/ 79 w 85"/>
                <a:gd name="T7" fmla="*/ 138 h 140"/>
                <a:gd name="T8" fmla="*/ 75 w 85"/>
                <a:gd name="T9" fmla="*/ 140 h 140"/>
                <a:gd name="T10" fmla="*/ 15 w 85"/>
                <a:gd name="T11" fmla="*/ 24 h 140"/>
                <a:gd name="T12" fmla="*/ 11 w 85"/>
                <a:gd name="T13" fmla="*/ 24 h 140"/>
                <a:gd name="T14" fmla="*/ 11 w 85"/>
                <a:gd name="T15" fmla="*/ 56 h 140"/>
                <a:gd name="T16" fmla="*/ 11 w 85"/>
                <a:gd name="T17" fmla="*/ 122 h 140"/>
                <a:gd name="T18" fmla="*/ 18 w 85"/>
                <a:gd name="T19" fmla="*/ 139 h 140"/>
                <a:gd name="T20" fmla="*/ 1 w 85"/>
                <a:gd name="T21" fmla="*/ 139 h 140"/>
                <a:gd name="T22" fmla="*/ 8 w 85"/>
                <a:gd name="T23" fmla="*/ 121 h 140"/>
                <a:gd name="T24" fmla="*/ 8 w 85"/>
                <a:gd name="T25" fmla="*/ 24 h 140"/>
                <a:gd name="T26" fmla="*/ 0 w 85"/>
                <a:gd name="T27" fmla="*/ 5 h 140"/>
                <a:gd name="T28" fmla="*/ 29 w 85"/>
                <a:gd name="T29" fmla="*/ 23 h 140"/>
                <a:gd name="T30" fmla="*/ 71 w 85"/>
                <a:gd name="T31" fmla="*/ 107 h 140"/>
                <a:gd name="T32" fmla="*/ 64 w 85"/>
                <a:gd name="T33" fmla="*/ 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5" h="140">
                  <a:moveTo>
                    <a:pt x="64" y="5"/>
                  </a:moveTo>
                  <a:cubicBezTo>
                    <a:pt x="73" y="5"/>
                    <a:pt x="80" y="5"/>
                    <a:pt x="85" y="5"/>
                  </a:cubicBezTo>
                  <a:cubicBezTo>
                    <a:pt x="83" y="11"/>
                    <a:pt x="80" y="17"/>
                    <a:pt x="80" y="23"/>
                  </a:cubicBezTo>
                  <a:cubicBezTo>
                    <a:pt x="79" y="62"/>
                    <a:pt x="79" y="100"/>
                    <a:pt x="79" y="138"/>
                  </a:cubicBezTo>
                  <a:cubicBezTo>
                    <a:pt x="78" y="139"/>
                    <a:pt x="77" y="139"/>
                    <a:pt x="75" y="140"/>
                  </a:cubicBezTo>
                  <a:cubicBezTo>
                    <a:pt x="55" y="101"/>
                    <a:pt x="35" y="62"/>
                    <a:pt x="15" y="24"/>
                  </a:cubicBezTo>
                  <a:cubicBezTo>
                    <a:pt x="14" y="24"/>
                    <a:pt x="12" y="24"/>
                    <a:pt x="11" y="24"/>
                  </a:cubicBezTo>
                  <a:cubicBezTo>
                    <a:pt x="11" y="35"/>
                    <a:pt x="11" y="46"/>
                    <a:pt x="11" y="56"/>
                  </a:cubicBezTo>
                  <a:cubicBezTo>
                    <a:pt x="11" y="78"/>
                    <a:pt x="10" y="100"/>
                    <a:pt x="11" y="122"/>
                  </a:cubicBezTo>
                  <a:cubicBezTo>
                    <a:pt x="11" y="128"/>
                    <a:pt x="15" y="134"/>
                    <a:pt x="18" y="139"/>
                  </a:cubicBezTo>
                  <a:cubicBezTo>
                    <a:pt x="13" y="139"/>
                    <a:pt x="5" y="139"/>
                    <a:pt x="1" y="139"/>
                  </a:cubicBezTo>
                  <a:cubicBezTo>
                    <a:pt x="3" y="134"/>
                    <a:pt x="7" y="127"/>
                    <a:pt x="8" y="121"/>
                  </a:cubicBezTo>
                  <a:cubicBezTo>
                    <a:pt x="8" y="88"/>
                    <a:pt x="8" y="56"/>
                    <a:pt x="8" y="24"/>
                  </a:cubicBezTo>
                  <a:cubicBezTo>
                    <a:pt x="8" y="17"/>
                    <a:pt x="3" y="11"/>
                    <a:pt x="0" y="5"/>
                  </a:cubicBezTo>
                  <a:cubicBezTo>
                    <a:pt x="13" y="0"/>
                    <a:pt x="22" y="8"/>
                    <a:pt x="29" y="23"/>
                  </a:cubicBezTo>
                  <a:cubicBezTo>
                    <a:pt x="42" y="51"/>
                    <a:pt x="57" y="79"/>
                    <a:pt x="71" y="107"/>
                  </a:cubicBezTo>
                  <a:cubicBezTo>
                    <a:pt x="79" y="87"/>
                    <a:pt x="75" y="13"/>
                    <a:pt x="6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C54C8310-6A88-46A9-B731-DBF553B090B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5201" y="2228850"/>
              <a:ext cx="257175" cy="392113"/>
            </a:xfrm>
            <a:custGeom>
              <a:avLst/>
              <a:gdLst>
                <a:gd name="T0" fmla="*/ 0 w 78"/>
                <a:gd name="T1" fmla="*/ 119 h 119"/>
                <a:gd name="T2" fmla="*/ 63 w 78"/>
                <a:gd name="T3" fmla="*/ 0 h 119"/>
                <a:gd name="T4" fmla="*/ 76 w 78"/>
                <a:gd name="T5" fmla="*/ 27 h 119"/>
                <a:gd name="T6" fmla="*/ 0 w 78"/>
                <a:gd name="T7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" h="119">
                  <a:moveTo>
                    <a:pt x="0" y="119"/>
                  </a:moveTo>
                  <a:cubicBezTo>
                    <a:pt x="21" y="79"/>
                    <a:pt x="42" y="40"/>
                    <a:pt x="63" y="0"/>
                  </a:cubicBezTo>
                  <a:cubicBezTo>
                    <a:pt x="78" y="7"/>
                    <a:pt x="78" y="17"/>
                    <a:pt x="76" y="27"/>
                  </a:cubicBezTo>
                  <a:cubicBezTo>
                    <a:pt x="69" y="62"/>
                    <a:pt x="40" y="100"/>
                    <a:pt x="0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2" name="Freeform 46">
              <a:extLst>
                <a:ext uri="{FF2B5EF4-FFF2-40B4-BE49-F238E27FC236}">
                  <a16:creationId xmlns:a16="http://schemas.microsoft.com/office/drawing/2014/main" id="{9827545C-C1A7-4363-BA92-91198AA6E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7913" y="4678363"/>
              <a:ext cx="276225" cy="452438"/>
            </a:xfrm>
            <a:custGeom>
              <a:avLst/>
              <a:gdLst>
                <a:gd name="T0" fmla="*/ 0 w 84"/>
                <a:gd name="T1" fmla="*/ 1 h 137"/>
                <a:gd name="T2" fmla="*/ 67 w 84"/>
                <a:gd name="T3" fmla="*/ 1 h 137"/>
                <a:gd name="T4" fmla="*/ 82 w 84"/>
                <a:gd name="T5" fmla="*/ 27 h 137"/>
                <a:gd name="T6" fmla="*/ 33 w 84"/>
                <a:gd name="T7" fmla="*/ 3 h 137"/>
                <a:gd name="T8" fmla="*/ 20 w 84"/>
                <a:gd name="T9" fmla="*/ 16 h 137"/>
                <a:gd name="T10" fmla="*/ 20 w 84"/>
                <a:gd name="T11" fmla="*/ 59 h 137"/>
                <a:gd name="T12" fmla="*/ 62 w 84"/>
                <a:gd name="T13" fmla="*/ 42 h 137"/>
                <a:gd name="T14" fmla="*/ 62 w 84"/>
                <a:gd name="T15" fmla="*/ 83 h 137"/>
                <a:gd name="T16" fmla="*/ 21 w 84"/>
                <a:gd name="T17" fmla="*/ 67 h 137"/>
                <a:gd name="T18" fmla="*/ 21 w 84"/>
                <a:gd name="T19" fmla="*/ 124 h 137"/>
                <a:gd name="T20" fmla="*/ 30 w 84"/>
                <a:gd name="T21" fmla="*/ 133 h 137"/>
                <a:gd name="T22" fmla="*/ 83 w 84"/>
                <a:gd name="T23" fmla="*/ 107 h 137"/>
                <a:gd name="T24" fmla="*/ 56 w 84"/>
                <a:gd name="T25" fmla="*/ 136 h 137"/>
                <a:gd name="T26" fmla="*/ 0 w 84"/>
                <a:gd name="T27" fmla="*/ 136 h 137"/>
                <a:gd name="T28" fmla="*/ 0 w 84"/>
                <a:gd name="T29" fmla="*/ 1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137">
                  <a:moveTo>
                    <a:pt x="0" y="1"/>
                  </a:moveTo>
                  <a:cubicBezTo>
                    <a:pt x="23" y="1"/>
                    <a:pt x="45" y="0"/>
                    <a:pt x="67" y="1"/>
                  </a:cubicBezTo>
                  <a:cubicBezTo>
                    <a:pt x="84" y="2"/>
                    <a:pt x="77" y="17"/>
                    <a:pt x="82" y="27"/>
                  </a:cubicBezTo>
                  <a:cubicBezTo>
                    <a:pt x="70" y="8"/>
                    <a:pt x="54" y="1"/>
                    <a:pt x="33" y="3"/>
                  </a:cubicBezTo>
                  <a:cubicBezTo>
                    <a:pt x="24" y="4"/>
                    <a:pt x="20" y="7"/>
                    <a:pt x="20" y="16"/>
                  </a:cubicBezTo>
                  <a:cubicBezTo>
                    <a:pt x="21" y="30"/>
                    <a:pt x="20" y="45"/>
                    <a:pt x="20" y="59"/>
                  </a:cubicBezTo>
                  <a:cubicBezTo>
                    <a:pt x="49" y="65"/>
                    <a:pt x="54" y="63"/>
                    <a:pt x="62" y="42"/>
                  </a:cubicBezTo>
                  <a:cubicBezTo>
                    <a:pt x="62" y="57"/>
                    <a:pt x="62" y="70"/>
                    <a:pt x="62" y="83"/>
                  </a:cubicBezTo>
                  <a:cubicBezTo>
                    <a:pt x="53" y="64"/>
                    <a:pt x="51" y="64"/>
                    <a:pt x="21" y="67"/>
                  </a:cubicBezTo>
                  <a:cubicBezTo>
                    <a:pt x="21" y="86"/>
                    <a:pt x="20" y="105"/>
                    <a:pt x="21" y="124"/>
                  </a:cubicBezTo>
                  <a:cubicBezTo>
                    <a:pt x="21" y="127"/>
                    <a:pt x="27" y="132"/>
                    <a:pt x="30" y="133"/>
                  </a:cubicBezTo>
                  <a:cubicBezTo>
                    <a:pt x="57" y="137"/>
                    <a:pt x="69" y="130"/>
                    <a:pt x="83" y="107"/>
                  </a:cubicBezTo>
                  <a:cubicBezTo>
                    <a:pt x="84" y="132"/>
                    <a:pt x="80" y="136"/>
                    <a:pt x="56" y="136"/>
                  </a:cubicBezTo>
                  <a:cubicBezTo>
                    <a:pt x="38" y="136"/>
                    <a:pt x="19" y="136"/>
                    <a:pt x="0" y="136"/>
                  </a:cubicBezTo>
                  <a:cubicBezTo>
                    <a:pt x="12" y="124"/>
                    <a:pt x="12" y="14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3" name="Freeform 47">
              <a:extLst>
                <a:ext uri="{FF2B5EF4-FFF2-40B4-BE49-F238E27FC236}">
                  <a16:creationId xmlns:a16="http://schemas.microsoft.com/office/drawing/2014/main" id="{E9D4DF2F-21F3-4913-92D8-C761D18A5C87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6413" y="4662488"/>
              <a:ext cx="296863" cy="484188"/>
            </a:xfrm>
            <a:custGeom>
              <a:avLst/>
              <a:gdLst>
                <a:gd name="T0" fmla="*/ 9 w 90"/>
                <a:gd name="T1" fmla="*/ 138 h 147"/>
                <a:gd name="T2" fmla="*/ 4 w 90"/>
                <a:gd name="T3" fmla="*/ 106 h 147"/>
                <a:gd name="T4" fmla="*/ 7 w 90"/>
                <a:gd name="T5" fmla="*/ 105 h 147"/>
                <a:gd name="T6" fmla="*/ 17 w 90"/>
                <a:gd name="T7" fmla="*/ 124 h 147"/>
                <a:gd name="T8" fmla="*/ 54 w 90"/>
                <a:gd name="T9" fmla="*/ 137 h 147"/>
                <a:gd name="T10" fmla="*/ 72 w 90"/>
                <a:gd name="T11" fmla="*/ 117 h 147"/>
                <a:gd name="T12" fmla="*/ 57 w 90"/>
                <a:gd name="T13" fmla="*/ 84 h 147"/>
                <a:gd name="T14" fmla="*/ 27 w 90"/>
                <a:gd name="T15" fmla="*/ 68 h 147"/>
                <a:gd name="T16" fmla="*/ 8 w 90"/>
                <a:gd name="T17" fmla="*/ 26 h 147"/>
                <a:gd name="T18" fmla="*/ 53 w 90"/>
                <a:gd name="T19" fmla="*/ 5 h 147"/>
                <a:gd name="T20" fmla="*/ 78 w 90"/>
                <a:gd name="T21" fmla="*/ 10 h 147"/>
                <a:gd name="T22" fmla="*/ 79 w 90"/>
                <a:gd name="T23" fmla="*/ 34 h 147"/>
                <a:gd name="T24" fmla="*/ 76 w 90"/>
                <a:gd name="T25" fmla="*/ 34 h 147"/>
                <a:gd name="T26" fmla="*/ 67 w 90"/>
                <a:gd name="T27" fmla="*/ 20 h 147"/>
                <a:gd name="T28" fmla="*/ 31 w 90"/>
                <a:gd name="T29" fmla="*/ 10 h 147"/>
                <a:gd name="T30" fmla="*/ 16 w 90"/>
                <a:gd name="T31" fmla="*/ 37 h 147"/>
                <a:gd name="T32" fmla="*/ 30 w 90"/>
                <a:gd name="T33" fmla="*/ 56 h 147"/>
                <a:gd name="T34" fmla="*/ 65 w 90"/>
                <a:gd name="T35" fmla="*/ 74 h 147"/>
                <a:gd name="T36" fmla="*/ 81 w 90"/>
                <a:gd name="T37" fmla="*/ 122 h 147"/>
                <a:gd name="T38" fmla="*/ 33 w 90"/>
                <a:gd name="T39" fmla="*/ 141 h 147"/>
                <a:gd name="T40" fmla="*/ 9 w 90"/>
                <a:gd name="T41" fmla="*/ 138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0" h="147">
                  <a:moveTo>
                    <a:pt x="9" y="138"/>
                  </a:moveTo>
                  <a:cubicBezTo>
                    <a:pt x="8" y="129"/>
                    <a:pt x="6" y="118"/>
                    <a:pt x="4" y="106"/>
                  </a:cubicBezTo>
                  <a:cubicBezTo>
                    <a:pt x="5" y="106"/>
                    <a:pt x="6" y="106"/>
                    <a:pt x="7" y="105"/>
                  </a:cubicBezTo>
                  <a:cubicBezTo>
                    <a:pt x="10" y="112"/>
                    <a:pt x="13" y="118"/>
                    <a:pt x="17" y="124"/>
                  </a:cubicBezTo>
                  <a:cubicBezTo>
                    <a:pt x="26" y="137"/>
                    <a:pt x="40" y="142"/>
                    <a:pt x="54" y="137"/>
                  </a:cubicBezTo>
                  <a:cubicBezTo>
                    <a:pt x="62" y="135"/>
                    <a:pt x="70" y="125"/>
                    <a:pt x="72" y="117"/>
                  </a:cubicBezTo>
                  <a:cubicBezTo>
                    <a:pt x="77" y="103"/>
                    <a:pt x="71" y="91"/>
                    <a:pt x="57" y="84"/>
                  </a:cubicBezTo>
                  <a:cubicBezTo>
                    <a:pt x="47" y="78"/>
                    <a:pt x="37" y="73"/>
                    <a:pt x="27" y="68"/>
                  </a:cubicBezTo>
                  <a:cubicBezTo>
                    <a:pt x="7" y="57"/>
                    <a:pt x="0" y="43"/>
                    <a:pt x="8" y="26"/>
                  </a:cubicBezTo>
                  <a:cubicBezTo>
                    <a:pt x="15" y="8"/>
                    <a:pt x="34" y="0"/>
                    <a:pt x="53" y="5"/>
                  </a:cubicBezTo>
                  <a:cubicBezTo>
                    <a:pt x="61" y="7"/>
                    <a:pt x="68" y="8"/>
                    <a:pt x="78" y="10"/>
                  </a:cubicBezTo>
                  <a:cubicBezTo>
                    <a:pt x="78" y="17"/>
                    <a:pt x="78" y="25"/>
                    <a:pt x="79" y="34"/>
                  </a:cubicBezTo>
                  <a:cubicBezTo>
                    <a:pt x="78" y="34"/>
                    <a:pt x="77" y="34"/>
                    <a:pt x="76" y="34"/>
                  </a:cubicBezTo>
                  <a:cubicBezTo>
                    <a:pt x="73" y="30"/>
                    <a:pt x="70" y="25"/>
                    <a:pt x="67" y="20"/>
                  </a:cubicBezTo>
                  <a:cubicBezTo>
                    <a:pt x="59" y="10"/>
                    <a:pt x="43" y="5"/>
                    <a:pt x="31" y="10"/>
                  </a:cubicBezTo>
                  <a:cubicBezTo>
                    <a:pt x="18" y="15"/>
                    <a:pt x="13" y="25"/>
                    <a:pt x="16" y="37"/>
                  </a:cubicBezTo>
                  <a:cubicBezTo>
                    <a:pt x="18" y="44"/>
                    <a:pt x="24" y="52"/>
                    <a:pt x="30" y="56"/>
                  </a:cubicBezTo>
                  <a:cubicBezTo>
                    <a:pt x="41" y="63"/>
                    <a:pt x="53" y="67"/>
                    <a:pt x="65" y="74"/>
                  </a:cubicBezTo>
                  <a:cubicBezTo>
                    <a:pt x="83" y="85"/>
                    <a:pt x="90" y="105"/>
                    <a:pt x="81" y="122"/>
                  </a:cubicBezTo>
                  <a:cubicBezTo>
                    <a:pt x="73" y="140"/>
                    <a:pt x="54" y="147"/>
                    <a:pt x="33" y="141"/>
                  </a:cubicBezTo>
                  <a:cubicBezTo>
                    <a:pt x="26" y="139"/>
                    <a:pt x="19" y="139"/>
                    <a:pt x="9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4" name="Freeform 48">
              <a:extLst>
                <a:ext uri="{FF2B5EF4-FFF2-40B4-BE49-F238E27FC236}">
                  <a16:creationId xmlns:a16="http://schemas.microsoft.com/office/drawing/2014/main" id="{A5D5E63B-4E43-4D6B-95C1-D1C30BDE38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0426" y="4668838"/>
              <a:ext cx="280988" cy="458788"/>
            </a:xfrm>
            <a:custGeom>
              <a:avLst/>
              <a:gdLst>
                <a:gd name="T0" fmla="*/ 85 w 85"/>
                <a:gd name="T1" fmla="*/ 139 h 139"/>
                <a:gd name="T2" fmla="*/ 62 w 85"/>
                <a:gd name="T3" fmla="*/ 139 h 139"/>
                <a:gd name="T4" fmla="*/ 65 w 85"/>
                <a:gd name="T5" fmla="*/ 124 h 139"/>
                <a:gd name="T6" fmla="*/ 62 w 85"/>
                <a:gd name="T7" fmla="*/ 108 h 139"/>
                <a:gd name="T8" fmla="*/ 26 w 85"/>
                <a:gd name="T9" fmla="*/ 88 h 139"/>
                <a:gd name="T10" fmla="*/ 22 w 85"/>
                <a:gd name="T11" fmla="*/ 90 h 139"/>
                <a:gd name="T12" fmla="*/ 20 w 85"/>
                <a:gd name="T13" fmla="*/ 139 h 139"/>
                <a:gd name="T14" fmla="*/ 0 w 85"/>
                <a:gd name="T15" fmla="*/ 139 h 139"/>
                <a:gd name="T16" fmla="*/ 8 w 85"/>
                <a:gd name="T17" fmla="*/ 116 h 139"/>
                <a:gd name="T18" fmla="*/ 35 w 85"/>
                <a:gd name="T19" fmla="*/ 12 h 139"/>
                <a:gd name="T20" fmla="*/ 44 w 85"/>
                <a:gd name="T21" fmla="*/ 0 h 139"/>
                <a:gd name="T22" fmla="*/ 48 w 85"/>
                <a:gd name="T23" fmla="*/ 1 h 139"/>
                <a:gd name="T24" fmla="*/ 74 w 85"/>
                <a:gd name="T25" fmla="*/ 107 h 139"/>
                <a:gd name="T26" fmla="*/ 85 w 85"/>
                <a:gd name="T27" fmla="*/ 139 h 139"/>
                <a:gd name="T28" fmla="*/ 57 w 85"/>
                <a:gd name="T29" fmla="*/ 84 h 139"/>
                <a:gd name="T30" fmla="*/ 41 w 85"/>
                <a:gd name="T31" fmla="*/ 21 h 139"/>
                <a:gd name="T32" fmla="*/ 39 w 85"/>
                <a:gd name="T33" fmla="*/ 21 h 139"/>
                <a:gd name="T34" fmla="*/ 23 w 85"/>
                <a:gd name="T35" fmla="*/ 84 h 139"/>
                <a:gd name="T36" fmla="*/ 57 w 85"/>
                <a:gd name="T37" fmla="*/ 84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5" h="139">
                  <a:moveTo>
                    <a:pt x="85" y="139"/>
                  </a:moveTo>
                  <a:cubicBezTo>
                    <a:pt x="79" y="139"/>
                    <a:pt x="70" y="139"/>
                    <a:pt x="62" y="139"/>
                  </a:cubicBezTo>
                  <a:cubicBezTo>
                    <a:pt x="63" y="134"/>
                    <a:pt x="65" y="129"/>
                    <a:pt x="65" y="124"/>
                  </a:cubicBezTo>
                  <a:cubicBezTo>
                    <a:pt x="65" y="119"/>
                    <a:pt x="63" y="114"/>
                    <a:pt x="62" y="108"/>
                  </a:cubicBezTo>
                  <a:cubicBezTo>
                    <a:pt x="58" y="89"/>
                    <a:pt x="45" y="82"/>
                    <a:pt x="26" y="88"/>
                  </a:cubicBezTo>
                  <a:cubicBezTo>
                    <a:pt x="25" y="89"/>
                    <a:pt x="23" y="89"/>
                    <a:pt x="22" y="90"/>
                  </a:cubicBezTo>
                  <a:cubicBezTo>
                    <a:pt x="15" y="97"/>
                    <a:pt x="13" y="130"/>
                    <a:pt x="20" y="139"/>
                  </a:cubicBezTo>
                  <a:cubicBezTo>
                    <a:pt x="12" y="139"/>
                    <a:pt x="5" y="139"/>
                    <a:pt x="0" y="139"/>
                  </a:cubicBezTo>
                  <a:cubicBezTo>
                    <a:pt x="2" y="131"/>
                    <a:pt x="6" y="124"/>
                    <a:pt x="8" y="116"/>
                  </a:cubicBezTo>
                  <a:cubicBezTo>
                    <a:pt x="17" y="82"/>
                    <a:pt x="26" y="47"/>
                    <a:pt x="35" y="12"/>
                  </a:cubicBezTo>
                  <a:cubicBezTo>
                    <a:pt x="37" y="7"/>
                    <a:pt x="41" y="4"/>
                    <a:pt x="44" y="0"/>
                  </a:cubicBezTo>
                  <a:cubicBezTo>
                    <a:pt x="46" y="0"/>
                    <a:pt x="47" y="1"/>
                    <a:pt x="48" y="1"/>
                  </a:cubicBezTo>
                  <a:cubicBezTo>
                    <a:pt x="57" y="36"/>
                    <a:pt x="65" y="72"/>
                    <a:pt x="74" y="107"/>
                  </a:cubicBezTo>
                  <a:cubicBezTo>
                    <a:pt x="77" y="118"/>
                    <a:pt x="81" y="128"/>
                    <a:pt x="85" y="139"/>
                  </a:cubicBezTo>
                  <a:close/>
                  <a:moveTo>
                    <a:pt x="57" y="84"/>
                  </a:moveTo>
                  <a:cubicBezTo>
                    <a:pt x="52" y="62"/>
                    <a:pt x="47" y="41"/>
                    <a:pt x="41" y="21"/>
                  </a:cubicBezTo>
                  <a:cubicBezTo>
                    <a:pt x="40" y="21"/>
                    <a:pt x="40" y="21"/>
                    <a:pt x="39" y="21"/>
                  </a:cubicBezTo>
                  <a:cubicBezTo>
                    <a:pt x="33" y="42"/>
                    <a:pt x="28" y="63"/>
                    <a:pt x="23" y="84"/>
                  </a:cubicBezTo>
                  <a:cubicBezTo>
                    <a:pt x="34" y="84"/>
                    <a:pt x="45" y="84"/>
                    <a:pt x="57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5" name="Freeform 49">
              <a:extLst>
                <a:ext uri="{FF2B5EF4-FFF2-40B4-BE49-F238E27FC236}">
                  <a16:creationId xmlns:a16="http://schemas.microsoft.com/office/drawing/2014/main" id="{2E88298A-F0F3-48F1-9B27-7DEBC835558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2338" y="4681538"/>
              <a:ext cx="265113" cy="455613"/>
            </a:xfrm>
            <a:custGeom>
              <a:avLst/>
              <a:gdLst>
                <a:gd name="T0" fmla="*/ 0 w 80"/>
                <a:gd name="T1" fmla="*/ 0 h 138"/>
                <a:gd name="T2" fmla="*/ 22 w 80"/>
                <a:gd name="T3" fmla="*/ 0 h 138"/>
                <a:gd name="T4" fmla="*/ 17 w 80"/>
                <a:gd name="T5" fmla="*/ 16 h 138"/>
                <a:gd name="T6" fmla="*/ 17 w 80"/>
                <a:gd name="T7" fmla="*/ 106 h 138"/>
                <a:gd name="T8" fmla="*/ 37 w 80"/>
                <a:gd name="T9" fmla="*/ 132 h 138"/>
                <a:gd name="T10" fmla="*/ 69 w 80"/>
                <a:gd name="T11" fmla="*/ 114 h 138"/>
                <a:gd name="T12" fmla="*/ 72 w 80"/>
                <a:gd name="T13" fmla="*/ 96 h 138"/>
                <a:gd name="T14" fmla="*/ 72 w 80"/>
                <a:gd name="T15" fmla="*/ 20 h 138"/>
                <a:gd name="T16" fmla="*/ 66 w 80"/>
                <a:gd name="T17" fmla="*/ 0 h 138"/>
                <a:gd name="T18" fmla="*/ 80 w 80"/>
                <a:gd name="T19" fmla="*/ 0 h 138"/>
                <a:gd name="T20" fmla="*/ 75 w 80"/>
                <a:gd name="T21" fmla="*/ 20 h 138"/>
                <a:gd name="T22" fmla="*/ 75 w 80"/>
                <a:gd name="T23" fmla="*/ 103 h 138"/>
                <a:gd name="T24" fmla="*/ 42 w 80"/>
                <a:gd name="T25" fmla="*/ 137 h 138"/>
                <a:gd name="T26" fmla="*/ 5 w 80"/>
                <a:gd name="T27" fmla="*/ 105 h 138"/>
                <a:gd name="T28" fmla="*/ 4 w 80"/>
                <a:gd name="T29" fmla="*/ 20 h 138"/>
                <a:gd name="T30" fmla="*/ 0 w 80"/>
                <a:gd name="T31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138">
                  <a:moveTo>
                    <a:pt x="0" y="0"/>
                  </a:moveTo>
                  <a:cubicBezTo>
                    <a:pt x="6" y="0"/>
                    <a:pt x="15" y="0"/>
                    <a:pt x="22" y="0"/>
                  </a:cubicBezTo>
                  <a:cubicBezTo>
                    <a:pt x="20" y="6"/>
                    <a:pt x="17" y="11"/>
                    <a:pt x="17" y="16"/>
                  </a:cubicBezTo>
                  <a:cubicBezTo>
                    <a:pt x="17" y="46"/>
                    <a:pt x="17" y="76"/>
                    <a:pt x="17" y="106"/>
                  </a:cubicBezTo>
                  <a:cubicBezTo>
                    <a:pt x="17" y="120"/>
                    <a:pt x="23" y="129"/>
                    <a:pt x="37" y="132"/>
                  </a:cubicBezTo>
                  <a:cubicBezTo>
                    <a:pt x="49" y="135"/>
                    <a:pt x="65" y="126"/>
                    <a:pt x="69" y="114"/>
                  </a:cubicBezTo>
                  <a:cubicBezTo>
                    <a:pt x="71" y="108"/>
                    <a:pt x="72" y="102"/>
                    <a:pt x="72" y="96"/>
                  </a:cubicBezTo>
                  <a:cubicBezTo>
                    <a:pt x="72" y="71"/>
                    <a:pt x="72" y="45"/>
                    <a:pt x="72" y="20"/>
                  </a:cubicBezTo>
                  <a:cubicBezTo>
                    <a:pt x="72" y="13"/>
                    <a:pt x="68" y="7"/>
                    <a:pt x="66" y="0"/>
                  </a:cubicBezTo>
                  <a:cubicBezTo>
                    <a:pt x="70" y="0"/>
                    <a:pt x="76" y="0"/>
                    <a:pt x="80" y="0"/>
                  </a:cubicBezTo>
                  <a:cubicBezTo>
                    <a:pt x="78" y="7"/>
                    <a:pt x="75" y="14"/>
                    <a:pt x="75" y="20"/>
                  </a:cubicBezTo>
                  <a:cubicBezTo>
                    <a:pt x="74" y="48"/>
                    <a:pt x="75" y="75"/>
                    <a:pt x="75" y="103"/>
                  </a:cubicBezTo>
                  <a:cubicBezTo>
                    <a:pt x="74" y="123"/>
                    <a:pt x="62" y="136"/>
                    <a:pt x="42" y="137"/>
                  </a:cubicBezTo>
                  <a:cubicBezTo>
                    <a:pt x="20" y="138"/>
                    <a:pt x="6" y="127"/>
                    <a:pt x="5" y="105"/>
                  </a:cubicBezTo>
                  <a:cubicBezTo>
                    <a:pt x="4" y="77"/>
                    <a:pt x="5" y="49"/>
                    <a:pt x="4" y="20"/>
                  </a:cubicBezTo>
                  <a:cubicBezTo>
                    <a:pt x="4" y="13"/>
                    <a:pt x="2" y="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6" name="Freeform 50">
              <a:extLst>
                <a:ext uri="{FF2B5EF4-FFF2-40B4-BE49-F238E27FC236}">
                  <a16:creationId xmlns:a16="http://schemas.microsoft.com/office/drawing/2014/main" id="{46A69F70-B12D-4F1C-BC7C-1EDF1F6E5D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151" y="4681538"/>
              <a:ext cx="285750" cy="446088"/>
            </a:xfrm>
            <a:custGeom>
              <a:avLst/>
              <a:gdLst>
                <a:gd name="T0" fmla="*/ 65 w 87"/>
                <a:gd name="T1" fmla="*/ 43 h 135"/>
                <a:gd name="T2" fmla="*/ 65 w 87"/>
                <a:gd name="T3" fmla="*/ 82 h 135"/>
                <a:gd name="T4" fmla="*/ 47 w 87"/>
                <a:gd name="T5" fmla="*/ 66 h 135"/>
                <a:gd name="T6" fmla="*/ 19 w 87"/>
                <a:gd name="T7" fmla="*/ 66 h 135"/>
                <a:gd name="T8" fmla="*/ 25 w 87"/>
                <a:gd name="T9" fmla="*/ 135 h 135"/>
                <a:gd name="T10" fmla="*/ 0 w 87"/>
                <a:gd name="T11" fmla="*/ 135 h 135"/>
                <a:gd name="T12" fmla="*/ 7 w 87"/>
                <a:gd name="T13" fmla="*/ 120 h 135"/>
                <a:gd name="T14" fmla="*/ 7 w 87"/>
                <a:gd name="T15" fmla="*/ 16 h 135"/>
                <a:gd name="T16" fmla="*/ 1 w 87"/>
                <a:gd name="T17" fmla="*/ 0 h 135"/>
                <a:gd name="T18" fmla="*/ 78 w 87"/>
                <a:gd name="T19" fmla="*/ 0 h 135"/>
                <a:gd name="T20" fmla="*/ 87 w 87"/>
                <a:gd name="T21" fmla="*/ 26 h 135"/>
                <a:gd name="T22" fmla="*/ 31 w 87"/>
                <a:gd name="T23" fmla="*/ 3 h 135"/>
                <a:gd name="T24" fmla="*/ 20 w 87"/>
                <a:gd name="T25" fmla="*/ 12 h 135"/>
                <a:gd name="T26" fmla="*/ 20 w 87"/>
                <a:gd name="T27" fmla="*/ 60 h 135"/>
                <a:gd name="T28" fmla="*/ 65 w 87"/>
                <a:gd name="T29" fmla="*/ 43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7" h="135">
                  <a:moveTo>
                    <a:pt x="65" y="43"/>
                  </a:moveTo>
                  <a:cubicBezTo>
                    <a:pt x="65" y="59"/>
                    <a:pt x="65" y="71"/>
                    <a:pt x="65" y="82"/>
                  </a:cubicBezTo>
                  <a:cubicBezTo>
                    <a:pt x="60" y="77"/>
                    <a:pt x="55" y="69"/>
                    <a:pt x="47" y="66"/>
                  </a:cubicBezTo>
                  <a:cubicBezTo>
                    <a:pt x="40" y="63"/>
                    <a:pt x="30" y="66"/>
                    <a:pt x="19" y="66"/>
                  </a:cubicBezTo>
                  <a:cubicBezTo>
                    <a:pt x="23" y="89"/>
                    <a:pt x="13" y="113"/>
                    <a:pt x="25" y="135"/>
                  </a:cubicBezTo>
                  <a:cubicBezTo>
                    <a:pt x="18" y="135"/>
                    <a:pt x="8" y="135"/>
                    <a:pt x="0" y="135"/>
                  </a:cubicBezTo>
                  <a:cubicBezTo>
                    <a:pt x="3" y="130"/>
                    <a:pt x="7" y="125"/>
                    <a:pt x="7" y="120"/>
                  </a:cubicBezTo>
                  <a:cubicBezTo>
                    <a:pt x="8" y="85"/>
                    <a:pt x="8" y="51"/>
                    <a:pt x="7" y="16"/>
                  </a:cubicBezTo>
                  <a:cubicBezTo>
                    <a:pt x="7" y="11"/>
                    <a:pt x="3" y="5"/>
                    <a:pt x="1" y="0"/>
                  </a:cubicBezTo>
                  <a:cubicBezTo>
                    <a:pt x="25" y="0"/>
                    <a:pt x="51" y="0"/>
                    <a:pt x="78" y="0"/>
                  </a:cubicBezTo>
                  <a:cubicBezTo>
                    <a:pt x="81" y="9"/>
                    <a:pt x="84" y="17"/>
                    <a:pt x="87" y="26"/>
                  </a:cubicBezTo>
                  <a:cubicBezTo>
                    <a:pt x="72" y="6"/>
                    <a:pt x="53" y="0"/>
                    <a:pt x="31" y="3"/>
                  </a:cubicBezTo>
                  <a:cubicBezTo>
                    <a:pt x="27" y="3"/>
                    <a:pt x="20" y="8"/>
                    <a:pt x="20" y="12"/>
                  </a:cubicBezTo>
                  <a:cubicBezTo>
                    <a:pt x="19" y="28"/>
                    <a:pt x="20" y="44"/>
                    <a:pt x="20" y="60"/>
                  </a:cubicBezTo>
                  <a:cubicBezTo>
                    <a:pt x="48" y="65"/>
                    <a:pt x="57" y="62"/>
                    <a:pt x="65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7" name="Freeform 51">
              <a:extLst>
                <a:ext uri="{FF2B5EF4-FFF2-40B4-BE49-F238E27FC236}">
                  <a16:creationId xmlns:a16="http://schemas.microsoft.com/office/drawing/2014/main" id="{4F87D4E3-31E9-4D23-8F6A-06DB99FAD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7551" y="4681538"/>
              <a:ext cx="263525" cy="446088"/>
            </a:xfrm>
            <a:custGeom>
              <a:avLst/>
              <a:gdLst>
                <a:gd name="T0" fmla="*/ 66 w 80"/>
                <a:gd name="T1" fmla="*/ 0 h 135"/>
                <a:gd name="T2" fmla="*/ 80 w 80"/>
                <a:gd name="T3" fmla="*/ 0 h 135"/>
                <a:gd name="T4" fmla="*/ 64 w 80"/>
                <a:gd name="T5" fmla="*/ 53 h 135"/>
                <a:gd name="T6" fmla="*/ 38 w 80"/>
                <a:gd name="T7" fmla="*/ 135 h 135"/>
                <a:gd name="T8" fmla="*/ 28 w 80"/>
                <a:gd name="T9" fmla="*/ 101 h 135"/>
                <a:gd name="T10" fmla="*/ 8 w 80"/>
                <a:gd name="T11" fmla="*/ 20 h 135"/>
                <a:gd name="T12" fmla="*/ 0 w 80"/>
                <a:gd name="T13" fmla="*/ 0 h 135"/>
                <a:gd name="T14" fmla="*/ 22 w 80"/>
                <a:gd name="T15" fmla="*/ 0 h 135"/>
                <a:gd name="T16" fmla="*/ 20 w 80"/>
                <a:gd name="T17" fmla="*/ 15 h 135"/>
                <a:gd name="T18" fmla="*/ 42 w 80"/>
                <a:gd name="T19" fmla="*/ 105 h 135"/>
                <a:gd name="T20" fmla="*/ 46 w 80"/>
                <a:gd name="T21" fmla="*/ 94 h 135"/>
                <a:gd name="T22" fmla="*/ 67 w 80"/>
                <a:gd name="T23" fmla="*/ 19 h 135"/>
                <a:gd name="T24" fmla="*/ 66 w 80"/>
                <a:gd name="T25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135">
                  <a:moveTo>
                    <a:pt x="66" y="0"/>
                  </a:moveTo>
                  <a:cubicBezTo>
                    <a:pt x="70" y="0"/>
                    <a:pt x="77" y="0"/>
                    <a:pt x="80" y="0"/>
                  </a:cubicBezTo>
                  <a:cubicBezTo>
                    <a:pt x="75" y="17"/>
                    <a:pt x="69" y="35"/>
                    <a:pt x="64" y="53"/>
                  </a:cubicBezTo>
                  <a:cubicBezTo>
                    <a:pt x="56" y="80"/>
                    <a:pt x="49" y="107"/>
                    <a:pt x="38" y="135"/>
                  </a:cubicBezTo>
                  <a:cubicBezTo>
                    <a:pt x="35" y="123"/>
                    <a:pt x="31" y="112"/>
                    <a:pt x="28" y="101"/>
                  </a:cubicBezTo>
                  <a:cubicBezTo>
                    <a:pt x="22" y="74"/>
                    <a:pt x="15" y="47"/>
                    <a:pt x="8" y="20"/>
                  </a:cubicBezTo>
                  <a:cubicBezTo>
                    <a:pt x="7" y="13"/>
                    <a:pt x="3" y="7"/>
                    <a:pt x="0" y="0"/>
                  </a:cubicBezTo>
                  <a:cubicBezTo>
                    <a:pt x="7" y="0"/>
                    <a:pt x="16" y="0"/>
                    <a:pt x="22" y="0"/>
                  </a:cubicBezTo>
                  <a:cubicBezTo>
                    <a:pt x="22" y="5"/>
                    <a:pt x="19" y="11"/>
                    <a:pt x="20" y="15"/>
                  </a:cubicBezTo>
                  <a:cubicBezTo>
                    <a:pt x="27" y="44"/>
                    <a:pt x="34" y="73"/>
                    <a:pt x="42" y="105"/>
                  </a:cubicBezTo>
                  <a:cubicBezTo>
                    <a:pt x="44" y="99"/>
                    <a:pt x="46" y="97"/>
                    <a:pt x="46" y="94"/>
                  </a:cubicBezTo>
                  <a:cubicBezTo>
                    <a:pt x="53" y="69"/>
                    <a:pt x="61" y="44"/>
                    <a:pt x="67" y="19"/>
                  </a:cubicBezTo>
                  <a:cubicBezTo>
                    <a:pt x="68" y="14"/>
                    <a:pt x="66" y="7"/>
                    <a:pt x="6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8" name="Freeform 52">
              <a:extLst>
                <a:ext uri="{FF2B5EF4-FFF2-40B4-BE49-F238E27FC236}">
                  <a16:creationId xmlns:a16="http://schemas.microsoft.com/office/drawing/2014/main" id="{868F80AA-AB36-4C15-9949-21DB82D7D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8751" y="4681538"/>
              <a:ext cx="260350" cy="452438"/>
            </a:xfrm>
            <a:custGeom>
              <a:avLst/>
              <a:gdLst>
                <a:gd name="T0" fmla="*/ 0 w 79"/>
                <a:gd name="T1" fmla="*/ 0 h 137"/>
                <a:gd name="T2" fmla="*/ 22 w 79"/>
                <a:gd name="T3" fmla="*/ 0 h 137"/>
                <a:gd name="T4" fmla="*/ 17 w 79"/>
                <a:gd name="T5" fmla="*/ 18 h 137"/>
                <a:gd name="T6" fmla="*/ 17 w 79"/>
                <a:gd name="T7" fmla="*/ 103 h 137"/>
                <a:gd name="T8" fmla="*/ 40 w 79"/>
                <a:gd name="T9" fmla="*/ 132 h 137"/>
                <a:gd name="T10" fmla="*/ 71 w 79"/>
                <a:gd name="T11" fmla="*/ 106 h 137"/>
                <a:gd name="T12" fmla="*/ 71 w 79"/>
                <a:gd name="T13" fmla="*/ 12 h 137"/>
                <a:gd name="T14" fmla="*/ 64 w 79"/>
                <a:gd name="T15" fmla="*/ 0 h 137"/>
                <a:gd name="T16" fmla="*/ 79 w 79"/>
                <a:gd name="T17" fmla="*/ 0 h 137"/>
                <a:gd name="T18" fmla="*/ 74 w 79"/>
                <a:gd name="T19" fmla="*/ 22 h 137"/>
                <a:gd name="T20" fmla="*/ 74 w 79"/>
                <a:gd name="T21" fmla="*/ 103 h 137"/>
                <a:gd name="T22" fmla="*/ 39 w 79"/>
                <a:gd name="T23" fmla="*/ 137 h 137"/>
                <a:gd name="T24" fmla="*/ 5 w 79"/>
                <a:gd name="T25" fmla="*/ 103 h 137"/>
                <a:gd name="T26" fmla="*/ 4 w 79"/>
                <a:gd name="T27" fmla="*/ 19 h 137"/>
                <a:gd name="T28" fmla="*/ 0 w 79"/>
                <a:gd name="T2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" h="137">
                  <a:moveTo>
                    <a:pt x="0" y="0"/>
                  </a:moveTo>
                  <a:cubicBezTo>
                    <a:pt x="7" y="0"/>
                    <a:pt x="15" y="0"/>
                    <a:pt x="22" y="0"/>
                  </a:cubicBezTo>
                  <a:cubicBezTo>
                    <a:pt x="20" y="6"/>
                    <a:pt x="17" y="12"/>
                    <a:pt x="17" y="18"/>
                  </a:cubicBezTo>
                  <a:cubicBezTo>
                    <a:pt x="16" y="47"/>
                    <a:pt x="16" y="75"/>
                    <a:pt x="17" y="103"/>
                  </a:cubicBezTo>
                  <a:cubicBezTo>
                    <a:pt x="17" y="122"/>
                    <a:pt x="24" y="131"/>
                    <a:pt x="40" y="132"/>
                  </a:cubicBezTo>
                  <a:cubicBezTo>
                    <a:pt x="55" y="133"/>
                    <a:pt x="70" y="122"/>
                    <a:pt x="71" y="106"/>
                  </a:cubicBezTo>
                  <a:cubicBezTo>
                    <a:pt x="72" y="75"/>
                    <a:pt x="71" y="43"/>
                    <a:pt x="71" y="12"/>
                  </a:cubicBezTo>
                  <a:cubicBezTo>
                    <a:pt x="71" y="8"/>
                    <a:pt x="66" y="4"/>
                    <a:pt x="64" y="0"/>
                  </a:cubicBezTo>
                  <a:cubicBezTo>
                    <a:pt x="69" y="0"/>
                    <a:pt x="75" y="0"/>
                    <a:pt x="79" y="0"/>
                  </a:cubicBezTo>
                  <a:cubicBezTo>
                    <a:pt x="78" y="7"/>
                    <a:pt x="74" y="15"/>
                    <a:pt x="74" y="22"/>
                  </a:cubicBezTo>
                  <a:cubicBezTo>
                    <a:pt x="74" y="49"/>
                    <a:pt x="74" y="76"/>
                    <a:pt x="74" y="103"/>
                  </a:cubicBezTo>
                  <a:cubicBezTo>
                    <a:pt x="74" y="124"/>
                    <a:pt x="59" y="137"/>
                    <a:pt x="39" y="137"/>
                  </a:cubicBezTo>
                  <a:cubicBezTo>
                    <a:pt x="17" y="137"/>
                    <a:pt x="5" y="126"/>
                    <a:pt x="5" y="103"/>
                  </a:cubicBezTo>
                  <a:cubicBezTo>
                    <a:pt x="5" y="75"/>
                    <a:pt x="5" y="47"/>
                    <a:pt x="4" y="19"/>
                  </a:cubicBezTo>
                  <a:cubicBezTo>
                    <a:pt x="4" y="13"/>
                    <a:pt x="1" y="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9" name="Freeform 53">
              <a:extLst>
                <a:ext uri="{FF2B5EF4-FFF2-40B4-BE49-F238E27FC236}">
                  <a16:creationId xmlns:a16="http://schemas.microsoft.com/office/drawing/2014/main" id="{745D4EC6-ADC6-4D8B-AA33-C548CDF62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2376" y="4681538"/>
              <a:ext cx="288925" cy="442913"/>
            </a:xfrm>
            <a:custGeom>
              <a:avLst/>
              <a:gdLst>
                <a:gd name="T0" fmla="*/ 88 w 88"/>
                <a:gd name="T1" fmla="*/ 27 h 134"/>
                <a:gd name="T2" fmla="*/ 50 w 88"/>
                <a:gd name="T3" fmla="*/ 6 h 134"/>
                <a:gd name="T4" fmla="*/ 50 w 88"/>
                <a:gd name="T5" fmla="*/ 89 h 134"/>
                <a:gd name="T6" fmla="*/ 51 w 88"/>
                <a:gd name="T7" fmla="*/ 118 h 134"/>
                <a:gd name="T8" fmla="*/ 57 w 88"/>
                <a:gd name="T9" fmla="*/ 134 h 134"/>
                <a:gd name="T10" fmla="*/ 31 w 88"/>
                <a:gd name="T11" fmla="*/ 134 h 134"/>
                <a:gd name="T12" fmla="*/ 38 w 88"/>
                <a:gd name="T13" fmla="*/ 115 h 134"/>
                <a:gd name="T14" fmla="*/ 38 w 88"/>
                <a:gd name="T15" fmla="*/ 20 h 134"/>
                <a:gd name="T16" fmla="*/ 33 w 88"/>
                <a:gd name="T17" fmla="*/ 6 h 134"/>
                <a:gd name="T18" fmla="*/ 12 w 88"/>
                <a:gd name="T19" fmla="*/ 13 h 134"/>
                <a:gd name="T20" fmla="*/ 0 w 88"/>
                <a:gd name="T21" fmla="*/ 28 h 134"/>
                <a:gd name="T22" fmla="*/ 7 w 88"/>
                <a:gd name="T23" fmla="*/ 0 h 134"/>
                <a:gd name="T24" fmla="*/ 82 w 88"/>
                <a:gd name="T25" fmla="*/ 0 h 134"/>
                <a:gd name="T26" fmla="*/ 88 w 88"/>
                <a:gd name="T27" fmla="*/ 27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8" h="134">
                  <a:moveTo>
                    <a:pt x="88" y="27"/>
                  </a:moveTo>
                  <a:cubicBezTo>
                    <a:pt x="73" y="3"/>
                    <a:pt x="73" y="3"/>
                    <a:pt x="50" y="6"/>
                  </a:cubicBezTo>
                  <a:cubicBezTo>
                    <a:pt x="50" y="34"/>
                    <a:pt x="50" y="61"/>
                    <a:pt x="50" y="89"/>
                  </a:cubicBezTo>
                  <a:cubicBezTo>
                    <a:pt x="50" y="99"/>
                    <a:pt x="50" y="108"/>
                    <a:pt x="51" y="118"/>
                  </a:cubicBezTo>
                  <a:cubicBezTo>
                    <a:pt x="51" y="123"/>
                    <a:pt x="55" y="129"/>
                    <a:pt x="57" y="134"/>
                  </a:cubicBezTo>
                  <a:cubicBezTo>
                    <a:pt x="50" y="134"/>
                    <a:pt x="39" y="134"/>
                    <a:pt x="31" y="134"/>
                  </a:cubicBezTo>
                  <a:cubicBezTo>
                    <a:pt x="33" y="129"/>
                    <a:pt x="38" y="122"/>
                    <a:pt x="38" y="115"/>
                  </a:cubicBezTo>
                  <a:cubicBezTo>
                    <a:pt x="39" y="84"/>
                    <a:pt x="39" y="52"/>
                    <a:pt x="38" y="20"/>
                  </a:cubicBezTo>
                  <a:cubicBezTo>
                    <a:pt x="38" y="15"/>
                    <a:pt x="34" y="5"/>
                    <a:pt x="33" y="6"/>
                  </a:cubicBezTo>
                  <a:cubicBezTo>
                    <a:pt x="25" y="6"/>
                    <a:pt x="17" y="9"/>
                    <a:pt x="12" y="13"/>
                  </a:cubicBezTo>
                  <a:cubicBezTo>
                    <a:pt x="7" y="16"/>
                    <a:pt x="6" y="23"/>
                    <a:pt x="0" y="28"/>
                  </a:cubicBezTo>
                  <a:cubicBezTo>
                    <a:pt x="2" y="19"/>
                    <a:pt x="4" y="10"/>
                    <a:pt x="7" y="0"/>
                  </a:cubicBezTo>
                  <a:cubicBezTo>
                    <a:pt x="32" y="0"/>
                    <a:pt x="56" y="0"/>
                    <a:pt x="82" y="0"/>
                  </a:cubicBezTo>
                  <a:cubicBezTo>
                    <a:pt x="84" y="9"/>
                    <a:pt x="86" y="18"/>
                    <a:pt x="88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0" name="Freeform 54">
              <a:extLst>
                <a:ext uri="{FF2B5EF4-FFF2-40B4-BE49-F238E27FC236}">
                  <a16:creationId xmlns:a16="http://schemas.microsoft.com/office/drawing/2014/main" id="{F8F41FEE-093F-4C4C-ABFC-585D6D9ACA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7501" y="4681538"/>
              <a:ext cx="274638" cy="446088"/>
            </a:xfrm>
            <a:custGeom>
              <a:avLst/>
              <a:gdLst>
                <a:gd name="T0" fmla="*/ 62 w 83"/>
                <a:gd name="T1" fmla="*/ 135 h 135"/>
                <a:gd name="T2" fmla="*/ 28 w 83"/>
                <a:gd name="T3" fmla="*/ 135 h 135"/>
                <a:gd name="T4" fmla="*/ 36 w 83"/>
                <a:gd name="T5" fmla="*/ 115 h 135"/>
                <a:gd name="T6" fmla="*/ 0 w 83"/>
                <a:gd name="T7" fmla="*/ 0 h 135"/>
                <a:gd name="T8" fmla="*/ 21 w 83"/>
                <a:gd name="T9" fmla="*/ 0 h 135"/>
                <a:gd name="T10" fmla="*/ 43 w 83"/>
                <a:gd name="T11" fmla="*/ 71 h 135"/>
                <a:gd name="T12" fmla="*/ 63 w 83"/>
                <a:gd name="T13" fmla="*/ 0 h 135"/>
                <a:gd name="T14" fmla="*/ 83 w 83"/>
                <a:gd name="T15" fmla="*/ 0 h 135"/>
                <a:gd name="T16" fmla="*/ 62 w 83"/>
                <a:gd name="T17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135">
                  <a:moveTo>
                    <a:pt x="62" y="135"/>
                  </a:moveTo>
                  <a:cubicBezTo>
                    <a:pt x="47" y="135"/>
                    <a:pt x="36" y="135"/>
                    <a:pt x="28" y="135"/>
                  </a:cubicBezTo>
                  <a:cubicBezTo>
                    <a:pt x="31" y="129"/>
                    <a:pt x="35" y="122"/>
                    <a:pt x="36" y="115"/>
                  </a:cubicBezTo>
                  <a:cubicBezTo>
                    <a:pt x="37" y="86"/>
                    <a:pt x="17" y="24"/>
                    <a:pt x="0" y="0"/>
                  </a:cubicBezTo>
                  <a:cubicBezTo>
                    <a:pt x="8" y="0"/>
                    <a:pt x="17" y="0"/>
                    <a:pt x="21" y="0"/>
                  </a:cubicBezTo>
                  <a:cubicBezTo>
                    <a:pt x="20" y="27"/>
                    <a:pt x="35" y="48"/>
                    <a:pt x="43" y="71"/>
                  </a:cubicBezTo>
                  <a:cubicBezTo>
                    <a:pt x="51" y="48"/>
                    <a:pt x="69" y="28"/>
                    <a:pt x="63" y="0"/>
                  </a:cubicBezTo>
                  <a:cubicBezTo>
                    <a:pt x="68" y="0"/>
                    <a:pt x="76" y="0"/>
                    <a:pt x="83" y="0"/>
                  </a:cubicBezTo>
                  <a:cubicBezTo>
                    <a:pt x="51" y="35"/>
                    <a:pt x="34" y="124"/>
                    <a:pt x="62" y="1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1" name="Freeform 55">
              <a:extLst>
                <a:ext uri="{FF2B5EF4-FFF2-40B4-BE49-F238E27FC236}">
                  <a16:creationId xmlns:a16="http://schemas.microsoft.com/office/drawing/2014/main" id="{52E57B61-95FF-44B9-8294-E4F279B45F4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9163" y="4681538"/>
              <a:ext cx="203200" cy="442913"/>
            </a:xfrm>
            <a:custGeom>
              <a:avLst/>
              <a:gdLst>
                <a:gd name="T0" fmla="*/ 0 w 62"/>
                <a:gd name="T1" fmla="*/ 132 h 134"/>
                <a:gd name="T2" fmla="*/ 10 w 62"/>
                <a:gd name="T3" fmla="*/ 132 h 134"/>
                <a:gd name="T4" fmla="*/ 23 w 62"/>
                <a:gd name="T5" fmla="*/ 119 h 134"/>
                <a:gd name="T6" fmla="*/ 23 w 62"/>
                <a:gd name="T7" fmla="*/ 18 h 134"/>
                <a:gd name="T8" fmla="*/ 8 w 62"/>
                <a:gd name="T9" fmla="*/ 2 h 134"/>
                <a:gd name="T10" fmla="*/ 0 w 62"/>
                <a:gd name="T11" fmla="*/ 0 h 134"/>
                <a:gd name="T12" fmla="*/ 58 w 62"/>
                <a:gd name="T13" fmla="*/ 0 h 134"/>
                <a:gd name="T14" fmla="*/ 58 w 62"/>
                <a:gd name="T15" fmla="*/ 2 h 134"/>
                <a:gd name="T16" fmla="*/ 52 w 62"/>
                <a:gd name="T17" fmla="*/ 2 h 134"/>
                <a:gd name="T18" fmla="*/ 34 w 62"/>
                <a:gd name="T19" fmla="*/ 22 h 134"/>
                <a:gd name="T20" fmla="*/ 34 w 62"/>
                <a:gd name="T21" fmla="*/ 104 h 134"/>
                <a:gd name="T22" fmla="*/ 62 w 62"/>
                <a:gd name="T23" fmla="*/ 134 h 134"/>
                <a:gd name="T24" fmla="*/ 0 w 62"/>
                <a:gd name="T25" fmla="*/ 134 h 134"/>
                <a:gd name="T26" fmla="*/ 0 w 62"/>
                <a:gd name="T27" fmla="*/ 132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2" h="134">
                  <a:moveTo>
                    <a:pt x="0" y="132"/>
                  </a:moveTo>
                  <a:cubicBezTo>
                    <a:pt x="3" y="132"/>
                    <a:pt x="7" y="132"/>
                    <a:pt x="10" y="132"/>
                  </a:cubicBezTo>
                  <a:cubicBezTo>
                    <a:pt x="20" y="133"/>
                    <a:pt x="23" y="128"/>
                    <a:pt x="23" y="119"/>
                  </a:cubicBezTo>
                  <a:cubicBezTo>
                    <a:pt x="23" y="85"/>
                    <a:pt x="23" y="52"/>
                    <a:pt x="23" y="18"/>
                  </a:cubicBezTo>
                  <a:cubicBezTo>
                    <a:pt x="24" y="7"/>
                    <a:pt x="20" y="1"/>
                    <a:pt x="8" y="2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19" y="0"/>
                    <a:pt x="38" y="0"/>
                    <a:pt x="58" y="0"/>
                  </a:cubicBezTo>
                  <a:cubicBezTo>
                    <a:pt x="58" y="1"/>
                    <a:pt x="58" y="1"/>
                    <a:pt x="58" y="2"/>
                  </a:cubicBezTo>
                  <a:cubicBezTo>
                    <a:pt x="56" y="2"/>
                    <a:pt x="54" y="3"/>
                    <a:pt x="52" y="2"/>
                  </a:cubicBezTo>
                  <a:cubicBezTo>
                    <a:pt x="37" y="0"/>
                    <a:pt x="34" y="8"/>
                    <a:pt x="34" y="22"/>
                  </a:cubicBezTo>
                  <a:cubicBezTo>
                    <a:pt x="35" y="49"/>
                    <a:pt x="34" y="77"/>
                    <a:pt x="34" y="104"/>
                  </a:cubicBezTo>
                  <a:cubicBezTo>
                    <a:pt x="34" y="130"/>
                    <a:pt x="34" y="130"/>
                    <a:pt x="62" y="134"/>
                  </a:cubicBezTo>
                  <a:cubicBezTo>
                    <a:pt x="38" y="134"/>
                    <a:pt x="19" y="134"/>
                    <a:pt x="0" y="134"/>
                  </a:cubicBezTo>
                  <a:cubicBezTo>
                    <a:pt x="0" y="134"/>
                    <a:pt x="0" y="133"/>
                    <a:pt x="0" y="1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2" name="Freeform 56">
              <a:extLst>
                <a:ext uri="{FF2B5EF4-FFF2-40B4-BE49-F238E27FC236}">
                  <a16:creationId xmlns:a16="http://schemas.microsoft.com/office/drawing/2014/main" id="{D6F751C4-70EB-4F8E-A251-E208C649E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4813" y="4681538"/>
              <a:ext cx="184150" cy="446088"/>
            </a:xfrm>
            <a:custGeom>
              <a:avLst/>
              <a:gdLst>
                <a:gd name="T0" fmla="*/ 56 w 56"/>
                <a:gd name="T1" fmla="*/ 135 h 135"/>
                <a:gd name="T2" fmla="*/ 0 w 56"/>
                <a:gd name="T3" fmla="*/ 135 h 135"/>
                <a:gd name="T4" fmla="*/ 2 w 56"/>
                <a:gd name="T5" fmla="*/ 132 h 135"/>
                <a:gd name="T6" fmla="*/ 24 w 56"/>
                <a:gd name="T7" fmla="*/ 110 h 135"/>
                <a:gd name="T8" fmla="*/ 24 w 56"/>
                <a:gd name="T9" fmla="*/ 27 h 135"/>
                <a:gd name="T10" fmla="*/ 1 w 56"/>
                <a:gd name="T11" fmla="*/ 0 h 135"/>
                <a:gd name="T12" fmla="*/ 28 w 56"/>
                <a:gd name="T13" fmla="*/ 0 h 135"/>
                <a:gd name="T14" fmla="*/ 56 w 56"/>
                <a:gd name="T15" fmla="*/ 0 h 135"/>
                <a:gd name="T16" fmla="*/ 35 w 56"/>
                <a:gd name="T17" fmla="*/ 27 h 135"/>
                <a:gd name="T18" fmla="*/ 35 w 56"/>
                <a:gd name="T19" fmla="*/ 109 h 135"/>
                <a:gd name="T20" fmla="*/ 56 w 56"/>
                <a:gd name="T2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35">
                  <a:moveTo>
                    <a:pt x="56" y="135"/>
                  </a:moveTo>
                  <a:cubicBezTo>
                    <a:pt x="37" y="135"/>
                    <a:pt x="19" y="135"/>
                    <a:pt x="0" y="135"/>
                  </a:cubicBezTo>
                  <a:cubicBezTo>
                    <a:pt x="1" y="133"/>
                    <a:pt x="2" y="132"/>
                    <a:pt x="2" y="132"/>
                  </a:cubicBezTo>
                  <a:cubicBezTo>
                    <a:pt x="24" y="133"/>
                    <a:pt x="24" y="133"/>
                    <a:pt x="24" y="110"/>
                  </a:cubicBezTo>
                  <a:cubicBezTo>
                    <a:pt x="24" y="82"/>
                    <a:pt x="24" y="55"/>
                    <a:pt x="24" y="27"/>
                  </a:cubicBezTo>
                  <a:cubicBezTo>
                    <a:pt x="24" y="4"/>
                    <a:pt x="24" y="4"/>
                    <a:pt x="1" y="0"/>
                  </a:cubicBezTo>
                  <a:cubicBezTo>
                    <a:pt x="10" y="0"/>
                    <a:pt x="19" y="0"/>
                    <a:pt x="28" y="0"/>
                  </a:cubicBezTo>
                  <a:cubicBezTo>
                    <a:pt x="37" y="0"/>
                    <a:pt x="47" y="0"/>
                    <a:pt x="56" y="0"/>
                  </a:cubicBezTo>
                  <a:cubicBezTo>
                    <a:pt x="35" y="5"/>
                    <a:pt x="35" y="5"/>
                    <a:pt x="35" y="27"/>
                  </a:cubicBezTo>
                  <a:cubicBezTo>
                    <a:pt x="35" y="54"/>
                    <a:pt x="35" y="82"/>
                    <a:pt x="35" y="109"/>
                  </a:cubicBezTo>
                  <a:cubicBezTo>
                    <a:pt x="35" y="131"/>
                    <a:pt x="35" y="131"/>
                    <a:pt x="56" y="1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3" name="Freeform 57">
              <a:extLst>
                <a:ext uri="{FF2B5EF4-FFF2-40B4-BE49-F238E27FC236}">
                  <a16:creationId xmlns:a16="http://schemas.microsoft.com/office/drawing/2014/main" id="{B0FF765A-BF2A-4B09-A712-E7310818174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9938" y="3159125"/>
              <a:ext cx="95250" cy="339725"/>
            </a:xfrm>
            <a:custGeom>
              <a:avLst/>
              <a:gdLst>
                <a:gd name="T0" fmla="*/ 29 w 29"/>
                <a:gd name="T1" fmla="*/ 0 h 103"/>
                <a:gd name="T2" fmla="*/ 25 w 29"/>
                <a:gd name="T3" fmla="*/ 47 h 103"/>
                <a:gd name="T4" fmla="*/ 23 w 29"/>
                <a:gd name="T5" fmla="*/ 82 h 103"/>
                <a:gd name="T6" fmla="*/ 0 w 29"/>
                <a:gd name="T7" fmla="*/ 100 h 103"/>
                <a:gd name="T8" fmla="*/ 29 w 29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03">
                  <a:moveTo>
                    <a:pt x="29" y="0"/>
                  </a:moveTo>
                  <a:cubicBezTo>
                    <a:pt x="27" y="18"/>
                    <a:pt x="26" y="32"/>
                    <a:pt x="25" y="47"/>
                  </a:cubicBezTo>
                  <a:cubicBezTo>
                    <a:pt x="24" y="59"/>
                    <a:pt x="23" y="71"/>
                    <a:pt x="23" y="82"/>
                  </a:cubicBezTo>
                  <a:cubicBezTo>
                    <a:pt x="22" y="101"/>
                    <a:pt x="21" y="103"/>
                    <a:pt x="0" y="100"/>
                  </a:cubicBezTo>
                  <a:cubicBezTo>
                    <a:pt x="0" y="65"/>
                    <a:pt x="0" y="30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4" name="Freeform 58">
              <a:extLst>
                <a:ext uri="{FF2B5EF4-FFF2-40B4-BE49-F238E27FC236}">
                  <a16:creationId xmlns:a16="http://schemas.microsoft.com/office/drawing/2014/main" id="{26E0E8E4-230D-4466-9E93-A64C44816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9972676" y="2571750"/>
              <a:ext cx="136525" cy="184150"/>
            </a:xfrm>
            <a:custGeom>
              <a:avLst/>
              <a:gdLst>
                <a:gd name="T0" fmla="*/ 0 w 41"/>
                <a:gd name="T1" fmla="*/ 56 h 56"/>
                <a:gd name="T2" fmla="*/ 0 w 41"/>
                <a:gd name="T3" fmla="*/ 18 h 56"/>
                <a:gd name="T4" fmla="*/ 20 w 41"/>
                <a:gd name="T5" fmla="*/ 9 h 56"/>
                <a:gd name="T6" fmla="*/ 41 w 41"/>
                <a:gd name="T7" fmla="*/ 31 h 56"/>
                <a:gd name="T8" fmla="*/ 18 w 41"/>
                <a:gd name="T9" fmla="*/ 49 h 56"/>
                <a:gd name="T10" fmla="*/ 0 w 41"/>
                <a:gd name="T11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56">
                  <a:moveTo>
                    <a:pt x="0" y="56"/>
                  </a:moveTo>
                  <a:cubicBezTo>
                    <a:pt x="0" y="42"/>
                    <a:pt x="0" y="30"/>
                    <a:pt x="0" y="18"/>
                  </a:cubicBezTo>
                  <a:cubicBezTo>
                    <a:pt x="1" y="4"/>
                    <a:pt x="9" y="0"/>
                    <a:pt x="20" y="9"/>
                  </a:cubicBezTo>
                  <a:cubicBezTo>
                    <a:pt x="28" y="15"/>
                    <a:pt x="34" y="24"/>
                    <a:pt x="41" y="31"/>
                  </a:cubicBezTo>
                  <a:cubicBezTo>
                    <a:pt x="33" y="37"/>
                    <a:pt x="26" y="44"/>
                    <a:pt x="18" y="49"/>
                  </a:cubicBezTo>
                  <a:cubicBezTo>
                    <a:pt x="13" y="52"/>
                    <a:pt x="7" y="53"/>
                    <a:pt x="0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5" name="Freeform 59">
              <a:extLst>
                <a:ext uri="{FF2B5EF4-FFF2-40B4-BE49-F238E27FC236}">
                  <a16:creationId xmlns:a16="http://schemas.microsoft.com/office/drawing/2014/main" id="{914E474F-3726-4475-A45F-782F880D65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93863" y="2446338"/>
              <a:ext cx="2151063" cy="2154238"/>
            </a:xfrm>
            <a:custGeom>
              <a:avLst/>
              <a:gdLst>
                <a:gd name="T0" fmla="*/ 328 w 652"/>
                <a:gd name="T1" fmla="*/ 1 h 653"/>
                <a:gd name="T2" fmla="*/ 323 w 652"/>
                <a:gd name="T3" fmla="*/ 652 h 653"/>
                <a:gd name="T4" fmla="*/ 349 w 652"/>
                <a:gd name="T5" fmla="*/ 237 h 653"/>
                <a:gd name="T6" fmla="*/ 304 w 652"/>
                <a:gd name="T7" fmla="*/ 430 h 653"/>
                <a:gd name="T8" fmla="*/ 316 w 652"/>
                <a:gd name="T9" fmla="*/ 630 h 653"/>
                <a:gd name="T10" fmla="*/ 345 w 652"/>
                <a:gd name="T11" fmla="*/ 21 h 653"/>
                <a:gd name="T12" fmla="*/ 335 w 652"/>
                <a:gd name="T13" fmla="*/ 106 h 653"/>
                <a:gd name="T14" fmla="*/ 500 w 652"/>
                <a:gd name="T15" fmla="*/ 112 h 653"/>
                <a:gd name="T16" fmla="*/ 551 w 652"/>
                <a:gd name="T17" fmla="*/ 133 h 653"/>
                <a:gd name="T18" fmla="*/ 382 w 652"/>
                <a:gd name="T19" fmla="*/ 161 h 653"/>
                <a:gd name="T20" fmla="*/ 354 w 652"/>
                <a:gd name="T21" fmla="*/ 222 h 653"/>
                <a:gd name="T22" fmla="*/ 417 w 652"/>
                <a:gd name="T23" fmla="*/ 173 h 653"/>
                <a:gd name="T24" fmla="*/ 547 w 652"/>
                <a:gd name="T25" fmla="*/ 201 h 653"/>
                <a:gd name="T26" fmla="*/ 411 w 652"/>
                <a:gd name="T27" fmla="*/ 263 h 653"/>
                <a:gd name="T28" fmla="*/ 49 w 652"/>
                <a:gd name="T29" fmla="*/ 459 h 653"/>
                <a:gd name="T30" fmla="*/ 103 w 652"/>
                <a:gd name="T31" fmla="*/ 419 h 653"/>
                <a:gd name="T32" fmla="*/ 230 w 652"/>
                <a:gd name="T33" fmla="*/ 425 h 653"/>
                <a:gd name="T34" fmla="*/ 266 w 652"/>
                <a:gd name="T35" fmla="*/ 390 h 653"/>
                <a:gd name="T36" fmla="*/ 302 w 652"/>
                <a:gd name="T37" fmla="*/ 243 h 653"/>
                <a:gd name="T38" fmla="*/ 252 w 652"/>
                <a:gd name="T39" fmla="*/ 302 h 653"/>
                <a:gd name="T40" fmla="*/ 199 w 652"/>
                <a:gd name="T41" fmla="*/ 396 h 653"/>
                <a:gd name="T42" fmla="*/ 53 w 652"/>
                <a:gd name="T43" fmla="*/ 329 h 653"/>
                <a:gd name="T44" fmla="*/ 170 w 652"/>
                <a:gd name="T45" fmla="*/ 150 h 653"/>
                <a:gd name="T46" fmla="*/ 243 w 652"/>
                <a:gd name="T47" fmla="*/ 227 h 653"/>
                <a:gd name="T48" fmla="*/ 285 w 652"/>
                <a:gd name="T49" fmla="*/ 200 h 653"/>
                <a:gd name="T50" fmla="*/ 288 w 652"/>
                <a:gd name="T51" fmla="*/ 161 h 653"/>
                <a:gd name="T52" fmla="*/ 262 w 652"/>
                <a:gd name="T53" fmla="*/ 130 h 653"/>
                <a:gd name="T54" fmla="*/ 321 w 652"/>
                <a:gd name="T55" fmla="*/ 19 h 653"/>
                <a:gd name="T56" fmla="*/ 49 w 652"/>
                <a:gd name="T57" fmla="*/ 459 h 653"/>
                <a:gd name="T58" fmla="*/ 301 w 652"/>
                <a:gd name="T59" fmla="*/ 626 h 653"/>
                <a:gd name="T60" fmla="*/ 266 w 652"/>
                <a:gd name="T61" fmla="*/ 478 h 653"/>
                <a:gd name="T62" fmla="*/ 226 w 652"/>
                <a:gd name="T63" fmla="*/ 469 h 653"/>
                <a:gd name="T64" fmla="*/ 101 w 652"/>
                <a:gd name="T65" fmla="*/ 303 h 653"/>
                <a:gd name="T66" fmla="*/ 166 w 652"/>
                <a:gd name="T67" fmla="*/ 349 h 653"/>
                <a:gd name="T68" fmla="*/ 199 w 652"/>
                <a:gd name="T69" fmla="*/ 306 h 653"/>
                <a:gd name="T70" fmla="*/ 101 w 652"/>
                <a:gd name="T71" fmla="*/ 303 h 653"/>
                <a:gd name="T72" fmla="*/ 143 w 652"/>
                <a:gd name="T73" fmla="*/ 208 h 653"/>
                <a:gd name="T74" fmla="*/ 95 w 652"/>
                <a:gd name="T75" fmla="*/ 243 h 653"/>
                <a:gd name="T76" fmla="*/ 191 w 652"/>
                <a:gd name="T77" fmla="*/ 252 h 653"/>
                <a:gd name="T78" fmla="*/ 494 w 652"/>
                <a:gd name="T79" fmla="*/ 216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52" h="653">
                  <a:moveTo>
                    <a:pt x="1" y="325"/>
                  </a:moveTo>
                  <a:cubicBezTo>
                    <a:pt x="0" y="145"/>
                    <a:pt x="153" y="0"/>
                    <a:pt x="328" y="1"/>
                  </a:cubicBezTo>
                  <a:cubicBezTo>
                    <a:pt x="503" y="3"/>
                    <a:pt x="652" y="149"/>
                    <a:pt x="651" y="327"/>
                  </a:cubicBezTo>
                  <a:cubicBezTo>
                    <a:pt x="650" y="505"/>
                    <a:pt x="506" y="653"/>
                    <a:pt x="323" y="652"/>
                  </a:cubicBezTo>
                  <a:cubicBezTo>
                    <a:pt x="140" y="650"/>
                    <a:pt x="0" y="500"/>
                    <a:pt x="1" y="325"/>
                  </a:cubicBezTo>
                  <a:close/>
                  <a:moveTo>
                    <a:pt x="349" y="237"/>
                  </a:moveTo>
                  <a:cubicBezTo>
                    <a:pt x="341" y="264"/>
                    <a:pt x="333" y="287"/>
                    <a:pt x="326" y="311"/>
                  </a:cubicBezTo>
                  <a:cubicBezTo>
                    <a:pt x="315" y="350"/>
                    <a:pt x="302" y="388"/>
                    <a:pt x="304" y="430"/>
                  </a:cubicBezTo>
                  <a:cubicBezTo>
                    <a:pt x="307" y="483"/>
                    <a:pt x="309" y="536"/>
                    <a:pt x="320" y="589"/>
                  </a:cubicBezTo>
                  <a:cubicBezTo>
                    <a:pt x="323" y="603"/>
                    <a:pt x="329" y="617"/>
                    <a:pt x="316" y="630"/>
                  </a:cubicBezTo>
                  <a:cubicBezTo>
                    <a:pt x="465" y="636"/>
                    <a:pt x="613" y="527"/>
                    <a:pt x="628" y="357"/>
                  </a:cubicBezTo>
                  <a:cubicBezTo>
                    <a:pt x="646" y="156"/>
                    <a:pt x="489" y="26"/>
                    <a:pt x="345" y="21"/>
                  </a:cubicBezTo>
                  <a:cubicBezTo>
                    <a:pt x="345" y="28"/>
                    <a:pt x="346" y="35"/>
                    <a:pt x="345" y="42"/>
                  </a:cubicBezTo>
                  <a:cubicBezTo>
                    <a:pt x="342" y="63"/>
                    <a:pt x="338" y="85"/>
                    <a:pt x="335" y="106"/>
                  </a:cubicBezTo>
                  <a:cubicBezTo>
                    <a:pt x="333" y="118"/>
                    <a:pt x="339" y="125"/>
                    <a:pt x="350" y="122"/>
                  </a:cubicBezTo>
                  <a:cubicBezTo>
                    <a:pt x="399" y="108"/>
                    <a:pt x="450" y="113"/>
                    <a:pt x="500" y="112"/>
                  </a:cubicBezTo>
                  <a:cubicBezTo>
                    <a:pt x="515" y="111"/>
                    <a:pt x="530" y="119"/>
                    <a:pt x="544" y="124"/>
                  </a:cubicBezTo>
                  <a:cubicBezTo>
                    <a:pt x="547" y="125"/>
                    <a:pt x="550" y="129"/>
                    <a:pt x="551" y="133"/>
                  </a:cubicBezTo>
                  <a:cubicBezTo>
                    <a:pt x="555" y="151"/>
                    <a:pt x="548" y="160"/>
                    <a:pt x="529" y="161"/>
                  </a:cubicBezTo>
                  <a:cubicBezTo>
                    <a:pt x="480" y="161"/>
                    <a:pt x="431" y="160"/>
                    <a:pt x="382" y="161"/>
                  </a:cubicBezTo>
                  <a:cubicBezTo>
                    <a:pt x="369" y="161"/>
                    <a:pt x="354" y="164"/>
                    <a:pt x="345" y="171"/>
                  </a:cubicBezTo>
                  <a:cubicBezTo>
                    <a:pt x="332" y="180"/>
                    <a:pt x="339" y="211"/>
                    <a:pt x="354" y="222"/>
                  </a:cubicBezTo>
                  <a:cubicBezTo>
                    <a:pt x="355" y="220"/>
                    <a:pt x="356" y="218"/>
                    <a:pt x="357" y="216"/>
                  </a:cubicBezTo>
                  <a:cubicBezTo>
                    <a:pt x="368" y="190"/>
                    <a:pt x="385" y="172"/>
                    <a:pt x="417" y="173"/>
                  </a:cubicBezTo>
                  <a:cubicBezTo>
                    <a:pt x="451" y="174"/>
                    <a:pt x="486" y="174"/>
                    <a:pt x="521" y="176"/>
                  </a:cubicBezTo>
                  <a:cubicBezTo>
                    <a:pt x="535" y="177"/>
                    <a:pt x="545" y="188"/>
                    <a:pt x="547" y="201"/>
                  </a:cubicBezTo>
                  <a:cubicBezTo>
                    <a:pt x="553" y="234"/>
                    <a:pt x="539" y="253"/>
                    <a:pt x="506" y="256"/>
                  </a:cubicBezTo>
                  <a:cubicBezTo>
                    <a:pt x="474" y="259"/>
                    <a:pt x="442" y="261"/>
                    <a:pt x="411" y="263"/>
                  </a:cubicBezTo>
                  <a:cubicBezTo>
                    <a:pt x="387" y="264"/>
                    <a:pt x="368" y="256"/>
                    <a:pt x="349" y="237"/>
                  </a:cubicBezTo>
                  <a:close/>
                  <a:moveTo>
                    <a:pt x="49" y="459"/>
                  </a:moveTo>
                  <a:cubicBezTo>
                    <a:pt x="57" y="449"/>
                    <a:pt x="62" y="442"/>
                    <a:pt x="67" y="435"/>
                  </a:cubicBezTo>
                  <a:cubicBezTo>
                    <a:pt x="76" y="422"/>
                    <a:pt x="87" y="416"/>
                    <a:pt x="103" y="419"/>
                  </a:cubicBezTo>
                  <a:cubicBezTo>
                    <a:pt x="117" y="421"/>
                    <a:pt x="132" y="422"/>
                    <a:pt x="146" y="422"/>
                  </a:cubicBezTo>
                  <a:cubicBezTo>
                    <a:pt x="174" y="423"/>
                    <a:pt x="202" y="423"/>
                    <a:pt x="230" y="425"/>
                  </a:cubicBezTo>
                  <a:cubicBezTo>
                    <a:pt x="263" y="426"/>
                    <a:pt x="265" y="425"/>
                    <a:pt x="266" y="393"/>
                  </a:cubicBezTo>
                  <a:cubicBezTo>
                    <a:pt x="266" y="392"/>
                    <a:pt x="266" y="391"/>
                    <a:pt x="266" y="390"/>
                  </a:cubicBezTo>
                  <a:cubicBezTo>
                    <a:pt x="270" y="344"/>
                    <a:pt x="278" y="300"/>
                    <a:pt x="298" y="259"/>
                  </a:cubicBezTo>
                  <a:cubicBezTo>
                    <a:pt x="301" y="254"/>
                    <a:pt x="301" y="248"/>
                    <a:pt x="302" y="243"/>
                  </a:cubicBezTo>
                  <a:cubicBezTo>
                    <a:pt x="300" y="242"/>
                    <a:pt x="299" y="241"/>
                    <a:pt x="297" y="240"/>
                  </a:cubicBezTo>
                  <a:cubicBezTo>
                    <a:pt x="281" y="261"/>
                    <a:pt x="266" y="281"/>
                    <a:pt x="252" y="302"/>
                  </a:cubicBezTo>
                  <a:cubicBezTo>
                    <a:pt x="247" y="309"/>
                    <a:pt x="245" y="320"/>
                    <a:pt x="246" y="329"/>
                  </a:cubicBezTo>
                  <a:cubicBezTo>
                    <a:pt x="249" y="362"/>
                    <a:pt x="232" y="390"/>
                    <a:pt x="199" y="396"/>
                  </a:cubicBezTo>
                  <a:cubicBezTo>
                    <a:pt x="167" y="402"/>
                    <a:pt x="135" y="404"/>
                    <a:pt x="102" y="392"/>
                  </a:cubicBezTo>
                  <a:cubicBezTo>
                    <a:pt x="72" y="380"/>
                    <a:pt x="56" y="360"/>
                    <a:pt x="53" y="329"/>
                  </a:cubicBezTo>
                  <a:cubicBezTo>
                    <a:pt x="51" y="303"/>
                    <a:pt x="51" y="277"/>
                    <a:pt x="50" y="251"/>
                  </a:cubicBezTo>
                  <a:cubicBezTo>
                    <a:pt x="50" y="191"/>
                    <a:pt x="111" y="139"/>
                    <a:pt x="170" y="150"/>
                  </a:cubicBezTo>
                  <a:cubicBezTo>
                    <a:pt x="203" y="157"/>
                    <a:pt x="233" y="168"/>
                    <a:pt x="239" y="208"/>
                  </a:cubicBezTo>
                  <a:cubicBezTo>
                    <a:pt x="240" y="214"/>
                    <a:pt x="241" y="221"/>
                    <a:pt x="243" y="227"/>
                  </a:cubicBezTo>
                  <a:cubicBezTo>
                    <a:pt x="244" y="231"/>
                    <a:pt x="246" y="234"/>
                    <a:pt x="247" y="237"/>
                  </a:cubicBezTo>
                  <a:cubicBezTo>
                    <a:pt x="261" y="223"/>
                    <a:pt x="275" y="213"/>
                    <a:pt x="285" y="200"/>
                  </a:cubicBezTo>
                  <a:cubicBezTo>
                    <a:pt x="292" y="191"/>
                    <a:pt x="296" y="179"/>
                    <a:pt x="299" y="168"/>
                  </a:cubicBezTo>
                  <a:cubicBezTo>
                    <a:pt x="301" y="160"/>
                    <a:pt x="296" y="155"/>
                    <a:pt x="288" y="161"/>
                  </a:cubicBezTo>
                  <a:cubicBezTo>
                    <a:pt x="276" y="170"/>
                    <a:pt x="264" y="175"/>
                    <a:pt x="251" y="167"/>
                  </a:cubicBezTo>
                  <a:cubicBezTo>
                    <a:pt x="243" y="162"/>
                    <a:pt x="251" y="145"/>
                    <a:pt x="262" y="130"/>
                  </a:cubicBezTo>
                  <a:cubicBezTo>
                    <a:pt x="277" y="108"/>
                    <a:pt x="291" y="86"/>
                    <a:pt x="304" y="63"/>
                  </a:cubicBezTo>
                  <a:cubicBezTo>
                    <a:pt x="311" y="50"/>
                    <a:pt x="315" y="35"/>
                    <a:pt x="321" y="19"/>
                  </a:cubicBezTo>
                  <a:cubicBezTo>
                    <a:pt x="212" y="25"/>
                    <a:pt x="125" y="71"/>
                    <a:pt x="67" y="164"/>
                  </a:cubicBezTo>
                  <a:cubicBezTo>
                    <a:pt x="8" y="257"/>
                    <a:pt x="4" y="355"/>
                    <a:pt x="49" y="459"/>
                  </a:cubicBezTo>
                  <a:close/>
                  <a:moveTo>
                    <a:pt x="62" y="477"/>
                  </a:moveTo>
                  <a:cubicBezTo>
                    <a:pt x="97" y="556"/>
                    <a:pt x="244" y="647"/>
                    <a:pt x="301" y="626"/>
                  </a:cubicBezTo>
                  <a:cubicBezTo>
                    <a:pt x="285" y="613"/>
                    <a:pt x="277" y="597"/>
                    <a:pt x="275" y="577"/>
                  </a:cubicBezTo>
                  <a:cubicBezTo>
                    <a:pt x="272" y="544"/>
                    <a:pt x="269" y="511"/>
                    <a:pt x="266" y="478"/>
                  </a:cubicBezTo>
                  <a:cubicBezTo>
                    <a:pt x="266" y="468"/>
                    <a:pt x="265" y="462"/>
                    <a:pt x="253" y="466"/>
                  </a:cubicBezTo>
                  <a:cubicBezTo>
                    <a:pt x="244" y="468"/>
                    <a:pt x="235" y="469"/>
                    <a:pt x="226" y="469"/>
                  </a:cubicBezTo>
                  <a:cubicBezTo>
                    <a:pt x="172" y="472"/>
                    <a:pt x="118" y="475"/>
                    <a:pt x="62" y="477"/>
                  </a:cubicBezTo>
                  <a:close/>
                  <a:moveTo>
                    <a:pt x="101" y="303"/>
                  </a:moveTo>
                  <a:cubicBezTo>
                    <a:pt x="101" y="307"/>
                    <a:pt x="101" y="310"/>
                    <a:pt x="101" y="313"/>
                  </a:cubicBezTo>
                  <a:cubicBezTo>
                    <a:pt x="111" y="344"/>
                    <a:pt x="130" y="355"/>
                    <a:pt x="166" y="349"/>
                  </a:cubicBezTo>
                  <a:cubicBezTo>
                    <a:pt x="175" y="348"/>
                    <a:pt x="183" y="346"/>
                    <a:pt x="190" y="342"/>
                  </a:cubicBezTo>
                  <a:cubicBezTo>
                    <a:pt x="206" y="334"/>
                    <a:pt x="201" y="318"/>
                    <a:pt x="199" y="306"/>
                  </a:cubicBezTo>
                  <a:cubicBezTo>
                    <a:pt x="198" y="302"/>
                    <a:pt x="186" y="296"/>
                    <a:pt x="179" y="296"/>
                  </a:cubicBezTo>
                  <a:cubicBezTo>
                    <a:pt x="153" y="297"/>
                    <a:pt x="128" y="301"/>
                    <a:pt x="101" y="303"/>
                  </a:cubicBezTo>
                  <a:close/>
                  <a:moveTo>
                    <a:pt x="191" y="252"/>
                  </a:moveTo>
                  <a:cubicBezTo>
                    <a:pt x="189" y="212"/>
                    <a:pt x="180" y="207"/>
                    <a:pt x="143" y="208"/>
                  </a:cubicBezTo>
                  <a:cubicBezTo>
                    <a:pt x="141" y="208"/>
                    <a:pt x="139" y="208"/>
                    <a:pt x="137" y="209"/>
                  </a:cubicBezTo>
                  <a:cubicBezTo>
                    <a:pt x="116" y="212"/>
                    <a:pt x="99" y="226"/>
                    <a:pt x="95" y="243"/>
                  </a:cubicBezTo>
                  <a:cubicBezTo>
                    <a:pt x="94" y="251"/>
                    <a:pt x="92" y="262"/>
                    <a:pt x="106" y="261"/>
                  </a:cubicBezTo>
                  <a:cubicBezTo>
                    <a:pt x="134" y="258"/>
                    <a:pt x="162" y="255"/>
                    <a:pt x="191" y="252"/>
                  </a:cubicBezTo>
                  <a:close/>
                  <a:moveTo>
                    <a:pt x="403" y="219"/>
                  </a:moveTo>
                  <a:cubicBezTo>
                    <a:pt x="433" y="226"/>
                    <a:pt x="464" y="216"/>
                    <a:pt x="494" y="216"/>
                  </a:cubicBezTo>
                  <a:cubicBezTo>
                    <a:pt x="464" y="210"/>
                    <a:pt x="433" y="211"/>
                    <a:pt x="403" y="2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6" name="Freeform 60">
              <a:extLst>
                <a:ext uri="{FF2B5EF4-FFF2-40B4-BE49-F238E27FC236}">
                  <a16:creationId xmlns:a16="http://schemas.microsoft.com/office/drawing/2014/main" id="{AF6547CD-5D11-4962-963F-881957F8C1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526" y="3052763"/>
              <a:ext cx="395288" cy="357188"/>
            </a:xfrm>
            <a:custGeom>
              <a:avLst/>
              <a:gdLst>
                <a:gd name="T0" fmla="*/ 0 w 120"/>
                <a:gd name="T1" fmla="*/ 90 h 108"/>
                <a:gd name="T2" fmla="*/ 5 w 120"/>
                <a:gd name="T3" fmla="*/ 35 h 108"/>
                <a:gd name="T4" fmla="*/ 53 w 120"/>
                <a:gd name="T5" fmla="*/ 7 h 108"/>
                <a:gd name="T6" fmla="*/ 98 w 120"/>
                <a:gd name="T7" fmla="*/ 17 h 108"/>
                <a:gd name="T8" fmla="*/ 119 w 120"/>
                <a:gd name="T9" fmla="*/ 43 h 108"/>
                <a:gd name="T10" fmla="*/ 116 w 120"/>
                <a:gd name="T11" fmla="*/ 89 h 108"/>
                <a:gd name="T12" fmla="*/ 92 w 120"/>
                <a:gd name="T13" fmla="*/ 106 h 108"/>
                <a:gd name="T14" fmla="*/ 42 w 120"/>
                <a:gd name="T15" fmla="*/ 96 h 108"/>
                <a:gd name="T16" fmla="*/ 0 w 120"/>
                <a:gd name="T17" fmla="*/ 90 h 108"/>
                <a:gd name="T18" fmla="*/ 97 w 120"/>
                <a:gd name="T19" fmla="*/ 76 h 108"/>
                <a:gd name="T20" fmla="*/ 69 w 120"/>
                <a:gd name="T21" fmla="*/ 37 h 108"/>
                <a:gd name="T22" fmla="*/ 39 w 120"/>
                <a:gd name="T23" fmla="*/ 33 h 108"/>
                <a:gd name="T24" fmla="*/ 23 w 120"/>
                <a:gd name="T25" fmla="*/ 41 h 108"/>
                <a:gd name="T26" fmla="*/ 30 w 120"/>
                <a:gd name="T27" fmla="*/ 64 h 108"/>
                <a:gd name="T28" fmla="*/ 97 w 120"/>
                <a:gd name="T29" fmla="*/ 7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108">
                  <a:moveTo>
                    <a:pt x="0" y="90"/>
                  </a:moveTo>
                  <a:cubicBezTo>
                    <a:pt x="2" y="69"/>
                    <a:pt x="2" y="52"/>
                    <a:pt x="5" y="35"/>
                  </a:cubicBezTo>
                  <a:cubicBezTo>
                    <a:pt x="10" y="10"/>
                    <a:pt x="28" y="0"/>
                    <a:pt x="53" y="7"/>
                  </a:cubicBezTo>
                  <a:cubicBezTo>
                    <a:pt x="68" y="10"/>
                    <a:pt x="83" y="13"/>
                    <a:pt x="98" y="17"/>
                  </a:cubicBezTo>
                  <a:cubicBezTo>
                    <a:pt x="111" y="20"/>
                    <a:pt x="120" y="29"/>
                    <a:pt x="119" y="43"/>
                  </a:cubicBezTo>
                  <a:cubicBezTo>
                    <a:pt x="118" y="59"/>
                    <a:pt x="116" y="74"/>
                    <a:pt x="116" y="89"/>
                  </a:cubicBezTo>
                  <a:cubicBezTo>
                    <a:pt x="115" y="106"/>
                    <a:pt x="104" y="108"/>
                    <a:pt x="92" y="106"/>
                  </a:cubicBezTo>
                  <a:cubicBezTo>
                    <a:pt x="75" y="103"/>
                    <a:pt x="59" y="99"/>
                    <a:pt x="42" y="96"/>
                  </a:cubicBezTo>
                  <a:cubicBezTo>
                    <a:pt x="28" y="94"/>
                    <a:pt x="15" y="92"/>
                    <a:pt x="0" y="90"/>
                  </a:cubicBezTo>
                  <a:close/>
                  <a:moveTo>
                    <a:pt x="97" y="76"/>
                  </a:moveTo>
                  <a:cubicBezTo>
                    <a:pt x="100" y="44"/>
                    <a:pt x="96" y="39"/>
                    <a:pt x="69" y="37"/>
                  </a:cubicBezTo>
                  <a:cubicBezTo>
                    <a:pt x="59" y="36"/>
                    <a:pt x="49" y="35"/>
                    <a:pt x="39" y="33"/>
                  </a:cubicBezTo>
                  <a:cubicBezTo>
                    <a:pt x="30" y="30"/>
                    <a:pt x="24" y="31"/>
                    <a:pt x="23" y="41"/>
                  </a:cubicBezTo>
                  <a:cubicBezTo>
                    <a:pt x="21" y="49"/>
                    <a:pt x="13" y="61"/>
                    <a:pt x="30" y="64"/>
                  </a:cubicBezTo>
                  <a:cubicBezTo>
                    <a:pt x="52" y="69"/>
                    <a:pt x="74" y="72"/>
                    <a:pt x="97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7" name="Freeform 61">
              <a:extLst>
                <a:ext uri="{FF2B5EF4-FFF2-40B4-BE49-F238E27FC236}">
                  <a16:creationId xmlns:a16="http://schemas.microsoft.com/office/drawing/2014/main" id="{16E5D332-5A9F-4F33-9F75-F519CF8422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9163" y="4586288"/>
              <a:ext cx="382588" cy="385763"/>
            </a:xfrm>
            <a:custGeom>
              <a:avLst/>
              <a:gdLst>
                <a:gd name="T0" fmla="*/ 23 w 116"/>
                <a:gd name="T1" fmla="*/ 62 h 117"/>
                <a:gd name="T2" fmla="*/ 44 w 116"/>
                <a:gd name="T3" fmla="*/ 7 h 117"/>
                <a:gd name="T4" fmla="*/ 100 w 116"/>
                <a:gd name="T5" fmla="*/ 21 h 117"/>
                <a:gd name="T6" fmla="*/ 105 w 116"/>
                <a:gd name="T7" fmla="*/ 33 h 117"/>
                <a:gd name="T8" fmla="*/ 44 w 116"/>
                <a:gd name="T9" fmla="*/ 114 h 117"/>
                <a:gd name="T10" fmla="*/ 18 w 116"/>
                <a:gd name="T11" fmla="*/ 104 h 117"/>
                <a:gd name="T12" fmla="*/ 23 w 116"/>
                <a:gd name="T13" fmla="*/ 62 h 117"/>
                <a:gd name="T14" fmla="*/ 72 w 116"/>
                <a:gd name="T15" fmla="*/ 55 h 117"/>
                <a:gd name="T16" fmla="*/ 80 w 116"/>
                <a:gd name="T17" fmla="*/ 46 h 117"/>
                <a:gd name="T18" fmla="*/ 58 w 116"/>
                <a:gd name="T19" fmla="*/ 29 h 117"/>
                <a:gd name="T20" fmla="*/ 47 w 116"/>
                <a:gd name="T21" fmla="*/ 39 h 117"/>
                <a:gd name="T22" fmla="*/ 72 w 116"/>
                <a:gd name="T23" fmla="*/ 55 h 117"/>
                <a:gd name="T24" fmla="*/ 26 w 116"/>
                <a:gd name="T25" fmla="*/ 70 h 117"/>
                <a:gd name="T26" fmla="*/ 53 w 116"/>
                <a:gd name="T27" fmla="*/ 93 h 117"/>
                <a:gd name="T28" fmla="*/ 70 w 116"/>
                <a:gd name="T29" fmla="*/ 84 h 117"/>
                <a:gd name="T30" fmla="*/ 26 w 116"/>
                <a:gd name="T31" fmla="*/ 7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6" h="117">
                  <a:moveTo>
                    <a:pt x="23" y="62"/>
                  </a:moveTo>
                  <a:cubicBezTo>
                    <a:pt x="17" y="38"/>
                    <a:pt x="25" y="17"/>
                    <a:pt x="44" y="7"/>
                  </a:cubicBezTo>
                  <a:cubicBezTo>
                    <a:pt x="58" y="0"/>
                    <a:pt x="89" y="8"/>
                    <a:pt x="100" y="21"/>
                  </a:cubicBezTo>
                  <a:cubicBezTo>
                    <a:pt x="102" y="24"/>
                    <a:pt x="104" y="29"/>
                    <a:pt x="105" y="33"/>
                  </a:cubicBezTo>
                  <a:cubicBezTo>
                    <a:pt x="116" y="74"/>
                    <a:pt x="84" y="117"/>
                    <a:pt x="44" y="114"/>
                  </a:cubicBezTo>
                  <a:cubicBezTo>
                    <a:pt x="35" y="113"/>
                    <a:pt x="26" y="110"/>
                    <a:pt x="18" y="104"/>
                  </a:cubicBezTo>
                  <a:cubicBezTo>
                    <a:pt x="0" y="91"/>
                    <a:pt x="2" y="73"/>
                    <a:pt x="23" y="62"/>
                  </a:cubicBezTo>
                  <a:close/>
                  <a:moveTo>
                    <a:pt x="72" y="55"/>
                  </a:moveTo>
                  <a:cubicBezTo>
                    <a:pt x="74" y="53"/>
                    <a:pt x="77" y="49"/>
                    <a:pt x="80" y="46"/>
                  </a:cubicBezTo>
                  <a:cubicBezTo>
                    <a:pt x="73" y="40"/>
                    <a:pt x="66" y="33"/>
                    <a:pt x="58" y="29"/>
                  </a:cubicBezTo>
                  <a:cubicBezTo>
                    <a:pt x="57" y="28"/>
                    <a:pt x="47" y="35"/>
                    <a:pt x="47" y="39"/>
                  </a:cubicBezTo>
                  <a:cubicBezTo>
                    <a:pt x="48" y="52"/>
                    <a:pt x="58" y="53"/>
                    <a:pt x="72" y="55"/>
                  </a:cubicBezTo>
                  <a:close/>
                  <a:moveTo>
                    <a:pt x="26" y="70"/>
                  </a:moveTo>
                  <a:cubicBezTo>
                    <a:pt x="33" y="85"/>
                    <a:pt x="41" y="92"/>
                    <a:pt x="53" y="93"/>
                  </a:cubicBezTo>
                  <a:cubicBezTo>
                    <a:pt x="57" y="93"/>
                    <a:pt x="62" y="88"/>
                    <a:pt x="70" y="84"/>
                  </a:cubicBezTo>
                  <a:cubicBezTo>
                    <a:pt x="53" y="79"/>
                    <a:pt x="42" y="75"/>
                    <a:pt x="26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8" name="Freeform 62">
              <a:extLst>
                <a:ext uri="{FF2B5EF4-FFF2-40B4-BE49-F238E27FC236}">
                  <a16:creationId xmlns:a16="http://schemas.microsoft.com/office/drawing/2014/main" id="{78E94C47-CC95-4AD5-BAA1-DF5EB82931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0026" y="4649788"/>
              <a:ext cx="333375" cy="388938"/>
            </a:xfrm>
            <a:custGeom>
              <a:avLst/>
              <a:gdLst>
                <a:gd name="T0" fmla="*/ 0 w 101"/>
                <a:gd name="T1" fmla="*/ 56 h 118"/>
                <a:gd name="T2" fmla="*/ 58 w 101"/>
                <a:gd name="T3" fmla="*/ 0 h 118"/>
                <a:gd name="T4" fmla="*/ 84 w 101"/>
                <a:gd name="T5" fmla="*/ 14 h 118"/>
                <a:gd name="T6" fmla="*/ 99 w 101"/>
                <a:gd name="T7" fmla="*/ 75 h 118"/>
                <a:gd name="T8" fmla="*/ 68 w 101"/>
                <a:gd name="T9" fmla="*/ 113 h 118"/>
                <a:gd name="T10" fmla="*/ 17 w 101"/>
                <a:gd name="T11" fmla="*/ 94 h 118"/>
                <a:gd name="T12" fmla="*/ 0 w 101"/>
                <a:gd name="T13" fmla="*/ 56 h 118"/>
                <a:gd name="T14" fmla="*/ 31 w 101"/>
                <a:gd name="T15" fmla="*/ 52 h 118"/>
                <a:gd name="T16" fmla="*/ 42 w 101"/>
                <a:gd name="T17" fmla="*/ 80 h 118"/>
                <a:gd name="T18" fmla="*/ 60 w 101"/>
                <a:gd name="T19" fmla="*/ 89 h 118"/>
                <a:gd name="T20" fmla="*/ 72 w 101"/>
                <a:gd name="T21" fmla="*/ 71 h 118"/>
                <a:gd name="T22" fmla="*/ 68 w 101"/>
                <a:gd name="T23" fmla="*/ 46 h 118"/>
                <a:gd name="T24" fmla="*/ 46 w 101"/>
                <a:gd name="T25" fmla="*/ 24 h 118"/>
                <a:gd name="T26" fmla="*/ 31 w 101"/>
                <a:gd name="T27" fmla="*/ 52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1" h="118">
                  <a:moveTo>
                    <a:pt x="0" y="56"/>
                  </a:moveTo>
                  <a:cubicBezTo>
                    <a:pt x="3" y="20"/>
                    <a:pt x="24" y="0"/>
                    <a:pt x="58" y="0"/>
                  </a:cubicBezTo>
                  <a:cubicBezTo>
                    <a:pt x="69" y="0"/>
                    <a:pt x="78" y="5"/>
                    <a:pt x="84" y="14"/>
                  </a:cubicBezTo>
                  <a:cubicBezTo>
                    <a:pt x="95" y="33"/>
                    <a:pt x="101" y="53"/>
                    <a:pt x="99" y="75"/>
                  </a:cubicBezTo>
                  <a:cubicBezTo>
                    <a:pt x="97" y="94"/>
                    <a:pt x="84" y="109"/>
                    <a:pt x="68" y="113"/>
                  </a:cubicBezTo>
                  <a:cubicBezTo>
                    <a:pt x="49" y="118"/>
                    <a:pt x="26" y="110"/>
                    <a:pt x="17" y="94"/>
                  </a:cubicBezTo>
                  <a:cubicBezTo>
                    <a:pt x="10" y="82"/>
                    <a:pt x="6" y="68"/>
                    <a:pt x="0" y="56"/>
                  </a:cubicBezTo>
                  <a:close/>
                  <a:moveTo>
                    <a:pt x="31" y="52"/>
                  </a:moveTo>
                  <a:cubicBezTo>
                    <a:pt x="34" y="60"/>
                    <a:pt x="37" y="71"/>
                    <a:pt x="42" y="80"/>
                  </a:cubicBezTo>
                  <a:cubicBezTo>
                    <a:pt x="45" y="85"/>
                    <a:pt x="56" y="91"/>
                    <a:pt x="60" y="89"/>
                  </a:cubicBezTo>
                  <a:cubicBezTo>
                    <a:pt x="65" y="86"/>
                    <a:pt x="71" y="78"/>
                    <a:pt x="72" y="71"/>
                  </a:cubicBezTo>
                  <a:cubicBezTo>
                    <a:pt x="73" y="63"/>
                    <a:pt x="70" y="54"/>
                    <a:pt x="68" y="46"/>
                  </a:cubicBezTo>
                  <a:cubicBezTo>
                    <a:pt x="67" y="33"/>
                    <a:pt x="59" y="24"/>
                    <a:pt x="46" y="24"/>
                  </a:cubicBezTo>
                  <a:cubicBezTo>
                    <a:pt x="31" y="25"/>
                    <a:pt x="35" y="39"/>
                    <a:pt x="31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9" name="Freeform 63">
              <a:extLst>
                <a:ext uri="{FF2B5EF4-FFF2-40B4-BE49-F238E27FC236}">
                  <a16:creationId xmlns:a16="http://schemas.microsoft.com/office/drawing/2014/main" id="{2027E559-AD12-490C-A853-D33854FA17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4051" y="4451350"/>
              <a:ext cx="388938" cy="412750"/>
            </a:xfrm>
            <a:custGeom>
              <a:avLst/>
              <a:gdLst>
                <a:gd name="T0" fmla="*/ 42 w 118"/>
                <a:gd name="T1" fmla="*/ 54 h 125"/>
                <a:gd name="T2" fmla="*/ 51 w 118"/>
                <a:gd name="T3" fmla="*/ 49 h 125"/>
                <a:gd name="T4" fmla="*/ 101 w 118"/>
                <a:gd name="T5" fmla="*/ 48 h 125"/>
                <a:gd name="T6" fmla="*/ 99 w 118"/>
                <a:gd name="T7" fmla="*/ 108 h 125"/>
                <a:gd name="T8" fmla="*/ 50 w 118"/>
                <a:gd name="T9" fmla="*/ 122 h 125"/>
                <a:gd name="T10" fmla="*/ 39 w 118"/>
                <a:gd name="T11" fmla="*/ 108 h 125"/>
                <a:gd name="T12" fmla="*/ 55 w 118"/>
                <a:gd name="T13" fmla="*/ 98 h 125"/>
                <a:gd name="T14" fmla="*/ 84 w 118"/>
                <a:gd name="T15" fmla="*/ 71 h 125"/>
                <a:gd name="T16" fmla="*/ 75 w 118"/>
                <a:gd name="T17" fmla="*/ 60 h 125"/>
                <a:gd name="T18" fmla="*/ 57 w 118"/>
                <a:gd name="T19" fmla="*/ 66 h 125"/>
                <a:gd name="T20" fmla="*/ 12 w 118"/>
                <a:gd name="T21" fmla="*/ 59 h 125"/>
                <a:gd name="T22" fmla="*/ 9 w 118"/>
                <a:gd name="T23" fmla="*/ 49 h 125"/>
                <a:gd name="T24" fmla="*/ 1 w 118"/>
                <a:gd name="T25" fmla="*/ 33 h 125"/>
                <a:gd name="T26" fmla="*/ 17 w 118"/>
                <a:gd name="T27" fmla="*/ 23 h 125"/>
                <a:gd name="T28" fmla="*/ 54 w 118"/>
                <a:gd name="T29" fmla="*/ 2 h 125"/>
                <a:gd name="T30" fmla="*/ 70 w 118"/>
                <a:gd name="T31" fmla="*/ 3 h 125"/>
                <a:gd name="T32" fmla="*/ 67 w 118"/>
                <a:gd name="T33" fmla="*/ 20 h 125"/>
                <a:gd name="T34" fmla="*/ 48 w 118"/>
                <a:gd name="T35" fmla="*/ 32 h 125"/>
                <a:gd name="T36" fmla="*/ 42 w 118"/>
                <a:gd name="T37" fmla="*/ 5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8" h="125">
                  <a:moveTo>
                    <a:pt x="42" y="54"/>
                  </a:moveTo>
                  <a:cubicBezTo>
                    <a:pt x="46" y="52"/>
                    <a:pt x="49" y="51"/>
                    <a:pt x="51" y="49"/>
                  </a:cubicBezTo>
                  <a:cubicBezTo>
                    <a:pt x="67" y="36"/>
                    <a:pt x="92" y="34"/>
                    <a:pt x="101" y="48"/>
                  </a:cubicBezTo>
                  <a:cubicBezTo>
                    <a:pt x="118" y="73"/>
                    <a:pt x="118" y="91"/>
                    <a:pt x="99" y="108"/>
                  </a:cubicBezTo>
                  <a:cubicBezTo>
                    <a:pt x="85" y="120"/>
                    <a:pt x="68" y="125"/>
                    <a:pt x="50" y="122"/>
                  </a:cubicBezTo>
                  <a:cubicBezTo>
                    <a:pt x="44" y="120"/>
                    <a:pt x="35" y="118"/>
                    <a:pt x="39" y="108"/>
                  </a:cubicBezTo>
                  <a:cubicBezTo>
                    <a:pt x="42" y="101"/>
                    <a:pt x="44" y="95"/>
                    <a:pt x="55" y="98"/>
                  </a:cubicBezTo>
                  <a:cubicBezTo>
                    <a:pt x="79" y="104"/>
                    <a:pt x="90" y="94"/>
                    <a:pt x="84" y="71"/>
                  </a:cubicBezTo>
                  <a:cubicBezTo>
                    <a:pt x="83" y="67"/>
                    <a:pt x="78" y="60"/>
                    <a:pt x="75" y="60"/>
                  </a:cubicBezTo>
                  <a:cubicBezTo>
                    <a:pt x="69" y="60"/>
                    <a:pt x="60" y="62"/>
                    <a:pt x="57" y="66"/>
                  </a:cubicBezTo>
                  <a:cubicBezTo>
                    <a:pt x="37" y="95"/>
                    <a:pt x="25" y="87"/>
                    <a:pt x="12" y="59"/>
                  </a:cubicBezTo>
                  <a:cubicBezTo>
                    <a:pt x="11" y="55"/>
                    <a:pt x="10" y="52"/>
                    <a:pt x="9" y="49"/>
                  </a:cubicBezTo>
                  <a:cubicBezTo>
                    <a:pt x="6" y="43"/>
                    <a:pt x="0" y="37"/>
                    <a:pt x="1" y="33"/>
                  </a:cubicBezTo>
                  <a:cubicBezTo>
                    <a:pt x="4" y="29"/>
                    <a:pt x="11" y="27"/>
                    <a:pt x="17" y="23"/>
                  </a:cubicBezTo>
                  <a:cubicBezTo>
                    <a:pt x="29" y="16"/>
                    <a:pt x="41" y="8"/>
                    <a:pt x="54" y="2"/>
                  </a:cubicBezTo>
                  <a:cubicBezTo>
                    <a:pt x="58" y="0"/>
                    <a:pt x="65" y="3"/>
                    <a:pt x="70" y="3"/>
                  </a:cubicBezTo>
                  <a:cubicBezTo>
                    <a:pt x="69" y="9"/>
                    <a:pt x="70" y="17"/>
                    <a:pt x="67" y="20"/>
                  </a:cubicBezTo>
                  <a:cubicBezTo>
                    <a:pt x="62" y="26"/>
                    <a:pt x="55" y="28"/>
                    <a:pt x="48" y="32"/>
                  </a:cubicBezTo>
                  <a:cubicBezTo>
                    <a:pt x="41" y="37"/>
                    <a:pt x="35" y="43"/>
                    <a:pt x="42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0" name="Freeform 64">
              <a:extLst>
                <a:ext uri="{FF2B5EF4-FFF2-40B4-BE49-F238E27FC236}">
                  <a16:creationId xmlns:a16="http://schemas.microsoft.com/office/drawing/2014/main" id="{F4B327D5-311B-4128-ABB3-335631DE9E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33776" y="2419350"/>
              <a:ext cx="449263" cy="436563"/>
            </a:xfrm>
            <a:custGeom>
              <a:avLst/>
              <a:gdLst>
                <a:gd name="T0" fmla="*/ 6 w 136"/>
                <a:gd name="T1" fmla="*/ 68 h 132"/>
                <a:gd name="T2" fmla="*/ 73 w 136"/>
                <a:gd name="T3" fmla="*/ 0 h 132"/>
                <a:gd name="T4" fmla="*/ 120 w 136"/>
                <a:gd name="T5" fmla="*/ 47 h 132"/>
                <a:gd name="T6" fmla="*/ 94 w 136"/>
                <a:gd name="T7" fmla="*/ 91 h 132"/>
                <a:gd name="T8" fmla="*/ 73 w 136"/>
                <a:gd name="T9" fmla="*/ 112 h 132"/>
                <a:gd name="T10" fmla="*/ 73 w 136"/>
                <a:gd name="T11" fmla="*/ 121 h 132"/>
                <a:gd name="T12" fmla="*/ 59 w 136"/>
                <a:gd name="T13" fmla="*/ 132 h 132"/>
                <a:gd name="T14" fmla="*/ 50 w 136"/>
                <a:gd name="T15" fmla="*/ 117 h 132"/>
                <a:gd name="T16" fmla="*/ 59 w 136"/>
                <a:gd name="T17" fmla="*/ 92 h 132"/>
                <a:gd name="T18" fmla="*/ 52 w 136"/>
                <a:gd name="T19" fmla="*/ 71 h 132"/>
                <a:gd name="T20" fmla="*/ 34 w 136"/>
                <a:gd name="T21" fmla="*/ 87 h 132"/>
                <a:gd name="T22" fmla="*/ 28 w 136"/>
                <a:gd name="T23" fmla="*/ 96 h 132"/>
                <a:gd name="T24" fmla="*/ 15 w 136"/>
                <a:gd name="T25" fmla="*/ 92 h 132"/>
                <a:gd name="T26" fmla="*/ 6 w 136"/>
                <a:gd name="T27" fmla="*/ 68 h 132"/>
                <a:gd name="T28" fmla="*/ 87 w 136"/>
                <a:gd name="T29" fmla="*/ 34 h 132"/>
                <a:gd name="T30" fmla="*/ 72 w 136"/>
                <a:gd name="T31" fmla="*/ 55 h 132"/>
                <a:gd name="T32" fmla="*/ 87 w 136"/>
                <a:gd name="T33" fmla="*/ 71 h 132"/>
                <a:gd name="T34" fmla="*/ 101 w 136"/>
                <a:gd name="T35" fmla="*/ 60 h 132"/>
                <a:gd name="T36" fmla="*/ 87 w 136"/>
                <a:gd name="T37" fmla="*/ 3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32">
                  <a:moveTo>
                    <a:pt x="6" y="68"/>
                  </a:moveTo>
                  <a:cubicBezTo>
                    <a:pt x="41" y="56"/>
                    <a:pt x="62" y="36"/>
                    <a:pt x="73" y="0"/>
                  </a:cubicBezTo>
                  <a:cubicBezTo>
                    <a:pt x="90" y="17"/>
                    <a:pt x="107" y="30"/>
                    <a:pt x="120" y="47"/>
                  </a:cubicBezTo>
                  <a:cubicBezTo>
                    <a:pt x="136" y="67"/>
                    <a:pt x="122" y="91"/>
                    <a:pt x="94" y="91"/>
                  </a:cubicBezTo>
                  <a:cubicBezTo>
                    <a:pt x="76" y="90"/>
                    <a:pt x="73" y="98"/>
                    <a:pt x="73" y="112"/>
                  </a:cubicBezTo>
                  <a:cubicBezTo>
                    <a:pt x="74" y="115"/>
                    <a:pt x="75" y="119"/>
                    <a:pt x="73" y="121"/>
                  </a:cubicBezTo>
                  <a:cubicBezTo>
                    <a:pt x="69" y="125"/>
                    <a:pt x="64" y="129"/>
                    <a:pt x="59" y="132"/>
                  </a:cubicBezTo>
                  <a:cubicBezTo>
                    <a:pt x="56" y="127"/>
                    <a:pt x="49" y="122"/>
                    <a:pt x="50" y="117"/>
                  </a:cubicBezTo>
                  <a:cubicBezTo>
                    <a:pt x="51" y="109"/>
                    <a:pt x="57" y="101"/>
                    <a:pt x="59" y="92"/>
                  </a:cubicBezTo>
                  <a:cubicBezTo>
                    <a:pt x="61" y="84"/>
                    <a:pt x="64" y="72"/>
                    <a:pt x="52" y="71"/>
                  </a:cubicBezTo>
                  <a:cubicBezTo>
                    <a:pt x="46" y="70"/>
                    <a:pt x="39" y="81"/>
                    <a:pt x="34" y="87"/>
                  </a:cubicBezTo>
                  <a:cubicBezTo>
                    <a:pt x="31" y="89"/>
                    <a:pt x="30" y="96"/>
                    <a:pt x="28" y="96"/>
                  </a:cubicBezTo>
                  <a:cubicBezTo>
                    <a:pt x="24" y="97"/>
                    <a:pt x="18" y="95"/>
                    <a:pt x="15" y="92"/>
                  </a:cubicBezTo>
                  <a:cubicBezTo>
                    <a:pt x="9" y="85"/>
                    <a:pt x="0" y="78"/>
                    <a:pt x="6" y="68"/>
                  </a:cubicBezTo>
                  <a:close/>
                  <a:moveTo>
                    <a:pt x="87" y="34"/>
                  </a:moveTo>
                  <a:cubicBezTo>
                    <a:pt x="80" y="43"/>
                    <a:pt x="71" y="50"/>
                    <a:pt x="72" y="55"/>
                  </a:cubicBezTo>
                  <a:cubicBezTo>
                    <a:pt x="73" y="61"/>
                    <a:pt x="81" y="68"/>
                    <a:pt x="87" y="71"/>
                  </a:cubicBezTo>
                  <a:cubicBezTo>
                    <a:pt x="94" y="74"/>
                    <a:pt x="102" y="68"/>
                    <a:pt x="101" y="60"/>
                  </a:cubicBezTo>
                  <a:cubicBezTo>
                    <a:pt x="99" y="52"/>
                    <a:pt x="93" y="45"/>
                    <a:pt x="87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1" name="Freeform 65">
              <a:extLst>
                <a:ext uri="{FF2B5EF4-FFF2-40B4-BE49-F238E27FC236}">
                  <a16:creationId xmlns:a16="http://schemas.microsoft.com/office/drawing/2014/main" id="{9456987F-7360-4E32-930E-4AE4952619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201" y="2782888"/>
              <a:ext cx="404813" cy="358775"/>
            </a:xfrm>
            <a:custGeom>
              <a:avLst/>
              <a:gdLst>
                <a:gd name="T0" fmla="*/ 0 w 123"/>
                <a:gd name="T1" fmla="*/ 34 h 109"/>
                <a:gd name="T2" fmla="*/ 33 w 123"/>
                <a:gd name="T3" fmla="*/ 17 h 109"/>
                <a:gd name="T4" fmla="*/ 36 w 123"/>
                <a:gd name="T5" fmla="*/ 19 h 109"/>
                <a:gd name="T6" fmla="*/ 31 w 123"/>
                <a:gd name="T7" fmla="*/ 31 h 109"/>
                <a:gd name="T8" fmla="*/ 33 w 123"/>
                <a:gd name="T9" fmla="*/ 79 h 109"/>
                <a:gd name="T10" fmla="*/ 46 w 123"/>
                <a:gd name="T11" fmla="*/ 83 h 109"/>
                <a:gd name="T12" fmla="*/ 51 w 123"/>
                <a:gd name="T13" fmla="*/ 72 h 109"/>
                <a:gd name="T14" fmla="*/ 50 w 123"/>
                <a:gd name="T15" fmla="*/ 48 h 109"/>
                <a:gd name="T16" fmla="*/ 79 w 123"/>
                <a:gd name="T17" fmla="*/ 3 h 109"/>
                <a:gd name="T18" fmla="*/ 116 w 123"/>
                <a:gd name="T19" fmla="*/ 38 h 109"/>
                <a:gd name="T20" fmla="*/ 119 w 123"/>
                <a:gd name="T21" fmla="*/ 55 h 109"/>
                <a:gd name="T22" fmla="*/ 98 w 123"/>
                <a:gd name="T23" fmla="*/ 82 h 109"/>
                <a:gd name="T24" fmla="*/ 102 w 123"/>
                <a:gd name="T25" fmla="*/ 49 h 109"/>
                <a:gd name="T26" fmla="*/ 84 w 123"/>
                <a:gd name="T27" fmla="*/ 20 h 109"/>
                <a:gd name="T28" fmla="*/ 75 w 123"/>
                <a:gd name="T29" fmla="*/ 50 h 109"/>
                <a:gd name="T30" fmla="*/ 78 w 123"/>
                <a:gd name="T31" fmla="*/ 79 h 109"/>
                <a:gd name="T32" fmla="*/ 57 w 123"/>
                <a:gd name="T33" fmla="*/ 103 h 109"/>
                <a:gd name="T34" fmla="*/ 6 w 123"/>
                <a:gd name="T35" fmla="*/ 65 h 109"/>
                <a:gd name="T36" fmla="*/ 0 w 123"/>
                <a:gd name="T37" fmla="*/ 3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3" h="109">
                  <a:moveTo>
                    <a:pt x="0" y="34"/>
                  </a:moveTo>
                  <a:cubicBezTo>
                    <a:pt x="10" y="29"/>
                    <a:pt x="21" y="23"/>
                    <a:pt x="33" y="17"/>
                  </a:cubicBezTo>
                  <a:cubicBezTo>
                    <a:pt x="34" y="17"/>
                    <a:pt x="35" y="18"/>
                    <a:pt x="36" y="19"/>
                  </a:cubicBezTo>
                  <a:cubicBezTo>
                    <a:pt x="34" y="23"/>
                    <a:pt x="34" y="28"/>
                    <a:pt x="31" y="31"/>
                  </a:cubicBezTo>
                  <a:cubicBezTo>
                    <a:pt x="19" y="43"/>
                    <a:pt x="20" y="68"/>
                    <a:pt x="33" y="79"/>
                  </a:cubicBezTo>
                  <a:cubicBezTo>
                    <a:pt x="37" y="82"/>
                    <a:pt x="42" y="84"/>
                    <a:pt x="46" y="83"/>
                  </a:cubicBezTo>
                  <a:cubicBezTo>
                    <a:pt x="49" y="82"/>
                    <a:pt x="51" y="76"/>
                    <a:pt x="51" y="72"/>
                  </a:cubicBezTo>
                  <a:cubicBezTo>
                    <a:pt x="52" y="64"/>
                    <a:pt x="51" y="56"/>
                    <a:pt x="50" y="48"/>
                  </a:cubicBezTo>
                  <a:cubicBezTo>
                    <a:pt x="47" y="26"/>
                    <a:pt x="60" y="5"/>
                    <a:pt x="79" y="3"/>
                  </a:cubicBezTo>
                  <a:cubicBezTo>
                    <a:pt x="96" y="0"/>
                    <a:pt x="113" y="16"/>
                    <a:pt x="116" y="38"/>
                  </a:cubicBezTo>
                  <a:cubicBezTo>
                    <a:pt x="117" y="43"/>
                    <a:pt x="117" y="49"/>
                    <a:pt x="119" y="55"/>
                  </a:cubicBezTo>
                  <a:cubicBezTo>
                    <a:pt x="123" y="73"/>
                    <a:pt x="118" y="80"/>
                    <a:pt x="98" y="82"/>
                  </a:cubicBezTo>
                  <a:cubicBezTo>
                    <a:pt x="99" y="71"/>
                    <a:pt x="102" y="60"/>
                    <a:pt x="102" y="49"/>
                  </a:cubicBezTo>
                  <a:cubicBezTo>
                    <a:pt x="102" y="34"/>
                    <a:pt x="91" y="17"/>
                    <a:pt x="84" y="20"/>
                  </a:cubicBezTo>
                  <a:cubicBezTo>
                    <a:pt x="70" y="26"/>
                    <a:pt x="75" y="40"/>
                    <a:pt x="75" y="50"/>
                  </a:cubicBezTo>
                  <a:cubicBezTo>
                    <a:pt x="75" y="60"/>
                    <a:pt x="77" y="69"/>
                    <a:pt x="78" y="79"/>
                  </a:cubicBezTo>
                  <a:cubicBezTo>
                    <a:pt x="79" y="93"/>
                    <a:pt x="71" y="101"/>
                    <a:pt x="57" y="103"/>
                  </a:cubicBezTo>
                  <a:cubicBezTo>
                    <a:pt x="31" y="109"/>
                    <a:pt x="10" y="93"/>
                    <a:pt x="6" y="65"/>
                  </a:cubicBezTo>
                  <a:cubicBezTo>
                    <a:pt x="5" y="55"/>
                    <a:pt x="2" y="46"/>
                    <a:pt x="0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2" name="Freeform 66">
              <a:extLst>
                <a:ext uri="{FF2B5EF4-FFF2-40B4-BE49-F238E27FC236}">
                  <a16:creationId xmlns:a16="http://schemas.microsoft.com/office/drawing/2014/main" id="{58299B7B-3F26-43F0-9BE3-CC0D8A7DAA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3638" y="2027238"/>
              <a:ext cx="319088" cy="376238"/>
            </a:xfrm>
            <a:custGeom>
              <a:avLst/>
              <a:gdLst>
                <a:gd name="T0" fmla="*/ 42 w 97"/>
                <a:gd name="T1" fmla="*/ 108 h 114"/>
                <a:gd name="T2" fmla="*/ 15 w 97"/>
                <a:gd name="T3" fmla="*/ 114 h 114"/>
                <a:gd name="T4" fmla="*/ 0 w 97"/>
                <a:gd name="T5" fmla="*/ 16 h 114"/>
                <a:gd name="T6" fmla="*/ 43 w 97"/>
                <a:gd name="T7" fmla="*/ 22 h 114"/>
                <a:gd name="T8" fmla="*/ 63 w 97"/>
                <a:gd name="T9" fmla="*/ 47 h 114"/>
                <a:gd name="T10" fmla="*/ 74 w 97"/>
                <a:gd name="T11" fmla="*/ 54 h 114"/>
                <a:gd name="T12" fmla="*/ 68 w 97"/>
                <a:gd name="T13" fmla="*/ 16 h 114"/>
                <a:gd name="T14" fmla="*/ 77 w 97"/>
                <a:gd name="T15" fmla="*/ 1 h 114"/>
                <a:gd name="T16" fmla="*/ 97 w 97"/>
                <a:gd name="T17" fmla="*/ 1 h 114"/>
                <a:gd name="T18" fmla="*/ 88 w 97"/>
                <a:gd name="T19" fmla="*/ 47 h 114"/>
                <a:gd name="T20" fmla="*/ 94 w 97"/>
                <a:gd name="T21" fmla="*/ 80 h 114"/>
                <a:gd name="T22" fmla="*/ 88 w 97"/>
                <a:gd name="T23" fmla="*/ 94 h 114"/>
                <a:gd name="T24" fmla="*/ 73 w 97"/>
                <a:gd name="T25" fmla="*/ 89 h 114"/>
                <a:gd name="T26" fmla="*/ 51 w 97"/>
                <a:gd name="T27" fmla="*/ 61 h 114"/>
                <a:gd name="T28" fmla="*/ 33 w 97"/>
                <a:gd name="T29" fmla="*/ 42 h 114"/>
                <a:gd name="T30" fmla="*/ 42 w 97"/>
                <a:gd name="T31" fmla="*/ 10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7" h="114">
                  <a:moveTo>
                    <a:pt x="42" y="108"/>
                  </a:moveTo>
                  <a:cubicBezTo>
                    <a:pt x="33" y="110"/>
                    <a:pt x="24" y="112"/>
                    <a:pt x="15" y="114"/>
                  </a:cubicBezTo>
                  <a:cubicBezTo>
                    <a:pt x="10" y="81"/>
                    <a:pt x="5" y="49"/>
                    <a:pt x="0" y="16"/>
                  </a:cubicBezTo>
                  <a:cubicBezTo>
                    <a:pt x="11" y="6"/>
                    <a:pt x="31" y="7"/>
                    <a:pt x="43" y="22"/>
                  </a:cubicBezTo>
                  <a:cubicBezTo>
                    <a:pt x="50" y="31"/>
                    <a:pt x="56" y="39"/>
                    <a:pt x="63" y="47"/>
                  </a:cubicBezTo>
                  <a:cubicBezTo>
                    <a:pt x="65" y="49"/>
                    <a:pt x="67" y="50"/>
                    <a:pt x="74" y="54"/>
                  </a:cubicBezTo>
                  <a:cubicBezTo>
                    <a:pt x="72" y="39"/>
                    <a:pt x="73" y="26"/>
                    <a:pt x="68" y="16"/>
                  </a:cubicBezTo>
                  <a:cubicBezTo>
                    <a:pt x="62" y="4"/>
                    <a:pt x="67" y="1"/>
                    <a:pt x="77" y="1"/>
                  </a:cubicBezTo>
                  <a:cubicBezTo>
                    <a:pt x="82" y="0"/>
                    <a:pt x="88" y="1"/>
                    <a:pt x="97" y="1"/>
                  </a:cubicBezTo>
                  <a:cubicBezTo>
                    <a:pt x="82" y="17"/>
                    <a:pt x="86" y="32"/>
                    <a:pt x="88" y="47"/>
                  </a:cubicBezTo>
                  <a:cubicBezTo>
                    <a:pt x="90" y="58"/>
                    <a:pt x="93" y="69"/>
                    <a:pt x="94" y="80"/>
                  </a:cubicBezTo>
                  <a:cubicBezTo>
                    <a:pt x="94" y="85"/>
                    <a:pt x="91" y="93"/>
                    <a:pt x="88" y="94"/>
                  </a:cubicBezTo>
                  <a:cubicBezTo>
                    <a:pt x="84" y="95"/>
                    <a:pt x="76" y="93"/>
                    <a:pt x="73" y="89"/>
                  </a:cubicBezTo>
                  <a:cubicBezTo>
                    <a:pt x="65" y="81"/>
                    <a:pt x="58" y="71"/>
                    <a:pt x="51" y="61"/>
                  </a:cubicBezTo>
                  <a:cubicBezTo>
                    <a:pt x="46" y="55"/>
                    <a:pt x="40" y="50"/>
                    <a:pt x="33" y="42"/>
                  </a:cubicBezTo>
                  <a:cubicBezTo>
                    <a:pt x="26" y="67"/>
                    <a:pt x="31" y="87"/>
                    <a:pt x="42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3" name="Freeform 67">
              <a:extLst>
                <a:ext uri="{FF2B5EF4-FFF2-40B4-BE49-F238E27FC236}">
                  <a16:creationId xmlns:a16="http://schemas.microsoft.com/office/drawing/2014/main" id="{C0C7D655-14DA-4882-A1A3-EBF186CBA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8613" y="2357438"/>
              <a:ext cx="446088" cy="438150"/>
            </a:xfrm>
            <a:custGeom>
              <a:avLst/>
              <a:gdLst>
                <a:gd name="T0" fmla="*/ 103 w 135"/>
                <a:gd name="T1" fmla="*/ 108 h 133"/>
                <a:gd name="T2" fmla="*/ 88 w 135"/>
                <a:gd name="T3" fmla="*/ 125 h 133"/>
                <a:gd name="T4" fmla="*/ 69 w 135"/>
                <a:gd name="T5" fmla="*/ 122 h 133"/>
                <a:gd name="T6" fmla="*/ 27 w 135"/>
                <a:gd name="T7" fmla="*/ 82 h 133"/>
                <a:gd name="T8" fmla="*/ 0 w 135"/>
                <a:gd name="T9" fmla="*/ 63 h 133"/>
                <a:gd name="T10" fmla="*/ 26 w 135"/>
                <a:gd name="T11" fmla="*/ 41 h 133"/>
                <a:gd name="T12" fmla="*/ 79 w 135"/>
                <a:gd name="T13" fmla="*/ 54 h 133"/>
                <a:gd name="T14" fmla="*/ 47 w 135"/>
                <a:gd name="T15" fmla="*/ 21 h 133"/>
                <a:gd name="T16" fmla="*/ 66 w 135"/>
                <a:gd name="T17" fmla="*/ 0 h 133"/>
                <a:gd name="T18" fmla="*/ 135 w 135"/>
                <a:gd name="T19" fmla="*/ 78 h 133"/>
                <a:gd name="T20" fmla="*/ 41 w 135"/>
                <a:gd name="T21" fmla="*/ 62 h 133"/>
                <a:gd name="T22" fmla="*/ 103 w 135"/>
                <a:gd name="T23" fmla="*/ 10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33">
                  <a:moveTo>
                    <a:pt x="103" y="108"/>
                  </a:moveTo>
                  <a:cubicBezTo>
                    <a:pt x="98" y="115"/>
                    <a:pt x="93" y="120"/>
                    <a:pt x="88" y="125"/>
                  </a:cubicBezTo>
                  <a:cubicBezTo>
                    <a:pt x="80" y="132"/>
                    <a:pt x="77" y="133"/>
                    <a:pt x="69" y="122"/>
                  </a:cubicBezTo>
                  <a:cubicBezTo>
                    <a:pt x="58" y="106"/>
                    <a:pt x="42" y="95"/>
                    <a:pt x="27" y="82"/>
                  </a:cubicBezTo>
                  <a:cubicBezTo>
                    <a:pt x="19" y="75"/>
                    <a:pt x="10" y="70"/>
                    <a:pt x="0" y="63"/>
                  </a:cubicBezTo>
                  <a:cubicBezTo>
                    <a:pt x="1" y="48"/>
                    <a:pt x="21" y="50"/>
                    <a:pt x="26" y="41"/>
                  </a:cubicBezTo>
                  <a:cubicBezTo>
                    <a:pt x="45" y="45"/>
                    <a:pt x="62" y="49"/>
                    <a:pt x="79" y="54"/>
                  </a:cubicBezTo>
                  <a:cubicBezTo>
                    <a:pt x="80" y="38"/>
                    <a:pt x="66" y="24"/>
                    <a:pt x="47" y="21"/>
                  </a:cubicBezTo>
                  <a:cubicBezTo>
                    <a:pt x="48" y="10"/>
                    <a:pt x="48" y="10"/>
                    <a:pt x="66" y="0"/>
                  </a:cubicBezTo>
                  <a:cubicBezTo>
                    <a:pt x="83" y="30"/>
                    <a:pt x="109" y="51"/>
                    <a:pt x="135" y="78"/>
                  </a:cubicBezTo>
                  <a:cubicBezTo>
                    <a:pt x="102" y="83"/>
                    <a:pt x="76" y="61"/>
                    <a:pt x="41" y="62"/>
                  </a:cubicBezTo>
                  <a:cubicBezTo>
                    <a:pt x="62" y="82"/>
                    <a:pt x="75" y="103"/>
                    <a:pt x="10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4" name="Freeform 68">
              <a:extLst>
                <a:ext uri="{FF2B5EF4-FFF2-40B4-BE49-F238E27FC236}">
                  <a16:creationId xmlns:a16="http://schemas.microsoft.com/office/drawing/2014/main" id="{E8DBB360-EAE5-415E-A1D1-8F2A7CD0F9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7076" y="2214563"/>
              <a:ext cx="412750" cy="422275"/>
            </a:xfrm>
            <a:custGeom>
              <a:avLst/>
              <a:gdLst>
                <a:gd name="T0" fmla="*/ 84 w 125"/>
                <a:gd name="T1" fmla="*/ 113 h 128"/>
                <a:gd name="T2" fmla="*/ 53 w 125"/>
                <a:gd name="T3" fmla="*/ 118 h 128"/>
                <a:gd name="T4" fmla="*/ 0 w 125"/>
                <a:gd name="T5" fmla="*/ 81 h 128"/>
                <a:gd name="T6" fmla="*/ 23 w 125"/>
                <a:gd name="T7" fmla="*/ 64 h 128"/>
                <a:gd name="T8" fmla="*/ 54 w 125"/>
                <a:gd name="T9" fmla="*/ 12 h 128"/>
                <a:gd name="T10" fmla="*/ 68 w 125"/>
                <a:gd name="T11" fmla="*/ 6 h 128"/>
                <a:gd name="T12" fmla="*/ 117 w 125"/>
                <a:gd name="T13" fmla="*/ 37 h 128"/>
                <a:gd name="T14" fmla="*/ 125 w 125"/>
                <a:gd name="T15" fmla="*/ 51 h 128"/>
                <a:gd name="T16" fmla="*/ 120 w 125"/>
                <a:gd name="T17" fmla="*/ 57 h 128"/>
                <a:gd name="T18" fmla="*/ 107 w 125"/>
                <a:gd name="T19" fmla="*/ 49 h 128"/>
                <a:gd name="T20" fmla="*/ 74 w 125"/>
                <a:gd name="T21" fmla="*/ 28 h 128"/>
                <a:gd name="T22" fmla="*/ 56 w 125"/>
                <a:gd name="T23" fmla="*/ 49 h 128"/>
                <a:gd name="T24" fmla="*/ 100 w 125"/>
                <a:gd name="T25" fmla="*/ 72 h 128"/>
                <a:gd name="T26" fmla="*/ 90 w 125"/>
                <a:gd name="T27" fmla="*/ 86 h 128"/>
                <a:gd name="T28" fmla="*/ 76 w 125"/>
                <a:gd name="T29" fmla="*/ 84 h 128"/>
                <a:gd name="T30" fmla="*/ 64 w 125"/>
                <a:gd name="T31" fmla="*/ 72 h 128"/>
                <a:gd name="T32" fmla="*/ 40 w 125"/>
                <a:gd name="T33" fmla="*/ 74 h 128"/>
                <a:gd name="T34" fmla="*/ 45 w 125"/>
                <a:gd name="T35" fmla="*/ 99 h 128"/>
                <a:gd name="T36" fmla="*/ 84 w 125"/>
                <a:gd name="T37" fmla="*/ 11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5" h="128">
                  <a:moveTo>
                    <a:pt x="84" y="113"/>
                  </a:moveTo>
                  <a:cubicBezTo>
                    <a:pt x="80" y="123"/>
                    <a:pt x="68" y="128"/>
                    <a:pt x="53" y="118"/>
                  </a:cubicBezTo>
                  <a:cubicBezTo>
                    <a:pt x="37" y="108"/>
                    <a:pt x="21" y="96"/>
                    <a:pt x="0" y="81"/>
                  </a:cubicBezTo>
                  <a:cubicBezTo>
                    <a:pt x="8" y="75"/>
                    <a:pt x="18" y="71"/>
                    <a:pt x="23" y="64"/>
                  </a:cubicBezTo>
                  <a:cubicBezTo>
                    <a:pt x="35" y="48"/>
                    <a:pt x="44" y="30"/>
                    <a:pt x="54" y="12"/>
                  </a:cubicBezTo>
                  <a:cubicBezTo>
                    <a:pt x="57" y="6"/>
                    <a:pt x="60" y="0"/>
                    <a:pt x="68" y="6"/>
                  </a:cubicBezTo>
                  <a:cubicBezTo>
                    <a:pt x="84" y="16"/>
                    <a:pt x="101" y="26"/>
                    <a:pt x="117" y="37"/>
                  </a:cubicBezTo>
                  <a:cubicBezTo>
                    <a:pt x="121" y="39"/>
                    <a:pt x="123" y="46"/>
                    <a:pt x="125" y="51"/>
                  </a:cubicBezTo>
                  <a:cubicBezTo>
                    <a:pt x="125" y="52"/>
                    <a:pt x="121" y="57"/>
                    <a:pt x="120" y="57"/>
                  </a:cubicBezTo>
                  <a:cubicBezTo>
                    <a:pt x="116" y="55"/>
                    <a:pt x="111" y="52"/>
                    <a:pt x="107" y="49"/>
                  </a:cubicBezTo>
                  <a:cubicBezTo>
                    <a:pt x="96" y="42"/>
                    <a:pt x="85" y="35"/>
                    <a:pt x="74" y="28"/>
                  </a:cubicBezTo>
                  <a:cubicBezTo>
                    <a:pt x="68" y="35"/>
                    <a:pt x="63" y="41"/>
                    <a:pt x="56" y="49"/>
                  </a:cubicBezTo>
                  <a:cubicBezTo>
                    <a:pt x="71" y="57"/>
                    <a:pt x="84" y="64"/>
                    <a:pt x="100" y="72"/>
                  </a:cubicBezTo>
                  <a:cubicBezTo>
                    <a:pt x="98" y="75"/>
                    <a:pt x="96" y="82"/>
                    <a:pt x="90" y="86"/>
                  </a:cubicBezTo>
                  <a:cubicBezTo>
                    <a:pt x="88" y="88"/>
                    <a:pt x="80" y="87"/>
                    <a:pt x="76" y="84"/>
                  </a:cubicBezTo>
                  <a:cubicBezTo>
                    <a:pt x="71" y="82"/>
                    <a:pt x="68" y="76"/>
                    <a:pt x="64" y="72"/>
                  </a:cubicBezTo>
                  <a:cubicBezTo>
                    <a:pt x="55" y="65"/>
                    <a:pt x="48" y="63"/>
                    <a:pt x="40" y="74"/>
                  </a:cubicBezTo>
                  <a:cubicBezTo>
                    <a:pt x="33" y="85"/>
                    <a:pt x="32" y="94"/>
                    <a:pt x="45" y="99"/>
                  </a:cubicBezTo>
                  <a:cubicBezTo>
                    <a:pt x="58" y="104"/>
                    <a:pt x="71" y="108"/>
                    <a:pt x="8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5" name="Freeform 69">
              <a:extLst>
                <a:ext uri="{FF2B5EF4-FFF2-40B4-BE49-F238E27FC236}">
                  <a16:creationId xmlns:a16="http://schemas.microsoft.com/office/drawing/2014/main" id="{1D6803C5-CDD1-4715-81A5-4DBD034432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3176" y="3432175"/>
              <a:ext cx="407988" cy="303213"/>
            </a:xfrm>
            <a:custGeom>
              <a:avLst/>
              <a:gdLst>
                <a:gd name="T0" fmla="*/ 0 w 124"/>
                <a:gd name="T1" fmla="*/ 32 h 92"/>
                <a:gd name="T2" fmla="*/ 11 w 124"/>
                <a:gd name="T3" fmla="*/ 0 h 92"/>
                <a:gd name="T4" fmla="*/ 64 w 124"/>
                <a:gd name="T5" fmla="*/ 8 h 92"/>
                <a:gd name="T6" fmla="*/ 71 w 124"/>
                <a:gd name="T7" fmla="*/ 7 h 92"/>
                <a:gd name="T8" fmla="*/ 113 w 124"/>
                <a:gd name="T9" fmla="*/ 19 h 92"/>
                <a:gd name="T10" fmla="*/ 114 w 124"/>
                <a:gd name="T11" fmla="*/ 70 h 92"/>
                <a:gd name="T12" fmla="*/ 90 w 124"/>
                <a:gd name="T13" fmla="*/ 83 h 92"/>
                <a:gd name="T14" fmla="*/ 41 w 124"/>
                <a:gd name="T15" fmla="*/ 87 h 92"/>
                <a:gd name="T16" fmla="*/ 12 w 124"/>
                <a:gd name="T17" fmla="*/ 92 h 92"/>
                <a:gd name="T18" fmla="*/ 32 w 124"/>
                <a:gd name="T19" fmla="*/ 66 h 92"/>
                <a:gd name="T20" fmla="*/ 85 w 124"/>
                <a:gd name="T21" fmla="*/ 66 h 92"/>
                <a:gd name="T22" fmla="*/ 103 w 124"/>
                <a:gd name="T23" fmla="*/ 51 h 92"/>
                <a:gd name="T24" fmla="*/ 87 w 124"/>
                <a:gd name="T25" fmla="*/ 23 h 92"/>
                <a:gd name="T26" fmla="*/ 16 w 124"/>
                <a:gd name="T27" fmla="*/ 32 h 92"/>
                <a:gd name="T28" fmla="*/ 0 w 124"/>
                <a:gd name="T29" fmla="*/ 3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92">
                  <a:moveTo>
                    <a:pt x="0" y="32"/>
                  </a:moveTo>
                  <a:cubicBezTo>
                    <a:pt x="4" y="20"/>
                    <a:pt x="7" y="11"/>
                    <a:pt x="11" y="0"/>
                  </a:cubicBezTo>
                  <a:cubicBezTo>
                    <a:pt x="28" y="20"/>
                    <a:pt x="47" y="7"/>
                    <a:pt x="64" y="8"/>
                  </a:cubicBezTo>
                  <a:cubicBezTo>
                    <a:pt x="66" y="9"/>
                    <a:pt x="69" y="7"/>
                    <a:pt x="71" y="7"/>
                  </a:cubicBezTo>
                  <a:cubicBezTo>
                    <a:pt x="87" y="5"/>
                    <a:pt x="104" y="4"/>
                    <a:pt x="113" y="19"/>
                  </a:cubicBezTo>
                  <a:cubicBezTo>
                    <a:pt x="122" y="35"/>
                    <a:pt x="124" y="54"/>
                    <a:pt x="114" y="70"/>
                  </a:cubicBezTo>
                  <a:cubicBezTo>
                    <a:pt x="110" y="77"/>
                    <a:pt x="99" y="81"/>
                    <a:pt x="90" y="83"/>
                  </a:cubicBezTo>
                  <a:cubicBezTo>
                    <a:pt x="74" y="86"/>
                    <a:pt x="57" y="85"/>
                    <a:pt x="41" y="87"/>
                  </a:cubicBezTo>
                  <a:cubicBezTo>
                    <a:pt x="31" y="88"/>
                    <a:pt x="21" y="90"/>
                    <a:pt x="12" y="92"/>
                  </a:cubicBezTo>
                  <a:cubicBezTo>
                    <a:pt x="8" y="69"/>
                    <a:pt x="10" y="66"/>
                    <a:pt x="32" y="66"/>
                  </a:cubicBezTo>
                  <a:cubicBezTo>
                    <a:pt x="50" y="66"/>
                    <a:pt x="68" y="67"/>
                    <a:pt x="85" y="66"/>
                  </a:cubicBezTo>
                  <a:cubicBezTo>
                    <a:pt x="94" y="65"/>
                    <a:pt x="103" y="65"/>
                    <a:pt x="103" y="51"/>
                  </a:cubicBezTo>
                  <a:cubicBezTo>
                    <a:pt x="104" y="33"/>
                    <a:pt x="100" y="23"/>
                    <a:pt x="87" y="23"/>
                  </a:cubicBezTo>
                  <a:cubicBezTo>
                    <a:pt x="63" y="23"/>
                    <a:pt x="39" y="18"/>
                    <a:pt x="16" y="32"/>
                  </a:cubicBezTo>
                  <a:cubicBezTo>
                    <a:pt x="13" y="34"/>
                    <a:pt x="7" y="32"/>
                    <a:pt x="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6" name="Freeform 70">
              <a:extLst>
                <a:ext uri="{FF2B5EF4-FFF2-40B4-BE49-F238E27FC236}">
                  <a16:creationId xmlns:a16="http://schemas.microsoft.com/office/drawing/2014/main" id="{86EA058F-1B12-4D75-813E-32F63CFA32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8738" y="3792538"/>
              <a:ext cx="434975" cy="285750"/>
            </a:xfrm>
            <a:custGeom>
              <a:avLst/>
              <a:gdLst>
                <a:gd name="T0" fmla="*/ 119 w 132"/>
                <a:gd name="T1" fmla="*/ 22 h 87"/>
                <a:gd name="T2" fmla="*/ 131 w 132"/>
                <a:gd name="T3" fmla="*/ 48 h 87"/>
                <a:gd name="T4" fmla="*/ 125 w 132"/>
                <a:gd name="T5" fmla="*/ 58 h 87"/>
                <a:gd name="T6" fmla="*/ 74 w 132"/>
                <a:gd name="T7" fmla="*/ 69 h 87"/>
                <a:gd name="T8" fmla="*/ 33 w 132"/>
                <a:gd name="T9" fmla="*/ 87 h 87"/>
                <a:gd name="T10" fmla="*/ 18 w 132"/>
                <a:gd name="T11" fmla="*/ 63 h 87"/>
                <a:gd name="T12" fmla="*/ 6 w 132"/>
                <a:gd name="T13" fmla="*/ 30 h 87"/>
                <a:gd name="T14" fmla="*/ 19 w 132"/>
                <a:gd name="T15" fmla="*/ 9 h 87"/>
                <a:gd name="T16" fmla="*/ 28 w 132"/>
                <a:gd name="T17" fmla="*/ 49 h 87"/>
                <a:gd name="T18" fmla="*/ 45 w 132"/>
                <a:gd name="T19" fmla="*/ 57 h 87"/>
                <a:gd name="T20" fmla="*/ 59 w 132"/>
                <a:gd name="T21" fmla="*/ 41 h 87"/>
                <a:gd name="T22" fmla="*/ 47 w 132"/>
                <a:gd name="T23" fmla="*/ 18 h 87"/>
                <a:gd name="T24" fmla="*/ 42 w 132"/>
                <a:gd name="T25" fmla="*/ 10 h 87"/>
                <a:gd name="T26" fmla="*/ 52 w 132"/>
                <a:gd name="T27" fmla="*/ 2 h 87"/>
                <a:gd name="T28" fmla="*/ 62 w 132"/>
                <a:gd name="T29" fmla="*/ 0 h 87"/>
                <a:gd name="T30" fmla="*/ 83 w 132"/>
                <a:gd name="T31" fmla="*/ 42 h 87"/>
                <a:gd name="T32" fmla="*/ 119 w 132"/>
                <a:gd name="T33" fmla="*/ 2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2" h="87">
                  <a:moveTo>
                    <a:pt x="119" y="22"/>
                  </a:moveTo>
                  <a:cubicBezTo>
                    <a:pt x="124" y="32"/>
                    <a:pt x="129" y="39"/>
                    <a:pt x="131" y="48"/>
                  </a:cubicBezTo>
                  <a:cubicBezTo>
                    <a:pt x="132" y="50"/>
                    <a:pt x="126" y="58"/>
                    <a:pt x="125" y="58"/>
                  </a:cubicBezTo>
                  <a:cubicBezTo>
                    <a:pt x="106" y="52"/>
                    <a:pt x="90" y="64"/>
                    <a:pt x="74" y="69"/>
                  </a:cubicBezTo>
                  <a:cubicBezTo>
                    <a:pt x="61" y="73"/>
                    <a:pt x="48" y="80"/>
                    <a:pt x="33" y="87"/>
                  </a:cubicBezTo>
                  <a:cubicBezTo>
                    <a:pt x="29" y="81"/>
                    <a:pt x="22" y="72"/>
                    <a:pt x="18" y="63"/>
                  </a:cubicBezTo>
                  <a:cubicBezTo>
                    <a:pt x="13" y="52"/>
                    <a:pt x="10" y="41"/>
                    <a:pt x="6" y="30"/>
                  </a:cubicBezTo>
                  <a:cubicBezTo>
                    <a:pt x="0" y="15"/>
                    <a:pt x="5" y="8"/>
                    <a:pt x="19" y="9"/>
                  </a:cubicBezTo>
                  <a:cubicBezTo>
                    <a:pt x="22" y="23"/>
                    <a:pt x="25" y="36"/>
                    <a:pt x="28" y="49"/>
                  </a:cubicBezTo>
                  <a:cubicBezTo>
                    <a:pt x="31" y="59"/>
                    <a:pt x="35" y="60"/>
                    <a:pt x="45" y="57"/>
                  </a:cubicBezTo>
                  <a:cubicBezTo>
                    <a:pt x="54" y="54"/>
                    <a:pt x="62" y="51"/>
                    <a:pt x="59" y="41"/>
                  </a:cubicBezTo>
                  <a:cubicBezTo>
                    <a:pt x="56" y="33"/>
                    <a:pt x="51" y="26"/>
                    <a:pt x="47" y="18"/>
                  </a:cubicBezTo>
                  <a:cubicBezTo>
                    <a:pt x="45" y="15"/>
                    <a:pt x="41" y="11"/>
                    <a:pt x="42" y="10"/>
                  </a:cubicBezTo>
                  <a:cubicBezTo>
                    <a:pt x="44" y="6"/>
                    <a:pt x="48" y="4"/>
                    <a:pt x="52" y="2"/>
                  </a:cubicBezTo>
                  <a:cubicBezTo>
                    <a:pt x="56" y="1"/>
                    <a:pt x="62" y="1"/>
                    <a:pt x="62" y="0"/>
                  </a:cubicBezTo>
                  <a:cubicBezTo>
                    <a:pt x="69" y="15"/>
                    <a:pt x="74" y="30"/>
                    <a:pt x="83" y="42"/>
                  </a:cubicBezTo>
                  <a:cubicBezTo>
                    <a:pt x="87" y="48"/>
                    <a:pt x="112" y="34"/>
                    <a:pt x="11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7" name="Freeform 71">
              <a:extLst>
                <a:ext uri="{FF2B5EF4-FFF2-40B4-BE49-F238E27FC236}">
                  <a16:creationId xmlns:a16="http://schemas.microsoft.com/office/drawing/2014/main" id="{646E239C-7852-449C-AAEE-D318847D2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1113" y="3821113"/>
              <a:ext cx="422275" cy="303213"/>
            </a:xfrm>
            <a:custGeom>
              <a:avLst/>
              <a:gdLst>
                <a:gd name="T0" fmla="*/ 123 w 128"/>
                <a:gd name="T1" fmla="*/ 2 h 92"/>
                <a:gd name="T2" fmla="*/ 98 w 128"/>
                <a:gd name="T3" fmla="*/ 35 h 92"/>
                <a:gd name="T4" fmla="*/ 69 w 128"/>
                <a:gd name="T5" fmla="*/ 36 h 92"/>
                <a:gd name="T6" fmla="*/ 67 w 128"/>
                <a:gd name="T7" fmla="*/ 43 h 92"/>
                <a:gd name="T8" fmla="*/ 100 w 128"/>
                <a:gd name="T9" fmla="*/ 69 h 92"/>
                <a:gd name="T10" fmla="*/ 104 w 128"/>
                <a:gd name="T11" fmla="*/ 66 h 92"/>
                <a:gd name="T12" fmla="*/ 103 w 128"/>
                <a:gd name="T13" fmla="*/ 82 h 92"/>
                <a:gd name="T14" fmla="*/ 96 w 128"/>
                <a:gd name="T15" fmla="*/ 92 h 92"/>
                <a:gd name="T16" fmla="*/ 86 w 128"/>
                <a:gd name="T17" fmla="*/ 88 h 92"/>
                <a:gd name="T18" fmla="*/ 50 w 128"/>
                <a:gd name="T19" fmla="*/ 50 h 92"/>
                <a:gd name="T20" fmla="*/ 0 w 128"/>
                <a:gd name="T21" fmla="*/ 42 h 92"/>
                <a:gd name="T22" fmla="*/ 11 w 128"/>
                <a:gd name="T23" fmla="*/ 3 h 92"/>
                <a:gd name="T24" fmla="*/ 22 w 128"/>
                <a:gd name="T25" fmla="*/ 1 h 92"/>
                <a:gd name="T26" fmla="*/ 65 w 128"/>
                <a:gd name="T27" fmla="*/ 19 h 92"/>
                <a:gd name="T28" fmla="*/ 123 w 128"/>
                <a:gd name="T29" fmla="*/ 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8" h="92">
                  <a:moveTo>
                    <a:pt x="123" y="2"/>
                  </a:moveTo>
                  <a:cubicBezTo>
                    <a:pt x="128" y="19"/>
                    <a:pt x="117" y="34"/>
                    <a:pt x="98" y="35"/>
                  </a:cubicBezTo>
                  <a:cubicBezTo>
                    <a:pt x="88" y="35"/>
                    <a:pt x="79" y="36"/>
                    <a:pt x="69" y="36"/>
                  </a:cubicBezTo>
                  <a:cubicBezTo>
                    <a:pt x="69" y="38"/>
                    <a:pt x="68" y="41"/>
                    <a:pt x="67" y="43"/>
                  </a:cubicBezTo>
                  <a:cubicBezTo>
                    <a:pt x="78" y="52"/>
                    <a:pt x="89" y="60"/>
                    <a:pt x="100" y="69"/>
                  </a:cubicBezTo>
                  <a:cubicBezTo>
                    <a:pt x="101" y="68"/>
                    <a:pt x="102" y="67"/>
                    <a:pt x="104" y="66"/>
                  </a:cubicBezTo>
                  <a:cubicBezTo>
                    <a:pt x="104" y="72"/>
                    <a:pt x="104" y="77"/>
                    <a:pt x="103" y="82"/>
                  </a:cubicBezTo>
                  <a:cubicBezTo>
                    <a:pt x="102" y="86"/>
                    <a:pt x="99" y="90"/>
                    <a:pt x="96" y="92"/>
                  </a:cubicBezTo>
                  <a:cubicBezTo>
                    <a:pt x="94" y="92"/>
                    <a:pt x="89" y="90"/>
                    <a:pt x="86" y="88"/>
                  </a:cubicBezTo>
                  <a:cubicBezTo>
                    <a:pt x="74" y="75"/>
                    <a:pt x="62" y="63"/>
                    <a:pt x="50" y="50"/>
                  </a:cubicBezTo>
                  <a:cubicBezTo>
                    <a:pt x="37" y="36"/>
                    <a:pt x="21" y="35"/>
                    <a:pt x="0" y="42"/>
                  </a:cubicBezTo>
                  <a:cubicBezTo>
                    <a:pt x="4" y="27"/>
                    <a:pt x="7" y="15"/>
                    <a:pt x="11" y="3"/>
                  </a:cubicBezTo>
                  <a:cubicBezTo>
                    <a:pt x="11" y="1"/>
                    <a:pt x="21" y="0"/>
                    <a:pt x="22" y="1"/>
                  </a:cubicBezTo>
                  <a:cubicBezTo>
                    <a:pt x="36" y="21"/>
                    <a:pt x="44" y="24"/>
                    <a:pt x="65" y="19"/>
                  </a:cubicBezTo>
                  <a:cubicBezTo>
                    <a:pt x="84" y="14"/>
                    <a:pt x="103" y="8"/>
                    <a:pt x="1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8" name="Freeform 72">
              <a:extLst>
                <a:ext uri="{FF2B5EF4-FFF2-40B4-BE49-F238E27FC236}">
                  <a16:creationId xmlns:a16="http://schemas.microsoft.com/office/drawing/2014/main" id="{94212087-17C1-4F60-B61C-703D306CBC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0576" y="2116138"/>
              <a:ext cx="352425" cy="379413"/>
            </a:xfrm>
            <a:custGeom>
              <a:avLst/>
              <a:gdLst>
                <a:gd name="T0" fmla="*/ 76 w 107"/>
                <a:gd name="T1" fmla="*/ 0 h 115"/>
                <a:gd name="T2" fmla="*/ 94 w 107"/>
                <a:gd name="T3" fmla="*/ 50 h 115"/>
                <a:gd name="T4" fmla="*/ 97 w 107"/>
                <a:gd name="T5" fmla="*/ 58 h 115"/>
                <a:gd name="T6" fmla="*/ 71 w 107"/>
                <a:gd name="T7" fmla="*/ 109 h 115"/>
                <a:gd name="T8" fmla="*/ 24 w 107"/>
                <a:gd name="T9" fmla="*/ 85 h 115"/>
                <a:gd name="T10" fmla="*/ 2 w 107"/>
                <a:gd name="T11" fmla="*/ 39 h 115"/>
                <a:gd name="T12" fmla="*/ 1 w 107"/>
                <a:gd name="T13" fmla="*/ 30 h 115"/>
                <a:gd name="T14" fmla="*/ 30 w 107"/>
                <a:gd name="T15" fmla="*/ 18 h 115"/>
                <a:gd name="T16" fmla="*/ 49 w 107"/>
                <a:gd name="T17" fmla="*/ 86 h 115"/>
                <a:gd name="T18" fmla="*/ 84 w 107"/>
                <a:gd name="T19" fmla="*/ 94 h 115"/>
                <a:gd name="T20" fmla="*/ 87 w 107"/>
                <a:gd name="T21" fmla="*/ 80 h 115"/>
                <a:gd name="T22" fmla="*/ 62 w 107"/>
                <a:gd name="T23" fmla="*/ 18 h 115"/>
                <a:gd name="T24" fmla="*/ 72 w 107"/>
                <a:gd name="T25" fmla="*/ 0 h 115"/>
                <a:gd name="T26" fmla="*/ 76 w 107"/>
                <a:gd name="T2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7" h="115">
                  <a:moveTo>
                    <a:pt x="76" y="0"/>
                  </a:moveTo>
                  <a:cubicBezTo>
                    <a:pt x="82" y="18"/>
                    <a:pt x="88" y="34"/>
                    <a:pt x="94" y="50"/>
                  </a:cubicBezTo>
                  <a:cubicBezTo>
                    <a:pt x="95" y="53"/>
                    <a:pt x="96" y="56"/>
                    <a:pt x="97" y="58"/>
                  </a:cubicBezTo>
                  <a:cubicBezTo>
                    <a:pt x="107" y="98"/>
                    <a:pt x="102" y="101"/>
                    <a:pt x="71" y="109"/>
                  </a:cubicBezTo>
                  <a:cubicBezTo>
                    <a:pt x="45" y="115"/>
                    <a:pt x="34" y="109"/>
                    <a:pt x="24" y="85"/>
                  </a:cubicBezTo>
                  <a:cubicBezTo>
                    <a:pt x="17" y="69"/>
                    <a:pt x="9" y="54"/>
                    <a:pt x="2" y="39"/>
                  </a:cubicBezTo>
                  <a:cubicBezTo>
                    <a:pt x="0" y="36"/>
                    <a:pt x="0" y="30"/>
                    <a:pt x="1" y="30"/>
                  </a:cubicBezTo>
                  <a:cubicBezTo>
                    <a:pt x="10" y="25"/>
                    <a:pt x="20" y="21"/>
                    <a:pt x="30" y="18"/>
                  </a:cubicBezTo>
                  <a:cubicBezTo>
                    <a:pt x="24" y="46"/>
                    <a:pt x="41" y="65"/>
                    <a:pt x="49" y="86"/>
                  </a:cubicBezTo>
                  <a:cubicBezTo>
                    <a:pt x="54" y="100"/>
                    <a:pt x="72" y="103"/>
                    <a:pt x="84" y="94"/>
                  </a:cubicBezTo>
                  <a:cubicBezTo>
                    <a:pt x="87" y="91"/>
                    <a:pt x="89" y="84"/>
                    <a:pt x="87" y="80"/>
                  </a:cubicBezTo>
                  <a:cubicBezTo>
                    <a:pt x="80" y="59"/>
                    <a:pt x="71" y="38"/>
                    <a:pt x="62" y="18"/>
                  </a:cubicBezTo>
                  <a:cubicBezTo>
                    <a:pt x="55" y="3"/>
                    <a:pt x="56" y="1"/>
                    <a:pt x="72" y="0"/>
                  </a:cubicBezTo>
                  <a:cubicBezTo>
                    <a:pt x="74" y="0"/>
                    <a:pt x="76" y="0"/>
                    <a:pt x="7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9" name="Freeform 73">
              <a:extLst>
                <a:ext uri="{FF2B5EF4-FFF2-40B4-BE49-F238E27FC236}">
                  <a16:creationId xmlns:a16="http://schemas.microsoft.com/office/drawing/2014/main" id="{6E3439DA-CF57-4443-95E5-234B446A46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6676" y="3416300"/>
              <a:ext cx="385763" cy="319088"/>
            </a:xfrm>
            <a:custGeom>
              <a:avLst/>
              <a:gdLst>
                <a:gd name="T0" fmla="*/ 8 w 117"/>
                <a:gd name="T1" fmla="*/ 72 h 97"/>
                <a:gd name="T2" fmla="*/ 14 w 117"/>
                <a:gd name="T3" fmla="*/ 25 h 97"/>
                <a:gd name="T4" fmla="*/ 93 w 117"/>
                <a:gd name="T5" fmla="*/ 40 h 97"/>
                <a:gd name="T6" fmla="*/ 101 w 117"/>
                <a:gd name="T7" fmla="*/ 24 h 97"/>
                <a:gd name="T8" fmla="*/ 94 w 117"/>
                <a:gd name="T9" fmla="*/ 9 h 97"/>
                <a:gd name="T10" fmla="*/ 116 w 117"/>
                <a:gd name="T11" fmla="*/ 0 h 97"/>
                <a:gd name="T12" fmla="*/ 116 w 117"/>
                <a:gd name="T13" fmla="*/ 83 h 97"/>
                <a:gd name="T14" fmla="*/ 93 w 117"/>
                <a:gd name="T15" fmla="*/ 93 h 97"/>
                <a:gd name="T16" fmla="*/ 96 w 117"/>
                <a:gd name="T17" fmla="*/ 82 h 97"/>
                <a:gd name="T18" fmla="*/ 84 w 117"/>
                <a:gd name="T19" fmla="*/ 63 h 97"/>
                <a:gd name="T20" fmla="*/ 62 w 117"/>
                <a:gd name="T21" fmla="*/ 61 h 97"/>
                <a:gd name="T22" fmla="*/ 8 w 117"/>
                <a:gd name="T23" fmla="*/ 72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" h="97">
                  <a:moveTo>
                    <a:pt x="8" y="72"/>
                  </a:moveTo>
                  <a:cubicBezTo>
                    <a:pt x="0" y="51"/>
                    <a:pt x="2" y="40"/>
                    <a:pt x="14" y="25"/>
                  </a:cubicBezTo>
                  <a:cubicBezTo>
                    <a:pt x="38" y="42"/>
                    <a:pt x="66" y="37"/>
                    <a:pt x="93" y="40"/>
                  </a:cubicBezTo>
                  <a:cubicBezTo>
                    <a:pt x="102" y="42"/>
                    <a:pt x="106" y="32"/>
                    <a:pt x="101" y="24"/>
                  </a:cubicBezTo>
                  <a:cubicBezTo>
                    <a:pt x="99" y="19"/>
                    <a:pt x="97" y="14"/>
                    <a:pt x="94" y="9"/>
                  </a:cubicBezTo>
                  <a:cubicBezTo>
                    <a:pt x="101" y="6"/>
                    <a:pt x="108" y="3"/>
                    <a:pt x="116" y="0"/>
                  </a:cubicBezTo>
                  <a:cubicBezTo>
                    <a:pt x="116" y="30"/>
                    <a:pt x="117" y="57"/>
                    <a:pt x="116" y="83"/>
                  </a:cubicBezTo>
                  <a:cubicBezTo>
                    <a:pt x="115" y="97"/>
                    <a:pt x="102" y="89"/>
                    <a:pt x="93" y="93"/>
                  </a:cubicBezTo>
                  <a:cubicBezTo>
                    <a:pt x="95" y="88"/>
                    <a:pt x="95" y="85"/>
                    <a:pt x="96" y="82"/>
                  </a:cubicBezTo>
                  <a:cubicBezTo>
                    <a:pt x="104" y="64"/>
                    <a:pt x="103" y="63"/>
                    <a:pt x="84" y="63"/>
                  </a:cubicBezTo>
                  <a:cubicBezTo>
                    <a:pt x="77" y="63"/>
                    <a:pt x="69" y="63"/>
                    <a:pt x="62" y="61"/>
                  </a:cubicBezTo>
                  <a:cubicBezTo>
                    <a:pt x="43" y="56"/>
                    <a:pt x="25" y="57"/>
                    <a:pt x="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0" name="Freeform 74">
              <a:extLst>
                <a:ext uri="{FF2B5EF4-FFF2-40B4-BE49-F238E27FC236}">
                  <a16:creationId xmlns:a16="http://schemas.microsoft.com/office/drawing/2014/main" id="{5EE211B5-3CF8-43E9-9D34-26599672E9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0976" y="2773363"/>
              <a:ext cx="371475" cy="315913"/>
            </a:xfrm>
            <a:custGeom>
              <a:avLst/>
              <a:gdLst>
                <a:gd name="T0" fmla="*/ 113 w 113"/>
                <a:gd name="T1" fmla="*/ 18 h 96"/>
                <a:gd name="T2" fmla="*/ 96 w 113"/>
                <a:gd name="T3" fmla="*/ 32 h 96"/>
                <a:gd name="T4" fmla="*/ 70 w 113"/>
                <a:gd name="T5" fmla="*/ 31 h 96"/>
                <a:gd name="T6" fmla="*/ 62 w 113"/>
                <a:gd name="T7" fmla="*/ 52 h 96"/>
                <a:gd name="T8" fmla="*/ 86 w 113"/>
                <a:gd name="T9" fmla="*/ 75 h 96"/>
                <a:gd name="T10" fmla="*/ 71 w 113"/>
                <a:gd name="T11" fmla="*/ 94 h 96"/>
                <a:gd name="T12" fmla="*/ 59 w 113"/>
                <a:gd name="T13" fmla="*/ 91 h 96"/>
                <a:gd name="T14" fmla="*/ 2 w 113"/>
                <a:gd name="T15" fmla="*/ 16 h 96"/>
                <a:gd name="T16" fmla="*/ 1 w 113"/>
                <a:gd name="T17" fmla="*/ 4 h 96"/>
                <a:gd name="T18" fmla="*/ 12 w 113"/>
                <a:gd name="T19" fmla="*/ 1 h 96"/>
                <a:gd name="T20" fmla="*/ 113 w 113"/>
                <a:gd name="T21" fmla="*/ 18 h 96"/>
                <a:gd name="T22" fmla="*/ 22 w 113"/>
                <a:gd name="T23" fmla="*/ 15 h 96"/>
                <a:gd name="T24" fmla="*/ 45 w 113"/>
                <a:gd name="T25" fmla="*/ 43 h 96"/>
                <a:gd name="T26" fmla="*/ 55 w 113"/>
                <a:gd name="T27" fmla="*/ 23 h 96"/>
                <a:gd name="T28" fmla="*/ 22 w 113"/>
                <a:gd name="T29" fmla="*/ 1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3" h="96">
                  <a:moveTo>
                    <a:pt x="113" y="18"/>
                  </a:moveTo>
                  <a:cubicBezTo>
                    <a:pt x="113" y="34"/>
                    <a:pt x="108" y="38"/>
                    <a:pt x="96" y="32"/>
                  </a:cubicBezTo>
                  <a:cubicBezTo>
                    <a:pt x="87" y="28"/>
                    <a:pt x="78" y="21"/>
                    <a:pt x="70" y="31"/>
                  </a:cubicBezTo>
                  <a:cubicBezTo>
                    <a:pt x="65" y="37"/>
                    <a:pt x="60" y="47"/>
                    <a:pt x="62" y="52"/>
                  </a:cubicBezTo>
                  <a:cubicBezTo>
                    <a:pt x="66" y="60"/>
                    <a:pt x="76" y="66"/>
                    <a:pt x="86" y="75"/>
                  </a:cubicBezTo>
                  <a:cubicBezTo>
                    <a:pt x="83" y="79"/>
                    <a:pt x="78" y="87"/>
                    <a:pt x="71" y="94"/>
                  </a:cubicBezTo>
                  <a:cubicBezTo>
                    <a:pt x="69" y="96"/>
                    <a:pt x="61" y="93"/>
                    <a:pt x="59" y="91"/>
                  </a:cubicBezTo>
                  <a:cubicBezTo>
                    <a:pt x="40" y="66"/>
                    <a:pt x="21" y="41"/>
                    <a:pt x="2" y="16"/>
                  </a:cubicBezTo>
                  <a:cubicBezTo>
                    <a:pt x="0" y="13"/>
                    <a:pt x="0" y="7"/>
                    <a:pt x="1" y="4"/>
                  </a:cubicBezTo>
                  <a:cubicBezTo>
                    <a:pt x="3" y="2"/>
                    <a:pt x="9" y="0"/>
                    <a:pt x="12" y="1"/>
                  </a:cubicBezTo>
                  <a:cubicBezTo>
                    <a:pt x="46" y="6"/>
                    <a:pt x="79" y="12"/>
                    <a:pt x="113" y="18"/>
                  </a:cubicBezTo>
                  <a:close/>
                  <a:moveTo>
                    <a:pt x="22" y="15"/>
                  </a:moveTo>
                  <a:cubicBezTo>
                    <a:pt x="31" y="26"/>
                    <a:pt x="37" y="34"/>
                    <a:pt x="45" y="43"/>
                  </a:cubicBezTo>
                  <a:cubicBezTo>
                    <a:pt x="48" y="35"/>
                    <a:pt x="51" y="29"/>
                    <a:pt x="55" y="23"/>
                  </a:cubicBezTo>
                  <a:cubicBezTo>
                    <a:pt x="44" y="20"/>
                    <a:pt x="35" y="18"/>
                    <a:pt x="2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1" name="Freeform 75">
              <a:extLst>
                <a:ext uri="{FF2B5EF4-FFF2-40B4-BE49-F238E27FC236}">
                  <a16:creationId xmlns:a16="http://schemas.microsoft.com/office/drawing/2014/main" id="{3F9204C9-4FAD-4F53-BA29-C12C5BEF1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7626" y="3132138"/>
              <a:ext cx="422275" cy="257175"/>
            </a:xfrm>
            <a:custGeom>
              <a:avLst/>
              <a:gdLst>
                <a:gd name="T0" fmla="*/ 23 w 128"/>
                <a:gd name="T1" fmla="*/ 30 h 78"/>
                <a:gd name="T2" fmla="*/ 82 w 128"/>
                <a:gd name="T3" fmla="*/ 22 h 78"/>
                <a:gd name="T4" fmla="*/ 108 w 128"/>
                <a:gd name="T5" fmla="*/ 0 h 78"/>
                <a:gd name="T6" fmla="*/ 119 w 128"/>
                <a:gd name="T7" fmla="*/ 13 h 78"/>
                <a:gd name="T8" fmla="*/ 126 w 128"/>
                <a:gd name="T9" fmla="*/ 39 h 78"/>
                <a:gd name="T10" fmla="*/ 113 w 128"/>
                <a:gd name="T11" fmla="*/ 52 h 78"/>
                <a:gd name="T12" fmla="*/ 46 w 128"/>
                <a:gd name="T13" fmla="*/ 54 h 78"/>
                <a:gd name="T14" fmla="*/ 21 w 128"/>
                <a:gd name="T15" fmla="*/ 70 h 78"/>
                <a:gd name="T16" fmla="*/ 7 w 128"/>
                <a:gd name="T17" fmla="*/ 69 h 78"/>
                <a:gd name="T18" fmla="*/ 1 w 128"/>
                <a:gd name="T19" fmla="*/ 26 h 78"/>
                <a:gd name="T20" fmla="*/ 8 w 128"/>
                <a:gd name="T21" fmla="*/ 16 h 78"/>
                <a:gd name="T22" fmla="*/ 23 w 128"/>
                <a:gd name="T23" fmla="*/ 3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78">
                  <a:moveTo>
                    <a:pt x="23" y="30"/>
                  </a:moveTo>
                  <a:cubicBezTo>
                    <a:pt x="41" y="28"/>
                    <a:pt x="62" y="25"/>
                    <a:pt x="82" y="22"/>
                  </a:cubicBezTo>
                  <a:cubicBezTo>
                    <a:pt x="95" y="21"/>
                    <a:pt x="105" y="18"/>
                    <a:pt x="108" y="0"/>
                  </a:cubicBezTo>
                  <a:cubicBezTo>
                    <a:pt x="113" y="6"/>
                    <a:pt x="118" y="9"/>
                    <a:pt x="119" y="13"/>
                  </a:cubicBezTo>
                  <a:cubicBezTo>
                    <a:pt x="122" y="21"/>
                    <a:pt x="124" y="30"/>
                    <a:pt x="126" y="39"/>
                  </a:cubicBezTo>
                  <a:cubicBezTo>
                    <a:pt x="128" y="49"/>
                    <a:pt x="122" y="56"/>
                    <a:pt x="113" y="52"/>
                  </a:cubicBezTo>
                  <a:cubicBezTo>
                    <a:pt x="90" y="40"/>
                    <a:pt x="68" y="51"/>
                    <a:pt x="46" y="54"/>
                  </a:cubicBezTo>
                  <a:cubicBezTo>
                    <a:pt x="35" y="55"/>
                    <a:pt x="25" y="57"/>
                    <a:pt x="21" y="70"/>
                  </a:cubicBezTo>
                  <a:cubicBezTo>
                    <a:pt x="19" y="77"/>
                    <a:pt x="9" y="78"/>
                    <a:pt x="7" y="69"/>
                  </a:cubicBezTo>
                  <a:cubicBezTo>
                    <a:pt x="3" y="55"/>
                    <a:pt x="2" y="41"/>
                    <a:pt x="1" y="26"/>
                  </a:cubicBezTo>
                  <a:cubicBezTo>
                    <a:pt x="0" y="23"/>
                    <a:pt x="5" y="20"/>
                    <a:pt x="8" y="16"/>
                  </a:cubicBezTo>
                  <a:cubicBezTo>
                    <a:pt x="12" y="20"/>
                    <a:pt x="17" y="24"/>
                    <a:pt x="2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2" name="Freeform 76">
              <a:extLst>
                <a:ext uri="{FF2B5EF4-FFF2-40B4-BE49-F238E27FC236}">
                  <a16:creationId xmlns:a16="http://schemas.microsoft.com/office/drawing/2014/main" id="{73DDF204-267B-4DAA-A55D-1F5C6DDF49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9913" y="4432300"/>
              <a:ext cx="285750" cy="331788"/>
            </a:xfrm>
            <a:custGeom>
              <a:avLst/>
              <a:gdLst>
                <a:gd name="T0" fmla="*/ 19 w 87"/>
                <a:gd name="T1" fmla="*/ 100 h 101"/>
                <a:gd name="T2" fmla="*/ 6 w 87"/>
                <a:gd name="T3" fmla="*/ 81 h 101"/>
                <a:gd name="T4" fmla="*/ 31 w 87"/>
                <a:gd name="T5" fmla="*/ 46 h 101"/>
                <a:gd name="T6" fmla="*/ 29 w 87"/>
                <a:gd name="T7" fmla="*/ 18 h 101"/>
                <a:gd name="T8" fmla="*/ 28 w 87"/>
                <a:gd name="T9" fmla="*/ 6 h 101"/>
                <a:gd name="T10" fmla="*/ 42 w 87"/>
                <a:gd name="T11" fmla="*/ 1 h 101"/>
                <a:gd name="T12" fmla="*/ 64 w 87"/>
                <a:gd name="T13" fmla="*/ 1 h 101"/>
                <a:gd name="T14" fmla="*/ 87 w 87"/>
                <a:gd name="T15" fmla="*/ 3 h 101"/>
                <a:gd name="T16" fmla="*/ 82 w 87"/>
                <a:gd name="T17" fmla="*/ 22 h 101"/>
                <a:gd name="T18" fmla="*/ 32 w 87"/>
                <a:gd name="T19" fmla="*/ 92 h 101"/>
                <a:gd name="T20" fmla="*/ 19 w 87"/>
                <a:gd name="T21" fmla="*/ 10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101">
                  <a:moveTo>
                    <a:pt x="19" y="100"/>
                  </a:moveTo>
                  <a:cubicBezTo>
                    <a:pt x="6" y="101"/>
                    <a:pt x="0" y="90"/>
                    <a:pt x="6" y="81"/>
                  </a:cubicBezTo>
                  <a:cubicBezTo>
                    <a:pt x="13" y="69"/>
                    <a:pt x="22" y="57"/>
                    <a:pt x="31" y="46"/>
                  </a:cubicBezTo>
                  <a:cubicBezTo>
                    <a:pt x="39" y="36"/>
                    <a:pt x="44" y="27"/>
                    <a:pt x="29" y="18"/>
                  </a:cubicBezTo>
                  <a:cubicBezTo>
                    <a:pt x="27" y="17"/>
                    <a:pt x="26" y="8"/>
                    <a:pt x="28" y="6"/>
                  </a:cubicBezTo>
                  <a:cubicBezTo>
                    <a:pt x="31" y="3"/>
                    <a:pt x="37" y="1"/>
                    <a:pt x="42" y="1"/>
                  </a:cubicBezTo>
                  <a:cubicBezTo>
                    <a:pt x="49" y="0"/>
                    <a:pt x="56" y="0"/>
                    <a:pt x="64" y="1"/>
                  </a:cubicBezTo>
                  <a:cubicBezTo>
                    <a:pt x="72" y="1"/>
                    <a:pt x="79" y="2"/>
                    <a:pt x="87" y="3"/>
                  </a:cubicBezTo>
                  <a:cubicBezTo>
                    <a:pt x="86" y="9"/>
                    <a:pt x="86" y="17"/>
                    <a:pt x="82" y="22"/>
                  </a:cubicBezTo>
                  <a:cubicBezTo>
                    <a:pt x="66" y="46"/>
                    <a:pt x="49" y="69"/>
                    <a:pt x="32" y="92"/>
                  </a:cubicBezTo>
                  <a:cubicBezTo>
                    <a:pt x="28" y="97"/>
                    <a:pt x="21" y="99"/>
                    <a:pt x="19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3" name="Freeform 77">
              <a:extLst>
                <a:ext uri="{FF2B5EF4-FFF2-40B4-BE49-F238E27FC236}">
                  <a16:creationId xmlns:a16="http://schemas.microsoft.com/office/drawing/2014/main" id="{6333112B-A62B-423D-A85C-9ECB30C5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6576" y="2082800"/>
              <a:ext cx="300038" cy="366713"/>
            </a:xfrm>
            <a:custGeom>
              <a:avLst/>
              <a:gdLst>
                <a:gd name="T0" fmla="*/ 91 w 91"/>
                <a:gd name="T1" fmla="*/ 27 h 111"/>
                <a:gd name="T2" fmla="*/ 40 w 91"/>
                <a:gd name="T3" fmla="*/ 89 h 111"/>
                <a:gd name="T4" fmla="*/ 16 w 91"/>
                <a:gd name="T5" fmla="*/ 104 h 111"/>
                <a:gd name="T6" fmla="*/ 6 w 91"/>
                <a:gd name="T7" fmla="*/ 78 h 111"/>
                <a:gd name="T8" fmla="*/ 0 w 91"/>
                <a:gd name="T9" fmla="*/ 15 h 111"/>
                <a:gd name="T10" fmla="*/ 4 w 91"/>
                <a:gd name="T11" fmla="*/ 0 h 111"/>
                <a:gd name="T12" fmla="*/ 29 w 91"/>
                <a:gd name="T13" fmla="*/ 5 h 111"/>
                <a:gd name="T14" fmla="*/ 28 w 91"/>
                <a:gd name="T15" fmla="*/ 19 h 111"/>
                <a:gd name="T16" fmla="*/ 25 w 91"/>
                <a:gd name="T17" fmla="*/ 70 h 111"/>
                <a:gd name="T18" fmla="*/ 38 w 91"/>
                <a:gd name="T19" fmla="*/ 72 h 111"/>
                <a:gd name="T20" fmla="*/ 66 w 91"/>
                <a:gd name="T21" fmla="*/ 26 h 111"/>
                <a:gd name="T22" fmla="*/ 91 w 91"/>
                <a:gd name="T23" fmla="*/ 2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1">
                  <a:moveTo>
                    <a:pt x="91" y="27"/>
                  </a:moveTo>
                  <a:cubicBezTo>
                    <a:pt x="74" y="48"/>
                    <a:pt x="57" y="69"/>
                    <a:pt x="40" y="89"/>
                  </a:cubicBezTo>
                  <a:cubicBezTo>
                    <a:pt x="33" y="97"/>
                    <a:pt x="27" y="111"/>
                    <a:pt x="16" y="104"/>
                  </a:cubicBezTo>
                  <a:cubicBezTo>
                    <a:pt x="10" y="101"/>
                    <a:pt x="8" y="87"/>
                    <a:pt x="6" y="78"/>
                  </a:cubicBezTo>
                  <a:cubicBezTo>
                    <a:pt x="4" y="57"/>
                    <a:pt x="2" y="36"/>
                    <a:pt x="0" y="15"/>
                  </a:cubicBezTo>
                  <a:cubicBezTo>
                    <a:pt x="0" y="10"/>
                    <a:pt x="3" y="0"/>
                    <a:pt x="4" y="0"/>
                  </a:cubicBezTo>
                  <a:cubicBezTo>
                    <a:pt x="12" y="0"/>
                    <a:pt x="21" y="2"/>
                    <a:pt x="29" y="5"/>
                  </a:cubicBezTo>
                  <a:cubicBezTo>
                    <a:pt x="30" y="5"/>
                    <a:pt x="28" y="14"/>
                    <a:pt x="28" y="19"/>
                  </a:cubicBezTo>
                  <a:cubicBezTo>
                    <a:pt x="27" y="36"/>
                    <a:pt x="25" y="53"/>
                    <a:pt x="25" y="70"/>
                  </a:cubicBezTo>
                  <a:cubicBezTo>
                    <a:pt x="26" y="78"/>
                    <a:pt x="33" y="80"/>
                    <a:pt x="38" y="72"/>
                  </a:cubicBezTo>
                  <a:cubicBezTo>
                    <a:pt x="47" y="57"/>
                    <a:pt x="63" y="46"/>
                    <a:pt x="66" y="26"/>
                  </a:cubicBezTo>
                  <a:cubicBezTo>
                    <a:pt x="68" y="15"/>
                    <a:pt x="81" y="16"/>
                    <a:pt x="9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4" name="Freeform 78">
              <a:extLst>
                <a:ext uri="{FF2B5EF4-FFF2-40B4-BE49-F238E27FC236}">
                  <a16:creationId xmlns:a16="http://schemas.microsoft.com/office/drawing/2014/main" id="{7B37ED85-F809-4408-B7A3-2785B5CEE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2576" y="2033588"/>
              <a:ext cx="131763" cy="346075"/>
            </a:xfrm>
            <a:custGeom>
              <a:avLst/>
              <a:gdLst>
                <a:gd name="T0" fmla="*/ 40 w 40"/>
                <a:gd name="T1" fmla="*/ 5 h 105"/>
                <a:gd name="T2" fmla="*/ 30 w 40"/>
                <a:gd name="T3" fmla="*/ 102 h 105"/>
                <a:gd name="T4" fmla="*/ 0 w 40"/>
                <a:gd name="T5" fmla="*/ 105 h 105"/>
                <a:gd name="T6" fmla="*/ 9 w 40"/>
                <a:gd name="T7" fmla="*/ 56 h 105"/>
                <a:gd name="T8" fmla="*/ 8 w 40"/>
                <a:gd name="T9" fmla="*/ 16 h 105"/>
                <a:gd name="T10" fmla="*/ 9 w 40"/>
                <a:gd name="T11" fmla="*/ 3 h 105"/>
                <a:gd name="T12" fmla="*/ 22 w 40"/>
                <a:gd name="T13" fmla="*/ 1 h 105"/>
                <a:gd name="T14" fmla="*/ 40 w 40"/>
                <a:gd name="T15" fmla="*/ 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105">
                  <a:moveTo>
                    <a:pt x="40" y="5"/>
                  </a:moveTo>
                  <a:cubicBezTo>
                    <a:pt x="36" y="38"/>
                    <a:pt x="33" y="69"/>
                    <a:pt x="30" y="102"/>
                  </a:cubicBezTo>
                  <a:cubicBezTo>
                    <a:pt x="23" y="103"/>
                    <a:pt x="12" y="104"/>
                    <a:pt x="0" y="105"/>
                  </a:cubicBezTo>
                  <a:cubicBezTo>
                    <a:pt x="3" y="87"/>
                    <a:pt x="8" y="72"/>
                    <a:pt x="9" y="56"/>
                  </a:cubicBezTo>
                  <a:cubicBezTo>
                    <a:pt x="10" y="43"/>
                    <a:pt x="8" y="30"/>
                    <a:pt x="8" y="16"/>
                  </a:cubicBezTo>
                  <a:cubicBezTo>
                    <a:pt x="8" y="12"/>
                    <a:pt x="7" y="6"/>
                    <a:pt x="9" y="3"/>
                  </a:cubicBezTo>
                  <a:cubicBezTo>
                    <a:pt x="12" y="0"/>
                    <a:pt x="18" y="0"/>
                    <a:pt x="22" y="1"/>
                  </a:cubicBezTo>
                  <a:cubicBezTo>
                    <a:pt x="29" y="2"/>
                    <a:pt x="36" y="4"/>
                    <a:pt x="4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5" name="Freeform 79">
              <a:extLst>
                <a:ext uri="{FF2B5EF4-FFF2-40B4-BE49-F238E27FC236}">
                  <a16:creationId xmlns:a16="http://schemas.microsoft.com/office/drawing/2014/main" id="{7554423C-33AB-4F0C-9740-A5B5D6B497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9551" y="3630613"/>
              <a:ext cx="741363" cy="711200"/>
            </a:xfrm>
            <a:custGeom>
              <a:avLst/>
              <a:gdLst>
                <a:gd name="T0" fmla="*/ 89 w 225"/>
                <a:gd name="T1" fmla="*/ 97 h 216"/>
                <a:gd name="T2" fmla="*/ 47 w 225"/>
                <a:gd name="T3" fmla="*/ 105 h 216"/>
                <a:gd name="T4" fmla="*/ 5 w 225"/>
                <a:gd name="T5" fmla="*/ 116 h 216"/>
                <a:gd name="T6" fmla="*/ 19 w 225"/>
                <a:gd name="T7" fmla="*/ 83 h 216"/>
                <a:gd name="T8" fmla="*/ 83 w 225"/>
                <a:gd name="T9" fmla="*/ 60 h 216"/>
                <a:gd name="T10" fmla="*/ 96 w 225"/>
                <a:gd name="T11" fmla="*/ 57 h 216"/>
                <a:gd name="T12" fmla="*/ 96 w 225"/>
                <a:gd name="T13" fmla="*/ 50 h 216"/>
                <a:gd name="T14" fmla="*/ 65 w 225"/>
                <a:gd name="T15" fmla="*/ 48 h 216"/>
                <a:gd name="T16" fmla="*/ 42 w 225"/>
                <a:gd name="T17" fmla="*/ 39 h 216"/>
                <a:gd name="T18" fmla="*/ 62 w 225"/>
                <a:gd name="T19" fmla="*/ 13 h 216"/>
                <a:gd name="T20" fmla="*/ 152 w 225"/>
                <a:gd name="T21" fmla="*/ 6 h 216"/>
                <a:gd name="T22" fmla="*/ 154 w 225"/>
                <a:gd name="T23" fmla="*/ 12 h 216"/>
                <a:gd name="T24" fmla="*/ 146 w 225"/>
                <a:gd name="T25" fmla="*/ 32 h 216"/>
                <a:gd name="T26" fmla="*/ 145 w 225"/>
                <a:gd name="T27" fmla="*/ 46 h 216"/>
                <a:gd name="T28" fmla="*/ 159 w 225"/>
                <a:gd name="T29" fmla="*/ 45 h 216"/>
                <a:gd name="T30" fmla="*/ 187 w 225"/>
                <a:gd name="T31" fmla="*/ 23 h 216"/>
                <a:gd name="T32" fmla="*/ 203 w 225"/>
                <a:gd name="T33" fmla="*/ 6 h 216"/>
                <a:gd name="T34" fmla="*/ 224 w 225"/>
                <a:gd name="T35" fmla="*/ 17 h 216"/>
                <a:gd name="T36" fmla="*/ 217 w 225"/>
                <a:gd name="T37" fmla="*/ 106 h 216"/>
                <a:gd name="T38" fmla="*/ 171 w 225"/>
                <a:gd name="T39" fmla="*/ 135 h 216"/>
                <a:gd name="T40" fmla="*/ 139 w 225"/>
                <a:gd name="T41" fmla="*/ 141 h 216"/>
                <a:gd name="T42" fmla="*/ 156 w 225"/>
                <a:gd name="T43" fmla="*/ 180 h 216"/>
                <a:gd name="T44" fmla="*/ 161 w 225"/>
                <a:gd name="T45" fmla="*/ 197 h 216"/>
                <a:gd name="T46" fmla="*/ 159 w 225"/>
                <a:gd name="T47" fmla="*/ 214 h 216"/>
                <a:gd name="T48" fmla="*/ 139 w 225"/>
                <a:gd name="T49" fmla="*/ 212 h 216"/>
                <a:gd name="T50" fmla="*/ 97 w 225"/>
                <a:gd name="T51" fmla="*/ 166 h 216"/>
                <a:gd name="T52" fmla="*/ 73 w 225"/>
                <a:gd name="T53" fmla="*/ 159 h 216"/>
                <a:gd name="T54" fmla="*/ 24 w 225"/>
                <a:gd name="T55" fmla="*/ 178 h 216"/>
                <a:gd name="T56" fmla="*/ 2 w 225"/>
                <a:gd name="T57" fmla="*/ 174 h 216"/>
                <a:gd name="T58" fmla="*/ 8 w 225"/>
                <a:gd name="T59" fmla="*/ 154 h 216"/>
                <a:gd name="T60" fmla="*/ 65 w 225"/>
                <a:gd name="T61" fmla="*/ 121 h 216"/>
                <a:gd name="T62" fmla="*/ 89 w 225"/>
                <a:gd name="T63" fmla="*/ 97 h 216"/>
                <a:gd name="T64" fmla="*/ 178 w 225"/>
                <a:gd name="T65" fmla="*/ 75 h 216"/>
                <a:gd name="T66" fmla="*/ 146 w 225"/>
                <a:gd name="T67" fmla="*/ 75 h 216"/>
                <a:gd name="T68" fmla="*/ 138 w 225"/>
                <a:gd name="T69" fmla="*/ 83 h 216"/>
                <a:gd name="T70" fmla="*/ 141 w 225"/>
                <a:gd name="T71" fmla="*/ 94 h 216"/>
                <a:gd name="T72" fmla="*/ 168 w 225"/>
                <a:gd name="T73" fmla="*/ 92 h 216"/>
                <a:gd name="T74" fmla="*/ 178 w 225"/>
                <a:gd name="T75" fmla="*/ 7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5" h="216">
                  <a:moveTo>
                    <a:pt x="89" y="97"/>
                  </a:moveTo>
                  <a:cubicBezTo>
                    <a:pt x="75" y="100"/>
                    <a:pt x="61" y="102"/>
                    <a:pt x="47" y="105"/>
                  </a:cubicBezTo>
                  <a:cubicBezTo>
                    <a:pt x="33" y="108"/>
                    <a:pt x="20" y="112"/>
                    <a:pt x="5" y="116"/>
                  </a:cubicBezTo>
                  <a:cubicBezTo>
                    <a:pt x="0" y="98"/>
                    <a:pt x="11" y="90"/>
                    <a:pt x="19" y="83"/>
                  </a:cubicBezTo>
                  <a:cubicBezTo>
                    <a:pt x="38" y="67"/>
                    <a:pt x="60" y="63"/>
                    <a:pt x="83" y="60"/>
                  </a:cubicBezTo>
                  <a:cubicBezTo>
                    <a:pt x="88" y="60"/>
                    <a:pt x="92" y="58"/>
                    <a:pt x="96" y="57"/>
                  </a:cubicBezTo>
                  <a:cubicBezTo>
                    <a:pt x="96" y="55"/>
                    <a:pt x="96" y="53"/>
                    <a:pt x="96" y="50"/>
                  </a:cubicBezTo>
                  <a:cubicBezTo>
                    <a:pt x="86" y="50"/>
                    <a:pt x="76" y="49"/>
                    <a:pt x="65" y="48"/>
                  </a:cubicBezTo>
                  <a:cubicBezTo>
                    <a:pt x="57" y="47"/>
                    <a:pt x="45" y="52"/>
                    <a:pt x="42" y="39"/>
                  </a:cubicBezTo>
                  <a:cubicBezTo>
                    <a:pt x="39" y="29"/>
                    <a:pt x="51" y="14"/>
                    <a:pt x="62" y="13"/>
                  </a:cubicBezTo>
                  <a:cubicBezTo>
                    <a:pt x="92" y="10"/>
                    <a:pt x="122" y="8"/>
                    <a:pt x="152" y="6"/>
                  </a:cubicBezTo>
                  <a:cubicBezTo>
                    <a:pt x="152" y="8"/>
                    <a:pt x="153" y="10"/>
                    <a:pt x="154" y="12"/>
                  </a:cubicBezTo>
                  <a:cubicBezTo>
                    <a:pt x="151" y="18"/>
                    <a:pt x="148" y="25"/>
                    <a:pt x="146" y="32"/>
                  </a:cubicBezTo>
                  <a:cubicBezTo>
                    <a:pt x="145" y="36"/>
                    <a:pt x="145" y="41"/>
                    <a:pt x="145" y="46"/>
                  </a:cubicBezTo>
                  <a:cubicBezTo>
                    <a:pt x="149" y="46"/>
                    <a:pt x="154" y="47"/>
                    <a:pt x="159" y="45"/>
                  </a:cubicBezTo>
                  <a:cubicBezTo>
                    <a:pt x="171" y="42"/>
                    <a:pt x="181" y="35"/>
                    <a:pt x="187" y="23"/>
                  </a:cubicBezTo>
                  <a:cubicBezTo>
                    <a:pt x="190" y="16"/>
                    <a:pt x="196" y="10"/>
                    <a:pt x="203" y="6"/>
                  </a:cubicBezTo>
                  <a:cubicBezTo>
                    <a:pt x="213" y="0"/>
                    <a:pt x="225" y="6"/>
                    <a:pt x="224" y="17"/>
                  </a:cubicBezTo>
                  <a:cubicBezTo>
                    <a:pt x="223" y="47"/>
                    <a:pt x="222" y="77"/>
                    <a:pt x="217" y="106"/>
                  </a:cubicBezTo>
                  <a:cubicBezTo>
                    <a:pt x="213" y="130"/>
                    <a:pt x="191" y="131"/>
                    <a:pt x="171" y="135"/>
                  </a:cubicBezTo>
                  <a:cubicBezTo>
                    <a:pt x="161" y="136"/>
                    <a:pt x="151" y="139"/>
                    <a:pt x="139" y="141"/>
                  </a:cubicBezTo>
                  <a:cubicBezTo>
                    <a:pt x="145" y="156"/>
                    <a:pt x="150" y="168"/>
                    <a:pt x="156" y="180"/>
                  </a:cubicBezTo>
                  <a:cubicBezTo>
                    <a:pt x="158" y="186"/>
                    <a:pt x="161" y="191"/>
                    <a:pt x="161" y="197"/>
                  </a:cubicBezTo>
                  <a:cubicBezTo>
                    <a:pt x="162" y="203"/>
                    <a:pt x="161" y="214"/>
                    <a:pt x="159" y="214"/>
                  </a:cubicBezTo>
                  <a:cubicBezTo>
                    <a:pt x="153" y="216"/>
                    <a:pt x="143" y="216"/>
                    <a:pt x="139" y="212"/>
                  </a:cubicBezTo>
                  <a:cubicBezTo>
                    <a:pt x="124" y="198"/>
                    <a:pt x="109" y="182"/>
                    <a:pt x="97" y="166"/>
                  </a:cubicBezTo>
                  <a:cubicBezTo>
                    <a:pt x="89" y="156"/>
                    <a:pt x="83" y="155"/>
                    <a:pt x="73" y="159"/>
                  </a:cubicBezTo>
                  <a:cubicBezTo>
                    <a:pt x="57" y="166"/>
                    <a:pt x="41" y="173"/>
                    <a:pt x="24" y="178"/>
                  </a:cubicBezTo>
                  <a:cubicBezTo>
                    <a:pt x="18" y="179"/>
                    <a:pt x="10" y="175"/>
                    <a:pt x="2" y="174"/>
                  </a:cubicBezTo>
                  <a:cubicBezTo>
                    <a:pt x="4" y="167"/>
                    <a:pt x="4" y="157"/>
                    <a:pt x="8" y="154"/>
                  </a:cubicBezTo>
                  <a:cubicBezTo>
                    <a:pt x="26" y="142"/>
                    <a:pt x="45" y="129"/>
                    <a:pt x="65" y="121"/>
                  </a:cubicBezTo>
                  <a:cubicBezTo>
                    <a:pt x="80" y="115"/>
                    <a:pt x="88" y="113"/>
                    <a:pt x="89" y="97"/>
                  </a:cubicBezTo>
                  <a:close/>
                  <a:moveTo>
                    <a:pt x="178" y="75"/>
                  </a:moveTo>
                  <a:cubicBezTo>
                    <a:pt x="164" y="75"/>
                    <a:pt x="155" y="74"/>
                    <a:pt x="146" y="75"/>
                  </a:cubicBezTo>
                  <a:cubicBezTo>
                    <a:pt x="143" y="75"/>
                    <a:pt x="139" y="80"/>
                    <a:pt x="138" y="83"/>
                  </a:cubicBezTo>
                  <a:cubicBezTo>
                    <a:pt x="137" y="86"/>
                    <a:pt x="140" y="94"/>
                    <a:pt x="141" y="94"/>
                  </a:cubicBezTo>
                  <a:cubicBezTo>
                    <a:pt x="150" y="94"/>
                    <a:pt x="160" y="94"/>
                    <a:pt x="168" y="92"/>
                  </a:cubicBezTo>
                  <a:cubicBezTo>
                    <a:pt x="172" y="90"/>
                    <a:pt x="173" y="83"/>
                    <a:pt x="178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6" name="Freeform 80">
              <a:extLst>
                <a:ext uri="{FF2B5EF4-FFF2-40B4-BE49-F238E27FC236}">
                  <a16:creationId xmlns:a16="http://schemas.microsoft.com/office/drawing/2014/main" id="{81671658-C320-4ADB-90B3-065635F3D3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28926" y="3336925"/>
              <a:ext cx="676275" cy="287338"/>
            </a:xfrm>
            <a:custGeom>
              <a:avLst/>
              <a:gdLst>
                <a:gd name="T0" fmla="*/ 60 w 205"/>
                <a:gd name="T1" fmla="*/ 6 h 87"/>
                <a:gd name="T2" fmla="*/ 108 w 205"/>
                <a:gd name="T3" fmla="*/ 0 h 87"/>
                <a:gd name="T4" fmla="*/ 183 w 205"/>
                <a:gd name="T5" fmla="*/ 3 h 87"/>
                <a:gd name="T6" fmla="*/ 200 w 205"/>
                <a:gd name="T7" fmla="*/ 20 h 87"/>
                <a:gd name="T8" fmla="*/ 203 w 205"/>
                <a:gd name="T9" fmla="*/ 47 h 87"/>
                <a:gd name="T10" fmla="*/ 184 w 205"/>
                <a:gd name="T11" fmla="*/ 76 h 87"/>
                <a:gd name="T12" fmla="*/ 129 w 205"/>
                <a:gd name="T13" fmla="*/ 84 h 87"/>
                <a:gd name="T14" fmla="*/ 49 w 205"/>
                <a:gd name="T15" fmla="*/ 85 h 87"/>
                <a:gd name="T16" fmla="*/ 16 w 205"/>
                <a:gd name="T17" fmla="*/ 70 h 87"/>
                <a:gd name="T18" fmla="*/ 15 w 205"/>
                <a:gd name="T19" fmla="*/ 25 h 87"/>
                <a:gd name="T20" fmla="*/ 60 w 205"/>
                <a:gd name="T21" fmla="*/ 6 h 87"/>
                <a:gd name="T22" fmla="*/ 161 w 205"/>
                <a:gd name="T23" fmla="*/ 42 h 87"/>
                <a:gd name="T24" fmla="*/ 59 w 205"/>
                <a:gd name="T25" fmla="*/ 49 h 87"/>
                <a:gd name="T26" fmla="*/ 161 w 205"/>
                <a:gd name="T27" fmla="*/ 4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5" h="87">
                  <a:moveTo>
                    <a:pt x="60" y="6"/>
                  </a:moveTo>
                  <a:cubicBezTo>
                    <a:pt x="76" y="4"/>
                    <a:pt x="92" y="0"/>
                    <a:pt x="108" y="0"/>
                  </a:cubicBezTo>
                  <a:cubicBezTo>
                    <a:pt x="133" y="0"/>
                    <a:pt x="158" y="0"/>
                    <a:pt x="183" y="3"/>
                  </a:cubicBezTo>
                  <a:cubicBezTo>
                    <a:pt x="189" y="4"/>
                    <a:pt x="197" y="13"/>
                    <a:pt x="200" y="20"/>
                  </a:cubicBezTo>
                  <a:cubicBezTo>
                    <a:pt x="203" y="28"/>
                    <a:pt x="203" y="38"/>
                    <a:pt x="203" y="47"/>
                  </a:cubicBezTo>
                  <a:cubicBezTo>
                    <a:pt x="205" y="64"/>
                    <a:pt x="200" y="72"/>
                    <a:pt x="184" y="76"/>
                  </a:cubicBezTo>
                  <a:cubicBezTo>
                    <a:pt x="166" y="80"/>
                    <a:pt x="148" y="83"/>
                    <a:pt x="129" y="84"/>
                  </a:cubicBezTo>
                  <a:cubicBezTo>
                    <a:pt x="103" y="86"/>
                    <a:pt x="76" y="87"/>
                    <a:pt x="49" y="85"/>
                  </a:cubicBezTo>
                  <a:cubicBezTo>
                    <a:pt x="38" y="84"/>
                    <a:pt x="26" y="77"/>
                    <a:pt x="16" y="70"/>
                  </a:cubicBezTo>
                  <a:cubicBezTo>
                    <a:pt x="0" y="58"/>
                    <a:pt x="0" y="38"/>
                    <a:pt x="15" y="25"/>
                  </a:cubicBezTo>
                  <a:cubicBezTo>
                    <a:pt x="28" y="14"/>
                    <a:pt x="40" y="0"/>
                    <a:pt x="60" y="6"/>
                  </a:cubicBezTo>
                  <a:close/>
                  <a:moveTo>
                    <a:pt x="161" y="42"/>
                  </a:moveTo>
                  <a:cubicBezTo>
                    <a:pt x="145" y="30"/>
                    <a:pt x="72" y="35"/>
                    <a:pt x="59" y="49"/>
                  </a:cubicBezTo>
                  <a:cubicBezTo>
                    <a:pt x="95" y="46"/>
                    <a:pt x="128" y="44"/>
                    <a:pt x="161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F9A6F7E9-4822-4C55-A853-4C7914B8CB1A}"/>
              </a:ext>
            </a:extLst>
          </p:cNvPr>
          <p:cNvSpPr txBox="1"/>
          <p:nvPr/>
        </p:nvSpPr>
        <p:spPr>
          <a:xfrm>
            <a:off x="2545536" y="393562"/>
            <a:ext cx="2763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altLang="zh-CN" sz="1200" dirty="0">
                <a:solidFill>
                  <a:sysClr val="windowText" lastClr="000000"/>
                </a:solidFill>
                <a:latin typeface="Segoe UI Light" panose="020B0502040204020203" pitchFamily="34" charset="0"/>
                <a:ea typeface="微软雅黑 Light" pitchFamily="34" charset="-122"/>
                <a:cs typeface="Segoe UI Light" panose="020B0502040204020203" pitchFamily="34" charset="0"/>
              </a:rPr>
              <a:t>/ THE BACKGROUND AND MEANING</a:t>
            </a:r>
            <a:endParaRPr lang="zh-CN" altLang="en-US" sz="1200" dirty="0">
              <a:solidFill>
                <a:sysClr val="windowText" lastClr="000000"/>
              </a:solidFill>
              <a:latin typeface="Segoe UI Light" panose="020B0502040204020203" pitchFamily="34" charset="0"/>
              <a:ea typeface="微软雅黑 Light" pitchFamily="34" charset="-122"/>
              <a:cs typeface="Segoe UI Light" panose="020B0502040204020203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3106" y="229138"/>
            <a:ext cx="2438800" cy="46166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939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论文总结与致谢</a:t>
            </a: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1FEC89E0-90D7-48D8-83FC-0C0A4B1FD9BB}"/>
              </a:ext>
            </a:extLst>
          </p:cNvPr>
          <p:cNvCxnSpPr>
            <a:cxnSpLocks/>
          </p:cNvCxnSpPr>
          <p:nvPr/>
        </p:nvCxnSpPr>
        <p:spPr>
          <a:xfrm>
            <a:off x="302006" y="6584663"/>
            <a:ext cx="10051362" cy="0"/>
          </a:xfrm>
          <a:prstGeom prst="line">
            <a:avLst/>
          </a:prstGeom>
          <a:ln w="12700">
            <a:solidFill>
              <a:srgbClr val="0939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1FEC89E0-90D7-48D8-83FC-0C0A4B1FD9BB}"/>
              </a:ext>
            </a:extLst>
          </p:cNvPr>
          <p:cNvCxnSpPr>
            <a:cxnSpLocks/>
          </p:cNvCxnSpPr>
          <p:nvPr/>
        </p:nvCxnSpPr>
        <p:spPr>
          <a:xfrm>
            <a:off x="11143461" y="6584663"/>
            <a:ext cx="688875" cy="0"/>
          </a:xfrm>
          <a:prstGeom prst="line">
            <a:avLst/>
          </a:prstGeom>
          <a:ln w="12700">
            <a:solidFill>
              <a:srgbClr val="0939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0378768" y="6393877"/>
            <a:ext cx="722549" cy="381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0939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b="1" dirty="0">
              <a:solidFill>
                <a:srgbClr val="09397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192B36DB-DACB-438D-925D-EF1962ACB717}"/>
              </a:ext>
            </a:extLst>
          </p:cNvPr>
          <p:cNvSpPr txBox="1"/>
          <p:nvPr/>
        </p:nvSpPr>
        <p:spPr>
          <a:xfrm>
            <a:off x="932996" y="1556969"/>
            <a:ext cx="81945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000" b="1" dirty="0">
                <a:solidFill>
                  <a:srgbClr val="163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EA4E95CD-3A8B-46D0-915F-E9FCA2A0CED8}"/>
              </a:ext>
            </a:extLst>
          </p:cNvPr>
          <p:cNvSpPr txBox="1"/>
          <p:nvPr/>
        </p:nvSpPr>
        <p:spPr>
          <a:xfrm>
            <a:off x="3166834" y="1556969"/>
            <a:ext cx="81945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000" b="1" dirty="0">
                <a:solidFill>
                  <a:srgbClr val="163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endParaRPr lang="zh-CN" altLang="en-US" sz="2000" b="1" dirty="0">
              <a:solidFill>
                <a:srgbClr val="1639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484415F1-DCB0-4AA6-94EA-E02F5298A27D}"/>
              </a:ext>
            </a:extLst>
          </p:cNvPr>
          <p:cNvSpPr txBox="1"/>
          <p:nvPr/>
        </p:nvSpPr>
        <p:spPr>
          <a:xfrm>
            <a:off x="5491010" y="1556969"/>
            <a:ext cx="81945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000" b="1" dirty="0">
                <a:solidFill>
                  <a:srgbClr val="163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endParaRPr lang="zh-CN" altLang="en-US" sz="2000" b="1" dirty="0">
              <a:solidFill>
                <a:srgbClr val="1639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05D9636C-1BCE-433D-B818-B63ADAF2871C}"/>
              </a:ext>
            </a:extLst>
          </p:cNvPr>
          <p:cNvSpPr txBox="1"/>
          <p:nvPr/>
        </p:nvSpPr>
        <p:spPr>
          <a:xfrm>
            <a:off x="8346947" y="1556969"/>
            <a:ext cx="86113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000" b="1" dirty="0">
                <a:solidFill>
                  <a:srgbClr val="163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20XX</a:t>
            </a:r>
            <a:endParaRPr lang="zh-CN" altLang="en-US" sz="2000" b="1" dirty="0">
              <a:solidFill>
                <a:srgbClr val="1639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文本框 8">
            <a:extLst>
              <a:ext uri="{FF2B5EF4-FFF2-40B4-BE49-F238E27FC236}">
                <a16:creationId xmlns:a16="http://schemas.microsoft.com/office/drawing/2014/main" id="{07F88856-DA29-4DD2-90F1-FBB8BC3C9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359" y="2869056"/>
            <a:ext cx="12824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kern="0" dirty="0">
                <a:solidFill>
                  <a:srgbClr val="16397A"/>
                </a:solidFill>
              </a:rPr>
              <a:t>请输入标题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B2C988C2-F565-4BA1-BC55-BD819FBBD8AB}"/>
              </a:ext>
            </a:extLst>
          </p:cNvPr>
          <p:cNvSpPr/>
          <p:nvPr/>
        </p:nvSpPr>
        <p:spPr>
          <a:xfrm>
            <a:off x="969359" y="3310108"/>
            <a:ext cx="1725159" cy="1292662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</a:rPr>
              <a:t>点击此处添加文本内容，如关键词、部分简单介绍等。点击此处添加文本内容，如关键词、部分简单介绍等。</a:t>
            </a:r>
          </a:p>
        </p:txBody>
      </p:sp>
      <p:sp>
        <p:nvSpPr>
          <p:cNvPr id="71" name="任意多边形 15">
            <a:extLst>
              <a:ext uri="{FF2B5EF4-FFF2-40B4-BE49-F238E27FC236}">
                <a16:creationId xmlns:a16="http://schemas.microsoft.com/office/drawing/2014/main" id="{426BDD0B-784A-4D21-AE92-EF46BAF12663}"/>
              </a:ext>
            </a:extLst>
          </p:cNvPr>
          <p:cNvSpPr/>
          <p:nvPr/>
        </p:nvSpPr>
        <p:spPr>
          <a:xfrm>
            <a:off x="1085850" y="2354706"/>
            <a:ext cx="10188575" cy="215900"/>
          </a:xfrm>
          <a:custGeom>
            <a:avLst/>
            <a:gdLst>
              <a:gd name="connsiteX0" fmla="*/ 108000 w 10440000"/>
              <a:gd name="connsiteY0" fmla="*/ 0 h 216000"/>
              <a:gd name="connsiteX1" fmla="*/ 10332000 w 10440000"/>
              <a:gd name="connsiteY1" fmla="*/ 0 h 216000"/>
              <a:gd name="connsiteX2" fmla="*/ 10440000 w 10440000"/>
              <a:gd name="connsiteY2" fmla="*/ 108000 h 216000"/>
              <a:gd name="connsiteX3" fmla="*/ 10332000 w 10440000"/>
              <a:gd name="connsiteY3" fmla="*/ 216000 h 216000"/>
              <a:gd name="connsiteX4" fmla="*/ 108000 w 10440000"/>
              <a:gd name="connsiteY4" fmla="*/ 216000 h 216000"/>
              <a:gd name="connsiteX5" fmla="*/ 0 w 10440000"/>
              <a:gd name="connsiteY5" fmla="*/ 108000 h 216000"/>
              <a:gd name="connsiteX6" fmla="*/ 108000 w 10440000"/>
              <a:gd name="connsiteY6" fmla="*/ 0 h 2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40000" h="216000">
                <a:moveTo>
                  <a:pt x="108000" y="0"/>
                </a:moveTo>
                <a:lnTo>
                  <a:pt x="10332000" y="0"/>
                </a:lnTo>
                <a:cubicBezTo>
                  <a:pt x="10391647" y="0"/>
                  <a:pt x="10440000" y="48353"/>
                  <a:pt x="10440000" y="108000"/>
                </a:cubicBezTo>
                <a:cubicBezTo>
                  <a:pt x="10440000" y="167647"/>
                  <a:pt x="10391647" y="216000"/>
                  <a:pt x="10332000" y="216000"/>
                </a:cubicBezTo>
                <a:lnTo>
                  <a:pt x="108000" y="216000"/>
                </a:lnTo>
                <a:cubicBezTo>
                  <a:pt x="48353" y="216000"/>
                  <a:pt x="0" y="167647"/>
                  <a:pt x="0" y="108000"/>
                </a:cubicBezTo>
                <a:cubicBezTo>
                  <a:pt x="0" y="48353"/>
                  <a:pt x="48353" y="0"/>
                  <a:pt x="108000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4D54468F-3820-4D32-878A-24C0EC3C3FD3}"/>
              </a:ext>
            </a:extLst>
          </p:cNvPr>
          <p:cNvSpPr/>
          <p:nvPr/>
        </p:nvSpPr>
        <p:spPr>
          <a:xfrm>
            <a:off x="1276350" y="2354706"/>
            <a:ext cx="2160588" cy="215900"/>
          </a:xfrm>
          <a:prstGeom prst="rect">
            <a:avLst/>
          </a:prstGeom>
          <a:solidFill>
            <a:srgbClr val="16397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7987BD55-7C05-407A-8724-E4922FF765B7}"/>
              </a:ext>
            </a:extLst>
          </p:cNvPr>
          <p:cNvSpPr/>
          <p:nvPr/>
        </p:nvSpPr>
        <p:spPr>
          <a:xfrm>
            <a:off x="3436938" y="2354706"/>
            <a:ext cx="2379662" cy="215900"/>
          </a:xfrm>
          <a:prstGeom prst="rect">
            <a:avLst/>
          </a:prstGeom>
          <a:solidFill>
            <a:srgbClr val="16397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713E0D7C-583C-460B-B564-960D48CC9C4A}"/>
              </a:ext>
            </a:extLst>
          </p:cNvPr>
          <p:cNvSpPr/>
          <p:nvPr/>
        </p:nvSpPr>
        <p:spPr>
          <a:xfrm>
            <a:off x="5810250" y="2354706"/>
            <a:ext cx="2832100" cy="215900"/>
          </a:xfrm>
          <a:prstGeom prst="rect">
            <a:avLst/>
          </a:prstGeom>
          <a:solidFill>
            <a:srgbClr val="16397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grpSp>
        <p:nvGrpSpPr>
          <p:cNvPr id="75" name="组合 19">
            <a:extLst>
              <a:ext uri="{FF2B5EF4-FFF2-40B4-BE49-F238E27FC236}">
                <a16:creationId xmlns:a16="http://schemas.microsoft.com/office/drawing/2014/main" id="{2D7B1BE7-27FA-42BC-8F88-BE431EBB74DB}"/>
              </a:ext>
            </a:extLst>
          </p:cNvPr>
          <p:cNvGrpSpPr>
            <a:grpSpLocks/>
          </p:cNvGrpSpPr>
          <p:nvPr/>
        </p:nvGrpSpPr>
        <p:grpSpPr bwMode="auto">
          <a:xfrm>
            <a:off x="8456613" y="2246756"/>
            <a:ext cx="431800" cy="431800"/>
            <a:chOff x="812700" y="3140025"/>
            <a:chExt cx="432000" cy="432000"/>
          </a:xfrm>
        </p:grpSpPr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F7DA031B-36C1-45DF-BA5B-8D2D9357383E}"/>
                </a:ext>
              </a:extLst>
            </p:cNvPr>
            <p:cNvSpPr/>
            <p:nvPr/>
          </p:nvSpPr>
          <p:spPr>
            <a:xfrm>
              <a:off x="812700" y="3140025"/>
              <a:ext cx="432000" cy="432000"/>
            </a:xfrm>
            <a:prstGeom prst="ellipse">
              <a:avLst/>
            </a:prstGeom>
            <a:solidFill>
              <a:srgbClr val="0070C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07EBD511-04E6-42A9-A1C4-0FF48D378C78}"/>
                </a:ext>
              </a:extLst>
            </p:cNvPr>
            <p:cNvSpPr/>
            <p:nvPr/>
          </p:nvSpPr>
          <p:spPr>
            <a:xfrm>
              <a:off x="938170" y="3265496"/>
              <a:ext cx="181059" cy="181059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</p:grpSp>
      <p:grpSp>
        <p:nvGrpSpPr>
          <p:cNvPr id="78" name="组合 22">
            <a:extLst>
              <a:ext uri="{FF2B5EF4-FFF2-40B4-BE49-F238E27FC236}">
                <a16:creationId xmlns:a16="http://schemas.microsoft.com/office/drawing/2014/main" id="{1576905E-0256-4BF8-8D99-DC584F8677A3}"/>
              </a:ext>
            </a:extLst>
          </p:cNvPr>
          <p:cNvGrpSpPr>
            <a:grpSpLocks/>
          </p:cNvGrpSpPr>
          <p:nvPr/>
        </p:nvGrpSpPr>
        <p:grpSpPr bwMode="auto">
          <a:xfrm>
            <a:off x="5594350" y="2246756"/>
            <a:ext cx="431800" cy="431800"/>
            <a:chOff x="812700" y="3140025"/>
            <a:chExt cx="432000" cy="4320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32C054C5-381C-4168-9F53-9AA25F403751}"/>
                </a:ext>
              </a:extLst>
            </p:cNvPr>
            <p:cNvSpPr/>
            <p:nvPr/>
          </p:nvSpPr>
          <p:spPr>
            <a:xfrm>
              <a:off x="812700" y="3140025"/>
              <a:ext cx="432000" cy="432000"/>
            </a:xfrm>
            <a:prstGeom prst="ellipse">
              <a:avLst/>
            </a:prstGeom>
            <a:solidFill>
              <a:srgbClr val="0070C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EB4B3CDB-CDD3-44CD-BEFF-A06F3B21F1B4}"/>
                </a:ext>
              </a:extLst>
            </p:cNvPr>
            <p:cNvSpPr/>
            <p:nvPr/>
          </p:nvSpPr>
          <p:spPr>
            <a:xfrm>
              <a:off x="938171" y="3265496"/>
              <a:ext cx="181059" cy="181059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</p:grpSp>
      <p:grpSp>
        <p:nvGrpSpPr>
          <p:cNvPr id="81" name="组合 25">
            <a:extLst>
              <a:ext uri="{FF2B5EF4-FFF2-40B4-BE49-F238E27FC236}">
                <a16:creationId xmlns:a16="http://schemas.microsoft.com/office/drawing/2014/main" id="{5D3742C3-25FD-4F28-B8CF-9F8110B049D1}"/>
              </a:ext>
            </a:extLst>
          </p:cNvPr>
          <p:cNvGrpSpPr>
            <a:grpSpLocks/>
          </p:cNvGrpSpPr>
          <p:nvPr/>
        </p:nvGrpSpPr>
        <p:grpSpPr bwMode="auto">
          <a:xfrm>
            <a:off x="965200" y="2246756"/>
            <a:ext cx="431800" cy="431800"/>
            <a:chOff x="812700" y="3140025"/>
            <a:chExt cx="432000" cy="432000"/>
          </a:xfrm>
        </p:grpSpPr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C23C3873-4F3F-43B0-9DBF-782FA6CC1141}"/>
                </a:ext>
              </a:extLst>
            </p:cNvPr>
            <p:cNvSpPr/>
            <p:nvPr/>
          </p:nvSpPr>
          <p:spPr>
            <a:xfrm>
              <a:off x="812700" y="3140025"/>
              <a:ext cx="432000" cy="432000"/>
            </a:xfrm>
            <a:prstGeom prst="ellipse">
              <a:avLst/>
            </a:prstGeom>
            <a:solidFill>
              <a:srgbClr val="0070C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D9454DDB-6329-463B-A2D0-D344999C98AF}"/>
                </a:ext>
              </a:extLst>
            </p:cNvPr>
            <p:cNvSpPr/>
            <p:nvPr/>
          </p:nvSpPr>
          <p:spPr>
            <a:xfrm>
              <a:off x="938171" y="3265496"/>
              <a:ext cx="181059" cy="181059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</p:grpSp>
      <p:grpSp>
        <p:nvGrpSpPr>
          <p:cNvPr id="84" name="组合 28">
            <a:extLst>
              <a:ext uri="{FF2B5EF4-FFF2-40B4-BE49-F238E27FC236}">
                <a16:creationId xmlns:a16="http://schemas.microsoft.com/office/drawing/2014/main" id="{A9640861-C5A0-4829-92CE-DE069F153A39}"/>
              </a:ext>
            </a:extLst>
          </p:cNvPr>
          <p:cNvGrpSpPr>
            <a:grpSpLocks/>
          </p:cNvGrpSpPr>
          <p:nvPr/>
        </p:nvGrpSpPr>
        <p:grpSpPr bwMode="auto">
          <a:xfrm>
            <a:off x="3222625" y="2246756"/>
            <a:ext cx="431800" cy="431800"/>
            <a:chOff x="812700" y="3140025"/>
            <a:chExt cx="432000" cy="432000"/>
          </a:xfrm>
        </p:grpSpPr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E66429A4-185B-4465-944F-D0CB43B9595F}"/>
                </a:ext>
              </a:extLst>
            </p:cNvPr>
            <p:cNvSpPr/>
            <p:nvPr/>
          </p:nvSpPr>
          <p:spPr>
            <a:xfrm>
              <a:off x="812700" y="3140025"/>
              <a:ext cx="432000" cy="432000"/>
            </a:xfrm>
            <a:prstGeom prst="ellipse">
              <a:avLst/>
            </a:prstGeom>
            <a:solidFill>
              <a:srgbClr val="0070C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B6323E0B-B681-4985-AE2F-8E0A5F75DD8A}"/>
                </a:ext>
              </a:extLst>
            </p:cNvPr>
            <p:cNvSpPr/>
            <p:nvPr/>
          </p:nvSpPr>
          <p:spPr>
            <a:xfrm>
              <a:off x="938171" y="3265496"/>
              <a:ext cx="181059" cy="181059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</p:grpSp>
      <p:sp>
        <p:nvSpPr>
          <p:cNvPr id="4" name="箭头: 右 3">
            <a:extLst>
              <a:ext uri="{FF2B5EF4-FFF2-40B4-BE49-F238E27FC236}">
                <a16:creationId xmlns:a16="http://schemas.microsoft.com/office/drawing/2014/main" id="{F278C7CA-81BC-4C26-A5F9-0A14C72AB5E3}"/>
              </a:ext>
            </a:extLst>
          </p:cNvPr>
          <p:cNvSpPr/>
          <p:nvPr/>
        </p:nvSpPr>
        <p:spPr>
          <a:xfrm>
            <a:off x="10597556" y="2246556"/>
            <a:ext cx="805962" cy="432000"/>
          </a:xfrm>
          <a:prstGeom prst="rightArrow">
            <a:avLst>
              <a:gd name="adj1" fmla="val 43385"/>
              <a:gd name="adj2" fmla="val 50000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框 8">
            <a:extLst>
              <a:ext uri="{FF2B5EF4-FFF2-40B4-BE49-F238E27FC236}">
                <a16:creationId xmlns:a16="http://schemas.microsoft.com/office/drawing/2014/main" id="{DB48AC98-1E37-4C74-84F7-AA195E946A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625" y="2869056"/>
            <a:ext cx="12824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kern="0" dirty="0">
                <a:solidFill>
                  <a:srgbClr val="16397A"/>
                </a:solidFill>
              </a:rPr>
              <a:t>请输入标题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A1E481A5-EC7C-4E3A-94DF-69145C796FB1}"/>
              </a:ext>
            </a:extLst>
          </p:cNvPr>
          <p:cNvSpPr/>
          <p:nvPr/>
        </p:nvSpPr>
        <p:spPr>
          <a:xfrm>
            <a:off x="3222625" y="3310108"/>
            <a:ext cx="1725159" cy="2252924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</a:rPr>
              <a:t>点击此处添加文本内容，如关键词、部分简单介绍等。点击此处添加文本内容，如关键词、部分简单介绍等。点击此处添加文本内容，如关键词、部分简单介绍等。点击此处添加文本内容，如关键词、部分简单介绍等。</a:t>
            </a:r>
          </a:p>
        </p:txBody>
      </p:sp>
      <p:sp>
        <p:nvSpPr>
          <p:cNvPr id="90" name="文本框 8">
            <a:extLst>
              <a:ext uri="{FF2B5EF4-FFF2-40B4-BE49-F238E27FC236}">
                <a16:creationId xmlns:a16="http://schemas.microsoft.com/office/drawing/2014/main" id="{EF6D90D6-E026-4C59-942F-FDE2380514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4350" y="2869056"/>
            <a:ext cx="12824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kern="0" dirty="0">
                <a:solidFill>
                  <a:srgbClr val="16397A"/>
                </a:solidFill>
              </a:rPr>
              <a:t>请输入标题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A2230CED-87E0-48CD-84A6-246B1194C394}"/>
              </a:ext>
            </a:extLst>
          </p:cNvPr>
          <p:cNvSpPr/>
          <p:nvPr/>
        </p:nvSpPr>
        <p:spPr>
          <a:xfrm>
            <a:off x="5594350" y="3310108"/>
            <a:ext cx="1725159" cy="1772793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</a:rPr>
              <a:t>点击此处添加文本内容，如关键词、部分简单介绍等。点击此处添加文本内容，如关键词、部分简单介绍等。点击此处添加文本内容，如关键词、部分简单介绍等。</a:t>
            </a:r>
          </a:p>
        </p:txBody>
      </p:sp>
      <p:sp>
        <p:nvSpPr>
          <p:cNvPr id="92" name="文本框 8">
            <a:extLst>
              <a:ext uri="{FF2B5EF4-FFF2-40B4-BE49-F238E27FC236}">
                <a16:creationId xmlns:a16="http://schemas.microsoft.com/office/drawing/2014/main" id="{CE1AF0DF-9886-4CC1-8008-B3C65C36B3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6613" y="2869056"/>
            <a:ext cx="12824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kern="0" dirty="0">
                <a:solidFill>
                  <a:srgbClr val="16397A"/>
                </a:solidFill>
              </a:rPr>
              <a:t>请输入标题</a:t>
            </a: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8C63745C-59C5-4F60-AE43-6505444541E4}"/>
              </a:ext>
            </a:extLst>
          </p:cNvPr>
          <p:cNvSpPr/>
          <p:nvPr/>
        </p:nvSpPr>
        <p:spPr>
          <a:xfrm>
            <a:off x="8456613" y="3310108"/>
            <a:ext cx="1725159" cy="1292662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</a:rPr>
              <a:t>点击此处添加文本内容，如关键词、部分简单介绍等。点击此处添加文本内容，如关键词、部分简单介绍等。</a:t>
            </a:r>
          </a:p>
        </p:txBody>
      </p:sp>
    </p:spTree>
    <p:extLst>
      <p:ext uri="{BB962C8B-B14F-4D97-AF65-F5344CB8AC3E}">
        <p14:creationId xmlns:p14="http://schemas.microsoft.com/office/powerpoint/2010/main" val="26644584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321B04B-3BE8-4DF1-9582-77D990B4EF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5" b="21875"/>
          <a:stretch/>
        </p:blipFill>
        <p:spPr bwMode="auto">
          <a:xfrm>
            <a:off x="0" y="0"/>
            <a:ext cx="12192000" cy="6858000"/>
          </a:xfrm>
          <a:custGeom>
            <a:avLst/>
            <a:gdLst>
              <a:gd name="connsiteX0" fmla="*/ 0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0 w 121919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8000"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A_矩形 9">
            <a:extLst>
              <a:ext uri="{FF2B5EF4-FFF2-40B4-BE49-F238E27FC236}">
                <a16:creationId xmlns:a16="http://schemas.microsoft.com/office/drawing/2014/main" id="{B9692346-729D-46A0-B975-D44B5B598367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-973"/>
            <a:ext cx="12192000" cy="6858000"/>
          </a:xfrm>
          <a:prstGeom prst="rect">
            <a:avLst/>
          </a:prstGeom>
          <a:gradFill>
            <a:gsLst>
              <a:gs pos="0">
                <a:srgbClr val="09397E">
                  <a:alpha val="51000"/>
                </a:srgbClr>
              </a:gs>
              <a:gs pos="82000">
                <a:srgbClr val="09397E"/>
              </a:gs>
            </a:gsLst>
            <a:lin ang="5400000" scaled="1"/>
          </a:gra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zh-CN" altLang="en-US" sz="18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0F4690AD-A338-45F9-9331-8B86A4B77857}"/>
              </a:ext>
            </a:extLst>
          </p:cNvPr>
          <p:cNvGrpSpPr/>
          <p:nvPr/>
        </p:nvGrpSpPr>
        <p:grpSpPr>
          <a:xfrm>
            <a:off x="2960915" y="299818"/>
            <a:ext cx="6270172" cy="6258367"/>
            <a:chOff x="2713038" y="60325"/>
            <a:chExt cx="6743700" cy="6731000"/>
          </a:xfrm>
          <a:solidFill>
            <a:schemeClr val="bg1">
              <a:alpha val="2000"/>
            </a:schemeClr>
          </a:solidFill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05177E4F-26C9-4CB1-B47D-3FE80065A4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13038" y="60325"/>
              <a:ext cx="6743700" cy="6731000"/>
            </a:xfrm>
            <a:custGeom>
              <a:avLst/>
              <a:gdLst>
                <a:gd name="T0" fmla="*/ 949 w 2045"/>
                <a:gd name="T1" fmla="*/ 2044 h 2044"/>
                <a:gd name="T2" fmla="*/ 865 w 2045"/>
                <a:gd name="T3" fmla="*/ 2032 h 2044"/>
                <a:gd name="T4" fmla="*/ 449 w 2045"/>
                <a:gd name="T5" fmla="*/ 1865 h 2044"/>
                <a:gd name="T6" fmla="*/ 24 w 2045"/>
                <a:gd name="T7" fmla="*/ 1220 h 2044"/>
                <a:gd name="T8" fmla="*/ 9 w 2045"/>
                <a:gd name="T9" fmla="*/ 935 h 2044"/>
                <a:gd name="T10" fmla="*/ 421 w 2045"/>
                <a:gd name="T11" fmla="*/ 203 h 2044"/>
                <a:gd name="T12" fmla="*/ 829 w 2045"/>
                <a:gd name="T13" fmla="*/ 22 h 2044"/>
                <a:gd name="T14" fmla="*/ 1113 w 2045"/>
                <a:gd name="T15" fmla="*/ 8 h 2044"/>
                <a:gd name="T16" fmla="*/ 1628 w 2045"/>
                <a:gd name="T17" fmla="*/ 202 h 2044"/>
                <a:gd name="T18" fmla="*/ 2020 w 2045"/>
                <a:gd name="T19" fmla="*/ 798 h 2044"/>
                <a:gd name="T20" fmla="*/ 2041 w 2045"/>
                <a:gd name="T21" fmla="*/ 935 h 2044"/>
                <a:gd name="T22" fmla="*/ 2045 w 2045"/>
                <a:gd name="T23" fmla="*/ 948 h 2044"/>
                <a:gd name="T24" fmla="*/ 2045 w 2045"/>
                <a:gd name="T25" fmla="*/ 1100 h 2044"/>
                <a:gd name="T26" fmla="*/ 2041 w 2045"/>
                <a:gd name="T27" fmla="*/ 1117 h 2044"/>
                <a:gd name="T28" fmla="*/ 2023 w 2045"/>
                <a:gd name="T29" fmla="*/ 1239 h 2044"/>
                <a:gd name="T30" fmla="*/ 1692 w 2045"/>
                <a:gd name="T31" fmla="*/ 1794 h 2044"/>
                <a:gd name="T32" fmla="*/ 1185 w 2045"/>
                <a:gd name="T33" fmla="*/ 2032 h 2044"/>
                <a:gd name="T34" fmla="*/ 1101 w 2045"/>
                <a:gd name="T35" fmla="*/ 2044 h 2044"/>
                <a:gd name="T36" fmla="*/ 949 w 2045"/>
                <a:gd name="T37" fmla="*/ 2044 h 2044"/>
                <a:gd name="T38" fmla="*/ 40 w 2045"/>
                <a:gd name="T39" fmla="*/ 1024 h 2044"/>
                <a:gd name="T40" fmla="*/ 1025 w 2045"/>
                <a:gd name="T41" fmla="*/ 2005 h 2044"/>
                <a:gd name="T42" fmla="*/ 2006 w 2045"/>
                <a:gd name="T43" fmla="*/ 1022 h 2044"/>
                <a:gd name="T44" fmla="*/ 1025 w 2045"/>
                <a:gd name="T45" fmla="*/ 39 h 2044"/>
                <a:gd name="T46" fmla="*/ 40 w 2045"/>
                <a:gd name="T47" fmla="*/ 1024 h 2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45" h="2044">
                  <a:moveTo>
                    <a:pt x="949" y="2044"/>
                  </a:moveTo>
                  <a:cubicBezTo>
                    <a:pt x="921" y="2040"/>
                    <a:pt x="893" y="2036"/>
                    <a:pt x="865" y="2032"/>
                  </a:cubicBezTo>
                  <a:cubicBezTo>
                    <a:pt x="714" y="2008"/>
                    <a:pt x="574" y="1953"/>
                    <a:pt x="449" y="1865"/>
                  </a:cubicBezTo>
                  <a:cubicBezTo>
                    <a:pt x="222" y="1706"/>
                    <a:pt x="80" y="1491"/>
                    <a:pt x="24" y="1220"/>
                  </a:cubicBezTo>
                  <a:cubicBezTo>
                    <a:pt x="4" y="1126"/>
                    <a:pt x="0" y="1031"/>
                    <a:pt x="9" y="935"/>
                  </a:cubicBezTo>
                  <a:cubicBezTo>
                    <a:pt x="39" y="630"/>
                    <a:pt x="178" y="387"/>
                    <a:pt x="421" y="203"/>
                  </a:cubicBezTo>
                  <a:cubicBezTo>
                    <a:pt x="542" y="111"/>
                    <a:pt x="680" y="52"/>
                    <a:pt x="829" y="22"/>
                  </a:cubicBezTo>
                  <a:cubicBezTo>
                    <a:pt x="923" y="4"/>
                    <a:pt x="1018" y="0"/>
                    <a:pt x="1113" y="8"/>
                  </a:cubicBezTo>
                  <a:cubicBezTo>
                    <a:pt x="1303" y="24"/>
                    <a:pt x="1475" y="89"/>
                    <a:pt x="1628" y="202"/>
                  </a:cubicBezTo>
                  <a:cubicBezTo>
                    <a:pt x="1831" y="353"/>
                    <a:pt x="1962" y="552"/>
                    <a:pt x="2020" y="798"/>
                  </a:cubicBezTo>
                  <a:cubicBezTo>
                    <a:pt x="2030" y="843"/>
                    <a:pt x="2034" y="889"/>
                    <a:pt x="2041" y="935"/>
                  </a:cubicBezTo>
                  <a:cubicBezTo>
                    <a:pt x="2042" y="939"/>
                    <a:pt x="2044" y="944"/>
                    <a:pt x="2045" y="948"/>
                  </a:cubicBezTo>
                  <a:cubicBezTo>
                    <a:pt x="2045" y="999"/>
                    <a:pt x="2045" y="1049"/>
                    <a:pt x="2045" y="1100"/>
                  </a:cubicBezTo>
                  <a:cubicBezTo>
                    <a:pt x="2044" y="1106"/>
                    <a:pt x="2041" y="1111"/>
                    <a:pt x="2041" y="1117"/>
                  </a:cubicBezTo>
                  <a:cubicBezTo>
                    <a:pt x="2035" y="1158"/>
                    <a:pt x="2031" y="1199"/>
                    <a:pt x="2023" y="1239"/>
                  </a:cubicBezTo>
                  <a:cubicBezTo>
                    <a:pt x="1973" y="1460"/>
                    <a:pt x="1863" y="1646"/>
                    <a:pt x="1692" y="1794"/>
                  </a:cubicBezTo>
                  <a:cubicBezTo>
                    <a:pt x="1546" y="1922"/>
                    <a:pt x="1377" y="2001"/>
                    <a:pt x="1185" y="2032"/>
                  </a:cubicBezTo>
                  <a:cubicBezTo>
                    <a:pt x="1157" y="2036"/>
                    <a:pt x="1129" y="2040"/>
                    <a:pt x="1101" y="2044"/>
                  </a:cubicBezTo>
                  <a:cubicBezTo>
                    <a:pt x="1050" y="2044"/>
                    <a:pt x="1000" y="2044"/>
                    <a:pt x="949" y="2044"/>
                  </a:cubicBezTo>
                  <a:close/>
                  <a:moveTo>
                    <a:pt x="40" y="1024"/>
                  </a:moveTo>
                  <a:cubicBezTo>
                    <a:pt x="40" y="1564"/>
                    <a:pt x="484" y="2005"/>
                    <a:pt x="1025" y="2005"/>
                  </a:cubicBezTo>
                  <a:cubicBezTo>
                    <a:pt x="1566" y="2004"/>
                    <a:pt x="2006" y="1564"/>
                    <a:pt x="2006" y="1022"/>
                  </a:cubicBezTo>
                  <a:cubicBezTo>
                    <a:pt x="2005" y="482"/>
                    <a:pt x="1563" y="39"/>
                    <a:pt x="1025" y="39"/>
                  </a:cubicBezTo>
                  <a:cubicBezTo>
                    <a:pt x="485" y="39"/>
                    <a:pt x="40" y="485"/>
                    <a:pt x="40" y="10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2021FBC2-6A75-4285-93A5-8F161949AA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3338" y="1192213"/>
              <a:ext cx="4487863" cy="4479925"/>
            </a:xfrm>
            <a:custGeom>
              <a:avLst/>
              <a:gdLst>
                <a:gd name="T0" fmla="*/ 680 w 1361"/>
                <a:gd name="T1" fmla="*/ 1359 h 1360"/>
                <a:gd name="T2" fmla="*/ 684 w 1361"/>
                <a:gd name="T3" fmla="*/ 2 h 1360"/>
                <a:gd name="T4" fmla="*/ 740 w 1361"/>
                <a:gd name="T5" fmla="*/ 464 h 1360"/>
                <a:gd name="T6" fmla="*/ 839 w 1361"/>
                <a:gd name="T7" fmla="*/ 362 h 1360"/>
                <a:gd name="T8" fmla="*/ 1143 w 1361"/>
                <a:gd name="T9" fmla="*/ 471 h 1360"/>
                <a:gd name="T10" fmla="*/ 1020 w 1361"/>
                <a:gd name="T11" fmla="*/ 539 h 1360"/>
                <a:gd name="T12" fmla="*/ 747 w 1361"/>
                <a:gd name="T13" fmla="*/ 507 h 1360"/>
                <a:gd name="T14" fmla="*/ 714 w 1361"/>
                <a:gd name="T15" fmla="*/ 544 h 1360"/>
                <a:gd name="T16" fmla="*/ 638 w 1361"/>
                <a:gd name="T17" fmla="*/ 886 h 1360"/>
                <a:gd name="T18" fmla="*/ 675 w 1361"/>
                <a:gd name="T19" fmla="*/ 1241 h 1360"/>
                <a:gd name="T20" fmla="*/ 1207 w 1361"/>
                <a:gd name="T21" fmla="*/ 1036 h 1360"/>
                <a:gd name="T22" fmla="*/ 719 w 1361"/>
                <a:gd name="T23" fmla="*/ 42 h 1360"/>
                <a:gd name="T24" fmla="*/ 719 w 1361"/>
                <a:gd name="T25" fmla="*/ 139 h 1360"/>
                <a:gd name="T26" fmla="*/ 739 w 1361"/>
                <a:gd name="T27" fmla="*/ 252 h 1360"/>
                <a:gd name="T28" fmla="*/ 1117 w 1361"/>
                <a:gd name="T29" fmla="*/ 248 h 1360"/>
                <a:gd name="T30" fmla="*/ 1110 w 1361"/>
                <a:gd name="T31" fmla="*/ 333 h 1360"/>
                <a:gd name="T32" fmla="*/ 711 w 1361"/>
                <a:gd name="T33" fmla="*/ 372 h 1360"/>
                <a:gd name="T34" fmla="*/ 740 w 1361"/>
                <a:gd name="T35" fmla="*/ 464 h 1360"/>
                <a:gd name="T36" fmla="*/ 109 w 1361"/>
                <a:gd name="T37" fmla="*/ 950 h 1360"/>
                <a:gd name="T38" fmla="*/ 212 w 1361"/>
                <a:gd name="T39" fmla="*/ 872 h 1360"/>
                <a:gd name="T40" fmla="*/ 519 w 1361"/>
                <a:gd name="T41" fmla="*/ 886 h 1360"/>
                <a:gd name="T42" fmla="*/ 559 w 1361"/>
                <a:gd name="T43" fmla="*/ 794 h 1360"/>
                <a:gd name="T44" fmla="*/ 630 w 1361"/>
                <a:gd name="T45" fmla="*/ 526 h 1360"/>
                <a:gd name="T46" fmla="*/ 613 w 1361"/>
                <a:gd name="T47" fmla="*/ 514 h 1360"/>
                <a:gd name="T48" fmla="*/ 548 w 1361"/>
                <a:gd name="T49" fmla="*/ 593 h 1360"/>
                <a:gd name="T50" fmla="*/ 424 w 1361"/>
                <a:gd name="T51" fmla="*/ 823 h 1360"/>
                <a:gd name="T52" fmla="*/ 175 w 1361"/>
                <a:gd name="T53" fmla="*/ 798 h 1360"/>
                <a:gd name="T54" fmla="*/ 110 w 1361"/>
                <a:gd name="T55" fmla="*/ 667 h 1360"/>
                <a:gd name="T56" fmla="*/ 109 w 1361"/>
                <a:gd name="T57" fmla="*/ 497 h 1360"/>
                <a:gd name="T58" fmla="*/ 207 w 1361"/>
                <a:gd name="T59" fmla="*/ 341 h 1360"/>
                <a:gd name="T60" fmla="*/ 510 w 1361"/>
                <a:gd name="T61" fmla="*/ 470 h 1360"/>
                <a:gd name="T62" fmla="*/ 516 w 1361"/>
                <a:gd name="T63" fmla="*/ 484 h 1360"/>
                <a:gd name="T64" fmla="*/ 627 w 1361"/>
                <a:gd name="T65" fmla="*/ 352 h 1360"/>
                <a:gd name="T66" fmla="*/ 601 w 1361"/>
                <a:gd name="T67" fmla="*/ 337 h 1360"/>
                <a:gd name="T68" fmla="*/ 521 w 1361"/>
                <a:gd name="T69" fmla="*/ 322 h 1360"/>
                <a:gd name="T70" fmla="*/ 638 w 1361"/>
                <a:gd name="T71" fmla="*/ 123 h 1360"/>
                <a:gd name="T72" fmla="*/ 154 w 1361"/>
                <a:gd name="T73" fmla="*/ 324 h 1360"/>
                <a:gd name="T74" fmla="*/ 135 w 1361"/>
                <a:gd name="T75" fmla="*/ 996 h 1360"/>
                <a:gd name="T76" fmla="*/ 346 w 1361"/>
                <a:gd name="T77" fmla="*/ 1219 h 1360"/>
                <a:gd name="T78" fmla="*/ 575 w 1361"/>
                <a:gd name="T79" fmla="*/ 1203 h 1360"/>
                <a:gd name="T80" fmla="*/ 534 w 1361"/>
                <a:gd name="T81" fmla="*/ 970 h 1360"/>
                <a:gd name="T82" fmla="*/ 135 w 1361"/>
                <a:gd name="T83" fmla="*/ 996 h 1360"/>
                <a:gd name="T84" fmla="*/ 422 w 1361"/>
                <a:gd name="T85" fmla="*/ 649 h 1360"/>
                <a:gd name="T86" fmla="*/ 254 w 1361"/>
                <a:gd name="T87" fmla="*/ 631 h 1360"/>
                <a:gd name="T88" fmla="*/ 228 w 1361"/>
                <a:gd name="T89" fmla="*/ 684 h 1360"/>
                <a:gd name="T90" fmla="*/ 367 w 1361"/>
                <a:gd name="T91" fmla="*/ 724 h 1360"/>
                <a:gd name="T92" fmla="*/ 406 w 1361"/>
                <a:gd name="T93" fmla="*/ 528 h 1360"/>
                <a:gd name="T94" fmla="*/ 372 w 1361"/>
                <a:gd name="T95" fmla="*/ 444 h 1360"/>
                <a:gd name="T96" fmla="*/ 201 w 1361"/>
                <a:gd name="T97" fmla="*/ 527 h 1360"/>
                <a:gd name="T98" fmla="*/ 284 w 1361"/>
                <a:gd name="T99" fmla="*/ 535 h 1360"/>
                <a:gd name="T100" fmla="*/ 406 w 1361"/>
                <a:gd name="T101" fmla="*/ 528 h 1360"/>
                <a:gd name="T102" fmla="*/ 839 w 1361"/>
                <a:gd name="T103" fmla="*/ 459 h 1360"/>
                <a:gd name="T104" fmla="*/ 997 w 1361"/>
                <a:gd name="T105" fmla="*/ 456 h 1360"/>
                <a:gd name="T106" fmla="*/ 1036 w 1361"/>
                <a:gd name="T107" fmla="*/ 446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61" h="1360">
                  <a:moveTo>
                    <a:pt x="1361" y="681"/>
                  </a:moveTo>
                  <a:cubicBezTo>
                    <a:pt x="1358" y="1058"/>
                    <a:pt x="1055" y="1360"/>
                    <a:pt x="680" y="1359"/>
                  </a:cubicBezTo>
                  <a:cubicBezTo>
                    <a:pt x="306" y="1358"/>
                    <a:pt x="0" y="1050"/>
                    <a:pt x="3" y="679"/>
                  </a:cubicBezTo>
                  <a:cubicBezTo>
                    <a:pt x="6" y="301"/>
                    <a:pt x="311" y="0"/>
                    <a:pt x="684" y="2"/>
                  </a:cubicBezTo>
                  <a:cubicBezTo>
                    <a:pt x="1064" y="3"/>
                    <a:pt x="1359" y="311"/>
                    <a:pt x="1361" y="681"/>
                  </a:cubicBezTo>
                  <a:close/>
                  <a:moveTo>
                    <a:pt x="740" y="464"/>
                  </a:moveTo>
                  <a:cubicBezTo>
                    <a:pt x="744" y="455"/>
                    <a:pt x="747" y="446"/>
                    <a:pt x="751" y="438"/>
                  </a:cubicBezTo>
                  <a:cubicBezTo>
                    <a:pt x="770" y="400"/>
                    <a:pt x="795" y="367"/>
                    <a:pt x="839" y="362"/>
                  </a:cubicBezTo>
                  <a:cubicBezTo>
                    <a:pt x="915" y="353"/>
                    <a:pt x="990" y="349"/>
                    <a:pt x="1066" y="359"/>
                  </a:cubicBezTo>
                  <a:cubicBezTo>
                    <a:pt x="1121" y="367"/>
                    <a:pt x="1158" y="403"/>
                    <a:pt x="1143" y="471"/>
                  </a:cubicBezTo>
                  <a:cubicBezTo>
                    <a:pt x="1136" y="502"/>
                    <a:pt x="1120" y="519"/>
                    <a:pt x="1092" y="527"/>
                  </a:cubicBezTo>
                  <a:cubicBezTo>
                    <a:pt x="1069" y="533"/>
                    <a:pt x="1044" y="537"/>
                    <a:pt x="1020" y="539"/>
                  </a:cubicBezTo>
                  <a:cubicBezTo>
                    <a:pt x="975" y="542"/>
                    <a:pt x="929" y="541"/>
                    <a:pt x="884" y="546"/>
                  </a:cubicBezTo>
                  <a:cubicBezTo>
                    <a:pt x="833" y="551"/>
                    <a:pt x="785" y="547"/>
                    <a:pt x="747" y="507"/>
                  </a:cubicBezTo>
                  <a:cubicBezTo>
                    <a:pt x="736" y="496"/>
                    <a:pt x="730" y="499"/>
                    <a:pt x="725" y="511"/>
                  </a:cubicBezTo>
                  <a:cubicBezTo>
                    <a:pt x="721" y="522"/>
                    <a:pt x="717" y="533"/>
                    <a:pt x="714" y="544"/>
                  </a:cubicBezTo>
                  <a:cubicBezTo>
                    <a:pt x="695" y="606"/>
                    <a:pt x="678" y="668"/>
                    <a:pt x="658" y="729"/>
                  </a:cubicBezTo>
                  <a:cubicBezTo>
                    <a:pt x="642" y="780"/>
                    <a:pt x="634" y="832"/>
                    <a:pt x="638" y="886"/>
                  </a:cubicBezTo>
                  <a:cubicBezTo>
                    <a:pt x="640" y="921"/>
                    <a:pt x="641" y="955"/>
                    <a:pt x="641" y="990"/>
                  </a:cubicBezTo>
                  <a:cubicBezTo>
                    <a:pt x="641" y="1075"/>
                    <a:pt x="657" y="1158"/>
                    <a:pt x="675" y="1241"/>
                  </a:cubicBezTo>
                  <a:cubicBezTo>
                    <a:pt x="680" y="1266"/>
                    <a:pt x="687" y="1291"/>
                    <a:pt x="660" y="1315"/>
                  </a:cubicBezTo>
                  <a:cubicBezTo>
                    <a:pt x="894" y="1314"/>
                    <a:pt x="1077" y="1224"/>
                    <a:pt x="1207" y="1036"/>
                  </a:cubicBezTo>
                  <a:cubicBezTo>
                    <a:pt x="1354" y="823"/>
                    <a:pt x="1355" y="545"/>
                    <a:pt x="1211" y="329"/>
                  </a:cubicBezTo>
                  <a:cubicBezTo>
                    <a:pt x="1094" y="154"/>
                    <a:pt x="929" y="59"/>
                    <a:pt x="719" y="42"/>
                  </a:cubicBezTo>
                  <a:cubicBezTo>
                    <a:pt x="722" y="51"/>
                    <a:pt x="725" y="57"/>
                    <a:pt x="725" y="63"/>
                  </a:cubicBezTo>
                  <a:cubicBezTo>
                    <a:pt x="724" y="88"/>
                    <a:pt x="722" y="114"/>
                    <a:pt x="719" y="139"/>
                  </a:cubicBezTo>
                  <a:cubicBezTo>
                    <a:pt x="715" y="165"/>
                    <a:pt x="708" y="191"/>
                    <a:pt x="704" y="218"/>
                  </a:cubicBezTo>
                  <a:cubicBezTo>
                    <a:pt x="698" y="249"/>
                    <a:pt x="710" y="259"/>
                    <a:pt x="739" y="252"/>
                  </a:cubicBezTo>
                  <a:cubicBezTo>
                    <a:pt x="764" y="246"/>
                    <a:pt x="789" y="238"/>
                    <a:pt x="814" y="237"/>
                  </a:cubicBezTo>
                  <a:cubicBezTo>
                    <a:pt x="915" y="234"/>
                    <a:pt x="1017" y="220"/>
                    <a:pt x="1117" y="248"/>
                  </a:cubicBezTo>
                  <a:cubicBezTo>
                    <a:pt x="1147" y="257"/>
                    <a:pt x="1156" y="267"/>
                    <a:pt x="1154" y="301"/>
                  </a:cubicBezTo>
                  <a:cubicBezTo>
                    <a:pt x="1152" y="323"/>
                    <a:pt x="1139" y="333"/>
                    <a:pt x="1110" y="333"/>
                  </a:cubicBezTo>
                  <a:cubicBezTo>
                    <a:pt x="991" y="332"/>
                    <a:pt x="872" y="327"/>
                    <a:pt x="753" y="339"/>
                  </a:cubicBezTo>
                  <a:cubicBezTo>
                    <a:pt x="731" y="342"/>
                    <a:pt x="716" y="350"/>
                    <a:pt x="711" y="372"/>
                  </a:cubicBezTo>
                  <a:cubicBezTo>
                    <a:pt x="705" y="403"/>
                    <a:pt x="718" y="430"/>
                    <a:pt x="730" y="458"/>
                  </a:cubicBezTo>
                  <a:cubicBezTo>
                    <a:pt x="731" y="461"/>
                    <a:pt x="736" y="462"/>
                    <a:pt x="740" y="464"/>
                  </a:cubicBezTo>
                  <a:close/>
                  <a:moveTo>
                    <a:pt x="101" y="948"/>
                  </a:moveTo>
                  <a:cubicBezTo>
                    <a:pt x="104" y="949"/>
                    <a:pt x="106" y="949"/>
                    <a:pt x="109" y="950"/>
                  </a:cubicBezTo>
                  <a:cubicBezTo>
                    <a:pt x="122" y="933"/>
                    <a:pt x="134" y="915"/>
                    <a:pt x="148" y="898"/>
                  </a:cubicBezTo>
                  <a:cubicBezTo>
                    <a:pt x="165" y="878"/>
                    <a:pt x="184" y="867"/>
                    <a:pt x="212" y="872"/>
                  </a:cubicBezTo>
                  <a:cubicBezTo>
                    <a:pt x="243" y="877"/>
                    <a:pt x="274" y="879"/>
                    <a:pt x="306" y="880"/>
                  </a:cubicBezTo>
                  <a:cubicBezTo>
                    <a:pt x="377" y="883"/>
                    <a:pt x="448" y="882"/>
                    <a:pt x="519" y="886"/>
                  </a:cubicBezTo>
                  <a:cubicBezTo>
                    <a:pt x="541" y="887"/>
                    <a:pt x="549" y="879"/>
                    <a:pt x="552" y="861"/>
                  </a:cubicBezTo>
                  <a:cubicBezTo>
                    <a:pt x="555" y="839"/>
                    <a:pt x="556" y="816"/>
                    <a:pt x="559" y="794"/>
                  </a:cubicBezTo>
                  <a:cubicBezTo>
                    <a:pt x="566" y="721"/>
                    <a:pt x="578" y="649"/>
                    <a:pt x="606" y="580"/>
                  </a:cubicBezTo>
                  <a:cubicBezTo>
                    <a:pt x="614" y="562"/>
                    <a:pt x="623" y="544"/>
                    <a:pt x="630" y="526"/>
                  </a:cubicBezTo>
                  <a:cubicBezTo>
                    <a:pt x="633" y="521"/>
                    <a:pt x="631" y="514"/>
                    <a:pt x="632" y="508"/>
                  </a:cubicBezTo>
                  <a:cubicBezTo>
                    <a:pt x="625" y="510"/>
                    <a:pt x="619" y="511"/>
                    <a:pt x="613" y="514"/>
                  </a:cubicBezTo>
                  <a:cubicBezTo>
                    <a:pt x="610" y="515"/>
                    <a:pt x="608" y="518"/>
                    <a:pt x="606" y="521"/>
                  </a:cubicBezTo>
                  <a:cubicBezTo>
                    <a:pt x="587" y="545"/>
                    <a:pt x="568" y="569"/>
                    <a:pt x="548" y="593"/>
                  </a:cubicBezTo>
                  <a:cubicBezTo>
                    <a:pt x="525" y="623"/>
                    <a:pt x="515" y="658"/>
                    <a:pt x="518" y="695"/>
                  </a:cubicBezTo>
                  <a:cubicBezTo>
                    <a:pt x="521" y="754"/>
                    <a:pt x="482" y="812"/>
                    <a:pt x="424" y="823"/>
                  </a:cubicBezTo>
                  <a:cubicBezTo>
                    <a:pt x="388" y="830"/>
                    <a:pt x="351" y="831"/>
                    <a:pt x="315" y="836"/>
                  </a:cubicBezTo>
                  <a:cubicBezTo>
                    <a:pt x="263" y="841"/>
                    <a:pt x="220" y="818"/>
                    <a:pt x="175" y="798"/>
                  </a:cubicBezTo>
                  <a:cubicBezTo>
                    <a:pt x="163" y="793"/>
                    <a:pt x="152" y="782"/>
                    <a:pt x="144" y="771"/>
                  </a:cubicBezTo>
                  <a:cubicBezTo>
                    <a:pt x="122" y="740"/>
                    <a:pt x="111" y="705"/>
                    <a:pt x="110" y="667"/>
                  </a:cubicBezTo>
                  <a:cubicBezTo>
                    <a:pt x="110" y="631"/>
                    <a:pt x="110" y="595"/>
                    <a:pt x="109" y="559"/>
                  </a:cubicBezTo>
                  <a:cubicBezTo>
                    <a:pt x="109" y="538"/>
                    <a:pt x="107" y="517"/>
                    <a:pt x="109" y="497"/>
                  </a:cubicBezTo>
                  <a:cubicBezTo>
                    <a:pt x="113" y="455"/>
                    <a:pt x="137" y="421"/>
                    <a:pt x="157" y="385"/>
                  </a:cubicBezTo>
                  <a:cubicBezTo>
                    <a:pt x="169" y="364"/>
                    <a:pt x="185" y="349"/>
                    <a:pt x="207" y="341"/>
                  </a:cubicBezTo>
                  <a:cubicBezTo>
                    <a:pt x="274" y="317"/>
                    <a:pt x="341" y="302"/>
                    <a:pt x="412" y="328"/>
                  </a:cubicBezTo>
                  <a:cubicBezTo>
                    <a:pt x="471" y="350"/>
                    <a:pt x="512" y="407"/>
                    <a:pt x="510" y="470"/>
                  </a:cubicBezTo>
                  <a:cubicBezTo>
                    <a:pt x="510" y="478"/>
                    <a:pt x="515" y="485"/>
                    <a:pt x="518" y="493"/>
                  </a:cubicBezTo>
                  <a:cubicBezTo>
                    <a:pt x="518" y="490"/>
                    <a:pt x="517" y="487"/>
                    <a:pt x="516" y="484"/>
                  </a:cubicBezTo>
                  <a:cubicBezTo>
                    <a:pt x="546" y="459"/>
                    <a:pt x="577" y="436"/>
                    <a:pt x="603" y="407"/>
                  </a:cubicBezTo>
                  <a:cubicBezTo>
                    <a:pt x="616" y="394"/>
                    <a:pt x="621" y="371"/>
                    <a:pt x="627" y="352"/>
                  </a:cubicBezTo>
                  <a:cubicBezTo>
                    <a:pt x="629" y="347"/>
                    <a:pt x="624" y="337"/>
                    <a:pt x="619" y="333"/>
                  </a:cubicBezTo>
                  <a:cubicBezTo>
                    <a:pt x="617" y="330"/>
                    <a:pt x="607" y="335"/>
                    <a:pt x="601" y="337"/>
                  </a:cubicBezTo>
                  <a:cubicBezTo>
                    <a:pt x="583" y="343"/>
                    <a:pt x="565" y="353"/>
                    <a:pt x="546" y="355"/>
                  </a:cubicBezTo>
                  <a:cubicBezTo>
                    <a:pt x="524" y="358"/>
                    <a:pt x="513" y="344"/>
                    <a:pt x="521" y="322"/>
                  </a:cubicBezTo>
                  <a:cubicBezTo>
                    <a:pt x="528" y="303"/>
                    <a:pt x="538" y="283"/>
                    <a:pt x="551" y="267"/>
                  </a:cubicBezTo>
                  <a:cubicBezTo>
                    <a:pt x="590" y="225"/>
                    <a:pt x="619" y="177"/>
                    <a:pt x="638" y="123"/>
                  </a:cubicBezTo>
                  <a:cubicBezTo>
                    <a:pt x="649" y="96"/>
                    <a:pt x="660" y="69"/>
                    <a:pt x="671" y="41"/>
                  </a:cubicBezTo>
                  <a:cubicBezTo>
                    <a:pt x="454" y="49"/>
                    <a:pt x="277" y="141"/>
                    <a:pt x="154" y="324"/>
                  </a:cubicBezTo>
                  <a:cubicBezTo>
                    <a:pt x="21" y="521"/>
                    <a:pt x="10" y="732"/>
                    <a:pt x="101" y="948"/>
                  </a:cubicBezTo>
                  <a:close/>
                  <a:moveTo>
                    <a:pt x="135" y="996"/>
                  </a:moveTo>
                  <a:cubicBezTo>
                    <a:pt x="134" y="999"/>
                    <a:pt x="134" y="1001"/>
                    <a:pt x="133" y="1004"/>
                  </a:cubicBezTo>
                  <a:cubicBezTo>
                    <a:pt x="186" y="1093"/>
                    <a:pt x="258" y="1164"/>
                    <a:pt x="346" y="1219"/>
                  </a:cubicBezTo>
                  <a:cubicBezTo>
                    <a:pt x="430" y="1272"/>
                    <a:pt x="594" y="1323"/>
                    <a:pt x="632" y="1308"/>
                  </a:cubicBezTo>
                  <a:cubicBezTo>
                    <a:pt x="597" y="1282"/>
                    <a:pt x="580" y="1245"/>
                    <a:pt x="575" y="1203"/>
                  </a:cubicBezTo>
                  <a:cubicBezTo>
                    <a:pt x="567" y="1131"/>
                    <a:pt x="561" y="1059"/>
                    <a:pt x="555" y="986"/>
                  </a:cubicBezTo>
                  <a:cubicBezTo>
                    <a:pt x="554" y="971"/>
                    <a:pt x="549" y="968"/>
                    <a:pt x="534" y="970"/>
                  </a:cubicBezTo>
                  <a:cubicBezTo>
                    <a:pt x="491" y="975"/>
                    <a:pt x="448" y="980"/>
                    <a:pt x="405" y="982"/>
                  </a:cubicBezTo>
                  <a:cubicBezTo>
                    <a:pt x="315" y="988"/>
                    <a:pt x="225" y="991"/>
                    <a:pt x="135" y="996"/>
                  </a:cubicBezTo>
                  <a:close/>
                  <a:moveTo>
                    <a:pt x="422" y="663"/>
                  </a:moveTo>
                  <a:cubicBezTo>
                    <a:pt x="422" y="658"/>
                    <a:pt x="422" y="654"/>
                    <a:pt x="422" y="649"/>
                  </a:cubicBezTo>
                  <a:cubicBezTo>
                    <a:pt x="418" y="623"/>
                    <a:pt x="415" y="618"/>
                    <a:pt x="388" y="620"/>
                  </a:cubicBezTo>
                  <a:cubicBezTo>
                    <a:pt x="343" y="621"/>
                    <a:pt x="298" y="625"/>
                    <a:pt x="254" y="631"/>
                  </a:cubicBezTo>
                  <a:cubicBezTo>
                    <a:pt x="239" y="633"/>
                    <a:pt x="217" y="621"/>
                    <a:pt x="212" y="640"/>
                  </a:cubicBezTo>
                  <a:cubicBezTo>
                    <a:pt x="209" y="653"/>
                    <a:pt x="221" y="670"/>
                    <a:pt x="228" y="684"/>
                  </a:cubicBezTo>
                  <a:cubicBezTo>
                    <a:pt x="236" y="701"/>
                    <a:pt x="248" y="718"/>
                    <a:pt x="268" y="720"/>
                  </a:cubicBezTo>
                  <a:cubicBezTo>
                    <a:pt x="301" y="723"/>
                    <a:pt x="334" y="725"/>
                    <a:pt x="367" y="724"/>
                  </a:cubicBezTo>
                  <a:cubicBezTo>
                    <a:pt x="403" y="722"/>
                    <a:pt x="421" y="700"/>
                    <a:pt x="422" y="663"/>
                  </a:cubicBezTo>
                  <a:close/>
                  <a:moveTo>
                    <a:pt x="406" y="528"/>
                  </a:moveTo>
                  <a:cubicBezTo>
                    <a:pt x="400" y="504"/>
                    <a:pt x="395" y="482"/>
                    <a:pt x="388" y="462"/>
                  </a:cubicBezTo>
                  <a:cubicBezTo>
                    <a:pt x="386" y="455"/>
                    <a:pt x="379" y="447"/>
                    <a:pt x="372" y="444"/>
                  </a:cubicBezTo>
                  <a:cubicBezTo>
                    <a:pt x="317" y="420"/>
                    <a:pt x="266" y="431"/>
                    <a:pt x="222" y="467"/>
                  </a:cubicBezTo>
                  <a:cubicBezTo>
                    <a:pt x="205" y="481"/>
                    <a:pt x="197" y="504"/>
                    <a:pt x="201" y="527"/>
                  </a:cubicBezTo>
                  <a:cubicBezTo>
                    <a:pt x="203" y="534"/>
                    <a:pt x="213" y="544"/>
                    <a:pt x="219" y="544"/>
                  </a:cubicBezTo>
                  <a:cubicBezTo>
                    <a:pt x="241" y="543"/>
                    <a:pt x="262" y="538"/>
                    <a:pt x="284" y="535"/>
                  </a:cubicBezTo>
                  <a:cubicBezTo>
                    <a:pt x="298" y="533"/>
                    <a:pt x="313" y="529"/>
                    <a:pt x="327" y="529"/>
                  </a:cubicBezTo>
                  <a:cubicBezTo>
                    <a:pt x="351" y="528"/>
                    <a:pt x="376" y="528"/>
                    <a:pt x="406" y="528"/>
                  </a:cubicBezTo>
                  <a:close/>
                  <a:moveTo>
                    <a:pt x="841" y="448"/>
                  </a:moveTo>
                  <a:cubicBezTo>
                    <a:pt x="840" y="452"/>
                    <a:pt x="840" y="455"/>
                    <a:pt x="839" y="459"/>
                  </a:cubicBezTo>
                  <a:cubicBezTo>
                    <a:pt x="851" y="462"/>
                    <a:pt x="865" y="471"/>
                    <a:pt x="875" y="467"/>
                  </a:cubicBezTo>
                  <a:cubicBezTo>
                    <a:pt x="915" y="453"/>
                    <a:pt x="956" y="458"/>
                    <a:pt x="997" y="456"/>
                  </a:cubicBezTo>
                  <a:cubicBezTo>
                    <a:pt x="1010" y="456"/>
                    <a:pt x="1023" y="453"/>
                    <a:pt x="1037" y="452"/>
                  </a:cubicBezTo>
                  <a:cubicBezTo>
                    <a:pt x="1036" y="450"/>
                    <a:pt x="1036" y="448"/>
                    <a:pt x="1036" y="446"/>
                  </a:cubicBezTo>
                  <a:cubicBezTo>
                    <a:pt x="971" y="436"/>
                    <a:pt x="906" y="437"/>
                    <a:pt x="841" y="4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21207202-6EDB-476E-87D0-76483E627C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86088" y="2457450"/>
              <a:ext cx="823913" cy="747713"/>
            </a:xfrm>
            <a:custGeom>
              <a:avLst/>
              <a:gdLst>
                <a:gd name="T0" fmla="*/ 250 w 250"/>
                <a:gd name="T1" fmla="*/ 130 h 227"/>
                <a:gd name="T2" fmla="*/ 240 w 250"/>
                <a:gd name="T3" fmla="*/ 193 h 227"/>
                <a:gd name="T4" fmla="*/ 193 w 250"/>
                <a:gd name="T5" fmla="*/ 221 h 227"/>
                <a:gd name="T6" fmla="*/ 69 w 250"/>
                <a:gd name="T7" fmla="*/ 193 h 227"/>
                <a:gd name="T8" fmla="*/ 25 w 250"/>
                <a:gd name="T9" fmla="*/ 192 h 227"/>
                <a:gd name="T10" fmla="*/ 2 w 250"/>
                <a:gd name="T11" fmla="*/ 164 h 227"/>
                <a:gd name="T12" fmla="*/ 11 w 250"/>
                <a:gd name="T13" fmla="*/ 68 h 227"/>
                <a:gd name="T14" fmla="*/ 100 w 250"/>
                <a:gd name="T15" fmla="*/ 9 h 227"/>
                <a:gd name="T16" fmla="*/ 179 w 250"/>
                <a:gd name="T17" fmla="*/ 26 h 227"/>
                <a:gd name="T18" fmla="*/ 250 w 250"/>
                <a:gd name="T19" fmla="*/ 130 h 227"/>
                <a:gd name="T20" fmla="*/ 202 w 250"/>
                <a:gd name="T21" fmla="*/ 153 h 227"/>
                <a:gd name="T22" fmla="*/ 145 w 250"/>
                <a:gd name="T23" fmla="*/ 76 h 227"/>
                <a:gd name="T24" fmla="*/ 73 w 250"/>
                <a:gd name="T25" fmla="*/ 65 h 227"/>
                <a:gd name="T26" fmla="*/ 49 w 250"/>
                <a:gd name="T27" fmla="*/ 78 h 227"/>
                <a:gd name="T28" fmla="*/ 38 w 250"/>
                <a:gd name="T29" fmla="*/ 121 h 227"/>
                <a:gd name="T30" fmla="*/ 202 w 250"/>
                <a:gd name="T31" fmla="*/ 153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0" h="227">
                  <a:moveTo>
                    <a:pt x="250" y="130"/>
                  </a:moveTo>
                  <a:cubicBezTo>
                    <a:pt x="248" y="143"/>
                    <a:pt x="245" y="168"/>
                    <a:pt x="240" y="193"/>
                  </a:cubicBezTo>
                  <a:cubicBezTo>
                    <a:pt x="235" y="216"/>
                    <a:pt x="217" y="227"/>
                    <a:pt x="193" y="221"/>
                  </a:cubicBezTo>
                  <a:cubicBezTo>
                    <a:pt x="152" y="212"/>
                    <a:pt x="110" y="202"/>
                    <a:pt x="69" y="193"/>
                  </a:cubicBezTo>
                  <a:cubicBezTo>
                    <a:pt x="55" y="190"/>
                    <a:pt x="40" y="193"/>
                    <a:pt x="25" y="192"/>
                  </a:cubicBezTo>
                  <a:cubicBezTo>
                    <a:pt x="4" y="191"/>
                    <a:pt x="0" y="185"/>
                    <a:pt x="2" y="164"/>
                  </a:cubicBezTo>
                  <a:cubicBezTo>
                    <a:pt x="5" y="132"/>
                    <a:pt x="6" y="99"/>
                    <a:pt x="11" y="68"/>
                  </a:cubicBezTo>
                  <a:cubicBezTo>
                    <a:pt x="18" y="25"/>
                    <a:pt x="57" y="0"/>
                    <a:pt x="100" y="9"/>
                  </a:cubicBezTo>
                  <a:cubicBezTo>
                    <a:pt x="126" y="14"/>
                    <a:pt x="153" y="19"/>
                    <a:pt x="179" y="26"/>
                  </a:cubicBezTo>
                  <a:cubicBezTo>
                    <a:pt x="243" y="42"/>
                    <a:pt x="247" y="49"/>
                    <a:pt x="250" y="130"/>
                  </a:cubicBezTo>
                  <a:close/>
                  <a:moveTo>
                    <a:pt x="202" y="153"/>
                  </a:moveTo>
                  <a:cubicBezTo>
                    <a:pt x="211" y="96"/>
                    <a:pt x="199" y="81"/>
                    <a:pt x="145" y="76"/>
                  </a:cubicBezTo>
                  <a:cubicBezTo>
                    <a:pt x="121" y="73"/>
                    <a:pt x="96" y="71"/>
                    <a:pt x="73" y="65"/>
                  </a:cubicBezTo>
                  <a:cubicBezTo>
                    <a:pt x="58" y="62"/>
                    <a:pt x="52" y="67"/>
                    <a:pt x="49" y="78"/>
                  </a:cubicBezTo>
                  <a:cubicBezTo>
                    <a:pt x="45" y="92"/>
                    <a:pt x="42" y="106"/>
                    <a:pt x="38" y="121"/>
                  </a:cubicBezTo>
                  <a:cubicBezTo>
                    <a:pt x="89" y="155"/>
                    <a:pt x="147" y="146"/>
                    <a:pt x="202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85D7EC4C-3DA2-48D4-BFE3-257850F4DC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05376" y="5651500"/>
              <a:ext cx="741363" cy="804863"/>
            </a:xfrm>
            <a:custGeom>
              <a:avLst/>
              <a:gdLst>
                <a:gd name="T0" fmla="*/ 44 w 225"/>
                <a:gd name="T1" fmla="*/ 127 h 244"/>
                <a:gd name="T2" fmla="*/ 51 w 225"/>
                <a:gd name="T3" fmla="*/ 44 h 244"/>
                <a:gd name="T4" fmla="*/ 144 w 225"/>
                <a:gd name="T5" fmla="*/ 12 h 244"/>
                <a:gd name="T6" fmla="*/ 212 w 225"/>
                <a:gd name="T7" fmla="*/ 126 h 244"/>
                <a:gd name="T8" fmla="*/ 121 w 225"/>
                <a:gd name="T9" fmla="*/ 235 h 244"/>
                <a:gd name="T10" fmla="*/ 12 w 225"/>
                <a:gd name="T11" fmla="*/ 192 h 244"/>
                <a:gd name="T12" fmla="*/ 31 w 225"/>
                <a:gd name="T13" fmla="*/ 133 h 244"/>
                <a:gd name="T14" fmla="*/ 44 w 225"/>
                <a:gd name="T15" fmla="*/ 127 h 244"/>
                <a:gd name="T16" fmla="*/ 128 w 225"/>
                <a:gd name="T17" fmla="*/ 111 h 244"/>
                <a:gd name="T18" fmla="*/ 156 w 225"/>
                <a:gd name="T19" fmla="*/ 85 h 244"/>
                <a:gd name="T20" fmla="*/ 112 w 225"/>
                <a:gd name="T21" fmla="*/ 59 h 244"/>
                <a:gd name="T22" fmla="*/ 94 w 225"/>
                <a:gd name="T23" fmla="*/ 91 h 244"/>
                <a:gd name="T24" fmla="*/ 128 w 225"/>
                <a:gd name="T25" fmla="*/ 111 h 244"/>
                <a:gd name="T26" fmla="*/ 51 w 225"/>
                <a:gd name="T27" fmla="*/ 147 h 244"/>
                <a:gd name="T28" fmla="*/ 113 w 225"/>
                <a:gd name="T29" fmla="*/ 191 h 244"/>
                <a:gd name="T30" fmla="*/ 129 w 225"/>
                <a:gd name="T31" fmla="*/ 170 h 244"/>
                <a:gd name="T32" fmla="*/ 51 w 225"/>
                <a:gd name="T33" fmla="*/ 147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5" h="244">
                  <a:moveTo>
                    <a:pt x="44" y="127"/>
                  </a:moveTo>
                  <a:cubicBezTo>
                    <a:pt x="25" y="96"/>
                    <a:pt x="34" y="70"/>
                    <a:pt x="51" y="44"/>
                  </a:cubicBezTo>
                  <a:cubicBezTo>
                    <a:pt x="74" y="11"/>
                    <a:pt x="106" y="0"/>
                    <a:pt x="144" y="12"/>
                  </a:cubicBezTo>
                  <a:cubicBezTo>
                    <a:pt x="204" y="32"/>
                    <a:pt x="225" y="48"/>
                    <a:pt x="212" y="126"/>
                  </a:cubicBezTo>
                  <a:cubicBezTo>
                    <a:pt x="203" y="180"/>
                    <a:pt x="177" y="221"/>
                    <a:pt x="121" y="235"/>
                  </a:cubicBezTo>
                  <a:cubicBezTo>
                    <a:pt x="84" y="244"/>
                    <a:pt x="33" y="236"/>
                    <a:pt x="12" y="192"/>
                  </a:cubicBezTo>
                  <a:cubicBezTo>
                    <a:pt x="0" y="166"/>
                    <a:pt x="6" y="145"/>
                    <a:pt x="31" y="133"/>
                  </a:cubicBezTo>
                  <a:cubicBezTo>
                    <a:pt x="35" y="132"/>
                    <a:pt x="38" y="130"/>
                    <a:pt x="44" y="127"/>
                  </a:cubicBezTo>
                  <a:close/>
                  <a:moveTo>
                    <a:pt x="128" y="111"/>
                  </a:moveTo>
                  <a:cubicBezTo>
                    <a:pt x="157" y="112"/>
                    <a:pt x="169" y="99"/>
                    <a:pt x="156" y="85"/>
                  </a:cubicBezTo>
                  <a:cubicBezTo>
                    <a:pt x="145" y="72"/>
                    <a:pt x="128" y="63"/>
                    <a:pt x="112" y="59"/>
                  </a:cubicBezTo>
                  <a:cubicBezTo>
                    <a:pt x="96" y="56"/>
                    <a:pt x="86" y="77"/>
                    <a:pt x="94" y="91"/>
                  </a:cubicBezTo>
                  <a:cubicBezTo>
                    <a:pt x="102" y="106"/>
                    <a:pt x="114" y="114"/>
                    <a:pt x="128" y="111"/>
                  </a:cubicBezTo>
                  <a:close/>
                  <a:moveTo>
                    <a:pt x="51" y="147"/>
                  </a:moveTo>
                  <a:cubicBezTo>
                    <a:pt x="64" y="181"/>
                    <a:pt x="90" y="198"/>
                    <a:pt x="113" y="191"/>
                  </a:cubicBezTo>
                  <a:cubicBezTo>
                    <a:pt x="125" y="187"/>
                    <a:pt x="132" y="180"/>
                    <a:pt x="129" y="170"/>
                  </a:cubicBezTo>
                  <a:cubicBezTo>
                    <a:pt x="102" y="162"/>
                    <a:pt x="79" y="155"/>
                    <a:pt x="51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D4F0E582-A5AA-4820-AEA5-8C70BE07FB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16626" y="5727700"/>
              <a:ext cx="719138" cy="852488"/>
            </a:xfrm>
            <a:custGeom>
              <a:avLst/>
              <a:gdLst>
                <a:gd name="T0" fmla="*/ 120 w 218"/>
                <a:gd name="T1" fmla="*/ 251 h 259"/>
                <a:gd name="T2" fmla="*/ 13 w 218"/>
                <a:gd name="T3" fmla="*/ 152 h 259"/>
                <a:gd name="T4" fmla="*/ 57 w 218"/>
                <a:gd name="T5" fmla="*/ 29 h 259"/>
                <a:gd name="T6" fmla="*/ 182 w 218"/>
                <a:gd name="T7" fmla="*/ 49 h 259"/>
                <a:gd name="T8" fmla="*/ 214 w 218"/>
                <a:gd name="T9" fmla="*/ 155 h 259"/>
                <a:gd name="T10" fmla="*/ 120 w 218"/>
                <a:gd name="T11" fmla="*/ 251 h 259"/>
                <a:gd name="T12" fmla="*/ 75 w 218"/>
                <a:gd name="T13" fmla="*/ 121 h 259"/>
                <a:gd name="T14" fmla="*/ 94 w 218"/>
                <a:gd name="T15" fmla="*/ 187 h 259"/>
                <a:gd name="T16" fmla="*/ 129 w 218"/>
                <a:gd name="T17" fmla="*/ 202 h 259"/>
                <a:gd name="T18" fmla="*/ 155 w 218"/>
                <a:gd name="T19" fmla="*/ 167 h 259"/>
                <a:gd name="T20" fmla="*/ 143 w 218"/>
                <a:gd name="T21" fmla="*/ 94 h 259"/>
                <a:gd name="T22" fmla="*/ 97 w 218"/>
                <a:gd name="T23" fmla="*/ 66 h 259"/>
                <a:gd name="T24" fmla="*/ 75 w 218"/>
                <a:gd name="T25" fmla="*/ 104 h 259"/>
                <a:gd name="T26" fmla="*/ 75 w 218"/>
                <a:gd name="T27" fmla="*/ 121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8" h="259">
                  <a:moveTo>
                    <a:pt x="120" y="251"/>
                  </a:moveTo>
                  <a:cubicBezTo>
                    <a:pt x="59" y="254"/>
                    <a:pt x="31" y="221"/>
                    <a:pt x="13" y="152"/>
                  </a:cubicBezTo>
                  <a:cubicBezTo>
                    <a:pt x="0" y="103"/>
                    <a:pt x="22" y="62"/>
                    <a:pt x="57" y="29"/>
                  </a:cubicBezTo>
                  <a:cubicBezTo>
                    <a:pt x="87" y="0"/>
                    <a:pt x="161" y="14"/>
                    <a:pt x="182" y="49"/>
                  </a:cubicBezTo>
                  <a:cubicBezTo>
                    <a:pt x="202" y="82"/>
                    <a:pt x="211" y="117"/>
                    <a:pt x="214" y="155"/>
                  </a:cubicBezTo>
                  <a:cubicBezTo>
                    <a:pt x="218" y="201"/>
                    <a:pt x="180" y="259"/>
                    <a:pt x="120" y="251"/>
                  </a:cubicBezTo>
                  <a:close/>
                  <a:moveTo>
                    <a:pt x="75" y="121"/>
                  </a:moveTo>
                  <a:cubicBezTo>
                    <a:pt x="72" y="143"/>
                    <a:pt x="80" y="166"/>
                    <a:pt x="94" y="187"/>
                  </a:cubicBezTo>
                  <a:cubicBezTo>
                    <a:pt x="102" y="199"/>
                    <a:pt x="113" y="208"/>
                    <a:pt x="129" y="202"/>
                  </a:cubicBezTo>
                  <a:cubicBezTo>
                    <a:pt x="145" y="196"/>
                    <a:pt x="157" y="185"/>
                    <a:pt x="155" y="167"/>
                  </a:cubicBezTo>
                  <a:cubicBezTo>
                    <a:pt x="152" y="142"/>
                    <a:pt x="148" y="118"/>
                    <a:pt x="143" y="94"/>
                  </a:cubicBezTo>
                  <a:cubicBezTo>
                    <a:pt x="139" y="77"/>
                    <a:pt x="114" y="64"/>
                    <a:pt x="97" y="66"/>
                  </a:cubicBezTo>
                  <a:cubicBezTo>
                    <a:pt x="75" y="70"/>
                    <a:pt x="78" y="89"/>
                    <a:pt x="75" y="104"/>
                  </a:cubicBezTo>
                  <a:cubicBezTo>
                    <a:pt x="74" y="108"/>
                    <a:pt x="75" y="113"/>
                    <a:pt x="75" y="1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C681E949-3EBD-47DC-BBB5-6AA3F0170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6426" y="5345113"/>
              <a:ext cx="838200" cy="866775"/>
            </a:xfrm>
            <a:custGeom>
              <a:avLst/>
              <a:gdLst>
                <a:gd name="T0" fmla="*/ 132 w 254"/>
                <a:gd name="T1" fmla="*/ 263 h 263"/>
                <a:gd name="T2" fmla="*/ 111 w 254"/>
                <a:gd name="T3" fmla="*/ 259 h 263"/>
                <a:gd name="T4" fmla="*/ 87 w 254"/>
                <a:gd name="T5" fmla="*/ 243 h 263"/>
                <a:gd name="T6" fmla="*/ 100 w 254"/>
                <a:gd name="T7" fmla="*/ 211 h 263"/>
                <a:gd name="T8" fmla="*/ 114 w 254"/>
                <a:gd name="T9" fmla="*/ 209 h 263"/>
                <a:gd name="T10" fmla="*/ 141 w 254"/>
                <a:gd name="T11" fmla="*/ 215 h 263"/>
                <a:gd name="T12" fmla="*/ 186 w 254"/>
                <a:gd name="T13" fmla="*/ 169 h 263"/>
                <a:gd name="T14" fmla="*/ 145 w 254"/>
                <a:gd name="T15" fmla="*/ 130 h 263"/>
                <a:gd name="T16" fmla="*/ 129 w 254"/>
                <a:gd name="T17" fmla="*/ 140 h 263"/>
                <a:gd name="T18" fmla="*/ 102 w 254"/>
                <a:gd name="T19" fmla="*/ 172 h 263"/>
                <a:gd name="T20" fmla="*/ 55 w 254"/>
                <a:gd name="T21" fmla="*/ 167 h 263"/>
                <a:gd name="T22" fmla="*/ 27 w 254"/>
                <a:gd name="T23" fmla="*/ 114 h 263"/>
                <a:gd name="T24" fmla="*/ 13 w 254"/>
                <a:gd name="T25" fmla="*/ 96 h 263"/>
                <a:gd name="T26" fmla="*/ 15 w 254"/>
                <a:gd name="T27" fmla="*/ 68 h 263"/>
                <a:gd name="T28" fmla="*/ 123 w 254"/>
                <a:gd name="T29" fmla="*/ 8 h 263"/>
                <a:gd name="T30" fmla="*/ 151 w 254"/>
                <a:gd name="T31" fmla="*/ 10 h 263"/>
                <a:gd name="T32" fmla="*/ 154 w 254"/>
                <a:gd name="T33" fmla="*/ 44 h 263"/>
                <a:gd name="T34" fmla="*/ 113 w 254"/>
                <a:gd name="T35" fmla="*/ 71 h 263"/>
                <a:gd name="T36" fmla="*/ 90 w 254"/>
                <a:gd name="T37" fmla="*/ 102 h 263"/>
                <a:gd name="T38" fmla="*/ 93 w 254"/>
                <a:gd name="T39" fmla="*/ 114 h 263"/>
                <a:gd name="T40" fmla="*/ 108 w 254"/>
                <a:gd name="T41" fmla="*/ 113 h 263"/>
                <a:gd name="T42" fmla="*/ 122 w 254"/>
                <a:gd name="T43" fmla="*/ 99 h 263"/>
                <a:gd name="T44" fmla="*/ 163 w 254"/>
                <a:gd name="T45" fmla="*/ 83 h 263"/>
                <a:gd name="T46" fmla="*/ 240 w 254"/>
                <a:gd name="T47" fmla="*/ 195 h 263"/>
                <a:gd name="T48" fmla="*/ 164 w 254"/>
                <a:gd name="T49" fmla="*/ 258 h 263"/>
                <a:gd name="T50" fmla="*/ 132 w 254"/>
                <a:gd name="T51" fmla="*/ 263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4" h="263">
                  <a:moveTo>
                    <a:pt x="132" y="263"/>
                  </a:moveTo>
                  <a:cubicBezTo>
                    <a:pt x="125" y="262"/>
                    <a:pt x="117" y="262"/>
                    <a:pt x="111" y="259"/>
                  </a:cubicBezTo>
                  <a:cubicBezTo>
                    <a:pt x="102" y="255"/>
                    <a:pt x="88" y="249"/>
                    <a:pt x="87" y="243"/>
                  </a:cubicBezTo>
                  <a:cubicBezTo>
                    <a:pt x="87" y="233"/>
                    <a:pt x="94" y="221"/>
                    <a:pt x="100" y="211"/>
                  </a:cubicBezTo>
                  <a:cubicBezTo>
                    <a:pt x="102" y="209"/>
                    <a:pt x="109" y="209"/>
                    <a:pt x="114" y="209"/>
                  </a:cubicBezTo>
                  <a:cubicBezTo>
                    <a:pt x="123" y="210"/>
                    <a:pt x="132" y="214"/>
                    <a:pt x="141" y="215"/>
                  </a:cubicBezTo>
                  <a:cubicBezTo>
                    <a:pt x="170" y="218"/>
                    <a:pt x="190" y="198"/>
                    <a:pt x="186" y="169"/>
                  </a:cubicBezTo>
                  <a:cubicBezTo>
                    <a:pt x="182" y="135"/>
                    <a:pt x="171" y="125"/>
                    <a:pt x="145" y="130"/>
                  </a:cubicBezTo>
                  <a:cubicBezTo>
                    <a:pt x="139" y="131"/>
                    <a:pt x="133" y="136"/>
                    <a:pt x="129" y="140"/>
                  </a:cubicBezTo>
                  <a:cubicBezTo>
                    <a:pt x="120" y="151"/>
                    <a:pt x="112" y="163"/>
                    <a:pt x="102" y="172"/>
                  </a:cubicBezTo>
                  <a:cubicBezTo>
                    <a:pt x="85" y="189"/>
                    <a:pt x="67" y="187"/>
                    <a:pt x="55" y="167"/>
                  </a:cubicBezTo>
                  <a:cubicBezTo>
                    <a:pt x="44" y="150"/>
                    <a:pt x="37" y="131"/>
                    <a:pt x="27" y="114"/>
                  </a:cubicBezTo>
                  <a:cubicBezTo>
                    <a:pt x="24" y="107"/>
                    <a:pt x="19" y="101"/>
                    <a:pt x="13" y="96"/>
                  </a:cubicBezTo>
                  <a:cubicBezTo>
                    <a:pt x="0" y="84"/>
                    <a:pt x="0" y="76"/>
                    <a:pt x="15" y="68"/>
                  </a:cubicBezTo>
                  <a:cubicBezTo>
                    <a:pt x="51" y="48"/>
                    <a:pt x="87" y="28"/>
                    <a:pt x="123" y="8"/>
                  </a:cubicBezTo>
                  <a:cubicBezTo>
                    <a:pt x="133" y="2"/>
                    <a:pt x="142" y="0"/>
                    <a:pt x="151" y="10"/>
                  </a:cubicBezTo>
                  <a:cubicBezTo>
                    <a:pt x="160" y="21"/>
                    <a:pt x="165" y="33"/>
                    <a:pt x="154" y="44"/>
                  </a:cubicBezTo>
                  <a:cubicBezTo>
                    <a:pt x="142" y="54"/>
                    <a:pt x="127" y="62"/>
                    <a:pt x="113" y="71"/>
                  </a:cubicBezTo>
                  <a:cubicBezTo>
                    <a:pt x="101" y="78"/>
                    <a:pt x="89" y="86"/>
                    <a:pt x="90" y="102"/>
                  </a:cubicBezTo>
                  <a:cubicBezTo>
                    <a:pt x="90" y="106"/>
                    <a:pt x="91" y="113"/>
                    <a:pt x="93" y="114"/>
                  </a:cubicBezTo>
                  <a:cubicBezTo>
                    <a:pt x="97" y="116"/>
                    <a:pt x="104" y="115"/>
                    <a:pt x="108" y="113"/>
                  </a:cubicBezTo>
                  <a:cubicBezTo>
                    <a:pt x="114" y="110"/>
                    <a:pt x="118" y="105"/>
                    <a:pt x="122" y="99"/>
                  </a:cubicBezTo>
                  <a:cubicBezTo>
                    <a:pt x="132" y="85"/>
                    <a:pt x="146" y="82"/>
                    <a:pt x="163" y="83"/>
                  </a:cubicBezTo>
                  <a:cubicBezTo>
                    <a:pt x="231" y="87"/>
                    <a:pt x="254" y="154"/>
                    <a:pt x="240" y="195"/>
                  </a:cubicBezTo>
                  <a:cubicBezTo>
                    <a:pt x="229" y="230"/>
                    <a:pt x="199" y="248"/>
                    <a:pt x="164" y="258"/>
                  </a:cubicBezTo>
                  <a:cubicBezTo>
                    <a:pt x="154" y="261"/>
                    <a:pt x="143" y="262"/>
                    <a:pt x="132" y="2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3822431E-8483-415A-8628-17EC56293E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15251" y="1157288"/>
              <a:ext cx="847725" cy="898525"/>
            </a:xfrm>
            <a:custGeom>
              <a:avLst/>
              <a:gdLst>
                <a:gd name="T0" fmla="*/ 256 w 257"/>
                <a:gd name="T1" fmla="*/ 132 h 273"/>
                <a:gd name="T2" fmla="*/ 229 w 257"/>
                <a:gd name="T3" fmla="*/ 172 h 273"/>
                <a:gd name="T4" fmla="*/ 172 w 257"/>
                <a:gd name="T5" fmla="*/ 182 h 273"/>
                <a:gd name="T6" fmla="*/ 148 w 257"/>
                <a:gd name="T7" fmla="*/ 209 h 273"/>
                <a:gd name="T8" fmla="*/ 144 w 257"/>
                <a:gd name="T9" fmla="*/ 251 h 273"/>
                <a:gd name="T10" fmla="*/ 116 w 257"/>
                <a:gd name="T11" fmla="*/ 270 h 273"/>
                <a:gd name="T12" fmla="*/ 93 w 257"/>
                <a:gd name="T13" fmla="*/ 240 h 273"/>
                <a:gd name="T14" fmla="*/ 108 w 257"/>
                <a:gd name="T15" fmla="*/ 204 h 273"/>
                <a:gd name="T16" fmla="*/ 116 w 257"/>
                <a:gd name="T17" fmla="*/ 158 h 273"/>
                <a:gd name="T18" fmla="*/ 81 w 257"/>
                <a:gd name="T19" fmla="*/ 148 h 273"/>
                <a:gd name="T20" fmla="*/ 63 w 257"/>
                <a:gd name="T21" fmla="*/ 184 h 273"/>
                <a:gd name="T22" fmla="*/ 40 w 257"/>
                <a:gd name="T23" fmla="*/ 198 h 273"/>
                <a:gd name="T24" fmla="*/ 1 w 257"/>
                <a:gd name="T25" fmla="*/ 147 h 273"/>
                <a:gd name="T26" fmla="*/ 19 w 257"/>
                <a:gd name="T27" fmla="*/ 130 h 273"/>
                <a:gd name="T28" fmla="*/ 54 w 257"/>
                <a:gd name="T29" fmla="*/ 115 h 273"/>
                <a:gd name="T30" fmla="*/ 93 w 257"/>
                <a:gd name="T31" fmla="*/ 82 h 273"/>
                <a:gd name="T32" fmla="*/ 133 w 257"/>
                <a:gd name="T33" fmla="*/ 18 h 273"/>
                <a:gd name="T34" fmla="*/ 143 w 257"/>
                <a:gd name="T35" fmla="*/ 0 h 273"/>
                <a:gd name="T36" fmla="*/ 161 w 257"/>
                <a:gd name="T37" fmla="*/ 10 h 273"/>
                <a:gd name="T38" fmla="*/ 215 w 257"/>
                <a:gd name="T39" fmla="*/ 58 h 273"/>
                <a:gd name="T40" fmla="*/ 256 w 257"/>
                <a:gd name="T41" fmla="*/ 132 h 273"/>
                <a:gd name="T42" fmla="*/ 203 w 257"/>
                <a:gd name="T43" fmla="*/ 118 h 273"/>
                <a:gd name="T44" fmla="*/ 173 w 257"/>
                <a:gd name="T45" fmla="*/ 76 h 273"/>
                <a:gd name="T46" fmla="*/ 140 w 257"/>
                <a:gd name="T47" fmla="*/ 109 h 273"/>
                <a:gd name="T48" fmla="*/ 176 w 257"/>
                <a:gd name="T49" fmla="*/ 143 h 273"/>
                <a:gd name="T50" fmla="*/ 203 w 257"/>
                <a:gd name="T51" fmla="*/ 118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7" h="273">
                  <a:moveTo>
                    <a:pt x="256" y="132"/>
                  </a:moveTo>
                  <a:cubicBezTo>
                    <a:pt x="257" y="152"/>
                    <a:pt x="245" y="166"/>
                    <a:pt x="229" y="172"/>
                  </a:cubicBezTo>
                  <a:cubicBezTo>
                    <a:pt x="211" y="178"/>
                    <a:pt x="191" y="182"/>
                    <a:pt x="172" y="182"/>
                  </a:cubicBezTo>
                  <a:cubicBezTo>
                    <a:pt x="152" y="183"/>
                    <a:pt x="149" y="195"/>
                    <a:pt x="148" y="209"/>
                  </a:cubicBezTo>
                  <a:cubicBezTo>
                    <a:pt x="146" y="223"/>
                    <a:pt x="146" y="237"/>
                    <a:pt x="144" y="251"/>
                  </a:cubicBezTo>
                  <a:cubicBezTo>
                    <a:pt x="143" y="269"/>
                    <a:pt x="131" y="273"/>
                    <a:pt x="116" y="270"/>
                  </a:cubicBezTo>
                  <a:cubicBezTo>
                    <a:pt x="100" y="267"/>
                    <a:pt x="90" y="257"/>
                    <a:pt x="93" y="240"/>
                  </a:cubicBezTo>
                  <a:cubicBezTo>
                    <a:pt x="96" y="228"/>
                    <a:pt x="104" y="216"/>
                    <a:pt x="108" y="204"/>
                  </a:cubicBezTo>
                  <a:cubicBezTo>
                    <a:pt x="112" y="189"/>
                    <a:pt x="118" y="173"/>
                    <a:pt x="116" y="158"/>
                  </a:cubicBezTo>
                  <a:cubicBezTo>
                    <a:pt x="113" y="136"/>
                    <a:pt x="97" y="132"/>
                    <a:pt x="81" y="148"/>
                  </a:cubicBezTo>
                  <a:cubicBezTo>
                    <a:pt x="72" y="157"/>
                    <a:pt x="58" y="164"/>
                    <a:pt x="63" y="184"/>
                  </a:cubicBezTo>
                  <a:cubicBezTo>
                    <a:pt x="66" y="198"/>
                    <a:pt x="51" y="199"/>
                    <a:pt x="40" y="198"/>
                  </a:cubicBezTo>
                  <a:cubicBezTo>
                    <a:pt x="26" y="196"/>
                    <a:pt x="2" y="161"/>
                    <a:pt x="1" y="147"/>
                  </a:cubicBezTo>
                  <a:cubicBezTo>
                    <a:pt x="0" y="133"/>
                    <a:pt x="6" y="128"/>
                    <a:pt x="19" y="130"/>
                  </a:cubicBezTo>
                  <a:cubicBezTo>
                    <a:pt x="33" y="132"/>
                    <a:pt x="43" y="125"/>
                    <a:pt x="54" y="115"/>
                  </a:cubicBezTo>
                  <a:cubicBezTo>
                    <a:pt x="66" y="103"/>
                    <a:pt x="80" y="93"/>
                    <a:pt x="93" y="82"/>
                  </a:cubicBezTo>
                  <a:cubicBezTo>
                    <a:pt x="114" y="65"/>
                    <a:pt x="130" y="46"/>
                    <a:pt x="133" y="18"/>
                  </a:cubicBezTo>
                  <a:cubicBezTo>
                    <a:pt x="134" y="12"/>
                    <a:pt x="140" y="6"/>
                    <a:pt x="143" y="0"/>
                  </a:cubicBezTo>
                  <a:cubicBezTo>
                    <a:pt x="149" y="3"/>
                    <a:pt x="156" y="6"/>
                    <a:pt x="161" y="10"/>
                  </a:cubicBezTo>
                  <a:cubicBezTo>
                    <a:pt x="179" y="26"/>
                    <a:pt x="197" y="42"/>
                    <a:pt x="215" y="58"/>
                  </a:cubicBezTo>
                  <a:cubicBezTo>
                    <a:pt x="237" y="78"/>
                    <a:pt x="255" y="100"/>
                    <a:pt x="256" y="132"/>
                  </a:cubicBezTo>
                  <a:close/>
                  <a:moveTo>
                    <a:pt x="203" y="118"/>
                  </a:moveTo>
                  <a:cubicBezTo>
                    <a:pt x="203" y="104"/>
                    <a:pt x="181" y="71"/>
                    <a:pt x="173" y="76"/>
                  </a:cubicBezTo>
                  <a:cubicBezTo>
                    <a:pt x="160" y="84"/>
                    <a:pt x="147" y="96"/>
                    <a:pt x="140" y="109"/>
                  </a:cubicBezTo>
                  <a:cubicBezTo>
                    <a:pt x="135" y="121"/>
                    <a:pt x="160" y="143"/>
                    <a:pt x="176" y="143"/>
                  </a:cubicBezTo>
                  <a:cubicBezTo>
                    <a:pt x="191" y="144"/>
                    <a:pt x="203" y="133"/>
                    <a:pt x="203" y="1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7107FE6-12B6-461E-AEF8-339D96E69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3401" y="1854200"/>
              <a:ext cx="850900" cy="774700"/>
            </a:xfrm>
            <a:custGeom>
              <a:avLst/>
              <a:gdLst>
                <a:gd name="T0" fmla="*/ 258 w 258"/>
                <a:gd name="T1" fmla="*/ 160 h 235"/>
                <a:gd name="T2" fmla="*/ 205 w 258"/>
                <a:gd name="T3" fmla="*/ 189 h 235"/>
                <a:gd name="T4" fmla="*/ 201 w 258"/>
                <a:gd name="T5" fmla="*/ 185 h 235"/>
                <a:gd name="T6" fmla="*/ 213 w 258"/>
                <a:gd name="T7" fmla="*/ 135 h 235"/>
                <a:gd name="T8" fmla="*/ 194 w 258"/>
                <a:gd name="T9" fmla="*/ 62 h 235"/>
                <a:gd name="T10" fmla="*/ 162 w 258"/>
                <a:gd name="T11" fmla="*/ 68 h 235"/>
                <a:gd name="T12" fmla="*/ 160 w 258"/>
                <a:gd name="T13" fmla="*/ 129 h 235"/>
                <a:gd name="T14" fmla="*/ 166 w 258"/>
                <a:gd name="T15" fmla="*/ 170 h 235"/>
                <a:gd name="T16" fmla="*/ 89 w 258"/>
                <a:gd name="T17" fmla="*/ 228 h 235"/>
                <a:gd name="T18" fmla="*/ 11 w 258"/>
                <a:gd name="T19" fmla="*/ 131 h 235"/>
                <a:gd name="T20" fmla="*/ 2 w 258"/>
                <a:gd name="T21" fmla="*/ 100 h 235"/>
                <a:gd name="T22" fmla="*/ 4 w 258"/>
                <a:gd name="T23" fmla="*/ 78 h 235"/>
                <a:gd name="T24" fmla="*/ 60 w 258"/>
                <a:gd name="T25" fmla="*/ 49 h 235"/>
                <a:gd name="T26" fmla="*/ 83 w 258"/>
                <a:gd name="T27" fmla="*/ 48 h 235"/>
                <a:gd name="T28" fmla="*/ 65 w 258"/>
                <a:gd name="T29" fmla="*/ 75 h 235"/>
                <a:gd name="T30" fmla="*/ 49 w 258"/>
                <a:gd name="T31" fmla="*/ 107 h 235"/>
                <a:gd name="T32" fmla="*/ 70 w 258"/>
                <a:gd name="T33" fmla="*/ 177 h 235"/>
                <a:gd name="T34" fmla="*/ 94 w 258"/>
                <a:gd name="T35" fmla="*/ 186 h 235"/>
                <a:gd name="T36" fmla="*/ 107 w 258"/>
                <a:gd name="T37" fmla="*/ 164 h 235"/>
                <a:gd name="T38" fmla="*/ 105 w 258"/>
                <a:gd name="T39" fmla="*/ 117 h 235"/>
                <a:gd name="T40" fmla="*/ 126 w 258"/>
                <a:gd name="T41" fmla="*/ 38 h 235"/>
                <a:gd name="T42" fmla="*/ 239 w 258"/>
                <a:gd name="T43" fmla="*/ 70 h 235"/>
                <a:gd name="T44" fmla="*/ 247 w 258"/>
                <a:gd name="T45" fmla="*/ 113 h 235"/>
                <a:gd name="T46" fmla="*/ 258 w 258"/>
                <a:gd name="T47" fmla="*/ 16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8" h="235">
                  <a:moveTo>
                    <a:pt x="258" y="160"/>
                  </a:moveTo>
                  <a:cubicBezTo>
                    <a:pt x="242" y="169"/>
                    <a:pt x="223" y="179"/>
                    <a:pt x="205" y="189"/>
                  </a:cubicBezTo>
                  <a:cubicBezTo>
                    <a:pt x="203" y="188"/>
                    <a:pt x="202" y="187"/>
                    <a:pt x="201" y="185"/>
                  </a:cubicBezTo>
                  <a:cubicBezTo>
                    <a:pt x="205" y="169"/>
                    <a:pt x="209" y="152"/>
                    <a:pt x="213" y="135"/>
                  </a:cubicBezTo>
                  <a:cubicBezTo>
                    <a:pt x="220" y="107"/>
                    <a:pt x="209" y="84"/>
                    <a:pt x="194" y="62"/>
                  </a:cubicBezTo>
                  <a:cubicBezTo>
                    <a:pt x="182" y="45"/>
                    <a:pt x="166" y="48"/>
                    <a:pt x="162" y="68"/>
                  </a:cubicBezTo>
                  <a:cubicBezTo>
                    <a:pt x="158" y="88"/>
                    <a:pt x="160" y="109"/>
                    <a:pt x="160" y="129"/>
                  </a:cubicBezTo>
                  <a:cubicBezTo>
                    <a:pt x="161" y="143"/>
                    <a:pt x="164" y="157"/>
                    <a:pt x="166" y="170"/>
                  </a:cubicBezTo>
                  <a:cubicBezTo>
                    <a:pt x="171" y="220"/>
                    <a:pt x="122" y="235"/>
                    <a:pt x="89" y="228"/>
                  </a:cubicBezTo>
                  <a:cubicBezTo>
                    <a:pt x="33" y="217"/>
                    <a:pt x="21" y="194"/>
                    <a:pt x="11" y="131"/>
                  </a:cubicBezTo>
                  <a:cubicBezTo>
                    <a:pt x="10" y="120"/>
                    <a:pt x="3" y="110"/>
                    <a:pt x="2" y="100"/>
                  </a:cubicBezTo>
                  <a:cubicBezTo>
                    <a:pt x="0" y="93"/>
                    <a:pt x="0" y="81"/>
                    <a:pt x="4" y="78"/>
                  </a:cubicBezTo>
                  <a:cubicBezTo>
                    <a:pt x="22" y="67"/>
                    <a:pt x="41" y="58"/>
                    <a:pt x="60" y="49"/>
                  </a:cubicBezTo>
                  <a:cubicBezTo>
                    <a:pt x="64" y="47"/>
                    <a:pt x="70" y="48"/>
                    <a:pt x="83" y="48"/>
                  </a:cubicBezTo>
                  <a:cubicBezTo>
                    <a:pt x="75" y="60"/>
                    <a:pt x="72" y="70"/>
                    <a:pt x="65" y="75"/>
                  </a:cubicBezTo>
                  <a:cubicBezTo>
                    <a:pt x="53" y="84"/>
                    <a:pt x="49" y="93"/>
                    <a:pt x="49" y="107"/>
                  </a:cubicBezTo>
                  <a:cubicBezTo>
                    <a:pt x="50" y="132"/>
                    <a:pt x="47" y="159"/>
                    <a:pt x="70" y="177"/>
                  </a:cubicBezTo>
                  <a:cubicBezTo>
                    <a:pt x="77" y="182"/>
                    <a:pt x="88" y="188"/>
                    <a:pt x="94" y="186"/>
                  </a:cubicBezTo>
                  <a:cubicBezTo>
                    <a:pt x="100" y="184"/>
                    <a:pt x="107" y="172"/>
                    <a:pt x="107" y="164"/>
                  </a:cubicBezTo>
                  <a:cubicBezTo>
                    <a:pt x="108" y="149"/>
                    <a:pt x="107" y="133"/>
                    <a:pt x="105" y="117"/>
                  </a:cubicBezTo>
                  <a:cubicBezTo>
                    <a:pt x="101" y="88"/>
                    <a:pt x="102" y="61"/>
                    <a:pt x="126" y="38"/>
                  </a:cubicBezTo>
                  <a:cubicBezTo>
                    <a:pt x="165" y="0"/>
                    <a:pt x="224" y="16"/>
                    <a:pt x="239" y="70"/>
                  </a:cubicBezTo>
                  <a:cubicBezTo>
                    <a:pt x="243" y="84"/>
                    <a:pt x="244" y="99"/>
                    <a:pt x="247" y="113"/>
                  </a:cubicBezTo>
                  <a:cubicBezTo>
                    <a:pt x="250" y="127"/>
                    <a:pt x="253" y="141"/>
                    <a:pt x="258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3278DEC2-66A7-42EC-8AE0-70A72B115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5376" y="995363"/>
              <a:ext cx="942975" cy="915988"/>
            </a:xfrm>
            <a:custGeom>
              <a:avLst/>
              <a:gdLst>
                <a:gd name="T0" fmla="*/ 0 w 286"/>
                <a:gd name="T1" fmla="*/ 136 h 278"/>
                <a:gd name="T2" fmla="*/ 24 w 286"/>
                <a:gd name="T3" fmla="*/ 110 h 278"/>
                <a:gd name="T4" fmla="*/ 53 w 286"/>
                <a:gd name="T5" fmla="*/ 92 h 278"/>
                <a:gd name="T6" fmla="*/ 77 w 286"/>
                <a:gd name="T7" fmla="*/ 92 h 278"/>
                <a:gd name="T8" fmla="*/ 86 w 286"/>
                <a:gd name="T9" fmla="*/ 96 h 278"/>
                <a:gd name="T10" fmla="*/ 157 w 286"/>
                <a:gd name="T11" fmla="*/ 111 h 278"/>
                <a:gd name="T12" fmla="*/ 172 w 286"/>
                <a:gd name="T13" fmla="*/ 109 h 278"/>
                <a:gd name="T14" fmla="*/ 171 w 286"/>
                <a:gd name="T15" fmla="*/ 95 h 278"/>
                <a:gd name="T16" fmla="*/ 111 w 286"/>
                <a:gd name="T17" fmla="*/ 51 h 278"/>
                <a:gd name="T18" fmla="*/ 100 w 286"/>
                <a:gd name="T19" fmla="*/ 46 h 278"/>
                <a:gd name="T20" fmla="*/ 103 w 286"/>
                <a:gd name="T21" fmla="*/ 30 h 278"/>
                <a:gd name="T22" fmla="*/ 142 w 286"/>
                <a:gd name="T23" fmla="*/ 0 h 278"/>
                <a:gd name="T24" fmla="*/ 268 w 286"/>
                <a:gd name="T25" fmla="*/ 145 h 278"/>
                <a:gd name="T26" fmla="*/ 280 w 286"/>
                <a:gd name="T27" fmla="*/ 155 h 278"/>
                <a:gd name="T28" fmla="*/ 286 w 286"/>
                <a:gd name="T29" fmla="*/ 166 h 278"/>
                <a:gd name="T30" fmla="*/ 242 w 286"/>
                <a:gd name="T31" fmla="*/ 168 h 278"/>
                <a:gd name="T32" fmla="*/ 123 w 286"/>
                <a:gd name="T33" fmla="*/ 132 h 278"/>
                <a:gd name="T34" fmla="*/ 102 w 286"/>
                <a:gd name="T35" fmla="*/ 133 h 278"/>
                <a:gd name="T36" fmla="*/ 111 w 286"/>
                <a:gd name="T37" fmla="*/ 155 h 278"/>
                <a:gd name="T38" fmla="*/ 157 w 286"/>
                <a:gd name="T39" fmla="*/ 197 h 278"/>
                <a:gd name="T40" fmla="*/ 168 w 286"/>
                <a:gd name="T41" fmla="*/ 206 h 278"/>
                <a:gd name="T42" fmla="*/ 204 w 286"/>
                <a:gd name="T43" fmla="*/ 222 h 278"/>
                <a:gd name="T44" fmla="*/ 218 w 286"/>
                <a:gd name="T45" fmla="*/ 227 h 278"/>
                <a:gd name="T46" fmla="*/ 171 w 286"/>
                <a:gd name="T47" fmla="*/ 276 h 278"/>
                <a:gd name="T48" fmla="*/ 156 w 286"/>
                <a:gd name="T49" fmla="*/ 272 h 278"/>
                <a:gd name="T50" fmla="*/ 89 w 286"/>
                <a:gd name="T51" fmla="*/ 198 h 278"/>
                <a:gd name="T52" fmla="*/ 48 w 286"/>
                <a:gd name="T53" fmla="*/ 163 h 278"/>
                <a:gd name="T54" fmla="*/ 0 w 286"/>
                <a:gd name="T55" fmla="*/ 13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86" h="278">
                  <a:moveTo>
                    <a:pt x="0" y="136"/>
                  </a:moveTo>
                  <a:cubicBezTo>
                    <a:pt x="8" y="127"/>
                    <a:pt x="15" y="117"/>
                    <a:pt x="24" y="110"/>
                  </a:cubicBezTo>
                  <a:cubicBezTo>
                    <a:pt x="32" y="102"/>
                    <a:pt x="44" y="98"/>
                    <a:pt x="53" y="92"/>
                  </a:cubicBezTo>
                  <a:cubicBezTo>
                    <a:pt x="62" y="85"/>
                    <a:pt x="69" y="80"/>
                    <a:pt x="77" y="92"/>
                  </a:cubicBezTo>
                  <a:cubicBezTo>
                    <a:pt x="79" y="95"/>
                    <a:pt x="83" y="96"/>
                    <a:pt x="86" y="96"/>
                  </a:cubicBezTo>
                  <a:cubicBezTo>
                    <a:pt x="110" y="101"/>
                    <a:pt x="133" y="107"/>
                    <a:pt x="157" y="111"/>
                  </a:cubicBezTo>
                  <a:cubicBezTo>
                    <a:pt x="162" y="112"/>
                    <a:pt x="170" y="112"/>
                    <a:pt x="172" y="109"/>
                  </a:cubicBezTo>
                  <a:cubicBezTo>
                    <a:pt x="174" y="106"/>
                    <a:pt x="174" y="98"/>
                    <a:pt x="171" y="95"/>
                  </a:cubicBezTo>
                  <a:cubicBezTo>
                    <a:pt x="154" y="76"/>
                    <a:pt x="141" y="52"/>
                    <a:pt x="111" y="51"/>
                  </a:cubicBezTo>
                  <a:cubicBezTo>
                    <a:pt x="107" y="51"/>
                    <a:pt x="100" y="48"/>
                    <a:pt x="100" y="46"/>
                  </a:cubicBezTo>
                  <a:cubicBezTo>
                    <a:pt x="99" y="40"/>
                    <a:pt x="100" y="32"/>
                    <a:pt x="103" y="30"/>
                  </a:cubicBezTo>
                  <a:cubicBezTo>
                    <a:pt x="116" y="18"/>
                    <a:pt x="131" y="8"/>
                    <a:pt x="142" y="0"/>
                  </a:cubicBezTo>
                  <a:cubicBezTo>
                    <a:pt x="175" y="59"/>
                    <a:pt x="223" y="101"/>
                    <a:pt x="268" y="145"/>
                  </a:cubicBezTo>
                  <a:cubicBezTo>
                    <a:pt x="272" y="148"/>
                    <a:pt x="276" y="151"/>
                    <a:pt x="280" y="155"/>
                  </a:cubicBezTo>
                  <a:cubicBezTo>
                    <a:pt x="282" y="156"/>
                    <a:pt x="282" y="158"/>
                    <a:pt x="286" y="166"/>
                  </a:cubicBezTo>
                  <a:cubicBezTo>
                    <a:pt x="269" y="167"/>
                    <a:pt x="255" y="171"/>
                    <a:pt x="242" y="168"/>
                  </a:cubicBezTo>
                  <a:cubicBezTo>
                    <a:pt x="202" y="157"/>
                    <a:pt x="163" y="144"/>
                    <a:pt x="123" y="132"/>
                  </a:cubicBezTo>
                  <a:cubicBezTo>
                    <a:pt x="117" y="131"/>
                    <a:pt x="109" y="133"/>
                    <a:pt x="102" y="133"/>
                  </a:cubicBezTo>
                  <a:cubicBezTo>
                    <a:pt x="105" y="140"/>
                    <a:pt x="106" y="150"/>
                    <a:pt x="111" y="155"/>
                  </a:cubicBezTo>
                  <a:cubicBezTo>
                    <a:pt x="126" y="170"/>
                    <a:pt x="142" y="183"/>
                    <a:pt x="157" y="197"/>
                  </a:cubicBezTo>
                  <a:cubicBezTo>
                    <a:pt x="161" y="200"/>
                    <a:pt x="164" y="203"/>
                    <a:pt x="168" y="206"/>
                  </a:cubicBezTo>
                  <a:cubicBezTo>
                    <a:pt x="178" y="215"/>
                    <a:pt x="187" y="227"/>
                    <a:pt x="204" y="222"/>
                  </a:cubicBezTo>
                  <a:cubicBezTo>
                    <a:pt x="207" y="221"/>
                    <a:pt x="212" y="225"/>
                    <a:pt x="218" y="227"/>
                  </a:cubicBezTo>
                  <a:cubicBezTo>
                    <a:pt x="209" y="251"/>
                    <a:pt x="191" y="265"/>
                    <a:pt x="171" y="276"/>
                  </a:cubicBezTo>
                  <a:cubicBezTo>
                    <a:pt x="168" y="278"/>
                    <a:pt x="157" y="275"/>
                    <a:pt x="156" y="272"/>
                  </a:cubicBezTo>
                  <a:cubicBezTo>
                    <a:pt x="146" y="236"/>
                    <a:pt x="112" y="222"/>
                    <a:pt x="89" y="198"/>
                  </a:cubicBezTo>
                  <a:cubicBezTo>
                    <a:pt x="77" y="185"/>
                    <a:pt x="63" y="173"/>
                    <a:pt x="48" y="163"/>
                  </a:cubicBezTo>
                  <a:cubicBezTo>
                    <a:pt x="35" y="153"/>
                    <a:pt x="20" y="147"/>
                    <a:pt x="0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2AA292BF-3C45-49F6-9D4D-A53BE3E796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163" y="303213"/>
              <a:ext cx="682625" cy="811213"/>
            </a:xfrm>
            <a:custGeom>
              <a:avLst/>
              <a:gdLst>
                <a:gd name="T0" fmla="*/ 158 w 207"/>
                <a:gd name="T1" fmla="*/ 113 h 246"/>
                <a:gd name="T2" fmla="*/ 145 w 207"/>
                <a:gd name="T3" fmla="*/ 30 h 246"/>
                <a:gd name="T4" fmla="*/ 151 w 207"/>
                <a:gd name="T5" fmla="*/ 8 h 246"/>
                <a:gd name="T6" fmla="*/ 207 w 207"/>
                <a:gd name="T7" fmla="*/ 12 h 246"/>
                <a:gd name="T8" fmla="*/ 194 w 207"/>
                <a:gd name="T9" fmla="*/ 111 h 246"/>
                <a:gd name="T10" fmla="*/ 204 w 207"/>
                <a:gd name="T11" fmla="*/ 180 h 246"/>
                <a:gd name="T12" fmla="*/ 195 w 207"/>
                <a:gd name="T13" fmla="*/ 201 h 246"/>
                <a:gd name="T14" fmla="*/ 168 w 207"/>
                <a:gd name="T15" fmla="*/ 199 h 246"/>
                <a:gd name="T16" fmla="*/ 124 w 207"/>
                <a:gd name="T17" fmla="*/ 146 h 246"/>
                <a:gd name="T18" fmla="*/ 81 w 207"/>
                <a:gd name="T19" fmla="*/ 93 h 246"/>
                <a:gd name="T20" fmla="*/ 97 w 207"/>
                <a:gd name="T21" fmla="*/ 223 h 246"/>
                <a:gd name="T22" fmla="*/ 38 w 207"/>
                <a:gd name="T23" fmla="*/ 242 h 246"/>
                <a:gd name="T24" fmla="*/ 15 w 207"/>
                <a:gd name="T25" fmla="*/ 73 h 246"/>
                <a:gd name="T26" fmla="*/ 10 w 207"/>
                <a:gd name="T27" fmla="*/ 56 h 246"/>
                <a:gd name="T28" fmla="*/ 25 w 207"/>
                <a:gd name="T29" fmla="*/ 26 h 246"/>
                <a:gd name="T30" fmla="*/ 107 w 207"/>
                <a:gd name="T31" fmla="*/ 60 h 246"/>
                <a:gd name="T32" fmla="*/ 147 w 207"/>
                <a:gd name="T33" fmla="*/ 107 h 246"/>
                <a:gd name="T34" fmla="*/ 158 w 207"/>
                <a:gd name="T35" fmla="*/ 113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7" h="246">
                  <a:moveTo>
                    <a:pt x="158" y="113"/>
                  </a:moveTo>
                  <a:cubicBezTo>
                    <a:pt x="153" y="83"/>
                    <a:pt x="167" y="55"/>
                    <a:pt x="145" y="30"/>
                  </a:cubicBezTo>
                  <a:cubicBezTo>
                    <a:pt x="142" y="27"/>
                    <a:pt x="147" y="13"/>
                    <a:pt x="151" y="8"/>
                  </a:cubicBezTo>
                  <a:cubicBezTo>
                    <a:pt x="160" y="0"/>
                    <a:pt x="193" y="3"/>
                    <a:pt x="207" y="12"/>
                  </a:cubicBezTo>
                  <a:cubicBezTo>
                    <a:pt x="173" y="42"/>
                    <a:pt x="188" y="77"/>
                    <a:pt x="194" y="111"/>
                  </a:cubicBezTo>
                  <a:cubicBezTo>
                    <a:pt x="198" y="134"/>
                    <a:pt x="202" y="157"/>
                    <a:pt x="204" y="180"/>
                  </a:cubicBezTo>
                  <a:cubicBezTo>
                    <a:pt x="205" y="187"/>
                    <a:pt x="200" y="199"/>
                    <a:pt x="195" y="201"/>
                  </a:cubicBezTo>
                  <a:cubicBezTo>
                    <a:pt x="187" y="204"/>
                    <a:pt x="174" y="204"/>
                    <a:pt x="168" y="199"/>
                  </a:cubicBezTo>
                  <a:cubicBezTo>
                    <a:pt x="152" y="182"/>
                    <a:pt x="138" y="163"/>
                    <a:pt x="124" y="146"/>
                  </a:cubicBezTo>
                  <a:cubicBezTo>
                    <a:pt x="110" y="129"/>
                    <a:pt x="96" y="112"/>
                    <a:pt x="81" y="93"/>
                  </a:cubicBezTo>
                  <a:cubicBezTo>
                    <a:pt x="60" y="126"/>
                    <a:pt x="70" y="192"/>
                    <a:pt x="97" y="223"/>
                  </a:cubicBezTo>
                  <a:cubicBezTo>
                    <a:pt x="82" y="246"/>
                    <a:pt x="55" y="233"/>
                    <a:pt x="38" y="242"/>
                  </a:cubicBezTo>
                  <a:cubicBezTo>
                    <a:pt x="30" y="185"/>
                    <a:pt x="23" y="129"/>
                    <a:pt x="15" y="73"/>
                  </a:cubicBezTo>
                  <a:cubicBezTo>
                    <a:pt x="14" y="68"/>
                    <a:pt x="13" y="61"/>
                    <a:pt x="10" y="56"/>
                  </a:cubicBezTo>
                  <a:cubicBezTo>
                    <a:pt x="0" y="39"/>
                    <a:pt x="5" y="29"/>
                    <a:pt x="25" y="26"/>
                  </a:cubicBezTo>
                  <a:cubicBezTo>
                    <a:pt x="59" y="22"/>
                    <a:pt x="88" y="28"/>
                    <a:pt x="107" y="60"/>
                  </a:cubicBezTo>
                  <a:cubicBezTo>
                    <a:pt x="117" y="78"/>
                    <a:pt x="133" y="92"/>
                    <a:pt x="147" y="107"/>
                  </a:cubicBezTo>
                  <a:cubicBezTo>
                    <a:pt x="148" y="109"/>
                    <a:pt x="152" y="110"/>
                    <a:pt x="158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DAF4E001-16D5-4AAD-A2EC-130B043A041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4863" y="712788"/>
              <a:ext cx="841375" cy="855663"/>
            </a:xfrm>
            <a:custGeom>
              <a:avLst/>
              <a:gdLst>
                <a:gd name="T0" fmla="*/ 146 w 255"/>
                <a:gd name="T1" fmla="*/ 61 h 260"/>
                <a:gd name="T2" fmla="*/ 114 w 255"/>
                <a:gd name="T3" fmla="*/ 97 h 260"/>
                <a:gd name="T4" fmla="*/ 205 w 255"/>
                <a:gd name="T5" fmla="*/ 135 h 260"/>
                <a:gd name="T6" fmla="*/ 177 w 255"/>
                <a:gd name="T7" fmla="*/ 184 h 260"/>
                <a:gd name="T8" fmla="*/ 151 w 255"/>
                <a:gd name="T9" fmla="*/ 176 h 260"/>
                <a:gd name="T10" fmla="*/ 114 w 255"/>
                <a:gd name="T11" fmla="*/ 142 h 260"/>
                <a:gd name="T12" fmla="*/ 83 w 255"/>
                <a:gd name="T13" fmla="*/ 148 h 260"/>
                <a:gd name="T14" fmla="*/ 92 w 255"/>
                <a:gd name="T15" fmla="*/ 210 h 260"/>
                <a:gd name="T16" fmla="*/ 158 w 255"/>
                <a:gd name="T17" fmla="*/ 225 h 260"/>
                <a:gd name="T18" fmla="*/ 173 w 255"/>
                <a:gd name="T19" fmla="*/ 230 h 260"/>
                <a:gd name="T20" fmla="*/ 166 w 255"/>
                <a:gd name="T21" fmla="*/ 245 h 260"/>
                <a:gd name="T22" fmla="*/ 109 w 255"/>
                <a:gd name="T23" fmla="*/ 249 h 260"/>
                <a:gd name="T24" fmla="*/ 59 w 255"/>
                <a:gd name="T25" fmla="*/ 216 h 260"/>
                <a:gd name="T26" fmla="*/ 15 w 255"/>
                <a:gd name="T27" fmla="*/ 186 h 260"/>
                <a:gd name="T28" fmla="*/ 12 w 255"/>
                <a:gd name="T29" fmla="*/ 160 h 260"/>
                <a:gd name="T30" fmla="*/ 106 w 255"/>
                <a:gd name="T31" fmla="*/ 25 h 260"/>
                <a:gd name="T32" fmla="*/ 142 w 255"/>
                <a:gd name="T33" fmla="*/ 15 h 260"/>
                <a:gd name="T34" fmla="*/ 175 w 255"/>
                <a:gd name="T35" fmla="*/ 32 h 260"/>
                <a:gd name="T36" fmla="*/ 201 w 255"/>
                <a:gd name="T37" fmla="*/ 47 h 260"/>
                <a:gd name="T38" fmla="*/ 246 w 255"/>
                <a:gd name="T39" fmla="*/ 79 h 260"/>
                <a:gd name="T40" fmla="*/ 254 w 255"/>
                <a:gd name="T41" fmla="*/ 105 h 260"/>
                <a:gd name="T42" fmla="*/ 239 w 255"/>
                <a:gd name="T43" fmla="*/ 120 h 260"/>
                <a:gd name="T44" fmla="*/ 227 w 255"/>
                <a:gd name="T45" fmla="*/ 116 h 260"/>
                <a:gd name="T46" fmla="*/ 146 w 255"/>
                <a:gd name="T47" fmla="*/ 61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5" h="260">
                  <a:moveTo>
                    <a:pt x="146" y="61"/>
                  </a:moveTo>
                  <a:cubicBezTo>
                    <a:pt x="135" y="73"/>
                    <a:pt x="126" y="84"/>
                    <a:pt x="114" y="97"/>
                  </a:cubicBezTo>
                  <a:cubicBezTo>
                    <a:pt x="141" y="120"/>
                    <a:pt x="163" y="147"/>
                    <a:pt x="205" y="135"/>
                  </a:cubicBezTo>
                  <a:cubicBezTo>
                    <a:pt x="204" y="158"/>
                    <a:pt x="193" y="174"/>
                    <a:pt x="177" y="184"/>
                  </a:cubicBezTo>
                  <a:cubicBezTo>
                    <a:pt x="172" y="188"/>
                    <a:pt x="158" y="182"/>
                    <a:pt x="151" y="176"/>
                  </a:cubicBezTo>
                  <a:cubicBezTo>
                    <a:pt x="138" y="166"/>
                    <a:pt x="127" y="152"/>
                    <a:pt x="114" y="142"/>
                  </a:cubicBezTo>
                  <a:cubicBezTo>
                    <a:pt x="103" y="134"/>
                    <a:pt x="93" y="136"/>
                    <a:pt x="83" y="148"/>
                  </a:cubicBezTo>
                  <a:cubicBezTo>
                    <a:pt x="58" y="180"/>
                    <a:pt x="59" y="188"/>
                    <a:pt x="92" y="210"/>
                  </a:cubicBezTo>
                  <a:cubicBezTo>
                    <a:pt x="113" y="224"/>
                    <a:pt x="133" y="231"/>
                    <a:pt x="158" y="225"/>
                  </a:cubicBezTo>
                  <a:cubicBezTo>
                    <a:pt x="162" y="224"/>
                    <a:pt x="168" y="229"/>
                    <a:pt x="173" y="230"/>
                  </a:cubicBezTo>
                  <a:cubicBezTo>
                    <a:pt x="171" y="235"/>
                    <a:pt x="169" y="242"/>
                    <a:pt x="166" y="245"/>
                  </a:cubicBezTo>
                  <a:cubicBezTo>
                    <a:pt x="148" y="258"/>
                    <a:pt x="128" y="260"/>
                    <a:pt x="109" y="249"/>
                  </a:cubicBezTo>
                  <a:cubicBezTo>
                    <a:pt x="92" y="240"/>
                    <a:pt x="76" y="228"/>
                    <a:pt x="59" y="216"/>
                  </a:cubicBezTo>
                  <a:cubicBezTo>
                    <a:pt x="45" y="206"/>
                    <a:pt x="30" y="196"/>
                    <a:pt x="15" y="186"/>
                  </a:cubicBezTo>
                  <a:cubicBezTo>
                    <a:pt x="2" y="178"/>
                    <a:pt x="0" y="169"/>
                    <a:pt x="12" y="160"/>
                  </a:cubicBezTo>
                  <a:cubicBezTo>
                    <a:pt x="59" y="126"/>
                    <a:pt x="83" y="76"/>
                    <a:pt x="106" y="25"/>
                  </a:cubicBezTo>
                  <a:cubicBezTo>
                    <a:pt x="116" y="3"/>
                    <a:pt x="122" y="0"/>
                    <a:pt x="142" y="15"/>
                  </a:cubicBezTo>
                  <a:cubicBezTo>
                    <a:pt x="152" y="22"/>
                    <a:pt x="164" y="26"/>
                    <a:pt x="175" y="32"/>
                  </a:cubicBezTo>
                  <a:cubicBezTo>
                    <a:pt x="184" y="37"/>
                    <a:pt x="192" y="42"/>
                    <a:pt x="201" y="47"/>
                  </a:cubicBezTo>
                  <a:cubicBezTo>
                    <a:pt x="216" y="57"/>
                    <a:pt x="232" y="67"/>
                    <a:pt x="246" y="79"/>
                  </a:cubicBezTo>
                  <a:cubicBezTo>
                    <a:pt x="252" y="85"/>
                    <a:pt x="255" y="97"/>
                    <a:pt x="254" y="105"/>
                  </a:cubicBezTo>
                  <a:cubicBezTo>
                    <a:pt x="254" y="111"/>
                    <a:pt x="246" y="117"/>
                    <a:pt x="239" y="120"/>
                  </a:cubicBezTo>
                  <a:cubicBezTo>
                    <a:pt x="237" y="122"/>
                    <a:pt x="228" y="119"/>
                    <a:pt x="227" y="116"/>
                  </a:cubicBezTo>
                  <a:cubicBezTo>
                    <a:pt x="209" y="84"/>
                    <a:pt x="177" y="75"/>
                    <a:pt x="146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C17C2BA7-C58F-4123-A83D-C72682810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6088" y="3244850"/>
              <a:ext cx="801688" cy="622300"/>
            </a:xfrm>
            <a:custGeom>
              <a:avLst/>
              <a:gdLst>
                <a:gd name="T0" fmla="*/ 15 w 243"/>
                <a:gd name="T1" fmla="*/ 189 h 189"/>
                <a:gd name="T2" fmla="*/ 21 w 243"/>
                <a:gd name="T3" fmla="*/ 148 h 189"/>
                <a:gd name="T4" fmla="*/ 35 w 243"/>
                <a:gd name="T5" fmla="*/ 139 h 189"/>
                <a:gd name="T6" fmla="*/ 173 w 243"/>
                <a:gd name="T7" fmla="*/ 137 h 189"/>
                <a:gd name="T8" fmla="*/ 210 w 243"/>
                <a:gd name="T9" fmla="*/ 101 h 189"/>
                <a:gd name="T10" fmla="*/ 205 w 243"/>
                <a:gd name="T11" fmla="*/ 68 h 189"/>
                <a:gd name="T12" fmla="*/ 178 w 243"/>
                <a:gd name="T13" fmla="*/ 46 h 189"/>
                <a:gd name="T14" fmla="*/ 49 w 243"/>
                <a:gd name="T15" fmla="*/ 55 h 189"/>
                <a:gd name="T16" fmla="*/ 35 w 243"/>
                <a:gd name="T17" fmla="*/ 64 h 189"/>
                <a:gd name="T18" fmla="*/ 8 w 243"/>
                <a:gd name="T19" fmla="*/ 68 h 189"/>
                <a:gd name="T20" fmla="*/ 2 w 243"/>
                <a:gd name="T21" fmla="*/ 48 h 189"/>
                <a:gd name="T22" fmla="*/ 19 w 243"/>
                <a:gd name="T23" fmla="*/ 0 h 189"/>
                <a:gd name="T24" fmla="*/ 133 w 243"/>
                <a:gd name="T25" fmla="*/ 16 h 189"/>
                <a:gd name="T26" fmla="*/ 204 w 243"/>
                <a:gd name="T27" fmla="*/ 19 h 189"/>
                <a:gd name="T28" fmla="*/ 242 w 243"/>
                <a:gd name="T29" fmla="*/ 69 h 189"/>
                <a:gd name="T30" fmla="*/ 241 w 243"/>
                <a:gd name="T31" fmla="*/ 132 h 189"/>
                <a:gd name="T32" fmla="*/ 207 w 243"/>
                <a:gd name="T33" fmla="*/ 169 h 189"/>
                <a:gd name="T34" fmla="*/ 136 w 243"/>
                <a:gd name="T35" fmla="*/ 179 h 189"/>
                <a:gd name="T36" fmla="*/ 15 w 243"/>
                <a:gd name="T37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3" h="189">
                  <a:moveTo>
                    <a:pt x="15" y="189"/>
                  </a:moveTo>
                  <a:cubicBezTo>
                    <a:pt x="16" y="177"/>
                    <a:pt x="17" y="162"/>
                    <a:pt x="21" y="148"/>
                  </a:cubicBezTo>
                  <a:cubicBezTo>
                    <a:pt x="22" y="144"/>
                    <a:pt x="30" y="139"/>
                    <a:pt x="35" y="139"/>
                  </a:cubicBezTo>
                  <a:cubicBezTo>
                    <a:pt x="81" y="138"/>
                    <a:pt x="127" y="137"/>
                    <a:pt x="173" y="137"/>
                  </a:cubicBezTo>
                  <a:cubicBezTo>
                    <a:pt x="199" y="138"/>
                    <a:pt x="211" y="128"/>
                    <a:pt x="210" y="101"/>
                  </a:cubicBezTo>
                  <a:cubicBezTo>
                    <a:pt x="210" y="90"/>
                    <a:pt x="208" y="79"/>
                    <a:pt x="205" y="68"/>
                  </a:cubicBezTo>
                  <a:cubicBezTo>
                    <a:pt x="202" y="55"/>
                    <a:pt x="193" y="45"/>
                    <a:pt x="178" y="46"/>
                  </a:cubicBezTo>
                  <a:cubicBezTo>
                    <a:pt x="135" y="49"/>
                    <a:pt x="92" y="51"/>
                    <a:pt x="49" y="55"/>
                  </a:cubicBezTo>
                  <a:cubicBezTo>
                    <a:pt x="44" y="55"/>
                    <a:pt x="40" y="63"/>
                    <a:pt x="35" y="64"/>
                  </a:cubicBezTo>
                  <a:cubicBezTo>
                    <a:pt x="26" y="67"/>
                    <a:pt x="17" y="70"/>
                    <a:pt x="8" y="68"/>
                  </a:cubicBezTo>
                  <a:cubicBezTo>
                    <a:pt x="5" y="67"/>
                    <a:pt x="0" y="54"/>
                    <a:pt x="2" y="48"/>
                  </a:cubicBezTo>
                  <a:cubicBezTo>
                    <a:pt x="6" y="32"/>
                    <a:pt x="12" y="18"/>
                    <a:pt x="19" y="0"/>
                  </a:cubicBezTo>
                  <a:cubicBezTo>
                    <a:pt x="57" y="38"/>
                    <a:pt x="96" y="16"/>
                    <a:pt x="133" y="16"/>
                  </a:cubicBezTo>
                  <a:cubicBezTo>
                    <a:pt x="156" y="16"/>
                    <a:pt x="181" y="14"/>
                    <a:pt x="204" y="19"/>
                  </a:cubicBezTo>
                  <a:cubicBezTo>
                    <a:pt x="227" y="24"/>
                    <a:pt x="241" y="43"/>
                    <a:pt x="242" y="69"/>
                  </a:cubicBezTo>
                  <a:cubicBezTo>
                    <a:pt x="242" y="90"/>
                    <a:pt x="243" y="112"/>
                    <a:pt x="241" y="132"/>
                  </a:cubicBezTo>
                  <a:cubicBezTo>
                    <a:pt x="239" y="152"/>
                    <a:pt x="228" y="166"/>
                    <a:pt x="207" y="169"/>
                  </a:cubicBezTo>
                  <a:cubicBezTo>
                    <a:pt x="183" y="172"/>
                    <a:pt x="160" y="177"/>
                    <a:pt x="136" y="179"/>
                  </a:cubicBezTo>
                  <a:cubicBezTo>
                    <a:pt x="98" y="183"/>
                    <a:pt x="59" y="185"/>
                    <a:pt x="15" y="1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71E24502-A288-48E1-9C4A-04F42B5BE8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7688" y="3989388"/>
              <a:ext cx="933450" cy="631825"/>
            </a:xfrm>
            <a:custGeom>
              <a:avLst/>
              <a:gdLst>
                <a:gd name="T0" fmla="*/ 283 w 283"/>
                <a:gd name="T1" fmla="*/ 118 h 192"/>
                <a:gd name="T2" fmla="*/ 266 w 283"/>
                <a:gd name="T3" fmla="*/ 122 h 192"/>
                <a:gd name="T4" fmla="*/ 151 w 283"/>
                <a:gd name="T5" fmla="*/ 146 h 192"/>
                <a:gd name="T6" fmla="*/ 103 w 283"/>
                <a:gd name="T7" fmla="*/ 165 h 192"/>
                <a:gd name="T8" fmla="*/ 84 w 283"/>
                <a:gd name="T9" fmla="*/ 178 h 192"/>
                <a:gd name="T10" fmla="*/ 61 w 283"/>
                <a:gd name="T11" fmla="*/ 176 h 192"/>
                <a:gd name="T12" fmla="*/ 7 w 283"/>
                <a:gd name="T13" fmla="*/ 54 h 192"/>
                <a:gd name="T14" fmla="*/ 16 w 283"/>
                <a:gd name="T15" fmla="*/ 24 h 192"/>
                <a:gd name="T16" fmla="*/ 43 w 283"/>
                <a:gd name="T17" fmla="*/ 17 h 192"/>
                <a:gd name="T18" fmla="*/ 48 w 283"/>
                <a:gd name="T19" fmla="*/ 36 h 192"/>
                <a:gd name="T20" fmla="*/ 66 w 283"/>
                <a:gd name="T21" fmla="*/ 117 h 192"/>
                <a:gd name="T22" fmla="*/ 105 w 283"/>
                <a:gd name="T23" fmla="*/ 116 h 192"/>
                <a:gd name="T24" fmla="*/ 122 w 283"/>
                <a:gd name="T25" fmla="*/ 92 h 192"/>
                <a:gd name="T26" fmla="*/ 90 w 283"/>
                <a:gd name="T27" fmla="*/ 35 h 192"/>
                <a:gd name="T28" fmla="*/ 98 w 283"/>
                <a:gd name="T29" fmla="*/ 8 h 192"/>
                <a:gd name="T30" fmla="*/ 137 w 283"/>
                <a:gd name="T31" fmla="*/ 0 h 192"/>
                <a:gd name="T32" fmla="*/ 157 w 283"/>
                <a:gd name="T33" fmla="*/ 77 h 192"/>
                <a:gd name="T34" fmla="*/ 177 w 283"/>
                <a:gd name="T35" fmla="*/ 89 h 192"/>
                <a:gd name="T36" fmla="*/ 230 w 283"/>
                <a:gd name="T37" fmla="*/ 73 h 192"/>
                <a:gd name="T38" fmla="*/ 237 w 283"/>
                <a:gd name="T39" fmla="*/ 66 h 192"/>
                <a:gd name="T40" fmla="*/ 248 w 283"/>
                <a:gd name="T41" fmla="*/ 51 h 192"/>
                <a:gd name="T42" fmla="*/ 259 w 283"/>
                <a:gd name="T43" fmla="*/ 68 h 192"/>
                <a:gd name="T44" fmla="*/ 283 w 283"/>
                <a:gd name="T45" fmla="*/ 11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3" h="192">
                  <a:moveTo>
                    <a:pt x="283" y="118"/>
                  </a:moveTo>
                  <a:cubicBezTo>
                    <a:pt x="273" y="120"/>
                    <a:pt x="269" y="122"/>
                    <a:pt x="266" y="122"/>
                  </a:cubicBezTo>
                  <a:cubicBezTo>
                    <a:pt x="223" y="112"/>
                    <a:pt x="188" y="134"/>
                    <a:pt x="151" y="146"/>
                  </a:cubicBezTo>
                  <a:cubicBezTo>
                    <a:pt x="135" y="152"/>
                    <a:pt x="118" y="158"/>
                    <a:pt x="103" y="165"/>
                  </a:cubicBezTo>
                  <a:cubicBezTo>
                    <a:pt x="96" y="167"/>
                    <a:pt x="89" y="172"/>
                    <a:pt x="84" y="178"/>
                  </a:cubicBezTo>
                  <a:cubicBezTo>
                    <a:pt x="74" y="192"/>
                    <a:pt x="68" y="187"/>
                    <a:pt x="61" y="176"/>
                  </a:cubicBezTo>
                  <a:cubicBezTo>
                    <a:pt x="37" y="138"/>
                    <a:pt x="26" y="94"/>
                    <a:pt x="7" y="54"/>
                  </a:cubicBezTo>
                  <a:cubicBezTo>
                    <a:pt x="0" y="40"/>
                    <a:pt x="8" y="31"/>
                    <a:pt x="16" y="24"/>
                  </a:cubicBezTo>
                  <a:cubicBezTo>
                    <a:pt x="22" y="19"/>
                    <a:pt x="34" y="17"/>
                    <a:pt x="43" y="17"/>
                  </a:cubicBezTo>
                  <a:cubicBezTo>
                    <a:pt x="45" y="17"/>
                    <a:pt x="51" y="32"/>
                    <a:pt x="48" y="36"/>
                  </a:cubicBezTo>
                  <a:cubicBezTo>
                    <a:pt x="31" y="68"/>
                    <a:pt x="55" y="92"/>
                    <a:pt x="66" y="117"/>
                  </a:cubicBezTo>
                  <a:cubicBezTo>
                    <a:pt x="73" y="135"/>
                    <a:pt x="93" y="120"/>
                    <a:pt x="105" y="116"/>
                  </a:cubicBezTo>
                  <a:cubicBezTo>
                    <a:pt x="113" y="114"/>
                    <a:pt x="123" y="100"/>
                    <a:pt x="122" y="92"/>
                  </a:cubicBezTo>
                  <a:cubicBezTo>
                    <a:pt x="120" y="70"/>
                    <a:pt x="112" y="48"/>
                    <a:pt x="90" y="35"/>
                  </a:cubicBezTo>
                  <a:cubicBezTo>
                    <a:pt x="78" y="28"/>
                    <a:pt x="82" y="13"/>
                    <a:pt x="98" y="8"/>
                  </a:cubicBezTo>
                  <a:cubicBezTo>
                    <a:pt x="112" y="3"/>
                    <a:pt x="126" y="2"/>
                    <a:pt x="137" y="0"/>
                  </a:cubicBezTo>
                  <a:cubicBezTo>
                    <a:pt x="143" y="27"/>
                    <a:pt x="149" y="52"/>
                    <a:pt x="157" y="77"/>
                  </a:cubicBezTo>
                  <a:cubicBezTo>
                    <a:pt x="159" y="83"/>
                    <a:pt x="171" y="90"/>
                    <a:pt x="177" y="89"/>
                  </a:cubicBezTo>
                  <a:cubicBezTo>
                    <a:pt x="195" y="86"/>
                    <a:pt x="212" y="79"/>
                    <a:pt x="230" y="73"/>
                  </a:cubicBezTo>
                  <a:cubicBezTo>
                    <a:pt x="232" y="72"/>
                    <a:pt x="235" y="69"/>
                    <a:pt x="237" y="66"/>
                  </a:cubicBezTo>
                  <a:cubicBezTo>
                    <a:pt x="240" y="61"/>
                    <a:pt x="244" y="56"/>
                    <a:pt x="248" y="51"/>
                  </a:cubicBezTo>
                  <a:cubicBezTo>
                    <a:pt x="252" y="57"/>
                    <a:pt x="256" y="62"/>
                    <a:pt x="259" y="68"/>
                  </a:cubicBezTo>
                  <a:cubicBezTo>
                    <a:pt x="267" y="84"/>
                    <a:pt x="274" y="100"/>
                    <a:pt x="283" y="1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7B225A8B-CCE2-48F6-AFF0-AF9481521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8513" y="495300"/>
              <a:ext cx="703263" cy="785813"/>
            </a:xfrm>
            <a:custGeom>
              <a:avLst/>
              <a:gdLst>
                <a:gd name="T0" fmla="*/ 72 w 213"/>
                <a:gd name="T1" fmla="*/ 45 h 239"/>
                <a:gd name="T2" fmla="*/ 78 w 213"/>
                <a:gd name="T3" fmla="*/ 121 h 239"/>
                <a:gd name="T4" fmla="*/ 118 w 213"/>
                <a:gd name="T5" fmla="*/ 200 h 239"/>
                <a:gd name="T6" fmla="*/ 187 w 213"/>
                <a:gd name="T7" fmla="*/ 188 h 239"/>
                <a:gd name="T8" fmla="*/ 186 w 213"/>
                <a:gd name="T9" fmla="*/ 173 h 239"/>
                <a:gd name="T10" fmla="*/ 132 w 213"/>
                <a:gd name="T11" fmla="*/ 42 h 239"/>
                <a:gd name="T12" fmla="*/ 120 w 213"/>
                <a:gd name="T13" fmla="*/ 14 h 239"/>
                <a:gd name="T14" fmla="*/ 158 w 213"/>
                <a:gd name="T15" fmla="*/ 1 h 239"/>
                <a:gd name="T16" fmla="*/ 159 w 213"/>
                <a:gd name="T17" fmla="*/ 1 h 239"/>
                <a:gd name="T18" fmla="*/ 198 w 213"/>
                <a:gd name="T19" fmla="*/ 111 h 239"/>
                <a:gd name="T20" fmla="*/ 213 w 213"/>
                <a:gd name="T21" fmla="*/ 186 h 239"/>
                <a:gd name="T22" fmla="*/ 199 w 213"/>
                <a:gd name="T23" fmla="*/ 211 h 239"/>
                <a:gd name="T24" fmla="*/ 114 w 213"/>
                <a:gd name="T25" fmla="*/ 237 h 239"/>
                <a:gd name="T26" fmla="*/ 68 w 213"/>
                <a:gd name="T27" fmla="*/ 211 h 239"/>
                <a:gd name="T28" fmla="*/ 44 w 213"/>
                <a:gd name="T29" fmla="*/ 159 h 239"/>
                <a:gd name="T30" fmla="*/ 3 w 213"/>
                <a:gd name="T31" fmla="*/ 82 h 239"/>
                <a:gd name="T32" fmla="*/ 3 w 213"/>
                <a:gd name="T33" fmla="*/ 63 h 239"/>
                <a:gd name="T34" fmla="*/ 54 w 213"/>
                <a:gd name="T35" fmla="*/ 41 h 239"/>
                <a:gd name="T36" fmla="*/ 72 w 213"/>
                <a:gd name="T37" fmla="*/ 45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3" h="239">
                  <a:moveTo>
                    <a:pt x="72" y="45"/>
                  </a:moveTo>
                  <a:cubicBezTo>
                    <a:pt x="58" y="74"/>
                    <a:pt x="65" y="99"/>
                    <a:pt x="78" y="121"/>
                  </a:cubicBezTo>
                  <a:cubicBezTo>
                    <a:pt x="93" y="147"/>
                    <a:pt x="95" y="179"/>
                    <a:pt x="118" y="200"/>
                  </a:cubicBezTo>
                  <a:cubicBezTo>
                    <a:pt x="132" y="212"/>
                    <a:pt x="181" y="205"/>
                    <a:pt x="187" y="188"/>
                  </a:cubicBezTo>
                  <a:cubicBezTo>
                    <a:pt x="189" y="184"/>
                    <a:pt x="188" y="178"/>
                    <a:pt x="186" y="173"/>
                  </a:cubicBezTo>
                  <a:cubicBezTo>
                    <a:pt x="168" y="129"/>
                    <a:pt x="150" y="86"/>
                    <a:pt x="132" y="42"/>
                  </a:cubicBezTo>
                  <a:cubicBezTo>
                    <a:pt x="128" y="33"/>
                    <a:pt x="124" y="23"/>
                    <a:pt x="120" y="14"/>
                  </a:cubicBezTo>
                  <a:cubicBezTo>
                    <a:pt x="133" y="9"/>
                    <a:pt x="145" y="5"/>
                    <a:pt x="158" y="1"/>
                  </a:cubicBezTo>
                  <a:cubicBezTo>
                    <a:pt x="160" y="0"/>
                    <a:pt x="162" y="1"/>
                    <a:pt x="159" y="1"/>
                  </a:cubicBezTo>
                  <a:cubicBezTo>
                    <a:pt x="173" y="39"/>
                    <a:pt x="187" y="75"/>
                    <a:pt x="198" y="111"/>
                  </a:cubicBezTo>
                  <a:cubicBezTo>
                    <a:pt x="206" y="136"/>
                    <a:pt x="210" y="161"/>
                    <a:pt x="213" y="186"/>
                  </a:cubicBezTo>
                  <a:cubicBezTo>
                    <a:pt x="213" y="194"/>
                    <a:pt x="206" y="208"/>
                    <a:pt x="199" y="211"/>
                  </a:cubicBezTo>
                  <a:cubicBezTo>
                    <a:pt x="171" y="222"/>
                    <a:pt x="143" y="234"/>
                    <a:pt x="114" y="237"/>
                  </a:cubicBezTo>
                  <a:cubicBezTo>
                    <a:pt x="99" y="239"/>
                    <a:pt x="79" y="224"/>
                    <a:pt x="68" y="211"/>
                  </a:cubicBezTo>
                  <a:cubicBezTo>
                    <a:pt x="56" y="197"/>
                    <a:pt x="52" y="177"/>
                    <a:pt x="44" y="159"/>
                  </a:cubicBezTo>
                  <a:cubicBezTo>
                    <a:pt x="32" y="133"/>
                    <a:pt x="27" y="102"/>
                    <a:pt x="3" y="82"/>
                  </a:cubicBezTo>
                  <a:cubicBezTo>
                    <a:pt x="0" y="79"/>
                    <a:pt x="0" y="65"/>
                    <a:pt x="3" y="63"/>
                  </a:cubicBezTo>
                  <a:cubicBezTo>
                    <a:pt x="19" y="55"/>
                    <a:pt x="36" y="47"/>
                    <a:pt x="54" y="41"/>
                  </a:cubicBezTo>
                  <a:cubicBezTo>
                    <a:pt x="58" y="39"/>
                    <a:pt x="64" y="43"/>
                    <a:pt x="72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94DC6AEB-352C-4AAF-8FF4-10CAE8BE32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2626" y="4038600"/>
              <a:ext cx="850900" cy="658813"/>
            </a:xfrm>
            <a:custGeom>
              <a:avLst/>
              <a:gdLst>
                <a:gd name="T0" fmla="*/ 2 w 258"/>
                <a:gd name="T1" fmla="*/ 87 h 200"/>
                <a:gd name="T2" fmla="*/ 18 w 258"/>
                <a:gd name="T3" fmla="*/ 9 h 200"/>
                <a:gd name="T4" fmla="*/ 31 w 258"/>
                <a:gd name="T5" fmla="*/ 0 h 200"/>
                <a:gd name="T6" fmla="*/ 43 w 258"/>
                <a:gd name="T7" fmla="*/ 11 h 200"/>
                <a:gd name="T8" fmla="*/ 108 w 258"/>
                <a:gd name="T9" fmla="*/ 47 h 200"/>
                <a:gd name="T10" fmla="*/ 226 w 258"/>
                <a:gd name="T11" fmla="*/ 19 h 200"/>
                <a:gd name="T12" fmla="*/ 237 w 258"/>
                <a:gd name="T13" fmla="*/ 8 h 200"/>
                <a:gd name="T14" fmla="*/ 250 w 258"/>
                <a:gd name="T15" fmla="*/ 1 h 200"/>
                <a:gd name="T16" fmla="*/ 257 w 258"/>
                <a:gd name="T17" fmla="*/ 17 h 200"/>
                <a:gd name="T18" fmla="*/ 239 w 258"/>
                <a:gd name="T19" fmla="*/ 68 h 200"/>
                <a:gd name="T20" fmla="*/ 217 w 258"/>
                <a:gd name="T21" fmla="*/ 75 h 200"/>
                <a:gd name="T22" fmla="*/ 165 w 258"/>
                <a:gd name="T23" fmla="*/ 76 h 200"/>
                <a:gd name="T24" fmla="*/ 141 w 258"/>
                <a:gd name="T25" fmla="*/ 87 h 200"/>
                <a:gd name="T26" fmla="*/ 153 w 258"/>
                <a:gd name="T27" fmla="*/ 110 h 200"/>
                <a:gd name="T28" fmla="*/ 206 w 258"/>
                <a:gd name="T29" fmla="*/ 141 h 200"/>
                <a:gd name="T30" fmla="*/ 213 w 258"/>
                <a:gd name="T31" fmla="*/ 149 h 200"/>
                <a:gd name="T32" fmla="*/ 211 w 258"/>
                <a:gd name="T33" fmla="*/ 182 h 200"/>
                <a:gd name="T34" fmla="*/ 191 w 258"/>
                <a:gd name="T35" fmla="*/ 199 h 200"/>
                <a:gd name="T36" fmla="*/ 175 w 258"/>
                <a:gd name="T37" fmla="*/ 186 h 200"/>
                <a:gd name="T38" fmla="*/ 80 w 258"/>
                <a:gd name="T39" fmla="*/ 93 h 200"/>
                <a:gd name="T40" fmla="*/ 19 w 258"/>
                <a:gd name="T41" fmla="*/ 86 h 200"/>
                <a:gd name="T42" fmla="*/ 2 w 258"/>
                <a:gd name="T43" fmla="*/ 87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58" h="200">
                  <a:moveTo>
                    <a:pt x="2" y="87"/>
                  </a:moveTo>
                  <a:cubicBezTo>
                    <a:pt x="0" y="59"/>
                    <a:pt x="5" y="33"/>
                    <a:pt x="18" y="9"/>
                  </a:cubicBezTo>
                  <a:cubicBezTo>
                    <a:pt x="20" y="5"/>
                    <a:pt x="27" y="0"/>
                    <a:pt x="31" y="0"/>
                  </a:cubicBezTo>
                  <a:cubicBezTo>
                    <a:pt x="35" y="1"/>
                    <a:pt x="41" y="6"/>
                    <a:pt x="43" y="11"/>
                  </a:cubicBezTo>
                  <a:cubicBezTo>
                    <a:pt x="54" y="38"/>
                    <a:pt x="77" y="53"/>
                    <a:pt x="108" y="47"/>
                  </a:cubicBezTo>
                  <a:cubicBezTo>
                    <a:pt x="148" y="40"/>
                    <a:pt x="187" y="29"/>
                    <a:pt x="226" y="19"/>
                  </a:cubicBezTo>
                  <a:cubicBezTo>
                    <a:pt x="230" y="18"/>
                    <a:pt x="233" y="11"/>
                    <a:pt x="237" y="8"/>
                  </a:cubicBezTo>
                  <a:cubicBezTo>
                    <a:pt x="241" y="5"/>
                    <a:pt x="246" y="3"/>
                    <a:pt x="250" y="1"/>
                  </a:cubicBezTo>
                  <a:cubicBezTo>
                    <a:pt x="253" y="6"/>
                    <a:pt x="258" y="12"/>
                    <a:pt x="257" y="17"/>
                  </a:cubicBezTo>
                  <a:cubicBezTo>
                    <a:pt x="252" y="34"/>
                    <a:pt x="247" y="52"/>
                    <a:pt x="239" y="68"/>
                  </a:cubicBezTo>
                  <a:cubicBezTo>
                    <a:pt x="236" y="73"/>
                    <a:pt x="225" y="75"/>
                    <a:pt x="217" y="75"/>
                  </a:cubicBezTo>
                  <a:cubicBezTo>
                    <a:pt x="200" y="76"/>
                    <a:pt x="183" y="75"/>
                    <a:pt x="165" y="76"/>
                  </a:cubicBezTo>
                  <a:cubicBezTo>
                    <a:pt x="157" y="77"/>
                    <a:pt x="149" y="84"/>
                    <a:pt x="141" y="87"/>
                  </a:cubicBezTo>
                  <a:cubicBezTo>
                    <a:pt x="145" y="95"/>
                    <a:pt x="147" y="104"/>
                    <a:pt x="153" y="110"/>
                  </a:cubicBezTo>
                  <a:cubicBezTo>
                    <a:pt x="168" y="123"/>
                    <a:pt x="181" y="142"/>
                    <a:pt x="206" y="141"/>
                  </a:cubicBezTo>
                  <a:cubicBezTo>
                    <a:pt x="208" y="141"/>
                    <a:pt x="213" y="146"/>
                    <a:pt x="213" y="149"/>
                  </a:cubicBezTo>
                  <a:cubicBezTo>
                    <a:pt x="213" y="160"/>
                    <a:pt x="215" y="172"/>
                    <a:pt x="211" y="182"/>
                  </a:cubicBezTo>
                  <a:cubicBezTo>
                    <a:pt x="209" y="189"/>
                    <a:pt x="199" y="196"/>
                    <a:pt x="191" y="199"/>
                  </a:cubicBezTo>
                  <a:cubicBezTo>
                    <a:pt x="187" y="200"/>
                    <a:pt x="180" y="191"/>
                    <a:pt x="175" y="186"/>
                  </a:cubicBezTo>
                  <a:cubicBezTo>
                    <a:pt x="143" y="155"/>
                    <a:pt x="113" y="123"/>
                    <a:pt x="80" y="93"/>
                  </a:cubicBezTo>
                  <a:cubicBezTo>
                    <a:pt x="63" y="78"/>
                    <a:pt x="40" y="79"/>
                    <a:pt x="19" y="86"/>
                  </a:cubicBezTo>
                  <a:cubicBezTo>
                    <a:pt x="14" y="88"/>
                    <a:pt x="9" y="87"/>
                    <a:pt x="2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57C2A5D4-6AEE-49AB-8AEA-60F44EBFA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0576" y="3221038"/>
              <a:ext cx="801688" cy="646113"/>
            </a:xfrm>
            <a:custGeom>
              <a:avLst/>
              <a:gdLst>
                <a:gd name="T0" fmla="*/ 13 w 243"/>
                <a:gd name="T1" fmla="*/ 145 h 196"/>
                <a:gd name="T2" fmla="*/ 19 w 243"/>
                <a:gd name="T3" fmla="*/ 57 h 196"/>
                <a:gd name="T4" fmla="*/ 43 w 243"/>
                <a:gd name="T5" fmla="*/ 55 h 196"/>
                <a:gd name="T6" fmla="*/ 69 w 243"/>
                <a:gd name="T7" fmla="*/ 69 h 196"/>
                <a:gd name="T8" fmla="*/ 144 w 243"/>
                <a:gd name="T9" fmla="*/ 77 h 196"/>
                <a:gd name="T10" fmla="*/ 193 w 243"/>
                <a:gd name="T11" fmla="*/ 80 h 196"/>
                <a:gd name="T12" fmla="*/ 211 w 243"/>
                <a:gd name="T13" fmla="*/ 71 h 196"/>
                <a:gd name="T14" fmla="*/ 209 w 243"/>
                <a:gd name="T15" fmla="*/ 47 h 196"/>
                <a:gd name="T16" fmla="*/ 197 w 243"/>
                <a:gd name="T17" fmla="*/ 14 h 196"/>
                <a:gd name="T18" fmla="*/ 238 w 243"/>
                <a:gd name="T19" fmla="*/ 1 h 196"/>
                <a:gd name="T20" fmla="*/ 243 w 243"/>
                <a:gd name="T21" fmla="*/ 2 h 196"/>
                <a:gd name="T22" fmla="*/ 243 w 243"/>
                <a:gd name="T23" fmla="*/ 104 h 196"/>
                <a:gd name="T24" fmla="*/ 241 w 243"/>
                <a:gd name="T25" fmla="*/ 156 h 196"/>
                <a:gd name="T26" fmla="*/ 193 w 243"/>
                <a:gd name="T27" fmla="*/ 185 h 196"/>
                <a:gd name="T28" fmla="*/ 206 w 243"/>
                <a:gd name="T29" fmla="*/ 151 h 196"/>
                <a:gd name="T30" fmla="*/ 195 w 243"/>
                <a:gd name="T31" fmla="*/ 128 h 196"/>
                <a:gd name="T32" fmla="*/ 92 w 243"/>
                <a:gd name="T33" fmla="*/ 120 h 196"/>
                <a:gd name="T34" fmla="*/ 38 w 243"/>
                <a:gd name="T35" fmla="*/ 133 h 196"/>
                <a:gd name="T36" fmla="*/ 13 w 243"/>
                <a:gd name="T37" fmla="*/ 14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3" h="196">
                  <a:moveTo>
                    <a:pt x="13" y="145"/>
                  </a:moveTo>
                  <a:cubicBezTo>
                    <a:pt x="0" y="113"/>
                    <a:pt x="4" y="84"/>
                    <a:pt x="19" y="57"/>
                  </a:cubicBezTo>
                  <a:cubicBezTo>
                    <a:pt x="27" y="42"/>
                    <a:pt x="36" y="41"/>
                    <a:pt x="43" y="55"/>
                  </a:cubicBezTo>
                  <a:cubicBezTo>
                    <a:pt x="49" y="66"/>
                    <a:pt x="57" y="68"/>
                    <a:pt x="69" y="69"/>
                  </a:cubicBezTo>
                  <a:cubicBezTo>
                    <a:pt x="94" y="70"/>
                    <a:pt x="119" y="74"/>
                    <a:pt x="144" y="77"/>
                  </a:cubicBezTo>
                  <a:cubicBezTo>
                    <a:pt x="160" y="78"/>
                    <a:pt x="177" y="80"/>
                    <a:pt x="193" y="80"/>
                  </a:cubicBezTo>
                  <a:cubicBezTo>
                    <a:pt x="199" y="79"/>
                    <a:pt x="209" y="76"/>
                    <a:pt x="211" y="71"/>
                  </a:cubicBezTo>
                  <a:cubicBezTo>
                    <a:pt x="213" y="64"/>
                    <a:pt x="212" y="54"/>
                    <a:pt x="209" y="47"/>
                  </a:cubicBezTo>
                  <a:cubicBezTo>
                    <a:pt x="204" y="36"/>
                    <a:pt x="185" y="26"/>
                    <a:pt x="197" y="14"/>
                  </a:cubicBezTo>
                  <a:cubicBezTo>
                    <a:pt x="206" y="5"/>
                    <a:pt x="224" y="5"/>
                    <a:pt x="238" y="1"/>
                  </a:cubicBezTo>
                  <a:cubicBezTo>
                    <a:pt x="239" y="0"/>
                    <a:pt x="241" y="1"/>
                    <a:pt x="243" y="2"/>
                  </a:cubicBezTo>
                  <a:cubicBezTo>
                    <a:pt x="243" y="36"/>
                    <a:pt x="243" y="70"/>
                    <a:pt x="243" y="104"/>
                  </a:cubicBezTo>
                  <a:cubicBezTo>
                    <a:pt x="243" y="122"/>
                    <a:pt x="241" y="139"/>
                    <a:pt x="241" y="156"/>
                  </a:cubicBezTo>
                  <a:cubicBezTo>
                    <a:pt x="240" y="187"/>
                    <a:pt x="226" y="196"/>
                    <a:pt x="193" y="185"/>
                  </a:cubicBezTo>
                  <a:cubicBezTo>
                    <a:pt x="197" y="173"/>
                    <a:pt x="202" y="162"/>
                    <a:pt x="206" y="151"/>
                  </a:cubicBezTo>
                  <a:cubicBezTo>
                    <a:pt x="211" y="139"/>
                    <a:pt x="210" y="129"/>
                    <a:pt x="195" y="128"/>
                  </a:cubicBezTo>
                  <a:cubicBezTo>
                    <a:pt x="161" y="125"/>
                    <a:pt x="126" y="122"/>
                    <a:pt x="92" y="120"/>
                  </a:cubicBezTo>
                  <a:cubicBezTo>
                    <a:pt x="73" y="119"/>
                    <a:pt x="54" y="118"/>
                    <a:pt x="38" y="133"/>
                  </a:cubicBezTo>
                  <a:cubicBezTo>
                    <a:pt x="32" y="139"/>
                    <a:pt x="23" y="141"/>
                    <a:pt x="13" y="1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CA38B774-C315-416E-8F59-6C3F4964CE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5338" y="1865313"/>
              <a:ext cx="804863" cy="681038"/>
            </a:xfrm>
            <a:custGeom>
              <a:avLst/>
              <a:gdLst>
                <a:gd name="T0" fmla="*/ 244 w 244"/>
                <a:gd name="T1" fmla="*/ 34 h 207"/>
                <a:gd name="T2" fmla="*/ 227 w 244"/>
                <a:gd name="T3" fmla="*/ 69 h 207"/>
                <a:gd name="T4" fmla="*/ 195 w 244"/>
                <a:gd name="T5" fmla="*/ 64 h 207"/>
                <a:gd name="T6" fmla="*/ 141 w 244"/>
                <a:gd name="T7" fmla="*/ 73 h 207"/>
                <a:gd name="T8" fmla="*/ 141 w 244"/>
                <a:gd name="T9" fmla="*/ 127 h 207"/>
                <a:gd name="T10" fmla="*/ 173 w 244"/>
                <a:gd name="T11" fmla="*/ 142 h 207"/>
                <a:gd name="T12" fmla="*/ 182 w 244"/>
                <a:gd name="T13" fmla="*/ 157 h 207"/>
                <a:gd name="T14" fmla="*/ 152 w 244"/>
                <a:gd name="T15" fmla="*/ 199 h 207"/>
                <a:gd name="T16" fmla="*/ 125 w 244"/>
                <a:gd name="T17" fmla="*/ 194 h 207"/>
                <a:gd name="T18" fmla="*/ 6 w 244"/>
                <a:gd name="T19" fmla="*/ 34 h 207"/>
                <a:gd name="T20" fmla="*/ 2 w 244"/>
                <a:gd name="T21" fmla="*/ 13 h 207"/>
                <a:gd name="T22" fmla="*/ 25 w 244"/>
                <a:gd name="T23" fmla="*/ 2 h 207"/>
                <a:gd name="T24" fmla="*/ 193 w 244"/>
                <a:gd name="T25" fmla="*/ 31 h 207"/>
                <a:gd name="T26" fmla="*/ 244 w 244"/>
                <a:gd name="T27" fmla="*/ 34 h 207"/>
                <a:gd name="T28" fmla="*/ 94 w 244"/>
                <a:gd name="T29" fmla="*/ 90 h 207"/>
                <a:gd name="T30" fmla="*/ 116 w 244"/>
                <a:gd name="T31" fmla="*/ 49 h 207"/>
                <a:gd name="T32" fmla="*/ 48 w 244"/>
                <a:gd name="T33" fmla="*/ 35 h 207"/>
                <a:gd name="T34" fmla="*/ 94 w 244"/>
                <a:gd name="T35" fmla="*/ 9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4" h="207">
                  <a:moveTo>
                    <a:pt x="244" y="34"/>
                  </a:moveTo>
                  <a:cubicBezTo>
                    <a:pt x="238" y="48"/>
                    <a:pt x="236" y="63"/>
                    <a:pt x="227" y="69"/>
                  </a:cubicBezTo>
                  <a:cubicBezTo>
                    <a:pt x="221" y="74"/>
                    <a:pt x="204" y="69"/>
                    <a:pt x="195" y="64"/>
                  </a:cubicBezTo>
                  <a:cubicBezTo>
                    <a:pt x="174" y="53"/>
                    <a:pt x="157" y="54"/>
                    <a:pt x="141" y="73"/>
                  </a:cubicBezTo>
                  <a:cubicBezTo>
                    <a:pt x="123" y="93"/>
                    <a:pt x="123" y="106"/>
                    <a:pt x="141" y="127"/>
                  </a:cubicBezTo>
                  <a:cubicBezTo>
                    <a:pt x="149" y="137"/>
                    <a:pt x="155" y="151"/>
                    <a:pt x="173" y="142"/>
                  </a:cubicBezTo>
                  <a:cubicBezTo>
                    <a:pt x="173" y="142"/>
                    <a:pt x="184" y="155"/>
                    <a:pt x="182" y="157"/>
                  </a:cubicBezTo>
                  <a:cubicBezTo>
                    <a:pt x="173" y="172"/>
                    <a:pt x="163" y="187"/>
                    <a:pt x="152" y="199"/>
                  </a:cubicBezTo>
                  <a:cubicBezTo>
                    <a:pt x="143" y="207"/>
                    <a:pt x="133" y="205"/>
                    <a:pt x="125" y="194"/>
                  </a:cubicBezTo>
                  <a:cubicBezTo>
                    <a:pt x="86" y="140"/>
                    <a:pt x="45" y="88"/>
                    <a:pt x="6" y="34"/>
                  </a:cubicBezTo>
                  <a:cubicBezTo>
                    <a:pt x="2" y="29"/>
                    <a:pt x="0" y="19"/>
                    <a:pt x="2" y="13"/>
                  </a:cubicBezTo>
                  <a:cubicBezTo>
                    <a:pt x="4" y="1"/>
                    <a:pt x="14" y="0"/>
                    <a:pt x="25" y="2"/>
                  </a:cubicBezTo>
                  <a:cubicBezTo>
                    <a:pt x="81" y="12"/>
                    <a:pt x="137" y="22"/>
                    <a:pt x="193" y="31"/>
                  </a:cubicBezTo>
                  <a:cubicBezTo>
                    <a:pt x="208" y="33"/>
                    <a:pt x="223" y="33"/>
                    <a:pt x="244" y="34"/>
                  </a:cubicBezTo>
                  <a:close/>
                  <a:moveTo>
                    <a:pt x="94" y="90"/>
                  </a:moveTo>
                  <a:cubicBezTo>
                    <a:pt x="102" y="75"/>
                    <a:pt x="109" y="62"/>
                    <a:pt x="116" y="49"/>
                  </a:cubicBezTo>
                  <a:cubicBezTo>
                    <a:pt x="94" y="44"/>
                    <a:pt x="74" y="40"/>
                    <a:pt x="48" y="35"/>
                  </a:cubicBezTo>
                  <a:cubicBezTo>
                    <a:pt x="65" y="55"/>
                    <a:pt x="79" y="71"/>
                    <a:pt x="94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5DC3D502-E9D2-44F1-B214-D0313C292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2313" y="2641600"/>
              <a:ext cx="909638" cy="493713"/>
            </a:xfrm>
            <a:custGeom>
              <a:avLst/>
              <a:gdLst>
                <a:gd name="T0" fmla="*/ 49 w 276"/>
                <a:gd name="T1" fmla="*/ 58 h 150"/>
                <a:gd name="T2" fmla="*/ 202 w 276"/>
                <a:gd name="T3" fmla="*/ 35 h 150"/>
                <a:gd name="T4" fmla="*/ 227 w 276"/>
                <a:gd name="T5" fmla="*/ 12 h 150"/>
                <a:gd name="T6" fmla="*/ 235 w 276"/>
                <a:gd name="T7" fmla="*/ 1 h 150"/>
                <a:gd name="T8" fmla="*/ 253 w 276"/>
                <a:gd name="T9" fmla="*/ 11 h 150"/>
                <a:gd name="T10" fmla="*/ 273 w 276"/>
                <a:gd name="T11" fmla="*/ 83 h 150"/>
                <a:gd name="T12" fmla="*/ 238 w 276"/>
                <a:gd name="T13" fmla="*/ 102 h 150"/>
                <a:gd name="T14" fmla="*/ 136 w 276"/>
                <a:gd name="T15" fmla="*/ 99 h 150"/>
                <a:gd name="T16" fmla="*/ 74 w 276"/>
                <a:gd name="T17" fmla="*/ 111 h 150"/>
                <a:gd name="T18" fmla="*/ 57 w 276"/>
                <a:gd name="T19" fmla="*/ 127 h 150"/>
                <a:gd name="T20" fmla="*/ 36 w 276"/>
                <a:gd name="T21" fmla="*/ 150 h 150"/>
                <a:gd name="T22" fmla="*/ 16 w 276"/>
                <a:gd name="T23" fmla="*/ 129 h 150"/>
                <a:gd name="T24" fmla="*/ 9 w 276"/>
                <a:gd name="T25" fmla="*/ 44 h 150"/>
                <a:gd name="T26" fmla="*/ 26 w 276"/>
                <a:gd name="T27" fmla="*/ 25 h 150"/>
                <a:gd name="T28" fmla="*/ 43 w 276"/>
                <a:gd name="T29" fmla="*/ 44 h 150"/>
                <a:gd name="T30" fmla="*/ 49 w 276"/>
                <a:gd name="T31" fmla="*/ 58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6" h="150">
                  <a:moveTo>
                    <a:pt x="49" y="58"/>
                  </a:moveTo>
                  <a:cubicBezTo>
                    <a:pt x="101" y="50"/>
                    <a:pt x="152" y="44"/>
                    <a:pt x="202" y="35"/>
                  </a:cubicBezTo>
                  <a:cubicBezTo>
                    <a:pt x="211" y="33"/>
                    <a:pt x="219" y="20"/>
                    <a:pt x="227" y="12"/>
                  </a:cubicBezTo>
                  <a:cubicBezTo>
                    <a:pt x="230" y="9"/>
                    <a:pt x="234" y="0"/>
                    <a:pt x="235" y="1"/>
                  </a:cubicBezTo>
                  <a:cubicBezTo>
                    <a:pt x="242" y="2"/>
                    <a:pt x="251" y="6"/>
                    <a:pt x="253" y="11"/>
                  </a:cubicBezTo>
                  <a:cubicBezTo>
                    <a:pt x="261" y="35"/>
                    <a:pt x="268" y="59"/>
                    <a:pt x="273" y="83"/>
                  </a:cubicBezTo>
                  <a:cubicBezTo>
                    <a:pt x="276" y="96"/>
                    <a:pt x="251" y="110"/>
                    <a:pt x="238" y="102"/>
                  </a:cubicBezTo>
                  <a:cubicBezTo>
                    <a:pt x="204" y="82"/>
                    <a:pt x="170" y="93"/>
                    <a:pt x="136" y="99"/>
                  </a:cubicBezTo>
                  <a:cubicBezTo>
                    <a:pt x="115" y="102"/>
                    <a:pt x="95" y="108"/>
                    <a:pt x="74" y="111"/>
                  </a:cubicBezTo>
                  <a:cubicBezTo>
                    <a:pt x="63" y="113"/>
                    <a:pt x="61" y="118"/>
                    <a:pt x="57" y="127"/>
                  </a:cubicBezTo>
                  <a:cubicBezTo>
                    <a:pt x="53" y="136"/>
                    <a:pt x="43" y="142"/>
                    <a:pt x="36" y="150"/>
                  </a:cubicBezTo>
                  <a:cubicBezTo>
                    <a:pt x="29" y="143"/>
                    <a:pt x="17" y="137"/>
                    <a:pt x="16" y="129"/>
                  </a:cubicBezTo>
                  <a:cubicBezTo>
                    <a:pt x="11" y="101"/>
                    <a:pt x="0" y="73"/>
                    <a:pt x="9" y="44"/>
                  </a:cubicBezTo>
                  <a:cubicBezTo>
                    <a:pt x="11" y="36"/>
                    <a:pt x="20" y="31"/>
                    <a:pt x="26" y="25"/>
                  </a:cubicBezTo>
                  <a:cubicBezTo>
                    <a:pt x="32" y="31"/>
                    <a:pt x="38" y="38"/>
                    <a:pt x="43" y="44"/>
                  </a:cubicBezTo>
                  <a:cubicBezTo>
                    <a:pt x="45" y="47"/>
                    <a:pt x="46" y="51"/>
                    <a:pt x="49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id="{20AD33A0-224E-4E1F-8B29-A3A83126EC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4013" y="5302250"/>
              <a:ext cx="625475" cy="708025"/>
            </a:xfrm>
            <a:custGeom>
              <a:avLst/>
              <a:gdLst>
                <a:gd name="T0" fmla="*/ 0 w 190"/>
                <a:gd name="T1" fmla="*/ 191 h 215"/>
                <a:gd name="T2" fmla="*/ 19 w 190"/>
                <a:gd name="T3" fmla="*/ 157 h 215"/>
                <a:gd name="T4" fmla="*/ 69 w 190"/>
                <a:gd name="T5" fmla="*/ 90 h 215"/>
                <a:gd name="T6" fmla="*/ 62 w 190"/>
                <a:gd name="T7" fmla="*/ 50 h 215"/>
                <a:gd name="T8" fmla="*/ 51 w 190"/>
                <a:gd name="T9" fmla="*/ 21 h 215"/>
                <a:gd name="T10" fmla="*/ 87 w 190"/>
                <a:gd name="T11" fmla="*/ 11 h 215"/>
                <a:gd name="T12" fmla="*/ 132 w 190"/>
                <a:gd name="T13" fmla="*/ 7 h 215"/>
                <a:gd name="T14" fmla="*/ 164 w 190"/>
                <a:gd name="T15" fmla="*/ 4 h 215"/>
                <a:gd name="T16" fmla="*/ 176 w 190"/>
                <a:gd name="T17" fmla="*/ 46 h 215"/>
                <a:gd name="T18" fmla="*/ 61 w 190"/>
                <a:gd name="T19" fmla="*/ 202 h 215"/>
                <a:gd name="T20" fmla="*/ 21 w 190"/>
                <a:gd name="T21" fmla="*/ 215 h 215"/>
                <a:gd name="T22" fmla="*/ 0 w 190"/>
                <a:gd name="T23" fmla="*/ 191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0" h="215">
                  <a:moveTo>
                    <a:pt x="0" y="191"/>
                  </a:moveTo>
                  <a:cubicBezTo>
                    <a:pt x="8" y="177"/>
                    <a:pt x="12" y="166"/>
                    <a:pt x="19" y="157"/>
                  </a:cubicBezTo>
                  <a:cubicBezTo>
                    <a:pt x="35" y="134"/>
                    <a:pt x="53" y="113"/>
                    <a:pt x="69" y="90"/>
                  </a:cubicBezTo>
                  <a:cubicBezTo>
                    <a:pt x="84" y="71"/>
                    <a:pt x="82" y="63"/>
                    <a:pt x="62" y="50"/>
                  </a:cubicBezTo>
                  <a:cubicBezTo>
                    <a:pt x="51" y="43"/>
                    <a:pt x="40" y="36"/>
                    <a:pt x="51" y="21"/>
                  </a:cubicBezTo>
                  <a:cubicBezTo>
                    <a:pt x="65" y="2"/>
                    <a:pt x="71" y="0"/>
                    <a:pt x="87" y="11"/>
                  </a:cubicBezTo>
                  <a:cubicBezTo>
                    <a:pt x="104" y="22"/>
                    <a:pt x="118" y="12"/>
                    <a:pt x="132" y="7"/>
                  </a:cubicBezTo>
                  <a:cubicBezTo>
                    <a:pt x="142" y="4"/>
                    <a:pt x="155" y="1"/>
                    <a:pt x="164" y="4"/>
                  </a:cubicBezTo>
                  <a:cubicBezTo>
                    <a:pt x="188" y="11"/>
                    <a:pt x="190" y="26"/>
                    <a:pt x="176" y="46"/>
                  </a:cubicBezTo>
                  <a:cubicBezTo>
                    <a:pt x="138" y="98"/>
                    <a:pt x="101" y="151"/>
                    <a:pt x="61" y="202"/>
                  </a:cubicBezTo>
                  <a:cubicBezTo>
                    <a:pt x="54" y="211"/>
                    <a:pt x="35" y="215"/>
                    <a:pt x="21" y="215"/>
                  </a:cubicBezTo>
                  <a:cubicBezTo>
                    <a:pt x="15" y="215"/>
                    <a:pt x="8" y="200"/>
                    <a:pt x="0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69BA7ABC-0600-49A3-892E-65B71E856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6713" y="412750"/>
              <a:ext cx="646113" cy="766763"/>
            </a:xfrm>
            <a:custGeom>
              <a:avLst/>
              <a:gdLst>
                <a:gd name="T0" fmla="*/ 134 w 196"/>
                <a:gd name="T1" fmla="*/ 80 h 233"/>
                <a:gd name="T2" fmla="*/ 151 w 196"/>
                <a:gd name="T3" fmla="*/ 48 h 233"/>
                <a:gd name="T4" fmla="*/ 192 w 196"/>
                <a:gd name="T5" fmla="*/ 55 h 233"/>
                <a:gd name="T6" fmla="*/ 193 w 196"/>
                <a:gd name="T7" fmla="*/ 73 h 233"/>
                <a:gd name="T8" fmla="*/ 154 w 196"/>
                <a:gd name="T9" fmla="*/ 114 h 233"/>
                <a:gd name="T10" fmla="*/ 69 w 196"/>
                <a:gd name="T11" fmla="*/ 217 h 233"/>
                <a:gd name="T12" fmla="*/ 40 w 196"/>
                <a:gd name="T13" fmla="*/ 227 h 233"/>
                <a:gd name="T14" fmla="*/ 23 w 196"/>
                <a:gd name="T15" fmla="*/ 204 h 233"/>
                <a:gd name="T16" fmla="*/ 15 w 196"/>
                <a:gd name="T17" fmla="*/ 135 h 233"/>
                <a:gd name="T18" fmla="*/ 3 w 196"/>
                <a:gd name="T19" fmla="*/ 34 h 233"/>
                <a:gd name="T20" fmla="*/ 32 w 196"/>
                <a:gd name="T21" fmla="*/ 5 h 233"/>
                <a:gd name="T22" fmla="*/ 36 w 196"/>
                <a:gd name="T23" fmla="*/ 5 h 233"/>
                <a:gd name="T24" fmla="*/ 62 w 196"/>
                <a:gd name="T25" fmla="*/ 53 h 233"/>
                <a:gd name="T26" fmla="*/ 55 w 196"/>
                <a:gd name="T27" fmla="*/ 124 h 233"/>
                <a:gd name="T28" fmla="*/ 59 w 196"/>
                <a:gd name="T29" fmla="*/ 153 h 233"/>
                <a:gd name="T30" fmla="*/ 69 w 196"/>
                <a:gd name="T31" fmla="*/ 166 h 233"/>
                <a:gd name="T32" fmla="*/ 81 w 196"/>
                <a:gd name="T33" fmla="*/ 159 h 233"/>
                <a:gd name="T34" fmla="*/ 134 w 196"/>
                <a:gd name="T35" fmla="*/ 96 h 233"/>
                <a:gd name="T36" fmla="*/ 140 w 196"/>
                <a:gd name="T37" fmla="*/ 83 h 233"/>
                <a:gd name="T38" fmla="*/ 134 w 196"/>
                <a:gd name="T39" fmla="*/ 8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6" h="233">
                  <a:moveTo>
                    <a:pt x="134" y="80"/>
                  </a:moveTo>
                  <a:cubicBezTo>
                    <a:pt x="139" y="69"/>
                    <a:pt x="143" y="51"/>
                    <a:pt x="151" y="48"/>
                  </a:cubicBezTo>
                  <a:cubicBezTo>
                    <a:pt x="163" y="44"/>
                    <a:pt x="179" y="51"/>
                    <a:pt x="192" y="55"/>
                  </a:cubicBezTo>
                  <a:cubicBezTo>
                    <a:pt x="194" y="55"/>
                    <a:pt x="196" y="69"/>
                    <a:pt x="193" y="73"/>
                  </a:cubicBezTo>
                  <a:cubicBezTo>
                    <a:pt x="181" y="87"/>
                    <a:pt x="166" y="99"/>
                    <a:pt x="154" y="114"/>
                  </a:cubicBezTo>
                  <a:cubicBezTo>
                    <a:pt x="125" y="148"/>
                    <a:pt x="97" y="182"/>
                    <a:pt x="69" y="217"/>
                  </a:cubicBezTo>
                  <a:cubicBezTo>
                    <a:pt x="61" y="227"/>
                    <a:pt x="50" y="233"/>
                    <a:pt x="40" y="227"/>
                  </a:cubicBezTo>
                  <a:cubicBezTo>
                    <a:pt x="32" y="223"/>
                    <a:pt x="24" y="213"/>
                    <a:pt x="23" y="204"/>
                  </a:cubicBezTo>
                  <a:cubicBezTo>
                    <a:pt x="18" y="181"/>
                    <a:pt x="18" y="158"/>
                    <a:pt x="15" y="135"/>
                  </a:cubicBezTo>
                  <a:cubicBezTo>
                    <a:pt x="12" y="101"/>
                    <a:pt x="8" y="67"/>
                    <a:pt x="3" y="34"/>
                  </a:cubicBezTo>
                  <a:cubicBezTo>
                    <a:pt x="0" y="13"/>
                    <a:pt x="12" y="0"/>
                    <a:pt x="32" y="5"/>
                  </a:cubicBezTo>
                  <a:cubicBezTo>
                    <a:pt x="33" y="5"/>
                    <a:pt x="34" y="5"/>
                    <a:pt x="36" y="5"/>
                  </a:cubicBezTo>
                  <a:cubicBezTo>
                    <a:pt x="78" y="15"/>
                    <a:pt x="75" y="14"/>
                    <a:pt x="62" y="53"/>
                  </a:cubicBezTo>
                  <a:cubicBezTo>
                    <a:pt x="54" y="75"/>
                    <a:pt x="56" y="100"/>
                    <a:pt x="55" y="124"/>
                  </a:cubicBezTo>
                  <a:cubicBezTo>
                    <a:pt x="55" y="133"/>
                    <a:pt x="56" y="144"/>
                    <a:pt x="59" y="153"/>
                  </a:cubicBezTo>
                  <a:cubicBezTo>
                    <a:pt x="60" y="158"/>
                    <a:pt x="65" y="164"/>
                    <a:pt x="69" y="166"/>
                  </a:cubicBezTo>
                  <a:cubicBezTo>
                    <a:pt x="72" y="167"/>
                    <a:pt x="78" y="162"/>
                    <a:pt x="81" y="159"/>
                  </a:cubicBezTo>
                  <a:cubicBezTo>
                    <a:pt x="99" y="138"/>
                    <a:pt x="117" y="117"/>
                    <a:pt x="134" y="96"/>
                  </a:cubicBezTo>
                  <a:cubicBezTo>
                    <a:pt x="137" y="92"/>
                    <a:pt x="138" y="87"/>
                    <a:pt x="140" y="83"/>
                  </a:cubicBezTo>
                  <a:cubicBezTo>
                    <a:pt x="138" y="82"/>
                    <a:pt x="136" y="81"/>
                    <a:pt x="13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25">
              <a:extLst>
                <a:ext uri="{FF2B5EF4-FFF2-40B4-BE49-F238E27FC236}">
                  <a16:creationId xmlns:a16="http://schemas.microsoft.com/office/drawing/2014/main" id="{3E448264-AC03-4FD2-9602-5C8189B2D1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4426" y="309563"/>
              <a:ext cx="317500" cy="735013"/>
            </a:xfrm>
            <a:custGeom>
              <a:avLst/>
              <a:gdLst>
                <a:gd name="T0" fmla="*/ 0 w 96"/>
                <a:gd name="T1" fmla="*/ 222 h 223"/>
                <a:gd name="T2" fmla="*/ 3 w 96"/>
                <a:gd name="T3" fmla="*/ 201 h 223"/>
                <a:gd name="T4" fmla="*/ 16 w 96"/>
                <a:gd name="T5" fmla="*/ 34 h 223"/>
                <a:gd name="T6" fmla="*/ 46 w 96"/>
                <a:gd name="T7" fmla="*/ 5 h 223"/>
                <a:gd name="T8" fmla="*/ 96 w 96"/>
                <a:gd name="T9" fmla="*/ 20 h 223"/>
                <a:gd name="T10" fmla="*/ 89 w 96"/>
                <a:gd name="T11" fmla="*/ 41 h 223"/>
                <a:gd name="T12" fmla="*/ 75 w 96"/>
                <a:gd name="T13" fmla="*/ 81 h 223"/>
                <a:gd name="T14" fmla="*/ 67 w 96"/>
                <a:gd name="T15" fmla="*/ 165 h 223"/>
                <a:gd name="T16" fmla="*/ 75 w 96"/>
                <a:gd name="T17" fmla="*/ 203 h 223"/>
                <a:gd name="T18" fmla="*/ 65 w 96"/>
                <a:gd name="T19" fmla="*/ 222 h 223"/>
                <a:gd name="T20" fmla="*/ 0 w 96"/>
                <a:gd name="T21" fmla="*/ 222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" h="223">
                  <a:moveTo>
                    <a:pt x="0" y="222"/>
                  </a:moveTo>
                  <a:cubicBezTo>
                    <a:pt x="1" y="214"/>
                    <a:pt x="0" y="207"/>
                    <a:pt x="3" y="201"/>
                  </a:cubicBezTo>
                  <a:cubicBezTo>
                    <a:pt x="24" y="147"/>
                    <a:pt x="35" y="91"/>
                    <a:pt x="16" y="34"/>
                  </a:cubicBezTo>
                  <a:cubicBezTo>
                    <a:pt x="10" y="15"/>
                    <a:pt x="25" y="0"/>
                    <a:pt x="46" y="5"/>
                  </a:cubicBezTo>
                  <a:cubicBezTo>
                    <a:pt x="61" y="9"/>
                    <a:pt x="77" y="15"/>
                    <a:pt x="96" y="20"/>
                  </a:cubicBezTo>
                  <a:cubicBezTo>
                    <a:pt x="94" y="27"/>
                    <a:pt x="92" y="34"/>
                    <a:pt x="89" y="41"/>
                  </a:cubicBezTo>
                  <a:cubicBezTo>
                    <a:pt x="85" y="54"/>
                    <a:pt x="77" y="67"/>
                    <a:pt x="75" y="81"/>
                  </a:cubicBezTo>
                  <a:cubicBezTo>
                    <a:pt x="71" y="109"/>
                    <a:pt x="68" y="137"/>
                    <a:pt x="67" y="165"/>
                  </a:cubicBezTo>
                  <a:cubicBezTo>
                    <a:pt x="67" y="177"/>
                    <a:pt x="71" y="190"/>
                    <a:pt x="75" y="203"/>
                  </a:cubicBezTo>
                  <a:cubicBezTo>
                    <a:pt x="78" y="213"/>
                    <a:pt x="77" y="221"/>
                    <a:pt x="65" y="222"/>
                  </a:cubicBezTo>
                  <a:cubicBezTo>
                    <a:pt x="45" y="223"/>
                    <a:pt x="24" y="222"/>
                    <a:pt x="0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9D395B73-9AD8-428F-ABC7-602F7CE24F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29326" y="3683000"/>
              <a:ext cx="1563688" cy="1465263"/>
            </a:xfrm>
            <a:custGeom>
              <a:avLst/>
              <a:gdLst>
                <a:gd name="T0" fmla="*/ 211 w 474"/>
                <a:gd name="T1" fmla="*/ 108 h 445"/>
                <a:gd name="T2" fmla="*/ 143 w 474"/>
                <a:gd name="T3" fmla="*/ 93 h 445"/>
                <a:gd name="T4" fmla="*/ 92 w 474"/>
                <a:gd name="T5" fmla="*/ 77 h 445"/>
                <a:gd name="T6" fmla="*/ 120 w 474"/>
                <a:gd name="T7" fmla="*/ 25 h 445"/>
                <a:gd name="T8" fmla="*/ 125 w 474"/>
                <a:gd name="T9" fmla="*/ 22 h 445"/>
                <a:gd name="T10" fmla="*/ 222 w 474"/>
                <a:gd name="T11" fmla="*/ 6 h 445"/>
                <a:gd name="T12" fmla="*/ 307 w 474"/>
                <a:gd name="T13" fmla="*/ 9 h 445"/>
                <a:gd name="T14" fmla="*/ 324 w 474"/>
                <a:gd name="T15" fmla="*/ 34 h 445"/>
                <a:gd name="T16" fmla="*/ 311 w 474"/>
                <a:gd name="T17" fmla="*/ 59 h 445"/>
                <a:gd name="T18" fmla="*/ 310 w 474"/>
                <a:gd name="T19" fmla="*/ 86 h 445"/>
                <a:gd name="T20" fmla="*/ 335 w 474"/>
                <a:gd name="T21" fmla="*/ 88 h 445"/>
                <a:gd name="T22" fmla="*/ 394 w 474"/>
                <a:gd name="T23" fmla="*/ 42 h 445"/>
                <a:gd name="T24" fmla="*/ 425 w 474"/>
                <a:gd name="T25" fmla="*/ 7 h 445"/>
                <a:gd name="T26" fmla="*/ 460 w 474"/>
                <a:gd name="T27" fmla="*/ 5 h 445"/>
                <a:gd name="T28" fmla="*/ 474 w 474"/>
                <a:gd name="T29" fmla="*/ 32 h 445"/>
                <a:gd name="T30" fmla="*/ 464 w 474"/>
                <a:gd name="T31" fmla="*/ 197 h 445"/>
                <a:gd name="T32" fmla="*/ 375 w 474"/>
                <a:gd name="T33" fmla="*/ 272 h 445"/>
                <a:gd name="T34" fmla="*/ 322 w 474"/>
                <a:gd name="T35" fmla="*/ 280 h 445"/>
                <a:gd name="T36" fmla="*/ 306 w 474"/>
                <a:gd name="T37" fmla="*/ 308 h 445"/>
                <a:gd name="T38" fmla="*/ 328 w 474"/>
                <a:gd name="T39" fmla="*/ 361 h 445"/>
                <a:gd name="T40" fmla="*/ 346 w 474"/>
                <a:gd name="T41" fmla="*/ 413 h 445"/>
                <a:gd name="T42" fmla="*/ 340 w 474"/>
                <a:gd name="T43" fmla="*/ 439 h 445"/>
                <a:gd name="T44" fmla="*/ 303 w 474"/>
                <a:gd name="T45" fmla="*/ 440 h 445"/>
                <a:gd name="T46" fmla="*/ 258 w 474"/>
                <a:gd name="T47" fmla="*/ 402 h 445"/>
                <a:gd name="T48" fmla="*/ 199 w 474"/>
                <a:gd name="T49" fmla="*/ 326 h 445"/>
                <a:gd name="T50" fmla="*/ 176 w 474"/>
                <a:gd name="T51" fmla="*/ 319 h 445"/>
                <a:gd name="T52" fmla="*/ 55 w 474"/>
                <a:gd name="T53" fmla="*/ 365 h 445"/>
                <a:gd name="T54" fmla="*/ 37 w 474"/>
                <a:gd name="T55" fmla="*/ 367 h 445"/>
                <a:gd name="T56" fmla="*/ 15 w 474"/>
                <a:gd name="T57" fmla="*/ 325 h 445"/>
                <a:gd name="T58" fmla="*/ 50 w 474"/>
                <a:gd name="T59" fmla="*/ 289 h 445"/>
                <a:gd name="T60" fmla="*/ 83 w 474"/>
                <a:gd name="T61" fmla="*/ 267 h 445"/>
                <a:gd name="T62" fmla="*/ 143 w 474"/>
                <a:gd name="T63" fmla="*/ 244 h 445"/>
                <a:gd name="T64" fmla="*/ 187 w 474"/>
                <a:gd name="T65" fmla="*/ 222 h 445"/>
                <a:gd name="T66" fmla="*/ 194 w 474"/>
                <a:gd name="T67" fmla="*/ 205 h 445"/>
                <a:gd name="T68" fmla="*/ 178 w 474"/>
                <a:gd name="T69" fmla="*/ 196 h 445"/>
                <a:gd name="T70" fmla="*/ 143 w 474"/>
                <a:gd name="T71" fmla="*/ 202 h 445"/>
                <a:gd name="T72" fmla="*/ 43 w 474"/>
                <a:gd name="T73" fmla="*/ 229 h 445"/>
                <a:gd name="T74" fmla="*/ 13 w 474"/>
                <a:gd name="T75" fmla="*/ 225 h 445"/>
                <a:gd name="T76" fmla="*/ 21 w 474"/>
                <a:gd name="T77" fmla="*/ 194 h 445"/>
                <a:gd name="T78" fmla="*/ 158 w 474"/>
                <a:gd name="T79" fmla="*/ 120 h 445"/>
                <a:gd name="T80" fmla="*/ 190 w 474"/>
                <a:gd name="T81" fmla="*/ 118 h 445"/>
                <a:gd name="T82" fmla="*/ 211 w 474"/>
                <a:gd name="T83" fmla="*/ 108 h 445"/>
                <a:gd name="T84" fmla="*/ 372 w 474"/>
                <a:gd name="T85" fmla="*/ 159 h 445"/>
                <a:gd name="T86" fmla="*/ 366 w 474"/>
                <a:gd name="T87" fmla="*/ 149 h 445"/>
                <a:gd name="T88" fmla="*/ 303 w 474"/>
                <a:gd name="T89" fmla="*/ 152 h 445"/>
                <a:gd name="T90" fmla="*/ 294 w 474"/>
                <a:gd name="T91" fmla="*/ 180 h 445"/>
                <a:gd name="T92" fmla="*/ 318 w 474"/>
                <a:gd name="T93" fmla="*/ 190 h 445"/>
                <a:gd name="T94" fmla="*/ 349 w 474"/>
                <a:gd name="T95" fmla="*/ 185 h 445"/>
                <a:gd name="T96" fmla="*/ 372 w 474"/>
                <a:gd name="T97" fmla="*/ 159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74" h="445">
                  <a:moveTo>
                    <a:pt x="211" y="108"/>
                  </a:moveTo>
                  <a:cubicBezTo>
                    <a:pt x="188" y="86"/>
                    <a:pt x="165" y="91"/>
                    <a:pt x="143" y="93"/>
                  </a:cubicBezTo>
                  <a:cubicBezTo>
                    <a:pt x="116" y="96"/>
                    <a:pt x="97" y="91"/>
                    <a:pt x="92" y="77"/>
                  </a:cubicBezTo>
                  <a:cubicBezTo>
                    <a:pt x="88" y="63"/>
                    <a:pt x="102" y="35"/>
                    <a:pt x="120" y="25"/>
                  </a:cubicBezTo>
                  <a:cubicBezTo>
                    <a:pt x="122" y="24"/>
                    <a:pt x="123" y="22"/>
                    <a:pt x="125" y="22"/>
                  </a:cubicBezTo>
                  <a:cubicBezTo>
                    <a:pt x="158" y="22"/>
                    <a:pt x="187" y="0"/>
                    <a:pt x="222" y="6"/>
                  </a:cubicBezTo>
                  <a:cubicBezTo>
                    <a:pt x="250" y="10"/>
                    <a:pt x="279" y="8"/>
                    <a:pt x="307" y="9"/>
                  </a:cubicBezTo>
                  <a:cubicBezTo>
                    <a:pt x="327" y="10"/>
                    <a:pt x="331" y="16"/>
                    <a:pt x="324" y="34"/>
                  </a:cubicBezTo>
                  <a:cubicBezTo>
                    <a:pt x="320" y="42"/>
                    <a:pt x="313" y="50"/>
                    <a:pt x="311" y="59"/>
                  </a:cubicBezTo>
                  <a:cubicBezTo>
                    <a:pt x="308" y="67"/>
                    <a:pt x="307" y="79"/>
                    <a:pt x="310" y="86"/>
                  </a:cubicBezTo>
                  <a:cubicBezTo>
                    <a:pt x="312" y="90"/>
                    <a:pt x="327" y="91"/>
                    <a:pt x="335" y="88"/>
                  </a:cubicBezTo>
                  <a:cubicBezTo>
                    <a:pt x="358" y="78"/>
                    <a:pt x="382" y="69"/>
                    <a:pt x="394" y="42"/>
                  </a:cubicBezTo>
                  <a:cubicBezTo>
                    <a:pt x="400" y="28"/>
                    <a:pt x="412" y="15"/>
                    <a:pt x="425" y="7"/>
                  </a:cubicBezTo>
                  <a:cubicBezTo>
                    <a:pt x="434" y="1"/>
                    <a:pt x="450" y="1"/>
                    <a:pt x="460" y="5"/>
                  </a:cubicBezTo>
                  <a:cubicBezTo>
                    <a:pt x="467" y="8"/>
                    <a:pt x="474" y="23"/>
                    <a:pt x="474" y="32"/>
                  </a:cubicBezTo>
                  <a:cubicBezTo>
                    <a:pt x="472" y="87"/>
                    <a:pt x="468" y="142"/>
                    <a:pt x="464" y="197"/>
                  </a:cubicBezTo>
                  <a:cubicBezTo>
                    <a:pt x="459" y="255"/>
                    <a:pt x="417" y="266"/>
                    <a:pt x="375" y="272"/>
                  </a:cubicBezTo>
                  <a:cubicBezTo>
                    <a:pt x="357" y="274"/>
                    <a:pt x="339" y="277"/>
                    <a:pt x="322" y="280"/>
                  </a:cubicBezTo>
                  <a:cubicBezTo>
                    <a:pt x="306" y="283"/>
                    <a:pt x="298" y="291"/>
                    <a:pt x="306" y="308"/>
                  </a:cubicBezTo>
                  <a:cubicBezTo>
                    <a:pt x="314" y="325"/>
                    <a:pt x="321" y="343"/>
                    <a:pt x="328" y="361"/>
                  </a:cubicBezTo>
                  <a:cubicBezTo>
                    <a:pt x="335" y="378"/>
                    <a:pt x="342" y="395"/>
                    <a:pt x="346" y="413"/>
                  </a:cubicBezTo>
                  <a:cubicBezTo>
                    <a:pt x="348" y="421"/>
                    <a:pt x="345" y="437"/>
                    <a:pt x="340" y="439"/>
                  </a:cubicBezTo>
                  <a:cubicBezTo>
                    <a:pt x="329" y="443"/>
                    <a:pt x="313" y="445"/>
                    <a:pt x="303" y="440"/>
                  </a:cubicBezTo>
                  <a:cubicBezTo>
                    <a:pt x="286" y="430"/>
                    <a:pt x="271" y="416"/>
                    <a:pt x="258" y="402"/>
                  </a:cubicBezTo>
                  <a:cubicBezTo>
                    <a:pt x="237" y="378"/>
                    <a:pt x="218" y="352"/>
                    <a:pt x="199" y="326"/>
                  </a:cubicBezTo>
                  <a:cubicBezTo>
                    <a:pt x="192" y="317"/>
                    <a:pt x="186" y="315"/>
                    <a:pt x="176" y="319"/>
                  </a:cubicBezTo>
                  <a:cubicBezTo>
                    <a:pt x="135" y="335"/>
                    <a:pt x="95" y="350"/>
                    <a:pt x="55" y="365"/>
                  </a:cubicBezTo>
                  <a:cubicBezTo>
                    <a:pt x="49" y="367"/>
                    <a:pt x="43" y="368"/>
                    <a:pt x="37" y="367"/>
                  </a:cubicBezTo>
                  <a:cubicBezTo>
                    <a:pt x="10" y="366"/>
                    <a:pt x="0" y="348"/>
                    <a:pt x="15" y="325"/>
                  </a:cubicBezTo>
                  <a:cubicBezTo>
                    <a:pt x="24" y="311"/>
                    <a:pt x="38" y="300"/>
                    <a:pt x="50" y="289"/>
                  </a:cubicBezTo>
                  <a:cubicBezTo>
                    <a:pt x="60" y="281"/>
                    <a:pt x="71" y="273"/>
                    <a:pt x="83" y="267"/>
                  </a:cubicBezTo>
                  <a:cubicBezTo>
                    <a:pt x="103" y="258"/>
                    <a:pt x="124" y="252"/>
                    <a:pt x="143" y="244"/>
                  </a:cubicBezTo>
                  <a:cubicBezTo>
                    <a:pt x="158" y="238"/>
                    <a:pt x="173" y="231"/>
                    <a:pt x="187" y="222"/>
                  </a:cubicBezTo>
                  <a:cubicBezTo>
                    <a:pt x="192" y="219"/>
                    <a:pt x="195" y="210"/>
                    <a:pt x="194" y="205"/>
                  </a:cubicBezTo>
                  <a:cubicBezTo>
                    <a:pt x="192" y="201"/>
                    <a:pt x="183" y="196"/>
                    <a:pt x="178" y="196"/>
                  </a:cubicBezTo>
                  <a:cubicBezTo>
                    <a:pt x="166" y="197"/>
                    <a:pt x="154" y="199"/>
                    <a:pt x="143" y="202"/>
                  </a:cubicBezTo>
                  <a:cubicBezTo>
                    <a:pt x="109" y="211"/>
                    <a:pt x="76" y="221"/>
                    <a:pt x="43" y="229"/>
                  </a:cubicBezTo>
                  <a:cubicBezTo>
                    <a:pt x="34" y="231"/>
                    <a:pt x="23" y="227"/>
                    <a:pt x="13" y="225"/>
                  </a:cubicBezTo>
                  <a:cubicBezTo>
                    <a:pt x="16" y="215"/>
                    <a:pt x="15" y="203"/>
                    <a:pt x="21" y="194"/>
                  </a:cubicBezTo>
                  <a:cubicBezTo>
                    <a:pt x="53" y="145"/>
                    <a:pt x="103" y="127"/>
                    <a:pt x="158" y="120"/>
                  </a:cubicBezTo>
                  <a:cubicBezTo>
                    <a:pt x="169" y="119"/>
                    <a:pt x="180" y="120"/>
                    <a:pt x="190" y="118"/>
                  </a:cubicBezTo>
                  <a:cubicBezTo>
                    <a:pt x="196" y="117"/>
                    <a:pt x="202" y="113"/>
                    <a:pt x="211" y="108"/>
                  </a:cubicBezTo>
                  <a:close/>
                  <a:moveTo>
                    <a:pt x="372" y="159"/>
                  </a:moveTo>
                  <a:cubicBezTo>
                    <a:pt x="370" y="156"/>
                    <a:pt x="368" y="149"/>
                    <a:pt x="366" y="149"/>
                  </a:cubicBezTo>
                  <a:cubicBezTo>
                    <a:pt x="345" y="149"/>
                    <a:pt x="324" y="148"/>
                    <a:pt x="303" y="152"/>
                  </a:cubicBezTo>
                  <a:cubicBezTo>
                    <a:pt x="290" y="155"/>
                    <a:pt x="290" y="168"/>
                    <a:pt x="294" y="180"/>
                  </a:cubicBezTo>
                  <a:cubicBezTo>
                    <a:pt x="299" y="193"/>
                    <a:pt x="308" y="192"/>
                    <a:pt x="318" y="190"/>
                  </a:cubicBezTo>
                  <a:cubicBezTo>
                    <a:pt x="328" y="187"/>
                    <a:pt x="339" y="185"/>
                    <a:pt x="349" y="185"/>
                  </a:cubicBezTo>
                  <a:cubicBezTo>
                    <a:pt x="365" y="184"/>
                    <a:pt x="369" y="174"/>
                    <a:pt x="372" y="1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9C5BC426-D6AF-4918-9DFA-578A929F22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08713" y="3046413"/>
              <a:ext cx="1423988" cy="606425"/>
            </a:xfrm>
            <a:custGeom>
              <a:avLst/>
              <a:gdLst>
                <a:gd name="T0" fmla="*/ 137 w 432"/>
                <a:gd name="T1" fmla="*/ 184 h 184"/>
                <a:gd name="T2" fmla="*/ 34 w 432"/>
                <a:gd name="T3" fmla="*/ 146 h 184"/>
                <a:gd name="T4" fmla="*/ 49 w 432"/>
                <a:gd name="T5" fmla="*/ 37 h 184"/>
                <a:gd name="T6" fmla="*/ 73 w 432"/>
                <a:gd name="T7" fmla="*/ 21 h 184"/>
                <a:gd name="T8" fmla="*/ 102 w 432"/>
                <a:gd name="T9" fmla="*/ 11 h 184"/>
                <a:gd name="T10" fmla="*/ 219 w 432"/>
                <a:gd name="T11" fmla="*/ 1 h 184"/>
                <a:gd name="T12" fmla="*/ 391 w 432"/>
                <a:gd name="T13" fmla="*/ 6 h 184"/>
                <a:gd name="T14" fmla="*/ 424 w 432"/>
                <a:gd name="T15" fmla="*/ 52 h 184"/>
                <a:gd name="T16" fmla="*/ 430 w 432"/>
                <a:gd name="T17" fmla="*/ 115 h 184"/>
                <a:gd name="T18" fmla="*/ 409 w 432"/>
                <a:gd name="T19" fmla="*/ 148 h 184"/>
                <a:gd name="T20" fmla="*/ 371 w 432"/>
                <a:gd name="T21" fmla="*/ 163 h 184"/>
                <a:gd name="T22" fmla="*/ 272 w 432"/>
                <a:gd name="T23" fmla="*/ 176 h 184"/>
                <a:gd name="T24" fmla="*/ 137 w 432"/>
                <a:gd name="T25" fmla="*/ 184 h 184"/>
                <a:gd name="T26" fmla="*/ 126 w 432"/>
                <a:gd name="T27" fmla="*/ 100 h 184"/>
                <a:gd name="T28" fmla="*/ 343 w 432"/>
                <a:gd name="T29" fmla="*/ 87 h 184"/>
                <a:gd name="T30" fmla="*/ 126 w 432"/>
                <a:gd name="T31" fmla="*/ 10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2" h="184">
                  <a:moveTo>
                    <a:pt x="137" y="184"/>
                  </a:moveTo>
                  <a:cubicBezTo>
                    <a:pt x="99" y="181"/>
                    <a:pt x="63" y="173"/>
                    <a:pt x="34" y="146"/>
                  </a:cubicBezTo>
                  <a:cubicBezTo>
                    <a:pt x="0" y="116"/>
                    <a:pt x="8" y="59"/>
                    <a:pt x="49" y="37"/>
                  </a:cubicBezTo>
                  <a:cubicBezTo>
                    <a:pt x="58" y="33"/>
                    <a:pt x="64" y="25"/>
                    <a:pt x="73" y="21"/>
                  </a:cubicBezTo>
                  <a:cubicBezTo>
                    <a:pt x="82" y="16"/>
                    <a:pt x="92" y="12"/>
                    <a:pt x="102" y="11"/>
                  </a:cubicBezTo>
                  <a:cubicBezTo>
                    <a:pt x="141" y="7"/>
                    <a:pt x="180" y="1"/>
                    <a:pt x="219" y="1"/>
                  </a:cubicBezTo>
                  <a:cubicBezTo>
                    <a:pt x="276" y="0"/>
                    <a:pt x="333" y="3"/>
                    <a:pt x="391" y="6"/>
                  </a:cubicBezTo>
                  <a:cubicBezTo>
                    <a:pt x="409" y="7"/>
                    <a:pt x="421" y="25"/>
                    <a:pt x="424" y="52"/>
                  </a:cubicBezTo>
                  <a:cubicBezTo>
                    <a:pt x="427" y="73"/>
                    <a:pt x="432" y="94"/>
                    <a:pt x="430" y="115"/>
                  </a:cubicBezTo>
                  <a:cubicBezTo>
                    <a:pt x="429" y="126"/>
                    <a:pt x="419" y="140"/>
                    <a:pt x="409" y="148"/>
                  </a:cubicBezTo>
                  <a:cubicBezTo>
                    <a:pt x="398" y="156"/>
                    <a:pt x="384" y="161"/>
                    <a:pt x="371" y="163"/>
                  </a:cubicBezTo>
                  <a:cubicBezTo>
                    <a:pt x="338" y="169"/>
                    <a:pt x="305" y="173"/>
                    <a:pt x="272" y="176"/>
                  </a:cubicBezTo>
                  <a:cubicBezTo>
                    <a:pt x="227" y="180"/>
                    <a:pt x="182" y="181"/>
                    <a:pt x="137" y="184"/>
                  </a:cubicBezTo>
                  <a:close/>
                  <a:moveTo>
                    <a:pt x="126" y="100"/>
                  </a:moveTo>
                  <a:cubicBezTo>
                    <a:pt x="199" y="96"/>
                    <a:pt x="269" y="92"/>
                    <a:pt x="343" y="87"/>
                  </a:cubicBezTo>
                  <a:cubicBezTo>
                    <a:pt x="319" y="63"/>
                    <a:pt x="146" y="74"/>
                    <a:pt x="12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B832211C-BC3E-4F52-9BD8-9AFE8EF71561}"/>
              </a:ext>
            </a:extLst>
          </p:cNvPr>
          <p:cNvGrpSpPr/>
          <p:nvPr/>
        </p:nvGrpSpPr>
        <p:grpSpPr>
          <a:xfrm>
            <a:off x="4449587" y="1329811"/>
            <a:ext cx="3262667" cy="1129524"/>
            <a:chOff x="1123951" y="1714500"/>
            <a:chExt cx="9913937" cy="3432176"/>
          </a:xfrm>
          <a:solidFill>
            <a:schemeClr val="bg1"/>
          </a:solidFill>
        </p:grpSpPr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2D003452-66FE-4D83-BA72-91187D0636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5576" y="1925638"/>
              <a:ext cx="1104900" cy="2470150"/>
            </a:xfrm>
            <a:custGeom>
              <a:avLst/>
              <a:gdLst>
                <a:gd name="T0" fmla="*/ 166 w 335"/>
                <a:gd name="T1" fmla="*/ 208 h 749"/>
                <a:gd name="T2" fmla="*/ 262 w 335"/>
                <a:gd name="T3" fmla="*/ 152 h 749"/>
                <a:gd name="T4" fmla="*/ 221 w 335"/>
                <a:gd name="T5" fmla="*/ 478 h 749"/>
                <a:gd name="T6" fmla="*/ 163 w 335"/>
                <a:gd name="T7" fmla="*/ 485 h 749"/>
                <a:gd name="T8" fmla="*/ 122 w 335"/>
                <a:gd name="T9" fmla="*/ 579 h 749"/>
                <a:gd name="T10" fmla="*/ 211 w 335"/>
                <a:gd name="T11" fmla="*/ 529 h 749"/>
                <a:gd name="T12" fmla="*/ 303 w 335"/>
                <a:gd name="T13" fmla="*/ 563 h 749"/>
                <a:gd name="T14" fmla="*/ 282 w 335"/>
                <a:gd name="T15" fmla="*/ 610 h 749"/>
                <a:gd name="T16" fmla="*/ 335 w 335"/>
                <a:gd name="T17" fmla="*/ 718 h 749"/>
                <a:gd name="T18" fmla="*/ 240 w 335"/>
                <a:gd name="T19" fmla="*/ 687 h 749"/>
                <a:gd name="T20" fmla="*/ 167 w 335"/>
                <a:gd name="T21" fmla="*/ 654 h 749"/>
                <a:gd name="T22" fmla="*/ 211 w 335"/>
                <a:gd name="T23" fmla="*/ 605 h 749"/>
                <a:gd name="T24" fmla="*/ 269 w 335"/>
                <a:gd name="T25" fmla="*/ 530 h 749"/>
                <a:gd name="T26" fmla="*/ 51 w 335"/>
                <a:gd name="T27" fmla="*/ 718 h 749"/>
                <a:gd name="T28" fmla="*/ 13 w 335"/>
                <a:gd name="T29" fmla="*/ 747 h 749"/>
                <a:gd name="T30" fmla="*/ 7 w 335"/>
                <a:gd name="T31" fmla="*/ 704 h 749"/>
                <a:gd name="T32" fmla="*/ 145 w 335"/>
                <a:gd name="T33" fmla="*/ 441 h 749"/>
                <a:gd name="T34" fmla="*/ 145 w 335"/>
                <a:gd name="T35" fmla="*/ 338 h 749"/>
                <a:gd name="T36" fmla="*/ 207 w 335"/>
                <a:gd name="T37" fmla="*/ 328 h 749"/>
                <a:gd name="T38" fmla="*/ 255 w 335"/>
                <a:gd name="T39" fmla="*/ 179 h 749"/>
                <a:gd name="T40" fmla="*/ 172 w 335"/>
                <a:gd name="T41" fmla="*/ 256 h 749"/>
                <a:gd name="T42" fmla="*/ 73 w 335"/>
                <a:gd name="T43" fmla="*/ 504 h 749"/>
                <a:gd name="T44" fmla="*/ 39 w 335"/>
                <a:gd name="T45" fmla="*/ 520 h 749"/>
                <a:gd name="T46" fmla="*/ 165 w 335"/>
                <a:gd name="T47" fmla="*/ 160 h 749"/>
                <a:gd name="T48" fmla="*/ 270 w 335"/>
                <a:gd name="T49" fmla="*/ 41 h 749"/>
                <a:gd name="T50" fmla="*/ 74 w 335"/>
                <a:gd name="T51" fmla="*/ 220 h 749"/>
                <a:gd name="T52" fmla="*/ 97 w 335"/>
                <a:gd name="T53" fmla="*/ 19 h 749"/>
                <a:gd name="T54" fmla="*/ 146 w 335"/>
                <a:gd name="T55" fmla="*/ 96 h 749"/>
                <a:gd name="T56" fmla="*/ 145 w 335"/>
                <a:gd name="T57" fmla="*/ 110 h 749"/>
                <a:gd name="T58" fmla="*/ 288 w 335"/>
                <a:gd name="T59" fmla="*/ 7 h 749"/>
                <a:gd name="T60" fmla="*/ 319 w 335"/>
                <a:gd name="T61" fmla="*/ 2 h 749"/>
                <a:gd name="T62" fmla="*/ 262 w 335"/>
                <a:gd name="T63" fmla="*/ 83 h 749"/>
                <a:gd name="T64" fmla="*/ 112 w 335"/>
                <a:gd name="T65" fmla="*/ 279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5" h="749">
                  <a:moveTo>
                    <a:pt x="116" y="283"/>
                  </a:moveTo>
                  <a:cubicBezTo>
                    <a:pt x="133" y="258"/>
                    <a:pt x="149" y="233"/>
                    <a:pt x="166" y="208"/>
                  </a:cubicBezTo>
                  <a:cubicBezTo>
                    <a:pt x="185" y="182"/>
                    <a:pt x="209" y="160"/>
                    <a:pt x="243" y="154"/>
                  </a:cubicBezTo>
                  <a:cubicBezTo>
                    <a:pt x="249" y="152"/>
                    <a:pt x="256" y="152"/>
                    <a:pt x="262" y="152"/>
                  </a:cubicBezTo>
                  <a:cubicBezTo>
                    <a:pt x="276" y="153"/>
                    <a:pt x="282" y="163"/>
                    <a:pt x="280" y="177"/>
                  </a:cubicBezTo>
                  <a:cubicBezTo>
                    <a:pt x="260" y="277"/>
                    <a:pt x="241" y="378"/>
                    <a:pt x="221" y="478"/>
                  </a:cubicBezTo>
                  <a:cubicBezTo>
                    <a:pt x="220" y="487"/>
                    <a:pt x="218" y="496"/>
                    <a:pt x="215" y="505"/>
                  </a:cubicBezTo>
                  <a:cubicBezTo>
                    <a:pt x="197" y="498"/>
                    <a:pt x="181" y="492"/>
                    <a:pt x="163" y="485"/>
                  </a:cubicBezTo>
                  <a:cubicBezTo>
                    <a:pt x="148" y="516"/>
                    <a:pt x="134" y="546"/>
                    <a:pt x="120" y="576"/>
                  </a:cubicBezTo>
                  <a:cubicBezTo>
                    <a:pt x="121" y="577"/>
                    <a:pt x="121" y="578"/>
                    <a:pt x="122" y="579"/>
                  </a:cubicBezTo>
                  <a:cubicBezTo>
                    <a:pt x="130" y="575"/>
                    <a:pt x="139" y="572"/>
                    <a:pt x="147" y="567"/>
                  </a:cubicBezTo>
                  <a:cubicBezTo>
                    <a:pt x="169" y="554"/>
                    <a:pt x="189" y="539"/>
                    <a:pt x="211" y="529"/>
                  </a:cubicBezTo>
                  <a:cubicBezTo>
                    <a:pt x="228" y="521"/>
                    <a:pt x="248" y="515"/>
                    <a:pt x="267" y="513"/>
                  </a:cubicBezTo>
                  <a:cubicBezTo>
                    <a:pt x="298" y="511"/>
                    <a:pt x="313" y="534"/>
                    <a:pt x="303" y="563"/>
                  </a:cubicBezTo>
                  <a:cubicBezTo>
                    <a:pt x="300" y="573"/>
                    <a:pt x="295" y="583"/>
                    <a:pt x="290" y="592"/>
                  </a:cubicBezTo>
                  <a:cubicBezTo>
                    <a:pt x="288" y="598"/>
                    <a:pt x="284" y="603"/>
                    <a:pt x="282" y="610"/>
                  </a:cubicBezTo>
                  <a:cubicBezTo>
                    <a:pt x="272" y="636"/>
                    <a:pt x="272" y="639"/>
                    <a:pt x="295" y="656"/>
                  </a:cubicBezTo>
                  <a:cubicBezTo>
                    <a:pt x="316" y="671"/>
                    <a:pt x="332" y="690"/>
                    <a:pt x="335" y="718"/>
                  </a:cubicBezTo>
                  <a:cubicBezTo>
                    <a:pt x="297" y="718"/>
                    <a:pt x="280" y="686"/>
                    <a:pt x="254" y="667"/>
                  </a:cubicBezTo>
                  <a:cubicBezTo>
                    <a:pt x="249" y="674"/>
                    <a:pt x="245" y="681"/>
                    <a:pt x="240" y="687"/>
                  </a:cubicBezTo>
                  <a:cubicBezTo>
                    <a:pt x="228" y="704"/>
                    <a:pt x="214" y="707"/>
                    <a:pt x="199" y="693"/>
                  </a:cubicBezTo>
                  <a:cubicBezTo>
                    <a:pt x="187" y="682"/>
                    <a:pt x="176" y="668"/>
                    <a:pt x="167" y="654"/>
                  </a:cubicBezTo>
                  <a:cubicBezTo>
                    <a:pt x="155" y="637"/>
                    <a:pt x="157" y="625"/>
                    <a:pt x="167" y="613"/>
                  </a:cubicBezTo>
                  <a:cubicBezTo>
                    <a:pt x="178" y="601"/>
                    <a:pt x="193" y="598"/>
                    <a:pt x="211" y="605"/>
                  </a:cubicBezTo>
                  <a:cubicBezTo>
                    <a:pt x="222" y="609"/>
                    <a:pt x="234" y="612"/>
                    <a:pt x="245" y="616"/>
                  </a:cubicBezTo>
                  <a:cubicBezTo>
                    <a:pt x="273" y="552"/>
                    <a:pt x="273" y="552"/>
                    <a:pt x="269" y="530"/>
                  </a:cubicBezTo>
                  <a:cubicBezTo>
                    <a:pt x="231" y="534"/>
                    <a:pt x="200" y="553"/>
                    <a:pt x="174" y="579"/>
                  </a:cubicBezTo>
                  <a:cubicBezTo>
                    <a:pt x="132" y="624"/>
                    <a:pt x="92" y="672"/>
                    <a:pt x="51" y="718"/>
                  </a:cubicBezTo>
                  <a:cubicBezTo>
                    <a:pt x="44" y="726"/>
                    <a:pt x="37" y="734"/>
                    <a:pt x="30" y="741"/>
                  </a:cubicBezTo>
                  <a:cubicBezTo>
                    <a:pt x="25" y="745"/>
                    <a:pt x="17" y="749"/>
                    <a:pt x="13" y="747"/>
                  </a:cubicBezTo>
                  <a:cubicBezTo>
                    <a:pt x="7" y="744"/>
                    <a:pt x="1" y="736"/>
                    <a:pt x="1" y="730"/>
                  </a:cubicBezTo>
                  <a:cubicBezTo>
                    <a:pt x="0" y="722"/>
                    <a:pt x="3" y="712"/>
                    <a:pt x="7" y="704"/>
                  </a:cubicBezTo>
                  <a:cubicBezTo>
                    <a:pt x="35" y="655"/>
                    <a:pt x="64" y="606"/>
                    <a:pt x="91" y="556"/>
                  </a:cubicBezTo>
                  <a:cubicBezTo>
                    <a:pt x="111" y="519"/>
                    <a:pt x="128" y="480"/>
                    <a:pt x="145" y="441"/>
                  </a:cubicBezTo>
                  <a:cubicBezTo>
                    <a:pt x="148" y="434"/>
                    <a:pt x="149" y="424"/>
                    <a:pt x="146" y="417"/>
                  </a:cubicBezTo>
                  <a:cubicBezTo>
                    <a:pt x="138" y="391"/>
                    <a:pt x="141" y="364"/>
                    <a:pt x="145" y="338"/>
                  </a:cubicBezTo>
                  <a:cubicBezTo>
                    <a:pt x="147" y="320"/>
                    <a:pt x="158" y="309"/>
                    <a:pt x="172" y="306"/>
                  </a:cubicBezTo>
                  <a:cubicBezTo>
                    <a:pt x="185" y="304"/>
                    <a:pt x="198" y="312"/>
                    <a:pt x="207" y="328"/>
                  </a:cubicBezTo>
                  <a:cubicBezTo>
                    <a:pt x="211" y="336"/>
                    <a:pt x="215" y="345"/>
                    <a:pt x="222" y="359"/>
                  </a:cubicBezTo>
                  <a:cubicBezTo>
                    <a:pt x="233" y="298"/>
                    <a:pt x="244" y="241"/>
                    <a:pt x="255" y="179"/>
                  </a:cubicBezTo>
                  <a:cubicBezTo>
                    <a:pt x="245" y="183"/>
                    <a:pt x="236" y="185"/>
                    <a:pt x="231" y="190"/>
                  </a:cubicBezTo>
                  <a:cubicBezTo>
                    <a:pt x="210" y="211"/>
                    <a:pt x="188" y="232"/>
                    <a:pt x="172" y="256"/>
                  </a:cubicBezTo>
                  <a:cubicBezTo>
                    <a:pt x="154" y="284"/>
                    <a:pt x="139" y="316"/>
                    <a:pt x="127" y="347"/>
                  </a:cubicBezTo>
                  <a:cubicBezTo>
                    <a:pt x="107" y="399"/>
                    <a:pt x="91" y="452"/>
                    <a:pt x="73" y="504"/>
                  </a:cubicBezTo>
                  <a:cubicBezTo>
                    <a:pt x="70" y="511"/>
                    <a:pt x="77" y="520"/>
                    <a:pt x="67" y="526"/>
                  </a:cubicBezTo>
                  <a:cubicBezTo>
                    <a:pt x="55" y="532"/>
                    <a:pt x="46" y="531"/>
                    <a:pt x="39" y="520"/>
                  </a:cubicBezTo>
                  <a:cubicBezTo>
                    <a:pt x="24" y="498"/>
                    <a:pt x="27" y="473"/>
                    <a:pt x="32" y="450"/>
                  </a:cubicBezTo>
                  <a:cubicBezTo>
                    <a:pt x="55" y="344"/>
                    <a:pt x="100" y="248"/>
                    <a:pt x="165" y="160"/>
                  </a:cubicBezTo>
                  <a:cubicBezTo>
                    <a:pt x="194" y="119"/>
                    <a:pt x="228" y="84"/>
                    <a:pt x="265" y="51"/>
                  </a:cubicBezTo>
                  <a:cubicBezTo>
                    <a:pt x="267" y="49"/>
                    <a:pt x="268" y="44"/>
                    <a:pt x="270" y="41"/>
                  </a:cubicBezTo>
                  <a:cubicBezTo>
                    <a:pt x="268" y="40"/>
                    <a:pt x="267" y="39"/>
                    <a:pt x="266" y="38"/>
                  </a:cubicBezTo>
                  <a:cubicBezTo>
                    <a:pt x="202" y="99"/>
                    <a:pt x="138" y="160"/>
                    <a:pt x="74" y="220"/>
                  </a:cubicBezTo>
                  <a:cubicBezTo>
                    <a:pt x="45" y="201"/>
                    <a:pt x="41" y="170"/>
                    <a:pt x="52" y="140"/>
                  </a:cubicBezTo>
                  <a:cubicBezTo>
                    <a:pt x="67" y="100"/>
                    <a:pt x="82" y="59"/>
                    <a:pt x="97" y="19"/>
                  </a:cubicBezTo>
                  <a:cubicBezTo>
                    <a:pt x="100" y="10"/>
                    <a:pt x="105" y="10"/>
                    <a:pt x="112" y="12"/>
                  </a:cubicBezTo>
                  <a:cubicBezTo>
                    <a:pt x="148" y="22"/>
                    <a:pt x="164" y="63"/>
                    <a:pt x="146" y="96"/>
                  </a:cubicBezTo>
                  <a:cubicBezTo>
                    <a:pt x="144" y="100"/>
                    <a:pt x="143" y="104"/>
                    <a:pt x="141" y="108"/>
                  </a:cubicBezTo>
                  <a:cubicBezTo>
                    <a:pt x="143" y="109"/>
                    <a:pt x="144" y="109"/>
                    <a:pt x="145" y="110"/>
                  </a:cubicBezTo>
                  <a:cubicBezTo>
                    <a:pt x="171" y="90"/>
                    <a:pt x="198" y="69"/>
                    <a:pt x="224" y="50"/>
                  </a:cubicBezTo>
                  <a:cubicBezTo>
                    <a:pt x="245" y="35"/>
                    <a:pt x="266" y="21"/>
                    <a:pt x="288" y="7"/>
                  </a:cubicBezTo>
                  <a:cubicBezTo>
                    <a:pt x="291" y="5"/>
                    <a:pt x="295" y="1"/>
                    <a:pt x="299" y="1"/>
                  </a:cubicBezTo>
                  <a:cubicBezTo>
                    <a:pt x="306" y="0"/>
                    <a:pt x="313" y="2"/>
                    <a:pt x="319" y="2"/>
                  </a:cubicBezTo>
                  <a:cubicBezTo>
                    <a:pt x="319" y="8"/>
                    <a:pt x="320" y="16"/>
                    <a:pt x="317" y="20"/>
                  </a:cubicBezTo>
                  <a:cubicBezTo>
                    <a:pt x="300" y="42"/>
                    <a:pt x="283" y="65"/>
                    <a:pt x="262" y="83"/>
                  </a:cubicBezTo>
                  <a:cubicBezTo>
                    <a:pt x="215" y="126"/>
                    <a:pt x="172" y="171"/>
                    <a:pt x="140" y="226"/>
                  </a:cubicBezTo>
                  <a:cubicBezTo>
                    <a:pt x="130" y="243"/>
                    <a:pt x="121" y="262"/>
                    <a:pt x="112" y="279"/>
                  </a:cubicBezTo>
                  <a:cubicBezTo>
                    <a:pt x="113" y="280"/>
                    <a:pt x="115" y="281"/>
                    <a:pt x="116" y="2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4DE99610-C7AC-49B8-8F95-354858990D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04363" y="2192338"/>
              <a:ext cx="1533525" cy="2192338"/>
            </a:xfrm>
            <a:custGeom>
              <a:avLst/>
              <a:gdLst>
                <a:gd name="T0" fmla="*/ 73 w 465"/>
                <a:gd name="T1" fmla="*/ 578 h 665"/>
                <a:gd name="T2" fmla="*/ 192 w 465"/>
                <a:gd name="T3" fmla="*/ 621 h 665"/>
                <a:gd name="T4" fmla="*/ 214 w 465"/>
                <a:gd name="T5" fmla="*/ 482 h 665"/>
                <a:gd name="T6" fmla="*/ 108 w 465"/>
                <a:gd name="T7" fmla="*/ 527 h 665"/>
                <a:gd name="T8" fmla="*/ 2 w 465"/>
                <a:gd name="T9" fmla="*/ 514 h 665"/>
                <a:gd name="T10" fmla="*/ 176 w 465"/>
                <a:gd name="T11" fmla="*/ 438 h 665"/>
                <a:gd name="T12" fmla="*/ 172 w 465"/>
                <a:gd name="T13" fmla="*/ 380 h 665"/>
                <a:gd name="T14" fmla="*/ 252 w 465"/>
                <a:gd name="T15" fmla="*/ 303 h 665"/>
                <a:gd name="T16" fmla="*/ 209 w 465"/>
                <a:gd name="T17" fmla="*/ 283 h 665"/>
                <a:gd name="T18" fmla="*/ 103 w 465"/>
                <a:gd name="T19" fmla="*/ 292 h 665"/>
                <a:gd name="T20" fmla="*/ 106 w 465"/>
                <a:gd name="T21" fmla="*/ 168 h 665"/>
                <a:gd name="T22" fmla="*/ 123 w 465"/>
                <a:gd name="T23" fmla="*/ 272 h 665"/>
                <a:gd name="T24" fmla="*/ 246 w 465"/>
                <a:gd name="T25" fmla="*/ 257 h 665"/>
                <a:gd name="T26" fmla="*/ 244 w 465"/>
                <a:gd name="T27" fmla="*/ 242 h 665"/>
                <a:gd name="T28" fmla="*/ 208 w 465"/>
                <a:gd name="T29" fmla="*/ 231 h 665"/>
                <a:gd name="T30" fmla="*/ 230 w 465"/>
                <a:gd name="T31" fmla="*/ 218 h 665"/>
                <a:gd name="T32" fmla="*/ 167 w 465"/>
                <a:gd name="T33" fmla="*/ 245 h 665"/>
                <a:gd name="T34" fmla="*/ 134 w 465"/>
                <a:gd name="T35" fmla="*/ 229 h 665"/>
                <a:gd name="T36" fmla="*/ 154 w 465"/>
                <a:gd name="T37" fmla="*/ 209 h 665"/>
                <a:gd name="T38" fmla="*/ 214 w 465"/>
                <a:gd name="T39" fmla="*/ 147 h 665"/>
                <a:gd name="T40" fmla="*/ 195 w 465"/>
                <a:gd name="T41" fmla="*/ 120 h 665"/>
                <a:gd name="T42" fmla="*/ 215 w 465"/>
                <a:gd name="T43" fmla="*/ 90 h 665"/>
                <a:gd name="T44" fmla="*/ 210 w 465"/>
                <a:gd name="T45" fmla="*/ 72 h 665"/>
                <a:gd name="T46" fmla="*/ 275 w 465"/>
                <a:gd name="T47" fmla="*/ 40 h 665"/>
                <a:gd name="T48" fmla="*/ 329 w 465"/>
                <a:gd name="T49" fmla="*/ 24 h 665"/>
                <a:gd name="T50" fmla="*/ 298 w 465"/>
                <a:gd name="T51" fmla="*/ 81 h 665"/>
                <a:gd name="T52" fmla="*/ 312 w 465"/>
                <a:gd name="T53" fmla="*/ 90 h 665"/>
                <a:gd name="T54" fmla="*/ 307 w 465"/>
                <a:gd name="T55" fmla="*/ 166 h 665"/>
                <a:gd name="T56" fmla="*/ 292 w 465"/>
                <a:gd name="T57" fmla="*/ 224 h 665"/>
                <a:gd name="T58" fmla="*/ 404 w 465"/>
                <a:gd name="T59" fmla="*/ 25 h 665"/>
                <a:gd name="T60" fmla="*/ 334 w 465"/>
                <a:gd name="T61" fmla="*/ 43 h 665"/>
                <a:gd name="T62" fmla="*/ 334 w 465"/>
                <a:gd name="T63" fmla="*/ 30 h 665"/>
                <a:gd name="T64" fmla="*/ 417 w 465"/>
                <a:gd name="T65" fmla="*/ 38 h 665"/>
                <a:gd name="T66" fmla="*/ 336 w 465"/>
                <a:gd name="T67" fmla="*/ 187 h 665"/>
                <a:gd name="T68" fmla="*/ 372 w 465"/>
                <a:gd name="T69" fmla="*/ 223 h 665"/>
                <a:gd name="T70" fmla="*/ 464 w 465"/>
                <a:gd name="T71" fmla="*/ 221 h 665"/>
                <a:gd name="T72" fmla="*/ 429 w 465"/>
                <a:gd name="T73" fmla="*/ 266 h 665"/>
                <a:gd name="T74" fmla="*/ 240 w 465"/>
                <a:gd name="T75" fmla="*/ 326 h 665"/>
                <a:gd name="T76" fmla="*/ 264 w 465"/>
                <a:gd name="T77" fmla="*/ 338 h 665"/>
                <a:gd name="T78" fmla="*/ 237 w 465"/>
                <a:gd name="T79" fmla="*/ 420 h 665"/>
                <a:gd name="T80" fmla="*/ 271 w 465"/>
                <a:gd name="T81" fmla="*/ 421 h 665"/>
                <a:gd name="T82" fmla="*/ 393 w 465"/>
                <a:gd name="T83" fmla="*/ 453 h 665"/>
                <a:gd name="T84" fmla="*/ 346 w 465"/>
                <a:gd name="T85" fmla="*/ 462 h 665"/>
                <a:gd name="T86" fmla="*/ 252 w 465"/>
                <a:gd name="T87" fmla="*/ 469 h 665"/>
                <a:gd name="T88" fmla="*/ 241 w 465"/>
                <a:gd name="T89" fmla="*/ 579 h 665"/>
                <a:gd name="T90" fmla="*/ 252 w 465"/>
                <a:gd name="T91" fmla="*/ 631 h 665"/>
                <a:gd name="T92" fmla="*/ 43 w 465"/>
                <a:gd name="T93" fmla="*/ 568 h 665"/>
                <a:gd name="T94" fmla="*/ 446 w 465"/>
                <a:gd name="T95" fmla="*/ 224 h 665"/>
                <a:gd name="T96" fmla="*/ 330 w 465"/>
                <a:gd name="T97" fmla="*/ 248 h 665"/>
                <a:gd name="T98" fmla="*/ 296 w 465"/>
                <a:gd name="T99" fmla="*/ 102 h 665"/>
                <a:gd name="T100" fmla="*/ 291 w 465"/>
                <a:gd name="T101" fmla="*/ 165 h 665"/>
                <a:gd name="T102" fmla="*/ 296 w 465"/>
                <a:gd name="T103" fmla="*/ 102 h 665"/>
                <a:gd name="T104" fmla="*/ 259 w 465"/>
                <a:gd name="T105" fmla="*/ 198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65" h="665">
                  <a:moveTo>
                    <a:pt x="43" y="568"/>
                  </a:moveTo>
                  <a:cubicBezTo>
                    <a:pt x="54" y="571"/>
                    <a:pt x="64" y="574"/>
                    <a:pt x="73" y="578"/>
                  </a:cubicBezTo>
                  <a:cubicBezTo>
                    <a:pt x="95" y="588"/>
                    <a:pt x="116" y="600"/>
                    <a:pt x="139" y="608"/>
                  </a:cubicBezTo>
                  <a:cubicBezTo>
                    <a:pt x="156" y="615"/>
                    <a:pt x="174" y="617"/>
                    <a:pt x="192" y="621"/>
                  </a:cubicBezTo>
                  <a:cubicBezTo>
                    <a:pt x="206" y="624"/>
                    <a:pt x="213" y="616"/>
                    <a:pt x="214" y="603"/>
                  </a:cubicBezTo>
                  <a:cubicBezTo>
                    <a:pt x="214" y="564"/>
                    <a:pt x="214" y="525"/>
                    <a:pt x="214" y="482"/>
                  </a:cubicBezTo>
                  <a:cubicBezTo>
                    <a:pt x="197" y="487"/>
                    <a:pt x="182" y="489"/>
                    <a:pt x="169" y="495"/>
                  </a:cubicBezTo>
                  <a:cubicBezTo>
                    <a:pt x="148" y="505"/>
                    <a:pt x="129" y="518"/>
                    <a:pt x="108" y="527"/>
                  </a:cubicBezTo>
                  <a:cubicBezTo>
                    <a:pt x="86" y="536"/>
                    <a:pt x="62" y="543"/>
                    <a:pt x="39" y="549"/>
                  </a:cubicBezTo>
                  <a:cubicBezTo>
                    <a:pt x="25" y="553"/>
                    <a:pt x="0" y="529"/>
                    <a:pt x="2" y="514"/>
                  </a:cubicBezTo>
                  <a:cubicBezTo>
                    <a:pt x="2" y="510"/>
                    <a:pt x="7" y="506"/>
                    <a:pt x="11" y="504"/>
                  </a:cubicBezTo>
                  <a:cubicBezTo>
                    <a:pt x="66" y="482"/>
                    <a:pt x="121" y="459"/>
                    <a:pt x="176" y="438"/>
                  </a:cubicBezTo>
                  <a:cubicBezTo>
                    <a:pt x="216" y="423"/>
                    <a:pt x="236" y="408"/>
                    <a:pt x="259" y="367"/>
                  </a:cubicBezTo>
                  <a:cubicBezTo>
                    <a:pt x="229" y="371"/>
                    <a:pt x="202" y="376"/>
                    <a:pt x="172" y="380"/>
                  </a:cubicBezTo>
                  <a:cubicBezTo>
                    <a:pt x="174" y="360"/>
                    <a:pt x="184" y="346"/>
                    <a:pt x="198" y="335"/>
                  </a:cubicBezTo>
                  <a:cubicBezTo>
                    <a:pt x="215" y="323"/>
                    <a:pt x="233" y="312"/>
                    <a:pt x="252" y="303"/>
                  </a:cubicBezTo>
                  <a:cubicBezTo>
                    <a:pt x="274" y="292"/>
                    <a:pt x="275" y="293"/>
                    <a:pt x="269" y="263"/>
                  </a:cubicBezTo>
                  <a:cubicBezTo>
                    <a:pt x="249" y="270"/>
                    <a:pt x="229" y="276"/>
                    <a:pt x="209" y="283"/>
                  </a:cubicBezTo>
                  <a:cubicBezTo>
                    <a:pt x="183" y="292"/>
                    <a:pt x="157" y="303"/>
                    <a:pt x="130" y="311"/>
                  </a:cubicBezTo>
                  <a:cubicBezTo>
                    <a:pt x="112" y="317"/>
                    <a:pt x="104" y="310"/>
                    <a:pt x="103" y="292"/>
                  </a:cubicBezTo>
                  <a:cubicBezTo>
                    <a:pt x="103" y="268"/>
                    <a:pt x="105" y="243"/>
                    <a:pt x="106" y="219"/>
                  </a:cubicBezTo>
                  <a:cubicBezTo>
                    <a:pt x="106" y="202"/>
                    <a:pt x="106" y="185"/>
                    <a:pt x="106" y="168"/>
                  </a:cubicBezTo>
                  <a:cubicBezTo>
                    <a:pt x="119" y="167"/>
                    <a:pt x="124" y="173"/>
                    <a:pt x="124" y="185"/>
                  </a:cubicBezTo>
                  <a:cubicBezTo>
                    <a:pt x="123" y="214"/>
                    <a:pt x="123" y="243"/>
                    <a:pt x="123" y="272"/>
                  </a:cubicBezTo>
                  <a:cubicBezTo>
                    <a:pt x="123" y="277"/>
                    <a:pt x="124" y="282"/>
                    <a:pt x="124" y="287"/>
                  </a:cubicBezTo>
                  <a:cubicBezTo>
                    <a:pt x="166" y="277"/>
                    <a:pt x="206" y="267"/>
                    <a:pt x="246" y="257"/>
                  </a:cubicBezTo>
                  <a:cubicBezTo>
                    <a:pt x="249" y="256"/>
                    <a:pt x="251" y="252"/>
                    <a:pt x="254" y="249"/>
                  </a:cubicBezTo>
                  <a:cubicBezTo>
                    <a:pt x="250" y="247"/>
                    <a:pt x="248" y="243"/>
                    <a:pt x="244" y="242"/>
                  </a:cubicBezTo>
                  <a:cubicBezTo>
                    <a:pt x="236" y="240"/>
                    <a:pt x="227" y="240"/>
                    <a:pt x="219" y="238"/>
                  </a:cubicBezTo>
                  <a:cubicBezTo>
                    <a:pt x="215" y="237"/>
                    <a:pt x="212" y="233"/>
                    <a:pt x="208" y="231"/>
                  </a:cubicBezTo>
                  <a:cubicBezTo>
                    <a:pt x="211" y="228"/>
                    <a:pt x="214" y="226"/>
                    <a:pt x="218" y="224"/>
                  </a:cubicBezTo>
                  <a:cubicBezTo>
                    <a:pt x="221" y="222"/>
                    <a:pt x="225" y="221"/>
                    <a:pt x="230" y="218"/>
                  </a:cubicBezTo>
                  <a:cubicBezTo>
                    <a:pt x="226" y="210"/>
                    <a:pt x="221" y="202"/>
                    <a:pt x="216" y="192"/>
                  </a:cubicBezTo>
                  <a:cubicBezTo>
                    <a:pt x="200" y="210"/>
                    <a:pt x="184" y="227"/>
                    <a:pt x="167" y="245"/>
                  </a:cubicBezTo>
                  <a:cubicBezTo>
                    <a:pt x="166" y="239"/>
                    <a:pt x="166" y="236"/>
                    <a:pt x="166" y="235"/>
                  </a:cubicBezTo>
                  <a:cubicBezTo>
                    <a:pt x="154" y="233"/>
                    <a:pt x="140" y="235"/>
                    <a:pt x="134" y="229"/>
                  </a:cubicBezTo>
                  <a:cubicBezTo>
                    <a:pt x="126" y="222"/>
                    <a:pt x="127" y="208"/>
                    <a:pt x="137" y="197"/>
                  </a:cubicBezTo>
                  <a:cubicBezTo>
                    <a:pt x="142" y="201"/>
                    <a:pt x="147" y="204"/>
                    <a:pt x="154" y="209"/>
                  </a:cubicBezTo>
                  <a:cubicBezTo>
                    <a:pt x="163" y="198"/>
                    <a:pt x="172" y="186"/>
                    <a:pt x="181" y="176"/>
                  </a:cubicBezTo>
                  <a:cubicBezTo>
                    <a:pt x="191" y="166"/>
                    <a:pt x="201" y="153"/>
                    <a:pt x="214" y="147"/>
                  </a:cubicBezTo>
                  <a:cubicBezTo>
                    <a:pt x="234" y="137"/>
                    <a:pt x="246" y="123"/>
                    <a:pt x="253" y="101"/>
                  </a:cubicBezTo>
                  <a:cubicBezTo>
                    <a:pt x="233" y="107"/>
                    <a:pt x="214" y="113"/>
                    <a:pt x="195" y="120"/>
                  </a:cubicBezTo>
                  <a:cubicBezTo>
                    <a:pt x="194" y="118"/>
                    <a:pt x="194" y="117"/>
                    <a:pt x="193" y="116"/>
                  </a:cubicBezTo>
                  <a:cubicBezTo>
                    <a:pt x="200" y="108"/>
                    <a:pt x="206" y="100"/>
                    <a:pt x="215" y="90"/>
                  </a:cubicBezTo>
                  <a:cubicBezTo>
                    <a:pt x="207" y="89"/>
                    <a:pt x="203" y="88"/>
                    <a:pt x="197" y="87"/>
                  </a:cubicBezTo>
                  <a:cubicBezTo>
                    <a:pt x="201" y="82"/>
                    <a:pt x="205" y="77"/>
                    <a:pt x="210" y="72"/>
                  </a:cubicBezTo>
                  <a:cubicBezTo>
                    <a:pt x="210" y="71"/>
                    <a:pt x="212" y="71"/>
                    <a:pt x="213" y="71"/>
                  </a:cubicBezTo>
                  <a:cubicBezTo>
                    <a:pt x="242" y="79"/>
                    <a:pt x="257" y="56"/>
                    <a:pt x="275" y="40"/>
                  </a:cubicBezTo>
                  <a:cubicBezTo>
                    <a:pt x="287" y="29"/>
                    <a:pt x="299" y="17"/>
                    <a:pt x="311" y="6"/>
                  </a:cubicBezTo>
                  <a:cubicBezTo>
                    <a:pt x="317" y="12"/>
                    <a:pt x="323" y="18"/>
                    <a:pt x="329" y="24"/>
                  </a:cubicBezTo>
                  <a:cubicBezTo>
                    <a:pt x="307" y="43"/>
                    <a:pt x="284" y="61"/>
                    <a:pt x="262" y="80"/>
                  </a:cubicBezTo>
                  <a:cubicBezTo>
                    <a:pt x="274" y="93"/>
                    <a:pt x="286" y="94"/>
                    <a:pt x="298" y="81"/>
                  </a:cubicBezTo>
                  <a:cubicBezTo>
                    <a:pt x="300" y="78"/>
                    <a:pt x="305" y="78"/>
                    <a:pt x="309" y="76"/>
                  </a:cubicBezTo>
                  <a:cubicBezTo>
                    <a:pt x="310" y="81"/>
                    <a:pt x="312" y="85"/>
                    <a:pt x="312" y="90"/>
                  </a:cubicBezTo>
                  <a:cubicBezTo>
                    <a:pt x="310" y="112"/>
                    <a:pt x="308" y="134"/>
                    <a:pt x="306" y="157"/>
                  </a:cubicBezTo>
                  <a:cubicBezTo>
                    <a:pt x="306" y="160"/>
                    <a:pt x="305" y="163"/>
                    <a:pt x="307" y="166"/>
                  </a:cubicBezTo>
                  <a:cubicBezTo>
                    <a:pt x="320" y="189"/>
                    <a:pt x="305" y="205"/>
                    <a:pt x="293" y="222"/>
                  </a:cubicBezTo>
                  <a:cubicBezTo>
                    <a:pt x="293" y="222"/>
                    <a:pt x="292" y="224"/>
                    <a:pt x="292" y="224"/>
                  </a:cubicBezTo>
                  <a:cubicBezTo>
                    <a:pt x="292" y="225"/>
                    <a:pt x="292" y="225"/>
                    <a:pt x="294" y="228"/>
                  </a:cubicBezTo>
                  <a:cubicBezTo>
                    <a:pt x="338" y="164"/>
                    <a:pt x="376" y="98"/>
                    <a:pt x="404" y="25"/>
                  </a:cubicBezTo>
                  <a:cubicBezTo>
                    <a:pt x="390" y="21"/>
                    <a:pt x="379" y="23"/>
                    <a:pt x="367" y="30"/>
                  </a:cubicBezTo>
                  <a:cubicBezTo>
                    <a:pt x="357" y="36"/>
                    <a:pt x="345" y="39"/>
                    <a:pt x="334" y="43"/>
                  </a:cubicBezTo>
                  <a:cubicBezTo>
                    <a:pt x="333" y="42"/>
                    <a:pt x="332" y="40"/>
                    <a:pt x="331" y="39"/>
                  </a:cubicBezTo>
                  <a:cubicBezTo>
                    <a:pt x="332" y="36"/>
                    <a:pt x="332" y="31"/>
                    <a:pt x="334" y="30"/>
                  </a:cubicBezTo>
                  <a:cubicBezTo>
                    <a:pt x="352" y="22"/>
                    <a:pt x="370" y="12"/>
                    <a:pt x="389" y="7"/>
                  </a:cubicBezTo>
                  <a:cubicBezTo>
                    <a:pt x="414" y="0"/>
                    <a:pt x="426" y="13"/>
                    <a:pt x="417" y="38"/>
                  </a:cubicBezTo>
                  <a:cubicBezTo>
                    <a:pt x="410" y="57"/>
                    <a:pt x="399" y="74"/>
                    <a:pt x="389" y="92"/>
                  </a:cubicBezTo>
                  <a:cubicBezTo>
                    <a:pt x="371" y="124"/>
                    <a:pt x="352" y="155"/>
                    <a:pt x="336" y="187"/>
                  </a:cubicBezTo>
                  <a:cubicBezTo>
                    <a:pt x="329" y="200"/>
                    <a:pt x="327" y="214"/>
                    <a:pt x="322" y="233"/>
                  </a:cubicBezTo>
                  <a:cubicBezTo>
                    <a:pt x="341" y="229"/>
                    <a:pt x="356" y="225"/>
                    <a:pt x="372" y="223"/>
                  </a:cubicBezTo>
                  <a:cubicBezTo>
                    <a:pt x="396" y="219"/>
                    <a:pt x="421" y="215"/>
                    <a:pt x="445" y="213"/>
                  </a:cubicBezTo>
                  <a:cubicBezTo>
                    <a:pt x="452" y="213"/>
                    <a:pt x="463" y="217"/>
                    <a:pt x="464" y="221"/>
                  </a:cubicBezTo>
                  <a:cubicBezTo>
                    <a:pt x="465" y="229"/>
                    <a:pt x="464" y="240"/>
                    <a:pt x="459" y="246"/>
                  </a:cubicBezTo>
                  <a:cubicBezTo>
                    <a:pt x="451" y="255"/>
                    <a:pt x="440" y="262"/>
                    <a:pt x="429" y="266"/>
                  </a:cubicBezTo>
                  <a:cubicBezTo>
                    <a:pt x="385" y="279"/>
                    <a:pt x="341" y="291"/>
                    <a:pt x="297" y="305"/>
                  </a:cubicBezTo>
                  <a:cubicBezTo>
                    <a:pt x="277" y="310"/>
                    <a:pt x="258" y="318"/>
                    <a:pt x="240" y="326"/>
                  </a:cubicBezTo>
                  <a:cubicBezTo>
                    <a:pt x="232" y="329"/>
                    <a:pt x="226" y="335"/>
                    <a:pt x="222" y="343"/>
                  </a:cubicBezTo>
                  <a:cubicBezTo>
                    <a:pt x="236" y="341"/>
                    <a:pt x="250" y="341"/>
                    <a:pt x="264" y="338"/>
                  </a:cubicBezTo>
                  <a:cubicBezTo>
                    <a:pt x="283" y="335"/>
                    <a:pt x="299" y="338"/>
                    <a:pt x="311" y="355"/>
                  </a:cubicBezTo>
                  <a:cubicBezTo>
                    <a:pt x="300" y="391"/>
                    <a:pt x="262" y="399"/>
                    <a:pt x="237" y="420"/>
                  </a:cubicBezTo>
                  <a:cubicBezTo>
                    <a:pt x="237" y="422"/>
                    <a:pt x="238" y="423"/>
                    <a:pt x="239" y="425"/>
                  </a:cubicBezTo>
                  <a:cubicBezTo>
                    <a:pt x="249" y="424"/>
                    <a:pt x="260" y="423"/>
                    <a:pt x="271" y="421"/>
                  </a:cubicBezTo>
                  <a:cubicBezTo>
                    <a:pt x="301" y="416"/>
                    <a:pt x="331" y="411"/>
                    <a:pt x="361" y="407"/>
                  </a:cubicBezTo>
                  <a:cubicBezTo>
                    <a:pt x="388" y="404"/>
                    <a:pt x="405" y="429"/>
                    <a:pt x="393" y="453"/>
                  </a:cubicBezTo>
                  <a:cubicBezTo>
                    <a:pt x="388" y="466"/>
                    <a:pt x="374" y="470"/>
                    <a:pt x="355" y="466"/>
                  </a:cubicBezTo>
                  <a:cubicBezTo>
                    <a:pt x="352" y="465"/>
                    <a:pt x="348" y="464"/>
                    <a:pt x="346" y="462"/>
                  </a:cubicBezTo>
                  <a:cubicBezTo>
                    <a:pt x="327" y="448"/>
                    <a:pt x="309" y="452"/>
                    <a:pt x="289" y="461"/>
                  </a:cubicBezTo>
                  <a:cubicBezTo>
                    <a:pt x="278" y="466"/>
                    <a:pt x="264" y="467"/>
                    <a:pt x="252" y="469"/>
                  </a:cubicBezTo>
                  <a:cubicBezTo>
                    <a:pt x="242" y="471"/>
                    <a:pt x="237" y="474"/>
                    <a:pt x="237" y="485"/>
                  </a:cubicBezTo>
                  <a:cubicBezTo>
                    <a:pt x="239" y="516"/>
                    <a:pt x="240" y="548"/>
                    <a:pt x="241" y="579"/>
                  </a:cubicBezTo>
                  <a:cubicBezTo>
                    <a:pt x="241" y="582"/>
                    <a:pt x="242" y="586"/>
                    <a:pt x="243" y="588"/>
                  </a:cubicBezTo>
                  <a:cubicBezTo>
                    <a:pt x="257" y="600"/>
                    <a:pt x="254" y="617"/>
                    <a:pt x="252" y="631"/>
                  </a:cubicBezTo>
                  <a:cubicBezTo>
                    <a:pt x="250" y="641"/>
                    <a:pt x="241" y="651"/>
                    <a:pt x="236" y="660"/>
                  </a:cubicBezTo>
                  <a:cubicBezTo>
                    <a:pt x="184" y="665"/>
                    <a:pt x="59" y="607"/>
                    <a:pt x="43" y="568"/>
                  </a:cubicBezTo>
                  <a:close/>
                  <a:moveTo>
                    <a:pt x="296" y="283"/>
                  </a:moveTo>
                  <a:cubicBezTo>
                    <a:pt x="335" y="285"/>
                    <a:pt x="435" y="246"/>
                    <a:pt x="446" y="224"/>
                  </a:cubicBezTo>
                  <a:cubicBezTo>
                    <a:pt x="442" y="224"/>
                    <a:pt x="439" y="224"/>
                    <a:pt x="436" y="225"/>
                  </a:cubicBezTo>
                  <a:cubicBezTo>
                    <a:pt x="400" y="233"/>
                    <a:pt x="365" y="240"/>
                    <a:pt x="330" y="248"/>
                  </a:cubicBezTo>
                  <a:cubicBezTo>
                    <a:pt x="311" y="252"/>
                    <a:pt x="299" y="263"/>
                    <a:pt x="296" y="283"/>
                  </a:cubicBezTo>
                  <a:close/>
                  <a:moveTo>
                    <a:pt x="296" y="102"/>
                  </a:moveTo>
                  <a:cubicBezTo>
                    <a:pt x="269" y="126"/>
                    <a:pt x="263" y="160"/>
                    <a:pt x="276" y="201"/>
                  </a:cubicBezTo>
                  <a:cubicBezTo>
                    <a:pt x="289" y="193"/>
                    <a:pt x="298" y="183"/>
                    <a:pt x="291" y="165"/>
                  </a:cubicBezTo>
                  <a:cubicBezTo>
                    <a:pt x="287" y="155"/>
                    <a:pt x="290" y="142"/>
                    <a:pt x="291" y="131"/>
                  </a:cubicBezTo>
                  <a:cubicBezTo>
                    <a:pt x="292" y="122"/>
                    <a:pt x="294" y="113"/>
                    <a:pt x="296" y="102"/>
                  </a:cubicBezTo>
                  <a:close/>
                  <a:moveTo>
                    <a:pt x="259" y="138"/>
                  </a:moveTo>
                  <a:cubicBezTo>
                    <a:pt x="229" y="154"/>
                    <a:pt x="229" y="179"/>
                    <a:pt x="259" y="198"/>
                  </a:cubicBezTo>
                  <a:cubicBezTo>
                    <a:pt x="259" y="178"/>
                    <a:pt x="259" y="158"/>
                    <a:pt x="259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F18792F0-095A-4A1D-8BE0-BBDFF29060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3951" y="1885950"/>
              <a:ext cx="3284538" cy="3254375"/>
            </a:xfrm>
            <a:custGeom>
              <a:avLst/>
              <a:gdLst>
                <a:gd name="T0" fmla="*/ 498 w 996"/>
                <a:gd name="T1" fmla="*/ 985 h 987"/>
                <a:gd name="T2" fmla="*/ 10 w 996"/>
                <a:gd name="T3" fmla="*/ 478 h 987"/>
                <a:gd name="T4" fmla="*/ 515 w 996"/>
                <a:gd name="T5" fmla="*/ 8 h 987"/>
                <a:gd name="T6" fmla="*/ 987 w 996"/>
                <a:gd name="T7" fmla="*/ 514 h 987"/>
                <a:gd name="T8" fmla="*/ 498 w 996"/>
                <a:gd name="T9" fmla="*/ 985 h 987"/>
                <a:gd name="T10" fmla="*/ 27 w 996"/>
                <a:gd name="T11" fmla="*/ 496 h 987"/>
                <a:gd name="T12" fmla="*/ 509 w 996"/>
                <a:gd name="T13" fmla="*/ 967 h 987"/>
                <a:gd name="T14" fmla="*/ 969 w 996"/>
                <a:gd name="T15" fmla="*/ 493 h 987"/>
                <a:gd name="T16" fmla="*/ 473 w 996"/>
                <a:gd name="T17" fmla="*/ 25 h 987"/>
                <a:gd name="T18" fmla="*/ 27 w 996"/>
                <a:gd name="T19" fmla="*/ 496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6" h="987">
                  <a:moveTo>
                    <a:pt x="498" y="985"/>
                  </a:moveTo>
                  <a:cubicBezTo>
                    <a:pt x="234" y="987"/>
                    <a:pt x="0" y="764"/>
                    <a:pt x="10" y="478"/>
                  </a:cubicBezTo>
                  <a:cubicBezTo>
                    <a:pt x="19" y="228"/>
                    <a:pt x="228" y="0"/>
                    <a:pt x="515" y="8"/>
                  </a:cubicBezTo>
                  <a:cubicBezTo>
                    <a:pt x="772" y="15"/>
                    <a:pt x="996" y="231"/>
                    <a:pt x="987" y="514"/>
                  </a:cubicBezTo>
                  <a:cubicBezTo>
                    <a:pt x="979" y="772"/>
                    <a:pt x="763" y="987"/>
                    <a:pt x="498" y="985"/>
                  </a:cubicBezTo>
                  <a:close/>
                  <a:moveTo>
                    <a:pt x="27" y="496"/>
                  </a:moveTo>
                  <a:cubicBezTo>
                    <a:pt x="25" y="751"/>
                    <a:pt x="238" y="973"/>
                    <a:pt x="509" y="967"/>
                  </a:cubicBezTo>
                  <a:cubicBezTo>
                    <a:pt x="762" y="961"/>
                    <a:pt x="970" y="756"/>
                    <a:pt x="969" y="493"/>
                  </a:cubicBezTo>
                  <a:cubicBezTo>
                    <a:pt x="969" y="233"/>
                    <a:pt x="749" y="10"/>
                    <a:pt x="473" y="25"/>
                  </a:cubicBezTo>
                  <a:cubicBezTo>
                    <a:pt x="233" y="37"/>
                    <a:pt x="26" y="241"/>
                    <a:pt x="27" y="4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455EB6D8-01B8-4696-BB6C-24597A739B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5651" y="1714500"/>
              <a:ext cx="871538" cy="2800350"/>
            </a:xfrm>
            <a:custGeom>
              <a:avLst/>
              <a:gdLst>
                <a:gd name="T0" fmla="*/ 105 w 264"/>
                <a:gd name="T1" fmla="*/ 594 h 849"/>
                <a:gd name="T2" fmla="*/ 0 w 264"/>
                <a:gd name="T3" fmla="*/ 696 h 849"/>
                <a:gd name="T4" fmla="*/ 10 w 264"/>
                <a:gd name="T5" fmla="*/ 652 h 849"/>
                <a:gd name="T6" fmla="*/ 78 w 264"/>
                <a:gd name="T7" fmla="*/ 529 h 849"/>
                <a:gd name="T8" fmla="*/ 142 w 264"/>
                <a:gd name="T9" fmla="*/ 405 h 849"/>
                <a:gd name="T10" fmla="*/ 151 w 264"/>
                <a:gd name="T11" fmla="*/ 363 h 849"/>
                <a:gd name="T12" fmla="*/ 117 w 264"/>
                <a:gd name="T13" fmla="*/ 368 h 849"/>
                <a:gd name="T14" fmla="*/ 93 w 264"/>
                <a:gd name="T15" fmla="*/ 334 h 849"/>
                <a:gd name="T16" fmla="*/ 142 w 264"/>
                <a:gd name="T17" fmla="*/ 240 h 849"/>
                <a:gd name="T18" fmla="*/ 207 w 264"/>
                <a:gd name="T19" fmla="*/ 123 h 849"/>
                <a:gd name="T20" fmla="*/ 211 w 264"/>
                <a:gd name="T21" fmla="*/ 95 h 849"/>
                <a:gd name="T22" fmla="*/ 200 w 264"/>
                <a:gd name="T23" fmla="*/ 5 h 849"/>
                <a:gd name="T24" fmla="*/ 260 w 264"/>
                <a:gd name="T25" fmla="*/ 57 h 849"/>
                <a:gd name="T26" fmla="*/ 227 w 264"/>
                <a:gd name="T27" fmla="*/ 166 h 849"/>
                <a:gd name="T28" fmla="*/ 165 w 264"/>
                <a:gd name="T29" fmla="*/ 268 h 849"/>
                <a:gd name="T30" fmla="*/ 154 w 264"/>
                <a:gd name="T31" fmla="*/ 297 h 849"/>
                <a:gd name="T32" fmla="*/ 161 w 264"/>
                <a:gd name="T33" fmla="*/ 297 h 849"/>
                <a:gd name="T34" fmla="*/ 194 w 264"/>
                <a:gd name="T35" fmla="*/ 305 h 849"/>
                <a:gd name="T36" fmla="*/ 206 w 264"/>
                <a:gd name="T37" fmla="*/ 341 h 849"/>
                <a:gd name="T38" fmla="*/ 162 w 264"/>
                <a:gd name="T39" fmla="*/ 449 h 849"/>
                <a:gd name="T40" fmla="*/ 135 w 264"/>
                <a:gd name="T41" fmla="*/ 504 h 849"/>
                <a:gd name="T42" fmla="*/ 135 w 264"/>
                <a:gd name="T43" fmla="*/ 518 h 849"/>
                <a:gd name="T44" fmla="*/ 156 w 264"/>
                <a:gd name="T45" fmla="*/ 625 h 849"/>
                <a:gd name="T46" fmla="*/ 140 w 264"/>
                <a:gd name="T47" fmla="*/ 747 h 849"/>
                <a:gd name="T48" fmla="*/ 145 w 264"/>
                <a:gd name="T49" fmla="*/ 815 h 849"/>
                <a:gd name="T50" fmla="*/ 120 w 264"/>
                <a:gd name="T51" fmla="*/ 848 h 849"/>
                <a:gd name="T52" fmla="*/ 90 w 264"/>
                <a:gd name="T53" fmla="*/ 814 h 849"/>
                <a:gd name="T54" fmla="*/ 97 w 264"/>
                <a:gd name="T55" fmla="*/ 692 h 849"/>
                <a:gd name="T56" fmla="*/ 105 w 264"/>
                <a:gd name="T57" fmla="*/ 594 h 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4" h="849">
                  <a:moveTo>
                    <a:pt x="105" y="594"/>
                  </a:moveTo>
                  <a:cubicBezTo>
                    <a:pt x="66" y="626"/>
                    <a:pt x="52" y="677"/>
                    <a:pt x="0" y="696"/>
                  </a:cubicBezTo>
                  <a:cubicBezTo>
                    <a:pt x="4" y="679"/>
                    <a:pt x="4" y="664"/>
                    <a:pt x="10" y="652"/>
                  </a:cubicBezTo>
                  <a:cubicBezTo>
                    <a:pt x="32" y="611"/>
                    <a:pt x="54" y="570"/>
                    <a:pt x="78" y="529"/>
                  </a:cubicBezTo>
                  <a:cubicBezTo>
                    <a:pt x="101" y="489"/>
                    <a:pt x="128" y="451"/>
                    <a:pt x="142" y="405"/>
                  </a:cubicBezTo>
                  <a:cubicBezTo>
                    <a:pt x="146" y="392"/>
                    <a:pt x="148" y="379"/>
                    <a:pt x="151" y="363"/>
                  </a:cubicBezTo>
                  <a:cubicBezTo>
                    <a:pt x="138" y="365"/>
                    <a:pt x="127" y="367"/>
                    <a:pt x="117" y="368"/>
                  </a:cubicBezTo>
                  <a:cubicBezTo>
                    <a:pt x="96" y="371"/>
                    <a:pt x="83" y="354"/>
                    <a:pt x="93" y="334"/>
                  </a:cubicBezTo>
                  <a:cubicBezTo>
                    <a:pt x="108" y="302"/>
                    <a:pt x="125" y="271"/>
                    <a:pt x="142" y="240"/>
                  </a:cubicBezTo>
                  <a:cubicBezTo>
                    <a:pt x="163" y="201"/>
                    <a:pt x="185" y="162"/>
                    <a:pt x="207" y="123"/>
                  </a:cubicBezTo>
                  <a:cubicBezTo>
                    <a:pt x="212" y="113"/>
                    <a:pt x="212" y="105"/>
                    <a:pt x="211" y="95"/>
                  </a:cubicBezTo>
                  <a:cubicBezTo>
                    <a:pt x="206" y="65"/>
                    <a:pt x="203" y="35"/>
                    <a:pt x="200" y="5"/>
                  </a:cubicBezTo>
                  <a:cubicBezTo>
                    <a:pt x="233" y="0"/>
                    <a:pt x="257" y="25"/>
                    <a:pt x="260" y="57"/>
                  </a:cubicBezTo>
                  <a:cubicBezTo>
                    <a:pt x="264" y="99"/>
                    <a:pt x="248" y="133"/>
                    <a:pt x="227" y="166"/>
                  </a:cubicBezTo>
                  <a:cubicBezTo>
                    <a:pt x="206" y="200"/>
                    <a:pt x="185" y="234"/>
                    <a:pt x="165" y="268"/>
                  </a:cubicBezTo>
                  <a:cubicBezTo>
                    <a:pt x="161" y="277"/>
                    <a:pt x="158" y="286"/>
                    <a:pt x="154" y="297"/>
                  </a:cubicBezTo>
                  <a:cubicBezTo>
                    <a:pt x="158" y="297"/>
                    <a:pt x="160" y="298"/>
                    <a:pt x="161" y="297"/>
                  </a:cubicBezTo>
                  <a:cubicBezTo>
                    <a:pt x="175" y="289"/>
                    <a:pt x="185" y="296"/>
                    <a:pt x="194" y="305"/>
                  </a:cubicBezTo>
                  <a:cubicBezTo>
                    <a:pt x="205" y="315"/>
                    <a:pt x="211" y="327"/>
                    <a:pt x="206" y="341"/>
                  </a:cubicBezTo>
                  <a:cubicBezTo>
                    <a:pt x="192" y="377"/>
                    <a:pt x="178" y="414"/>
                    <a:pt x="162" y="449"/>
                  </a:cubicBezTo>
                  <a:cubicBezTo>
                    <a:pt x="154" y="468"/>
                    <a:pt x="143" y="486"/>
                    <a:pt x="135" y="504"/>
                  </a:cubicBezTo>
                  <a:cubicBezTo>
                    <a:pt x="133" y="508"/>
                    <a:pt x="133" y="516"/>
                    <a:pt x="135" y="518"/>
                  </a:cubicBezTo>
                  <a:cubicBezTo>
                    <a:pt x="166" y="549"/>
                    <a:pt x="163" y="586"/>
                    <a:pt x="156" y="625"/>
                  </a:cubicBezTo>
                  <a:cubicBezTo>
                    <a:pt x="150" y="665"/>
                    <a:pt x="143" y="706"/>
                    <a:pt x="140" y="747"/>
                  </a:cubicBezTo>
                  <a:cubicBezTo>
                    <a:pt x="138" y="769"/>
                    <a:pt x="144" y="792"/>
                    <a:pt x="145" y="815"/>
                  </a:cubicBezTo>
                  <a:cubicBezTo>
                    <a:pt x="146" y="836"/>
                    <a:pt x="136" y="848"/>
                    <a:pt x="120" y="848"/>
                  </a:cubicBezTo>
                  <a:cubicBezTo>
                    <a:pt x="104" y="849"/>
                    <a:pt x="89" y="833"/>
                    <a:pt x="90" y="814"/>
                  </a:cubicBezTo>
                  <a:cubicBezTo>
                    <a:pt x="91" y="774"/>
                    <a:pt x="94" y="733"/>
                    <a:pt x="97" y="692"/>
                  </a:cubicBezTo>
                  <a:cubicBezTo>
                    <a:pt x="99" y="661"/>
                    <a:pt x="102" y="629"/>
                    <a:pt x="105" y="5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C077210B-9B3B-458E-A531-BC0EA39E5E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7676" y="2505075"/>
              <a:ext cx="788988" cy="1016000"/>
            </a:xfrm>
            <a:custGeom>
              <a:avLst/>
              <a:gdLst>
                <a:gd name="T0" fmla="*/ 30 w 239"/>
                <a:gd name="T1" fmla="*/ 300 h 308"/>
                <a:gd name="T2" fmla="*/ 15 w 239"/>
                <a:gd name="T3" fmla="*/ 250 h 308"/>
                <a:gd name="T4" fmla="*/ 0 w 239"/>
                <a:gd name="T5" fmla="*/ 169 h 308"/>
                <a:gd name="T6" fmla="*/ 5 w 239"/>
                <a:gd name="T7" fmla="*/ 159 h 308"/>
                <a:gd name="T8" fmla="*/ 9 w 239"/>
                <a:gd name="T9" fmla="*/ 148 h 308"/>
                <a:gd name="T10" fmla="*/ 44 w 239"/>
                <a:gd name="T11" fmla="*/ 77 h 308"/>
                <a:gd name="T12" fmla="*/ 190 w 239"/>
                <a:gd name="T13" fmla="*/ 3 h 308"/>
                <a:gd name="T14" fmla="*/ 228 w 239"/>
                <a:gd name="T15" fmla="*/ 1 h 308"/>
                <a:gd name="T16" fmla="*/ 239 w 239"/>
                <a:gd name="T17" fmla="*/ 13 h 308"/>
                <a:gd name="T18" fmla="*/ 235 w 239"/>
                <a:gd name="T19" fmla="*/ 50 h 308"/>
                <a:gd name="T20" fmla="*/ 188 w 239"/>
                <a:gd name="T21" fmla="*/ 189 h 308"/>
                <a:gd name="T22" fmla="*/ 170 w 239"/>
                <a:gd name="T23" fmla="*/ 269 h 308"/>
                <a:gd name="T24" fmla="*/ 150 w 239"/>
                <a:gd name="T25" fmla="*/ 301 h 308"/>
                <a:gd name="T26" fmla="*/ 134 w 239"/>
                <a:gd name="T27" fmla="*/ 299 h 308"/>
                <a:gd name="T28" fmla="*/ 104 w 239"/>
                <a:gd name="T29" fmla="*/ 260 h 308"/>
                <a:gd name="T30" fmla="*/ 65 w 239"/>
                <a:gd name="T31" fmla="*/ 294 h 308"/>
                <a:gd name="T32" fmla="*/ 62 w 239"/>
                <a:gd name="T33" fmla="*/ 291 h 308"/>
                <a:gd name="T34" fmla="*/ 77 w 239"/>
                <a:gd name="T35" fmla="*/ 261 h 308"/>
                <a:gd name="T36" fmla="*/ 77 w 239"/>
                <a:gd name="T37" fmla="*/ 205 h 308"/>
                <a:gd name="T38" fmla="*/ 64 w 239"/>
                <a:gd name="T39" fmla="*/ 157 h 308"/>
                <a:gd name="T40" fmla="*/ 90 w 239"/>
                <a:gd name="T41" fmla="*/ 137 h 308"/>
                <a:gd name="T42" fmla="*/ 126 w 239"/>
                <a:gd name="T43" fmla="*/ 167 h 308"/>
                <a:gd name="T44" fmla="*/ 141 w 239"/>
                <a:gd name="T45" fmla="*/ 193 h 308"/>
                <a:gd name="T46" fmla="*/ 205 w 239"/>
                <a:gd name="T47" fmla="*/ 32 h 308"/>
                <a:gd name="T48" fmla="*/ 202 w 239"/>
                <a:gd name="T49" fmla="*/ 28 h 308"/>
                <a:gd name="T50" fmla="*/ 170 w 239"/>
                <a:gd name="T51" fmla="*/ 41 h 308"/>
                <a:gd name="T52" fmla="*/ 45 w 239"/>
                <a:gd name="T53" fmla="*/ 124 h 308"/>
                <a:gd name="T54" fmla="*/ 31 w 239"/>
                <a:gd name="T55" fmla="*/ 169 h 308"/>
                <a:gd name="T56" fmla="*/ 41 w 239"/>
                <a:gd name="T57" fmla="*/ 195 h 308"/>
                <a:gd name="T58" fmla="*/ 47 w 239"/>
                <a:gd name="T59" fmla="*/ 279 h 308"/>
                <a:gd name="T60" fmla="*/ 36 w 239"/>
                <a:gd name="T61" fmla="*/ 300 h 308"/>
                <a:gd name="T62" fmla="*/ 30 w 239"/>
                <a:gd name="T63" fmla="*/ 30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9" h="308">
                  <a:moveTo>
                    <a:pt x="30" y="300"/>
                  </a:moveTo>
                  <a:cubicBezTo>
                    <a:pt x="25" y="283"/>
                    <a:pt x="19" y="267"/>
                    <a:pt x="15" y="250"/>
                  </a:cubicBezTo>
                  <a:cubicBezTo>
                    <a:pt x="9" y="223"/>
                    <a:pt x="5" y="196"/>
                    <a:pt x="0" y="169"/>
                  </a:cubicBezTo>
                  <a:cubicBezTo>
                    <a:pt x="0" y="166"/>
                    <a:pt x="4" y="163"/>
                    <a:pt x="5" y="159"/>
                  </a:cubicBezTo>
                  <a:cubicBezTo>
                    <a:pt x="7" y="155"/>
                    <a:pt x="10" y="151"/>
                    <a:pt x="9" y="148"/>
                  </a:cubicBezTo>
                  <a:cubicBezTo>
                    <a:pt x="4" y="116"/>
                    <a:pt x="19" y="95"/>
                    <a:pt x="44" y="77"/>
                  </a:cubicBezTo>
                  <a:cubicBezTo>
                    <a:pt x="89" y="46"/>
                    <a:pt x="137" y="19"/>
                    <a:pt x="190" y="3"/>
                  </a:cubicBezTo>
                  <a:cubicBezTo>
                    <a:pt x="202" y="0"/>
                    <a:pt x="215" y="0"/>
                    <a:pt x="228" y="1"/>
                  </a:cubicBezTo>
                  <a:cubicBezTo>
                    <a:pt x="232" y="1"/>
                    <a:pt x="239" y="9"/>
                    <a:pt x="239" y="13"/>
                  </a:cubicBezTo>
                  <a:cubicBezTo>
                    <a:pt x="239" y="26"/>
                    <a:pt x="239" y="39"/>
                    <a:pt x="235" y="50"/>
                  </a:cubicBezTo>
                  <a:cubicBezTo>
                    <a:pt x="220" y="97"/>
                    <a:pt x="202" y="142"/>
                    <a:pt x="188" y="189"/>
                  </a:cubicBezTo>
                  <a:cubicBezTo>
                    <a:pt x="180" y="215"/>
                    <a:pt x="177" y="243"/>
                    <a:pt x="170" y="269"/>
                  </a:cubicBezTo>
                  <a:cubicBezTo>
                    <a:pt x="166" y="281"/>
                    <a:pt x="158" y="291"/>
                    <a:pt x="150" y="301"/>
                  </a:cubicBezTo>
                  <a:cubicBezTo>
                    <a:pt x="145" y="308"/>
                    <a:pt x="140" y="306"/>
                    <a:pt x="134" y="299"/>
                  </a:cubicBezTo>
                  <a:cubicBezTo>
                    <a:pt x="125" y="286"/>
                    <a:pt x="114" y="274"/>
                    <a:pt x="104" y="260"/>
                  </a:cubicBezTo>
                  <a:cubicBezTo>
                    <a:pt x="90" y="272"/>
                    <a:pt x="78" y="283"/>
                    <a:pt x="65" y="294"/>
                  </a:cubicBezTo>
                  <a:cubicBezTo>
                    <a:pt x="64" y="293"/>
                    <a:pt x="63" y="292"/>
                    <a:pt x="62" y="291"/>
                  </a:cubicBezTo>
                  <a:cubicBezTo>
                    <a:pt x="67" y="281"/>
                    <a:pt x="70" y="270"/>
                    <a:pt x="77" y="261"/>
                  </a:cubicBezTo>
                  <a:cubicBezTo>
                    <a:pt x="92" y="242"/>
                    <a:pt x="86" y="224"/>
                    <a:pt x="77" y="205"/>
                  </a:cubicBezTo>
                  <a:cubicBezTo>
                    <a:pt x="71" y="189"/>
                    <a:pt x="66" y="173"/>
                    <a:pt x="64" y="157"/>
                  </a:cubicBezTo>
                  <a:cubicBezTo>
                    <a:pt x="62" y="139"/>
                    <a:pt x="74" y="130"/>
                    <a:pt x="90" y="137"/>
                  </a:cubicBezTo>
                  <a:cubicBezTo>
                    <a:pt x="104" y="144"/>
                    <a:pt x="115" y="156"/>
                    <a:pt x="126" y="167"/>
                  </a:cubicBezTo>
                  <a:cubicBezTo>
                    <a:pt x="132" y="174"/>
                    <a:pt x="135" y="183"/>
                    <a:pt x="141" y="193"/>
                  </a:cubicBezTo>
                  <a:cubicBezTo>
                    <a:pt x="163" y="138"/>
                    <a:pt x="184" y="85"/>
                    <a:pt x="205" y="32"/>
                  </a:cubicBezTo>
                  <a:cubicBezTo>
                    <a:pt x="204" y="31"/>
                    <a:pt x="203" y="29"/>
                    <a:pt x="202" y="28"/>
                  </a:cubicBezTo>
                  <a:cubicBezTo>
                    <a:pt x="191" y="32"/>
                    <a:pt x="180" y="35"/>
                    <a:pt x="170" y="41"/>
                  </a:cubicBezTo>
                  <a:cubicBezTo>
                    <a:pt x="128" y="68"/>
                    <a:pt x="87" y="97"/>
                    <a:pt x="45" y="124"/>
                  </a:cubicBezTo>
                  <a:cubicBezTo>
                    <a:pt x="27" y="136"/>
                    <a:pt x="24" y="151"/>
                    <a:pt x="31" y="169"/>
                  </a:cubicBezTo>
                  <a:cubicBezTo>
                    <a:pt x="34" y="178"/>
                    <a:pt x="37" y="187"/>
                    <a:pt x="41" y="195"/>
                  </a:cubicBezTo>
                  <a:cubicBezTo>
                    <a:pt x="54" y="222"/>
                    <a:pt x="53" y="251"/>
                    <a:pt x="47" y="279"/>
                  </a:cubicBezTo>
                  <a:cubicBezTo>
                    <a:pt x="46" y="286"/>
                    <a:pt x="40" y="293"/>
                    <a:pt x="36" y="300"/>
                  </a:cubicBezTo>
                  <a:cubicBezTo>
                    <a:pt x="34" y="300"/>
                    <a:pt x="32" y="300"/>
                    <a:pt x="30" y="3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C148D53A-D849-4B2C-A81E-11DDB46E6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3838" y="2168525"/>
              <a:ext cx="1108075" cy="1830388"/>
            </a:xfrm>
            <a:custGeom>
              <a:avLst/>
              <a:gdLst>
                <a:gd name="T0" fmla="*/ 216 w 336"/>
                <a:gd name="T1" fmla="*/ 0 h 555"/>
                <a:gd name="T2" fmla="*/ 244 w 336"/>
                <a:gd name="T3" fmla="*/ 5 h 555"/>
                <a:gd name="T4" fmla="*/ 260 w 336"/>
                <a:gd name="T5" fmla="*/ 33 h 555"/>
                <a:gd name="T6" fmla="*/ 205 w 336"/>
                <a:gd name="T7" fmla="*/ 308 h 555"/>
                <a:gd name="T8" fmla="*/ 206 w 336"/>
                <a:gd name="T9" fmla="*/ 313 h 555"/>
                <a:gd name="T10" fmla="*/ 281 w 336"/>
                <a:gd name="T11" fmla="*/ 270 h 555"/>
                <a:gd name="T12" fmla="*/ 255 w 336"/>
                <a:gd name="T13" fmla="*/ 236 h 555"/>
                <a:gd name="T14" fmla="*/ 336 w 336"/>
                <a:gd name="T15" fmla="*/ 260 h 555"/>
                <a:gd name="T16" fmla="*/ 219 w 336"/>
                <a:gd name="T17" fmla="*/ 336 h 555"/>
                <a:gd name="T18" fmla="*/ 192 w 336"/>
                <a:gd name="T19" fmla="*/ 366 h 555"/>
                <a:gd name="T20" fmla="*/ 120 w 336"/>
                <a:gd name="T21" fmla="*/ 507 h 555"/>
                <a:gd name="T22" fmla="*/ 91 w 336"/>
                <a:gd name="T23" fmla="*/ 538 h 555"/>
                <a:gd name="T24" fmla="*/ 23 w 336"/>
                <a:gd name="T25" fmla="*/ 549 h 555"/>
                <a:gd name="T26" fmla="*/ 0 w 336"/>
                <a:gd name="T27" fmla="*/ 525 h 555"/>
                <a:gd name="T28" fmla="*/ 125 w 336"/>
                <a:gd name="T29" fmla="*/ 446 h 555"/>
                <a:gd name="T30" fmla="*/ 154 w 336"/>
                <a:gd name="T31" fmla="*/ 378 h 555"/>
                <a:gd name="T32" fmla="*/ 150 w 336"/>
                <a:gd name="T33" fmla="*/ 375 h 555"/>
                <a:gd name="T34" fmla="*/ 58 w 336"/>
                <a:gd name="T35" fmla="*/ 454 h 555"/>
                <a:gd name="T36" fmla="*/ 42 w 336"/>
                <a:gd name="T37" fmla="*/ 426 h 555"/>
                <a:gd name="T38" fmla="*/ 126 w 336"/>
                <a:gd name="T39" fmla="*/ 370 h 555"/>
                <a:gd name="T40" fmla="*/ 177 w 336"/>
                <a:gd name="T41" fmla="*/ 302 h 555"/>
                <a:gd name="T42" fmla="*/ 203 w 336"/>
                <a:gd name="T43" fmla="*/ 113 h 555"/>
                <a:gd name="T44" fmla="*/ 212 w 336"/>
                <a:gd name="T45" fmla="*/ 13 h 555"/>
                <a:gd name="T46" fmla="*/ 216 w 336"/>
                <a:gd name="T47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36" h="555">
                  <a:moveTo>
                    <a:pt x="216" y="0"/>
                  </a:moveTo>
                  <a:cubicBezTo>
                    <a:pt x="226" y="2"/>
                    <a:pt x="236" y="3"/>
                    <a:pt x="244" y="5"/>
                  </a:cubicBezTo>
                  <a:cubicBezTo>
                    <a:pt x="258" y="10"/>
                    <a:pt x="263" y="19"/>
                    <a:pt x="260" y="33"/>
                  </a:cubicBezTo>
                  <a:cubicBezTo>
                    <a:pt x="242" y="125"/>
                    <a:pt x="223" y="217"/>
                    <a:pt x="205" y="308"/>
                  </a:cubicBezTo>
                  <a:cubicBezTo>
                    <a:pt x="205" y="309"/>
                    <a:pt x="206" y="310"/>
                    <a:pt x="206" y="313"/>
                  </a:cubicBezTo>
                  <a:cubicBezTo>
                    <a:pt x="231" y="299"/>
                    <a:pt x="255" y="285"/>
                    <a:pt x="281" y="270"/>
                  </a:cubicBezTo>
                  <a:cubicBezTo>
                    <a:pt x="271" y="258"/>
                    <a:pt x="263" y="247"/>
                    <a:pt x="255" y="236"/>
                  </a:cubicBezTo>
                  <a:cubicBezTo>
                    <a:pt x="308" y="228"/>
                    <a:pt x="326" y="234"/>
                    <a:pt x="336" y="260"/>
                  </a:cubicBezTo>
                  <a:cubicBezTo>
                    <a:pt x="297" y="286"/>
                    <a:pt x="259" y="312"/>
                    <a:pt x="219" y="336"/>
                  </a:cubicBezTo>
                  <a:cubicBezTo>
                    <a:pt x="207" y="344"/>
                    <a:pt x="197" y="352"/>
                    <a:pt x="192" y="366"/>
                  </a:cubicBezTo>
                  <a:cubicBezTo>
                    <a:pt x="174" y="416"/>
                    <a:pt x="152" y="465"/>
                    <a:pt x="120" y="507"/>
                  </a:cubicBezTo>
                  <a:cubicBezTo>
                    <a:pt x="111" y="518"/>
                    <a:pt x="101" y="528"/>
                    <a:pt x="91" y="538"/>
                  </a:cubicBezTo>
                  <a:cubicBezTo>
                    <a:pt x="71" y="555"/>
                    <a:pt x="46" y="554"/>
                    <a:pt x="23" y="549"/>
                  </a:cubicBezTo>
                  <a:cubicBezTo>
                    <a:pt x="14" y="546"/>
                    <a:pt x="7" y="535"/>
                    <a:pt x="0" y="525"/>
                  </a:cubicBezTo>
                  <a:cubicBezTo>
                    <a:pt x="56" y="519"/>
                    <a:pt x="95" y="489"/>
                    <a:pt x="125" y="446"/>
                  </a:cubicBezTo>
                  <a:cubicBezTo>
                    <a:pt x="139" y="425"/>
                    <a:pt x="151" y="403"/>
                    <a:pt x="154" y="378"/>
                  </a:cubicBezTo>
                  <a:cubicBezTo>
                    <a:pt x="153" y="377"/>
                    <a:pt x="152" y="376"/>
                    <a:pt x="150" y="375"/>
                  </a:cubicBezTo>
                  <a:cubicBezTo>
                    <a:pt x="120" y="401"/>
                    <a:pt x="90" y="427"/>
                    <a:pt x="58" y="454"/>
                  </a:cubicBezTo>
                  <a:cubicBezTo>
                    <a:pt x="53" y="444"/>
                    <a:pt x="48" y="436"/>
                    <a:pt x="42" y="426"/>
                  </a:cubicBezTo>
                  <a:cubicBezTo>
                    <a:pt x="70" y="407"/>
                    <a:pt x="97" y="387"/>
                    <a:pt x="126" y="370"/>
                  </a:cubicBezTo>
                  <a:cubicBezTo>
                    <a:pt x="152" y="354"/>
                    <a:pt x="167" y="331"/>
                    <a:pt x="177" y="302"/>
                  </a:cubicBezTo>
                  <a:cubicBezTo>
                    <a:pt x="196" y="240"/>
                    <a:pt x="201" y="177"/>
                    <a:pt x="203" y="113"/>
                  </a:cubicBezTo>
                  <a:cubicBezTo>
                    <a:pt x="203" y="80"/>
                    <a:pt x="208" y="46"/>
                    <a:pt x="212" y="13"/>
                  </a:cubicBezTo>
                  <a:cubicBezTo>
                    <a:pt x="212" y="9"/>
                    <a:pt x="214" y="5"/>
                    <a:pt x="2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Freeform 39">
              <a:extLst>
                <a:ext uri="{FF2B5EF4-FFF2-40B4-BE49-F238E27FC236}">
                  <a16:creationId xmlns:a16="http://schemas.microsoft.com/office/drawing/2014/main" id="{22CB010A-F9E6-4D72-AFDD-C5BF2361B4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3526" y="3613150"/>
              <a:ext cx="1001713" cy="492125"/>
            </a:xfrm>
            <a:custGeom>
              <a:avLst/>
              <a:gdLst>
                <a:gd name="T0" fmla="*/ 200 w 304"/>
                <a:gd name="T1" fmla="*/ 75 h 149"/>
                <a:gd name="T2" fmla="*/ 224 w 304"/>
                <a:gd name="T3" fmla="*/ 53 h 149"/>
                <a:gd name="T4" fmla="*/ 38 w 304"/>
                <a:gd name="T5" fmla="*/ 149 h 149"/>
                <a:gd name="T6" fmla="*/ 2 w 304"/>
                <a:gd name="T7" fmla="*/ 90 h 149"/>
                <a:gd name="T8" fmla="*/ 25 w 304"/>
                <a:gd name="T9" fmla="*/ 66 h 149"/>
                <a:gd name="T10" fmla="*/ 129 w 304"/>
                <a:gd name="T11" fmla="*/ 37 h 149"/>
                <a:gd name="T12" fmla="*/ 242 w 304"/>
                <a:gd name="T13" fmla="*/ 5 h 149"/>
                <a:gd name="T14" fmla="*/ 273 w 304"/>
                <a:gd name="T15" fmla="*/ 1 h 149"/>
                <a:gd name="T16" fmla="*/ 301 w 304"/>
                <a:gd name="T17" fmla="*/ 24 h 149"/>
                <a:gd name="T18" fmla="*/ 287 w 304"/>
                <a:gd name="T19" fmla="*/ 46 h 149"/>
                <a:gd name="T20" fmla="*/ 203 w 304"/>
                <a:gd name="T21" fmla="*/ 80 h 149"/>
                <a:gd name="T22" fmla="*/ 200 w 304"/>
                <a:gd name="T23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4" h="149">
                  <a:moveTo>
                    <a:pt x="200" y="75"/>
                  </a:moveTo>
                  <a:cubicBezTo>
                    <a:pt x="208" y="68"/>
                    <a:pt x="216" y="61"/>
                    <a:pt x="224" y="53"/>
                  </a:cubicBezTo>
                  <a:cubicBezTo>
                    <a:pt x="148" y="58"/>
                    <a:pt x="93" y="104"/>
                    <a:pt x="38" y="149"/>
                  </a:cubicBezTo>
                  <a:cubicBezTo>
                    <a:pt x="14" y="135"/>
                    <a:pt x="0" y="118"/>
                    <a:pt x="2" y="90"/>
                  </a:cubicBezTo>
                  <a:cubicBezTo>
                    <a:pt x="3" y="74"/>
                    <a:pt x="9" y="69"/>
                    <a:pt x="25" y="66"/>
                  </a:cubicBezTo>
                  <a:cubicBezTo>
                    <a:pt x="60" y="57"/>
                    <a:pt x="94" y="47"/>
                    <a:pt x="129" y="37"/>
                  </a:cubicBezTo>
                  <a:cubicBezTo>
                    <a:pt x="167" y="27"/>
                    <a:pt x="204" y="15"/>
                    <a:pt x="242" y="5"/>
                  </a:cubicBezTo>
                  <a:cubicBezTo>
                    <a:pt x="252" y="2"/>
                    <a:pt x="262" y="2"/>
                    <a:pt x="273" y="1"/>
                  </a:cubicBezTo>
                  <a:cubicBezTo>
                    <a:pt x="284" y="0"/>
                    <a:pt x="298" y="12"/>
                    <a:pt x="301" y="24"/>
                  </a:cubicBezTo>
                  <a:cubicBezTo>
                    <a:pt x="304" y="36"/>
                    <a:pt x="296" y="43"/>
                    <a:pt x="287" y="46"/>
                  </a:cubicBezTo>
                  <a:cubicBezTo>
                    <a:pt x="260" y="59"/>
                    <a:pt x="231" y="69"/>
                    <a:pt x="203" y="80"/>
                  </a:cubicBezTo>
                  <a:cubicBezTo>
                    <a:pt x="202" y="79"/>
                    <a:pt x="201" y="77"/>
                    <a:pt x="200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Freeform 40">
              <a:extLst>
                <a:ext uri="{FF2B5EF4-FFF2-40B4-BE49-F238E27FC236}">
                  <a16:creationId xmlns:a16="http://schemas.microsoft.com/office/drawing/2014/main" id="{A0FE114D-BCB1-4D85-875C-180BB73A8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9001" y="3367088"/>
              <a:ext cx="639763" cy="658813"/>
            </a:xfrm>
            <a:custGeom>
              <a:avLst/>
              <a:gdLst>
                <a:gd name="T0" fmla="*/ 0 w 194"/>
                <a:gd name="T1" fmla="*/ 0 h 200"/>
                <a:gd name="T2" fmla="*/ 36 w 194"/>
                <a:gd name="T3" fmla="*/ 30 h 200"/>
                <a:gd name="T4" fmla="*/ 58 w 194"/>
                <a:gd name="T5" fmla="*/ 70 h 200"/>
                <a:gd name="T6" fmla="*/ 150 w 194"/>
                <a:gd name="T7" fmla="*/ 150 h 200"/>
                <a:gd name="T8" fmla="*/ 194 w 194"/>
                <a:gd name="T9" fmla="*/ 168 h 200"/>
                <a:gd name="T10" fmla="*/ 114 w 194"/>
                <a:gd name="T11" fmla="*/ 197 h 200"/>
                <a:gd name="T12" fmla="*/ 85 w 194"/>
                <a:gd name="T13" fmla="*/ 199 h 200"/>
                <a:gd name="T14" fmla="*/ 66 w 194"/>
                <a:gd name="T15" fmla="*/ 188 h 200"/>
                <a:gd name="T16" fmla="*/ 16 w 194"/>
                <a:gd name="T17" fmla="*/ 77 h 200"/>
                <a:gd name="T18" fmla="*/ 1 w 194"/>
                <a:gd name="T19" fmla="*/ 12 h 200"/>
                <a:gd name="T20" fmla="*/ 0 w 194"/>
                <a:gd name="T21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" h="200">
                  <a:moveTo>
                    <a:pt x="0" y="0"/>
                  </a:moveTo>
                  <a:cubicBezTo>
                    <a:pt x="18" y="5"/>
                    <a:pt x="28" y="17"/>
                    <a:pt x="36" y="30"/>
                  </a:cubicBezTo>
                  <a:cubicBezTo>
                    <a:pt x="44" y="43"/>
                    <a:pt x="52" y="56"/>
                    <a:pt x="58" y="70"/>
                  </a:cubicBezTo>
                  <a:cubicBezTo>
                    <a:pt x="77" y="111"/>
                    <a:pt x="109" y="135"/>
                    <a:pt x="150" y="150"/>
                  </a:cubicBezTo>
                  <a:cubicBezTo>
                    <a:pt x="165" y="156"/>
                    <a:pt x="179" y="162"/>
                    <a:pt x="194" y="168"/>
                  </a:cubicBezTo>
                  <a:cubicBezTo>
                    <a:pt x="172" y="194"/>
                    <a:pt x="143" y="196"/>
                    <a:pt x="114" y="197"/>
                  </a:cubicBezTo>
                  <a:cubicBezTo>
                    <a:pt x="105" y="198"/>
                    <a:pt x="94" y="200"/>
                    <a:pt x="85" y="199"/>
                  </a:cubicBezTo>
                  <a:cubicBezTo>
                    <a:pt x="78" y="198"/>
                    <a:pt x="70" y="193"/>
                    <a:pt x="66" y="188"/>
                  </a:cubicBezTo>
                  <a:cubicBezTo>
                    <a:pt x="41" y="155"/>
                    <a:pt x="28" y="116"/>
                    <a:pt x="16" y="77"/>
                  </a:cubicBezTo>
                  <a:cubicBezTo>
                    <a:pt x="9" y="56"/>
                    <a:pt x="5" y="34"/>
                    <a:pt x="1" y="12"/>
                  </a:cubicBezTo>
                  <a:cubicBezTo>
                    <a:pt x="0" y="9"/>
                    <a:pt x="0" y="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Freeform 41">
              <a:extLst>
                <a:ext uri="{FF2B5EF4-FFF2-40B4-BE49-F238E27FC236}">
                  <a16:creationId xmlns:a16="http://schemas.microsoft.com/office/drawing/2014/main" id="{7FC9B1FF-5531-4CAB-806E-ED90485A85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94351" y="4659313"/>
              <a:ext cx="280988" cy="487363"/>
            </a:xfrm>
            <a:custGeom>
              <a:avLst/>
              <a:gdLst>
                <a:gd name="T0" fmla="*/ 0 w 85"/>
                <a:gd name="T1" fmla="*/ 141 h 148"/>
                <a:gd name="T2" fmla="*/ 6 w 85"/>
                <a:gd name="T3" fmla="*/ 126 h 148"/>
                <a:gd name="T4" fmla="*/ 6 w 85"/>
                <a:gd name="T5" fmla="*/ 23 h 148"/>
                <a:gd name="T6" fmla="*/ 0 w 85"/>
                <a:gd name="T7" fmla="*/ 7 h 148"/>
                <a:gd name="T8" fmla="*/ 84 w 85"/>
                <a:gd name="T9" fmla="*/ 73 h 148"/>
                <a:gd name="T10" fmla="*/ 0 w 85"/>
                <a:gd name="T11" fmla="*/ 141 h 148"/>
                <a:gd name="T12" fmla="*/ 19 w 85"/>
                <a:gd name="T13" fmla="*/ 74 h 148"/>
                <a:gd name="T14" fmla="*/ 19 w 85"/>
                <a:gd name="T15" fmla="*/ 117 h 148"/>
                <a:gd name="T16" fmla="*/ 25 w 85"/>
                <a:gd name="T17" fmla="*/ 139 h 148"/>
                <a:gd name="T18" fmla="*/ 49 w 85"/>
                <a:gd name="T19" fmla="*/ 131 h 148"/>
                <a:gd name="T20" fmla="*/ 65 w 85"/>
                <a:gd name="T21" fmla="*/ 112 h 148"/>
                <a:gd name="T22" fmla="*/ 65 w 85"/>
                <a:gd name="T23" fmla="*/ 35 h 148"/>
                <a:gd name="T24" fmla="*/ 37 w 85"/>
                <a:gd name="T25" fmla="*/ 11 h 148"/>
                <a:gd name="T26" fmla="*/ 19 w 85"/>
                <a:gd name="T27" fmla="*/ 24 h 148"/>
                <a:gd name="T28" fmla="*/ 19 w 85"/>
                <a:gd name="T29" fmla="*/ 7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" h="148">
                  <a:moveTo>
                    <a:pt x="0" y="141"/>
                  </a:moveTo>
                  <a:cubicBezTo>
                    <a:pt x="2" y="137"/>
                    <a:pt x="6" y="131"/>
                    <a:pt x="6" y="126"/>
                  </a:cubicBezTo>
                  <a:cubicBezTo>
                    <a:pt x="7" y="92"/>
                    <a:pt x="7" y="57"/>
                    <a:pt x="6" y="23"/>
                  </a:cubicBezTo>
                  <a:cubicBezTo>
                    <a:pt x="6" y="18"/>
                    <a:pt x="2" y="12"/>
                    <a:pt x="0" y="7"/>
                  </a:cubicBezTo>
                  <a:cubicBezTo>
                    <a:pt x="71" y="0"/>
                    <a:pt x="84" y="25"/>
                    <a:pt x="84" y="73"/>
                  </a:cubicBezTo>
                  <a:cubicBezTo>
                    <a:pt x="85" y="130"/>
                    <a:pt x="61" y="148"/>
                    <a:pt x="0" y="141"/>
                  </a:cubicBezTo>
                  <a:close/>
                  <a:moveTo>
                    <a:pt x="19" y="74"/>
                  </a:moveTo>
                  <a:cubicBezTo>
                    <a:pt x="19" y="88"/>
                    <a:pt x="19" y="102"/>
                    <a:pt x="19" y="117"/>
                  </a:cubicBezTo>
                  <a:cubicBezTo>
                    <a:pt x="20" y="124"/>
                    <a:pt x="23" y="131"/>
                    <a:pt x="25" y="139"/>
                  </a:cubicBezTo>
                  <a:cubicBezTo>
                    <a:pt x="33" y="136"/>
                    <a:pt x="43" y="136"/>
                    <a:pt x="49" y="131"/>
                  </a:cubicBezTo>
                  <a:cubicBezTo>
                    <a:pt x="56" y="127"/>
                    <a:pt x="62" y="120"/>
                    <a:pt x="65" y="112"/>
                  </a:cubicBezTo>
                  <a:cubicBezTo>
                    <a:pt x="72" y="87"/>
                    <a:pt x="72" y="60"/>
                    <a:pt x="65" y="35"/>
                  </a:cubicBezTo>
                  <a:cubicBezTo>
                    <a:pt x="61" y="21"/>
                    <a:pt x="51" y="13"/>
                    <a:pt x="37" y="11"/>
                  </a:cubicBezTo>
                  <a:cubicBezTo>
                    <a:pt x="24" y="8"/>
                    <a:pt x="19" y="11"/>
                    <a:pt x="19" y="24"/>
                  </a:cubicBezTo>
                  <a:cubicBezTo>
                    <a:pt x="19" y="41"/>
                    <a:pt x="19" y="57"/>
                    <a:pt x="19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Freeform 42">
              <a:extLst>
                <a:ext uri="{FF2B5EF4-FFF2-40B4-BE49-F238E27FC236}">
                  <a16:creationId xmlns:a16="http://schemas.microsoft.com/office/drawing/2014/main" id="{901D19F8-F16F-413E-9F81-5506E12811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63038" y="4675188"/>
              <a:ext cx="266700" cy="461963"/>
            </a:xfrm>
            <a:custGeom>
              <a:avLst/>
              <a:gdLst>
                <a:gd name="T0" fmla="*/ 48 w 81"/>
                <a:gd name="T1" fmla="*/ 70 h 140"/>
                <a:gd name="T2" fmla="*/ 81 w 81"/>
                <a:gd name="T3" fmla="*/ 136 h 140"/>
                <a:gd name="T4" fmla="*/ 57 w 81"/>
                <a:gd name="T5" fmla="*/ 122 h 140"/>
                <a:gd name="T6" fmla="*/ 41 w 81"/>
                <a:gd name="T7" fmla="*/ 81 h 140"/>
                <a:gd name="T8" fmla="*/ 18 w 81"/>
                <a:gd name="T9" fmla="*/ 69 h 140"/>
                <a:gd name="T10" fmla="*/ 22 w 81"/>
                <a:gd name="T11" fmla="*/ 136 h 140"/>
                <a:gd name="T12" fmla="*/ 0 w 81"/>
                <a:gd name="T13" fmla="*/ 136 h 140"/>
                <a:gd name="T14" fmla="*/ 6 w 81"/>
                <a:gd name="T15" fmla="*/ 119 h 140"/>
                <a:gd name="T16" fmla="*/ 6 w 81"/>
                <a:gd name="T17" fmla="*/ 19 h 140"/>
                <a:gd name="T18" fmla="*/ 1 w 81"/>
                <a:gd name="T19" fmla="*/ 2 h 140"/>
                <a:gd name="T20" fmla="*/ 45 w 81"/>
                <a:gd name="T21" fmla="*/ 2 h 140"/>
                <a:gd name="T22" fmla="*/ 77 w 81"/>
                <a:gd name="T23" fmla="*/ 25 h 140"/>
                <a:gd name="T24" fmla="*/ 59 w 81"/>
                <a:gd name="T25" fmla="*/ 64 h 140"/>
                <a:gd name="T26" fmla="*/ 48 w 81"/>
                <a:gd name="T27" fmla="*/ 70 h 140"/>
                <a:gd name="T28" fmla="*/ 18 w 81"/>
                <a:gd name="T29" fmla="*/ 65 h 140"/>
                <a:gd name="T30" fmla="*/ 40 w 81"/>
                <a:gd name="T31" fmla="*/ 65 h 140"/>
                <a:gd name="T32" fmla="*/ 63 w 81"/>
                <a:gd name="T33" fmla="*/ 23 h 140"/>
                <a:gd name="T34" fmla="*/ 25 w 81"/>
                <a:gd name="T35" fmla="*/ 5 h 140"/>
                <a:gd name="T36" fmla="*/ 18 w 81"/>
                <a:gd name="T37" fmla="*/ 15 h 140"/>
                <a:gd name="T38" fmla="*/ 18 w 81"/>
                <a:gd name="T39" fmla="*/ 6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1" h="140">
                  <a:moveTo>
                    <a:pt x="48" y="70"/>
                  </a:moveTo>
                  <a:cubicBezTo>
                    <a:pt x="61" y="91"/>
                    <a:pt x="63" y="118"/>
                    <a:pt x="81" y="136"/>
                  </a:cubicBezTo>
                  <a:cubicBezTo>
                    <a:pt x="69" y="140"/>
                    <a:pt x="61" y="136"/>
                    <a:pt x="57" y="122"/>
                  </a:cubicBezTo>
                  <a:cubicBezTo>
                    <a:pt x="53" y="108"/>
                    <a:pt x="46" y="95"/>
                    <a:pt x="41" y="81"/>
                  </a:cubicBezTo>
                  <a:cubicBezTo>
                    <a:pt x="35" y="68"/>
                    <a:pt x="35" y="68"/>
                    <a:pt x="18" y="69"/>
                  </a:cubicBezTo>
                  <a:cubicBezTo>
                    <a:pt x="19" y="91"/>
                    <a:pt x="13" y="114"/>
                    <a:pt x="22" y="136"/>
                  </a:cubicBezTo>
                  <a:cubicBezTo>
                    <a:pt x="17" y="136"/>
                    <a:pt x="8" y="136"/>
                    <a:pt x="0" y="136"/>
                  </a:cubicBezTo>
                  <a:cubicBezTo>
                    <a:pt x="2" y="131"/>
                    <a:pt x="6" y="125"/>
                    <a:pt x="6" y="119"/>
                  </a:cubicBezTo>
                  <a:cubicBezTo>
                    <a:pt x="6" y="86"/>
                    <a:pt x="6" y="52"/>
                    <a:pt x="6" y="19"/>
                  </a:cubicBezTo>
                  <a:cubicBezTo>
                    <a:pt x="6" y="14"/>
                    <a:pt x="3" y="8"/>
                    <a:pt x="1" y="2"/>
                  </a:cubicBezTo>
                  <a:cubicBezTo>
                    <a:pt x="14" y="2"/>
                    <a:pt x="29" y="2"/>
                    <a:pt x="45" y="2"/>
                  </a:cubicBezTo>
                  <a:cubicBezTo>
                    <a:pt x="63" y="2"/>
                    <a:pt x="74" y="11"/>
                    <a:pt x="77" y="25"/>
                  </a:cubicBezTo>
                  <a:cubicBezTo>
                    <a:pt x="81" y="41"/>
                    <a:pt x="73" y="56"/>
                    <a:pt x="59" y="64"/>
                  </a:cubicBezTo>
                  <a:cubicBezTo>
                    <a:pt x="56" y="66"/>
                    <a:pt x="53" y="67"/>
                    <a:pt x="48" y="70"/>
                  </a:cubicBezTo>
                  <a:close/>
                  <a:moveTo>
                    <a:pt x="18" y="65"/>
                  </a:moveTo>
                  <a:cubicBezTo>
                    <a:pt x="26" y="65"/>
                    <a:pt x="33" y="66"/>
                    <a:pt x="40" y="65"/>
                  </a:cubicBezTo>
                  <a:cubicBezTo>
                    <a:pt x="60" y="62"/>
                    <a:pt x="69" y="45"/>
                    <a:pt x="63" y="23"/>
                  </a:cubicBezTo>
                  <a:cubicBezTo>
                    <a:pt x="60" y="11"/>
                    <a:pt x="38" y="0"/>
                    <a:pt x="25" y="5"/>
                  </a:cubicBezTo>
                  <a:cubicBezTo>
                    <a:pt x="22" y="7"/>
                    <a:pt x="18" y="11"/>
                    <a:pt x="18" y="15"/>
                  </a:cubicBezTo>
                  <a:cubicBezTo>
                    <a:pt x="17" y="31"/>
                    <a:pt x="18" y="47"/>
                    <a:pt x="18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Freeform 43">
              <a:extLst>
                <a:ext uri="{FF2B5EF4-FFF2-40B4-BE49-F238E27FC236}">
                  <a16:creationId xmlns:a16="http://schemas.microsoft.com/office/drawing/2014/main" id="{082FA74D-312E-4751-99FC-203F156023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0788" y="4668838"/>
              <a:ext cx="282575" cy="458788"/>
            </a:xfrm>
            <a:custGeom>
              <a:avLst/>
              <a:gdLst>
                <a:gd name="T0" fmla="*/ 0 w 86"/>
                <a:gd name="T1" fmla="*/ 139 h 139"/>
                <a:gd name="T2" fmla="*/ 7 w 86"/>
                <a:gd name="T3" fmla="*/ 121 h 139"/>
                <a:gd name="T4" fmla="*/ 7 w 86"/>
                <a:gd name="T5" fmla="*/ 22 h 139"/>
                <a:gd name="T6" fmla="*/ 1 w 86"/>
                <a:gd name="T7" fmla="*/ 4 h 139"/>
                <a:gd name="T8" fmla="*/ 28 w 86"/>
                <a:gd name="T9" fmla="*/ 22 h 139"/>
                <a:gd name="T10" fmla="*/ 74 w 86"/>
                <a:gd name="T11" fmla="*/ 104 h 139"/>
                <a:gd name="T12" fmla="*/ 74 w 86"/>
                <a:gd name="T13" fmla="*/ 15 h 139"/>
                <a:gd name="T14" fmla="*/ 66 w 86"/>
                <a:gd name="T15" fmla="*/ 4 h 139"/>
                <a:gd name="T16" fmla="*/ 86 w 86"/>
                <a:gd name="T17" fmla="*/ 4 h 139"/>
                <a:gd name="T18" fmla="*/ 79 w 86"/>
                <a:gd name="T19" fmla="*/ 21 h 139"/>
                <a:gd name="T20" fmla="*/ 79 w 86"/>
                <a:gd name="T21" fmla="*/ 123 h 139"/>
                <a:gd name="T22" fmla="*/ 79 w 86"/>
                <a:gd name="T23" fmla="*/ 137 h 139"/>
                <a:gd name="T24" fmla="*/ 75 w 86"/>
                <a:gd name="T25" fmla="*/ 139 h 139"/>
                <a:gd name="T26" fmla="*/ 15 w 86"/>
                <a:gd name="T27" fmla="*/ 24 h 139"/>
                <a:gd name="T28" fmla="*/ 21 w 86"/>
                <a:gd name="T29" fmla="*/ 139 h 139"/>
                <a:gd name="T30" fmla="*/ 0 w 86"/>
                <a:gd name="T31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" h="139">
                  <a:moveTo>
                    <a:pt x="0" y="139"/>
                  </a:moveTo>
                  <a:cubicBezTo>
                    <a:pt x="3" y="133"/>
                    <a:pt x="7" y="127"/>
                    <a:pt x="7" y="121"/>
                  </a:cubicBezTo>
                  <a:cubicBezTo>
                    <a:pt x="8" y="88"/>
                    <a:pt x="8" y="55"/>
                    <a:pt x="7" y="22"/>
                  </a:cubicBezTo>
                  <a:cubicBezTo>
                    <a:pt x="7" y="16"/>
                    <a:pt x="3" y="10"/>
                    <a:pt x="1" y="4"/>
                  </a:cubicBezTo>
                  <a:cubicBezTo>
                    <a:pt x="13" y="0"/>
                    <a:pt x="21" y="7"/>
                    <a:pt x="28" y="22"/>
                  </a:cubicBezTo>
                  <a:cubicBezTo>
                    <a:pt x="41" y="50"/>
                    <a:pt x="56" y="77"/>
                    <a:pt x="74" y="104"/>
                  </a:cubicBezTo>
                  <a:cubicBezTo>
                    <a:pt x="74" y="74"/>
                    <a:pt x="74" y="45"/>
                    <a:pt x="74" y="15"/>
                  </a:cubicBezTo>
                  <a:cubicBezTo>
                    <a:pt x="74" y="11"/>
                    <a:pt x="69" y="8"/>
                    <a:pt x="66" y="4"/>
                  </a:cubicBezTo>
                  <a:cubicBezTo>
                    <a:pt x="73" y="4"/>
                    <a:pt x="81" y="4"/>
                    <a:pt x="86" y="4"/>
                  </a:cubicBezTo>
                  <a:cubicBezTo>
                    <a:pt x="84" y="9"/>
                    <a:pt x="79" y="15"/>
                    <a:pt x="79" y="21"/>
                  </a:cubicBezTo>
                  <a:cubicBezTo>
                    <a:pt x="78" y="55"/>
                    <a:pt x="79" y="89"/>
                    <a:pt x="79" y="123"/>
                  </a:cubicBezTo>
                  <a:cubicBezTo>
                    <a:pt x="79" y="128"/>
                    <a:pt x="79" y="132"/>
                    <a:pt x="79" y="137"/>
                  </a:cubicBezTo>
                  <a:cubicBezTo>
                    <a:pt x="77" y="138"/>
                    <a:pt x="76" y="138"/>
                    <a:pt x="75" y="139"/>
                  </a:cubicBezTo>
                  <a:cubicBezTo>
                    <a:pt x="55" y="101"/>
                    <a:pt x="35" y="62"/>
                    <a:pt x="15" y="24"/>
                  </a:cubicBezTo>
                  <a:cubicBezTo>
                    <a:pt x="6" y="44"/>
                    <a:pt x="11" y="132"/>
                    <a:pt x="21" y="139"/>
                  </a:cubicBezTo>
                  <a:cubicBezTo>
                    <a:pt x="13" y="139"/>
                    <a:pt x="5" y="139"/>
                    <a:pt x="0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Freeform 44">
              <a:extLst>
                <a:ext uri="{FF2B5EF4-FFF2-40B4-BE49-F238E27FC236}">
                  <a16:creationId xmlns:a16="http://schemas.microsoft.com/office/drawing/2014/main" id="{CBE2701D-62F9-49B8-B652-094BB0194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3176" y="4665663"/>
              <a:ext cx="279400" cy="461963"/>
            </a:xfrm>
            <a:custGeom>
              <a:avLst/>
              <a:gdLst>
                <a:gd name="T0" fmla="*/ 64 w 85"/>
                <a:gd name="T1" fmla="*/ 5 h 140"/>
                <a:gd name="T2" fmla="*/ 85 w 85"/>
                <a:gd name="T3" fmla="*/ 5 h 140"/>
                <a:gd name="T4" fmla="*/ 80 w 85"/>
                <a:gd name="T5" fmla="*/ 23 h 140"/>
                <a:gd name="T6" fmla="*/ 79 w 85"/>
                <a:gd name="T7" fmla="*/ 138 h 140"/>
                <a:gd name="T8" fmla="*/ 75 w 85"/>
                <a:gd name="T9" fmla="*/ 140 h 140"/>
                <a:gd name="T10" fmla="*/ 15 w 85"/>
                <a:gd name="T11" fmla="*/ 24 h 140"/>
                <a:gd name="T12" fmla="*/ 11 w 85"/>
                <a:gd name="T13" fmla="*/ 24 h 140"/>
                <a:gd name="T14" fmla="*/ 11 w 85"/>
                <a:gd name="T15" fmla="*/ 56 h 140"/>
                <a:gd name="T16" fmla="*/ 11 w 85"/>
                <a:gd name="T17" fmla="*/ 122 h 140"/>
                <a:gd name="T18" fmla="*/ 18 w 85"/>
                <a:gd name="T19" fmla="*/ 139 h 140"/>
                <a:gd name="T20" fmla="*/ 1 w 85"/>
                <a:gd name="T21" fmla="*/ 139 h 140"/>
                <a:gd name="T22" fmla="*/ 8 w 85"/>
                <a:gd name="T23" fmla="*/ 121 h 140"/>
                <a:gd name="T24" fmla="*/ 8 w 85"/>
                <a:gd name="T25" fmla="*/ 24 h 140"/>
                <a:gd name="T26" fmla="*/ 0 w 85"/>
                <a:gd name="T27" fmla="*/ 5 h 140"/>
                <a:gd name="T28" fmla="*/ 29 w 85"/>
                <a:gd name="T29" fmla="*/ 23 h 140"/>
                <a:gd name="T30" fmla="*/ 71 w 85"/>
                <a:gd name="T31" fmla="*/ 107 h 140"/>
                <a:gd name="T32" fmla="*/ 64 w 85"/>
                <a:gd name="T33" fmla="*/ 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5" h="140">
                  <a:moveTo>
                    <a:pt x="64" y="5"/>
                  </a:moveTo>
                  <a:cubicBezTo>
                    <a:pt x="73" y="5"/>
                    <a:pt x="80" y="5"/>
                    <a:pt x="85" y="5"/>
                  </a:cubicBezTo>
                  <a:cubicBezTo>
                    <a:pt x="83" y="11"/>
                    <a:pt x="80" y="17"/>
                    <a:pt x="80" y="23"/>
                  </a:cubicBezTo>
                  <a:cubicBezTo>
                    <a:pt x="79" y="62"/>
                    <a:pt x="79" y="100"/>
                    <a:pt x="79" y="138"/>
                  </a:cubicBezTo>
                  <a:cubicBezTo>
                    <a:pt x="78" y="139"/>
                    <a:pt x="77" y="139"/>
                    <a:pt x="75" y="140"/>
                  </a:cubicBezTo>
                  <a:cubicBezTo>
                    <a:pt x="55" y="101"/>
                    <a:pt x="35" y="62"/>
                    <a:pt x="15" y="24"/>
                  </a:cubicBezTo>
                  <a:cubicBezTo>
                    <a:pt x="14" y="24"/>
                    <a:pt x="12" y="24"/>
                    <a:pt x="11" y="24"/>
                  </a:cubicBezTo>
                  <a:cubicBezTo>
                    <a:pt x="11" y="35"/>
                    <a:pt x="11" y="46"/>
                    <a:pt x="11" y="56"/>
                  </a:cubicBezTo>
                  <a:cubicBezTo>
                    <a:pt x="11" y="78"/>
                    <a:pt x="10" y="100"/>
                    <a:pt x="11" y="122"/>
                  </a:cubicBezTo>
                  <a:cubicBezTo>
                    <a:pt x="11" y="128"/>
                    <a:pt x="15" y="134"/>
                    <a:pt x="18" y="139"/>
                  </a:cubicBezTo>
                  <a:cubicBezTo>
                    <a:pt x="13" y="139"/>
                    <a:pt x="5" y="139"/>
                    <a:pt x="1" y="139"/>
                  </a:cubicBezTo>
                  <a:cubicBezTo>
                    <a:pt x="3" y="134"/>
                    <a:pt x="7" y="127"/>
                    <a:pt x="8" y="121"/>
                  </a:cubicBezTo>
                  <a:cubicBezTo>
                    <a:pt x="8" y="88"/>
                    <a:pt x="8" y="56"/>
                    <a:pt x="8" y="24"/>
                  </a:cubicBezTo>
                  <a:cubicBezTo>
                    <a:pt x="8" y="17"/>
                    <a:pt x="3" y="11"/>
                    <a:pt x="0" y="5"/>
                  </a:cubicBezTo>
                  <a:cubicBezTo>
                    <a:pt x="13" y="0"/>
                    <a:pt x="22" y="8"/>
                    <a:pt x="29" y="23"/>
                  </a:cubicBezTo>
                  <a:cubicBezTo>
                    <a:pt x="42" y="51"/>
                    <a:pt x="57" y="79"/>
                    <a:pt x="71" y="107"/>
                  </a:cubicBezTo>
                  <a:cubicBezTo>
                    <a:pt x="79" y="87"/>
                    <a:pt x="75" y="13"/>
                    <a:pt x="6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Freeform 45">
              <a:extLst>
                <a:ext uri="{FF2B5EF4-FFF2-40B4-BE49-F238E27FC236}">
                  <a16:creationId xmlns:a16="http://schemas.microsoft.com/office/drawing/2014/main" id="{863B1B59-760D-4681-BAA2-FF95B9300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5201" y="2228850"/>
              <a:ext cx="257175" cy="392113"/>
            </a:xfrm>
            <a:custGeom>
              <a:avLst/>
              <a:gdLst>
                <a:gd name="T0" fmla="*/ 0 w 78"/>
                <a:gd name="T1" fmla="*/ 119 h 119"/>
                <a:gd name="T2" fmla="*/ 63 w 78"/>
                <a:gd name="T3" fmla="*/ 0 h 119"/>
                <a:gd name="T4" fmla="*/ 76 w 78"/>
                <a:gd name="T5" fmla="*/ 27 h 119"/>
                <a:gd name="T6" fmla="*/ 0 w 78"/>
                <a:gd name="T7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" h="119">
                  <a:moveTo>
                    <a:pt x="0" y="119"/>
                  </a:moveTo>
                  <a:cubicBezTo>
                    <a:pt x="21" y="79"/>
                    <a:pt x="42" y="40"/>
                    <a:pt x="63" y="0"/>
                  </a:cubicBezTo>
                  <a:cubicBezTo>
                    <a:pt x="78" y="7"/>
                    <a:pt x="78" y="17"/>
                    <a:pt x="76" y="27"/>
                  </a:cubicBezTo>
                  <a:cubicBezTo>
                    <a:pt x="69" y="62"/>
                    <a:pt x="40" y="100"/>
                    <a:pt x="0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Freeform 46">
              <a:extLst>
                <a:ext uri="{FF2B5EF4-FFF2-40B4-BE49-F238E27FC236}">
                  <a16:creationId xmlns:a16="http://schemas.microsoft.com/office/drawing/2014/main" id="{92A3D55B-E38A-4874-A820-52544DAB1445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7913" y="4678363"/>
              <a:ext cx="276225" cy="452438"/>
            </a:xfrm>
            <a:custGeom>
              <a:avLst/>
              <a:gdLst>
                <a:gd name="T0" fmla="*/ 0 w 84"/>
                <a:gd name="T1" fmla="*/ 1 h 137"/>
                <a:gd name="T2" fmla="*/ 67 w 84"/>
                <a:gd name="T3" fmla="*/ 1 h 137"/>
                <a:gd name="T4" fmla="*/ 82 w 84"/>
                <a:gd name="T5" fmla="*/ 27 h 137"/>
                <a:gd name="T6" fmla="*/ 33 w 84"/>
                <a:gd name="T7" fmla="*/ 3 h 137"/>
                <a:gd name="T8" fmla="*/ 20 w 84"/>
                <a:gd name="T9" fmla="*/ 16 h 137"/>
                <a:gd name="T10" fmla="*/ 20 w 84"/>
                <a:gd name="T11" fmla="*/ 59 h 137"/>
                <a:gd name="T12" fmla="*/ 62 w 84"/>
                <a:gd name="T13" fmla="*/ 42 h 137"/>
                <a:gd name="T14" fmla="*/ 62 w 84"/>
                <a:gd name="T15" fmla="*/ 83 h 137"/>
                <a:gd name="T16" fmla="*/ 21 w 84"/>
                <a:gd name="T17" fmla="*/ 67 h 137"/>
                <a:gd name="T18" fmla="*/ 21 w 84"/>
                <a:gd name="T19" fmla="*/ 124 h 137"/>
                <a:gd name="T20" fmla="*/ 30 w 84"/>
                <a:gd name="T21" fmla="*/ 133 h 137"/>
                <a:gd name="T22" fmla="*/ 83 w 84"/>
                <a:gd name="T23" fmla="*/ 107 h 137"/>
                <a:gd name="T24" fmla="*/ 56 w 84"/>
                <a:gd name="T25" fmla="*/ 136 h 137"/>
                <a:gd name="T26" fmla="*/ 0 w 84"/>
                <a:gd name="T27" fmla="*/ 136 h 137"/>
                <a:gd name="T28" fmla="*/ 0 w 84"/>
                <a:gd name="T29" fmla="*/ 1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137">
                  <a:moveTo>
                    <a:pt x="0" y="1"/>
                  </a:moveTo>
                  <a:cubicBezTo>
                    <a:pt x="23" y="1"/>
                    <a:pt x="45" y="0"/>
                    <a:pt x="67" y="1"/>
                  </a:cubicBezTo>
                  <a:cubicBezTo>
                    <a:pt x="84" y="2"/>
                    <a:pt x="77" y="17"/>
                    <a:pt x="82" y="27"/>
                  </a:cubicBezTo>
                  <a:cubicBezTo>
                    <a:pt x="70" y="8"/>
                    <a:pt x="54" y="1"/>
                    <a:pt x="33" y="3"/>
                  </a:cubicBezTo>
                  <a:cubicBezTo>
                    <a:pt x="24" y="4"/>
                    <a:pt x="20" y="7"/>
                    <a:pt x="20" y="16"/>
                  </a:cubicBezTo>
                  <a:cubicBezTo>
                    <a:pt x="21" y="30"/>
                    <a:pt x="20" y="45"/>
                    <a:pt x="20" y="59"/>
                  </a:cubicBezTo>
                  <a:cubicBezTo>
                    <a:pt x="49" y="65"/>
                    <a:pt x="54" y="63"/>
                    <a:pt x="62" y="42"/>
                  </a:cubicBezTo>
                  <a:cubicBezTo>
                    <a:pt x="62" y="57"/>
                    <a:pt x="62" y="70"/>
                    <a:pt x="62" y="83"/>
                  </a:cubicBezTo>
                  <a:cubicBezTo>
                    <a:pt x="53" y="64"/>
                    <a:pt x="51" y="64"/>
                    <a:pt x="21" y="67"/>
                  </a:cubicBezTo>
                  <a:cubicBezTo>
                    <a:pt x="21" y="86"/>
                    <a:pt x="20" y="105"/>
                    <a:pt x="21" y="124"/>
                  </a:cubicBezTo>
                  <a:cubicBezTo>
                    <a:pt x="21" y="127"/>
                    <a:pt x="27" y="132"/>
                    <a:pt x="30" y="133"/>
                  </a:cubicBezTo>
                  <a:cubicBezTo>
                    <a:pt x="57" y="137"/>
                    <a:pt x="69" y="130"/>
                    <a:pt x="83" y="107"/>
                  </a:cubicBezTo>
                  <a:cubicBezTo>
                    <a:pt x="84" y="132"/>
                    <a:pt x="80" y="136"/>
                    <a:pt x="56" y="136"/>
                  </a:cubicBezTo>
                  <a:cubicBezTo>
                    <a:pt x="38" y="136"/>
                    <a:pt x="19" y="136"/>
                    <a:pt x="0" y="136"/>
                  </a:cubicBezTo>
                  <a:cubicBezTo>
                    <a:pt x="12" y="124"/>
                    <a:pt x="12" y="14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Freeform 47">
              <a:extLst>
                <a:ext uri="{FF2B5EF4-FFF2-40B4-BE49-F238E27FC236}">
                  <a16:creationId xmlns:a16="http://schemas.microsoft.com/office/drawing/2014/main" id="{EFDAADAC-95C4-4FE4-8ECE-E09EE60BF8D8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6413" y="4662488"/>
              <a:ext cx="296863" cy="484188"/>
            </a:xfrm>
            <a:custGeom>
              <a:avLst/>
              <a:gdLst>
                <a:gd name="T0" fmla="*/ 9 w 90"/>
                <a:gd name="T1" fmla="*/ 138 h 147"/>
                <a:gd name="T2" fmla="*/ 4 w 90"/>
                <a:gd name="T3" fmla="*/ 106 h 147"/>
                <a:gd name="T4" fmla="*/ 7 w 90"/>
                <a:gd name="T5" fmla="*/ 105 h 147"/>
                <a:gd name="T6" fmla="*/ 17 w 90"/>
                <a:gd name="T7" fmla="*/ 124 h 147"/>
                <a:gd name="T8" fmla="*/ 54 w 90"/>
                <a:gd name="T9" fmla="*/ 137 h 147"/>
                <a:gd name="T10" fmla="*/ 72 w 90"/>
                <a:gd name="T11" fmla="*/ 117 h 147"/>
                <a:gd name="T12" fmla="*/ 57 w 90"/>
                <a:gd name="T13" fmla="*/ 84 h 147"/>
                <a:gd name="T14" fmla="*/ 27 w 90"/>
                <a:gd name="T15" fmla="*/ 68 h 147"/>
                <a:gd name="T16" fmla="*/ 8 w 90"/>
                <a:gd name="T17" fmla="*/ 26 h 147"/>
                <a:gd name="T18" fmla="*/ 53 w 90"/>
                <a:gd name="T19" fmla="*/ 5 h 147"/>
                <a:gd name="T20" fmla="*/ 78 w 90"/>
                <a:gd name="T21" fmla="*/ 10 h 147"/>
                <a:gd name="T22" fmla="*/ 79 w 90"/>
                <a:gd name="T23" fmla="*/ 34 h 147"/>
                <a:gd name="T24" fmla="*/ 76 w 90"/>
                <a:gd name="T25" fmla="*/ 34 h 147"/>
                <a:gd name="T26" fmla="*/ 67 w 90"/>
                <a:gd name="T27" fmla="*/ 20 h 147"/>
                <a:gd name="T28" fmla="*/ 31 w 90"/>
                <a:gd name="T29" fmla="*/ 10 h 147"/>
                <a:gd name="T30" fmla="*/ 16 w 90"/>
                <a:gd name="T31" fmla="*/ 37 h 147"/>
                <a:gd name="T32" fmla="*/ 30 w 90"/>
                <a:gd name="T33" fmla="*/ 56 h 147"/>
                <a:gd name="T34" fmla="*/ 65 w 90"/>
                <a:gd name="T35" fmla="*/ 74 h 147"/>
                <a:gd name="T36" fmla="*/ 81 w 90"/>
                <a:gd name="T37" fmla="*/ 122 h 147"/>
                <a:gd name="T38" fmla="*/ 33 w 90"/>
                <a:gd name="T39" fmla="*/ 141 h 147"/>
                <a:gd name="T40" fmla="*/ 9 w 90"/>
                <a:gd name="T41" fmla="*/ 138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0" h="147">
                  <a:moveTo>
                    <a:pt x="9" y="138"/>
                  </a:moveTo>
                  <a:cubicBezTo>
                    <a:pt x="8" y="129"/>
                    <a:pt x="6" y="118"/>
                    <a:pt x="4" y="106"/>
                  </a:cubicBezTo>
                  <a:cubicBezTo>
                    <a:pt x="5" y="106"/>
                    <a:pt x="6" y="106"/>
                    <a:pt x="7" y="105"/>
                  </a:cubicBezTo>
                  <a:cubicBezTo>
                    <a:pt x="10" y="112"/>
                    <a:pt x="13" y="118"/>
                    <a:pt x="17" y="124"/>
                  </a:cubicBezTo>
                  <a:cubicBezTo>
                    <a:pt x="26" y="137"/>
                    <a:pt x="40" y="142"/>
                    <a:pt x="54" y="137"/>
                  </a:cubicBezTo>
                  <a:cubicBezTo>
                    <a:pt x="62" y="135"/>
                    <a:pt x="70" y="125"/>
                    <a:pt x="72" y="117"/>
                  </a:cubicBezTo>
                  <a:cubicBezTo>
                    <a:pt x="77" y="103"/>
                    <a:pt x="71" y="91"/>
                    <a:pt x="57" y="84"/>
                  </a:cubicBezTo>
                  <a:cubicBezTo>
                    <a:pt x="47" y="78"/>
                    <a:pt x="37" y="73"/>
                    <a:pt x="27" y="68"/>
                  </a:cubicBezTo>
                  <a:cubicBezTo>
                    <a:pt x="7" y="57"/>
                    <a:pt x="0" y="43"/>
                    <a:pt x="8" y="26"/>
                  </a:cubicBezTo>
                  <a:cubicBezTo>
                    <a:pt x="15" y="8"/>
                    <a:pt x="34" y="0"/>
                    <a:pt x="53" y="5"/>
                  </a:cubicBezTo>
                  <a:cubicBezTo>
                    <a:pt x="61" y="7"/>
                    <a:pt x="68" y="8"/>
                    <a:pt x="78" y="10"/>
                  </a:cubicBezTo>
                  <a:cubicBezTo>
                    <a:pt x="78" y="17"/>
                    <a:pt x="78" y="25"/>
                    <a:pt x="79" y="34"/>
                  </a:cubicBezTo>
                  <a:cubicBezTo>
                    <a:pt x="78" y="34"/>
                    <a:pt x="77" y="34"/>
                    <a:pt x="76" y="34"/>
                  </a:cubicBezTo>
                  <a:cubicBezTo>
                    <a:pt x="73" y="30"/>
                    <a:pt x="70" y="25"/>
                    <a:pt x="67" y="20"/>
                  </a:cubicBezTo>
                  <a:cubicBezTo>
                    <a:pt x="59" y="10"/>
                    <a:pt x="43" y="5"/>
                    <a:pt x="31" y="10"/>
                  </a:cubicBezTo>
                  <a:cubicBezTo>
                    <a:pt x="18" y="15"/>
                    <a:pt x="13" y="25"/>
                    <a:pt x="16" y="37"/>
                  </a:cubicBezTo>
                  <a:cubicBezTo>
                    <a:pt x="18" y="44"/>
                    <a:pt x="24" y="52"/>
                    <a:pt x="30" y="56"/>
                  </a:cubicBezTo>
                  <a:cubicBezTo>
                    <a:pt x="41" y="63"/>
                    <a:pt x="53" y="67"/>
                    <a:pt x="65" y="74"/>
                  </a:cubicBezTo>
                  <a:cubicBezTo>
                    <a:pt x="83" y="85"/>
                    <a:pt x="90" y="105"/>
                    <a:pt x="81" y="122"/>
                  </a:cubicBezTo>
                  <a:cubicBezTo>
                    <a:pt x="73" y="140"/>
                    <a:pt x="54" y="147"/>
                    <a:pt x="33" y="141"/>
                  </a:cubicBezTo>
                  <a:cubicBezTo>
                    <a:pt x="26" y="139"/>
                    <a:pt x="19" y="139"/>
                    <a:pt x="9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Freeform 48">
              <a:extLst>
                <a:ext uri="{FF2B5EF4-FFF2-40B4-BE49-F238E27FC236}">
                  <a16:creationId xmlns:a16="http://schemas.microsoft.com/office/drawing/2014/main" id="{F2ACB36D-62AA-415F-A169-47F067902B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0426" y="4668838"/>
              <a:ext cx="280988" cy="458788"/>
            </a:xfrm>
            <a:custGeom>
              <a:avLst/>
              <a:gdLst>
                <a:gd name="T0" fmla="*/ 85 w 85"/>
                <a:gd name="T1" fmla="*/ 139 h 139"/>
                <a:gd name="T2" fmla="*/ 62 w 85"/>
                <a:gd name="T3" fmla="*/ 139 h 139"/>
                <a:gd name="T4" fmla="*/ 65 w 85"/>
                <a:gd name="T5" fmla="*/ 124 h 139"/>
                <a:gd name="T6" fmla="*/ 62 w 85"/>
                <a:gd name="T7" fmla="*/ 108 h 139"/>
                <a:gd name="T8" fmla="*/ 26 w 85"/>
                <a:gd name="T9" fmla="*/ 88 h 139"/>
                <a:gd name="T10" fmla="*/ 22 w 85"/>
                <a:gd name="T11" fmla="*/ 90 h 139"/>
                <a:gd name="T12" fmla="*/ 20 w 85"/>
                <a:gd name="T13" fmla="*/ 139 h 139"/>
                <a:gd name="T14" fmla="*/ 0 w 85"/>
                <a:gd name="T15" fmla="*/ 139 h 139"/>
                <a:gd name="T16" fmla="*/ 8 w 85"/>
                <a:gd name="T17" fmla="*/ 116 h 139"/>
                <a:gd name="T18" fmla="*/ 35 w 85"/>
                <a:gd name="T19" fmla="*/ 12 h 139"/>
                <a:gd name="T20" fmla="*/ 44 w 85"/>
                <a:gd name="T21" fmla="*/ 0 h 139"/>
                <a:gd name="T22" fmla="*/ 48 w 85"/>
                <a:gd name="T23" fmla="*/ 1 h 139"/>
                <a:gd name="T24" fmla="*/ 74 w 85"/>
                <a:gd name="T25" fmla="*/ 107 h 139"/>
                <a:gd name="T26" fmla="*/ 85 w 85"/>
                <a:gd name="T27" fmla="*/ 139 h 139"/>
                <a:gd name="T28" fmla="*/ 57 w 85"/>
                <a:gd name="T29" fmla="*/ 84 h 139"/>
                <a:gd name="T30" fmla="*/ 41 w 85"/>
                <a:gd name="T31" fmla="*/ 21 h 139"/>
                <a:gd name="T32" fmla="*/ 39 w 85"/>
                <a:gd name="T33" fmla="*/ 21 h 139"/>
                <a:gd name="T34" fmla="*/ 23 w 85"/>
                <a:gd name="T35" fmla="*/ 84 h 139"/>
                <a:gd name="T36" fmla="*/ 57 w 85"/>
                <a:gd name="T37" fmla="*/ 84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5" h="139">
                  <a:moveTo>
                    <a:pt x="85" y="139"/>
                  </a:moveTo>
                  <a:cubicBezTo>
                    <a:pt x="79" y="139"/>
                    <a:pt x="70" y="139"/>
                    <a:pt x="62" y="139"/>
                  </a:cubicBezTo>
                  <a:cubicBezTo>
                    <a:pt x="63" y="134"/>
                    <a:pt x="65" y="129"/>
                    <a:pt x="65" y="124"/>
                  </a:cubicBezTo>
                  <a:cubicBezTo>
                    <a:pt x="65" y="119"/>
                    <a:pt x="63" y="114"/>
                    <a:pt x="62" y="108"/>
                  </a:cubicBezTo>
                  <a:cubicBezTo>
                    <a:pt x="58" y="89"/>
                    <a:pt x="45" y="82"/>
                    <a:pt x="26" y="88"/>
                  </a:cubicBezTo>
                  <a:cubicBezTo>
                    <a:pt x="25" y="89"/>
                    <a:pt x="23" y="89"/>
                    <a:pt x="22" y="90"/>
                  </a:cubicBezTo>
                  <a:cubicBezTo>
                    <a:pt x="15" y="97"/>
                    <a:pt x="13" y="130"/>
                    <a:pt x="20" y="139"/>
                  </a:cubicBezTo>
                  <a:cubicBezTo>
                    <a:pt x="12" y="139"/>
                    <a:pt x="5" y="139"/>
                    <a:pt x="0" y="139"/>
                  </a:cubicBezTo>
                  <a:cubicBezTo>
                    <a:pt x="2" y="131"/>
                    <a:pt x="6" y="124"/>
                    <a:pt x="8" y="116"/>
                  </a:cubicBezTo>
                  <a:cubicBezTo>
                    <a:pt x="17" y="82"/>
                    <a:pt x="26" y="47"/>
                    <a:pt x="35" y="12"/>
                  </a:cubicBezTo>
                  <a:cubicBezTo>
                    <a:pt x="37" y="7"/>
                    <a:pt x="41" y="4"/>
                    <a:pt x="44" y="0"/>
                  </a:cubicBezTo>
                  <a:cubicBezTo>
                    <a:pt x="46" y="0"/>
                    <a:pt x="47" y="1"/>
                    <a:pt x="48" y="1"/>
                  </a:cubicBezTo>
                  <a:cubicBezTo>
                    <a:pt x="57" y="36"/>
                    <a:pt x="65" y="72"/>
                    <a:pt x="74" y="107"/>
                  </a:cubicBezTo>
                  <a:cubicBezTo>
                    <a:pt x="77" y="118"/>
                    <a:pt x="81" y="128"/>
                    <a:pt x="85" y="139"/>
                  </a:cubicBezTo>
                  <a:close/>
                  <a:moveTo>
                    <a:pt x="57" y="84"/>
                  </a:moveTo>
                  <a:cubicBezTo>
                    <a:pt x="52" y="62"/>
                    <a:pt x="47" y="41"/>
                    <a:pt x="41" y="21"/>
                  </a:cubicBezTo>
                  <a:cubicBezTo>
                    <a:pt x="40" y="21"/>
                    <a:pt x="40" y="21"/>
                    <a:pt x="39" y="21"/>
                  </a:cubicBezTo>
                  <a:cubicBezTo>
                    <a:pt x="33" y="42"/>
                    <a:pt x="28" y="63"/>
                    <a:pt x="23" y="84"/>
                  </a:cubicBezTo>
                  <a:cubicBezTo>
                    <a:pt x="34" y="84"/>
                    <a:pt x="45" y="84"/>
                    <a:pt x="57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Freeform 49">
              <a:extLst>
                <a:ext uri="{FF2B5EF4-FFF2-40B4-BE49-F238E27FC236}">
                  <a16:creationId xmlns:a16="http://schemas.microsoft.com/office/drawing/2014/main" id="{10FF9B3A-D0D1-467D-9264-3177EB0B8D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2338" y="4681538"/>
              <a:ext cx="265113" cy="455613"/>
            </a:xfrm>
            <a:custGeom>
              <a:avLst/>
              <a:gdLst>
                <a:gd name="T0" fmla="*/ 0 w 80"/>
                <a:gd name="T1" fmla="*/ 0 h 138"/>
                <a:gd name="T2" fmla="*/ 22 w 80"/>
                <a:gd name="T3" fmla="*/ 0 h 138"/>
                <a:gd name="T4" fmla="*/ 17 w 80"/>
                <a:gd name="T5" fmla="*/ 16 h 138"/>
                <a:gd name="T6" fmla="*/ 17 w 80"/>
                <a:gd name="T7" fmla="*/ 106 h 138"/>
                <a:gd name="T8" fmla="*/ 37 w 80"/>
                <a:gd name="T9" fmla="*/ 132 h 138"/>
                <a:gd name="T10" fmla="*/ 69 w 80"/>
                <a:gd name="T11" fmla="*/ 114 h 138"/>
                <a:gd name="T12" fmla="*/ 72 w 80"/>
                <a:gd name="T13" fmla="*/ 96 h 138"/>
                <a:gd name="T14" fmla="*/ 72 w 80"/>
                <a:gd name="T15" fmla="*/ 20 h 138"/>
                <a:gd name="T16" fmla="*/ 66 w 80"/>
                <a:gd name="T17" fmla="*/ 0 h 138"/>
                <a:gd name="T18" fmla="*/ 80 w 80"/>
                <a:gd name="T19" fmla="*/ 0 h 138"/>
                <a:gd name="T20" fmla="*/ 75 w 80"/>
                <a:gd name="T21" fmla="*/ 20 h 138"/>
                <a:gd name="T22" fmla="*/ 75 w 80"/>
                <a:gd name="T23" fmla="*/ 103 h 138"/>
                <a:gd name="T24" fmla="*/ 42 w 80"/>
                <a:gd name="T25" fmla="*/ 137 h 138"/>
                <a:gd name="T26" fmla="*/ 5 w 80"/>
                <a:gd name="T27" fmla="*/ 105 h 138"/>
                <a:gd name="T28" fmla="*/ 4 w 80"/>
                <a:gd name="T29" fmla="*/ 20 h 138"/>
                <a:gd name="T30" fmla="*/ 0 w 80"/>
                <a:gd name="T31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138">
                  <a:moveTo>
                    <a:pt x="0" y="0"/>
                  </a:moveTo>
                  <a:cubicBezTo>
                    <a:pt x="6" y="0"/>
                    <a:pt x="15" y="0"/>
                    <a:pt x="22" y="0"/>
                  </a:cubicBezTo>
                  <a:cubicBezTo>
                    <a:pt x="20" y="6"/>
                    <a:pt x="17" y="11"/>
                    <a:pt x="17" y="16"/>
                  </a:cubicBezTo>
                  <a:cubicBezTo>
                    <a:pt x="17" y="46"/>
                    <a:pt x="17" y="76"/>
                    <a:pt x="17" y="106"/>
                  </a:cubicBezTo>
                  <a:cubicBezTo>
                    <a:pt x="17" y="120"/>
                    <a:pt x="23" y="129"/>
                    <a:pt x="37" y="132"/>
                  </a:cubicBezTo>
                  <a:cubicBezTo>
                    <a:pt x="49" y="135"/>
                    <a:pt x="65" y="126"/>
                    <a:pt x="69" y="114"/>
                  </a:cubicBezTo>
                  <a:cubicBezTo>
                    <a:pt x="71" y="108"/>
                    <a:pt x="72" y="102"/>
                    <a:pt x="72" y="96"/>
                  </a:cubicBezTo>
                  <a:cubicBezTo>
                    <a:pt x="72" y="71"/>
                    <a:pt x="72" y="45"/>
                    <a:pt x="72" y="20"/>
                  </a:cubicBezTo>
                  <a:cubicBezTo>
                    <a:pt x="72" y="13"/>
                    <a:pt x="68" y="7"/>
                    <a:pt x="66" y="0"/>
                  </a:cubicBezTo>
                  <a:cubicBezTo>
                    <a:pt x="70" y="0"/>
                    <a:pt x="76" y="0"/>
                    <a:pt x="80" y="0"/>
                  </a:cubicBezTo>
                  <a:cubicBezTo>
                    <a:pt x="78" y="7"/>
                    <a:pt x="75" y="14"/>
                    <a:pt x="75" y="20"/>
                  </a:cubicBezTo>
                  <a:cubicBezTo>
                    <a:pt x="74" y="48"/>
                    <a:pt x="75" y="75"/>
                    <a:pt x="75" y="103"/>
                  </a:cubicBezTo>
                  <a:cubicBezTo>
                    <a:pt x="74" y="123"/>
                    <a:pt x="62" y="136"/>
                    <a:pt x="42" y="137"/>
                  </a:cubicBezTo>
                  <a:cubicBezTo>
                    <a:pt x="20" y="138"/>
                    <a:pt x="6" y="127"/>
                    <a:pt x="5" y="105"/>
                  </a:cubicBezTo>
                  <a:cubicBezTo>
                    <a:pt x="4" y="77"/>
                    <a:pt x="5" y="49"/>
                    <a:pt x="4" y="20"/>
                  </a:cubicBezTo>
                  <a:cubicBezTo>
                    <a:pt x="4" y="13"/>
                    <a:pt x="2" y="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Freeform 50">
              <a:extLst>
                <a:ext uri="{FF2B5EF4-FFF2-40B4-BE49-F238E27FC236}">
                  <a16:creationId xmlns:a16="http://schemas.microsoft.com/office/drawing/2014/main" id="{5E97E16E-5F02-447D-AA5C-5D72656ECE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151" y="4681538"/>
              <a:ext cx="285750" cy="446088"/>
            </a:xfrm>
            <a:custGeom>
              <a:avLst/>
              <a:gdLst>
                <a:gd name="T0" fmla="*/ 65 w 87"/>
                <a:gd name="T1" fmla="*/ 43 h 135"/>
                <a:gd name="T2" fmla="*/ 65 w 87"/>
                <a:gd name="T3" fmla="*/ 82 h 135"/>
                <a:gd name="T4" fmla="*/ 47 w 87"/>
                <a:gd name="T5" fmla="*/ 66 h 135"/>
                <a:gd name="T6" fmla="*/ 19 w 87"/>
                <a:gd name="T7" fmla="*/ 66 h 135"/>
                <a:gd name="T8" fmla="*/ 25 w 87"/>
                <a:gd name="T9" fmla="*/ 135 h 135"/>
                <a:gd name="T10" fmla="*/ 0 w 87"/>
                <a:gd name="T11" fmla="*/ 135 h 135"/>
                <a:gd name="T12" fmla="*/ 7 w 87"/>
                <a:gd name="T13" fmla="*/ 120 h 135"/>
                <a:gd name="T14" fmla="*/ 7 w 87"/>
                <a:gd name="T15" fmla="*/ 16 h 135"/>
                <a:gd name="T16" fmla="*/ 1 w 87"/>
                <a:gd name="T17" fmla="*/ 0 h 135"/>
                <a:gd name="T18" fmla="*/ 78 w 87"/>
                <a:gd name="T19" fmla="*/ 0 h 135"/>
                <a:gd name="T20" fmla="*/ 87 w 87"/>
                <a:gd name="T21" fmla="*/ 26 h 135"/>
                <a:gd name="T22" fmla="*/ 31 w 87"/>
                <a:gd name="T23" fmla="*/ 3 h 135"/>
                <a:gd name="T24" fmla="*/ 20 w 87"/>
                <a:gd name="T25" fmla="*/ 12 h 135"/>
                <a:gd name="T26" fmla="*/ 20 w 87"/>
                <a:gd name="T27" fmla="*/ 60 h 135"/>
                <a:gd name="T28" fmla="*/ 65 w 87"/>
                <a:gd name="T29" fmla="*/ 43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7" h="135">
                  <a:moveTo>
                    <a:pt x="65" y="43"/>
                  </a:moveTo>
                  <a:cubicBezTo>
                    <a:pt x="65" y="59"/>
                    <a:pt x="65" y="71"/>
                    <a:pt x="65" y="82"/>
                  </a:cubicBezTo>
                  <a:cubicBezTo>
                    <a:pt x="60" y="77"/>
                    <a:pt x="55" y="69"/>
                    <a:pt x="47" y="66"/>
                  </a:cubicBezTo>
                  <a:cubicBezTo>
                    <a:pt x="40" y="63"/>
                    <a:pt x="30" y="66"/>
                    <a:pt x="19" y="66"/>
                  </a:cubicBezTo>
                  <a:cubicBezTo>
                    <a:pt x="23" y="89"/>
                    <a:pt x="13" y="113"/>
                    <a:pt x="25" y="135"/>
                  </a:cubicBezTo>
                  <a:cubicBezTo>
                    <a:pt x="18" y="135"/>
                    <a:pt x="8" y="135"/>
                    <a:pt x="0" y="135"/>
                  </a:cubicBezTo>
                  <a:cubicBezTo>
                    <a:pt x="3" y="130"/>
                    <a:pt x="7" y="125"/>
                    <a:pt x="7" y="120"/>
                  </a:cubicBezTo>
                  <a:cubicBezTo>
                    <a:pt x="8" y="85"/>
                    <a:pt x="8" y="51"/>
                    <a:pt x="7" y="16"/>
                  </a:cubicBezTo>
                  <a:cubicBezTo>
                    <a:pt x="7" y="11"/>
                    <a:pt x="3" y="5"/>
                    <a:pt x="1" y="0"/>
                  </a:cubicBezTo>
                  <a:cubicBezTo>
                    <a:pt x="25" y="0"/>
                    <a:pt x="51" y="0"/>
                    <a:pt x="78" y="0"/>
                  </a:cubicBezTo>
                  <a:cubicBezTo>
                    <a:pt x="81" y="9"/>
                    <a:pt x="84" y="17"/>
                    <a:pt x="87" y="26"/>
                  </a:cubicBezTo>
                  <a:cubicBezTo>
                    <a:pt x="72" y="6"/>
                    <a:pt x="53" y="0"/>
                    <a:pt x="31" y="3"/>
                  </a:cubicBezTo>
                  <a:cubicBezTo>
                    <a:pt x="27" y="3"/>
                    <a:pt x="20" y="8"/>
                    <a:pt x="20" y="12"/>
                  </a:cubicBezTo>
                  <a:cubicBezTo>
                    <a:pt x="19" y="28"/>
                    <a:pt x="20" y="44"/>
                    <a:pt x="20" y="60"/>
                  </a:cubicBezTo>
                  <a:cubicBezTo>
                    <a:pt x="48" y="65"/>
                    <a:pt x="57" y="62"/>
                    <a:pt x="65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Freeform 51">
              <a:extLst>
                <a:ext uri="{FF2B5EF4-FFF2-40B4-BE49-F238E27FC236}">
                  <a16:creationId xmlns:a16="http://schemas.microsoft.com/office/drawing/2014/main" id="{88433236-AF42-4BDF-AF33-1670DC2CF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7551" y="4681538"/>
              <a:ext cx="263525" cy="446088"/>
            </a:xfrm>
            <a:custGeom>
              <a:avLst/>
              <a:gdLst>
                <a:gd name="T0" fmla="*/ 66 w 80"/>
                <a:gd name="T1" fmla="*/ 0 h 135"/>
                <a:gd name="T2" fmla="*/ 80 w 80"/>
                <a:gd name="T3" fmla="*/ 0 h 135"/>
                <a:gd name="T4" fmla="*/ 64 w 80"/>
                <a:gd name="T5" fmla="*/ 53 h 135"/>
                <a:gd name="T6" fmla="*/ 38 w 80"/>
                <a:gd name="T7" fmla="*/ 135 h 135"/>
                <a:gd name="T8" fmla="*/ 28 w 80"/>
                <a:gd name="T9" fmla="*/ 101 h 135"/>
                <a:gd name="T10" fmla="*/ 8 w 80"/>
                <a:gd name="T11" fmla="*/ 20 h 135"/>
                <a:gd name="T12" fmla="*/ 0 w 80"/>
                <a:gd name="T13" fmla="*/ 0 h 135"/>
                <a:gd name="T14" fmla="*/ 22 w 80"/>
                <a:gd name="T15" fmla="*/ 0 h 135"/>
                <a:gd name="T16" fmla="*/ 20 w 80"/>
                <a:gd name="T17" fmla="*/ 15 h 135"/>
                <a:gd name="T18" fmla="*/ 42 w 80"/>
                <a:gd name="T19" fmla="*/ 105 h 135"/>
                <a:gd name="T20" fmla="*/ 46 w 80"/>
                <a:gd name="T21" fmla="*/ 94 h 135"/>
                <a:gd name="T22" fmla="*/ 67 w 80"/>
                <a:gd name="T23" fmla="*/ 19 h 135"/>
                <a:gd name="T24" fmla="*/ 66 w 80"/>
                <a:gd name="T25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135">
                  <a:moveTo>
                    <a:pt x="66" y="0"/>
                  </a:moveTo>
                  <a:cubicBezTo>
                    <a:pt x="70" y="0"/>
                    <a:pt x="77" y="0"/>
                    <a:pt x="80" y="0"/>
                  </a:cubicBezTo>
                  <a:cubicBezTo>
                    <a:pt x="75" y="17"/>
                    <a:pt x="69" y="35"/>
                    <a:pt x="64" y="53"/>
                  </a:cubicBezTo>
                  <a:cubicBezTo>
                    <a:pt x="56" y="80"/>
                    <a:pt x="49" y="107"/>
                    <a:pt x="38" y="135"/>
                  </a:cubicBezTo>
                  <a:cubicBezTo>
                    <a:pt x="35" y="123"/>
                    <a:pt x="31" y="112"/>
                    <a:pt x="28" y="101"/>
                  </a:cubicBezTo>
                  <a:cubicBezTo>
                    <a:pt x="22" y="74"/>
                    <a:pt x="15" y="47"/>
                    <a:pt x="8" y="20"/>
                  </a:cubicBezTo>
                  <a:cubicBezTo>
                    <a:pt x="7" y="13"/>
                    <a:pt x="3" y="7"/>
                    <a:pt x="0" y="0"/>
                  </a:cubicBezTo>
                  <a:cubicBezTo>
                    <a:pt x="7" y="0"/>
                    <a:pt x="16" y="0"/>
                    <a:pt x="22" y="0"/>
                  </a:cubicBezTo>
                  <a:cubicBezTo>
                    <a:pt x="22" y="5"/>
                    <a:pt x="19" y="11"/>
                    <a:pt x="20" y="15"/>
                  </a:cubicBezTo>
                  <a:cubicBezTo>
                    <a:pt x="27" y="44"/>
                    <a:pt x="34" y="73"/>
                    <a:pt x="42" y="105"/>
                  </a:cubicBezTo>
                  <a:cubicBezTo>
                    <a:pt x="44" y="99"/>
                    <a:pt x="46" y="97"/>
                    <a:pt x="46" y="94"/>
                  </a:cubicBezTo>
                  <a:cubicBezTo>
                    <a:pt x="53" y="69"/>
                    <a:pt x="61" y="44"/>
                    <a:pt x="67" y="19"/>
                  </a:cubicBezTo>
                  <a:cubicBezTo>
                    <a:pt x="68" y="14"/>
                    <a:pt x="66" y="7"/>
                    <a:pt x="6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Freeform 52">
              <a:extLst>
                <a:ext uri="{FF2B5EF4-FFF2-40B4-BE49-F238E27FC236}">
                  <a16:creationId xmlns:a16="http://schemas.microsoft.com/office/drawing/2014/main" id="{BEEE5480-8FD0-46BC-9D51-6F5277AC2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8751" y="4681538"/>
              <a:ext cx="260350" cy="452438"/>
            </a:xfrm>
            <a:custGeom>
              <a:avLst/>
              <a:gdLst>
                <a:gd name="T0" fmla="*/ 0 w 79"/>
                <a:gd name="T1" fmla="*/ 0 h 137"/>
                <a:gd name="T2" fmla="*/ 22 w 79"/>
                <a:gd name="T3" fmla="*/ 0 h 137"/>
                <a:gd name="T4" fmla="*/ 17 w 79"/>
                <a:gd name="T5" fmla="*/ 18 h 137"/>
                <a:gd name="T6" fmla="*/ 17 w 79"/>
                <a:gd name="T7" fmla="*/ 103 h 137"/>
                <a:gd name="T8" fmla="*/ 40 w 79"/>
                <a:gd name="T9" fmla="*/ 132 h 137"/>
                <a:gd name="T10" fmla="*/ 71 w 79"/>
                <a:gd name="T11" fmla="*/ 106 h 137"/>
                <a:gd name="T12" fmla="*/ 71 w 79"/>
                <a:gd name="T13" fmla="*/ 12 h 137"/>
                <a:gd name="T14" fmla="*/ 64 w 79"/>
                <a:gd name="T15" fmla="*/ 0 h 137"/>
                <a:gd name="T16" fmla="*/ 79 w 79"/>
                <a:gd name="T17" fmla="*/ 0 h 137"/>
                <a:gd name="T18" fmla="*/ 74 w 79"/>
                <a:gd name="T19" fmla="*/ 22 h 137"/>
                <a:gd name="T20" fmla="*/ 74 w 79"/>
                <a:gd name="T21" fmla="*/ 103 h 137"/>
                <a:gd name="T22" fmla="*/ 39 w 79"/>
                <a:gd name="T23" fmla="*/ 137 h 137"/>
                <a:gd name="T24" fmla="*/ 5 w 79"/>
                <a:gd name="T25" fmla="*/ 103 h 137"/>
                <a:gd name="T26" fmla="*/ 4 w 79"/>
                <a:gd name="T27" fmla="*/ 19 h 137"/>
                <a:gd name="T28" fmla="*/ 0 w 79"/>
                <a:gd name="T2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" h="137">
                  <a:moveTo>
                    <a:pt x="0" y="0"/>
                  </a:moveTo>
                  <a:cubicBezTo>
                    <a:pt x="7" y="0"/>
                    <a:pt x="15" y="0"/>
                    <a:pt x="22" y="0"/>
                  </a:cubicBezTo>
                  <a:cubicBezTo>
                    <a:pt x="20" y="6"/>
                    <a:pt x="17" y="12"/>
                    <a:pt x="17" y="18"/>
                  </a:cubicBezTo>
                  <a:cubicBezTo>
                    <a:pt x="16" y="47"/>
                    <a:pt x="16" y="75"/>
                    <a:pt x="17" y="103"/>
                  </a:cubicBezTo>
                  <a:cubicBezTo>
                    <a:pt x="17" y="122"/>
                    <a:pt x="24" y="131"/>
                    <a:pt x="40" y="132"/>
                  </a:cubicBezTo>
                  <a:cubicBezTo>
                    <a:pt x="55" y="133"/>
                    <a:pt x="70" y="122"/>
                    <a:pt x="71" y="106"/>
                  </a:cubicBezTo>
                  <a:cubicBezTo>
                    <a:pt x="72" y="75"/>
                    <a:pt x="71" y="43"/>
                    <a:pt x="71" y="12"/>
                  </a:cubicBezTo>
                  <a:cubicBezTo>
                    <a:pt x="71" y="8"/>
                    <a:pt x="66" y="4"/>
                    <a:pt x="64" y="0"/>
                  </a:cubicBezTo>
                  <a:cubicBezTo>
                    <a:pt x="69" y="0"/>
                    <a:pt x="75" y="0"/>
                    <a:pt x="79" y="0"/>
                  </a:cubicBezTo>
                  <a:cubicBezTo>
                    <a:pt x="78" y="7"/>
                    <a:pt x="74" y="15"/>
                    <a:pt x="74" y="22"/>
                  </a:cubicBezTo>
                  <a:cubicBezTo>
                    <a:pt x="74" y="49"/>
                    <a:pt x="74" y="76"/>
                    <a:pt x="74" y="103"/>
                  </a:cubicBezTo>
                  <a:cubicBezTo>
                    <a:pt x="74" y="124"/>
                    <a:pt x="59" y="137"/>
                    <a:pt x="39" y="137"/>
                  </a:cubicBezTo>
                  <a:cubicBezTo>
                    <a:pt x="17" y="137"/>
                    <a:pt x="5" y="126"/>
                    <a:pt x="5" y="103"/>
                  </a:cubicBezTo>
                  <a:cubicBezTo>
                    <a:pt x="5" y="75"/>
                    <a:pt x="5" y="47"/>
                    <a:pt x="4" y="19"/>
                  </a:cubicBezTo>
                  <a:cubicBezTo>
                    <a:pt x="4" y="13"/>
                    <a:pt x="1" y="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Freeform 53">
              <a:extLst>
                <a:ext uri="{FF2B5EF4-FFF2-40B4-BE49-F238E27FC236}">
                  <a16:creationId xmlns:a16="http://schemas.microsoft.com/office/drawing/2014/main" id="{DD544371-6C09-4C2F-B678-626259896B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2376" y="4681538"/>
              <a:ext cx="288925" cy="442913"/>
            </a:xfrm>
            <a:custGeom>
              <a:avLst/>
              <a:gdLst>
                <a:gd name="T0" fmla="*/ 88 w 88"/>
                <a:gd name="T1" fmla="*/ 27 h 134"/>
                <a:gd name="T2" fmla="*/ 50 w 88"/>
                <a:gd name="T3" fmla="*/ 6 h 134"/>
                <a:gd name="T4" fmla="*/ 50 w 88"/>
                <a:gd name="T5" fmla="*/ 89 h 134"/>
                <a:gd name="T6" fmla="*/ 51 w 88"/>
                <a:gd name="T7" fmla="*/ 118 h 134"/>
                <a:gd name="T8" fmla="*/ 57 w 88"/>
                <a:gd name="T9" fmla="*/ 134 h 134"/>
                <a:gd name="T10" fmla="*/ 31 w 88"/>
                <a:gd name="T11" fmla="*/ 134 h 134"/>
                <a:gd name="T12" fmla="*/ 38 w 88"/>
                <a:gd name="T13" fmla="*/ 115 h 134"/>
                <a:gd name="T14" fmla="*/ 38 w 88"/>
                <a:gd name="T15" fmla="*/ 20 h 134"/>
                <a:gd name="T16" fmla="*/ 33 w 88"/>
                <a:gd name="T17" fmla="*/ 6 h 134"/>
                <a:gd name="T18" fmla="*/ 12 w 88"/>
                <a:gd name="T19" fmla="*/ 13 h 134"/>
                <a:gd name="T20" fmla="*/ 0 w 88"/>
                <a:gd name="T21" fmla="*/ 28 h 134"/>
                <a:gd name="T22" fmla="*/ 7 w 88"/>
                <a:gd name="T23" fmla="*/ 0 h 134"/>
                <a:gd name="T24" fmla="*/ 82 w 88"/>
                <a:gd name="T25" fmla="*/ 0 h 134"/>
                <a:gd name="T26" fmla="*/ 88 w 88"/>
                <a:gd name="T27" fmla="*/ 27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8" h="134">
                  <a:moveTo>
                    <a:pt x="88" y="27"/>
                  </a:moveTo>
                  <a:cubicBezTo>
                    <a:pt x="73" y="3"/>
                    <a:pt x="73" y="3"/>
                    <a:pt x="50" y="6"/>
                  </a:cubicBezTo>
                  <a:cubicBezTo>
                    <a:pt x="50" y="34"/>
                    <a:pt x="50" y="61"/>
                    <a:pt x="50" y="89"/>
                  </a:cubicBezTo>
                  <a:cubicBezTo>
                    <a:pt x="50" y="99"/>
                    <a:pt x="50" y="108"/>
                    <a:pt x="51" y="118"/>
                  </a:cubicBezTo>
                  <a:cubicBezTo>
                    <a:pt x="51" y="123"/>
                    <a:pt x="55" y="129"/>
                    <a:pt x="57" y="134"/>
                  </a:cubicBezTo>
                  <a:cubicBezTo>
                    <a:pt x="50" y="134"/>
                    <a:pt x="39" y="134"/>
                    <a:pt x="31" y="134"/>
                  </a:cubicBezTo>
                  <a:cubicBezTo>
                    <a:pt x="33" y="129"/>
                    <a:pt x="38" y="122"/>
                    <a:pt x="38" y="115"/>
                  </a:cubicBezTo>
                  <a:cubicBezTo>
                    <a:pt x="39" y="84"/>
                    <a:pt x="39" y="52"/>
                    <a:pt x="38" y="20"/>
                  </a:cubicBezTo>
                  <a:cubicBezTo>
                    <a:pt x="38" y="15"/>
                    <a:pt x="34" y="5"/>
                    <a:pt x="33" y="6"/>
                  </a:cubicBezTo>
                  <a:cubicBezTo>
                    <a:pt x="25" y="6"/>
                    <a:pt x="17" y="9"/>
                    <a:pt x="12" y="13"/>
                  </a:cubicBezTo>
                  <a:cubicBezTo>
                    <a:pt x="7" y="16"/>
                    <a:pt x="6" y="23"/>
                    <a:pt x="0" y="28"/>
                  </a:cubicBezTo>
                  <a:cubicBezTo>
                    <a:pt x="2" y="19"/>
                    <a:pt x="4" y="10"/>
                    <a:pt x="7" y="0"/>
                  </a:cubicBezTo>
                  <a:cubicBezTo>
                    <a:pt x="32" y="0"/>
                    <a:pt x="56" y="0"/>
                    <a:pt x="82" y="0"/>
                  </a:cubicBezTo>
                  <a:cubicBezTo>
                    <a:pt x="84" y="9"/>
                    <a:pt x="86" y="18"/>
                    <a:pt x="88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Freeform 54">
              <a:extLst>
                <a:ext uri="{FF2B5EF4-FFF2-40B4-BE49-F238E27FC236}">
                  <a16:creationId xmlns:a16="http://schemas.microsoft.com/office/drawing/2014/main" id="{00BD4F16-78A9-488C-8E24-B824BC4982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7501" y="4681538"/>
              <a:ext cx="274638" cy="446088"/>
            </a:xfrm>
            <a:custGeom>
              <a:avLst/>
              <a:gdLst>
                <a:gd name="T0" fmla="*/ 62 w 83"/>
                <a:gd name="T1" fmla="*/ 135 h 135"/>
                <a:gd name="T2" fmla="*/ 28 w 83"/>
                <a:gd name="T3" fmla="*/ 135 h 135"/>
                <a:gd name="T4" fmla="*/ 36 w 83"/>
                <a:gd name="T5" fmla="*/ 115 h 135"/>
                <a:gd name="T6" fmla="*/ 0 w 83"/>
                <a:gd name="T7" fmla="*/ 0 h 135"/>
                <a:gd name="T8" fmla="*/ 21 w 83"/>
                <a:gd name="T9" fmla="*/ 0 h 135"/>
                <a:gd name="T10" fmla="*/ 43 w 83"/>
                <a:gd name="T11" fmla="*/ 71 h 135"/>
                <a:gd name="T12" fmla="*/ 63 w 83"/>
                <a:gd name="T13" fmla="*/ 0 h 135"/>
                <a:gd name="T14" fmla="*/ 83 w 83"/>
                <a:gd name="T15" fmla="*/ 0 h 135"/>
                <a:gd name="T16" fmla="*/ 62 w 83"/>
                <a:gd name="T17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135">
                  <a:moveTo>
                    <a:pt x="62" y="135"/>
                  </a:moveTo>
                  <a:cubicBezTo>
                    <a:pt x="47" y="135"/>
                    <a:pt x="36" y="135"/>
                    <a:pt x="28" y="135"/>
                  </a:cubicBezTo>
                  <a:cubicBezTo>
                    <a:pt x="31" y="129"/>
                    <a:pt x="35" y="122"/>
                    <a:pt x="36" y="115"/>
                  </a:cubicBezTo>
                  <a:cubicBezTo>
                    <a:pt x="37" y="86"/>
                    <a:pt x="17" y="24"/>
                    <a:pt x="0" y="0"/>
                  </a:cubicBezTo>
                  <a:cubicBezTo>
                    <a:pt x="8" y="0"/>
                    <a:pt x="17" y="0"/>
                    <a:pt x="21" y="0"/>
                  </a:cubicBezTo>
                  <a:cubicBezTo>
                    <a:pt x="20" y="27"/>
                    <a:pt x="35" y="48"/>
                    <a:pt x="43" y="71"/>
                  </a:cubicBezTo>
                  <a:cubicBezTo>
                    <a:pt x="51" y="48"/>
                    <a:pt x="69" y="28"/>
                    <a:pt x="63" y="0"/>
                  </a:cubicBezTo>
                  <a:cubicBezTo>
                    <a:pt x="68" y="0"/>
                    <a:pt x="76" y="0"/>
                    <a:pt x="83" y="0"/>
                  </a:cubicBezTo>
                  <a:cubicBezTo>
                    <a:pt x="51" y="35"/>
                    <a:pt x="34" y="124"/>
                    <a:pt x="62" y="1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Freeform 55">
              <a:extLst>
                <a:ext uri="{FF2B5EF4-FFF2-40B4-BE49-F238E27FC236}">
                  <a16:creationId xmlns:a16="http://schemas.microsoft.com/office/drawing/2014/main" id="{E19614A5-958E-44D3-989F-1BC7755E139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9163" y="4681538"/>
              <a:ext cx="203200" cy="442913"/>
            </a:xfrm>
            <a:custGeom>
              <a:avLst/>
              <a:gdLst>
                <a:gd name="T0" fmla="*/ 0 w 62"/>
                <a:gd name="T1" fmla="*/ 132 h 134"/>
                <a:gd name="T2" fmla="*/ 10 w 62"/>
                <a:gd name="T3" fmla="*/ 132 h 134"/>
                <a:gd name="T4" fmla="*/ 23 w 62"/>
                <a:gd name="T5" fmla="*/ 119 h 134"/>
                <a:gd name="T6" fmla="*/ 23 w 62"/>
                <a:gd name="T7" fmla="*/ 18 h 134"/>
                <a:gd name="T8" fmla="*/ 8 w 62"/>
                <a:gd name="T9" fmla="*/ 2 h 134"/>
                <a:gd name="T10" fmla="*/ 0 w 62"/>
                <a:gd name="T11" fmla="*/ 0 h 134"/>
                <a:gd name="T12" fmla="*/ 58 w 62"/>
                <a:gd name="T13" fmla="*/ 0 h 134"/>
                <a:gd name="T14" fmla="*/ 58 w 62"/>
                <a:gd name="T15" fmla="*/ 2 h 134"/>
                <a:gd name="T16" fmla="*/ 52 w 62"/>
                <a:gd name="T17" fmla="*/ 2 h 134"/>
                <a:gd name="T18" fmla="*/ 34 w 62"/>
                <a:gd name="T19" fmla="*/ 22 h 134"/>
                <a:gd name="T20" fmla="*/ 34 w 62"/>
                <a:gd name="T21" fmla="*/ 104 h 134"/>
                <a:gd name="T22" fmla="*/ 62 w 62"/>
                <a:gd name="T23" fmla="*/ 134 h 134"/>
                <a:gd name="T24" fmla="*/ 0 w 62"/>
                <a:gd name="T25" fmla="*/ 134 h 134"/>
                <a:gd name="T26" fmla="*/ 0 w 62"/>
                <a:gd name="T27" fmla="*/ 132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2" h="134">
                  <a:moveTo>
                    <a:pt x="0" y="132"/>
                  </a:moveTo>
                  <a:cubicBezTo>
                    <a:pt x="3" y="132"/>
                    <a:pt x="7" y="132"/>
                    <a:pt x="10" y="132"/>
                  </a:cubicBezTo>
                  <a:cubicBezTo>
                    <a:pt x="20" y="133"/>
                    <a:pt x="23" y="128"/>
                    <a:pt x="23" y="119"/>
                  </a:cubicBezTo>
                  <a:cubicBezTo>
                    <a:pt x="23" y="85"/>
                    <a:pt x="23" y="52"/>
                    <a:pt x="23" y="18"/>
                  </a:cubicBezTo>
                  <a:cubicBezTo>
                    <a:pt x="24" y="7"/>
                    <a:pt x="20" y="1"/>
                    <a:pt x="8" y="2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19" y="0"/>
                    <a:pt x="38" y="0"/>
                    <a:pt x="58" y="0"/>
                  </a:cubicBezTo>
                  <a:cubicBezTo>
                    <a:pt x="58" y="1"/>
                    <a:pt x="58" y="1"/>
                    <a:pt x="58" y="2"/>
                  </a:cubicBezTo>
                  <a:cubicBezTo>
                    <a:pt x="56" y="2"/>
                    <a:pt x="54" y="3"/>
                    <a:pt x="52" y="2"/>
                  </a:cubicBezTo>
                  <a:cubicBezTo>
                    <a:pt x="37" y="0"/>
                    <a:pt x="34" y="8"/>
                    <a:pt x="34" y="22"/>
                  </a:cubicBezTo>
                  <a:cubicBezTo>
                    <a:pt x="35" y="49"/>
                    <a:pt x="34" y="77"/>
                    <a:pt x="34" y="104"/>
                  </a:cubicBezTo>
                  <a:cubicBezTo>
                    <a:pt x="34" y="130"/>
                    <a:pt x="34" y="130"/>
                    <a:pt x="62" y="134"/>
                  </a:cubicBezTo>
                  <a:cubicBezTo>
                    <a:pt x="38" y="134"/>
                    <a:pt x="19" y="134"/>
                    <a:pt x="0" y="134"/>
                  </a:cubicBezTo>
                  <a:cubicBezTo>
                    <a:pt x="0" y="134"/>
                    <a:pt x="0" y="133"/>
                    <a:pt x="0" y="1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Freeform 56">
              <a:extLst>
                <a:ext uri="{FF2B5EF4-FFF2-40B4-BE49-F238E27FC236}">
                  <a16:creationId xmlns:a16="http://schemas.microsoft.com/office/drawing/2014/main" id="{BC4B5CCE-1922-4624-A22D-0C09CACBF00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4813" y="4681538"/>
              <a:ext cx="184150" cy="446088"/>
            </a:xfrm>
            <a:custGeom>
              <a:avLst/>
              <a:gdLst>
                <a:gd name="T0" fmla="*/ 56 w 56"/>
                <a:gd name="T1" fmla="*/ 135 h 135"/>
                <a:gd name="T2" fmla="*/ 0 w 56"/>
                <a:gd name="T3" fmla="*/ 135 h 135"/>
                <a:gd name="T4" fmla="*/ 2 w 56"/>
                <a:gd name="T5" fmla="*/ 132 h 135"/>
                <a:gd name="T6" fmla="*/ 24 w 56"/>
                <a:gd name="T7" fmla="*/ 110 h 135"/>
                <a:gd name="T8" fmla="*/ 24 w 56"/>
                <a:gd name="T9" fmla="*/ 27 h 135"/>
                <a:gd name="T10" fmla="*/ 1 w 56"/>
                <a:gd name="T11" fmla="*/ 0 h 135"/>
                <a:gd name="T12" fmla="*/ 28 w 56"/>
                <a:gd name="T13" fmla="*/ 0 h 135"/>
                <a:gd name="T14" fmla="*/ 56 w 56"/>
                <a:gd name="T15" fmla="*/ 0 h 135"/>
                <a:gd name="T16" fmla="*/ 35 w 56"/>
                <a:gd name="T17" fmla="*/ 27 h 135"/>
                <a:gd name="T18" fmla="*/ 35 w 56"/>
                <a:gd name="T19" fmla="*/ 109 h 135"/>
                <a:gd name="T20" fmla="*/ 56 w 56"/>
                <a:gd name="T2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35">
                  <a:moveTo>
                    <a:pt x="56" y="135"/>
                  </a:moveTo>
                  <a:cubicBezTo>
                    <a:pt x="37" y="135"/>
                    <a:pt x="19" y="135"/>
                    <a:pt x="0" y="135"/>
                  </a:cubicBezTo>
                  <a:cubicBezTo>
                    <a:pt x="1" y="133"/>
                    <a:pt x="2" y="132"/>
                    <a:pt x="2" y="132"/>
                  </a:cubicBezTo>
                  <a:cubicBezTo>
                    <a:pt x="24" y="133"/>
                    <a:pt x="24" y="133"/>
                    <a:pt x="24" y="110"/>
                  </a:cubicBezTo>
                  <a:cubicBezTo>
                    <a:pt x="24" y="82"/>
                    <a:pt x="24" y="55"/>
                    <a:pt x="24" y="27"/>
                  </a:cubicBezTo>
                  <a:cubicBezTo>
                    <a:pt x="24" y="4"/>
                    <a:pt x="24" y="4"/>
                    <a:pt x="1" y="0"/>
                  </a:cubicBezTo>
                  <a:cubicBezTo>
                    <a:pt x="10" y="0"/>
                    <a:pt x="19" y="0"/>
                    <a:pt x="28" y="0"/>
                  </a:cubicBezTo>
                  <a:cubicBezTo>
                    <a:pt x="37" y="0"/>
                    <a:pt x="47" y="0"/>
                    <a:pt x="56" y="0"/>
                  </a:cubicBezTo>
                  <a:cubicBezTo>
                    <a:pt x="35" y="5"/>
                    <a:pt x="35" y="5"/>
                    <a:pt x="35" y="27"/>
                  </a:cubicBezTo>
                  <a:cubicBezTo>
                    <a:pt x="35" y="54"/>
                    <a:pt x="35" y="82"/>
                    <a:pt x="35" y="109"/>
                  </a:cubicBezTo>
                  <a:cubicBezTo>
                    <a:pt x="35" y="131"/>
                    <a:pt x="35" y="131"/>
                    <a:pt x="56" y="1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Freeform 57">
              <a:extLst>
                <a:ext uri="{FF2B5EF4-FFF2-40B4-BE49-F238E27FC236}">
                  <a16:creationId xmlns:a16="http://schemas.microsoft.com/office/drawing/2014/main" id="{A7694B58-8D5B-4594-B091-162FFF137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9938" y="3159125"/>
              <a:ext cx="95250" cy="339725"/>
            </a:xfrm>
            <a:custGeom>
              <a:avLst/>
              <a:gdLst>
                <a:gd name="T0" fmla="*/ 29 w 29"/>
                <a:gd name="T1" fmla="*/ 0 h 103"/>
                <a:gd name="T2" fmla="*/ 25 w 29"/>
                <a:gd name="T3" fmla="*/ 47 h 103"/>
                <a:gd name="T4" fmla="*/ 23 w 29"/>
                <a:gd name="T5" fmla="*/ 82 h 103"/>
                <a:gd name="T6" fmla="*/ 0 w 29"/>
                <a:gd name="T7" fmla="*/ 100 h 103"/>
                <a:gd name="T8" fmla="*/ 29 w 29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03">
                  <a:moveTo>
                    <a:pt x="29" y="0"/>
                  </a:moveTo>
                  <a:cubicBezTo>
                    <a:pt x="27" y="18"/>
                    <a:pt x="26" y="32"/>
                    <a:pt x="25" y="47"/>
                  </a:cubicBezTo>
                  <a:cubicBezTo>
                    <a:pt x="24" y="59"/>
                    <a:pt x="23" y="71"/>
                    <a:pt x="23" y="82"/>
                  </a:cubicBezTo>
                  <a:cubicBezTo>
                    <a:pt x="22" y="101"/>
                    <a:pt x="21" y="103"/>
                    <a:pt x="0" y="100"/>
                  </a:cubicBezTo>
                  <a:cubicBezTo>
                    <a:pt x="0" y="65"/>
                    <a:pt x="0" y="30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Freeform 58">
              <a:extLst>
                <a:ext uri="{FF2B5EF4-FFF2-40B4-BE49-F238E27FC236}">
                  <a16:creationId xmlns:a16="http://schemas.microsoft.com/office/drawing/2014/main" id="{7F4BA95C-D130-47DB-B5D1-CF05D2D318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972676" y="2571750"/>
              <a:ext cx="136525" cy="184150"/>
            </a:xfrm>
            <a:custGeom>
              <a:avLst/>
              <a:gdLst>
                <a:gd name="T0" fmla="*/ 0 w 41"/>
                <a:gd name="T1" fmla="*/ 56 h 56"/>
                <a:gd name="T2" fmla="*/ 0 w 41"/>
                <a:gd name="T3" fmla="*/ 18 h 56"/>
                <a:gd name="T4" fmla="*/ 20 w 41"/>
                <a:gd name="T5" fmla="*/ 9 h 56"/>
                <a:gd name="T6" fmla="*/ 41 w 41"/>
                <a:gd name="T7" fmla="*/ 31 h 56"/>
                <a:gd name="T8" fmla="*/ 18 w 41"/>
                <a:gd name="T9" fmla="*/ 49 h 56"/>
                <a:gd name="T10" fmla="*/ 0 w 41"/>
                <a:gd name="T11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56">
                  <a:moveTo>
                    <a:pt x="0" y="56"/>
                  </a:moveTo>
                  <a:cubicBezTo>
                    <a:pt x="0" y="42"/>
                    <a:pt x="0" y="30"/>
                    <a:pt x="0" y="18"/>
                  </a:cubicBezTo>
                  <a:cubicBezTo>
                    <a:pt x="1" y="4"/>
                    <a:pt x="9" y="0"/>
                    <a:pt x="20" y="9"/>
                  </a:cubicBezTo>
                  <a:cubicBezTo>
                    <a:pt x="28" y="15"/>
                    <a:pt x="34" y="24"/>
                    <a:pt x="41" y="31"/>
                  </a:cubicBezTo>
                  <a:cubicBezTo>
                    <a:pt x="33" y="37"/>
                    <a:pt x="26" y="44"/>
                    <a:pt x="18" y="49"/>
                  </a:cubicBezTo>
                  <a:cubicBezTo>
                    <a:pt x="13" y="52"/>
                    <a:pt x="7" y="53"/>
                    <a:pt x="0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 59">
              <a:extLst>
                <a:ext uri="{FF2B5EF4-FFF2-40B4-BE49-F238E27FC236}">
                  <a16:creationId xmlns:a16="http://schemas.microsoft.com/office/drawing/2014/main" id="{12ECA5A2-68C1-4C69-A0D8-E71122C3ED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93863" y="2446338"/>
              <a:ext cx="2151063" cy="2154238"/>
            </a:xfrm>
            <a:custGeom>
              <a:avLst/>
              <a:gdLst>
                <a:gd name="T0" fmla="*/ 328 w 652"/>
                <a:gd name="T1" fmla="*/ 1 h 653"/>
                <a:gd name="T2" fmla="*/ 323 w 652"/>
                <a:gd name="T3" fmla="*/ 652 h 653"/>
                <a:gd name="T4" fmla="*/ 349 w 652"/>
                <a:gd name="T5" fmla="*/ 237 h 653"/>
                <a:gd name="T6" fmla="*/ 304 w 652"/>
                <a:gd name="T7" fmla="*/ 430 h 653"/>
                <a:gd name="T8" fmla="*/ 316 w 652"/>
                <a:gd name="T9" fmla="*/ 630 h 653"/>
                <a:gd name="T10" fmla="*/ 345 w 652"/>
                <a:gd name="T11" fmla="*/ 21 h 653"/>
                <a:gd name="T12" fmla="*/ 335 w 652"/>
                <a:gd name="T13" fmla="*/ 106 h 653"/>
                <a:gd name="T14" fmla="*/ 500 w 652"/>
                <a:gd name="T15" fmla="*/ 112 h 653"/>
                <a:gd name="T16" fmla="*/ 551 w 652"/>
                <a:gd name="T17" fmla="*/ 133 h 653"/>
                <a:gd name="T18" fmla="*/ 382 w 652"/>
                <a:gd name="T19" fmla="*/ 161 h 653"/>
                <a:gd name="T20" fmla="*/ 354 w 652"/>
                <a:gd name="T21" fmla="*/ 222 h 653"/>
                <a:gd name="T22" fmla="*/ 417 w 652"/>
                <a:gd name="T23" fmla="*/ 173 h 653"/>
                <a:gd name="T24" fmla="*/ 547 w 652"/>
                <a:gd name="T25" fmla="*/ 201 h 653"/>
                <a:gd name="T26" fmla="*/ 411 w 652"/>
                <a:gd name="T27" fmla="*/ 263 h 653"/>
                <a:gd name="T28" fmla="*/ 49 w 652"/>
                <a:gd name="T29" fmla="*/ 459 h 653"/>
                <a:gd name="T30" fmla="*/ 103 w 652"/>
                <a:gd name="T31" fmla="*/ 419 h 653"/>
                <a:gd name="T32" fmla="*/ 230 w 652"/>
                <a:gd name="T33" fmla="*/ 425 h 653"/>
                <a:gd name="T34" fmla="*/ 266 w 652"/>
                <a:gd name="T35" fmla="*/ 390 h 653"/>
                <a:gd name="T36" fmla="*/ 302 w 652"/>
                <a:gd name="T37" fmla="*/ 243 h 653"/>
                <a:gd name="T38" fmla="*/ 252 w 652"/>
                <a:gd name="T39" fmla="*/ 302 h 653"/>
                <a:gd name="T40" fmla="*/ 199 w 652"/>
                <a:gd name="T41" fmla="*/ 396 h 653"/>
                <a:gd name="T42" fmla="*/ 53 w 652"/>
                <a:gd name="T43" fmla="*/ 329 h 653"/>
                <a:gd name="T44" fmla="*/ 170 w 652"/>
                <a:gd name="T45" fmla="*/ 150 h 653"/>
                <a:gd name="T46" fmla="*/ 243 w 652"/>
                <a:gd name="T47" fmla="*/ 227 h 653"/>
                <a:gd name="T48" fmla="*/ 285 w 652"/>
                <a:gd name="T49" fmla="*/ 200 h 653"/>
                <a:gd name="T50" fmla="*/ 288 w 652"/>
                <a:gd name="T51" fmla="*/ 161 h 653"/>
                <a:gd name="T52" fmla="*/ 262 w 652"/>
                <a:gd name="T53" fmla="*/ 130 h 653"/>
                <a:gd name="T54" fmla="*/ 321 w 652"/>
                <a:gd name="T55" fmla="*/ 19 h 653"/>
                <a:gd name="T56" fmla="*/ 49 w 652"/>
                <a:gd name="T57" fmla="*/ 459 h 653"/>
                <a:gd name="T58" fmla="*/ 301 w 652"/>
                <a:gd name="T59" fmla="*/ 626 h 653"/>
                <a:gd name="T60" fmla="*/ 266 w 652"/>
                <a:gd name="T61" fmla="*/ 478 h 653"/>
                <a:gd name="T62" fmla="*/ 226 w 652"/>
                <a:gd name="T63" fmla="*/ 469 h 653"/>
                <a:gd name="T64" fmla="*/ 101 w 652"/>
                <a:gd name="T65" fmla="*/ 303 h 653"/>
                <a:gd name="T66" fmla="*/ 166 w 652"/>
                <a:gd name="T67" fmla="*/ 349 h 653"/>
                <a:gd name="T68" fmla="*/ 199 w 652"/>
                <a:gd name="T69" fmla="*/ 306 h 653"/>
                <a:gd name="T70" fmla="*/ 101 w 652"/>
                <a:gd name="T71" fmla="*/ 303 h 653"/>
                <a:gd name="T72" fmla="*/ 143 w 652"/>
                <a:gd name="T73" fmla="*/ 208 h 653"/>
                <a:gd name="T74" fmla="*/ 95 w 652"/>
                <a:gd name="T75" fmla="*/ 243 h 653"/>
                <a:gd name="T76" fmla="*/ 191 w 652"/>
                <a:gd name="T77" fmla="*/ 252 h 653"/>
                <a:gd name="T78" fmla="*/ 494 w 652"/>
                <a:gd name="T79" fmla="*/ 216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52" h="653">
                  <a:moveTo>
                    <a:pt x="1" y="325"/>
                  </a:moveTo>
                  <a:cubicBezTo>
                    <a:pt x="0" y="145"/>
                    <a:pt x="153" y="0"/>
                    <a:pt x="328" y="1"/>
                  </a:cubicBezTo>
                  <a:cubicBezTo>
                    <a:pt x="503" y="3"/>
                    <a:pt x="652" y="149"/>
                    <a:pt x="651" y="327"/>
                  </a:cubicBezTo>
                  <a:cubicBezTo>
                    <a:pt x="650" y="505"/>
                    <a:pt x="506" y="653"/>
                    <a:pt x="323" y="652"/>
                  </a:cubicBezTo>
                  <a:cubicBezTo>
                    <a:pt x="140" y="650"/>
                    <a:pt x="0" y="500"/>
                    <a:pt x="1" y="325"/>
                  </a:cubicBezTo>
                  <a:close/>
                  <a:moveTo>
                    <a:pt x="349" y="237"/>
                  </a:moveTo>
                  <a:cubicBezTo>
                    <a:pt x="341" y="264"/>
                    <a:pt x="333" y="287"/>
                    <a:pt x="326" y="311"/>
                  </a:cubicBezTo>
                  <a:cubicBezTo>
                    <a:pt x="315" y="350"/>
                    <a:pt x="302" y="388"/>
                    <a:pt x="304" y="430"/>
                  </a:cubicBezTo>
                  <a:cubicBezTo>
                    <a:pt x="307" y="483"/>
                    <a:pt x="309" y="536"/>
                    <a:pt x="320" y="589"/>
                  </a:cubicBezTo>
                  <a:cubicBezTo>
                    <a:pt x="323" y="603"/>
                    <a:pt x="329" y="617"/>
                    <a:pt x="316" y="630"/>
                  </a:cubicBezTo>
                  <a:cubicBezTo>
                    <a:pt x="465" y="636"/>
                    <a:pt x="613" y="527"/>
                    <a:pt x="628" y="357"/>
                  </a:cubicBezTo>
                  <a:cubicBezTo>
                    <a:pt x="646" y="156"/>
                    <a:pt x="489" y="26"/>
                    <a:pt x="345" y="21"/>
                  </a:cubicBezTo>
                  <a:cubicBezTo>
                    <a:pt x="345" y="28"/>
                    <a:pt x="346" y="35"/>
                    <a:pt x="345" y="42"/>
                  </a:cubicBezTo>
                  <a:cubicBezTo>
                    <a:pt x="342" y="63"/>
                    <a:pt x="338" y="85"/>
                    <a:pt x="335" y="106"/>
                  </a:cubicBezTo>
                  <a:cubicBezTo>
                    <a:pt x="333" y="118"/>
                    <a:pt x="339" y="125"/>
                    <a:pt x="350" y="122"/>
                  </a:cubicBezTo>
                  <a:cubicBezTo>
                    <a:pt x="399" y="108"/>
                    <a:pt x="450" y="113"/>
                    <a:pt x="500" y="112"/>
                  </a:cubicBezTo>
                  <a:cubicBezTo>
                    <a:pt x="515" y="111"/>
                    <a:pt x="530" y="119"/>
                    <a:pt x="544" y="124"/>
                  </a:cubicBezTo>
                  <a:cubicBezTo>
                    <a:pt x="547" y="125"/>
                    <a:pt x="550" y="129"/>
                    <a:pt x="551" y="133"/>
                  </a:cubicBezTo>
                  <a:cubicBezTo>
                    <a:pt x="555" y="151"/>
                    <a:pt x="548" y="160"/>
                    <a:pt x="529" y="161"/>
                  </a:cubicBezTo>
                  <a:cubicBezTo>
                    <a:pt x="480" y="161"/>
                    <a:pt x="431" y="160"/>
                    <a:pt x="382" y="161"/>
                  </a:cubicBezTo>
                  <a:cubicBezTo>
                    <a:pt x="369" y="161"/>
                    <a:pt x="354" y="164"/>
                    <a:pt x="345" y="171"/>
                  </a:cubicBezTo>
                  <a:cubicBezTo>
                    <a:pt x="332" y="180"/>
                    <a:pt x="339" y="211"/>
                    <a:pt x="354" y="222"/>
                  </a:cubicBezTo>
                  <a:cubicBezTo>
                    <a:pt x="355" y="220"/>
                    <a:pt x="356" y="218"/>
                    <a:pt x="357" y="216"/>
                  </a:cubicBezTo>
                  <a:cubicBezTo>
                    <a:pt x="368" y="190"/>
                    <a:pt x="385" y="172"/>
                    <a:pt x="417" y="173"/>
                  </a:cubicBezTo>
                  <a:cubicBezTo>
                    <a:pt x="451" y="174"/>
                    <a:pt x="486" y="174"/>
                    <a:pt x="521" y="176"/>
                  </a:cubicBezTo>
                  <a:cubicBezTo>
                    <a:pt x="535" y="177"/>
                    <a:pt x="545" y="188"/>
                    <a:pt x="547" y="201"/>
                  </a:cubicBezTo>
                  <a:cubicBezTo>
                    <a:pt x="553" y="234"/>
                    <a:pt x="539" y="253"/>
                    <a:pt x="506" y="256"/>
                  </a:cubicBezTo>
                  <a:cubicBezTo>
                    <a:pt x="474" y="259"/>
                    <a:pt x="442" y="261"/>
                    <a:pt x="411" y="263"/>
                  </a:cubicBezTo>
                  <a:cubicBezTo>
                    <a:pt x="387" y="264"/>
                    <a:pt x="368" y="256"/>
                    <a:pt x="349" y="237"/>
                  </a:cubicBezTo>
                  <a:close/>
                  <a:moveTo>
                    <a:pt x="49" y="459"/>
                  </a:moveTo>
                  <a:cubicBezTo>
                    <a:pt x="57" y="449"/>
                    <a:pt x="62" y="442"/>
                    <a:pt x="67" y="435"/>
                  </a:cubicBezTo>
                  <a:cubicBezTo>
                    <a:pt x="76" y="422"/>
                    <a:pt x="87" y="416"/>
                    <a:pt x="103" y="419"/>
                  </a:cubicBezTo>
                  <a:cubicBezTo>
                    <a:pt x="117" y="421"/>
                    <a:pt x="132" y="422"/>
                    <a:pt x="146" y="422"/>
                  </a:cubicBezTo>
                  <a:cubicBezTo>
                    <a:pt x="174" y="423"/>
                    <a:pt x="202" y="423"/>
                    <a:pt x="230" y="425"/>
                  </a:cubicBezTo>
                  <a:cubicBezTo>
                    <a:pt x="263" y="426"/>
                    <a:pt x="265" y="425"/>
                    <a:pt x="266" y="393"/>
                  </a:cubicBezTo>
                  <a:cubicBezTo>
                    <a:pt x="266" y="392"/>
                    <a:pt x="266" y="391"/>
                    <a:pt x="266" y="390"/>
                  </a:cubicBezTo>
                  <a:cubicBezTo>
                    <a:pt x="270" y="344"/>
                    <a:pt x="278" y="300"/>
                    <a:pt x="298" y="259"/>
                  </a:cubicBezTo>
                  <a:cubicBezTo>
                    <a:pt x="301" y="254"/>
                    <a:pt x="301" y="248"/>
                    <a:pt x="302" y="243"/>
                  </a:cubicBezTo>
                  <a:cubicBezTo>
                    <a:pt x="300" y="242"/>
                    <a:pt x="299" y="241"/>
                    <a:pt x="297" y="240"/>
                  </a:cubicBezTo>
                  <a:cubicBezTo>
                    <a:pt x="281" y="261"/>
                    <a:pt x="266" y="281"/>
                    <a:pt x="252" y="302"/>
                  </a:cubicBezTo>
                  <a:cubicBezTo>
                    <a:pt x="247" y="309"/>
                    <a:pt x="245" y="320"/>
                    <a:pt x="246" y="329"/>
                  </a:cubicBezTo>
                  <a:cubicBezTo>
                    <a:pt x="249" y="362"/>
                    <a:pt x="232" y="390"/>
                    <a:pt x="199" y="396"/>
                  </a:cubicBezTo>
                  <a:cubicBezTo>
                    <a:pt x="167" y="402"/>
                    <a:pt x="135" y="404"/>
                    <a:pt x="102" y="392"/>
                  </a:cubicBezTo>
                  <a:cubicBezTo>
                    <a:pt x="72" y="380"/>
                    <a:pt x="56" y="360"/>
                    <a:pt x="53" y="329"/>
                  </a:cubicBezTo>
                  <a:cubicBezTo>
                    <a:pt x="51" y="303"/>
                    <a:pt x="51" y="277"/>
                    <a:pt x="50" y="251"/>
                  </a:cubicBezTo>
                  <a:cubicBezTo>
                    <a:pt x="50" y="191"/>
                    <a:pt x="111" y="139"/>
                    <a:pt x="170" y="150"/>
                  </a:cubicBezTo>
                  <a:cubicBezTo>
                    <a:pt x="203" y="157"/>
                    <a:pt x="233" y="168"/>
                    <a:pt x="239" y="208"/>
                  </a:cubicBezTo>
                  <a:cubicBezTo>
                    <a:pt x="240" y="214"/>
                    <a:pt x="241" y="221"/>
                    <a:pt x="243" y="227"/>
                  </a:cubicBezTo>
                  <a:cubicBezTo>
                    <a:pt x="244" y="231"/>
                    <a:pt x="246" y="234"/>
                    <a:pt x="247" y="237"/>
                  </a:cubicBezTo>
                  <a:cubicBezTo>
                    <a:pt x="261" y="223"/>
                    <a:pt x="275" y="213"/>
                    <a:pt x="285" y="200"/>
                  </a:cubicBezTo>
                  <a:cubicBezTo>
                    <a:pt x="292" y="191"/>
                    <a:pt x="296" y="179"/>
                    <a:pt x="299" y="168"/>
                  </a:cubicBezTo>
                  <a:cubicBezTo>
                    <a:pt x="301" y="160"/>
                    <a:pt x="296" y="155"/>
                    <a:pt x="288" y="161"/>
                  </a:cubicBezTo>
                  <a:cubicBezTo>
                    <a:pt x="276" y="170"/>
                    <a:pt x="264" y="175"/>
                    <a:pt x="251" y="167"/>
                  </a:cubicBezTo>
                  <a:cubicBezTo>
                    <a:pt x="243" y="162"/>
                    <a:pt x="251" y="145"/>
                    <a:pt x="262" y="130"/>
                  </a:cubicBezTo>
                  <a:cubicBezTo>
                    <a:pt x="277" y="108"/>
                    <a:pt x="291" y="86"/>
                    <a:pt x="304" y="63"/>
                  </a:cubicBezTo>
                  <a:cubicBezTo>
                    <a:pt x="311" y="50"/>
                    <a:pt x="315" y="35"/>
                    <a:pt x="321" y="19"/>
                  </a:cubicBezTo>
                  <a:cubicBezTo>
                    <a:pt x="212" y="25"/>
                    <a:pt x="125" y="71"/>
                    <a:pt x="67" y="164"/>
                  </a:cubicBezTo>
                  <a:cubicBezTo>
                    <a:pt x="8" y="257"/>
                    <a:pt x="4" y="355"/>
                    <a:pt x="49" y="459"/>
                  </a:cubicBezTo>
                  <a:close/>
                  <a:moveTo>
                    <a:pt x="62" y="477"/>
                  </a:moveTo>
                  <a:cubicBezTo>
                    <a:pt x="97" y="556"/>
                    <a:pt x="244" y="647"/>
                    <a:pt x="301" y="626"/>
                  </a:cubicBezTo>
                  <a:cubicBezTo>
                    <a:pt x="285" y="613"/>
                    <a:pt x="277" y="597"/>
                    <a:pt x="275" y="577"/>
                  </a:cubicBezTo>
                  <a:cubicBezTo>
                    <a:pt x="272" y="544"/>
                    <a:pt x="269" y="511"/>
                    <a:pt x="266" y="478"/>
                  </a:cubicBezTo>
                  <a:cubicBezTo>
                    <a:pt x="266" y="468"/>
                    <a:pt x="265" y="462"/>
                    <a:pt x="253" y="466"/>
                  </a:cubicBezTo>
                  <a:cubicBezTo>
                    <a:pt x="244" y="468"/>
                    <a:pt x="235" y="469"/>
                    <a:pt x="226" y="469"/>
                  </a:cubicBezTo>
                  <a:cubicBezTo>
                    <a:pt x="172" y="472"/>
                    <a:pt x="118" y="475"/>
                    <a:pt x="62" y="477"/>
                  </a:cubicBezTo>
                  <a:close/>
                  <a:moveTo>
                    <a:pt x="101" y="303"/>
                  </a:moveTo>
                  <a:cubicBezTo>
                    <a:pt x="101" y="307"/>
                    <a:pt x="101" y="310"/>
                    <a:pt x="101" y="313"/>
                  </a:cubicBezTo>
                  <a:cubicBezTo>
                    <a:pt x="111" y="344"/>
                    <a:pt x="130" y="355"/>
                    <a:pt x="166" y="349"/>
                  </a:cubicBezTo>
                  <a:cubicBezTo>
                    <a:pt x="175" y="348"/>
                    <a:pt x="183" y="346"/>
                    <a:pt x="190" y="342"/>
                  </a:cubicBezTo>
                  <a:cubicBezTo>
                    <a:pt x="206" y="334"/>
                    <a:pt x="201" y="318"/>
                    <a:pt x="199" y="306"/>
                  </a:cubicBezTo>
                  <a:cubicBezTo>
                    <a:pt x="198" y="302"/>
                    <a:pt x="186" y="296"/>
                    <a:pt x="179" y="296"/>
                  </a:cubicBezTo>
                  <a:cubicBezTo>
                    <a:pt x="153" y="297"/>
                    <a:pt x="128" y="301"/>
                    <a:pt x="101" y="303"/>
                  </a:cubicBezTo>
                  <a:close/>
                  <a:moveTo>
                    <a:pt x="191" y="252"/>
                  </a:moveTo>
                  <a:cubicBezTo>
                    <a:pt x="189" y="212"/>
                    <a:pt x="180" y="207"/>
                    <a:pt x="143" y="208"/>
                  </a:cubicBezTo>
                  <a:cubicBezTo>
                    <a:pt x="141" y="208"/>
                    <a:pt x="139" y="208"/>
                    <a:pt x="137" y="209"/>
                  </a:cubicBezTo>
                  <a:cubicBezTo>
                    <a:pt x="116" y="212"/>
                    <a:pt x="99" y="226"/>
                    <a:pt x="95" y="243"/>
                  </a:cubicBezTo>
                  <a:cubicBezTo>
                    <a:pt x="94" y="251"/>
                    <a:pt x="92" y="262"/>
                    <a:pt x="106" y="261"/>
                  </a:cubicBezTo>
                  <a:cubicBezTo>
                    <a:pt x="134" y="258"/>
                    <a:pt x="162" y="255"/>
                    <a:pt x="191" y="252"/>
                  </a:cubicBezTo>
                  <a:close/>
                  <a:moveTo>
                    <a:pt x="403" y="219"/>
                  </a:moveTo>
                  <a:cubicBezTo>
                    <a:pt x="433" y="226"/>
                    <a:pt x="464" y="216"/>
                    <a:pt x="494" y="216"/>
                  </a:cubicBezTo>
                  <a:cubicBezTo>
                    <a:pt x="464" y="210"/>
                    <a:pt x="433" y="211"/>
                    <a:pt x="403" y="2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Freeform 60">
              <a:extLst>
                <a:ext uri="{FF2B5EF4-FFF2-40B4-BE49-F238E27FC236}">
                  <a16:creationId xmlns:a16="http://schemas.microsoft.com/office/drawing/2014/main" id="{A3CB2408-C2A7-47B8-8999-A85FDD30B9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526" y="3052763"/>
              <a:ext cx="395288" cy="357188"/>
            </a:xfrm>
            <a:custGeom>
              <a:avLst/>
              <a:gdLst>
                <a:gd name="T0" fmla="*/ 0 w 120"/>
                <a:gd name="T1" fmla="*/ 90 h 108"/>
                <a:gd name="T2" fmla="*/ 5 w 120"/>
                <a:gd name="T3" fmla="*/ 35 h 108"/>
                <a:gd name="T4" fmla="*/ 53 w 120"/>
                <a:gd name="T5" fmla="*/ 7 h 108"/>
                <a:gd name="T6" fmla="*/ 98 w 120"/>
                <a:gd name="T7" fmla="*/ 17 h 108"/>
                <a:gd name="T8" fmla="*/ 119 w 120"/>
                <a:gd name="T9" fmla="*/ 43 h 108"/>
                <a:gd name="T10" fmla="*/ 116 w 120"/>
                <a:gd name="T11" fmla="*/ 89 h 108"/>
                <a:gd name="T12" fmla="*/ 92 w 120"/>
                <a:gd name="T13" fmla="*/ 106 h 108"/>
                <a:gd name="T14" fmla="*/ 42 w 120"/>
                <a:gd name="T15" fmla="*/ 96 h 108"/>
                <a:gd name="T16" fmla="*/ 0 w 120"/>
                <a:gd name="T17" fmla="*/ 90 h 108"/>
                <a:gd name="T18" fmla="*/ 97 w 120"/>
                <a:gd name="T19" fmla="*/ 76 h 108"/>
                <a:gd name="T20" fmla="*/ 69 w 120"/>
                <a:gd name="T21" fmla="*/ 37 h 108"/>
                <a:gd name="T22" fmla="*/ 39 w 120"/>
                <a:gd name="T23" fmla="*/ 33 h 108"/>
                <a:gd name="T24" fmla="*/ 23 w 120"/>
                <a:gd name="T25" fmla="*/ 41 h 108"/>
                <a:gd name="T26" fmla="*/ 30 w 120"/>
                <a:gd name="T27" fmla="*/ 64 h 108"/>
                <a:gd name="T28" fmla="*/ 97 w 120"/>
                <a:gd name="T29" fmla="*/ 7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108">
                  <a:moveTo>
                    <a:pt x="0" y="90"/>
                  </a:moveTo>
                  <a:cubicBezTo>
                    <a:pt x="2" y="69"/>
                    <a:pt x="2" y="52"/>
                    <a:pt x="5" y="35"/>
                  </a:cubicBezTo>
                  <a:cubicBezTo>
                    <a:pt x="10" y="10"/>
                    <a:pt x="28" y="0"/>
                    <a:pt x="53" y="7"/>
                  </a:cubicBezTo>
                  <a:cubicBezTo>
                    <a:pt x="68" y="10"/>
                    <a:pt x="83" y="13"/>
                    <a:pt x="98" y="17"/>
                  </a:cubicBezTo>
                  <a:cubicBezTo>
                    <a:pt x="111" y="20"/>
                    <a:pt x="120" y="29"/>
                    <a:pt x="119" y="43"/>
                  </a:cubicBezTo>
                  <a:cubicBezTo>
                    <a:pt x="118" y="59"/>
                    <a:pt x="116" y="74"/>
                    <a:pt x="116" y="89"/>
                  </a:cubicBezTo>
                  <a:cubicBezTo>
                    <a:pt x="115" y="106"/>
                    <a:pt x="104" y="108"/>
                    <a:pt x="92" y="106"/>
                  </a:cubicBezTo>
                  <a:cubicBezTo>
                    <a:pt x="75" y="103"/>
                    <a:pt x="59" y="99"/>
                    <a:pt x="42" y="96"/>
                  </a:cubicBezTo>
                  <a:cubicBezTo>
                    <a:pt x="28" y="94"/>
                    <a:pt x="15" y="92"/>
                    <a:pt x="0" y="90"/>
                  </a:cubicBezTo>
                  <a:close/>
                  <a:moveTo>
                    <a:pt x="97" y="76"/>
                  </a:moveTo>
                  <a:cubicBezTo>
                    <a:pt x="100" y="44"/>
                    <a:pt x="96" y="39"/>
                    <a:pt x="69" y="37"/>
                  </a:cubicBezTo>
                  <a:cubicBezTo>
                    <a:pt x="59" y="36"/>
                    <a:pt x="49" y="35"/>
                    <a:pt x="39" y="33"/>
                  </a:cubicBezTo>
                  <a:cubicBezTo>
                    <a:pt x="30" y="30"/>
                    <a:pt x="24" y="31"/>
                    <a:pt x="23" y="41"/>
                  </a:cubicBezTo>
                  <a:cubicBezTo>
                    <a:pt x="21" y="49"/>
                    <a:pt x="13" y="61"/>
                    <a:pt x="30" y="64"/>
                  </a:cubicBezTo>
                  <a:cubicBezTo>
                    <a:pt x="52" y="69"/>
                    <a:pt x="74" y="72"/>
                    <a:pt x="97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Freeform 61">
              <a:extLst>
                <a:ext uri="{FF2B5EF4-FFF2-40B4-BE49-F238E27FC236}">
                  <a16:creationId xmlns:a16="http://schemas.microsoft.com/office/drawing/2014/main" id="{6670F2E0-E72E-4B35-B1D2-6CF6A43308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9163" y="4586288"/>
              <a:ext cx="382588" cy="385763"/>
            </a:xfrm>
            <a:custGeom>
              <a:avLst/>
              <a:gdLst>
                <a:gd name="T0" fmla="*/ 23 w 116"/>
                <a:gd name="T1" fmla="*/ 62 h 117"/>
                <a:gd name="T2" fmla="*/ 44 w 116"/>
                <a:gd name="T3" fmla="*/ 7 h 117"/>
                <a:gd name="T4" fmla="*/ 100 w 116"/>
                <a:gd name="T5" fmla="*/ 21 h 117"/>
                <a:gd name="T6" fmla="*/ 105 w 116"/>
                <a:gd name="T7" fmla="*/ 33 h 117"/>
                <a:gd name="T8" fmla="*/ 44 w 116"/>
                <a:gd name="T9" fmla="*/ 114 h 117"/>
                <a:gd name="T10" fmla="*/ 18 w 116"/>
                <a:gd name="T11" fmla="*/ 104 h 117"/>
                <a:gd name="T12" fmla="*/ 23 w 116"/>
                <a:gd name="T13" fmla="*/ 62 h 117"/>
                <a:gd name="T14" fmla="*/ 72 w 116"/>
                <a:gd name="T15" fmla="*/ 55 h 117"/>
                <a:gd name="T16" fmla="*/ 80 w 116"/>
                <a:gd name="T17" fmla="*/ 46 h 117"/>
                <a:gd name="T18" fmla="*/ 58 w 116"/>
                <a:gd name="T19" fmla="*/ 29 h 117"/>
                <a:gd name="T20" fmla="*/ 47 w 116"/>
                <a:gd name="T21" fmla="*/ 39 h 117"/>
                <a:gd name="T22" fmla="*/ 72 w 116"/>
                <a:gd name="T23" fmla="*/ 55 h 117"/>
                <a:gd name="T24" fmla="*/ 26 w 116"/>
                <a:gd name="T25" fmla="*/ 70 h 117"/>
                <a:gd name="T26" fmla="*/ 53 w 116"/>
                <a:gd name="T27" fmla="*/ 93 h 117"/>
                <a:gd name="T28" fmla="*/ 70 w 116"/>
                <a:gd name="T29" fmla="*/ 84 h 117"/>
                <a:gd name="T30" fmla="*/ 26 w 116"/>
                <a:gd name="T31" fmla="*/ 7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6" h="117">
                  <a:moveTo>
                    <a:pt x="23" y="62"/>
                  </a:moveTo>
                  <a:cubicBezTo>
                    <a:pt x="17" y="38"/>
                    <a:pt x="25" y="17"/>
                    <a:pt x="44" y="7"/>
                  </a:cubicBezTo>
                  <a:cubicBezTo>
                    <a:pt x="58" y="0"/>
                    <a:pt x="89" y="8"/>
                    <a:pt x="100" y="21"/>
                  </a:cubicBezTo>
                  <a:cubicBezTo>
                    <a:pt x="102" y="24"/>
                    <a:pt x="104" y="29"/>
                    <a:pt x="105" y="33"/>
                  </a:cubicBezTo>
                  <a:cubicBezTo>
                    <a:pt x="116" y="74"/>
                    <a:pt x="84" y="117"/>
                    <a:pt x="44" y="114"/>
                  </a:cubicBezTo>
                  <a:cubicBezTo>
                    <a:pt x="35" y="113"/>
                    <a:pt x="26" y="110"/>
                    <a:pt x="18" y="104"/>
                  </a:cubicBezTo>
                  <a:cubicBezTo>
                    <a:pt x="0" y="91"/>
                    <a:pt x="2" y="73"/>
                    <a:pt x="23" y="62"/>
                  </a:cubicBezTo>
                  <a:close/>
                  <a:moveTo>
                    <a:pt x="72" y="55"/>
                  </a:moveTo>
                  <a:cubicBezTo>
                    <a:pt x="74" y="53"/>
                    <a:pt x="77" y="49"/>
                    <a:pt x="80" y="46"/>
                  </a:cubicBezTo>
                  <a:cubicBezTo>
                    <a:pt x="73" y="40"/>
                    <a:pt x="66" y="33"/>
                    <a:pt x="58" y="29"/>
                  </a:cubicBezTo>
                  <a:cubicBezTo>
                    <a:pt x="57" y="28"/>
                    <a:pt x="47" y="35"/>
                    <a:pt x="47" y="39"/>
                  </a:cubicBezTo>
                  <a:cubicBezTo>
                    <a:pt x="48" y="52"/>
                    <a:pt x="58" y="53"/>
                    <a:pt x="72" y="55"/>
                  </a:cubicBezTo>
                  <a:close/>
                  <a:moveTo>
                    <a:pt x="26" y="70"/>
                  </a:moveTo>
                  <a:cubicBezTo>
                    <a:pt x="33" y="85"/>
                    <a:pt x="41" y="92"/>
                    <a:pt x="53" y="93"/>
                  </a:cubicBezTo>
                  <a:cubicBezTo>
                    <a:pt x="57" y="93"/>
                    <a:pt x="62" y="88"/>
                    <a:pt x="70" y="84"/>
                  </a:cubicBezTo>
                  <a:cubicBezTo>
                    <a:pt x="53" y="79"/>
                    <a:pt x="42" y="75"/>
                    <a:pt x="26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Freeform 62">
              <a:extLst>
                <a:ext uri="{FF2B5EF4-FFF2-40B4-BE49-F238E27FC236}">
                  <a16:creationId xmlns:a16="http://schemas.microsoft.com/office/drawing/2014/main" id="{AE8A4B33-BED2-487A-9D3B-FE4FE1A923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0026" y="4649788"/>
              <a:ext cx="333375" cy="388938"/>
            </a:xfrm>
            <a:custGeom>
              <a:avLst/>
              <a:gdLst>
                <a:gd name="T0" fmla="*/ 0 w 101"/>
                <a:gd name="T1" fmla="*/ 56 h 118"/>
                <a:gd name="T2" fmla="*/ 58 w 101"/>
                <a:gd name="T3" fmla="*/ 0 h 118"/>
                <a:gd name="T4" fmla="*/ 84 w 101"/>
                <a:gd name="T5" fmla="*/ 14 h 118"/>
                <a:gd name="T6" fmla="*/ 99 w 101"/>
                <a:gd name="T7" fmla="*/ 75 h 118"/>
                <a:gd name="T8" fmla="*/ 68 w 101"/>
                <a:gd name="T9" fmla="*/ 113 h 118"/>
                <a:gd name="T10" fmla="*/ 17 w 101"/>
                <a:gd name="T11" fmla="*/ 94 h 118"/>
                <a:gd name="T12" fmla="*/ 0 w 101"/>
                <a:gd name="T13" fmla="*/ 56 h 118"/>
                <a:gd name="T14" fmla="*/ 31 w 101"/>
                <a:gd name="T15" fmla="*/ 52 h 118"/>
                <a:gd name="T16" fmla="*/ 42 w 101"/>
                <a:gd name="T17" fmla="*/ 80 h 118"/>
                <a:gd name="T18" fmla="*/ 60 w 101"/>
                <a:gd name="T19" fmla="*/ 89 h 118"/>
                <a:gd name="T20" fmla="*/ 72 w 101"/>
                <a:gd name="T21" fmla="*/ 71 h 118"/>
                <a:gd name="T22" fmla="*/ 68 w 101"/>
                <a:gd name="T23" fmla="*/ 46 h 118"/>
                <a:gd name="T24" fmla="*/ 46 w 101"/>
                <a:gd name="T25" fmla="*/ 24 h 118"/>
                <a:gd name="T26" fmla="*/ 31 w 101"/>
                <a:gd name="T27" fmla="*/ 52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1" h="118">
                  <a:moveTo>
                    <a:pt x="0" y="56"/>
                  </a:moveTo>
                  <a:cubicBezTo>
                    <a:pt x="3" y="20"/>
                    <a:pt x="24" y="0"/>
                    <a:pt x="58" y="0"/>
                  </a:cubicBezTo>
                  <a:cubicBezTo>
                    <a:pt x="69" y="0"/>
                    <a:pt x="78" y="5"/>
                    <a:pt x="84" y="14"/>
                  </a:cubicBezTo>
                  <a:cubicBezTo>
                    <a:pt x="95" y="33"/>
                    <a:pt x="101" y="53"/>
                    <a:pt x="99" y="75"/>
                  </a:cubicBezTo>
                  <a:cubicBezTo>
                    <a:pt x="97" y="94"/>
                    <a:pt x="84" y="109"/>
                    <a:pt x="68" y="113"/>
                  </a:cubicBezTo>
                  <a:cubicBezTo>
                    <a:pt x="49" y="118"/>
                    <a:pt x="26" y="110"/>
                    <a:pt x="17" y="94"/>
                  </a:cubicBezTo>
                  <a:cubicBezTo>
                    <a:pt x="10" y="82"/>
                    <a:pt x="6" y="68"/>
                    <a:pt x="0" y="56"/>
                  </a:cubicBezTo>
                  <a:close/>
                  <a:moveTo>
                    <a:pt x="31" y="52"/>
                  </a:moveTo>
                  <a:cubicBezTo>
                    <a:pt x="34" y="60"/>
                    <a:pt x="37" y="71"/>
                    <a:pt x="42" y="80"/>
                  </a:cubicBezTo>
                  <a:cubicBezTo>
                    <a:pt x="45" y="85"/>
                    <a:pt x="56" y="91"/>
                    <a:pt x="60" y="89"/>
                  </a:cubicBezTo>
                  <a:cubicBezTo>
                    <a:pt x="65" y="86"/>
                    <a:pt x="71" y="78"/>
                    <a:pt x="72" y="71"/>
                  </a:cubicBezTo>
                  <a:cubicBezTo>
                    <a:pt x="73" y="63"/>
                    <a:pt x="70" y="54"/>
                    <a:pt x="68" y="46"/>
                  </a:cubicBezTo>
                  <a:cubicBezTo>
                    <a:pt x="67" y="33"/>
                    <a:pt x="59" y="24"/>
                    <a:pt x="46" y="24"/>
                  </a:cubicBezTo>
                  <a:cubicBezTo>
                    <a:pt x="31" y="25"/>
                    <a:pt x="35" y="39"/>
                    <a:pt x="31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Freeform 63">
              <a:extLst>
                <a:ext uri="{FF2B5EF4-FFF2-40B4-BE49-F238E27FC236}">
                  <a16:creationId xmlns:a16="http://schemas.microsoft.com/office/drawing/2014/main" id="{7CCDE473-8E20-4CF5-BBA7-64A7E4F282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4051" y="4451350"/>
              <a:ext cx="388938" cy="412750"/>
            </a:xfrm>
            <a:custGeom>
              <a:avLst/>
              <a:gdLst>
                <a:gd name="T0" fmla="*/ 42 w 118"/>
                <a:gd name="T1" fmla="*/ 54 h 125"/>
                <a:gd name="T2" fmla="*/ 51 w 118"/>
                <a:gd name="T3" fmla="*/ 49 h 125"/>
                <a:gd name="T4" fmla="*/ 101 w 118"/>
                <a:gd name="T5" fmla="*/ 48 h 125"/>
                <a:gd name="T6" fmla="*/ 99 w 118"/>
                <a:gd name="T7" fmla="*/ 108 h 125"/>
                <a:gd name="T8" fmla="*/ 50 w 118"/>
                <a:gd name="T9" fmla="*/ 122 h 125"/>
                <a:gd name="T10" fmla="*/ 39 w 118"/>
                <a:gd name="T11" fmla="*/ 108 h 125"/>
                <a:gd name="T12" fmla="*/ 55 w 118"/>
                <a:gd name="T13" fmla="*/ 98 h 125"/>
                <a:gd name="T14" fmla="*/ 84 w 118"/>
                <a:gd name="T15" fmla="*/ 71 h 125"/>
                <a:gd name="T16" fmla="*/ 75 w 118"/>
                <a:gd name="T17" fmla="*/ 60 h 125"/>
                <a:gd name="T18" fmla="*/ 57 w 118"/>
                <a:gd name="T19" fmla="*/ 66 h 125"/>
                <a:gd name="T20" fmla="*/ 12 w 118"/>
                <a:gd name="T21" fmla="*/ 59 h 125"/>
                <a:gd name="T22" fmla="*/ 9 w 118"/>
                <a:gd name="T23" fmla="*/ 49 h 125"/>
                <a:gd name="T24" fmla="*/ 1 w 118"/>
                <a:gd name="T25" fmla="*/ 33 h 125"/>
                <a:gd name="T26" fmla="*/ 17 w 118"/>
                <a:gd name="T27" fmla="*/ 23 h 125"/>
                <a:gd name="T28" fmla="*/ 54 w 118"/>
                <a:gd name="T29" fmla="*/ 2 h 125"/>
                <a:gd name="T30" fmla="*/ 70 w 118"/>
                <a:gd name="T31" fmla="*/ 3 h 125"/>
                <a:gd name="T32" fmla="*/ 67 w 118"/>
                <a:gd name="T33" fmla="*/ 20 h 125"/>
                <a:gd name="T34" fmla="*/ 48 w 118"/>
                <a:gd name="T35" fmla="*/ 32 h 125"/>
                <a:gd name="T36" fmla="*/ 42 w 118"/>
                <a:gd name="T37" fmla="*/ 5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8" h="125">
                  <a:moveTo>
                    <a:pt x="42" y="54"/>
                  </a:moveTo>
                  <a:cubicBezTo>
                    <a:pt x="46" y="52"/>
                    <a:pt x="49" y="51"/>
                    <a:pt x="51" y="49"/>
                  </a:cubicBezTo>
                  <a:cubicBezTo>
                    <a:pt x="67" y="36"/>
                    <a:pt x="92" y="34"/>
                    <a:pt x="101" y="48"/>
                  </a:cubicBezTo>
                  <a:cubicBezTo>
                    <a:pt x="118" y="73"/>
                    <a:pt x="118" y="91"/>
                    <a:pt x="99" y="108"/>
                  </a:cubicBezTo>
                  <a:cubicBezTo>
                    <a:pt x="85" y="120"/>
                    <a:pt x="68" y="125"/>
                    <a:pt x="50" y="122"/>
                  </a:cubicBezTo>
                  <a:cubicBezTo>
                    <a:pt x="44" y="120"/>
                    <a:pt x="35" y="118"/>
                    <a:pt x="39" y="108"/>
                  </a:cubicBezTo>
                  <a:cubicBezTo>
                    <a:pt x="42" y="101"/>
                    <a:pt x="44" y="95"/>
                    <a:pt x="55" y="98"/>
                  </a:cubicBezTo>
                  <a:cubicBezTo>
                    <a:pt x="79" y="104"/>
                    <a:pt x="90" y="94"/>
                    <a:pt x="84" y="71"/>
                  </a:cubicBezTo>
                  <a:cubicBezTo>
                    <a:pt x="83" y="67"/>
                    <a:pt x="78" y="60"/>
                    <a:pt x="75" y="60"/>
                  </a:cubicBezTo>
                  <a:cubicBezTo>
                    <a:pt x="69" y="60"/>
                    <a:pt x="60" y="62"/>
                    <a:pt x="57" y="66"/>
                  </a:cubicBezTo>
                  <a:cubicBezTo>
                    <a:pt x="37" y="95"/>
                    <a:pt x="25" y="87"/>
                    <a:pt x="12" y="59"/>
                  </a:cubicBezTo>
                  <a:cubicBezTo>
                    <a:pt x="11" y="55"/>
                    <a:pt x="10" y="52"/>
                    <a:pt x="9" y="49"/>
                  </a:cubicBezTo>
                  <a:cubicBezTo>
                    <a:pt x="6" y="43"/>
                    <a:pt x="0" y="37"/>
                    <a:pt x="1" y="33"/>
                  </a:cubicBezTo>
                  <a:cubicBezTo>
                    <a:pt x="4" y="29"/>
                    <a:pt x="11" y="27"/>
                    <a:pt x="17" y="23"/>
                  </a:cubicBezTo>
                  <a:cubicBezTo>
                    <a:pt x="29" y="16"/>
                    <a:pt x="41" y="8"/>
                    <a:pt x="54" y="2"/>
                  </a:cubicBezTo>
                  <a:cubicBezTo>
                    <a:pt x="58" y="0"/>
                    <a:pt x="65" y="3"/>
                    <a:pt x="70" y="3"/>
                  </a:cubicBezTo>
                  <a:cubicBezTo>
                    <a:pt x="69" y="9"/>
                    <a:pt x="70" y="17"/>
                    <a:pt x="67" y="20"/>
                  </a:cubicBezTo>
                  <a:cubicBezTo>
                    <a:pt x="62" y="26"/>
                    <a:pt x="55" y="28"/>
                    <a:pt x="48" y="32"/>
                  </a:cubicBezTo>
                  <a:cubicBezTo>
                    <a:pt x="41" y="37"/>
                    <a:pt x="35" y="43"/>
                    <a:pt x="42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Freeform 64">
              <a:extLst>
                <a:ext uri="{FF2B5EF4-FFF2-40B4-BE49-F238E27FC236}">
                  <a16:creationId xmlns:a16="http://schemas.microsoft.com/office/drawing/2014/main" id="{4A8D4B2F-F475-4EDB-B26D-5E5DDE0073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33776" y="2419350"/>
              <a:ext cx="449263" cy="436563"/>
            </a:xfrm>
            <a:custGeom>
              <a:avLst/>
              <a:gdLst>
                <a:gd name="T0" fmla="*/ 6 w 136"/>
                <a:gd name="T1" fmla="*/ 68 h 132"/>
                <a:gd name="T2" fmla="*/ 73 w 136"/>
                <a:gd name="T3" fmla="*/ 0 h 132"/>
                <a:gd name="T4" fmla="*/ 120 w 136"/>
                <a:gd name="T5" fmla="*/ 47 h 132"/>
                <a:gd name="T6" fmla="*/ 94 w 136"/>
                <a:gd name="T7" fmla="*/ 91 h 132"/>
                <a:gd name="T8" fmla="*/ 73 w 136"/>
                <a:gd name="T9" fmla="*/ 112 h 132"/>
                <a:gd name="T10" fmla="*/ 73 w 136"/>
                <a:gd name="T11" fmla="*/ 121 h 132"/>
                <a:gd name="T12" fmla="*/ 59 w 136"/>
                <a:gd name="T13" fmla="*/ 132 h 132"/>
                <a:gd name="T14" fmla="*/ 50 w 136"/>
                <a:gd name="T15" fmla="*/ 117 h 132"/>
                <a:gd name="T16" fmla="*/ 59 w 136"/>
                <a:gd name="T17" fmla="*/ 92 h 132"/>
                <a:gd name="T18" fmla="*/ 52 w 136"/>
                <a:gd name="T19" fmla="*/ 71 h 132"/>
                <a:gd name="T20" fmla="*/ 34 w 136"/>
                <a:gd name="T21" fmla="*/ 87 h 132"/>
                <a:gd name="T22" fmla="*/ 28 w 136"/>
                <a:gd name="T23" fmla="*/ 96 h 132"/>
                <a:gd name="T24" fmla="*/ 15 w 136"/>
                <a:gd name="T25" fmla="*/ 92 h 132"/>
                <a:gd name="T26" fmla="*/ 6 w 136"/>
                <a:gd name="T27" fmla="*/ 68 h 132"/>
                <a:gd name="T28" fmla="*/ 87 w 136"/>
                <a:gd name="T29" fmla="*/ 34 h 132"/>
                <a:gd name="T30" fmla="*/ 72 w 136"/>
                <a:gd name="T31" fmla="*/ 55 h 132"/>
                <a:gd name="T32" fmla="*/ 87 w 136"/>
                <a:gd name="T33" fmla="*/ 71 h 132"/>
                <a:gd name="T34" fmla="*/ 101 w 136"/>
                <a:gd name="T35" fmla="*/ 60 h 132"/>
                <a:gd name="T36" fmla="*/ 87 w 136"/>
                <a:gd name="T37" fmla="*/ 3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32">
                  <a:moveTo>
                    <a:pt x="6" y="68"/>
                  </a:moveTo>
                  <a:cubicBezTo>
                    <a:pt x="41" y="56"/>
                    <a:pt x="62" y="36"/>
                    <a:pt x="73" y="0"/>
                  </a:cubicBezTo>
                  <a:cubicBezTo>
                    <a:pt x="90" y="17"/>
                    <a:pt x="107" y="30"/>
                    <a:pt x="120" y="47"/>
                  </a:cubicBezTo>
                  <a:cubicBezTo>
                    <a:pt x="136" y="67"/>
                    <a:pt x="122" y="91"/>
                    <a:pt x="94" y="91"/>
                  </a:cubicBezTo>
                  <a:cubicBezTo>
                    <a:pt x="76" y="90"/>
                    <a:pt x="73" y="98"/>
                    <a:pt x="73" y="112"/>
                  </a:cubicBezTo>
                  <a:cubicBezTo>
                    <a:pt x="74" y="115"/>
                    <a:pt x="75" y="119"/>
                    <a:pt x="73" y="121"/>
                  </a:cubicBezTo>
                  <a:cubicBezTo>
                    <a:pt x="69" y="125"/>
                    <a:pt x="64" y="129"/>
                    <a:pt x="59" y="132"/>
                  </a:cubicBezTo>
                  <a:cubicBezTo>
                    <a:pt x="56" y="127"/>
                    <a:pt x="49" y="122"/>
                    <a:pt x="50" y="117"/>
                  </a:cubicBezTo>
                  <a:cubicBezTo>
                    <a:pt x="51" y="109"/>
                    <a:pt x="57" y="101"/>
                    <a:pt x="59" y="92"/>
                  </a:cubicBezTo>
                  <a:cubicBezTo>
                    <a:pt x="61" y="84"/>
                    <a:pt x="64" y="72"/>
                    <a:pt x="52" y="71"/>
                  </a:cubicBezTo>
                  <a:cubicBezTo>
                    <a:pt x="46" y="70"/>
                    <a:pt x="39" y="81"/>
                    <a:pt x="34" y="87"/>
                  </a:cubicBezTo>
                  <a:cubicBezTo>
                    <a:pt x="31" y="89"/>
                    <a:pt x="30" y="96"/>
                    <a:pt x="28" y="96"/>
                  </a:cubicBezTo>
                  <a:cubicBezTo>
                    <a:pt x="24" y="97"/>
                    <a:pt x="18" y="95"/>
                    <a:pt x="15" y="92"/>
                  </a:cubicBezTo>
                  <a:cubicBezTo>
                    <a:pt x="9" y="85"/>
                    <a:pt x="0" y="78"/>
                    <a:pt x="6" y="68"/>
                  </a:cubicBezTo>
                  <a:close/>
                  <a:moveTo>
                    <a:pt x="87" y="34"/>
                  </a:moveTo>
                  <a:cubicBezTo>
                    <a:pt x="80" y="43"/>
                    <a:pt x="71" y="50"/>
                    <a:pt x="72" y="55"/>
                  </a:cubicBezTo>
                  <a:cubicBezTo>
                    <a:pt x="73" y="61"/>
                    <a:pt x="81" y="68"/>
                    <a:pt x="87" y="71"/>
                  </a:cubicBezTo>
                  <a:cubicBezTo>
                    <a:pt x="94" y="74"/>
                    <a:pt x="102" y="68"/>
                    <a:pt x="101" y="60"/>
                  </a:cubicBezTo>
                  <a:cubicBezTo>
                    <a:pt x="99" y="52"/>
                    <a:pt x="93" y="45"/>
                    <a:pt x="87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Freeform 65">
              <a:extLst>
                <a:ext uri="{FF2B5EF4-FFF2-40B4-BE49-F238E27FC236}">
                  <a16:creationId xmlns:a16="http://schemas.microsoft.com/office/drawing/2014/main" id="{B2034D4F-7D18-4243-BA0F-584317496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201" y="2782888"/>
              <a:ext cx="404813" cy="358775"/>
            </a:xfrm>
            <a:custGeom>
              <a:avLst/>
              <a:gdLst>
                <a:gd name="T0" fmla="*/ 0 w 123"/>
                <a:gd name="T1" fmla="*/ 34 h 109"/>
                <a:gd name="T2" fmla="*/ 33 w 123"/>
                <a:gd name="T3" fmla="*/ 17 h 109"/>
                <a:gd name="T4" fmla="*/ 36 w 123"/>
                <a:gd name="T5" fmla="*/ 19 h 109"/>
                <a:gd name="T6" fmla="*/ 31 w 123"/>
                <a:gd name="T7" fmla="*/ 31 h 109"/>
                <a:gd name="T8" fmla="*/ 33 w 123"/>
                <a:gd name="T9" fmla="*/ 79 h 109"/>
                <a:gd name="T10" fmla="*/ 46 w 123"/>
                <a:gd name="T11" fmla="*/ 83 h 109"/>
                <a:gd name="T12" fmla="*/ 51 w 123"/>
                <a:gd name="T13" fmla="*/ 72 h 109"/>
                <a:gd name="T14" fmla="*/ 50 w 123"/>
                <a:gd name="T15" fmla="*/ 48 h 109"/>
                <a:gd name="T16" fmla="*/ 79 w 123"/>
                <a:gd name="T17" fmla="*/ 3 h 109"/>
                <a:gd name="T18" fmla="*/ 116 w 123"/>
                <a:gd name="T19" fmla="*/ 38 h 109"/>
                <a:gd name="T20" fmla="*/ 119 w 123"/>
                <a:gd name="T21" fmla="*/ 55 h 109"/>
                <a:gd name="T22" fmla="*/ 98 w 123"/>
                <a:gd name="T23" fmla="*/ 82 h 109"/>
                <a:gd name="T24" fmla="*/ 102 w 123"/>
                <a:gd name="T25" fmla="*/ 49 h 109"/>
                <a:gd name="T26" fmla="*/ 84 w 123"/>
                <a:gd name="T27" fmla="*/ 20 h 109"/>
                <a:gd name="T28" fmla="*/ 75 w 123"/>
                <a:gd name="T29" fmla="*/ 50 h 109"/>
                <a:gd name="T30" fmla="*/ 78 w 123"/>
                <a:gd name="T31" fmla="*/ 79 h 109"/>
                <a:gd name="T32" fmla="*/ 57 w 123"/>
                <a:gd name="T33" fmla="*/ 103 h 109"/>
                <a:gd name="T34" fmla="*/ 6 w 123"/>
                <a:gd name="T35" fmla="*/ 65 h 109"/>
                <a:gd name="T36" fmla="*/ 0 w 123"/>
                <a:gd name="T37" fmla="*/ 3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3" h="109">
                  <a:moveTo>
                    <a:pt x="0" y="34"/>
                  </a:moveTo>
                  <a:cubicBezTo>
                    <a:pt x="10" y="29"/>
                    <a:pt x="21" y="23"/>
                    <a:pt x="33" y="17"/>
                  </a:cubicBezTo>
                  <a:cubicBezTo>
                    <a:pt x="34" y="17"/>
                    <a:pt x="35" y="18"/>
                    <a:pt x="36" y="19"/>
                  </a:cubicBezTo>
                  <a:cubicBezTo>
                    <a:pt x="34" y="23"/>
                    <a:pt x="34" y="28"/>
                    <a:pt x="31" y="31"/>
                  </a:cubicBezTo>
                  <a:cubicBezTo>
                    <a:pt x="19" y="43"/>
                    <a:pt x="20" y="68"/>
                    <a:pt x="33" y="79"/>
                  </a:cubicBezTo>
                  <a:cubicBezTo>
                    <a:pt x="37" y="82"/>
                    <a:pt x="42" y="84"/>
                    <a:pt x="46" y="83"/>
                  </a:cubicBezTo>
                  <a:cubicBezTo>
                    <a:pt x="49" y="82"/>
                    <a:pt x="51" y="76"/>
                    <a:pt x="51" y="72"/>
                  </a:cubicBezTo>
                  <a:cubicBezTo>
                    <a:pt x="52" y="64"/>
                    <a:pt x="51" y="56"/>
                    <a:pt x="50" y="48"/>
                  </a:cubicBezTo>
                  <a:cubicBezTo>
                    <a:pt x="47" y="26"/>
                    <a:pt x="60" y="5"/>
                    <a:pt x="79" y="3"/>
                  </a:cubicBezTo>
                  <a:cubicBezTo>
                    <a:pt x="96" y="0"/>
                    <a:pt x="113" y="16"/>
                    <a:pt x="116" y="38"/>
                  </a:cubicBezTo>
                  <a:cubicBezTo>
                    <a:pt x="117" y="43"/>
                    <a:pt x="117" y="49"/>
                    <a:pt x="119" y="55"/>
                  </a:cubicBezTo>
                  <a:cubicBezTo>
                    <a:pt x="123" y="73"/>
                    <a:pt x="118" y="80"/>
                    <a:pt x="98" y="82"/>
                  </a:cubicBezTo>
                  <a:cubicBezTo>
                    <a:pt x="99" y="71"/>
                    <a:pt x="102" y="60"/>
                    <a:pt x="102" y="49"/>
                  </a:cubicBezTo>
                  <a:cubicBezTo>
                    <a:pt x="102" y="34"/>
                    <a:pt x="91" y="17"/>
                    <a:pt x="84" y="20"/>
                  </a:cubicBezTo>
                  <a:cubicBezTo>
                    <a:pt x="70" y="26"/>
                    <a:pt x="75" y="40"/>
                    <a:pt x="75" y="50"/>
                  </a:cubicBezTo>
                  <a:cubicBezTo>
                    <a:pt x="75" y="60"/>
                    <a:pt x="77" y="69"/>
                    <a:pt x="78" y="79"/>
                  </a:cubicBezTo>
                  <a:cubicBezTo>
                    <a:pt x="79" y="93"/>
                    <a:pt x="71" y="101"/>
                    <a:pt x="57" y="103"/>
                  </a:cubicBezTo>
                  <a:cubicBezTo>
                    <a:pt x="31" y="109"/>
                    <a:pt x="10" y="93"/>
                    <a:pt x="6" y="65"/>
                  </a:cubicBezTo>
                  <a:cubicBezTo>
                    <a:pt x="5" y="55"/>
                    <a:pt x="2" y="46"/>
                    <a:pt x="0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Freeform 66">
              <a:extLst>
                <a:ext uri="{FF2B5EF4-FFF2-40B4-BE49-F238E27FC236}">
                  <a16:creationId xmlns:a16="http://schemas.microsoft.com/office/drawing/2014/main" id="{87405B85-E7DA-45AD-9D1F-67E30F93DA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3638" y="2027238"/>
              <a:ext cx="319088" cy="376238"/>
            </a:xfrm>
            <a:custGeom>
              <a:avLst/>
              <a:gdLst>
                <a:gd name="T0" fmla="*/ 42 w 97"/>
                <a:gd name="T1" fmla="*/ 108 h 114"/>
                <a:gd name="T2" fmla="*/ 15 w 97"/>
                <a:gd name="T3" fmla="*/ 114 h 114"/>
                <a:gd name="T4" fmla="*/ 0 w 97"/>
                <a:gd name="T5" fmla="*/ 16 h 114"/>
                <a:gd name="T6" fmla="*/ 43 w 97"/>
                <a:gd name="T7" fmla="*/ 22 h 114"/>
                <a:gd name="T8" fmla="*/ 63 w 97"/>
                <a:gd name="T9" fmla="*/ 47 h 114"/>
                <a:gd name="T10" fmla="*/ 74 w 97"/>
                <a:gd name="T11" fmla="*/ 54 h 114"/>
                <a:gd name="T12" fmla="*/ 68 w 97"/>
                <a:gd name="T13" fmla="*/ 16 h 114"/>
                <a:gd name="T14" fmla="*/ 77 w 97"/>
                <a:gd name="T15" fmla="*/ 1 h 114"/>
                <a:gd name="T16" fmla="*/ 97 w 97"/>
                <a:gd name="T17" fmla="*/ 1 h 114"/>
                <a:gd name="T18" fmla="*/ 88 w 97"/>
                <a:gd name="T19" fmla="*/ 47 h 114"/>
                <a:gd name="T20" fmla="*/ 94 w 97"/>
                <a:gd name="T21" fmla="*/ 80 h 114"/>
                <a:gd name="T22" fmla="*/ 88 w 97"/>
                <a:gd name="T23" fmla="*/ 94 h 114"/>
                <a:gd name="T24" fmla="*/ 73 w 97"/>
                <a:gd name="T25" fmla="*/ 89 h 114"/>
                <a:gd name="T26" fmla="*/ 51 w 97"/>
                <a:gd name="T27" fmla="*/ 61 h 114"/>
                <a:gd name="T28" fmla="*/ 33 w 97"/>
                <a:gd name="T29" fmla="*/ 42 h 114"/>
                <a:gd name="T30" fmla="*/ 42 w 97"/>
                <a:gd name="T31" fmla="*/ 10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7" h="114">
                  <a:moveTo>
                    <a:pt x="42" y="108"/>
                  </a:moveTo>
                  <a:cubicBezTo>
                    <a:pt x="33" y="110"/>
                    <a:pt x="24" y="112"/>
                    <a:pt x="15" y="114"/>
                  </a:cubicBezTo>
                  <a:cubicBezTo>
                    <a:pt x="10" y="81"/>
                    <a:pt x="5" y="49"/>
                    <a:pt x="0" y="16"/>
                  </a:cubicBezTo>
                  <a:cubicBezTo>
                    <a:pt x="11" y="6"/>
                    <a:pt x="31" y="7"/>
                    <a:pt x="43" y="22"/>
                  </a:cubicBezTo>
                  <a:cubicBezTo>
                    <a:pt x="50" y="31"/>
                    <a:pt x="56" y="39"/>
                    <a:pt x="63" y="47"/>
                  </a:cubicBezTo>
                  <a:cubicBezTo>
                    <a:pt x="65" y="49"/>
                    <a:pt x="67" y="50"/>
                    <a:pt x="74" y="54"/>
                  </a:cubicBezTo>
                  <a:cubicBezTo>
                    <a:pt x="72" y="39"/>
                    <a:pt x="73" y="26"/>
                    <a:pt x="68" y="16"/>
                  </a:cubicBezTo>
                  <a:cubicBezTo>
                    <a:pt x="62" y="4"/>
                    <a:pt x="67" y="1"/>
                    <a:pt x="77" y="1"/>
                  </a:cubicBezTo>
                  <a:cubicBezTo>
                    <a:pt x="82" y="0"/>
                    <a:pt x="88" y="1"/>
                    <a:pt x="97" y="1"/>
                  </a:cubicBezTo>
                  <a:cubicBezTo>
                    <a:pt x="82" y="17"/>
                    <a:pt x="86" y="32"/>
                    <a:pt x="88" y="47"/>
                  </a:cubicBezTo>
                  <a:cubicBezTo>
                    <a:pt x="90" y="58"/>
                    <a:pt x="93" y="69"/>
                    <a:pt x="94" y="80"/>
                  </a:cubicBezTo>
                  <a:cubicBezTo>
                    <a:pt x="94" y="85"/>
                    <a:pt x="91" y="93"/>
                    <a:pt x="88" y="94"/>
                  </a:cubicBezTo>
                  <a:cubicBezTo>
                    <a:pt x="84" y="95"/>
                    <a:pt x="76" y="93"/>
                    <a:pt x="73" y="89"/>
                  </a:cubicBezTo>
                  <a:cubicBezTo>
                    <a:pt x="65" y="81"/>
                    <a:pt x="58" y="71"/>
                    <a:pt x="51" y="61"/>
                  </a:cubicBezTo>
                  <a:cubicBezTo>
                    <a:pt x="46" y="55"/>
                    <a:pt x="40" y="50"/>
                    <a:pt x="33" y="42"/>
                  </a:cubicBezTo>
                  <a:cubicBezTo>
                    <a:pt x="26" y="67"/>
                    <a:pt x="31" y="87"/>
                    <a:pt x="42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Freeform 67">
              <a:extLst>
                <a:ext uri="{FF2B5EF4-FFF2-40B4-BE49-F238E27FC236}">
                  <a16:creationId xmlns:a16="http://schemas.microsoft.com/office/drawing/2014/main" id="{F0165B96-DFA8-4DC5-AD89-53435D388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8613" y="2357438"/>
              <a:ext cx="446088" cy="438150"/>
            </a:xfrm>
            <a:custGeom>
              <a:avLst/>
              <a:gdLst>
                <a:gd name="T0" fmla="*/ 103 w 135"/>
                <a:gd name="T1" fmla="*/ 108 h 133"/>
                <a:gd name="T2" fmla="*/ 88 w 135"/>
                <a:gd name="T3" fmla="*/ 125 h 133"/>
                <a:gd name="T4" fmla="*/ 69 w 135"/>
                <a:gd name="T5" fmla="*/ 122 h 133"/>
                <a:gd name="T6" fmla="*/ 27 w 135"/>
                <a:gd name="T7" fmla="*/ 82 h 133"/>
                <a:gd name="T8" fmla="*/ 0 w 135"/>
                <a:gd name="T9" fmla="*/ 63 h 133"/>
                <a:gd name="T10" fmla="*/ 26 w 135"/>
                <a:gd name="T11" fmla="*/ 41 h 133"/>
                <a:gd name="T12" fmla="*/ 79 w 135"/>
                <a:gd name="T13" fmla="*/ 54 h 133"/>
                <a:gd name="T14" fmla="*/ 47 w 135"/>
                <a:gd name="T15" fmla="*/ 21 h 133"/>
                <a:gd name="T16" fmla="*/ 66 w 135"/>
                <a:gd name="T17" fmla="*/ 0 h 133"/>
                <a:gd name="T18" fmla="*/ 135 w 135"/>
                <a:gd name="T19" fmla="*/ 78 h 133"/>
                <a:gd name="T20" fmla="*/ 41 w 135"/>
                <a:gd name="T21" fmla="*/ 62 h 133"/>
                <a:gd name="T22" fmla="*/ 103 w 135"/>
                <a:gd name="T23" fmla="*/ 10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33">
                  <a:moveTo>
                    <a:pt x="103" y="108"/>
                  </a:moveTo>
                  <a:cubicBezTo>
                    <a:pt x="98" y="115"/>
                    <a:pt x="93" y="120"/>
                    <a:pt x="88" y="125"/>
                  </a:cubicBezTo>
                  <a:cubicBezTo>
                    <a:pt x="80" y="132"/>
                    <a:pt x="77" y="133"/>
                    <a:pt x="69" y="122"/>
                  </a:cubicBezTo>
                  <a:cubicBezTo>
                    <a:pt x="58" y="106"/>
                    <a:pt x="42" y="95"/>
                    <a:pt x="27" y="82"/>
                  </a:cubicBezTo>
                  <a:cubicBezTo>
                    <a:pt x="19" y="75"/>
                    <a:pt x="10" y="70"/>
                    <a:pt x="0" y="63"/>
                  </a:cubicBezTo>
                  <a:cubicBezTo>
                    <a:pt x="1" y="48"/>
                    <a:pt x="21" y="50"/>
                    <a:pt x="26" y="41"/>
                  </a:cubicBezTo>
                  <a:cubicBezTo>
                    <a:pt x="45" y="45"/>
                    <a:pt x="62" y="49"/>
                    <a:pt x="79" y="54"/>
                  </a:cubicBezTo>
                  <a:cubicBezTo>
                    <a:pt x="80" y="38"/>
                    <a:pt x="66" y="24"/>
                    <a:pt x="47" y="21"/>
                  </a:cubicBezTo>
                  <a:cubicBezTo>
                    <a:pt x="48" y="10"/>
                    <a:pt x="48" y="10"/>
                    <a:pt x="66" y="0"/>
                  </a:cubicBezTo>
                  <a:cubicBezTo>
                    <a:pt x="83" y="30"/>
                    <a:pt x="109" y="51"/>
                    <a:pt x="135" y="78"/>
                  </a:cubicBezTo>
                  <a:cubicBezTo>
                    <a:pt x="102" y="83"/>
                    <a:pt x="76" y="61"/>
                    <a:pt x="41" y="62"/>
                  </a:cubicBezTo>
                  <a:cubicBezTo>
                    <a:pt x="62" y="82"/>
                    <a:pt x="75" y="103"/>
                    <a:pt x="10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Freeform 68">
              <a:extLst>
                <a:ext uri="{FF2B5EF4-FFF2-40B4-BE49-F238E27FC236}">
                  <a16:creationId xmlns:a16="http://schemas.microsoft.com/office/drawing/2014/main" id="{1E1FD02B-023F-41A5-AE8E-F5CBF4D31D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7076" y="2214563"/>
              <a:ext cx="412750" cy="422275"/>
            </a:xfrm>
            <a:custGeom>
              <a:avLst/>
              <a:gdLst>
                <a:gd name="T0" fmla="*/ 84 w 125"/>
                <a:gd name="T1" fmla="*/ 113 h 128"/>
                <a:gd name="T2" fmla="*/ 53 w 125"/>
                <a:gd name="T3" fmla="*/ 118 h 128"/>
                <a:gd name="T4" fmla="*/ 0 w 125"/>
                <a:gd name="T5" fmla="*/ 81 h 128"/>
                <a:gd name="T6" fmla="*/ 23 w 125"/>
                <a:gd name="T7" fmla="*/ 64 h 128"/>
                <a:gd name="T8" fmla="*/ 54 w 125"/>
                <a:gd name="T9" fmla="*/ 12 h 128"/>
                <a:gd name="T10" fmla="*/ 68 w 125"/>
                <a:gd name="T11" fmla="*/ 6 h 128"/>
                <a:gd name="T12" fmla="*/ 117 w 125"/>
                <a:gd name="T13" fmla="*/ 37 h 128"/>
                <a:gd name="T14" fmla="*/ 125 w 125"/>
                <a:gd name="T15" fmla="*/ 51 h 128"/>
                <a:gd name="T16" fmla="*/ 120 w 125"/>
                <a:gd name="T17" fmla="*/ 57 h 128"/>
                <a:gd name="T18" fmla="*/ 107 w 125"/>
                <a:gd name="T19" fmla="*/ 49 h 128"/>
                <a:gd name="T20" fmla="*/ 74 w 125"/>
                <a:gd name="T21" fmla="*/ 28 h 128"/>
                <a:gd name="T22" fmla="*/ 56 w 125"/>
                <a:gd name="T23" fmla="*/ 49 h 128"/>
                <a:gd name="T24" fmla="*/ 100 w 125"/>
                <a:gd name="T25" fmla="*/ 72 h 128"/>
                <a:gd name="T26" fmla="*/ 90 w 125"/>
                <a:gd name="T27" fmla="*/ 86 h 128"/>
                <a:gd name="T28" fmla="*/ 76 w 125"/>
                <a:gd name="T29" fmla="*/ 84 h 128"/>
                <a:gd name="T30" fmla="*/ 64 w 125"/>
                <a:gd name="T31" fmla="*/ 72 h 128"/>
                <a:gd name="T32" fmla="*/ 40 w 125"/>
                <a:gd name="T33" fmla="*/ 74 h 128"/>
                <a:gd name="T34" fmla="*/ 45 w 125"/>
                <a:gd name="T35" fmla="*/ 99 h 128"/>
                <a:gd name="T36" fmla="*/ 84 w 125"/>
                <a:gd name="T37" fmla="*/ 11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5" h="128">
                  <a:moveTo>
                    <a:pt x="84" y="113"/>
                  </a:moveTo>
                  <a:cubicBezTo>
                    <a:pt x="80" y="123"/>
                    <a:pt x="68" y="128"/>
                    <a:pt x="53" y="118"/>
                  </a:cubicBezTo>
                  <a:cubicBezTo>
                    <a:pt x="37" y="108"/>
                    <a:pt x="21" y="96"/>
                    <a:pt x="0" y="81"/>
                  </a:cubicBezTo>
                  <a:cubicBezTo>
                    <a:pt x="8" y="75"/>
                    <a:pt x="18" y="71"/>
                    <a:pt x="23" y="64"/>
                  </a:cubicBezTo>
                  <a:cubicBezTo>
                    <a:pt x="35" y="48"/>
                    <a:pt x="44" y="30"/>
                    <a:pt x="54" y="12"/>
                  </a:cubicBezTo>
                  <a:cubicBezTo>
                    <a:pt x="57" y="6"/>
                    <a:pt x="60" y="0"/>
                    <a:pt x="68" y="6"/>
                  </a:cubicBezTo>
                  <a:cubicBezTo>
                    <a:pt x="84" y="16"/>
                    <a:pt x="101" y="26"/>
                    <a:pt x="117" y="37"/>
                  </a:cubicBezTo>
                  <a:cubicBezTo>
                    <a:pt x="121" y="39"/>
                    <a:pt x="123" y="46"/>
                    <a:pt x="125" y="51"/>
                  </a:cubicBezTo>
                  <a:cubicBezTo>
                    <a:pt x="125" y="52"/>
                    <a:pt x="121" y="57"/>
                    <a:pt x="120" y="57"/>
                  </a:cubicBezTo>
                  <a:cubicBezTo>
                    <a:pt x="116" y="55"/>
                    <a:pt x="111" y="52"/>
                    <a:pt x="107" y="49"/>
                  </a:cubicBezTo>
                  <a:cubicBezTo>
                    <a:pt x="96" y="42"/>
                    <a:pt x="85" y="35"/>
                    <a:pt x="74" y="28"/>
                  </a:cubicBezTo>
                  <a:cubicBezTo>
                    <a:pt x="68" y="35"/>
                    <a:pt x="63" y="41"/>
                    <a:pt x="56" y="49"/>
                  </a:cubicBezTo>
                  <a:cubicBezTo>
                    <a:pt x="71" y="57"/>
                    <a:pt x="84" y="64"/>
                    <a:pt x="100" y="72"/>
                  </a:cubicBezTo>
                  <a:cubicBezTo>
                    <a:pt x="98" y="75"/>
                    <a:pt x="96" y="82"/>
                    <a:pt x="90" y="86"/>
                  </a:cubicBezTo>
                  <a:cubicBezTo>
                    <a:pt x="88" y="88"/>
                    <a:pt x="80" y="87"/>
                    <a:pt x="76" y="84"/>
                  </a:cubicBezTo>
                  <a:cubicBezTo>
                    <a:pt x="71" y="82"/>
                    <a:pt x="68" y="76"/>
                    <a:pt x="64" y="72"/>
                  </a:cubicBezTo>
                  <a:cubicBezTo>
                    <a:pt x="55" y="65"/>
                    <a:pt x="48" y="63"/>
                    <a:pt x="40" y="74"/>
                  </a:cubicBezTo>
                  <a:cubicBezTo>
                    <a:pt x="33" y="85"/>
                    <a:pt x="32" y="94"/>
                    <a:pt x="45" y="99"/>
                  </a:cubicBezTo>
                  <a:cubicBezTo>
                    <a:pt x="58" y="104"/>
                    <a:pt x="71" y="108"/>
                    <a:pt x="8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Freeform 69">
              <a:extLst>
                <a:ext uri="{FF2B5EF4-FFF2-40B4-BE49-F238E27FC236}">
                  <a16:creationId xmlns:a16="http://schemas.microsoft.com/office/drawing/2014/main" id="{9124F81C-C593-445B-B447-38B754B17B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3176" y="3432175"/>
              <a:ext cx="407988" cy="303213"/>
            </a:xfrm>
            <a:custGeom>
              <a:avLst/>
              <a:gdLst>
                <a:gd name="T0" fmla="*/ 0 w 124"/>
                <a:gd name="T1" fmla="*/ 32 h 92"/>
                <a:gd name="T2" fmla="*/ 11 w 124"/>
                <a:gd name="T3" fmla="*/ 0 h 92"/>
                <a:gd name="T4" fmla="*/ 64 w 124"/>
                <a:gd name="T5" fmla="*/ 8 h 92"/>
                <a:gd name="T6" fmla="*/ 71 w 124"/>
                <a:gd name="T7" fmla="*/ 7 h 92"/>
                <a:gd name="T8" fmla="*/ 113 w 124"/>
                <a:gd name="T9" fmla="*/ 19 h 92"/>
                <a:gd name="T10" fmla="*/ 114 w 124"/>
                <a:gd name="T11" fmla="*/ 70 h 92"/>
                <a:gd name="T12" fmla="*/ 90 w 124"/>
                <a:gd name="T13" fmla="*/ 83 h 92"/>
                <a:gd name="T14" fmla="*/ 41 w 124"/>
                <a:gd name="T15" fmla="*/ 87 h 92"/>
                <a:gd name="T16" fmla="*/ 12 w 124"/>
                <a:gd name="T17" fmla="*/ 92 h 92"/>
                <a:gd name="T18" fmla="*/ 32 w 124"/>
                <a:gd name="T19" fmla="*/ 66 h 92"/>
                <a:gd name="T20" fmla="*/ 85 w 124"/>
                <a:gd name="T21" fmla="*/ 66 h 92"/>
                <a:gd name="T22" fmla="*/ 103 w 124"/>
                <a:gd name="T23" fmla="*/ 51 h 92"/>
                <a:gd name="T24" fmla="*/ 87 w 124"/>
                <a:gd name="T25" fmla="*/ 23 h 92"/>
                <a:gd name="T26" fmla="*/ 16 w 124"/>
                <a:gd name="T27" fmla="*/ 32 h 92"/>
                <a:gd name="T28" fmla="*/ 0 w 124"/>
                <a:gd name="T29" fmla="*/ 3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92">
                  <a:moveTo>
                    <a:pt x="0" y="32"/>
                  </a:moveTo>
                  <a:cubicBezTo>
                    <a:pt x="4" y="20"/>
                    <a:pt x="7" y="11"/>
                    <a:pt x="11" y="0"/>
                  </a:cubicBezTo>
                  <a:cubicBezTo>
                    <a:pt x="28" y="20"/>
                    <a:pt x="47" y="7"/>
                    <a:pt x="64" y="8"/>
                  </a:cubicBezTo>
                  <a:cubicBezTo>
                    <a:pt x="66" y="9"/>
                    <a:pt x="69" y="7"/>
                    <a:pt x="71" y="7"/>
                  </a:cubicBezTo>
                  <a:cubicBezTo>
                    <a:pt x="87" y="5"/>
                    <a:pt x="104" y="4"/>
                    <a:pt x="113" y="19"/>
                  </a:cubicBezTo>
                  <a:cubicBezTo>
                    <a:pt x="122" y="35"/>
                    <a:pt x="124" y="54"/>
                    <a:pt x="114" y="70"/>
                  </a:cubicBezTo>
                  <a:cubicBezTo>
                    <a:pt x="110" y="77"/>
                    <a:pt x="99" y="81"/>
                    <a:pt x="90" y="83"/>
                  </a:cubicBezTo>
                  <a:cubicBezTo>
                    <a:pt x="74" y="86"/>
                    <a:pt x="57" y="85"/>
                    <a:pt x="41" y="87"/>
                  </a:cubicBezTo>
                  <a:cubicBezTo>
                    <a:pt x="31" y="88"/>
                    <a:pt x="21" y="90"/>
                    <a:pt x="12" y="92"/>
                  </a:cubicBezTo>
                  <a:cubicBezTo>
                    <a:pt x="8" y="69"/>
                    <a:pt x="10" y="66"/>
                    <a:pt x="32" y="66"/>
                  </a:cubicBezTo>
                  <a:cubicBezTo>
                    <a:pt x="50" y="66"/>
                    <a:pt x="68" y="67"/>
                    <a:pt x="85" y="66"/>
                  </a:cubicBezTo>
                  <a:cubicBezTo>
                    <a:pt x="94" y="65"/>
                    <a:pt x="103" y="65"/>
                    <a:pt x="103" y="51"/>
                  </a:cubicBezTo>
                  <a:cubicBezTo>
                    <a:pt x="104" y="33"/>
                    <a:pt x="100" y="23"/>
                    <a:pt x="87" y="23"/>
                  </a:cubicBezTo>
                  <a:cubicBezTo>
                    <a:pt x="63" y="23"/>
                    <a:pt x="39" y="18"/>
                    <a:pt x="16" y="32"/>
                  </a:cubicBezTo>
                  <a:cubicBezTo>
                    <a:pt x="13" y="34"/>
                    <a:pt x="7" y="32"/>
                    <a:pt x="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Freeform 70">
              <a:extLst>
                <a:ext uri="{FF2B5EF4-FFF2-40B4-BE49-F238E27FC236}">
                  <a16:creationId xmlns:a16="http://schemas.microsoft.com/office/drawing/2014/main" id="{A812DD95-977D-44BB-9BCD-0E2F6E4E69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8738" y="3792538"/>
              <a:ext cx="434975" cy="285750"/>
            </a:xfrm>
            <a:custGeom>
              <a:avLst/>
              <a:gdLst>
                <a:gd name="T0" fmla="*/ 119 w 132"/>
                <a:gd name="T1" fmla="*/ 22 h 87"/>
                <a:gd name="T2" fmla="*/ 131 w 132"/>
                <a:gd name="T3" fmla="*/ 48 h 87"/>
                <a:gd name="T4" fmla="*/ 125 w 132"/>
                <a:gd name="T5" fmla="*/ 58 h 87"/>
                <a:gd name="T6" fmla="*/ 74 w 132"/>
                <a:gd name="T7" fmla="*/ 69 h 87"/>
                <a:gd name="T8" fmla="*/ 33 w 132"/>
                <a:gd name="T9" fmla="*/ 87 h 87"/>
                <a:gd name="T10" fmla="*/ 18 w 132"/>
                <a:gd name="T11" fmla="*/ 63 h 87"/>
                <a:gd name="T12" fmla="*/ 6 w 132"/>
                <a:gd name="T13" fmla="*/ 30 h 87"/>
                <a:gd name="T14" fmla="*/ 19 w 132"/>
                <a:gd name="T15" fmla="*/ 9 h 87"/>
                <a:gd name="T16" fmla="*/ 28 w 132"/>
                <a:gd name="T17" fmla="*/ 49 h 87"/>
                <a:gd name="T18" fmla="*/ 45 w 132"/>
                <a:gd name="T19" fmla="*/ 57 h 87"/>
                <a:gd name="T20" fmla="*/ 59 w 132"/>
                <a:gd name="T21" fmla="*/ 41 h 87"/>
                <a:gd name="T22" fmla="*/ 47 w 132"/>
                <a:gd name="T23" fmla="*/ 18 h 87"/>
                <a:gd name="T24" fmla="*/ 42 w 132"/>
                <a:gd name="T25" fmla="*/ 10 h 87"/>
                <a:gd name="T26" fmla="*/ 52 w 132"/>
                <a:gd name="T27" fmla="*/ 2 h 87"/>
                <a:gd name="T28" fmla="*/ 62 w 132"/>
                <a:gd name="T29" fmla="*/ 0 h 87"/>
                <a:gd name="T30" fmla="*/ 83 w 132"/>
                <a:gd name="T31" fmla="*/ 42 h 87"/>
                <a:gd name="T32" fmla="*/ 119 w 132"/>
                <a:gd name="T33" fmla="*/ 2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2" h="87">
                  <a:moveTo>
                    <a:pt x="119" y="22"/>
                  </a:moveTo>
                  <a:cubicBezTo>
                    <a:pt x="124" y="32"/>
                    <a:pt x="129" y="39"/>
                    <a:pt x="131" y="48"/>
                  </a:cubicBezTo>
                  <a:cubicBezTo>
                    <a:pt x="132" y="50"/>
                    <a:pt x="126" y="58"/>
                    <a:pt x="125" y="58"/>
                  </a:cubicBezTo>
                  <a:cubicBezTo>
                    <a:pt x="106" y="52"/>
                    <a:pt x="90" y="64"/>
                    <a:pt x="74" y="69"/>
                  </a:cubicBezTo>
                  <a:cubicBezTo>
                    <a:pt x="61" y="73"/>
                    <a:pt x="48" y="80"/>
                    <a:pt x="33" y="87"/>
                  </a:cubicBezTo>
                  <a:cubicBezTo>
                    <a:pt x="29" y="81"/>
                    <a:pt x="22" y="72"/>
                    <a:pt x="18" y="63"/>
                  </a:cubicBezTo>
                  <a:cubicBezTo>
                    <a:pt x="13" y="52"/>
                    <a:pt x="10" y="41"/>
                    <a:pt x="6" y="30"/>
                  </a:cubicBezTo>
                  <a:cubicBezTo>
                    <a:pt x="0" y="15"/>
                    <a:pt x="5" y="8"/>
                    <a:pt x="19" y="9"/>
                  </a:cubicBezTo>
                  <a:cubicBezTo>
                    <a:pt x="22" y="23"/>
                    <a:pt x="25" y="36"/>
                    <a:pt x="28" y="49"/>
                  </a:cubicBezTo>
                  <a:cubicBezTo>
                    <a:pt x="31" y="59"/>
                    <a:pt x="35" y="60"/>
                    <a:pt x="45" y="57"/>
                  </a:cubicBezTo>
                  <a:cubicBezTo>
                    <a:pt x="54" y="54"/>
                    <a:pt x="62" y="51"/>
                    <a:pt x="59" y="41"/>
                  </a:cubicBezTo>
                  <a:cubicBezTo>
                    <a:pt x="56" y="33"/>
                    <a:pt x="51" y="26"/>
                    <a:pt x="47" y="18"/>
                  </a:cubicBezTo>
                  <a:cubicBezTo>
                    <a:pt x="45" y="15"/>
                    <a:pt x="41" y="11"/>
                    <a:pt x="42" y="10"/>
                  </a:cubicBezTo>
                  <a:cubicBezTo>
                    <a:pt x="44" y="6"/>
                    <a:pt x="48" y="4"/>
                    <a:pt x="52" y="2"/>
                  </a:cubicBezTo>
                  <a:cubicBezTo>
                    <a:pt x="56" y="1"/>
                    <a:pt x="62" y="1"/>
                    <a:pt x="62" y="0"/>
                  </a:cubicBezTo>
                  <a:cubicBezTo>
                    <a:pt x="69" y="15"/>
                    <a:pt x="74" y="30"/>
                    <a:pt x="83" y="42"/>
                  </a:cubicBezTo>
                  <a:cubicBezTo>
                    <a:pt x="87" y="48"/>
                    <a:pt x="112" y="34"/>
                    <a:pt x="11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Freeform 71">
              <a:extLst>
                <a:ext uri="{FF2B5EF4-FFF2-40B4-BE49-F238E27FC236}">
                  <a16:creationId xmlns:a16="http://schemas.microsoft.com/office/drawing/2014/main" id="{496FBDF5-62B3-4F3D-839D-424100212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1113" y="3821113"/>
              <a:ext cx="422275" cy="303213"/>
            </a:xfrm>
            <a:custGeom>
              <a:avLst/>
              <a:gdLst>
                <a:gd name="T0" fmla="*/ 123 w 128"/>
                <a:gd name="T1" fmla="*/ 2 h 92"/>
                <a:gd name="T2" fmla="*/ 98 w 128"/>
                <a:gd name="T3" fmla="*/ 35 h 92"/>
                <a:gd name="T4" fmla="*/ 69 w 128"/>
                <a:gd name="T5" fmla="*/ 36 h 92"/>
                <a:gd name="T6" fmla="*/ 67 w 128"/>
                <a:gd name="T7" fmla="*/ 43 h 92"/>
                <a:gd name="T8" fmla="*/ 100 w 128"/>
                <a:gd name="T9" fmla="*/ 69 h 92"/>
                <a:gd name="T10" fmla="*/ 104 w 128"/>
                <a:gd name="T11" fmla="*/ 66 h 92"/>
                <a:gd name="T12" fmla="*/ 103 w 128"/>
                <a:gd name="T13" fmla="*/ 82 h 92"/>
                <a:gd name="T14" fmla="*/ 96 w 128"/>
                <a:gd name="T15" fmla="*/ 92 h 92"/>
                <a:gd name="T16" fmla="*/ 86 w 128"/>
                <a:gd name="T17" fmla="*/ 88 h 92"/>
                <a:gd name="T18" fmla="*/ 50 w 128"/>
                <a:gd name="T19" fmla="*/ 50 h 92"/>
                <a:gd name="T20" fmla="*/ 0 w 128"/>
                <a:gd name="T21" fmla="*/ 42 h 92"/>
                <a:gd name="T22" fmla="*/ 11 w 128"/>
                <a:gd name="T23" fmla="*/ 3 h 92"/>
                <a:gd name="T24" fmla="*/ 22 w 128"/>
                <a:gd name="T25" fmla="*/ 1 h 92"/>
                <a:gd name="T26" fmla="*/ 65 w 128"/>
                <a:gd name="T27" fmla="*/ 19 h 92"/>
                <a:gd name="T28" fmla="*/ 123 w 128"/>
                <a:gd name="T29" fmla="*/ 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8" h="92">
                  <a:moveTo>
                    <a:pt x="123" y="2"/>
                  </a:moveTo>
                  <a:cubicBezTo>
                    <a:pt x="128" y="19"/>
                    <a:pt x="117" y="34"/>
                    <a:pt x="98" y="35"/>
                  </a:cubicBezTo>
                  <a:cubicBezTo>
                    <a:pt x="88" y="35"/>
                    <a:pt x="79" y="36"/>
                    <a:pt x="69" y="36"/>
                  </a:cubicBezTo>
                  <a:cubicBezTo>
                    <a:pt x="69" y="38"/>
                    <a:pt x="68" y="41"/>
                    <a:pt x="67" y="43"/>
                  </a:cubicBezTo>
                  <a:cubicBezTo>
                    <a:pt x="78" y="52"/>
                    <a:pt x="89" y="60"/>
                    <a:pt x="100" y="69"/>
                  </a:cubicBezTo>
                  <a:cubicBezTo>
                    <a:pt x="101" y="68"/>
                    <a:pt x="102" y="67"/>
                    <a:pt x="104" y="66"/>
                  </a:cubicBezTo>
                  <a:cubicBezTo>
                    <a:pt x="104" y="72"/>
                    <a:pt x="104" y="77"/>
                    <a:pt x="103" y="82"/>
                  </a:cubicBezTo>
                  <a:cubicBezTo>
                    <a:pt x="102" y="86"/>
                    <a:pt x="99" y="90"/>
                    <a:pt x="96" y="92"/>
                  </a:cubicBezTo>
                  <a:cubicBezTo>
                    <a:pt x="94" y="92"/>
                    <a:pt x="89" y="90"/>
                    <a:pt x="86" y="88"/>
                  </a:cubicBezTo>
                  <a:cubicBezTo>
                    <a:pt x="74" y="75"/>
                    <a:pt x="62" y="63"/>
                    <a:pt x="50" y="50"/>
                  </a:cubicBezTo>
                  <a:cubicBezTo>
                    <a:pt x="37" y="36"/>
                    <a:pt x="21" y="35"/>
                    <a:pt x="0" y="42"/>
                  </a:cubicBezTo>
                  <a:cubicBezTo>
                    <a:pt x="4" y="27"/>
                    <a:pt x="7" y="15"/>
                    <a:pt x="11" y="3"/>
                  </a:cubicBezTo>
                  <a:cubicBezTo>
                    <a:pt x="11" y="1"/>
                    <a:pt x="21" y="0"/>
                    <a:pt x="22" y="1"/>
                  </a:cubicBezTo>
                  <a:cubicBezTo>
                    <a:pt x="36" y="21"/>
                    <a:pt x="44" y="24"/>
                    <a:pt x="65" y="19"/>
                  </a:cubicBezTo>
                  <a:cubicBezTo>
                    <a:pt x="84" y="14"/>
                    <a:pt x="103" y="8"/>
                    <a:pt x="1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Freeform 72">
              <a:extLst>
                <a:ext uri="{FF2B5EF4-FFF2-40B4-BE49-F238E27FC236}">
                  <a16:creationId xmlns:a16="http://schemas.microsoft.com/office/drawing/2014/main" id="{C77159E4-5C5A-49DA-ACD0-3F4A552A4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0576" y="2116138"/>
              <a:ext cx="352425" cy="379413"/>
            </a:xfrm>
            <a:custGeom>
              <a:avLst/>
              <a:gdLst>
                <a:gd name="T0" fmla="*/ 76 w 107"/>
                <a:gd name="T1" fmla="*/ 0 h 115"/>
                <a:gd name="T2" fmla="*/ 94 w 107"/>
                <a:gd name="T3" fmla="*/ 50 h 115"/>
                <a:gd name="T4" fmla="*/ 97 w 107"/>
                <a:gd name="T5" fmla="*/ 58 h 115"/>
                <a:gd name="T6" fmla="*/ 71 w 107"/>
                <a:gd name="T7" fmla="*/ 109 h 115"/>
                <a:gd name="T8" fmla="*/ 24 w 107"/>
                <a:gd name="T9" fmla="*/ 85 h 115"/>
                <a:gd name="T10" fmla="*/ 2 w 107"/>
                <a:gd name="T11" fmla="*/ 39 h 115"/>
                <a:gd name="T12" fmla="*/ 1 w 107"/>
                <a:gd name="T13" fmla="*/ 30 h 115"/>
                <a:gd name="T14" fmla="*/ 30 w 107"/>
                <a:gd name="T15" fmla="*/ 18 h 115"/>
                <a:gd name="T16" fmla="*/ 49 w 107"/>
                <a:gd name="T17" fmla="*/ 86 h 115"/>
                <a:gd name="T18" fmla="*/ 84 w 107"/>
                <a:gd name="T19" fmla="*/ 94 h 115"/>
                <a:gd name="T20" fmla="*/ 87 w 107"/>
                <a:gd name="T21" fmla="*/ 80 h 115"/>
                <a:gd name="T22" fmla="*/ 62 w 107"/>
                <a:gd name="T23" fmla="*/ 18 h 115"/>
                <a:gd name="T24" fmla="*/ 72 w 107"/>
                <a:gd name="T25" fmla="*/ 0 h 115"/>
                <a:gd name="T26" fmla="*/ 76 w 107"/>
                <a:gd name="T2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7" h="115">
                  <a:moveTo>
                    <a:pt x="76" y="0"/>
                  </a:moveTo>
                  <a:cubicBezTo>
                    <a:pt x="82" y="18"/>
                    <a:pt x="88" y="34"/>
                    <a:pt x="94" y="50"/>
                  </a:cubicBezTo>
                  <a:cubicBezTo>
                    <a:pt x="95" y="53"/>
                    <a:pt x="96" y="56"/>
                    <a:pt x="97" y="58"/>
                  </a:cubicBezTo>
                  <a:cubicBezTo>
                    <a:pt x="107" y="98"/>
                    <a:pt x="102" y="101"/>
                    <a:pt x="71" y="109"/>
                  </a:cubicBezTo>
                  <a:cubicBezTo>
                    <a:pt x="45" y="115"/>
                    <a:pt x="34" y="109"/>
                    <a:pt x="24" y="85"/>
                  </a:cubicBezTo>
                  <a:cubicBezTo>
                    <a:pt x="17" y="69"/>
                    <a:pt x="9" y="54"/>
                    <a:pt x="2" y="39"/>
                  </a:cubicBezTo>
                  <a:cubicBezTo>
                    <a:pt x="0" y="36"/>
                    <a:pt x="0" y="30"/>
                    <a:pt x="1" y="30"/>
                  </a:cubicBezTo>
                  <a:cubicBezTo>
                    <a:pt x="10" y="25"/>
                    <a:pt x="20" y="21"/>
                    <a:pt x="30" y="18"/>
                  </a:cubicBezTo>
                  <a:cubicBezTo>
                    <a:pt x="24" y="46"/>
                    <a:pt x="41" y="65"/>
                    <a:pt x="49" y="86"/>
                  </a:cubicBezTo>
                  <a:cubicBezTo>
                    <a:pt x="54" y="100"/>
                    <a:pt x="72" y="103"/>
                    <a:pt x="84" y="94"/>
                  </a:cubicBezTo>
                  <a:cubicBezTo>
                    <a:pt x="87" y="91"/>
                    <a:pt x="89" y="84"/>
                    <a:pt x="87" y="80"/>
                  </a:cubicBezTo>
                  <a:cubicBezTo>
                    <a:pt x="80" y="59"/>
                    <a:pt x="71" y="38"/>
                    <a:pt x="62" y="18"/>
                  </a:cubicBezTo>
                  <a:cubicBezTo>
                    <a:pt x="55" y="3"/>
                    <a:pt x="56" y="1"/>
                    <a:pt x="72" y="0"/>
                  </a:cubicBezTo>
                  <a:cubicBezTo>
                    <a:pt x="74" y="0"/>
                    <a:pt x="76" y="0"/>
                    <a:pt x="7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Freeform 73">
              <a:extLst>
                <a:ext uri="{FF2B5EF4-FFF2-40B4-BE49-F238E27FC236}">
                  <a16:creationId xmlns:a16="http://schemas.microsoft.com/office/drawing/2014/main" id="{48F6D483-2084-47BF-9608-851A41964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6676" y="3416300"/>
              <a:ext cx="385763" cy="319088"/>
            </a:xfrm>
            <a:custGeom>
              <a:avLst/>
              <a:gdLst>
                <a:gd name="T0" fmla="*/ 8 w 117"/>
                <a:gd name="T1" fmla="*/ 72 h 97"/>
                <a:gd name="T2" fmla="*/ 14 w 117"/>
                <a:gd name="T3" fmla="*/ 25 h 97"/>
                <a:gd name="T4" fmla="*/ 93 w 117"/>
                <a:gd name="T5" fmla="*/ 40 h 97"/>
                <a:gd name="T6" fmla="*/ 101 w 117"/>
                <a:gd name="T7" fmla="*/ 24 h 97"/>
                <a:gd name="T8" fmla="*/ 94 w 117"/>
                <a:gd name="T9" fmla="*/ 9 h 97"/>
                <a:gd name="T10" fmla="*/ 116 w 117"/>
                <a:gd name="T11" fmla="*/ 0 h 97"/>
                <a:gd name="T12" fmla="*/ 116 w 117"/>
                <a:gd name="T13" fmla="*/ 83 h 97"/>
                <a:gd name="T14" fmla="*/ 93 w 117"/>
                <a:gd name="T15" fmla="*/ 93 h 97"/>
                <a:gd name="T16" fmla="*/ 96 w 117"/>
                <a:gd name="T17" fmla="*/ 82 h 97"/>
                <a:gd name="T18" fmla="*/ 84 w 117"/>
                <a:gd name="T19" fmla="*/ 63 h 97"/>
                <a:gd name="T20" fmla="*/ 62 w 117"/>
                <a:gd name="T21" fmla="*/ 61 h 97"/>
                <a:gd name="T22" fmla="*/ 8 w 117"/>
                <a:gd name="T23" fmla="*/ 72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" h="97">
                  <a:moveTo>
                    <a:pt x="8" y="72"/>
                  </a:moveTo>
                  <a:cubicBezTo>
                    <a:pt x="0" y="51"/>
                    <a:pt x="2" y="40"/>
                    <a:pt x="14" y="25"/>
                  </a:cubicBezTo>
                  <a:cubicBezTo>
                    <a:pt x="38" y="42"/>
                    <a:pt x="66" y="37"/>
                    <a:pt x="93" y="40"/>
                  </a:cubicBezTo>
                  <a:cubicBezTo>
                    <a:pt x="102" y="42"/>
                    <a:pt x="106" y="32"/>
                    <a:pt x="101" y="24"/>
                  </a:cubicBezTo>
                  <a:cubicBezTo>
                    <a:pt x="99" y="19"/>
                    <a:pt x="97" y="14"/>
                    <a:pt x="94" y="9"/>
                  </a:cubicBezTo>
                  <a:cubicBezTo>
                    <a:pt x="101" y="6"/>
                    <a:pt x="108" y="3"/>
                    <a:pt x="116" y="0"/>
                  </a:cubicBezTo>
                  <a:cubicBezTo>
                    <a:pt x="116" y="30"/>
                    <a:pt x="117" y="57"/>
                    <a:pt x="116" y="83"/>
                  </a:cubicBezTo>
                  <a:cubicBezTo>
                    <a:pt x="115" y="97"/>
                    <a:pt x="102" y="89"/>
                    <a:pt x="93" y="93"/>
                  </a:cubicBezTo>
                  <a:cubicBezTo>
                    <a:pt x="95" y="88"/>
                    <a:pt x="95" y="85"/>
                    <a:pt x="96" y="82"/>
                  </a:cubicBezTo>
                  <a:cubicBezTo>
                    <a:pt x="104" y="64"/>
                    <a:pt x="103" y="63"/>
                    <a:pt x="84" y="63"/>
                  </a:cubicBezTo>
                  <a:cubicBezTo>
                    <a:pt x="77" y="63"/>
                    <a:pt x="69" y="63"/>
                    <a:pt x="62" y="61"/>
                  </a:cubicBezTo>
                  <a:cubicBezTo>
                    <a:pt x="43" y="56"/>
                    <a:pt x="25" y="57"/>
                    <a:pt x="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Freeform 74">
              <a:extLst>
                <a:ext uri="{FF2B5EF4-FFF2-40B4-BE49-F238E27FC236}">
                  <a16:creationId xmlns:a16="http://schemas.microsoft.com/office/drawing/2014/main" id="{E8D1503E-E721-4FAC-8E41-CDBD74A341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0976" y="2773363"/>
              <a:ext cx="371475" cy="315913"/>
            </a:xfrm>
            <a:custGeom>
              <a:avLst/>
              <a:gdLst>
                <a:gd name="T0" fmla="*/ 113 w 113"/>
                <a:gd name="T1" fmla="*/ 18 h 96"/>
                <a:gd name="T2" fmla="*/ 96 w 113"/>
                <a:gd name="T3" fmla="*/ 32 h 96"/>
                <a:gd name="T4" fmla="*/ 70 w 113"/>
                <a:gd name="T5" fmla="*/ 31 h 96"/>
                <a:gd name="T6" fmla="*/ 62 w 113"/>
                <a:gd name="T7" fmla="*/ 52 h 96"/>
                <a:gd name="T8" fmla="*/ 86 w 113"/>
                <a:gd name="T9" fmla="*/ 75 h 96"/>
                <a:gd name="T10" fmla="*/ 71 w 113"/>
                <a:gd name="T11" fmla="*/ 94 h 96"/>
                <a:gd name="T12" fmla="*/ 59 w 113"/>
                <a:gd name="T13" fmla="*/ 91 h 96"/>
                <a:gd name="T14" fmla="*/ 2 w 113"/>
                <a:gd name="T15" fmla="*/ 16 h 96"/>
                <a:gd name="T16" fmla="*/ 1 w 113"/>
                <a:gd name="T17" fmla="*/ 4 h 96"/>
                <a:gd name="T18" fmla="*/ 12 w 113"/>
                <a:gd name="T19" fmla="*/ 1 h 96"/>
                <a:gd name="T20" fmla="*/ 113 w 113"/>
                <a:gd name="T21" fmla="*/ 18 h 96"/>
                <a:gd name="T22" fmla="*/ 22 w 113"/>
                <a:gd name="T23" fmla="*/ 15 h 96"/>
                <a:gd name="T24" fmla="*/ 45 w 113"/>
                <a:gd name="T25" fmla="*/ 43 h 96"/>
                <a:gd name="T26" fmla="*/ 55 w 113"/>
                <a:gd name="T27" fmla="*/ 23 h 96"/>
                <a:gd name="T28" fmla="*/ 22 w 113"/>
                <a:gd name="T29" fmla="*/ 1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3" h="96">
                  <a:moveTo>
                    <a:pt x="113" y="18"/>
                  </a:moveTo>
                  <a:cubicBezTo>
                    <a:pt x="113" y="34"/>
                    <a:pt x="108" y="38"/>
                    <a:pt x="96" y="32"/>
                  </a:cubicBezTo>
                  <a:cubicBezTo>
                    <a:pt x="87" y="28"/>
                    <a:pt x="78" y="21"/>
                    <a:pt x="70" y="31"/>
                  </a:cubicBezTo>
                  <a:cubicBezTo>
                    <a:pt x="65" y="37"/>
                    <a:pt x="60" y="47"/>
                    <a:pt x="62" y="52"/>
                  </a:cubicBezTo>
                  <a:cubicBezTo>
                    <a:pt x="66" y="60"/>
                    <a:pt x="76" y="66"/>
                    <a:pt x="86" y="75"/>
                  </a:cubicBezTo>
                  <a:cubicBezTo>
                    <a:pt x="83" y="79"/>
                    <a:pt x="78" y="87"/>
                    <a:pt x="71" y="94"/>
                  </a:cubicBezTo>
                  <a:cubicBezTo>
                    <a:pt x="69" y="96"/>
                    <a:pt x="61" y="93"/>
                    <a:pt x="59" y="91"/>
                  </a:cubicBezTo>
                  <a:cubicBezTo>
                    <a:pt x="40" y="66"/>
                    <a:pt x="21" y="41"/>
                    <a:pt x="2" y="16"/>
                  </a:cubicBezTo>
                  <a:cubicBezTo>
                    <a:pt x="0" y="13"/>
                    <a:pt x="0" y="7"/>
                    <a:pt x="1" y="4"/>
                  </a:cubicBezTo>
                  <a:cubicBezTo>
                    <a:pt x="3" y="2"/>
                    <a:pt x="9" y="0"/>
                    <a:pt x="12" y="1"/>
                  </a:cubicBezTo>
                  <a:cubicBezTo>
                    <a:pt x="46" y="6"/>
                    <a:pt x="79" y="12"/>
                    <a:pt x="113" y="18"/>
                  </a:cubicBezTo>
                  <a:close/>
                  <a:moveTo>
                    <a:pt x="22" y="15"/>
                  </a:moveTo>
                  <a:cubicBezTo>
                    <a:pt x="31" y="26"/>
                    <a:pt x="37" y="34"/>
                    <a:pt x="45" y="43"/>
                  </a:cubicBezTo>
                  <a:cubicBezTo>
                    <a:pt x="48" y="35"/>
                    <a:pt x="51" y="29"/>
                    <a:pt x="55" y="23"/>
                  </a:cubicBezTo>
                  <a:cubicBezTo>
                    <a:pt x="44" y="20"/>
                    <a:pt x="35" y="18"/>
                    <a:pt x="2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Freeform 75">
              <a:extLst>
                <a:ext uri="{FF2B5EF4-FFF2-40B4-BE49-F238E27FC236}">
                  <a16:creationId xmlns:a16="http://schemas.microsoft.com/office/drawing/2014/main" id="{68670664-2655-4EA5-AE9B-64A70A67D7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7626" y="3132138"/>
              <a:ext cx="422275" cy="257175"/>
            </a:xfrm>
            <a:custGeom>
              <a:avLst/>
              <a:gdLst>
                <a:gd name="T0" fmla="*/ 23 w 128"/>
                <a:gd name="T1" fmla="*/ 30 h 78"/>
                <a:gd name="T2" fmla="*/ 82 w 128"/>
                <a:gd name="T3" fmla="*/ 22 h 78"/>
                <a:gd name="T4" fmla="*/ 108 w 128"/>
                <a:gd name="T5" fmla="*/ 0 h 78"/>
                <a:gd name="T6" fmla="*/ 119 w 128"/>
                <a:gd name="T7" fmla="*/ 13 h 78"/>
                <a:gd name="T8" fmla="*/ 126 w 128"/>
                <a:gd name="T9" fmla="*/ 39 h 78"/>
                <a:gd name="T10" fmla="*/ 113 w 128"/>
                <a:gd name="T11" fmla="*/ 52 h 78"/>
                <a:gd name="T12" fmla="*/ 46 w 128"/>
                <a:gd name="T13" fmla="*/ 54 h 78"/>
                <a:gd name="T14" fmla="*/ 21 w 128"/>
                <a:gd name="T15" fmla="*/ 70 h 78"/>
                <a:gd name="T16" fmla="*/ 7 w 128"/>
                <a:gd name="T17" fmla="*/ 69 h 78"/>
                <a:gd name="T18" fmla="*/ 1 w 128"/>
                <a:gd name="T19" fmla="*/ 26 h 78"/>
                <a:gd name="T20" fmla="*/ 8 w 128"/>
                <a:gd name="T21" fmla="*/ 16 h 78"/>
                <a:gd name="T22" fmla="*/ 23 w 128"/>
                <a:gd name="T23" fmla="*/ 3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78">
                  <a:moveTo>
                    <a:pt x="23" y="30"/>
                  </a:moveTo>
                  <a:cubicBezTo>
                    <a:pt x="41" y="28"/>
                    <a:pt x="62" y="25"/>
                    <a:pt x="82" y="22"/>
                  </a:cubicBezTo>
                  <a:cubicBezTo>
                    <a:pt x="95" y="21"/>
                    <a:pt x="105" y="18"/>
                    <a:pt x="108" y="0"/>
                  </a:cubicBezTo>
                  <a:cubicBezTo>
                    <a:pt x="113" y="6"/>
                    <a:pt x="118" y="9"/>
                    <a:pt x="119" y="13"/>
                  </a:cubicBezTo>
                  <a:cubicBezTo>
                    <a:pt x="122" y="21"/>
                    <a:pt x="124" y="30"/>
                    <a:pt x="126" y="39"/>
                  </a:cubicBezTo>
                  <a:cubicBezTo>
                    <a:pt x="128" y="49"/>
                    <a:pt x="122" y="56"/>
                    <a:pt x="113" y="52"/>
                  </a:cubicBezTo>
                  <a:cubicBezTo>
                    <a:pt x="90" y="40"/>
                    <a:pt x="68" y="51"/>
                    <a:pt x="46" y="54"/>
                  </a:cubicBezTo>
                  <a:cubicBezTo>
                    <a:pt x="35" y="55"/>
                    <a:pt x="25" y="57"/>
                    <a:pt x="21" y="70"/>
                  </a:cubicBezTo>
                  <a:cubicBezTo>
                    <a:pt x="19" y="77"/>
                    <a:pt x="9" y="78"/>
                    <a:pt x="7" y="69"/>
                  </a:cubicBezTo>
                  <a:cubicBezTo>
                    <a:pt x="3" y="55"/>
                    <a:pt x="2" y="41"/>
                    <a:pt x="1" y="26"/>
                  </a:cubicBezTo>
                  <a:cubicBezTo>
                    <a:pt x="0" y="23"/>
                    <a:pt x="5" y="20"/>
                    <a:pt x="8" y="16"/>
                  </a:cubicBezTo>
                  <a:cubicBezTo>
                    <a:pt x="12" y="20"/>
                    <a:pt x="17" y="24"/>
                    <a:pt x="2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Freeform 76">
              <a:extLst>
                <a:ext uri="{FF2B5EF4-FFF2-40B4-BE49-F238E27FC236}">
                  <a16:creationId xmlns:a16="http://schemas.microsoft.com/office/drawing/2014/main" id="{7196C024-F31A-458F-9950-20B6F54C65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9913" y="4432300"/>
              <a:ext cx="285750" cy="331788"/>
            </a:xfrm>
            <a:custGeom>
              <a:avLst/>
              <a:gdLst>
                <a:gd name="T0" fmla="*/ 19 w 87"/>
                <a:gd name="T1" fmla="*/ 100 h 101"/>
                <a:gd name="T2" fmla="*/ 6 w 87"/>
                <a:gd name="T3" fmla="*/ 81 h 101"/>
                <a:gd name="T4" fmla="*/ 31 w 87"/>
                <a:gd name="T5" fmla="*/ 46 h 101"/>
                <a:gd name="T6" fmla="*/ 29 w 87"/>
                <a:gd name="T7" fmla="*/ 18 h 101"/>
                <a:gd name="T8" fmla="*/ 28 w 87"/>
                <a:gd name="T9" fmla="*/ 6 h 101"/>
                <a:gd name="T10" fmla="*/ 42 w 87"/>
                <a:gd name="T11" fmla="*/ 1 h 101"/>
                <a:gd name="T12" fmla="*/ 64 w 87"/>
                <a:gd name="T13" fmla="*/ 1 h 101"/>
                <a:gd name="T14" fmla="*/ 87 w 87"/>
                <a:gd name="T15" fmla="*/ 3 h 101"/>
                <a:gd name="T16" fmla="*/ 82 w 87"/>
                <a:gd name="T17" fmla="*/ 22 h 101"/>
                <a:gd name="T18" fmla="*/ 32 w 87"/>
                <a:gd name="T19" fmla="*/ 92 h 101"/>
                <a:gd name="T20" fmla="*/ 19 w 87"/>
                <a:gd name="T21" fmla="*/ 10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101">
                  <a:moveTo>
                    <a:pt x="19" y="100"/>
                  </a:moveTo>
                  <a:cubicBezTo>
                    <a:pt x="6" y="101"/>
                    <a:pt x="0" y="90"/>
                    <a:pt x="6" y="81"/>
                  </a:cubicBezTo>
                  <a:cubicBezTo>
                    <a:pt x="13" y="69"/>
                    <a:pt x="22" y="57"/>
                    <a:pt x="31" y="46"/>
                  </a:cubicBezTo>
                  <a:cubicBezTo>
                    <a:pt x="39" y="36"/>
                    <a:pt x="44" y="27"/>
                    <a:pt x="29" y="18"/>
                  </a:cubicBezTo>
                  <a:cubicBezTo>
                    <a:pt x="27" y="17"/>
                    <a:pt x="26" y="8"/>
                    <a:pt x="28" y="6"/>
                  </a:cubicBezTo>
                  <a:cubicBezTo>
                    <a:pt x="31" y="3"/>
                    <a:pt x="37" y="1"/>
                    <a:pt x="42" y="1"/>
                  </a:cubicBezTo>
                  <a:cubicBezTo>
                    <a:pt x="49" y="0"/>
                    <a:pt x="56" y="0"/>
                    <a:pt x="64" y="1"/>
                  </a:cubicBezTo>
                  <a:cubicBezTo>
                    <a:pt x="72" y="1"/>
                    <a:pt x="79" y="2"/>
                    <a:pt x="87" y="3"/>
                  </a:cubicBezTo>
                  <a:cubicBezTo>
                    <a:pt x="86" y="9"/>
                    <a:pt x="86" y="17"/>
                    <a:pt x="82" y="22"/>
                  </a:cubicBezTo>
                  <a:cubicBezTo>
                    <a:pt x="66" y="46"/>
                    <a:pt x="49" y="69"/>
                    <a:pt x="32" y="92"/>
                  </a:cubicBezTo>
                  <a:cubicBezTo>
                    <a:pt x="28" y="97"/>
                    <a:pt x="21" y="99"/>
                    <a:pt x="19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Freeform 77">
              <a:extLst>
                <a:ext uri="{FF2B5EF4-FFF2-40B4-BE49-F238E27FC236}">
                  <a16:creationId xmlns:a16="http://schemas.microsoft.com/office/drawing/2014/main" id="{34E8A59F-56BF-4825-A5F0-D855D97822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6576" y="2082800"/>
              <a:ext cx="300038" cy="366713"/>
            </a:xfrm>
            <a:custGeom>
              <a:avLst/>
              <a:gdLst>
                <a:gd name="T0" fmla="*/ 91 w 91"/>
                <a:gd name="T1" fmla="*/ 27 h 111"/>
                <a:gd name="T2" fmla="*/ 40 w 91"/>
                <a:gd name="T3" fmla="*/ 89 h 111"/>
                <a:gd name="T4" fmla="*/ 16 w 91"/>
                <a:gd name="T5" fmla="*/ 104 h 111"/>
                <a:gd name="T6" fmla="*/ 6 w 91"/>
                <a:gd name="T7" fmla="*/ 78 h 111"/>
                <a:gd name="T8" fmla="*/ 0 w 91"/>
                <a:gd name="T9" fmla="*/ 15 h 111"/>
                <a:gd name="T10" fmla="*/ 4 w 91"/>
                <a:gd name="T11" fmla="*/ 0 h 111"/>
                <a:gd name="T12" fmla="*/ 29 w 91"/>
                <a:gd name="T13" fmla="*/ 5 h 111"/>
                <a:gd name="T14" fmla="*/ 28 w 91"/>
                <a:gd name="T15" fmla="*/ 19 h 111"/>
                <a:gd name="T16" fmla="*/ 25 w 91"/>
                <a:gd name="T17" fmla="*/ 70 h 111"/>
                <a:gd name="T18" fmla="*/ 38 w 91"/>
                <a:gd name="T19" fmla="*/ 72 h 111"/>
                <a:gd name="T20" fmla="*/ 66 w 91"/>
                <a:gd name="T21" fmla="*/ 26 h 111"/>
                <a:gd name="T22" fmla="*/ 91 w 91"/>
                <a:gd name="T23" fmla="*/ 2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1">
                  <a:moveTo>
                    <a:pt x="91" y="27"/>
                  </a:moveTo>
                  <a:cubicBezTo>
                    <a:pt x="74" y="48"/>
                    <a:pt x="57" y="69"/>
                    <a:pt x="40" y="89"/>
                  </a:cubicBezTo>
                  <a:cubicBezTo>
                    <a:pt x="33" y="97"/>
                    <a:pt x="27" y="111"/>
                    <a:pt x="16" y="104"/>
                  </a:cubicBezTo>
                  <a:cubicBezTo>
                    <a:pt x="10" y="101"/>
                    <a:pt x="8" y="87"/>
                    <a:pt x="6" y="78"/>
                  </a:cubicBezTo>
                  <a:cubicBezTo>
                    <a:pt x="4" y="57"/>
                    <a:pt x="2" y="36"/>
                    <a:pt x="0" y="15"/>
                  </a:cubicBezTo>
                  <a:cubicBezTo>
                    <a:pt x="0" y="10"/>
                    <a:pt x="3" y="0"/>
                    <a:pt x="4" y="0"/>
                  </a:cubicBezTo>
                  <a:cubicBezTo>
                    <a:pt x="12" y="0"/>
                    <a:pt x="21" y="2"/>
                    <a:pt x="29" y="5"/>
                  </a:cubicBezTo>
                  <a:cubicBezTo>
                    <a:pt x="30" y="5"/>
                    <a:pt x="28" y="14"/>
                    <a:pt x="28" y="19"/>
                  </a:cubicBezTo>
                  <a:cubicBezTo>
                    <a:pt x="27" y="36"/>
                    <a:pt x="25" y="53"/>
                    <a:pt x="25" y="70"/>
                  </a:cubicBezTo>
                  <a:cubicBezTo>
                    <a:pt x="26" y="78"/>
                    <a:pt x="33" y="80"/>
                    <a:pt x="38" y="72"/>
                  </a:cubicBezTo>
                  <a:cubicBezTo>
                    <a:pt x="47" y="57"/>
                    <a:pt x="63" y="46"/>
                    <a:pt x="66" y="26"/>
                  </a:cubicBezTo>
                  <a:cubicBezTo>
                    <a:pt x="68" y="15"/>
                    <a:pt x="81" y="16"/>
                    <a:pt x="9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Freeform 78">
              <a:extLst>
                <a:ext uri="{FF2B5EF4-FFF2-40B4-BE49-F238E27FC236}">
                  <a16:creationId xmlns:a16="http://schemas.microsoft.com/office/drawing/2014/main" id="{C2BB0D61-EA38-4C77-95D4-CA53D307B9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2576" y="2033588"/>
              <a:ext cx="131763" cy="346075"/>
            </a:xfrm>
            <a:custGeom>
              <a:avLst/>
              <a:gdLst>
                <a:gd name="T0" fmla="*/ 40 w 40"/>
                <a:gd name="T1" fmla="*/ 5 h 105"/>
                <a:gd name="T2" fmla="*/ 30 w 40"/>
                <a:gd name="T3" fmla="*/ 102 h 105"/>
                <a:gd name="T4" fmla="*/ 0 w 40"/>
                <a:gd name="T5" fmla="*/ 105 h 105"/>
                <a:gd name="T6" fmla="*/ 9 w 40"/>
                <a:gd name="T7" fmla="*/ 56 h 105"/>
                <a:gd name="T8" fmla="*/ 8 w 40"/>
                <a:gd name="T9" fmla="*/ 16 h 105"/>
                <a:gd name="T10" fmla="*/ 9 w 40"/>
                <a:gd name="T11" fmla="*/ 3 h 105"/>
                <a:gd name="T12" fmla="*/ 22 w 40"/>
                <a:gd name="T13" fmla="*/ 1 h 105"/>
                <a:gd name="T14" fmla="*/ 40 w 40"/>
                <a:gd name="T15" fmla="*/ 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105">
                  <a:moveTo>
                    <a:pt x="40" y="5"/>
                  </a:moveTo>
                  <a:cubicBezTo>
                    <a:pt x="36" y="38"/>
                    <a:pt x="33" y="69"/>
                    <a:pt x="30" y="102"/>
                  </a:cubicBezTo>
                  <a:cubicBezTo>
                    <a:pt x="23" y="103"/>
                    <a:pt x="12" y="104"/>
                    <a:pt x="0" y="105"/>
                  </a:cubicBezTo>
                  <a:cubicBezTo>
                    <a:pt x="3" y="87"/>
                    <a:pt x="8" y="72"/>
                    <a:pt x="9" y="56"/>
                  </a:cubicBezTo>
                  <a:cubicBezTo>
                    <a:pt x="10" y="43"/>
                    <a:pt x="8" y="30"/>
                    <a:pt x="8" y="16"/>
                  </a:cubicBezTo>
                  <a:cubicBezTo>
                    <a:pt x="8" y="12"/>
                    <a:pt x="7" y="6"/>
                    <a:pt x="9" y="3"/>
                  </a:cubicBezTo>
                  <a:cubicBezTo>
                    <a:pt x="12" y="0"/>
                    <a:pt x="18" y="0"/>
                    <a:pt x="22" y="1"/>
                  </a:cubicBezTo>
                  <a:cubicBezTo>
                    <a:pt x="29" y="2"/>
                    <a:pt x="36" y="4"/>
                    <a:pt x="4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Freeform 79">
              <a:extLst>
                <a:ext uri="{FF2B5EF4-FFF2-40B4-BE49-F238E27FC236}">
                  <a16:creationId xmlns:a16="http://schemas.microsoft.com/office/drawing/2014/main" id="{9C10A56E-33E1-44AA-9AB4-4F62B95181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9551" y="3630613"/>
              <a:ext cx="741363" cy="711200"/>
            </a:xfrm>
            <a:custGeom>
              <a:avLst/>
              <a:gdLst>
                <a:gd name="T0" fmla="*/ 89 w 225"/>
                <a:gd name="T1" fmla="*/ 97 h 216"/>
                <a:gd name="T2" fmla="*/ 47 w 225"/>
                <a:gd name="T3" fmla="*/ 105 h 216"/>
                <a:gd name="T4" fmla="*/ 5 w 225"/>
                <a:gd name="T5" fmla="*/ 116 h 216"/>
                <a:gd name="T6" fmla="*/ 19 w 225"/>
                <a:gd name="T7" fmla="*/ 83 h 216"/>
                <a:gd name="T8" fmla="*/ 83 w 225"/>
                <a:gd name="T9" fmla="*/ 60 h 216"/>
                <a:gd name="T10" fmla="*/ 96 w 225"/>
                <a:gd name="T11" fmla="*/ 57 h 216"/>
                <a:gd name="T12" fmla="*/ 96 w 225"/>
                <a:gd name="T13" fmla="*/ 50 h 216"/>
                <a:gd name="T14" fmla="*/ 65 w 225"/>
                <a:gd name="T15" fmla="*/ 48 h 216"/>
                <a:gd name="T16" fmla="*/ 42 w 225"/>
                <a:gd name="T17" fmla="*/ 39 h 216"/>
                <a:gd name="T18" fmla="*/ 62 w 225"/>
                <a:gd name="T19" fmla="*/ 13 h 216"/>
                <a:gd name="T20" fmla="*/ 152 w 225"/>
                <a:gd name="T21" fmla="*/ 6 h 216"/>
                <a:gd name="T22" fmla="*/ 154 w 225"/>
                <a:gd name="T23" fmla="*/ 12 h 216"/>
                <a:gd name="T24" fmla="*/ 146 w 225"/>
                <a:gd name="T25" fmla="*/ 32 h 216"/>
                <a:gd name="T26" fmla="*/ 145 w 225"/>
                <a:gd name="T27" fmla="*/ 46 h 216"/>
                <a:gd name="T28" fmla="*/ 159 w 225"/>
                <a:gd name="T29" fmla="*/ 45 h 216"/>
                <a:gd name="T30" fmla="*/ 187 w 225"/>
                <a:gd name="T31" fmla="*/ 23 h 216"/>
                <a:gd name="T32" fmla="*/ 203 w 225"/>
                <a:gd name="T33" fmla="*/ 6 h 216"/>
                <a:gd name="T34" fmla="*/ 224 w 225"/>
                <a:gd name="T35" fmla="*/ 17 h 216"/>
                <a:gd name="T36" fmla="*/ 217 w 225"/>
                <a:gd name="T37" fmla="*/ 106 h 216"/>
                <a:gd name="T38" fmla="*/ 171 w 225"/>
                <a:gd name="T39" fmla="*/ 135 h 216"/>
                <a:gd name="T40" fmla="*/ 139 w 225"/>
                <a:gd name="T41" fmla="*/ 141 h 216"/>
                <a:gd name="T42" fmla="*/ 156 w 225"/>
                <a:gd name="T43" fmla="*/ 180 h 216"/>
                <a:gd name="T44" fmla="*/ 161 w 225"/>
                <a:gd name="T45" fmla="*/ 197 h 216"/>
                <a:gd name="T46" fmla="*/ 159 w 225"/>
                <a:gd name="T47" fmla="*/ 214 h 216"/>
                <a:gd name="T48" fmla="*/ 139 w 225"/>
                <a:gd name="T49" fmla="*/ 212 h 216"/>
                <a:gd name="T50" fmla="*/ 97 w 225"/>
                <a:gd name="T51" fmla="*/ 166 h 216"/>
                <a:gd name="T52" fmla="*/ 73 w 225"/>
                <a:gd name="T53" fmla="*/ 159 h 216"/>
                <a:gd name="T54" fmla="*/ 24 w 225"/>
                <a:gd name="T55" fmla="*/ 178 h 216"/>
                <a:gd name="T56" fmla="*/ 2 w 225"/>
                <a:gd name="T57" fmla="*/ 174 h 216"/>
                <a:gd name="T58" fmla="*/ 8 w 225"/>
                <a:gd name="T59" fmla="*/ 154 h 216"/>
                <a:gd name="T60" fmla="*/ 65 w 225"/>
                <a:gd name="T61" fmla="*/ 121 h 216"/>
                <a:gd name="T62" fmla="*/ 89 w 225"/>
                <a:gd name="T63" fmla="*/ 97 h 216"/>
                <a:gd name="T64" fmla="*/ 178 w 225"/>
                <a:gd name="T65" fmla="*/ 75 h 216"/>
                <a:gd name="T66" fmla="*/ 146 w 225"/>
                <a:gd name="T67" fmla="*/ 75 h 216"/>
                <a:gd name="T68" fmla="*/ 138 w 225"/>
                <a:gd name="T69" fmla="*/ 83 h 216"/>
                <a:gd name="T70" fmla="*/ 141 w 225"/>
                <a:gd name="T71" fmla="*/ 94 h 216"/>
                <a:gd name="T72" fmla="*/ 168 w 225"/>
                <a:gd name="T73" fmla="*/ 92 h 216"/>
                <a:gd name="T74" fmla="*/ 178 w 225"/>
                <a:gd name="T75" fmla="*/ 7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5" h="216">
                  <a:moveTo>
                    <a:pt x="89" y="97"/>
                  </a:moveTo>
                  <a:cubicBezTo>
                    <a:pt x="75" y="100"/>
                    <a:pt x="61" y="102"/>
                    <a:pt x="47" y="105"/>
                  </a:cubicBezTo>
                  <a:cubicBezTo>
                    <a:pt x="33" y="108"/>
                    <a:pt x="20" y="112"/>
                    <a:pt x="5" y="116"/>
                  </a:cubicBezTo>
                  <a:cubicBezTo>
                    <a:pt x="0" y="98"/>
                    <a:pt x="11" y="90"/>
                    <a:pt x="19" y="83"/>
                  </a:cubicBezTo>
                  <a:cubicBezTo>
                    <a:pt x="38" y="67"/>
                    <a:pt x="60" y="63"/>
                    <a:pt x="83" y="60"/>
                  </a:cubicBezTo>
                  <a:cubicBezTo>
                    <a:pt x="88" y="60"/>
                    <a:pt x="92" y="58"/>
                    <a:pt x="96" y="57"/>
                  </a:cubicBezTo>
                  <a:cubicBezTo>
                    <a:pt x="96" y="55"/>
                    <a:pt x="96" y="53"/>
                    <a:pt x="96" y="50"/>
                  </a:cubicBezTo>
                  <a:cubicBezTo>
                    <a:pt x="86" y="50"/>
                    <a:pt x="76" y="49"/>
                    <a:pt x="65" y="48"/>
                  </a:cubicBezTo>
                  <a:cubicBezTo>
                    <a:pt x="57" y="47"/>
                    <a:pt x="45" y="52"/>
                    <a:pt x="42" y="39"/>
                  </a:cubicBezTo>
                  <a:cubicBezTo>
                    <a:pt x="39" y="29"/>
                    <a:pt x="51" y="14"/>
                    <a:pt x="62" y="13"/>
                  </a:cubicBezTo>
                  <a:cubicBezTo>
                    <a:pt x="92" y="10"/>
                    <a:pt x="122" y="8"/>
                    <a:pt x="152" y="6"/>
                  </a:cubicBezTo>
                  <a:cubicBezTo>
                    <a:pt x="152" y="8"/>
                    <a:pt x="153" y="10"/>
                    <a:pt x="154" y="12"/>
                  </a:cubicBezTo>
                  <a:cubicBezTo>
                    <a:pt x="151" y="18"/>
                    <a:pt x="148" y="25"/>
                    <a:pt x="146" y="32"/>
                  </a:cubicBezTo>
                  <a:cubicBezTo>
                    <a:pt x="145" y="36"/>
                    <a:pt x="145" y="41"/>
                    <a:pt x="145" y="46"/>
                  </a:cubicBezTo>
                  <a:cubicBezTo>
                    <a:pt x="149" y="46"/>
                    <a:pt x="154" y="47"/>
                    <a:pt x="159" y="45"/>
                  </a:cubicBezTo>
                  <a:cubicBezTo>
                    <a:pt x="171" y="42"/>
                    <a:pt x="181" y="35"/>
                    <a:pt x="187" y="23"/>
                  </a:cubicBezTo>
                  <a:cubicBezTo>
                    <a:pt x="190" y="16"/>
                    <a:pt x="196" y="10"/>
                    <a:pt x="203" y="6"/>
                  </a:cubicBezTo>
                  <a:cubicBezTo>
                    <a:pt x="213" y="0"/>
                    <a:pt x="225" y="6"/>
                    <a:pt x="224" y="17"/>
                  </a:cubicBezTo>
                  <a:cubicBezTo>
                    <a:pt x="223" y="47"/>
                    <a:pt x="222" y="77"/>
                    <a:pt x="217" y="106"/>
                  </a:cubicBezTo>
                  <a:cubicBezTo>
                    <a:pt x="213" y="130"/>
                    <a:pt x="191" y="131"/>
                    <a:pt x="171" y="135"/>
                  </a:cubicBezTo>
                  <a:cubicBezTo>
                    <a:pt x="161" y="136"/>
                    <a:pt x="151" y="139"/>
                    <a:pt x="139" y="141"/>
                  </a:cubicBezTo>
                  <a:cubicBezTo>
                    <a:pt x="145" y="156"/>
                    <a:pt x="150" y="168"/>
                    <a:pt x="156" y="180"/>
                  </a:cubicBezTo>
                  <a:cubicBezTo>
                    <a:pt x="158" y="186"/>
                    <a:pt x="161" y="191"/>
                    <a:pt x="161" y="197"/>
                  </a:cubicBezTo>
                  <a:cubicBezTo>
                    <a:pt x="162" y="203"/>
                    <a:pt x="161" y="214"/>
                    <a:pt x="159" y="214"/>
                  </a:cubicBezTo>
                  <a:cubicBezTo>
                    <a:pt x="153" y="216"/>
                    <a:pt x="143" y="216"/>
                    <a:pt x="139" y="212"/>
                  </a:cubicBezTo>
                  <a:cubicBezTo>
                    <a:pt x="124" y="198"/>
                    <a:pt x="109" y="182"/>
                    <a:pt x="97" y="166"/>
                  </a:cubicBezTo>
                  <a:cubicBezTo>
                    <a:pt x="89" y="156"/>
                    <a:pt x="83" y="155"/>
                    <a:pt x="73" y="159"/>
                  </a:cubicBezTo>
                  <a:cubicBezTo>
                    <a:pt x="57" y="166"/>
                    <a:pt x="41" y="173"/>
                    <a:pt x="24" y="178"/>
                  </a:cubicBezTo>
                  <a:cubicBezTo>
                    <a:pt x="18" y="179"/>
                    <a:pt x="10" y="175"/>
                    <a:pt x="2" y="174"/>
                  </a:cubicBezTo>
                  <a:cubicBezTo>
                    <a:pt x="4" y="167"/>
                    <a:pt x="4" y="157"/>
                    <a:pt x="8" y="154"/>
                  </a:cubicBezTo>
                  <a:cubicBezTo>
                    <a:pt x="26" y="142"/>
                    <a:pt x="45" y="129"/>
                    <a:pt x="65" y="121"/>
                  </a:cubicBezTo>
                  <a:cubicBezTo>
                    <a:pt x="80" y="115"/>
                    <a:pt x="88" y="113"/>
                    <a:pt x="89" y="97"/>
                  </a:cubicBezTo>
                  <a:close/>
                  <a:moveTo>
                    <a:pt x="178" y="75"/>
                  </a:moveTo>
                  <a:cubicBezTo>
                    <a:pt x="164" y="75"/>
                    <a:pt x="155" y="74"/>
                    <a:pt x="146" y="75"/>
                  </a:cubicBezTo>
                  <a:cubicBezTo>
                    <a:pt x="143" y="75"/>
                    <a:pt x="139" y="80"/>
                    <a:pt x="138" y="83"/>
                  </a:cubicBezTo>
                  <a:cubicBezTo>
                    <a:pt x="137" y="86"/>
                    <a:pt x="140" y="94"/>
                    <a:pt x="141" y="94"/>
                  </a:cubicBezTo>
                  <a:cubicBezTo>
                    <a:pt x="150" y="94"/>
                    <a:pt x="160" y="94"/>
                    <a:pt x="168" y="92"/>
                  </a:cubicBezTo>
                  <a:cubicBezTo>
                    <a:pt x="172" y="90"/>
                    <a:pt x="173" y="83"/>
                    <a:pt x="178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Freeform 80">
              <a:extLst>
                <a:ext uri="{FF2B5EF4-FFF2-40B4-BE49-F238E27FC236}">
                  <a16:creationId xmlns:a16="http://schemas.microsoft.com/office/drawing/2014/main" id="{CD188649-0D4C-4A55-A4F1-CD1F20F359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28926" y="3336925"/>
              <a:ext cx="676275" cy="287338"/>
            </a:xfrm>
            <a:custGeom>
              <a:avLst/>
              <a:gdLst>
                <a:gd name="T0" fmla="*/ 60 w 205"/>
                <a:gd name="T1" fmla="*/ 6 h 87"/>
                <a:gd name="T2" fmla="*/ 108 w 205"/>
                <a:gd name="T3" fmla="*/ 0 h 87"/>
                <a:gd name="T4" fmla="*/ 183 w 205"/>
                <a:gd name="T5" fmla="*/ 3 h 87"/>
                <a:gd name="T6" fmla="*/ 200 w 205"/>
                <a:gd name="T7" fmla="*/ 20 h 87"/>
                <a:gd name="T8" fmla="*/ 203 w 205"/>
                <a:gd name="T9" fmla="*/ 47 h 87"/>
                <a:gd name="T10" fmla="*/ 184 w 205"/>
                <a:gd name="T11" fmla="*/ 76 h 87"/>
                <a:gd name="T12" fmla="*/ 129 w 205"/>
                <a:gd name="T13" fmla="*/ 84 h 87"/>
                <a:gd name="T14" fmla="*/ 49 w 205"/>
                <a:gd name="T15" fmla="*/ 85 h 87"/>
                <a:gd name="T16" fmla="*/ 16 w 205"/>
                <a:gd name="T17" fmla="*/ 70 h 87"/>
                <a:gd name="T18" fmla="*/ 15 w 205"/>
                <a:gd name="T19" fmla="*/ 25 h 87"/>
                <a:gd name="T20" fmla="*/ 60 w 205"/>
                <a:gd name="T21" fmla="*/ 6 h 87"/>
                <a:gd name="T22" fmla="*/ 161 w 205"/>
                <a:gd name="T23" fmla="*/ 42 h 87"/>
                <a:gd name="T24" fmla="*/ 59 w 205"/>
                <a:gd name="T25" fmla="*/ 49 h 87"/>
                <a:gd name="T26" fmla="*/ 161 w 205"/>
                <a:gd name="T27" fmla="*/ 4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5" h="87">
                  <a:moveTo>
                    <a:pt x="60" y="6"/>
                  </a:moveTo>
                  <a:cubicBezTo>
                    <a:pt x="76" y="4"/>
                    <a:pt x="92" y="0"/>
                    <a:pt x="108" y="0"/>
                  </a:cubicBezTo>
                  <a:cubicBezTo>
                    <a:pt x="133" y="0"/>
                    <a:pt x="158" y="0"/>
                    <a:pt x="183" y="3"/>
                  </a:cubicBezTo>
                  <a:cubicBezTo>
                    <a:pt x="189" y="4"/>
                    <a:pt x="197" y="13"/>
                    <a:pt x="200" y="20"/>
                  </a:cubicBezTo>
                  <a:cubicBezTo>
                    <a:pt x="203" y="28"/>
                    <a:pt x="203" y="38"/>
                    <a:pt x="203" y="47"/>
                  </a:cubicBezTo>
                  <a:cubicBezTo>
                    <a:pt x="205" y="64"/>
                    <a:pt x="200" y="72"/>
                    <a:pt x="184" y="76"/>
                  </a:cubicBezTo>
                  <a:cubicBezTo>
                    <a:pt x="166" y="80"/>
                    <a:pt x="148" y="83"/>
                    <a:pt x="129" y="84"/>
                  </a:cubicBezTo>
                  <a:cubicBezTo>
                    <a:pt x="103" y="86"/>
                    <a:pt x="76" y="87"/>
                    <a:pt x="49" y="85"/>
                  </a:cubicBezTo>
                  <a:cubicBezTo>
                    <a:pt x="38" y="84"/>
                    <a:pt x="26" y="77"/>
                    <a:pt x="16" y="70"/>
                  </a:cubicBezTo>
                  <a:cubicBezTo>
                    <a:pt x="0" y="58"/>
                    <a:pt x="0" y="38"/>
                    <a:pt x="15" y="25"/>
                  </a:cubicBezTo>
                  <a:cubicBezTo>
                    <a:pt x="28" y="14"/>
                    <a:pt x="40" y="0"/>
                    <a:pt x="60" y="6"/>
                  </a:cubicBezTo>
                  <a:close/>
                  <a:moveTo>
                    <a:pt x="161" y="42"/>
                  </a:moveTo>
                  <a:cubicBezTo>
                    <a:pt x="145" y="30"/>
                    <a:pt x="72" y="35"/>
                    <a:pt x="59" y="49"/>
                  </a:cubicBezTo>
                  <a:cubicBezTo>
                    <a:pt x="95" y="46"/>
                    <a:pt x="128" y="44"/>
                    <a:pt x="161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0" name="文本框 79">
            <a:extLst>
              <a:ext uri="{FF2B5EF4-FFF2-40B4-BE49-F238E27FC236}">
                <a16:creationId xmlns:a16="http://schemas.microsoft.com/office/drawing/2014/main" id="{70842C8F-0721-47ED-B8E2-04DA79ED4415}"/>
              </a:ext>
            </a:extLst>
          </p:cNvPr>
          <p:cNvSpPr txBox="1"/>
          <p:nvPr/>
        </p:nvSpPr>
        <p:spPr>
          <a:xfrm>
            <a:off x="2245360" y="3653176"/>
            <a:ext cx="7701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defTabSz="914377">
              <a:defRPr/>
            </a:pP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 FOR LISTENING, PLEASE COMMENT</a:t>
            </a:r>
          </a:p>
        </p:txBody>
      </p: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C2C78E5B-1016-4816-98D6-8A6253AFEA51}"/>
              </a:ext>
            </a:extLst>
          </p:cNvPr>
          <p:cNvCxnSpPr/>
          <p:nvPr/>
        </p:nvCxnSpPr>
        <p:spPr>
          <a:xfrm>
            <a:off x="1653777" y="3791675"/>
            <a:ext cx="30915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4D711CCE-96EE-42ED-A202-B2E7B2837813}"/>
              </a:ext>
            </a:extLst>
          </p:cNvPr>
          <p:cNvCxnSpPr/>
          <p:nvPr/>
        </p:nvCxnSpPr>
        <p:spPr>
          <a:xfrm>
            <a:off x="10166561" y="3791675"/>
            <a:ext cx="30915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D690E2CF-1581-4F1A-9312-1B048571BF24}"/>
              </a:ext>
            </a:extLst>
          </p:cNvPr>
          <p:cNvSpPr txBox="1"/>
          <p:nvPr/>
        </p:nvSpPr>
        <p:spPr>
          <a:xfrm>
            <a:off x="5122103" y="5293342"/>
            <a:ext cx="194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>
              <a:defRPr/>
            </a:pPr>
            <a:r>
              <a:rPr lang="zh-CN" altLang="en-US" sz="1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汇报人：宇神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9E4A4143-A6BC-43D1-B72C-54C742531BAE}"/>
              </a:ext>
            </a:extLst>
          </p:cNvPr>
          <p:cNvSpPr txBox="1"/>
          <p:nvPr/>
        </p:nvSpPr>
        <p:spPr>
          <a:xfrm>
            <a:off x="5202910" y="5729293"/>
            <a:ext cx="1786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defTabSz="914377">
              <a:defRPr/>
            </a:pP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20XX</a:t>
            </a: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B9CA4AD6-418A-48F0-B9C3-51EF3986D7DC}"/>
              </a:ext>
            </a:extLst>
          </p:cNvPr>
          <p:cNvSpPr txBox="1"/>
          <p:nvPr/>
        </p:nvSpPr>
        <p:spPr>
          <a:xfrm>
            <a:off x="2023730" y="2936642"/>
            <a:ext cx="81445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谢谢聆听，敬请批评指正</a:t>
            </a:r>
          </a:p>
        </p:txBody>
      </p:sp>
    </p:spTree>
    <p:extLst>
      <p:ext uri="{BB962C8B-B14F-4D97-AF65-F5344CB8AC3E}">
        <p14:creationId xmlns:p14="http://schemas.microsoft.com/office/powerpoint/2010/main" val="3276450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https://timgsa.baidu.com/timg?image&amp;quality=80&amp;size=b9999_10000&amp;sec=1513062051418&amp;di=4261f67d4ca8e02d5bf7a4d6932d8be5&amp;imgtype=0&amp;src=http%3A%2F%2Fi2.bbs.fd.zol-img.com.cn%2Ft_s1200x5000%2Fg2%2FM00%2F0F%2F00%2FCg-4WVWX9IKIPK6YAEj4_sa7VqgAAGfoAM8DuIASPkW168.jpg">
            <a:extLst>
              <a:ext uri="{FF2B5EF4-FFF2-40B4-BE49-F238E27FC236}">
                <a16:creationId xmlns:a16="http://schemas.microsoft.com/office/drawing/2014/main" id="{BCCFBB2E-811C-42D5-8E06-F23D5F7BD4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84" b="6784"/>
          <a:stretch/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3898A203-66DD-4AE4-9FE2-CA93A1AD171C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9397E">
              <a:alpha val="7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C37990A-A799-4A29-8CD3-01480C925B10}"/>
              </a:ext>
            </a:extLst>
          </p:cNvPr>
          <p:cNvSpPr/>
          <p:nvPr/>
        </p:nvSpPr>
        <p:spPr>
          <a:xfrm>
            <a:off x="3808288" y="4012634"/>
            <a:ext cx="45754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77">
              <a:defRPr/>
            </a:pP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RESEARCH BACKGROUND AND SIGNIFICANCE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CF280167-A8D1-487E-B6BA-F6486B82A03D}"/>
              </a:ext>
            </a:extLst>
          </p:cNvPr>
          <p:cNvGrpSpPr/>
          <p:nvPr/>
        </p:nvGrpSpPr>
        <p:grpSpPr>
          <a:xfrm>
            <a:off x="5490259" y="1505449"/>
            <a:ext cx="1211484" cy="1211483"/>
            <a:chOff x="5309676" y="1842197"/>
            <a:chExt cx="1228609" cy="1228609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08F02296-BCD8-4EA3-B99B-2E7DF7AA7EAF}"/>
                </a:ext>
              </a:extLst>
            </p:cNvPr>
            <p:cNvSpPr/>
            <p:nvPr/>
          </p:nvSpPr>
          <p:spPr>
            <a:xfrm>
              <a:off x="5309676" y="1842197"/>
              <a:ext cx="1228609" cy="1228609"/>
            </a:xfrm>
            <a:prstGeom prst="ellipse">
              <a:avLst/>
            </a:prstGeom>
            <a:noFill/>
            <a:ln w="285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C03E88EA-B2CC-4DB2-8FDB-12C1BFE9F7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2867" y="2127888"/>
              <a:ext cx="602226" cy="657226"/>
            </a:xfrm>
            <a:custGeom>
              <a:avLst/>
              <a:gdLst>
                <a:gd name="T0" fmla="*/ 416 w 2758"/>
                <a:gd name="T1" fmla="*/ 3010 h 3010"/>
                <a:gd name="T2" fmla="*/ 211 w 2758"/>
                <a:gd name="T3" fmla="*/ 2441 h 3010"/>
                <a:gd name="T4" fmla="*/ 7 w 2758"/>
                <a:gd name="T5" fmla="*/ 2349 h 3010"/>
                <a:gd name="T6" fmla="*/ 211 w 2758"/>
                <a:gd name="T7" fmla="*/ 2257 h 3010"/>
                <a:gd name="T8" fmla="*/ 107 w 2758"/>
                <a:gd name="T9" fmla="*/ 1880 h 3010"/>
                <a:gd name="T10" fmla="*/ 107 w 2758"/>
                <a:gd name="T11" fmla="*/ 1696 h 3010"/>
                <a:gd name="T12" fmla="*/ 211 w 2758"/>
                <a:gd name="T13" fmla="*/ 1315 h 3010"/>
                <a:gd name="T14" fmla="*/ 9 w 2758"/>
                <a:gd name="T15" fmla="*/ 1223 h 3010"/>
                <a:gd name="T16" fmla="*/ 211 w 2758"/>
                <a:gd name="T17" fmla="*/ 1131 h 3010"/>
                <a:gd name="T18" fmla="*/ 99 w 2758"/>
                <a:gd name="T19" fmla="*/ 752 h 3010"/>
                <a:gd name="T20" fmla="*/ 99 w 2758"/>
                <a:gd name="T21" fmla="*/ 568 h 3010"/>
                <a:gd name="T22" fmla="*/ 211 w 2758"/>
                <a:gd name="T23" fmla="*/ 194 h 3010"/>
                <a:gd name="T24" fmla="*/ 2453 w 2758"/>
                <a:gd name="T25" fmla="*/ 0 h 3010"/>
                <a:gd name="T26" fmla="*/ 2758 w 2758"/>
                <a:gd name="T27" fmla="*/ 2728 h 3010"/>
                <a:gd name="T28" fmla="*/ 415 w 2758"/>
                <a:gd name="T29" fmla="*/ 188 h 3010"/>
                <a:gd name="T30" fmla="*/ 414 w 2758"/>
                <a:gd name="T31" fmla="*/ 568 h 3010"/>
                <a:gd name="T32" fmla="*/ 613 w 2758"/>
                <a:gd name="T33" fmla="*/ 660 h 3010"/>
                <a:gd name="T34" fmla="*/ 414 w 2758"/>
                <a:gd name="T35" fmla="*/ 752 h 3010"/>
                <a:gd name="T36" fmla="*/ 523 w 2758"/>
                <a:gd name="T37" fmla="*/ 1131 h 3010"/>
                <a:gd name="T38" fmla="*/ 523 w 2758"/>
                <a:gd name="T39" fmla="*/ 1315 h 3010"/>
                <a:gd name="T40" fmla="*/ 414 w 2758"/>
                <a:gd name="T41" fmla="*/ 1696 h 3010"/>
                <a:gd name="T42" fmla="*/ 620 w 2758"/>
                <a:gd name="T43" fmla="*/ 1788 h 3010"/>
                <a:gd name="T44" fmla="*/ 414 w 2758"/>
                <a:gd name="T45" fmla="*/ 1880 h 3010"/>
                <a:gd name="T46" fmla="*/ 521 w 2758"/>
                <a:gd name="T47" fmla="*/ 2257 h 3010"/>
                <a:gd name="T48" fmla="*/ 521 w 2758"/>
                <a:gd name="T49" fmla="*/ 2442 h 3010"/>
                <a:gd name="T50" fmla="*/ 414 w 2758"/>
                <a:gd name="T51" fmla="*/ 2822 h 3010"/>
                <a:gd name="T52" fmla="*/ 2045 w 2758"/>
                <a:gd name="T53" fmla="*/ 188 h 3010"/>
                <a:gd name="T54" fmla="*/ 415 w 2758"/>
                <a:gd name="T55" fmla="*/ 188 h 3010"/>
                <a:gd name="T56" fmla="*/ 2453 w 2758"/>
                <a:gd name="T57" fmla="*/ 188 h 3010"/>
                <a:gd name="T58" fmla="*/ 2249 w 2758"/>
                <a:gd name="T59" fmla="*/ 2822 h 3010"/>
                <a:gd name="T60" fmla="*/ 2555 w 2758"/>
                <a:gd name="T61" fmla="*/ 2728 h 3010"/>
                <a:gd name="T62" fmla="*/ 2555 w 2758"/>
                <a:gd name="T63" fmla="*/ 282 h 3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58" h="3010">
                  <a:moveTo>
                    <a:pt x="2453" y="3010"/>
                  </a:moveTo>
                  <a:cubicBezTo>
                    <a:pt x="416" y="3010"/>
                    <a:pt x="416" y="3010"/>
                    <a:pt x="416" y="3010"/>
                  </a:cubicBezTo>
                  <a:cubicBezTo>
                    <a:pt x="343" y="3010"/>
                    <a:pt x="211" y="2977"/>
                    <a:pt x="211" y="2822"/>
                  </a:cubicBezTo>
                  <a:cubicBezTo>
                    <a:pt x="211" y="2441"/>
                    <a:pt x="211" y="2441"/>
                    <a:pt x="211" y="2441"/>
                  </a:cubicBezTo>
                  <a:cubicBezTo>
                    <a:pt x="107" y="2441"/>
                    <a:pt x="107" y="2441"/>
                    <a:pt x="107" y="2441"/>
                  </a:cubicBezTo>
                  <a:cubicBezTo>
                    <a:pt x="52" y="2441"/>
                    <a:pt x="7" y="2400"/>
                    <a:pt x="7" y="2349"/>
                  </a:cubicBezTo>
                  <a:cubicBezTo>
                    <a:pt x="7" y="2298"/>
                    <a:pt x="52" y="2257"/>
                    <a:pt x="107" y="2257"/>
                  </a:cubicBezTo>
                  <a:cubicBezTo>
                    <a:pt x="211" y="2257"/>
                    <a:pt x="211" y="2257"/>
                    <a:pt x="211" y="2257"/>
                  </a:cubicBezTo>
                  <a:cubicBezTo>
                    <a:pt x="211" y="1880"/>
                    <a:pt x="211" y="1880"/>
                    <a:pt x="211" y="1880"/>
                  </a:cubicBezTo>
                  <a:cubicBezTo>
                    <a:pt x="107" y="1880"/>
                    <a:pt x="107" y="1880"/>
                    <a:pt x="107" y="1880"/>
                  </a:cubicBezTo>
                  <a:cubicBezTo>
                    <a:pt x="52" y="1880"/>
                    <a:pt x="7" y="1839"/>
                    <a:pt x="7" y="1787"/>
                  </a:cubicBezTo>
                  <a:cubicBezTo>
                    <a:pt x="7" y="1737"/>
                    <a:pt x="52" y="1696"/>
                    <a:pt x="107" y="1696"/>
                  </a:cubicBezTo>
                  <a:cubicBezTo>
                    <a:pt x="211" y="1696"/>
                    <a:pt x="211" y="1696"/>
                    <a:pt x="211" y="1696"/>
                  </a:cubicBezTo>
                  <a:cubicBezTo>
                    <a:pt x="211" y="1315"/>
                    <a:pt x="211" y="1315"/>
                    <a:pt x="211" y="1315"/>
                  </a:cubicBezTo>
                  <a:cubicBezTo>
                    <a:pt x="109" y="1315"/>
                    <a:pt x="109" y="1315"/>
                    <a:pt x="109" y="1315"/>
                  </a:cubicBezTo>
                  <a:cubicBezTo>
                    <a:pt x="54" y="1315"/>
                    <a:pt x="9" y="1274"/>
                    <a:pt x="9" y="1223"/>
                  </a:cubicBezTo>
                  <a:cubicBezTo>
                    <a:pt x="9" y="1172"/>
                    <a:pt x="54" y="1131"/>
                    <a:pt x="109" y="1131"/>
                  </a:cubicBezTo>
                  <a:cubicBezTo>
                    <a:pt x="211" y="1131"/>
                    <a:pt x="211" y="1131"/>
                    <a:pt x="211" y="1131"/>
                  </a:cubicBezTo>
                  <a:cubicBezTo>
                    <a:pt x="211" y="752"/>
                    <a:pt x="211" y="752"/>
                    <a:pt x="211" y="752"/>
                  </a:cubicBezTo>
                  <a:cubicBezTo>
                    <a:pt x="99" y="752"/>
                    <a:pt x="99" y="752"/>
                    <a:pt x="99" y="752"/>
                  </a:cubicBezTo>
                  <a:cubicBezTo>
                    <a:pt x="44" y="752"/>
                    <a:pt x="0" y="711"/>
                    <a:pt x="0" y="660"/>
                  </a:cubicBezTo>
                  <a:cubicBezTo>
                    <a:pt x="0" y="609"/>
                    <a:pt x="44" y="568"/>
                    <a:pt x="99" y="568"/>
                  </a:cubicBezTo>
                  <a:cubicBezTo>
                    <a:pt x="211" y="568"/>
                    <a:pt x="211" y="568"/>
                    <a:pt x="211" y="568"/>
                  </a:cubicBezTo>
                  <a:cubicBezTo>
                    <a:pt x="211" y="194"/>
                    <a:pt x="211" y="194"/>
                    <a:pt x="211" y="194"/>
                  </a:cubicBezTo>
                  <a:cubicBezTo>
                    <a:pt x="211" y="100"/>
                    <a:pt x="274" y="0"/>
                    <a:pt x="421" y="0"/>
                  </a:cubicBezTo>
                  <a:cubicBezTo>
                    <a:pt x="2453" y="0"/>
                    <a:pt x="2453" y="0"/>
                    <a:pt x="2453" y="0"/>
                  </a:cubicBezTo>
                  <a:cubicBezTo>
                    <a:pt x="2622" y="0"/>
                    <a:pt x="2758" y="126"/>
                    <a:pt x="2758" y="282"/>
                  </a:cubicBezTo>
                  <a:cubicBezTo>
                    <a:pt x="2758" y="2728"/>
                    <a:pt x="2758" y="2728"/>
                    <a:pt x="2758" y="2728"/>
                  </a:cubicBezTo>
                  <a:cubicBezTo>
                    <a:pt x="2758" y="2883"/>
                    <a:pt x="2622" y="3010"/>
                    <a:pt x="2453" y="3010"/>
                  </a:cubicBezTo>
                  <a:close/>
                  <a:moveTo>
                    <a:pt x="415" y="188"/>
                  </a:moveTo>
                  <a:cubicBezTo>
                    <a:pt x="415" y="190"/>
                    <a:pt x="414" y="192"/>
                    <a:pt x="414" y="194"/>
                  </a:cubicBezTo>
                  <a:cubicBezTo>
                    <a:pt x="414" y="568"/>
                    <a:pt x="414" y="568"/>
                    <a:pt x="414" y="568"/>
                  </a:cubicBezTo>
                  <a:cubicBezTo>
                    <a:pt x="513" y="568"/>
                    <a:pt x="513" y="568"/>
                    <a:pt x="513" y="568"/>
                  </a:cubicBezTo>
                  <a:cubicBezTo>
                    <a:pt x="568" y="568"/>
                    <a:pt x="613" y="609"/>
                    <a:pt x="613" y="660"/>
                  </a:cubicBezTo>
                  <a:cubicBezTo>
                    <a:pt x="613" y="711"/>
                    <a:pt x="568" y="752"/>
                    <a:pt x="513" y="752"/>
                  </a:cubicBezTo>
                  <a:cubicBezTo>
                    <a:pt x="414" y="752"/>
                    <a:pt x="414" y="752"/>
                    <a:pt x="414" y="752"/>
                  </a:cubicBezTo>
                  <a:cubicBezTo>
                    <a:pt x="414" y="1131"/>
                    <a:pt x="414" y="1131"/>
                    <a:pt x="414" y="1131"/>
                  </a:cubicBezTo>
                  <a:cubicBezTo>
                    <a:pt x="523" y="1131"/>
                    <a:pt x="523" y="1131"/>
                    <a:pt x="523" y="1131"/>
                  </a:cubicBezTo>
                  <a:cubicBezTo>
                    <a:pt x="578" y="1131"/>
                    <a:pt x="623" y="1172"/>
                    <a:pt x="623" y="1223"/>
                  </a:cubicBezTo>
                  <a:cubicBezTo>
                    <a:pt x="623" y="1274"/>
                    <a:pt x="578" y="1315"/>
                    <a:pt x="523" y="1315"/>
                  </a:cubicBezTo>
                  <a:cubicBezTo>
                    <a:pt x="414" y="1315"/>
                    <a:pt x="414" y="1315"/>
                    <a:pt x="414" y="1315"/>
                  </a:cubicBezTo>
                  <a:cubicBezTo>
                    <a:pt x="414" y="1696"/>
                    <a:pt x="414" y="1696"/>
                    <a:pt x="414" y="1696"/>
                  </a:cubicBezTo>
                  <a:cubicBezTo>
                    <a:pt x="521" y="1696"/>
                    <a:pt x="521" y="1696"/>
                    <a:pt x="521" y="1696"/>
                  </a:cubicBezTo>
                  <a:cubicBezTo>
                    <a:pt x="576" y="1696"/>
                    <a:pt x="620" y="1737"/>
                    <a:pt x="620" y="1788"/>
                  </a:cubicBezTo>
                  <a:cubicBezTo>
                    <a:pt x="620" y="1839"/>
                    <a:pt x="576" y="1880"/>
                    <a:pt x="521" y="1880"/>
                  </a:cubicBezTo>
                  <a:cubicBezTo>
                    <a:pt x="414" y="1880"/>
                    <a:pt x="414" y="1880"/>
                    <a:pt x="414" y="1880"/>
                  </a:cubicBezTo>
                  <a:cubicBezTo>
                    <a:pt x="414" y="2257"/>
                    <a:pt x="414" y="2257"/>
                    <a:pt x="414" y="2257"/>
                  </a:cubicBezTo>
                  <a:cubicBezTo>
                    <a:pt x="521" y="2257"/>
                    <a:pt x="521" y="2257"/>
                    <a:pt x="521" y="2257"/>
                  </a:cubicBezTo>
                  <a:cubicBezTo>
                    <a:pt x="576" y="2257"/>
                    <a:pt x="620" y="2299"/>
                    <a:pt x="620" y="2350"/>
                  </a:cubicBezTo>
                  <a:cubicBezTo>
                    <a:pt x="620" y="2400"/>
                    <a:pt x="576" y="2442"/>
                    <a:pt x="521" y="2442"/>
                  </a:cubicBezTo>
                  <a:cubicBezTo>
                    <a:pt x="414" y="2442"/>
                    <a:pt x="414" y="2442"/>
                    <a:pt x="414" y="2442"/>
                  </a:cubicBezTo>
                  <a:cubicBezTo>
                    <a:pt x="414" y="2822"/>
                    <a:pt x="414" y="2822"/>
                    <a:pt x="414" y="2822"/>
                  </a:cubicBezTo>
                  <a:cubicBezTo>
                    <a:pt x="2045" y="2822"/>
                    <a:pt x="2045" y="2822"/>
                    <a:pt x="2045" y="2822"/>
                  </a:cubicBezTo>
                  <a:cubicBezTo>
                    <a:pt x="2045" y="188"/>
                    <a:pt x="2045" y="188"/>
                    <a:pt x="2045" y="188"/>
                  </a:cubicBezTo>
                  <a:cubicBezTo>
                    <a:pt x="421" y="188"/>
                    <a:pt x="421" y="188"/>
                    <a:pt x="421" y="188"/>
                  </a:cubicBezTo>
                  <a:cubicBezTo>
                    <a:pt x="419" y="188"/>
                    <a:pt x="417" y="188"/>
                    <a:pt x="415" y="188"/>
                  </a:cubicBezTo>
                  <a:close/>
                  <a:moveTo>
                    <a:pt x="2555" y="282"/>
                  </a:moveTo>
                  <a:cubicBezTo>
                    <a:pt x="2555" y="230"/>
                    <a:pt x="2509" y="188"/>
                    <a:pt x="2453" y="188"/>
                  </a:cubicBezTo>
                  <a:cubicBezTo>
                    <a:pt x="2249" y="188"/>
                    <a:pt x="2249" y="188"/>
                    <a:pt x="2249" y="188"/>
                  </a:cubicBezTo>
                  <a:cubicBezTo>
                    <a:pt x="2249" y="2822"/>
                    <a:pt x="2249" y="2822"/>
                    <a:pt x="2249" y="2822"/>
                  </a:cubicBezTo>
                  <a:cubicBezTo>
                    <a:pt x="2453" y="2822"/>
                    <a:pt x="2453" y="2822"/>
                    <a:pt x="2453" y="2822"/>
                  </a:cubicBezTo>
                  <a:cubicBezTo>
                    <a:pt x="2509" y="2822"/>
                    <a:pt x="2555" y="2780"/>
                    <a:pt x="2555" y="2728"/>
                  </a:cubicBezTo>
                  <a:lnTo>
                    <a:pt x="2555" y="282"/>
                  </a:lnTo>
                  <a:close/>
                  <a:moveTo>
                    <a:pt x="2555" y="282"/>
                  </a:moveTo>
                  <a:cubicBezTo>
                    <a:pt x="2555" y="282"/>
                    <a:pt x="2555" y="282"/>
                    <a:pt x="2555" y="282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987151B-9035-44E9-940E-CD2F812AB566}"/>
              </a:ext>
            </a:extLst>
          </p:cNvPr>
          <p:cNvCxnSpPr>
            <a:cxnSpLocks/>
          </p:cNvCxnSpPr>
          <p:nvPr/>
        </p:nvCxnSpPr>
        <p:spPr>
          <a:xfrm>
            <a:off x="3937839" y="3934397"/>
            <a:ext cx="4349635" cy="0"/>
          </a:xfrm>
          <a:prstGeom prst="line">
            <a:avLst/>
          </a:prstGeom>
          <a:noFill/>
          <a:ln w="63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6124F5F1-A1D6-416E-805A-06023F910F7A}"/>
              </a:ext>
            </a:extLst>
          </p:cNvPr>
          <p:cNvSpPr/>
          <p:nvPr/>
        </p:nvSpPr>
        <p:spPr>
          <a:xfrm>
            <a:off x="3849231" y="3025146"/>
            <a:ext cx="449353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>
              <a:defRPr/>
            </a:pP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选题背景与意义</a:t>
            </a:r>
          </a:p>
        </p:txBody>
      </p:sp>
    </p:spTree>
    <p:extLst>
      <p:ext uri="{BB962C8B-B14F-4D97-AF65-F5344CB8AC3E}">
        <p14:creationId xmlns:p14="http://schemas.microsoft.com/office/powerpoint/2010/main" val="1648919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9A6F7E9-4822-4C55-A853-4C7914B8CB1A}"/>
              </a:ext>
            </a:extLst>
          </p:cNvPr>
          <p:cNvSpPr txBox="1"/>
          <p:nvPr/>
        </p:nvSpPr>
        <p:spPr>
          <a:xfrm>
            <a:off x="2545536" y="393562"/>
            <a:ext cx="2763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altLang="zh-CN" sz="1200">
                <a:solidFill>
                  <a:prstClr val="black"/>
                </a:solidFill>
                <a:latin typeface="Segoe UI Light" panose="020B0502040204020203" pitchFamily="34" charset="0"/>
                <a:ea typeface="微软雅黑 Light" pitchFamily="34" charset="-122"/>
                <a:cs typeface="Segoe UI Light" panose="020B0502040204020203" pitchFamily="34" charset="0"/>
              </a:rPr>
              <a:t>/ THE BACKGROUND AND MEANING</a:t>
            </a:r>
            <a:endParaRPr lang="zh-CN" altLang="en-US" sz="1200">
              <a:solidFill>
                <a:prstClr val="black"/>
              </a:solidFill>
              <a:latin typeface="Segoe UI Light" panose="020B0502040204020203" pitchFamily="34" charset="0"/>
              <a:ea typeface="微软雅黑 Light" pitchFamily="34" charset="-122"/>
              <a:cs typeface="Segoe UI Light" panose="020B0502040204020203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6D7496C-3FE7-4F0E-A35B-9FA40B37DADA}"/>
              </a:ext>
            </a:extLst>
          </p:cNvPr>
          <p:cNvSpPr/>
          <p:nvPr/>
        </p:nvSpPr>
        <p:spPr>
          <a:xfrm>
            <a:off x="302006" y="661134"/>
            <a:ext cx="2134015" cy="50959"/>
          </a:xfrm>
          <a:prstGeom prst="rect">
            <a:avLst/>
          </a:prstGeom>
          <a:solidFill>
            <a:srgbClr val="093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>
              <a:defRPr/>
            </a:pPr>
            <a:endParaRPr lang="zh-CN" altLang="en-US" sz="180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FEC89E0-90D7-48D8-83FC-0C0A4B1FD9BB}"/>
              </a:ext>
            </a:extLst>
          </p:cNvPr>
          <p:cNvCxnSpPr>
            <a:cxnSpLocks/>
          </p:cNvCxnSpPr>
          <p:nvPr/>
        </p:nvCxnSpPr>
        <p:spPr>
          <a:xfrm>
            <a:off x="302006" y="670560"/>
            <a:ext cx="11587991" cy="0"/>
          </a:xfrm>
          <a:prstGeom prst="line">
            <a:avLst/>
          </a:prstGeom>
          <a:ln w="12700">
            <a:solidFill>
              <a:srgbClr val="0939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33">
            <a:extLst>
              <a:ext uri="{FF2B5EF4-FFF2-40B4-BE49-F238E27FC236}">
                <a16:creationId xmlns:a16="http://schemas.microsoft.com/office/drawing/2014/main" id="{BBABDA90-36CD-4BE7-B30F-C864DCC15CD7}"/>
              </a:ext>
            </a:extLst>
          </p:cNvPr>
          <p:cNvSpPr>
            <a:spLocks/>
          </p:cNvSpPr>
          <p:nvPr/>
        </p:nvSpPr>
        <p:spPr bwMode="auto">
          <a:xfrm>
            <a:off x="11058125" y="165793"/>
            <a:ext cx="147429" cy="329596"/>
          </a:xfrm>
          <a:custGeom>
            <a:avLst/>
            <a:gdLst>
              <a:gd name="T0" fmla="*/ 166 w 335"/>
              <a:gd name="T1" fmla="*/ 208 h 749"/>
              <a:gd name="T2" fmla="*/ 262 w 335"/>
              <a:gd name="T3" fmla="*/ 152 h 749"/>
              <a:gd name="T4" fmla="*/ 221 w 335"/>
              <a:gd name="T5" fmla="*/ 478 h 749"/>
              <a:gd name="T6" fmla="*/ 163 w 335"/>
              <a:gd name="T7" fmla="*/ 485 h 749"/>
              <a:gd name="T8" fmla="*/ 122 w 335"/>
              <a:gd name="T9" fmla="*/ 579 h 749"/>
              <a:gd name="T10" fmla="*/ 211 w 335"/>
              <a:gd name="T11" fmla="*/ 529 h 749"/>
              <a:gd name="T12" fmla="*/ 303 w 335"/>
              <a:gd name="T13" fmla="*/ 563 h 749"/>
              <a:gd name="T14" fmla="*/ 282 w 335"/>
              <a:gd name="T15" fmla="*/ 610 h 749"/>
              <a:gd name="T16" fmla="*/ 335 w 335"/>
              <a:gd name="T17" fmla="*/ 718 h 749"/>
              <a:gd name="T18" fmla="*/ 240 w 335"/>
              <a:gd name="T19" fmla="*/ 687 h 749"/>
              <a:gd name="T20" fmla="*/ 167 w 335"/>
              <a:gd name="T21" fmla="*/ 654 h 749"/>
              <a:gd name="T22" fmla="*/ 211 w 335"/>
              <a:gd name="T23" fmla="*/ 605 h 749"/>
              <a:gd name="T24" fmla="*/ 269 w 335"/>
              <a:gd name="T25" fmla="*/ 530 h 749"/>
              <a:gd name="T26" fmla="*/ 51 w 335"/>
              <a:gd name="T27" fmla="*/ 718 h 749"/>
              <a:gd name="T28" fmla="*/ 13 w 335"/>
              <a:gd name="T29" fmla="*/ 747 h 749"/>
              <a:gd name="T30" fmla="*/ 7 w 335"/>
              <a:gd name="T31" fmla="*/ 704 h 749"/>
              <a:gd name="T32" fmla="*/ 145 w 335"/>
              <a:gd name="T33" fmla="*/ 441 h 749"/>
              <a:gd name="T34" fmla="*/ 145 w 335"/>
              <a:gd name="T35" fmla="*/ 338 h 749"/>
              <a:gd name="T36" fmla="*/ 207 w 335"/>
              <a:gd name="T37" fmla="*/ 328 h 749"/>
              <a:gd name="T38" fmla="*/ 255 w 335"/>
              <a:gd name="T39" fmla="*/ 179 h 749"/>
              <a:gd name="T40" fmla="*/ 172 w 335"/>
              <a:gd name="T41" fmla="*/ 256 h 749"/>
              <a:gd name="T42" fmla="*/ 73 w 335"/>
              <a:gd name="T43" fmla="*/ 504 h 749"/>
              <a:gd name="T44" fmla="*/ 39 w 335"/>
              <a:gd name="T45" fmla="*/ 520 h 749"/>
              <a:gd name="T46" fmla="*/ 165 w 335"/>
              <a:gd name="T47" fmla="*/ 160 h 749"/>
              <a:gd name="T48" fmla="*/ 270 w 335"/>
              <a:gd name="T49" fmla="*/ 41 h 749"/>
              <a:gd name="T50" fmla="*/ 74 w 335"/>
              <a:gd name="T51" fmla="*/ 220 h 749"/>
              <a:gd name="T52" fmla="*/ 97 w 335"/>
              <a:gd name="T53" fmla="*/ 19 h 749"/>
              <a:gd name="T54" fmla="*/ 146 w 335"/>
              <a:gd name="T55" fmla="*/ 96 h 749"/>
              <a:gd name="T56" fmla="*/ 145 w 335"/>
              <a:gd name="T57" fmla="*/ 110 h 749"/>
              <a:gd name="T58" fmla="*/ 288 w 335"/>
              <a:gd name="T59" fmla="*/ 7 h 749"/>
              <a:gd name="T60" fmla="*/ 319 w 335"/>
              <a:gd name="T61" fmla="*/ 2 h 749"/>
              <a:gd name="T62" fmla="*/ 262 w 335"/>
              <a:gd name="T63" fmla="*/ 83 h 749"/>
              <a:gd name="T64" fmla="*/ 112 w 335"/>
              <a:gd name="T65" fmla="*/ 279 h 7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35" h="749">
                <a:moveTo>
                  <a:pt x="116" y="283"/>
                </a:moveTo>
                <a:cubicBezTo>
                  <a:pt x="133" y="258"/>
                  <a:pt x="149" y="233"/>
                  <a:pt x="166" y="208"/>
                </a:cubicBezTo>
                <a:cubicBezTo>
                  <a:pt x="185" y="182"/>
                  <a:pt x="209" y="160"/>
                  <a:pt x="243" y="154"/>
                </a:cubicBezTo>
                <a:cubicBezTo>
                  <a:pt x="249" y="152"/>
                  <a:pt x="256" y="152"/>
                  <a:pt x="262" y="152"/>
                </a:cubicBezTo>
                <a:cubicBezTo>
                  <a:pt x="276" y="153"/>
                  <a:pt x="282" y="163"/>
                  <a:pt x="280" y="177"/>
                </a:cubicBezTo>
                <a:cubicBezTo>
                  <a:pt x="260" y="277"/>
                  <a:pt x="241" y="378"/>
                  <a:pt x="221" y="478"/>
                </a:cubicBezTo>
                <a:cubicBezTo>
                  <a:pt x="220" y="487"/>
                  <a:pt x="218" y="496"/>
                  <a:pt x="215" y="505"/>
                </a:cubicBezTo>
                <a:cubicBezTo>
                  <a:pt x="197" y="498"/>
                  <a:pt x="181" y="492"/>
                  <a:pt x="163" y="485"/>
                </a:cubicBezTo>
                <a:cubicBezTo>
                  <a:pt x="148" y="516"/>
                  <a:pt x="134" y="546"/>
                  <a:pt x="120" y="576"/>
                </a:cubicBezTo>
                <a:cubicBezTo>
                  <a:pt x="121" y="577"/>
                  <a:pt x="121" y="578"/>
                  <a:pt x="122" y="579"/>
                </a:cubicBezTo>
                <a:cubicBezTo>
                  <a:pt x="130" y="575"/>
                  <a:pt x="139" y="572"/>
                  <a:pt x="147" y="567"/>
                </a:cubicBezTo>
                <a:cubicBezTo>
                  <a:pt x="169" y="554"/>
                  <a:pt x="189" y="539"/>
                  <a:pt x="211" y="529"/>
                </a:cubicBezTo>
                <a:cubicBezTo>
                  <a:pt x="228" y="521"/>
                  <a:pt x="248" y="515"/>
                  <a:pt x="267" y="513"/>
                </a:cubicBezTo>
                <a:cubicBezTo>
                  <a:pt x="298" y="511"/>
                  <a:pt x="313" y="534"/>
                  <a:pt x="303" y="563"/>
                </a:cubicBezTo>
                <a:cubicBezTo>
                  <a:pt x="300" y="573"/>
                  <a:pt x="295" y="583"/>
                  <a:pt x="290" y="592"/>
                </a:cubicBezTo>
                <a:cubicBezTo>
                  <a:pt x="288" y="598"/>
                  <a:pt x="284" y="603"/>
                  <a:pt x="282" y="610"/>
                </a:cubicBezTo>
                <a:cubicBezTo>
                  <a:pt x="272" y="636"/>
                  <a:pt x="272" y="639"/>
                  <a:pt x="295" y="656"/>
                </a:cubicBezTo>
                <a:cubicBezTo>
                  <a:pt x="316" y="671"/>
                  <a:pt x="332" y="690"/>
                  <a:pt x="335" y="718"/>
                </a:cubicBezTo>
                <a:cubicBezTo>
                  <a:pt x="297" y="718"/>
                  <a:pt x="280" y="686"/>
                  <a:pt x="254" y="667"/>
                </a:cubicBezTo>
                <a:cubicBezTo>
                  <a:pt x="249" y="674"/>
                  <a:pt x="245" y="681"/>
                  <a:pt x="240" y="687"/>
                </a:cubicBezTo>
                <a:cubicBezTo>
                  <a:pt x="228" y="704"/>
                  <a:pt x="214" y="707"/>
                  <a:pt x="199" y="693"/>
                </a:cubicBezTo>
                <a:cubicBezTo>
                  <a:pt x="187" y="682"/>
                  <a:pt x="176" y="668"/>
                  <a:pt x="167" y="654"/>
                </a:cubicBezTo>
                <a:cubicBezTo>
                  <a:pt x="155" y="637"/>
                  <a:pt x="157" y="625"/>
                  <a:pt x="167" y="613"/>
                </a:cubicBezTo>
                <a:cubicBezTo>
                  <a:pt x="178" y="601"/>
                  <a:pt x="193" y="598"/>
                  <a:pt x="211" y="605"/>
                </a:cubicBezTo>
                <a:cubicBezTo>
                  <a:pt x="222" y="609"/>
                  <a:pt x="234" y="612"/>
                  <a:pt x="245" y="616"/>
                </a:cubicBezTo>
                <a:cubicBezTo>
                  <a:pt x="273" y="552"/>
                  <a:pt x="273" y="552"/>
                  <a:pt x="269" y="530"/>
                </a:cubicBezTo>
                <a:cubicBezTo>
                  <a:pt x="231" y="534"/>
                  <a:pt x="200" y="553"/>
                  <a:pt x="174" y="579"/>
                </a:cubicBezTo>
                <a:cubicBezTo>
                  <a:pt x="132" y="624"/>
                  <a:pt x="92" y="672"/>
                  <a:pt x="51" y="718"/>
                </a:cubicBezTo>
                <a:cubicBezTo>
                  <a:pt x="44" y="726"/>
                  <a:pt x="37" y="734"/>
                  <a:pt x="30" y="741"/>
                </a:cubicBezTo>
                <a:cubicBezTo>
                  <a:pt x="25" y="745"/>
                  <a:pt x="17" y="749"/>
                  <a:pt x="13" y="747"/>
                </a:cubicBezTo>
                <a:cubicBezTo>
                  <a:pt x="7" y="744"/>
                  <a:pt x="1" y="736"/>
                  <a:pt x="1" y="730"/>
                </a:cubicBezTo>
                <a:cubicBezTo>
                  <a:pt x="0" y="722"/>
                  <a:pt x="3" y="712"/>
                  <a:pt x="7" y="704"/>
                </a:cubicBezTo>
                <a:cubicBezTo>
                  <a:pt x="35" y="655"/>
                  <a:pt x="64" y="606"/>
                  <a:pt x="91" y="556"/>
                </a:cubicBezTo>
                <a:cubicBezTo>
                  <a:pt x="111" y="519"/>
                  <a:pt x="128" y="480"/>
                  <a:pt x="145" y="441"/>
                </a:cubicBezTo>
                <a:cubicBezTo>
                  <a:pt x="148" y="434"/>
                  <a:pt x="149" y="424"/>
                  <a:pt x="146" y="417"/>
                </a:cubicBezTo>
                <a:cubicBezTo>
                  <a:pt x="138" y="391"/>
                  <a:pt x="141" y="364"/>
                  <a:pt x="145" y="338"/>
                </a:cubicBezTo>
                <a:cubicBezTo>
                  <a:pt x="147" y="320"/>
                  <a:pt x="158" y="309"/>
                  <a:pt x="172" y="306"/>
                </a:cubicBezTo>
                <a:cubicBezTo>
                  <a:pt x="185" y="304"/>
                  <a:pt x="198" y="312"/>
                  <a:pt x="207" y="328"/>
                </a:cubicBezTo>
                <a:cubicBezTo>
                  <a:pt x="211" y="336"/>
                  <a:pt x="215" y="345"/>
                  <a:pt x="222" y="359"/>
                </a:cubicBezTo>
                <a:cubicBezTo>
                  <a:pt x="233" y="298"/>
                  <a:pt x="244" y="241"/>
                  <a:pt x="255" y="179"/>
                </a:cubicBezTo>
                <a:cubicBezTo>
                  <a:pt x="245" y="183"/>
                  <a:pt x="236" y="185"/>
                  <a:pt x="231" y="190"/>
                </a:cubicBezTo>
                <a:cubicBezTo>
                  <a:pt x="210" y="211"/>
                  <a:pt x="188" y="232"/>
                  <a:pt x="172" y="256"/>
                </a:cubicBezTo>
                <a:cubicBezTo>
                  <a:pt x="154" y="284"/>
                  <a:pt x="139" y="316"/>
                  <a:pt x="127" y="347"/>
                </a:cubicBezTo>
                <a:cubicBezTo>
                  <a:pt x="107" y="399"/>
                  <a:pt x="91" y="452"/>
                  <a:pt x="73" y="504"/>
                </a:cubicBezTo>
                <a:cubicBezTo>
                  <a:pt x="70" y="511"/>
                  <a:pt x="77" y="520"/>
                  <a:pt x="67" y="526"/>
                </a:cubicBezTo>
                <a:cubicBezTo>
                  <a:pt x="55" y="532"/>
                  <a:pt x="46" y="531"/>
                  <a:pt x="39" y="520"/>
                </a:cubicBezTo>
                <a:cubicBezTo>
                  <a:pt x="24" y="498"/>
                  <a:pt x="27" y="473"/>
                  <a:pt x="32" y="450"/>
                </a:cubicBezTo>
                <a:cubicBezTo>
                  <a:pt x="55" y="344"/>
                  <a:pt x="100" y="248"/>
                  <a:pt x="165" y="160"/>
                </a:cubicBezTo>
                <a:cubicBezTo>
                  <a:pt x="194" y="119"/>
                  <a:pt x="228" y="84"/>
                  <a:pt x="265" y="51"/>
                </a:cubicBezTo>
                <a:cubicBezTo>
                  <a:pt x="267" y="49"/>
                  <a:pt x="268" y="44"/>
                  <a:pt x="270" y="41"/>
                </a:cubicBezTo>
                <a:cubicBezTo>
                  <a:pt x="268" y="40"/>
                  <a:pt x="267" y="39"/>
                  <a:pt x="266" y="38"/>
                </a:cubicBezTo>
                <a:cubicBezTo>
                  <a:pt x="202" y="99"/>
                  <a:pt x="138" y="160"/>
                  <a:pt x="74" y="220"/>
                </a:cubicBezTo>
                <a:cubicBezTo>
                  <a:pt x="45" y="201"/>
                  <a:pt x="41" y="170"/>
                  <a:pt x="52" y="140"/>
                </a:cubicBezTo>
                <a:cubicBezTo>
                  <a:pt x="67" y="100"/>
                  <a:pt x="82" y="59"/>
                  <a:pt x="97" y="19"/>
                </a:cubicBezTo>
                <a:cubicBezTo>
                  <a:pt x="100" y="10"/>
                  <a:pt x="105" y="10"/>
                  <a:pt x="112" y="12"/>
                </a:cubicBezTo>
                <a:cubicBezTo>
                  <a:pt x="148" y="22"/>
                  <a:pt x="164" y="63"/>
                  <a:pt x="146" y="96"/>
                </a:cubicBezTo>
                <a:cubicBezTo>
                  <a:pt x="144" y="100"/>
                  <a:pt x="143" y="104"/>
                  <a:pt x="141" y="108"/>
                </a:cubicBezTo>
                <a:cubicBezTo>
                  <a:pt x="143" y="109"/>
                  <a:pt x="144" y="109"/>
                  <a:pt x="145" y="110"/>
                </a:cubicBezTo>
                <a:cubicBezTo>
                  <a:pt x="171" y="90"/>
                  <a:pt x="198" y="69"/>
                  <a:pt x="224" y="50"/>
                </a:cubicBezTo>
                <a:cubicBezTo>
                  <a:pt x="245" y="35"/>
                  <a:pt x="266" y="21"/>
                  <a:pt x="288" y="7"/>
                </a:cubicBezTo>
                <a:cubicBezTo>
                  <a:pt x="291" y="5"/>
                  <a:pt x="295" y="1"/>
                  <a:pt x="299" y="1"/>
                </a:cubicBezTo>
                <a:cubicBezTo>
                  <a:pt x="306" y="0"/>
                  <a:pt x="313" y="2"/>
                  <a:pt x="319" y="2"/>
                </a:cubicBezTo>
                <a:cubicBezTo>
                  <a:pt x="319" y="8"/>
                  <a:pt x="320" y="16"/>
                  <a:pt x="317" y="20"/>
                </a:cubicBezTo>
                <a:cubicBezTo>
                  <a:pt x="300" y="42"/>
                  <a:pt x="283" y="65"/>
                  <a:pt x="262" y="83"/>
                </a:cubicBezTo>
                <a:cubicBezTo>
                  <a:pt x="215" y="126"/>
                  <a:pt x="172" y="171"/>
                  <a:pt x="140" y="226"/>
                </a:cubicBezTo>
                <a:cubicBezTo>
                  <a:pt x="130" y="243"/>
                  <a:pt x="121" y="262"/>
                  <a:pt x="112" y="279"/>
                </a:cubicBezTo>
                <a:cubicBezTo>
                  <a:pt x="113" y="280"/>
                  <a:pt x="115" y="281"/>
                  <a:pt x="116" y="283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0" name="Freeform 34">
            <a:extLst>
              <a:ext uri="{FF2B5EF4-FFF2-40B4-BE49-F238E27FC236}">
                <a16:creationId xmlns:a16="http://schemas.microsoft.com/office/drawing/2014/main" id="{00936626-5687-4FB9-8F3A-8F8218CE179F}"/>
              </a:ext>
            </a:extLst>
          </p:cNvPr>
          <p:cNvSpPr>
            <a:spLocks noEditPoints="1"/>
          </p:cNvSpPr>
          <p:nvPr/>
        </p:nvSpPr>
        <p:spPr bwMode="auto">
          <a:xfrm>
            <a:off x="11627715" y="201380"/>
            <a:ext cx="204621" cy="292527"/>
          </a:xfrm>
          <a:custGeom>
            <a:avLst/>
            <a:gdLst>
              <a:gd name="T0" fmla="*/ 73 w 465"/>
              <a:gd name="T1" fmla="*/ 578 h 665"/>
              <a:gd name="T2" fmla="*/ 192 w 465"/>
              <a:gd name="T3" fmla="*/ 621 h 665"/>
              <a:gd name="T4" fmla="*/ 214 w 465"/>
              <a:gd name="T5" fmla="*/ 482 h 665"/>
              <a:gd name="T6" fmla="*/ 108 w 465"/>
              <a:gd name="T7" fmla="*/ 527 h 665"/>
              <a:gd name="T8" fmla="*/ 2 w 465"/>
              <a:gd name="T9" fmla="*/ 514 h 665"/>
              <a:gd name="T10" fmla="*/ 176 w 465"/>
              <a:gd name="T11" fmla="*/ 438 h 665"/>
              <a:gd name="T12" fmla="*/ 172 w 465"/>
              <a:gd name="T13" fmla="*/ 380 h 665"/>
              <a:gd name="T14" fmla="*/ 252 w 465"/>
              <a:gd name="T15" fmla="*/ 303 h 665"/>
              <a:gd name="T16" fmla="*/ 209 w 465"/>
              <a:gd name="T17" fmla="*/ 283 h 665"/>
              <a:gd name="T18" fmla="*/ 103 w 465"/>
              <a:gd name="T19" fmla="*/ 292 h 665"/>
              <a:gd name="T20" fmla="*/ 106 w 465"/>
              <a:gd name="T21" fmla="*/ 168 h 665"/>
              <a:gd name="T22" fmla="*/ 123 w 465"/>
              <a:gd name="T23" fmla="*/ 272 h 665"/>
              <a:gd name="T24" fmla="*/ 246 w 465"/>
              <a:gd name="T25" fmla="*/ 257 h 665"/>
              <a:gd name="T26" fmla="*/ 244 w 465"/>
              <a:gd name="T27" fmla="*/ 242 h 665"/>
              <a:gd name="T28" fmla="*/ 208 w 465"/>
              <a:gd name="T29" fmla="*/ 231 h 665"/>
              <a:gd name="T30" fmla="*/ 230 w 465"/>
              <a:gd name="T31" fmla="*/ 218 h 665"/>
              <a:gd name="T32" fmla="*/ 167 w 465"/>
              <a:gd name="T33" fmla="*/ 245 h 665"/>
              <a:gd name="T34" fmla="*/ 134 w 465"/>
              <a:gd name="T35" fmla="*/ 229 h 665"/>
              <a:gd name="T36" fmla="*/ 154 w 465"/>
              <a:gd name="T37" fmla="*/ 209 h 665"/>
              <a:gd name="T38" fmla="*/ 214 w 465"/>
              <a:gd name="T39" fmla="*/ 147 h 665"/>
              <a:gd name="T40" fmla="*/ 195 w 465"/>
              <a:gd name="T41" fmla="*/ 120 h 665"/>
              <a:gd name="T42" fmla="*/ 215 w 465"/>
              <a:gd name="T43" fmla="*/ 90 h 665"/>
              <a:gd name="T44" fmla="*/ 210 w 465"/>
              <a:gd name="T45" fmla="*/ 72 h 665"/>
              <a:gd name="T46" fmla="*/ 275 w 465"/>
              <a:gd name="T47" fmla="*/ 40 h 665"/>
              <a:gd name="T48" fmla="*/ 329 w 465"/>
              <a:gd name="T49" fmla="*/ 24 h 665"/>
              <a:gd name="T50" fmla="*/ 298 w 465"/>
              <a:gd name="T51" fmla="*/ 81 h 665"/>
              <a:gd name="T52" fmla="*/ 312 w 465"/>
              <a:gd name="T53" fmla="*/ 90 h 665"/>
              <a:gd name="T54" fmla="*/ 307 w 465"/>
              <a:gd name="T55" fmla="*/ 166 h 665"/>
              <a:gd name="T56" fmla="*/ 292 w 465"/>
              <a:gd name="T57" fmla="*/ 224 h 665"/>
              <a:gd name="T58" fmla="*/ 404 w 465"/>
              <a:gd name="T59" fmla="*/ 25 h 665"/>
              <a:gd name="T60" fmla="*/ 334 w 465"/>
              <a:gd name="T61" fmla="*/ 43 h 665"/>
              <a:gd name="T62" fmla="*/ 334 w 465"/>
              <a:gd name="T63" fmla="*/ 30 h 665"/>
              <a:gd name="T64" fmla="*/ 417 w 465"/>
              <a:gd name="T65" fmla="*/ 38 h 665"/>
              <a:gd name="T66" fmla="*/ 336 w 465"/>
              <a:gd name="T67" fmla="*/ 187 h 665"/>
              <a:gd name="T68" fmla="*/ 372 w 465"/>
              <a:gd name="T69" fmla="*/ 223 h 665"/>
              <a:gd name="T70" fmla="*/ 464 w 465"/>
              <a:gd name="T71" fmla="*/ 221 h 665"/>
              <a:gd name="T72" fmla="*/ 429 w 465"/>
              <a:gd name="T73" fmla="*/ 266 h 665"/>
              <a:gd name="T74" fmla="*/ 240 w 465"/>
              <a:gd name="T75" fmla="*/ 326 h 665"/>
              <a:gd name="T76" fmla="*/ 264 w 465"/>
              <a:gd name="T77" fmla="*/ 338 h 665"/>
              <a:gd name="T78" fmla="*/ 237 w 465"/>
              <a:gd name="T79" fmla="*/ 420 h 665"/>
              <a:gd name="T80" fmla="*/ 271 w 465"/>
              <a:gd name="T81" fmla="*/ 421 h 665"/>
              <a:gd name="T82" fmla="*/ 393 w 465"/>
              <a:gd name="T83" fmla="*/ 453 h 665"/>
              <a:gd name="T84" fmla="*/ 346 w 465"/>
              <a:gd name="T85" fmla="*/ 462 h 665"/>
              <a:gd name="T86" fmla="*/ 252 w 465"/>
              <a:gd name="T87" fmla="*/ 469 h 665"/>
              <a:gd name="T88" fmla="*/ 241 w 465"/>
              <a:gd name="T89" fmla="*/ 579 h 665"/>
              <a:gd name="T90" fmla="*/ 252 w 465"/>
              <a:gd name="T91" fmla="*/ 631 h 665"/>
              <a:gd name="T92" fmla="*/ 43 w 465"/>
              <a:gd name="T93" fmla="*/ 568 h 665"/>
              <a:gd name="T94" fmla="*/ 446 w 465"/>
              <a:gd name="T95" fmla="*/ 224 h 665"/>
              <a:gd name="T96" fmla="*/ 330 w 465"/>
              <a:gd name="T97" fmla="*/ 248 h 665"/>
              <a:gd name="T98" fmla="*/ 296 w 465"/>
              <a:gd name="T99" fmla="*/ 102 h 665"/>
              <a:gd name="T100" fmla="*/ 291 w 465"/>
              <a:gd name="T101" fmla="*/ 165 h 665"/>
              <a:gd name="T102" fmla="*/ 296 w 465"/>
              <a:gd name="T103" fmla="*/ 102 h 665"/>
              <a:gd name="T104" fmla="*/ 259 w 465"/>
              <a:gd name="T105" fmla="*/ 198 h 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65" h="665">
                <a:moveTo>
                  <a:pt x="43" y="568"/>
                </a:moveTo>
                <a:cubicBezTo>
                  <a:pt x="54" y="571"/>
                  <a:pt x="64" y="574"/>
                  <a:pt x="73" y="578"/>
                </a:cubicBezTo>
                <a:cubicBezTo>
                  <a:pt x="95" y="588"/>
                  <a:pt x="116" y="600"/>
                  <a:pt x="139" y="608"/>
                </a:cubicBezTo>
                <a:cubicBezTo>
                  <a:pt x="156" y="615"/>
                  <a:pt x="174" y="617"/>
                  <a:pt x="192" y="621"/>
                </a:cubicBezTo>
                <a:cubicBezTo>
                  <a:pt x="206" y="624"/>
                  <a:pt x="213" y="616"/>
                  <a:pt x="214" y="603"/>
                </a:cubicBezTo>
                <a:cubicBezTo>
                  <a:pt x="214" y="564"/>
                  <a:pt x="214" y="525"/>
                  <a:pt x="214" y="482"/>
                </a:cubicBezTo>
                <a:cubicBezTo>
                  <a:pt x="197" y="487"/>
                  <a:pt x="182" y="489"/>
                  <a:pt x="169" y="495"/>
                </a:cubicBezTo>
                <a:cubicBezTo>
                  <a:pt x="148" y="505"/>
                  <a:pt x="129" y="518"/>
                  <a:pt x="108" y="527"/>
                </a:cubicBezTo>
                <a:cubicBezTo>
                  <a:pt x="86" y="536"/>
                  <a:pt x="62" y="543"/>
                  <a:pt x="39" y="549"/>
                </a:cubicBezTo>
                <a:cubicBezTo>
                  <a:pt x="25" y="553"/>
                  <a:pt x="0" y="529"/>
                  <a:pt x="2" y="514"/>
                </a:cubicBezTo>
                <a:cubicBezTo>
                  <a:pt x="2" y="510"/>
                  <a:pt x="7" y="506"/>
                  <a:pt x="11" y="504"/>
                </a:cubicBezTo>
                <a:cubicBezTo>
                  <a:pt x="66" y="482"/>
                  <a:pt x="121" y="459"/>
                  <a:pt x="176" y="438"/>
                </a:cubicBezTo>
                <a:cubicBezTo>
                  <a:pt x="216" y="423"/>
                  <a:pt x="236" y="408"/>
                  <a:pt x="259" y="367"/>
                </a:cubicBezTo>
                <a:cubicBezTo>
                  <a:pt x="229" y="371"/>
                  <a:pt x="202" y="376"/>
                  <a:pt x="172" y="380"/>
                </a:cubicBezTo>
                <a:cubicBezTo>
                  <a:pt x="174" y="360"/>
                  <a:pt x="184" y="346"/>
                  <a:pt x="198" y="335"/>
                </a:cubicBezTo>
                <a:cubicBezTo>
                  <a:pt x="215" y="323"/>
                  <a:pt x="233" y="312"/>
                  <a:pt x="252" y="303"/>
                </a:cubicBezTo>
                <a:cubicBezTo>
                  <a:pt x="274" y="292"/>
                  <a:pt x="275" y="293"/>
                  <a:pt x="269" y="263"/>
                </a:cubicBezTo>
                <a:cubicBezTo>
                  <a:pt x="249" y="270"/>
                  <a:pt x="229" y="276"/>
                  <a:pt x="209" y="283"/>
                </a:cubicBezTo>
                <a:cubicBezTo>
                  <a:pt x="183" y="292"/>
                  <a:pt x="157" y="303"/>
                  <a:pt x="130" y="311"/>
                </a:cubicBezTo>
                <a:cubicBezTo>
                  <a:pt x="112" y="317"/>
                  <a:pt x="104" y="310"/>
                  <a:pt x="103" y="292"/>
                </a:cubicBezTo>
                <a:cubicBezTo>
                  <a:pt x="103" y="268"/>
                  <a:pt x="105" y="243"/>
                  <a:pt x="106" y="219"/>
                </a:cubicBezTo>
                <a:cubicBezTo>
                  <a:pt x="106" y="202"/>
                  <a:pt x="106" y="185"/>
                  <a:pt x="106" y="168"/>
                </a:cubicBezTo>
                <a:cubicBezTo>
                  <a:pt x="119" y="167"/>
                  <a:pt x="124" y="173"/>
                  <a:pt x="124" y="185"/>
                </a:cubicBezTo>
                <a:cubicBezTo>
                  <a:pt x="123" y="214"/>
                  <a:pt x="123" y="243"/>
                  <a:pt x="123" y="272"/>
                </a:cubicBezTo>
                <a:cubicBezTo>
                  <a:pt x="123" y="277"/>
                  <a:pt x="124" y="282"/>
                  <a:pt x="124" y="287"/>
                </a:cubicBezTo>
                <a:cubicBezTo>
                  <a:pt x="166" y="277"/>
                  <a:pt x="206" y="267"/>
                  <a:pt x="246" y="257"/>
                </a:cubicBezTo>
                <a:cubicBezTo>
                  <a:pt x="249" y="256"/>
                  <a:pt x="251" y="252"/>
                  <a:pt x="254" y="249"/>
                </a:cubicBezTo>
                <a:cubicBezTo>
                  <a:pt x="250" y="247"/>
                  <a:pt x="248" y="243"/>
                  <a:pt x="244" y="242"/>
                </a:cubicBezTo>
                <a:cubicBezTo>
                  <a:pt x="236" y="240"/>
                  <a:pt x="227" y="240"/>
                  <a:pt x="219" y="238"/>
                </a:cubicBezTo>
                <a:cubicBezTo>
                  <a:pt x="215" y="237"/>
                  <a:pt x="212" y="233"/>
                  <a:pt x="208" y="231"/>
                </a:cubicBezTo>
                <a:cubicBezTo>
                  <a:pt x="211" y="228"/>
                  <a:pt x="214" y="226"/>
                  <a:pt x="218" y="224"/>
                </a:cubicBezTo>
                <a:cubicBezTo>
                  <a:pt x="221" y="222"/>
                  <a:pt x="225" y="221"/>
                  <a:pt x="230" y="218"/>
                </a:cubicBezTo>
                <a:cubicBezTo>
                  <a:pt x="226" y="210"/>
                  <a:pt x="221" y="202"/>
                  <a:pt x="216" y="192"/>
                </a:cubicBezTo>
                <a:cubicBezTo>
                  <a:pt x="200" y="210"/>
                  <a:pt x="184" y="227"/>
                  <a:pt x="167" y="245"/>
                </a:cubicBezTo>
                <a:cubicBezTo>
                  <a:pt x="166" y="239"/>
                  <a:pt x="166" y="236"/>
                  <a:pt x="166" y="235"/>
                </a:cubicBezTo>
                <a:cubicBezTo>
                  <a:pt x="154" y="233"/>
                  <a:pt x="140" y="235"/>
                  <a:pt x="134" y="229"/>
                </a:cubicBezTo>
                <a:cubicBezTo>
                  <a:pt x="126" y="222"/>
                  <a:pt x="127" y="208"/>
                  <a:pt x="137" y="197"/>
                </a:cubicBezTo>
                <a:cubicBezTo>
                  <a:pt x="142" y="201"/>
                  <a:pt x="147" y="204"/>
                  <a:pt x="154" y="209"/>
                </a:cubicBezTo>
                <a:cubicBezTo>
                  <a:pt x="163" y="198"/>
                  <a:pt x="172" y="186"/>
                  <a:pt x="181" y="176"/>
                </a:cubicBezTo>
                <a:cubicBezTo>
                  <a:pt x="191" y="166"/>
                  <a:pt x="201" y="153"/>
                  <a:pt x="214" y="147"/>
                </a:cubicBezTo>
                <a:cubicBezTo>
                  <a:pt x="234" y="137"/>
                  <a:pt x="246" y="123"/>
                  <a:pt x="253" y="101"/>
                </a:cubicBezTo>
                <a:cubicBezTo>
                  <a:pt x="233" y="107"/>
                  <a:pt x="214" y="113"/>
                  <a:pt x="195" y="120"/>
                </a:cubicBezTo>
                <a:cubicBezTo>
                  <a:pt x="194" y="118"/>
                  <a:pt x="194" y="117"/>
                  <a:pt x="193" y="116"/>
                </a:cubicBezTo>
                <a:cubicBezTo>
                  <a:pt x="200" y="108"/>
                  <a:pt x="206" y="100"/>
                  <a:pt x="215" y="90"/>
                </a:cubicBezTo>
                <a:cubicBezTo>
                  <a:pt x="207" y="89"/>
                  <a:pt x="203" y="88"/>
                  <a:pt x="197" y="87"/>
                </a:cubicBezTo>
                <a:cubicBezTo>
                  <a:pt x="201" y="82"/>
                  <a:pt x="205" y="77"/>
                  <a:pt x="210" y="72"/>
                </a:cubicBezTo>
                <a:cubicBezTo>
                  <a:pt x="210" y="71"/>
                  <a:pt x="212" y="71"/>
                  <a:pt x="213" y="71"/>
                </a:cubicBezTo>
                <a:cubicBezTo>
                  <a:pt x="242" y="79"/>
                  <a:pt x="257" y="56"/>
                  <a:pt x="275" y="40"/>
                </a:cubicBezTo>
                <a:cubicBezTo>
                  <a:pt x="287" y="29"/>
                  <a:pt x="299" y="17"/>
                  <a:pt x="311" y="6"/>
                </a:cubicBezTo>
                <a:cubicBezTo>
                  <a:pt x="317" y="12"/>
                  <a:pt x="323" y="18"/>
                  <a:pt x="329" y="24"/>
                </a:cubicBezTo>
                <a:cubicBezTo>
                  <a:pt x="307" y="43"/>
                  <a:pt x="284" y="61"/>
                  <a:pt x="262" y="80"/>
                </a:cubicBezTo>
                <a:cubicBezTo>
                  <a:pt x="274" y="93"/>
                  <a:pt x="286" y="94"/>
                  <a:pt x="298" y="81"/>
                </a:cubicBezTo>
                <a:cubicBezTo>
                  <a:pt x="300" y="78"/>
                  <a:pt x="305" y="78"/>
                  <a:pt x="309" y="76"/>
                </a:cubicBezTo>
                <a:cubicBezTo>
                  <a:pt x="310" y="81"/>
                  <a:pt x="312" y="85"/>
                  <a:pt x="312" y="90"/>
                </a:cubicBezTo>
                <a:cubicBezTo>
                  <a:pt x="310" y="112"/>
                  <a:pt x="308" y="134"/>
                  <a:pt x="306" y="157"/>
                </a:cubicBezTo>
                <a:cubicBezTo>
                  <a:pt x="306" y="160"/>
                  <a:pt x="305" y="163"/>
                  <a:pt x="307" y="166"/>
                </a:cubicBezTo>
                <a:cubicBezTo>
                  <a:pt x="320" y="189"/>
                  <a:pt x="305" y="205"/>
                  <a:pt x="293" y="222"/>
                </a:cubicBezTo>
                <a:cubicBezTo>
                  <a:pt x="293" y="222"/>
                  <a:pt x="292" y="224"/>
                  <a:pt x="292" y="224"/>
                </a:cubicBezTo>
                <a:cubicBezTo>
                  <a:pt x="292" y="225"/>
                  <a:pt x="292" y="225"/>
                  <a:pt x="294" y="228"/>
                </a:cubicBezTo>
                <a:cubicBezTo>
                  <a:pt x="338" y="164"/>
                  <a:pt x="376" y="98"/>
                  <a:pt x="404" y="25"/>
                </a:cubicBezTo>
                <a:cubicBezTo>
                  <a:pt x="390" y="21"/>
                  <a:pt x="379" y="23"/>
                  <a:pt x="367" y="30"/>
                </a:cubicBezTo>
                <a:cubicBezTo>
                  <a:pt x="357" y="36"/>
                  <a:pt x="345" y="39"/>
                  <a:pt x="334" y="43"/>
                </a:cubicBezTo>
                <a:cubicBezTo>
                  <a:pt x="333" y="42"/>
                  <a:pt x="332" y="40"/>
                  <a:pt x="331" y="39"/>
                </a:cubicBezTo>
                <a:cubicBezTo>
                  <a:pt x="332" y="36"/>
                  <a:pt x="332" y="31"/>
                  <a:pt x="334" y="30"/>
                </a:cubicBezTo>
                <a:cubicBezTo>
                  <a:pt x="352" y="22"/>
                  <a:pt x="370" y="12"/>
                  <a:pt x="389" y="7"/>
                </a:cubicBezTo>
                <a:cubicBezTo>
                  <a:pt x="414" y="0"/>
                  <a:pt x="426" y="13"/>
                  <a:pt x="417" y="38"/>
                </a:cubicBezTo>
                <a:cubicBezTo>
                  <a:pt x="410" y="57"/>
                  <a:pt x="399" y="74"/>
                  <a:pt x="389" y="92"/>
                </a:cubicBezTo>
                <a:cubicBezTo>
                  <a:pt x="371" y="124"/>
                  <a:pt x="352" y="155"/>
                  <a:pt x="336" y="187"/>
                </a:cubicBezTo>
                <a:cubicBezTo>
                  <a:pt x="329" y="200"/>
                  <a:pt x="327" y="214"/>
                  <a:pt x="322" y="233"/>
                </a:cubicBezTo>
                <a:cubicBezTo>
                  <a:pt x="341" y="229"/>
                  <a:pt x="356" y="225"/>
                  <a:pt x="372" y="223"/>
                </a:cubicBezTo>
                <a:cubicBezTo>
                  <a:pt x="396" y="219"/>
                  <a:pt x="421" y="215"/>
                  <a:pt x="445" y="213"/>
                </a:cubicBezTo>
                <a:cubicBezTo>
                  <a:pt x="452" y="213"/>
                  <a:pt x="463" y="217"/>
                  <a:pt x="464" y="221"/>
                </a:cubicBezTo>
                <a:cubicBezTo>
                  <a:pt x="465" y="229"/>
                  <a:pt x="464" y="240"/>
                  <a:pt x="459" y="246"/>
                </a:cubicBezTo>
                <a:cubicBezTo>
                  <a:pt x="451" y="255"/>
                  <a:pt x="440" y="262"/>
                  <a:pt x="429" y="266"/>
                </a:cubicBezTo>
                <a:cubicBezTo>
                  <a:pt x="385" y="279"/>
                  <a:pt x="341" y="291"/>
                  <a:pt x="297" y="305"/>
                </a:cubicBezTo>
                <a:cubicBezTo>
                  <a:pt x="277" y="310"/>
                  <a:pt x="258" y="318"/>
                  <a:pt x="240" y="326"/>
                </a:cubicBezTo>
                <a:cubicBezTo>
                  <a:pt x="232" y="329"/>
                  <a:pt x="226" y="335"/>
                  <a:pt x="222" y="343"/>
                </a:cubicBezTo>
                <a:cubicBezTo>
                  <a:pt x="236" y="341"/>
                  <a:pt x="250" y="341"/>
                  <a:pt x="264" y="338"/>
                </a:cubicBezTo>
                <a:cubicBezTo>
                  <a:pt x="283" y="335"/>
                  <a:pt x="299" y="338"/>
                  <a:pt x="311" y="355"/>
                </a:cubicBezTo>
                <a:cubicBezTo>
                  <a:pt x="300" y="391"/>
                  <a:pt x="262" y="399"/>
                  <a:pt x="237" y="420"/>
                </a:cubicBezTo>
                <a:cubicBezTo>
                  <a:pt x="237" y="422"/>
                  <a:pt x="238" y="423"/>
                  <a:pt x="239" y="425"/>
                </a:cubicBezTo>
                <a:cubicBezTo>
                  <a:pt x="249" y="424"/>
                  <a:pt x="260" y="423"/>
                  <a:pt x="271" y="421"/>
                </a:cubicBezTo>
                <a:cubicBezTo>
                  <a:pt x="301" y="416"/>
                  <a:pt x="331" y="411"/>
                  <a:pt x="361" y="407"/>
                </a:cubicBezTo>
                <a:cubicBezTo>
                  <a:pt x="388" y="404"/>
                  <a:pt x="405" y="429"/>
                  <a:pt x="393" y="453"/>
                </a:cubicBezTo>
                <a:cubicBezTo>
                  <a:pt x="388" y="466"/>
                  <a:pt x="374" y="470"/>
                  <a:pt x="355" y="466"/>
                </a:cubicBezTo>
                <a:cubicBezTo>
                  <a:pt x="352" y="465"/>
                  <a:pt x="348" y="464"/>
                  <a:pt x="346" y="462"/>
                </a:cubicBezTo>
                <a:cubicBezTo>
                  <a:pt x="327" y="448"/>
                  <a:pt x="309" y="452"/>
                  <a:pt x="289" y="461"/>
                </a:cubicBezTo>
                <a:cubicBezTo>
                  <a:pt x="278" y="466"/>
                  <a:pt x="264" y="467"/>
                  <a:pt x="252" y="469"/>
                </a:cubicBezTo>
                <a:cubicBezTo>
                  <a:pt x="242" y="471"/>
                  <a:pt x="237" y="474"/>
                  <a:pt x="237" y="485"/>
                </a:cubicBezTo>
                <a:cubicBezTo>
                  <a:pt x="239" y="516"/>
                  <a:pt x="240" y="548"/>
                  <a:pt x="241" y="579"/>
                </a:cubicBezTo>
                <a:cubicBezTo>
                  <a:pt x="241" y="582"/>
                  <a:pt x="242" y="586"/>
                  <a:pt x="243" y="588"/>
                </a:cubicBezTo>
                <a:cubicBezTo>
                  <a:pt x="257" y="600"/>
                  <a:pt x="254" y="617"/>
                  <a:pt x="252" y="631"/>
                </a:cubicBezTo>
                <a:cubicBezTo>
                  <a:pt x="250" y="641"/>
                  <a:pt x="241" y="651"/>
                  <a:pt x="236" y="660"/>
                </a:cubicBezTo>
                <a:cubicBezTo>
                  <a:pt x="184" y="665"/>
                  <a:pt x="59" y="607"/>
                  <a:pt x="43" y="568"/>
                </a:cubicBezTo>
                <a:close/>
                <a:moveTo>
                  <a:pt x="296" y="283"/>
                </a:moveTo>
                <a:cubicBezTo>
                  <a:pt x="335" y="285"/>
                  <a:pt x="435" y="246"/>
                  <a:pt x="446" y="224"/>
                </a:cubicBezTo>
                <a:cubicBezTo>
                  <a:pt x="442" y="224"/>
                  <a:pt x="439" y="224"/>
                  <a:pt x="436" y="225"/>
                </a:cubicBezTo>
                <a:cubicBezTo>
                  <a:pt x="400" y="233"/>
                  <a:pt x="365" y="240"/>
                  <a:pt x="330" y="248"/>
                </a:cubicBezTo>
                <a:cubicBezTo>
                  <a:pt x="311" y="252"/>
                  <a:pt x="299" y="263"/>
                  <a:pt x="296" y="283"/>
                </a:cubicBezTo>
                <a:close/>
                <a:moveTo>
                  <a:pt x="296" y="102"/>
                </a:moveTo>
                <a:cubicBezTo>
                  <a:pt x="269" y="126"/>
                  <a:pt x="263" y="160"/>
                  <a:pt x="276" y="201"/>
                </a:cubicBezTo>
                <a:cubicBezTo>
                  <a:pt x="289" y="193"/>
                  <a:pt x="298" y="183"/>
                  <a:pt x="291" y="165"/>
                </a:cubicBezTo>
                <a:cubicBezTo>
                  <a:pt x="287" y="155"/>
                  <a:pt x="290" y="142"/>
                  <a:pt x="291" y="131"/>
                </a:cubicBezTo>
                <a:cubicBezTo>
                  <a:pt x="292" y="122"/>
                  <a:pt x="294" y="113"/>
                  <a:pt x="296" y="102"/>
                </a:cubicBezTo>
                <a:close/>
                <a:moveTo>
                  <a:pt x="259" y="138"/>
                </a:moveTo>
                <a:cubicBezTo>
                  <a:pt x="229" y="154"/>
                  <a:pt x="229" y="179"/>
                  <a:pt x="259" y="198"/>
                </a:cubicBezTo>
                <a:cubicBezTo>
                  <a:pt x="259" y="178"/>
                  <a:pt x="259" y="158"/>
                  <a:pt x="259" y="138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1" name="Freeform 35">
            <a:extLst>
              <a:ext uri="{FF2B5EF4-FFF2-40B4-BE49-F238E27FC236}">
                <a16:creationId xmlns:a16="http://schemas.microsoft.com/office/drawing/2014/main" id="{C739F88A-8A6F-4C64-987F-4D273FBEE780}"/>
              </a:ext>
            </a:extLst>
          </p:cNvPr>
          <p:cNvSpPr>
            <a:spLocks noEditPoints="1"/>
          </p:cNvSpPr>
          <p:nvPr/>
        </p:nvSpPr>
        <p:spPr bwMode="auto">
          <a:xfrm>
            <a:off x="10509504" y="160498"/>
            <a:ext cx="438261" cy="434237"/>
          </a:xfrm>
          <a:custGeom>
            <a:avLst/>
            <a:gdLst>
              <a:gd name="T0" fmla="*/ 498 w 996"/>
              <a:gd name="T1" fmla="*/ 985 h 987"/>
              <a:gd name="T2" fmla="*/ 10 w 996"/>
              <a:gd name="T3" fmla="*/ 478 h 987"/>
              <a:gd name="T4" fmla="*/ 515 w 996"/>
              <a:gd name="T5" fmla="*/ 8 h 987"/>
              <a:gd name="T6" fmla="*/ 987 w 996"/>
              <a:gd name="T7" fmla="*/ 514 h 987"/>
              <a:gd name="T8" fmla="*/ 498 w 996"/>
              <a:gd name="T9" fmla="*/ 985 h 987"/>
              <a:gd name="T10" fmla="*/ 27 w 996"/>
              <a:gd name="T11" fmla="*/ 496 h 987"/>
              <a:gd name="T12" fmla="*/ 509 w 996"/>
              <a:gd name="T13" fmla="*/ 967 h 987"/>
              <a:gd name="T14" fmla="*/ 969 w 996"/>
              <a:gd name="T15" fmla="*/ 493 h 987"/>
              <a:gd name="T16" fmla="*/ 473 w 996"/>
              <a:gd name="T17" fmla="*/ 25 h 987"/>
              <a:gd name="T18" fmla="*/ 27 w 996"/>
              <a:gd name="T19" fmla="*/ 496 h 9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6" h="987">
                <a:moveTo>
                  <a:pt x="498" y="985"/>
                </a:moveTo>
                <a:cubicBezTo>
                  <a:pt x="234" y="987"/>
                  <a:pt x="0" y="764"/>
                  <a:pt x="10" y="478"/>
                </a:cubicBezTo>
                <a:cubicBezTo>
                  <a:pt x="19" y="228"/>
                  <a:pt x="228" y="0"/>
                  <a:pt x="515" y="8"/>
                </a:cubicBezTo>
                <a:cubicBezTo>
                  <a:pt x="772" y="15"/>
                  <a:pt x="996" y="231"/>
                  <a:pt x="987" y="514"/>
                </a:cubicBezTo>
                <a:cubicBezTo>
                  <a:pt x="979" y="772"/>
                  <a:pt x="763" y="987"/>
                  <a:pt x="498" y="985"/>
                </a:cubicBezTo>
                <a:close/>
                <a:moveTo>
                  <a:pt x="27" y="496"/>
                </a:moveTo>
                <a:cubicBezTo>
                  <a:pt x="25" y="751"/>
                  <a:pt x="238" y="973"/>
                  <a:pt x="509" y="967"/>
                </a:cubicBezTo>
                <a:cubicBezTo>
                  <a:pt x="762" y="961"/>
                  <a:pt x="970" y="756"/>
                  <a:pt x="969" y="493"/>
                </a:cubicBezTo>
                <a:cubicBezTo>
                  <a:pt x="969" y="233"/>
                  <a:pt x="749" y="10"/>
                  <a:pt x="473" y="25"/>
                </a:cubicBezTo>
                <a:cubicBezTo>
                  <a:pt x="233" y="37"/>
                  <a:pt x="26" y="241"/>
                  <a:pt x="27" y="496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2" name="Freeform 36">
            <a:extLst>
              <a:ext uri="{FF2B5EF4-FFF2-40B4-BE49-F238E27FC236}">
                <a16:creationId xmlns:a16="http://schemas.microsoft.com/office/drawing/2014/main" id="{98843A5E-D8EA-410F-82CD-77A0072C9773}"/>
              </a:ext>
            </a:extLst>
          </p:cNvPr>
          <p:cNvSpPr>
            <a:spLocks/>
          </p:cNvSpPr>
          <p:nvPr/>
        </p:nvSpPr>
        <p:spPr bwMode="auto">
          <a:xfrm>
            <a:off x="10968735" y="137621"/>
            <a:ext cx="116291" cy="373655"/>
          </a:xfrm>
          <a:custGeom>
            <a:avLst/>
            <a:gdLst>
              <a:gd name="T0" fmla="*/ 105 w 264"/>
              <a:gd name="T1" fmla="*/ 594 h 849"/>
              <a:gd name="T2" fmla="*/ 0 w 264"/>
              <a:gd name="T3" fmla="*/ 696 h 849"/>
              <a:gd name="T4" fmla="*/ 10 w 264"/>
              <a:gd name="T5" fmla="*/ 652 h 849"/>
              <a:gd name="T6" fmla="*/ 78 w 264"/>
              <a:gd name="T7" fmla="*/ 529 h 849"/>
              <a:gd name="T8" fmla="*/ 142 w 264"/>
              <a:gd name="T9" fmla="*/ 405 h 849"/>
              <a:gd name="T10" fmla="*/ 151 w 264"/>
              <a:gd name="T11" fmla="*/ 363 h 849"/>
              <a:gd name="T12" fmla="*/ 117 w 264"/>
              <a:gd name="T13" fmla="*/ 368 h 849"/>
              <a:gd name="T14" fmla="*/ 93 w 264"/>
              <a:gd name="T15" fmla="*/ 334 h 849"/>
              <a:gd name="T16" fmla="*/ 142 w 264"/>
              <a:gd name="T17" fmla="*/ 240 h 849"/>
              <a:gd name="T18" fmla="*/ 207 w 264"/>
              <a:gd name="T19" fmla="*/ 123 h 849"/>
              <a:gd name="T20" fmla="*/ 211 w 264"/>
              <a:gd name="T21" fmla="*/ 95 h 849"/>
              <a:gd name="T22" fmla="*/ 200 w 264"/>
              <a:gd name="T23" fmla="*/ 5 h 849"/>
              <a:gd name="T24" fmla="*/ 260 w 264"/>
              <a:gd name="T25" fmla="*/ 57 h 849"/>
              <a:gd name="T26" fmla="*/ 227 w 264"/>
              <a:gd name="T27" fmla="*/ 166 h 849"/>
              <a:gd name="T28" fmla="*/ 165 w 264"/>
              <a:gd name="T29" fmla="*/ 268 h 849"/>
              <a:gd name="T30" fmla="*/ 154 w 264"/>
              <a:gd name="T31" fmla="*/ 297 h 849"/>
              <a:gd name="T32" fmla="*/ 161 w 264"/>
              <a:gd name="T33" fmla="*/ 297 h 849"/>
              <a:gd name="T34" fmla="*/ 194 w 264"/>
              <a:gd name="T35" fmla="*/ 305 h 849"/>
              <a:gd name="T36" fmla="*/ 206 w 264"/>
              <a:gd name="T37" fmla="*/ 341 h 849"/>
              <a:gd name="T38" fmla="*/ 162 w 264"/>
              <a:gd name="T39" fmla="*/ 449 h 849"/>
              <a:gd name="T40" fmla="*/ 135 w 264"/>
              <a:gd name="T41" fmla="*/ 504 h 849"/>
              <a:gd name="T42" fmla="*/ 135 w 264"/>
              <a:gd name="T43" fmla="*/ 518 h 849"/>
              <a:gd name="T44" fmla="*/ 156 w 264"/>
              <a:gd name="T45" fmla="*/ 625 h 849"/>
              <a:gd name="T46" fmla="*/ 140 w 264"/>
              <a:gd name="T47" fmla="*/ 747 h 849"/>
              <a:gd name="T48" fmla="*/ 145 w 264"/>
              <a:gd name="T49" fmla="*/ 815 h 849"/>
              <a:gd name="T50" fmla="*/ 120 w 264"/>
              <a:gd name="T51" fmla="*/ 848 h 849"/>
              <a:gd name="T52" fmla="*/ 90 w 264"/>
              <a:gd name="T53" fmla="*/ 814 h 849"/>
              <a:gd name="T54" fmla="*/ 97 w 264"/>
              <a:gd name="T55" fmla="*/ 692 h 849"/>
              <a:gd name="T56" fmla="*/ 105 w 264"/>
              <a:gd name="T57" fmla="*/ 594 h 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64" h="849">
                <a:moveTo>
                  <a:pt x="105" y="594"/>
                </a:moveTo>
                <a:cubicBezTo>
                  <a:pt x="66" y="626"/>
                  <a:pt x="52" y="677"/>
                  <a:pt x="0" y="696"/>
                </a:cubicBezTo>
                <a:cubicBezTo>
                  <a:pt x="4" y="679"/>
                  <a:pt x="4" y="664"/>
                  <a:pt x="10" y="652"/>
                </a:cubicBezTo>
                <a:cubicBezTo>
                  <a:pt x="32" y="611"/>
                  <a:pt x="54" y="570"/>
                  <a:pt x="78" y="529"/>
                </a:cubicBezTo>
                <a:cubicBezTo>
                  <a:pt x="101" y="489"/>
                  <a:pt x="128" y="451"/>
                  <a:pt x="142" y="405"/>
                </a:cubicBezTo>
                <a:cubicBezTo>
                  <a:pt x="146" y="392"/>
                  <a:pt x="148" y="379"/>
                  <a:pt x="151" y="363"/>
                </a:cubicBezTo>
                <a:cubicBezTo>
                  <a:pt x="138" y="365"/>
                  <a:pt x="127" y="367"/>
                  <a:pt x="117" y="368"/>
                </a:cubicBezTo>
                <a:cubicBezTo>
                  <a:pt x="96" y="371"/>
                  <a:pt x="83" y="354"/>
                  <a:pt x="93" y="334"/>
                </a:cubicBezTo>
                <a:cubicBezTo>
                  <a:pt x="108" y="302"/>
                  <a:pt x="125" y="271"/>
                  <a:pt x="142" y="240"/>
                </a:cubicBezTo>
                <a:cubicBezTo>
                  <a:pt x="163" y="201"/>
                  <a:pt x="185" y="162"/>
                  <a:pt x="207" y="123"/>
                </a:cubicBezTo>
                <a:cubicBezTo>
                  <a:pt x="212" y="113"/>
                  <a:pt x="212" y="105"/>
                  <a:pt x="211" y="95"/>
                </a:cubicBezTo>
                <a:cubicBezTo>
                  <a:pt x="206" y="65"/>
                  <a:pt x="203" y="35"/>
                  <a:pt x="200" y="5"/>
                </a:cubicBezTo>
                <a:cubicBezTo>
                  <a:pt x="233" y="0"/>
                  <a:pt x="257" y="25"/>
                  <a:pt x="260" y="57"/>
                </a:cubicBezTo>
                <a:cubicBezTo>
                  <a:pt x="264" y="99"/>
                  <a:pt x="248" y="133"/>
                  <a:pt x="227" y="166"/>
                </a:cubicBezTo>
                <a:cubicBezTo>
                  <a:pt x="206" y="200"/>
                  <a:pt x="185" y="234"/>
                  <a:pt x="165" y="268"/>
                </a:cubicBezTo>
                <a:cubicBezTo>
                  <a:pt x="161" y="277"/>
                  <a:pt x="158" y="286"/>
                  <a:pt x="154" y="297"/>
                </a:cubicBezTo>
                <a:cubicBezTo>
                  <a:pt x="158" y="297"/>
                  <a:pt x="160" y="298"/>
                  <a:pt x="161" y="297"/>
                </a:cubicBezTo>
                <a:cubicBezTo>
                  <a:pt x="175" y="289"/>
                  <a:pt x="185" y="296"/>
                  <a:pt x="194" y="305"/>
                </a:cubicBezTo>
                <a:cubicBezTo>
                  <a:pt x="205" y="315"/>
                  <a:pt x="211" y="327"/>
                  <a:pt x="206" y="341"/>
                </a:cubicBezTo>
                <a:cubicBezTo>
                  <a:pt x="192" y="377"/>
                  <a:pt x="178" y="414"/>
                  <a:pt x="162" y="449"/>
                </a:cubicBezTo>
                <a:cubicBezTo>
                  <a:pt x="154" y="468"/>
                  <a:pt x="143" y="486"/>
                  <a:pt x="135" y="504"/>
                </a:cubicBezTo>
                <a:cubicBezTo>
                  <a:pt x="133" y="508"/>
                  <a:pt x="133" y="516"/>
                  <a:pt x="135" y="518"/>
                </a:cubicBezTo>
                <a:cubicBezTo>
                  <a:pt x="166" y="549"/>
                  <a:pt x="163" y="586"/>
                  <a:pt x="156" y="625"/>
                </a:cubicBezTo>
                <a:cubicBezTo>
                  <a:pt x="150" y="665"/>
                  <a:pt x="143" y="706"/>
                  <a:pt x="140" y="747"/>
                </a:cubicBezTo>
                <a:cubicBezTo>
                  <a:pt x="138" y="769"/>
                  <a:pt x="144" y="792"/>
                  <a:pt x="145" y="815"/>
                </a:cubicBezTo>
                <a:cubicBezTo>
                  <a:pt x="146" y="836"/>
                  <a:pt x="136" y="848"/>
                  <a:pt x="120" y="848"/>
                </a:cubicBezTo>
                <a:cubicBezTo>
                  <a:pt x="104" y="849"/>
                  <a:pt x="89" y="833"/>
                  <a:pt x="90" y="814"/>
                </a:cubicBezTo>
                <a:cubicBezTo>
                  <a:pt x="91" y="774"/>
                  <a:pt x="94" y="733"/>
                  <a:pt x="97" y="692"/>
                </a:cubicBezTo>
                <a:cubicBezTo>
                  <a:pt x="99" y="661"/>
                  <a:pt x="102" y="629"/>
                  <a:pt x="105" y="594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3" name="Freeform 37">
            <a:extLst>
              <a:ext uri="{FF2B5EF4-FFF2-40B4-BE49-F238E27FC236}">
                <a16:creationId xmlns:a16="http://schemas.microsoft.com/office/drawing/2014/main" id="{0ED1FA98-2971-4A6C-87C7-2260E82540FB}"/>
              </a:ext>
            </a:extLst>
          </p:cNvPr>
          <p:cNvSpPr>
            <a:spLocks/>
          </p:cNvSpPr>
          <p:nvPr/>
        </p:nvSpPr>
        <p:spPr bwMode="auto">
          <a:xfrm>
            <a:off x="11266558" y="243109"/>
            <a:ext cx="105276" cy="135567"/>
          </a:xfrm>
          <a:custGeom>
            <a:avLst/>
            <a:gdLst>
              <a:gd name="T0" fmla="*/ 30 w 239"/>
              <a:gd name="T1" fmla="*/ 300 h 308"/>
              <a:gd name="T2" fmla="*/ 15 w 239"/>
              <a:gd name="T3" fmla="*/ 250 h 308"/>
              <a:gd name="T4" fmla="*/ 0 w 239"/>
              <a:gd name="T5" fmla="*/ 169 h 308"/>
              <a:gd name="T6" fmla="*/ 5 w 239"/>
              <a:gd name="T7" fmla="*/ 159 h 308"/>
              <a:gd name="T8" fmla="*/ 9 w 239"/>
              <a:gd name="T9" fmla="*/ 148 h 308"/>
              <a:gd name="T10" fmla="*/ 44 w 239"/>
              <a:gd name="T11" fmla="*/ 77 h 308"/>
              <a:gd name="T12" fmla="*/ 190 w 239"/>
              <a:gd name="T13" fmla="*/ 3 h 308"/>
              <a:gd name="T14" fmla="*/ 228 w 239"/>
              <a:gd name="T15" fmla="*/ 1 h 308"/>
              <a:gd name="T16" fmla="*/ 239 w 239"/>
              <a:gd name="T17" fmla="*/ 13 h 308"/>
              <a:gd name="T18" fmla="*/ 235 w 239"/>
              <a:gd name="T19" fmla="*/ 50 h 308"/>
              <a:gd name="T20" fmla="*/ 188 w 239"/>
              <a:gd name="T21" fmla="*/ 189 h 308"/>
              <a:gd name="T22" fmla="*/ 170 w 239"/>
              <a:gd name="T23" fmla="*/ 269 h 308"/>
              <a:gd name="T24" fmla="*/ 150 w 239"/>
              <a:gd name="T25" fmla="*/ 301 h 308"/>
              <a:gd name="T26" fmla="*/ 134 w 239"/>
              <a:gd name="T27" fmla="*/ 299 h 308"/>
              <a:gd name="T28" fmla="*/ 104 w 239"/>
              <a:gd name="T29" fmla="*/ 260 h 308"/>
              <a:gd name="T30" fmla="*/ 65 w 239"/>
              <a:gd name="T31" fmla="*/ 294 h 308"/>
              <a:gd name="T32" fmla="*/ 62 w 239"/>
              <a:gd name="T33" fmla="*/ 291 h 308"/>
              <a:gd name="T34" fmla="*/ 77 w 239"/>
              <a:gd name="T35" fmla="*/ 261 h 308"/>
              <a:gd name="T36" fmla="*/ 77 w 239"/>
              <a:gd name="T37" fmla="*/ 205 h 308"/>
              <a:gd name="T38" fmla="*/ 64 w 239"/>
              <a:gd name="T39" fmla="*/ 157 h 308"/>
              <a:gd name="T40" fmla="*/ 90 w 239"/>
              <a:gd name="T41" fmla="*/ 137 h 308"/>
              <a:gd name="T42" fmla="*/ 126 w 239"/>
              <a:gd name="T43" fmla="*/ 167 h 308"/>
              <a:gd name="T44" fmla="*/ 141 w 239"/>
              <a:gd name="T45" fmla="*/ 193 h 308"/>
              <a:gd name="T46" fmla="*/ 205 w 239"/>
              <a:gd name="T47" fmla="*/ 32 h 308"/>
              <a:gd name="T48" fmla="*/ 202 w 239"/>
              <a:gd name="T49" fmla="*/ 28 h 308"/>
              <a:gd name="T50" fmla="*/ 170 w 239"/>
              <a:gd name="T51" fmla="*/ 41 h 308"/>
              <a:gd name="T52" fmla="*/ 45 w 239"/>
              <a:gd name="T53" fmla="*/ 124 h 308"/>
              <a:gd name="T54" fmla="*/ 31 w 239"/>
              <a:gd name="T55" fmla="*/ 169 h 308"/>
              <a:gd name="T56" fmla="*/ 41 w 239"/>
              <a:gd name="T57" fmla="*/ 195 h 308"/>
              <a:gd name="T58" fmla="*/ 47 w 239"/>
              <a:gd name="T59" fmla="*/ 279 h 308"/>
              <a:gd name="T60" fmla="*/ 36 w 239"/>
              <a:gd name="T61" fmla="*/ 300 h 308"/>
              <a:gd name="T62" fmla="*/ 30 w 239"/>
              <a:gd name="T63" fmla="*/ 300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39" h="308">
                <a:moveTo>
                  <a:pt x="30" y="300"/>
                </a:moveTo>
                <a:cubicBezTo>
                  <a:pt x="25" y="283"/>
                  <a:pt x="19" y="267"/>
                  <a:pt x="15" y="250"/>
                </a:cubicBezTo>
                <a:cubicBezTo>
                  <a:pt x="9" y="223"/>
                  <a:pt x="5" y="196"/>
                  <a:pt x="0" y="169"/>
                </a:cubicBezTo>
                <a:cubicBezTo>
                  <a:pt x="0" y="166"/>
                  <a:pt x="4" y="163"/>
                  <a:pt x="5" y="159"/>
                </a:cubicBezTo>
                <a:cubicBezTo>
                  <a:pt x="7" y="155"/>
                  <a:pt x="10" y="151"/>
                  <a:pt x="9" y="148"/>
                </a:cubicBezTo>
                <a:cubicBezTo>
                  <a:pt x="4" y="116"/>
                  <a:pt x="19" y="95"/>
                  <a:pt x="44" y="77"/>
                </a:cubicBezTo>
                <a:cubicBezTo>
                  <a:pt x="89" y="46"/>
                  <a:pt x="137" y="19"/>
                  <a:pt x="190" y="3"/>
                </a:cubicBezTo>
                <a:cubicBezTo>
                  <a:pt x="202" y="0"/>
                  <a:pt x="215" y="0"/>
                  <a:pt x="228" y="1"/>
                </a:cubicBezTo>
                <a:cubicBezTo>
                  <a:pt x="232" y="1"/>
                  <a:pt x="239" y="9"/>
                  <a:pt x="239" y="13"/>
                </a:cubicBezTo>
                <a:cubicBezTo>
                  <a:pt x="239" y="26"/>
                  <a:pt x="239" y="39"/>
                  <a:pt x="235" y="50"/>
                </a:cubicBezTo>
                <a:cubicBezTo>
                  <a:pt x="220" y="97"/>
                  <a:pt x="202" y="142"/>
                  <a:pt x="188" y="189"/>
                </a:cubicBezTo>
                <a:cubicBezTo>
                  <a:pt x="180" y="215"/>
                  <a:pt x="177" y="243"/>
                  <a:pt x="170" y="269"/>
                </a:cubicBezTo>
                <a:cubicBezTo>
                  <a:pt x="166" y="281"/>
                  <a:pt x="158" y="291"/>
                  <a:pt x="150" y="301"/>
                </a:cubicBezTo>
                <a:cubicBezTo>
                  <a:pt x="145" y="308"/>
                  <a:pt x="140" y="306"/>
                  <a:pt x="134" y="299"/>
                </a:cubicBezTo>
                <a:cubicBezTo>
                  <a:pt x="125" y="286"/>
                  <a:pt x="114" y="274"/>
                  <a:pt x="104" y="260"/>
                </a:cubicBezTo>
                <a:cubicBezTo>
                  <a:pt x="90" y="272"/>
                  <a:pt x="78" y="283"/>
                  <a:pt x="65" y="294"/>
                </a:cubicBezTo>
                <a:cubicBezTo>
                  <a:pt x="64" y="293"/>
                  <a:pt x="63" y="292"/>
                  <a:pt x="62" y="291"/>
                </a:cubicBezTo>
                <a:cubicBezTo>
                  <a:pt x="67" y="281"/>
                  <a:pt x="70" y="270"/>
                  <a:pt x="77" y="261"/>
                </a:cubicBezTo>
                <a:cubicBezTo>
                  <a:pt x="92" y="242"/>
                  <a:pt x="86" y="224"/>
                  <a:pt x="77" y="205"/>
                </a:cubicBezTo>
                <a:cubicBezTo>
                  <a:pt x="71" y="189"/>
                  <a:pt x="66" y="173"/>
                  <a:pt x="64" y="157"/>
                </a:cubicBezTo>
                <a:cubicBezTo>
                  <a:pt x="62" y="139"/>
                  <a:pt x="74" y="130"/>
                  <a:pt x="90" y="137"/>
                </a:cubicBezTo>
                <a:cubicBezTo>
                  <a:pt x="104" y="144"/>
                  <a:pt x="115" y="156"/>
                  <a:pt x="126" y="167"/>
                </a:cubicBezTo>
                <a:cubicBezTo>
                  <a:pt x="132" y="174"/>
                  <a:pt x="135" y="183"/>
                  <a:pt x="141" y="193"/>
                </a:cubicBezTo>
                <a:cubicBezTo>
                  <a:pt x="163" y="138"/>
                  <a:pt x="184" y="85"/>
                  <a:pt x="205" y="32"/>
                </a:cubicBezTo>
                <a:cubicBezTo>
                  <a:pt x="204" y="31"/>
                  <a:pt x="203" y="29"/>
                  <a:pt x="202" y="28"/>
                </a:cubicBezTo>
                <a:cubicBezTo>
                  <a:pt x="191" y="32"/>
                  <a:pt x="180" y="35"/>
                  <a:pt x="170" y="41"/>
                </a:cubicBezTo>
                <a:cubicBezTo>
                  <a:pt x="128" y="68"/>
                  <a:pt x="87" y="97"/>
                  <a:pt x="45" y="124"/>
                </a:cubicBezTo>
                <a:cubicBezTo>
                  <a:pt x="27" y="136"/>
                  <a:pt x="24" y="151"/>
                  <a:pt x="31" y="169"/>
                </a:cubicBezTo>
                <a:cubicBezTo>
                  <a:pt x="34" y="178"/>
                  <a:pt x="37" y="187"/>
                  <a:pt x="41" y="195"/>
                </a:cubicBezTo>
                <a:cubicBezTo>
                  <a:pt x="54" y="222"/>
                  <a:pt x="53" y="251"/>
                  <a:pt x="47" y="279"/>
                </a:cubicBezTo>
                <a:cubicBezTo>
                  <a:pt x="46" y="286"/>
                  <a:pt x="40" y="293"/>
                  <a:pt x="36" y="300"/>
                </a:cubicBezTo>
                <a:cubicBezTo>
                  <a:pt x="34" y="300"/>
                  <a:pt x="32" y="300"/>
                  <a:pt x="30" y="300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4" name="Freeform 38">
            <a:extLst>
              <a:ext uri="{FF2B5EF4-FFF2-40B4-BE49-F238E27FC236}">
                <a16:creationId xmlns:a16="http://schemas.microsoft.com/office/drawing/2014/main" id="{387E62C1-622E-4114-8266-D494C33D281A}"/>
              </a:ext>
            </a:extLst>
          </p:cNvPr>
          <p:cNvSpPr>
            <a:spLocks/>
          </p:cNvSpPr>
          <p:nvPr/>
        </p:nvSpPr>
        <p:spPr bwMode="auto">
          <a:xfrm>
            <a:off x="11406149" y="198202"/>
            <a:ext cx="147852" cy="244232"/>
          </a:xfrm>
          <a:custGeom>
            <a:avLst/>
            <a:gdLst>
              <a:gd name="T0" fmla="*/ 216 w 336"/>
              <a:gd name="T1" fmla="*/ 0 h 555"/>
              <a:gd name="T2" fmla="*/ 244 w 336"/>
              <a:gd name="T3" fmla="*/ 5 h 555"/>
              <a:gd name="T4" fmla="*/ 260 w 336"/>
              <a:gd name="T5" fmla="*/ 33 h 555"/>
              <a:gd name="T6" fmla="*/ 205 w 336"/>
              <a:gd name="T7" fmla="*/ 308 h 555"/>
              <a:gd name="T8" fmla="*/ 206 w 336"/>
              <a:gd name="T9" fmla="*/ 313 h 555"/>
              <a:gd name="T10" fmla="*/ 281 w 336"/>
              <a:gd name="T11" fmla="*/ 270 h 555"/>
              <a:gd name="T12" fmla="*/ 255 w 336"/>
              <a:gd name="T13" fmla="*/ 236 h 555"/>
              <a:gd name="T14" fmla="*/ 336 w 336"/>
              <a:gd name="T15" fmla="*/ 260 h 555"/>
              <a:gd name="T16" fmla="*/ 219 w 336"/>
              <a:gd name="T17" fmla="*/ 336 h 555"/>
              <a:gd name="T18" fmla="*/ 192 w 336"/>
              <a:gd name="T19" fmla="*/ 366 h 555"/>
              <a:gd name="T20" fmla="*/ 120 w 336"/>
              <a:gd name="T21" fmla="*/ 507 h 555"/>
              <a:gd name="T22" fmla="*/ 91 w 336"/>
              <a:gd name="T23" fmla="*/ 538 h 555"/>
              <a:gd name="T24" fmla="*/ 23 w 336"/>
              <a:gd name="T25" fmla="*/ 549 h 555"/>
              <a:gd name="T26" fmla="*/ 0 w 336"/>
              <a:gd name="T27" fmla="*/ 525 h 555"/>
              <a:gd name="T28" fmla="*/ 125 w 336"/>
              <a:gd name="T29" fmla="*/ 446 h 555"/>
              <a:gd name="T30" fmla="*/ 154 w 336"/>
              <a:gd name="T31" fmla="*/ 378 h 555"/>
              <a:gd name="T32" fmla="*/ 150 w 336"/>
              <a:gd name="T33" fmla="*/ 375 h 555"/>
              <a:gd name="T34" fmla="*/ 58 w 336"/>
              <a:gd name="T35" fmla="*/ 454 h 555"/>
              <a:gd name="T36" fmla="*/ 42 w 336"/>
              <a:gd name="T37" fmla="*/ 426 h 555"/>
              <a:gd name="T38" fmla="*/ 126 w 336"/>
              <a:gd name="T39" fmla="*/ 370 h 555"/>
              <a:gd name="T40" fmla="*/ 177 w 336"/>
              <a:gd name="T41" fmla="*/ 302 h 555"/>
              <a:gd name="T42" fmla="*/ 203 w 336"/>
              <a:gd name="T43" fmla="*/ 113 h 555"/>
              <a:gd name="T44" fmla="*/ 212 w 336"/>
              <a:gd name="T45" fmla="*/ 13 h 555"/>
              <a:gd name="T46" fmla="*/ 216 w 336"/>
              <a:gd name="T47" fmla="*/ 0 h 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36" h="555">
                <a:moveTo>
                  <a:pt x="216" y="0"/>
                </a:moveTo>
                <a:cubicBezTo>
                  <a:pt x="226" y="2"/>
                  <a:pt x="236" y="3"/>
                  <a:pt x="244" y="5"/>
                </a:cubicBezTo>
                <a:cubicBezTo>
                  <a:pt x="258" y="10"/>
                  <a:pt x="263" y="19"/>
                  <a:pt x="260" y="33"/>
                </a:cubicBezTo>
                <a:cubicBezTo>
                  <a:pt x="242" y="125"/>
                  <a:pt x="223" y="217"/>
                  <a:pt x="205" y="308"/>
                </a:cubicBezTo>
                <a:cubicBezTo>
                  <a:pt x="205" y="309"/>
                  <a:pt x="206" y="310"/>
                  <a:pt x="206" y="313"/>
                </a:cubicBezTo>
                <a:cubicBezTo>
                  <a:pt x="231" y="299"/>
                  <a:pt x="255" y="285"/>
                  <a:pt x="281" y="270"/>
                </a:cubicBezTo>
                <a:cubicBezTo>
                  <a:pt x="271" y="258"/>
                  <a:pt x="263" y="247"/>
                  <a:pt x="255" y="236"/>
                </a:cubicBezTo>
                <a:cubicBezTo>
                  <a:pt x="308" y="228"/>
                  <a:pt x="326" y="234"/>
                  <a:pt x="336" y="260"/>
                </a:cubicBezTo>
                <a:cubicBezTo>
                  <a:pt x="297" y="286"/>
                  <a:pt x="259" y="312"/>
                  <a:pt x="219" y="336"/>
                </a:cubicBezTo>
                <a:cubicBezTo>
                  <a:pt x="207" y="344"/>
                  <a:pt x="197" y="352"/>
                  <a:pt x="192" y="366"/>
                </a:cubicBezTo>
                <a:cubicBezTo>
                  <a:pt x="174" y="416"/>
                  <a:pt x="152" y="465"/>
                  <a:pt x="120" y="507"/>
                </a:cubicBezTo>
                <a:cubicBezTo>
                  <a:pt x="111" y="518"/>
                  <a:pt x="101" y="528"/>
                  <a:pt x="91" y="538"/>
                </a:cubicBezTo>
                <a:cubicBezTo>
                  <a:pt x="71" y="555"/>
                  <a:pt x="46" y="554"/>
                  <a:pt x="23" y="549"/>
                </a:cubicBezTo>
                <a:cubicBezTo>
                  <a:pt x="14" y="546"/>
                  <a:pt x="7" y="535"/>
                  <a:pt x="0" y="525"/>
                </a:cubicBezTo>
                <a:cubicBezTo>
                  <a:pt x="56" y="519"/>
                  <a:pt x="95" y="489"/>
                  <a:pt x="125" y="446"/>
                </a:cubicBezTo>
                <a:cubicBezTo>
                  <a:pt x="139" y="425"/>
                  <a:pt x="151" y="403"/>
                  <a:pt x="154" y="378"/>
                </a:cubicBezTo>
                <a:cubicBezTo>
                  <a:pt x="153" y="377"/>
                  <a:pt x="152" y="376"/>
                  <a:pt x="150" y="375"/>
                </a:cubicBezTo>
                <a:cubicBezTo>
                  <a:pt x="120" y="401"/>
                  <a:pt x="90" y="427"/>
                  <a:pt x="58" y="454"/>
                </a:cubicBezTo>
                <a:cubicBezTo>
                  <a:pt x="53" y="444"/>
                  <a:pt x="48" y="436"/>
                  <a:pt x="42" y="426"/>
                </a:cubicBezTo>
                <a:cubicBezTo>
                  <a:pt x="70" y="407"/>
                  <a:pt x="97" y="387"/>
                  <a:pt x="126" y="370"/>
                </a:cubicBezTo>
                <a:cubicBezTo>
                  <a:pt x="152" y="354"/>
                  <a:pt x="167" y="331"/>
                  <a:pt x="177" y="302"/>
                </a:cubicBezTo>
                <a:cubicBezTo>
                  <a:pt x="196" y="240"/>
                  <a:pt x="201" y="177"/>
                  <a:pt x="203" y="113"/>
                </a:cubicBezTo>
                <a:cubicBezTo>
                  <a:pt x="203" y="80"/>
                  <a:pt x="208" y="46"/>
                  <a:pt x="212" y="13"/>
                </a:cubicBezTo>
                <a:cubicBezTo>
                  <a:pt x="212" y="9"/>
                  <a:pt x="214" y="5"/>
                  <a:pt x="216" y="0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5" name="Freeform 39">
            <a:extLst>
              <a:ext uri="{FF2B5EF4-FFF2-40B4-BE49-F238E27FC236}">
                <a16:creationId xmlns:a16="http://schemas.microsoft.com/office/drawing/2014/main" id="{EA7D0B0A-6CB1-4554-85C4-0898AB8FE007}"/>
              </a:ext>
            </a:extLst>
          </p:cNvPr>
          <p:cNvSpPr>
            <a:spLocks/>
          </p:cNvSpPr>
          <p:nvPr/>
        </p:nvSpPr>
        <p:spPr bwMode="auto">
          <a:xfrm>
            <a:off x="11241987" y="390961"/>
            <a:ext cx="133660" cy="65665"/>
          </a:xfrm>
          <a:custGeom>
            <a:avLst/>
            <a:gdLst>
              <a:gd name="T0" fmla="*/ 200 w 304"/>
              <a:gd name="T1" fmla="*/ 75 h 149"/>
              <a:gd name="T2" fmla="*/ 224 w 304"/>
              <a:gd name="T3" fmla="*/ 53 h 149"/>
              <a:gd name="T4" fmla="*/ 38 w 304"/>
              <a:gd name="T5" fmla="*/ 149 h 149"/>
              <a:gd name="T6" fmla="*/ 2 w 304"/>
              <a:gd name="T7" fmla="*/ 90 h 149"/>
              <a:gd name="T8" fmla="*/ 25 w 304"/>
              <a:gd name="T9" fmla="*/ 66 h 149"/>
              <a:gd name="T10" fmla="*/ 129 w 304"/>
              <a:gd name="T11" fmla="*/ 37 h 149"/>
              <a:gd name="T12" fmla="*/ 242 w 304"/>
              <a:gd name="T13" fmla="*/ 5 h 149"/>
              <a:gd name="T14" fmla="*/ 273 w 304"/>
              <a:gd name="T15" fmla="*/ 1 h 149"/>
              <a:gd name="T16" fmla="*/ 301 w 304"/>
              <a:gd name="T17" fmla="*/ 24 h 149"/>
              <a:gd name="T18" fmla="*/ 287 w 304"/>
              <a:gd name="T19" fmla="*/ 46 h 149"/>
              <a:gd name="T20" fmla="*/ 203 w 304"/>
              <a:gd name="T21" fmla="*/ 80 h 149"/>
              <a:gd name="T22" fmla="*/ 200 w 304"/>
              <a:gd name="T23" fmla="*/ 7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04" h="149">
                <a:moveTo>
                  <a:pt x="200" y="75"/>
                </a:moveTo>
                <a:cubicBezTo>
                  <a:pt x="208" y="68"/>
                  <a:pt x="216" y="61"/>
                  <a:pt x="224" y="53"/>
                </a:cubicBezTo>
                <a:cubicBezTo>
                  <a:pt x="148" y="58"/>
                  <a:pt x="93" y="104"/>
                  <a:pt x="38" y="149"/>
                </a:cubicBezTo>
                <a:cubicBezTo>
                  <a:pt x="14" y="135"/>
                  <a:pt x="0" y="118"/>
                  <a:pt x="2" y="90"/>
                </a:cubicBezTo>
                <a:cubicBezTo>
                  <a:pt x="3" y="74"/>
                  <a:pt x="9" y="69"/>
                  <a:pt x="25" y="66"/>
                </a:cubicBezTo>
                <a:cubicBezTo>
                  <a:pt x="60" y="57"/>
                  <a:pt x="94" y="47"/>
                  <a:pt x="129" y="37"/>
                </a:cubicBezTo>
                <a:cubicBezTo>
                  <a:pt x="167" y="27"/>
                  <a:pt x="204" y="15"/>
                  <a:pt x="242" y="5"/>
                </a:cubicBezTo>
                <a:cubicBezTo>
                  <a:pt x="252" y="2"/>
                  <a:pt x="262" y="2"/>
                  <a:pt x="273" y="1"/>
                </a:cubicBezTo>
                <a:cubicBezTo>
                  <a:pt x="284" y="0"/>
                  <a:pt x="298" y="12"/>
                  <a:pt x="301" y="24"/>
                </a:cubicBezTo>
                <a:cubicBezTo>
                  <a:pt x="304" y="36"/>
                  <a:pt x="296" y="43"/>
                  <a:pt x="287" y="46"/>
                </a:cubicBezTo>
                <a:cubicBezTo>
                  <a:pt x="260" y="59"/>
                  <a:pt x="231" y="69"/>
                  <a:pt x="203" y="80"/>
                </a:cubicBezTo>
                <a:cubicBezTo>
                  <a:pt x="202" y="79"/>
                  <a:pt x="201" y="77"/>
                  <a:pt x="200" y="75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6" name="Freeform 40">
            <a:extLst>
              <a:ext uri="{FF2B5EF4-FFF2-40B4-BE49-F238E27FC236}">
                <a16:creationId xmlns:a16="http://schemas.microsoft.com/office/drawing/2014/main" id="{835D28A5-9A34-4840-A635-16A3E8A56B27}"/>
              </a:ext>
            </a:extLst>
          </p:cNvPr>
          <p:cNvSpPr>
            <a:spLocks/>
          </p:cNvSpPr>
          <p:nvPr/>
        </p:nvSpPr>
        <p:spPr bwMode="auto">
          <a:xfrm>
            <a:off x="11494903" y="358129"/>
            <a:ext cx="85365" cy="87907"/>
          </a:xfrm>
          <a:custGeom>
            <a:avLst/>
            <a:gdLst>
              <a:gd name="T0" fmla="*/ 0 w 194"/>
              <a:gd name="T1" fmla="*/ 0 h 200"/>
              <a:gd name="T2" fmla="*/ 36 w 194"/>
              <a:gd name="T3" fmla="*/ 30 h 200"/>
              <a:gd name="T4" fmla="*/ 58 w 194"/>
              <a:gd name="T5" fmla="*/ 70 h 200"/>
              <a:gd name="T6" fmla="*/ 150 w 194"/>
              <a:gd name="T7" fmla="*/ 150 h 200"/>
              <a:gd name="T8" fmla="*/ 194 w 194"/>
              <a:gd name="T9" fmla="*/ 168 h 200"/>
              <a:gd name="T10" fmla="*/ 114 w 194"/>
              <a:gd name="T11" fmla="*/ 197 h 200"/>
              <a:gd name="T12" fmla="*/ 85 w 194"/>
              <a:gd name="T13" fmla="*/ 199 h 200"/>
              <a:gd name="T14" fmla="*/ 66 w 194"/>
              <a:gd name="T15" fmla="*/ 188 h 200"/>
              <a:gd name="T16" fmla="*/ 16 w 194"/>
              <a:gd name="T17" fmla="*/ 77 h 200"/>
              <a:gd name="T18" fmla="*/ 1 w 194"/>
              <a:gd name="T19" fmla="*/ 12 h 200"/>
              <a:gd name="T20" fmla="*/ 0 w 194"/>
              <a:gd name="T21" fmla="*/ 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4" h="200">
                <a:moveTo>
                  <a:pt x="0" y="0"/>
                </a:moveTo>
                <a:cubicBezTo>
                  <a:pt x="18" y="5"/>
                  <a:pt x="28" y="17"/>
                  <a:pt x="36" y="30"/>
                </a:cubicBezTo>
                <a:cubicBezTo>
                  <a:pt x="44" y="43"/>
                  <a:pt x="52" y="56"/>
                  <a:pt x="58" y="70"/>
                </a:cubicBezTo>
                <a:cubicBezTo>
                  <a:pt x="77" y="111"/>
                  <a:pt x="109" y="135"/>
                  <a:pt x="150" y="150"/>
                </a:cubicBezTo>
                <a:cubicBezTo>
                  <a:pt x="165" y="156"/>
                  <a:pt x="179" y="162"/>
                  <a:pt x="194" y="168"/>
                </a:cubicBezTo>
                <a:cubicBezTo>
                  <a:pt x="172" y="194"/>
                  <a:pt x="143" y="196"/>
                  <a:pt x="114" y="197"/>
                </a:cubicBezTo>
                <a:cubicBezTo>
                  <a:pt x="105" y="198"/>
                  <a:pt x="94" y="200"/>
                  <a:pt x="85" y="199"/>
                </a:cubicBezTo>
                <a:cubicBezTo>
                  <a:pt x="78" y="198"/>
                  <a:pt x="70" y="193"/>
                  <a:pt x="66" y="188"/>
                </a:cubicBezTo>
                <a:cubicBezTo>
                  <a:pt x="41" y="155"/>
                  <a:pt x="28" y="116"/>
                  <a:pt x="16" y="77"/>
                </a:cubicBezTo>
                <a:cubicBezTo>
                  <a:pt x="9" y="56"/>
                  <a:pt x="5" y="34"/>
                  <a:pt x="1" y="12"/>
                </a:cubicBezTo>
                <a:cubicBezTo>
                  <a:pt x="0" y="9"/>
                  <a:pt x="0" y="5"/>
                  <a:pt x="0" y="0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7" name="Freeform 41">
            <a:extLst>
              <a:ext uri="{FF2B5EF4-FFF2-40B4-BE49-F238E27FC236}">
                <a16:creationId xmlns:a16="http://schemas.microsoft.com/office/drawing/2014/main" id="{A22F75F0-C8DD-4A38-9066-179352B4F536}"/>
              </a:ext>
            </a:extLst>
          </p:cNvPr>
          <p:cNvSpPr>
            <a:spLocks noEditPoints="1"/>
          </p:cNvSpPr>
          <p:nvPr/>
        </p:nvSpPr>
        <p:spPr bwMode="auto">
          <a:xfrm>
            <a:off x="11105996" y="530552"/>
            <a:ext cx="37493" cy="65030"/>
          </a:xfrm>
          <a:custGeom>
            <a:avLst/>
            <a:gdLst>
              <a:gd name="T0" fmla="*/ 0 w 85"/>
              <a:gd name="T1" fmla="*/ 141 h 148"/>
              <a:gd name="T2" fmla="*/ 6 w 85"/>
              <a:gd name="T3" fmla="*/ 126 h 148"/>
              <a:gd name="T4" fmla="*/ 6 w 85"/>
              <a:gd name="T5" fmla="*/ 23 h 148"/>
              <a:gd name="T6" fmla="*/ 0 w 85"/>
              <a:gd name="T7" fmla="*/ 7 h 148"/>
              <a:gd name="T8" fmla="*/ 84 w 85"/>
              <a:gd name="T9" fmla="*/ 73 h 148"/>
              <a:gd name="T10" fmla="*/ 0 w 85"/>
              <a:gd name="T11" fmla="*/ 141 h 148"/>
              <a:gd name="T12" fmla="*/ 19 w 85"/>
              <a:gd name="T13" fmla="*/ 74 h 148"/>
              <a:gd name="T14" fmla="*/ 19 w 85"/>
              <a:gd name="T15" fmla="*/ 117 h 148"/>
              <a:gd name="T16" fmla="*/ 25 w 85"/>
              <a:gd name="T17" fmla="*/ 139 h 148"/>
              <a:gd name="T18" fmla="*/ 49 w 85"/>
              <a:gd name="T19" fmla="*/ 131 h 148"/>
              <a:gd name="T20" fmla="*/ 65 w 85"/>
              <a:gd name="T21" fmla="*/ 112 h 148"/>
              <a:gd name="T22" fmla="*/ 65 w 85"/>
              <a:gd name="T23" fmla="*/ 35 h 148"/>
              <a:gd name="T24" fmla="*/ 37 w 85"/>
              <a:gd name="T25" fmla="*/ 11 h 148"/>
              <a:gd name="T26" fmla="*/ 19 w 85"/>
              <a:gd name="T27" fmla="*/ 24 h 148"/>
              <a:gd name="T28" fmla="*/ 19 w 85"/>
              <a:gd name="T29" fmla="*/ 74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5" h="148">
                <a:moveTo>
                  <a:pt x="0" y="141"/>
                </a:moveTo>
                <a:cubicBezTo>
                  <a:pt x="2" y="137"/>
                  <a:pt x="6" y="131"/>
                  <a:pt x="6" y="126"/>
                </a:cubicBezTo>
                <a:cubicBezTo>
                  <a:pt x="7" y="92"/>
                  <a:pt x="7" y="57"/>
                  <a:pt x="6" y="23"/>
                </a:cubicBezTo>
                <a:cubicBezTo>
                  <a:pt x="6" y="18"/>
                  <a:pt x="2" y="12"/>
                  <a:pt x="0" y="7"/>
                </a:cubicBezTo>
                <a:cubicBezTo>
                  <a:pt x="71" y="0"/>
                  <a:pt x="84" y="25"/>
                  <a:pt x="84" y="73"/>
                </a:cubicBezTo>
                <a:cubicBezTo>
                  <a:pt x="85" y="130"/>
                  <a:pt x="61" y="148"/>
                  <a:pt x="0" y="141"/>
                </a:cubicBezTo>
                <a:close/>
                <a:moveTo>
                  <a:pt x="19" y="74"/>
                </a:moveTo>
                <a:cubicBezTo>
                  <a:pt x="19" y="88"/>
                  <a:pt x="19" y="102"/>
                  <a:pt x="19" y="117"/>
                </a:cubicBezTo>
                <a:cubicBezTo>
                  <a:pt x="20" y="124"/>
                  <a:pt x="23" y="131"/>
                  <a:pt x="25" y="139"/>
                </a:cubicBezTo>
                <a:cubicBezTo>
                  <a:pt x="33" y="136"/>
                  <a:pt x="43" y="136"/>
                  <a:pt x="49" y="131"/>
                </a:cubicBezTo>
                <a:cubicBezTo>
                  <a:pt x="56" y="127"/>
                  <a:pt x="62" y="120"/>
                  <a:pt x="65" y="112"/>
                </a:cubicBezTo>
                <a:cubicBezTo>
                  <a:pt x="72" y="87"/>
                  <a:pt x="72" y="60"/>
                  <a:pt x="65" y="35"/>
                </a:cubicBezTo>
                <a:cubicBezTo>
                  <a:pt x="61" y="21"/>
                  <a:pt x="51" y="13"/>
                  <a:pt x="37" y="11"/>
                </a:cubicBezTo>
                <a:cubicBezTo>
                  <a:pt x="24" y="8"/>
                  <a:pt x="19" y="11"/>
                  <a:pt x="19" y="24"/>
                </a:cubicBezTo>
                <a:cubicBezTo>
                  <a:pt x="19" y="41"/>
                  <a:pt x="19" y="57"/>
                  <a:pt x="19" y="74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8" name="Freeform 42">
            <a:extLst>
              <a:ext uri="{FF2B5EF4-FFF2-40B4-BE49-F238E27FC236}">
                <a16:creationId xmlns:a16="http://schemas.microsoft.com/office/drawing/2014/main" id="{64874871-1711-4CCD-AC24-7B5E3951D591}"/>
              </a:ext>
            </a:extLst>
          </p:cNvPr>
          <p:cNvSpPr>
            <a:spLocks noEditPoints="1"/>
          </p:cNvSpPr>
          <p:nvPr/>
        </p:nvSpPr>
        <p:spPr bwMode="auto">
          <a:xfrm>
            <a:off x="11568829" y="532671"/>
            <a:ext cx="35586" cy="61640"/>
          </a:xfrm>
          <a:custGeom>
            <a:avLst/>
            <a:gdLst>
              <a:gd name="T0" fmla="*/ 48 w 81"/>
              <a:gd name="T1" fmla="*/ 70 h 140"/>
              <a:gd name="T2" fmla="*/ 81 w 81"/>
              <a:gd name="T3" fmla="*/ 136 h 140"/>
              <a:gd name="T4" fmla="*/ 57 w 81"/>
              <a:gd name="T5" fmla="*/ 122 h 140"/>
              <a:gd name="T6" fmla="*/ 41 w 81"/>
              <a:gd name="T7" fmla="*/ 81 h 140"/>
              <a:gd name="T8" fmla="*/ 18 w 81"/>
              <a:gd name="T9" fmla="*/ 69 h 140"/>
              <a:gd name="T10" fmla="*/ 22 w 81"/>
              <a:gd name="T11" fmla="*/ 136 h 140"/>
              <a:gd name="T12" fmla="*/ 0 w 81"/>
              <a:gd name="T13" fmla="*/ 136 h 140"/>
              <a:gd name="T14" fmla="*/ 6 w 81"/>
              <a:gd name="T15" fmla="*/ 119 h 140"/>
              <a:gd name="T16" fmla="*/ 6 w 81"/>
              <a:gd name="T17" fmla="*/ 19 h 140"/>
              <a:gd name="T18" fmla="*/ 1 w 81"/>
              <a:gd name="T19" fmla="*/ 2 h 140"/>
              <a:gd name="T20" fmla="*/ 45 w 81"/>
              <a:gd name="T21" fmla="*/ 2 h 140"/>
              <a:gd name="T22" fmla="*/ 77 w 81"/>
              <a:gd name="T23" fmla="*/ 25 h 140"/>
              <a:gd name="T24" fmla="*/ 59 w 81"/>
              <a:gd name="T25" fmla="*/ 64 h 140"/>
              <a:gd name="T26" fmla="*/ 48 w 81"/>
              <a:gd name="T27" fmla="*/ 70 h 140"/>
              <a:gd name="T28" fmla="*/ 18 w 81"/>
              <a:gd name="T29" fmla="*/ 65 h 140"/>
              <a:gd name="T30" fmla="*/ 40 w 81"/>
              <a:gd name="T31" fmla="*/ 65 h 140"/>
              <a:gd name="T32" fmla="*/ 63 w 81"/>
              <a:gd name="T33" fmla="*/ 23 h 140"/>
              <a:gd name="T34" fmla="*/ 25 w 81"/>
              <a:gd name="T35" fmla="*/ 5 h 140"/>
              <a:gd name="T36" fmla="*/ 18 w 81"/>
              <a:gd name="T37" fmla="*/ 15 h 140"/>
              <a:gd name="T38" fmla="*/ 18 w 81"/>
              <a:gd name="T39" fmla="*/ 65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1" h="140">
                <a:moveTo>
                  <a:pt x="48" y="70"/>
                </a:moveTo>
                <a:cubicBezTo>
                  <a:pt x="61" y="91"/>
                  <a:pt x="63" y="118"/>
                  <a:pt x="81" y="136"/>
                </a:cubicBezTo>
                <a:cubicBezTo>
                  <a:pt x="69" y="140"/>
                  <a:pt x="61" y="136"/>
                  <a:pt x="57" y="122"/>
                </a:cubicBezTo>
                <a:cubicBezTo>
                  <a:pt x="53" y="108"/>
                  <a:pt x="46" y="95"/>
                  <a:pt x="41" y="81"/>
                </a:cubicBezTo>
                <a:cubicBezTo>
                  <a:pt x="35" y="68"/>
                  <a:pt x="35" y="68"/>
                  <a:pt x="18" y="69"/>
                </a:cubicBezTo>
                <a:cubicBezTo>
                  <a:pt x="19" y="91"/>
                  <a:pt x="13" y="114"/>
                  <a:pt x="22" y="136"/>
                </a:cubicBezTo>
                <a:cubicBezTo>
                  <a:pt x="17" y="136"/>
                  <a:pt x="8" y="136"/>
                  <a:pt x="0" y="136"/>
                </a:cubicBezTo>
                <a:cubicBezTo>
                  <a:pt x="2" y="131"/>
                  <a:pt x="6" y="125"/>
                  <a:pt x="6" y="119"/>
                </a:cubicBezTo>
                <a:cubicBezTo>
                  <a:pt x="6" y="86"/>
                  <a:pt x="6" y="52"/>
                  <a:pt x="6" y="19"/>
                </a:cubicBezTo>
                <a:cubicBezTo>
                  <a:pt x="6" y="14"/>
                  <a:pt x="3" y="8"/>
                  <a:pt x="1" y="2"/>
                </a:cubicBezTo>
                <a:cubicBezTo>
                  <a:pt x="14" y="2"/>
                  <a:pt x="29" y="2"/>
                  <a:pt x="45" y="2"/>
                </a:cubicBezTo>
                <a:cubicBezTo>
                  <a:pt x="63" y="2"/>
                  <a:pt x="74" y="11"/>
                  <a:pt x="77" y="25"/>
                </a:cubicBezTo>
                <a:cubicBezTo>
                  <a:pt x="81" y="41"/>
                  <a:pt x="73" y="56"/>
                  <a:pt x="59" y="64"/>
                </a:cubicBezTo>
                <a:cubicBezTo>
                  <a:pt x="56" y="66"/>
                  <a:pt x="53" y="67"/>
                  <a:pt x="48" y="70"/>
                </a:cubicBezTo>
                <a:close/>
                <a:moveTo>
                  <a:pt x="18" y="65"/>
                </a:moveTo>
                <a:cubicBezTo>
                  <a:pt x="26" y="65"/>
                  <a:pt x="33" y="66"/>
                  <a:pt x="40" y="65"/>
                </a:cubicBezTo>
                <a:cubicBezTo>
                  <a:pt x="60" y="62"/>
                  <a:pt x="69" y="45"/>
                  <a:pt x="63" y="23"/>
                </a:cubicBezTo>
                <a:cubicBezTo>
                  <a:pt x="60" y="11"/>
                  <a:pt x="38" y="0"/>
                  <a:pt x="25" y="5"/>
                </a:cubicBezTo>
                <a:cubicBezTo>
                  <a:pt x="22" y="7"/>
                  <a:pt x="18" y="11"/>
                  <a:pt x="18" y="15"/>
                </a:cubicBezTo>
                <a:cubicBezTo>
                  <a:pt x="17" y="31"/>
                  <a:pt x="18" y="47"/>
                  <a:pt x="18" y="65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9" name="Freeform 43">
            <a:extLst>
              <a:ext uri="{FF2B5EF4-FFF2-40B4-BE49-F238E27FC236}">
                <a16:creationId xmlns:a16="http://schemas.microsoft.com/office/drawing/2014/main" id="{181C146B-D0E2-44F2-9B76-57C319F8FA6C}"/>
              </a:ext>
            </a:extLst>
          </p:cNvPr>
          <p:cNvSpPr>
            <a:spLocks/>
          </p:cNvSpPr>
          <p:nvPr/>
        </p:nvSpPr>
        <p:spPr bwMode="auto">
          <a:xfrm>
            <a:off x="11200257" y="531823"/>
            <a:ext cx="37704" cy="61217"/>
          </a:xfrm>
          <a:custGeom>
            <a:avLst/>
            <a:gdLst>
              <a:gd name="T0" fmla="*/ 0 w 86"/>
              <a:gd name="T1" fmla="*/ 139 h 139"/>
              <a:gd name="T2" fmla="*/ 7 w 86"/>
              <a:gd name="T3" fmla="*/ 121 h 139"/>
              <a:gd name="T4" fmla="*/ 7 w 86"/>
              <a:gd name="T5" fmla="*/ 22 h 139"/>
              <a:gd name="T6" fmla="*/ 1 w 86"/>
              <a:gd name="T7" fmla="*/ 4 h 139"/>
              <a:gd name="T8" fmla="*/ 28 w 86"/>
              <a:gd name="T9" fmla="*/ 22 h 139"/>
              <a:gd name="T10" fmla="*/ 74 w 86"/>
              <a:gd name="T11" fmla="*/ 104 h 139"/>
              <a:gd name="T12" fmla="*/ 74 w 86"/>
              <a:gd name="T13" fmla="*/ 15 h 139"/>
              <a:gd name="T14" fmla="*/ 66 w 86"/>
              <a:gd name="T15" fmla="*/ 4 h 139"/>
              <a:gd name="T16" fmla="*/ 86 w 86"/>
              <a:gd name="T17" fmla="*/ 4 h 139"/>
              <a:gd name="T18" fmla="*/ 79 w 86"/>
              <a:gd name="T19" fmla="*/ 21 h 139"/>
              <a:gd name="T20" fmla="*/ 79 w 86"/>
              <a:gd name="T21" fmla="*/ 123 h 139"/>
              <a:gd name="T22" fmla="*/ 79 w 86"/>
              <a:gd name="T23" fmla="*/ 137 h 139"/>
              <a:gd name="T24" fmla="*/ 75 w 86"/>
              <a:gd name="T25" fmla="*/ 139 h 139"/>
              <a:gd name="T26" fmla="*/ 15 w 86"/>
              <a:gd name="T27" fmla="*/ 24 h 139"/>
              <a:gd name="T28" fmla="*/ 21 w 86"/>
              <a:gd name="T29" fmla="*/ 139 h 139"/>
              <a:gd name="T30" fmla="*/ 0 w 86"/>
              <a:gd name="T31" fmla="*/ 139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6" h="139">
                <a:moveTo>
                  <a:pt x="0" y="139"/>
                </a:moveTo>
                <a:cubicBezTo>
                  <a:pt x="3" y="133"/>
                  <a:pt x="7" y="127"/>
                  <a:pt x="7" y="121"/>
                </a:cubicBezTo>
                <a:cubicBezTo>
                  <a:pt x="8" y="88"/>
                  <a:pt x="8" y="55"/>
                  <a:pt x="7" y="22"/>
                </a:cubicBezTo>
                <a:cubicBezTo>
                  <a:pt x="7" y="16"/>
                  <a:pt x="3" y="10"/>
                  <a:pt x="1" y="4"/>
                </a:cubicBezTo>
                <a:cubicBezTo>
                  <a:pt x="13" y="0"/>
                  <a:pt x="21" y="7"/>
                  <a:pt x="28" y="22"/>
                </a:cubicBezTo>
                <a:cubicBezTo>
                  <a:pt x="41" y="50"/>
                  <a:pt x="56" y="77"/>
                  <a:pt x="74" y="104"/>
                </a:cubicBezTo>
                <a:cubicBezTo>
                  <a:pt x="74" y="74"/>
                  <a:pt x="74" y="45"/>
                  <a:pt x="74" y="15"/>
                </a:cubicBezTo>
                <a:cubicBezTo>
                  <a:pt x="74" y="11"/>
                  <a:pt x="69" y="8"/>
                  <a:pt x="66" y="4"/>
                </a:cubicBezTo>
                <a:cubicBezTo>
                  <a:pt x="73" y="4"/>
                  <a:pt x="81" y="4"/>
                  <a:pt x="86" y="4"/>
                </a:cubicBezTo>
                <a:cubicBezTo>
                  <a:pt x="84" y="9"/>
                  <a:pt x="79" y="15"/>
                  <a:pt x="79" y="21"/>
                </a:cubicBezTo>
                <a:cubicBezTo>
                  <a:pt x="78" y="55"/>
                  <a:pt x="79" y="89"/>
                  <a:pt x="79" y="123"/>
                </a:cubicBezTo>
                <a:cubicBezTo>
                  <a:pt x="79" y="128"/>
                  <a:pt x="79" y="132"/>
                  <a:pt x="79" y="137"/>
                </a:cubicBezTo>
                <a:cubicBezTo>
                  <a:pt x="77" y="138"/>
                  <a:pt x="76" y="138"/>
                  <a:pt x="75" y="139"/>
                </a:cubicBezTo>
                <a:cubicBezTo>
                  <a:pt x="55" y="101"/>
                  <a:pt x="35" y="62"/>
                  <a:pt x="15" y="24"/>
                </a:cubicBezTo>
                <a:cubicBezTo>
                  <a:pt x="6" y="44"/>
                  <a:pt x="11" y="132"/>
                  <a:pt x="21" y="139"/>
                </a:cubicBezTo>
                <a:cubicBezTo>
                  <a:pt x="13" y="139"/>
                  <a:pt x="5" y="139"/>
                  <a:pt x="0" y="139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0" name="Freeform 44">
            <a:extLst>
              <a:ext uri="{FF2B5EF4-FFF2-40B4-BE49-F238E27FC236}">
                <a16:creationId xmlns:a16="http://schemas.microsoft.com/office/drawing/2014/main" id="{688BC0B8-4D88-49B6-AF33-A03CD65B28E4}"/>
              </a:ext>
            </a:extLst>
          </p:cNvPr>
          <p:cNvSpPr>
            <a:spLocks/>
          </p:cNvSpPr>
          <p:nvPr/>
        </p:nvSpPr>
        <p:spPr bwMode="auto">
          <a:xfrm>
            <a:off x="11376706" y="531400"/>
            <a:ext cx="37281" cy="61640"/>
          </a:xfrm>
          <a:custGeom>
            <a:avLst/>
            <a:gdLst>
              <a:gd name="T0" fmla="*/ 64 w 85"/>
              <a:gd name="T1" fmla="*/ 5 h 140"/>
              <a:gd name="T2" fmla="*/ 85 w 85"/>
              <a:gd name="T3" fmla="*/ 5 h 140"/>
              <a:gd name="T4" fmla="*/ 80 w 85"/>
              <a:gd name="T5" fmla="*/ 23 h 140"/>
              <a:gd name="T6" fmla="*/ 79 w 85"/>
              <a:gd name="T7" fmla="*/ 138 h 140"/>
              <a:gd name="T8" fmla="*/ 75 w 85"/>
              <a:gd name="T9" fmla="*/ 140 h 140"/>
              <a:gd name="T10" fmla="*/ 15 w 85"/>
              <a:gd name="T11" fmla="*/ 24 h 140"/>
              <a:gd name="T12" fmla="*/ 11 w 85"/>
              <a:gd name="T13" fmla="*/ 24 h 140"/>
              <a:gd name="T14" fmla="*/ 11 w 85"/>
              <a:gd name="T15" fmla="*/ 56 h 140"/>
              <a:gd name="T16" fmla="*/ 11 w 85"/>
              <a:gd name="T17" fmla="*/ 122 h 140"/>
              <a:gd name="T18" fmla="*/ 18 w 85"/>
              <a:gd name="T19" fmla="*/ 139 h 140"/>
              <a:gd name="T20" fmla="*/ 1 w 85"/>
              <a:gd name="T21" fmla="*/ 139 h 140"/>
              <a:gd name="T22" fmla="*/ 8 w 85"/>
              <a:gd name="T23" fmla="*/ 121 h 140"/>
              <a:gd name="T24" fmla="*/ 8 w 85"/>
              <a:gd name="T25" fmla="*/ 24 h 140"/>
              <a:gd name="T26" fmla="*/ 0 w 85"/>
              <a:gd name="T27" fmla="*/ 5 h 140"/>
              <a:gd name="T28" fmla="*/ 29 w 85"/>
              <a:gd name="T29" fmla="*/ 23 h 140"/>
              <a:gd name="T30" fmla="*/ 71 w 85"/>
              <a:gd name="T31" fmla="*/ 107 h 140"/>
              <a:gd name="T32" fmla="*/ 64 w 85"/>
              <a:gd name="T33" fmla="*/ 5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5" h="140">
                <a:moveTo>
                  <a:pt x="64" y="5"/>
                </a:moveTo>
                <a:cubicBezTo>
                  <a:pt x="73" y="5"/>
                  <a:pt x="80" y="5"/>
                  <a:pt x="85" y="5"/>
                </a:cubicBezTo>
                <a:cubicBezTo>
                  <a:pt x="83" y="11"/>
                  <a:pt x="80" y="17"/>
                  <a:pt x="80" y="23"/>
                </a:cubicBezTo>
                <a:cubicBezTo>
                  <a:pt x="79" y="62"/>
                  <a:pt x="79" y="100"/>
                  <a:pt x="79" y="138"/>
                </a:cubicBezTo>
                <a:cubicBezTo>
                  <a:pt x="78" y="139"/>
                  <a:pt x="77" y="139"/>
                  <a:pt x="75" y="140"/>
                </a:cubicBezTo>
                <a:cubicBezTo>
                  <a:pt x="55" y="101"/>
                  <a:pt x="35" y="62"/>
                  <a:pt x="15" y="24"/>
                </a:cubicBezTo>
                <a:cubicBezTo>
                  <a:pt x="14" y="24"/>
                  <a:pt x="12" y="24"/>
                  <a:pt x="11" y="24"/>
                </a:cubicBezTo>
                <a:cubicBezTo>
                  <a:pt x="11" y="35"/>
                  <a:pt x="11" y="46"/>
                  <a:pt x="11" y="56"/>
                </a:cubicBezTo>
                <a:cubicBezTo>
                  <a:pt x="11" y="78"/>
                  <a:pt x="10" y="100"/>
                  <a:pt x="11" y="122"/>
                </a:cubicBezTo>
                <a:cubicBezTo>
                  <a:pt x="11" y="128"/>
                  <a:pt x="15" y="134"/>
                  <a:pt x="18" y="139"/>
                </a:cubicBezTo>
                <a:cubicBezTo>
                  <a:pt x="13" y="139"/>
                  <a:pt x="5" y="139"/>
                  <a:pt x="1" y="139"/>
                </a:cubicBezTo>
                <a:cubicBezTo>
                  <a:pt x="3" y="134"/>
                  <a:pt x="7" y="127"/>
                  <a:pt x="8" y="121"/>
                </a:cubicBezTo>
                <a:cubicBezTo>
                  <a:pt x="8" y="88"/>
                  <a:pt x="8" y="56"/>
                  <a:pt x="8" y="24"/>
                </a:cubicBezTo>
                <a:cubicBezTo>
                  <a:pt x="8" y="17"/>
                  <a:pt x="3" y="11"/>
                  <a:pt x="0" y="5"/>
                </a:cubicBezTo>
                <a:cubicBezTo>
                  <a:pt x="13" y="0"/>
                  <a:pt x="22" y="8"/>
                  <a:pt x="29" y="23"/>
                </a:cubicBezTo>
                <a:cubicBezTo>
                  <a:pt x="42" y="51"/>
                  <a:pt x="57" y="79"/>
                  <a:pt x="71" y="107"/>
                </a:cubicBezTo>
                <a:cubicBezTo>
                  <a:pt x="79" y="87"/>
                  <a:pt x="75" y="13"/>
                  <a:pt x="64" y="5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1" name="Freeform 45">
            <a:extLst>
              <a:ext uri="{FF2B5EF4-FFF2-40B4-BE49-F238E27FC236}">
                <a16:creationId xmlns:a16="http://schemas.microsoft.com/office/drawing/2014/main" id="{C54C8310-6A88-46A9-B731-DBF553B090B9}"/>
              </a:ext>
            </a:extLst>
          </p:cNvPr>
          <p:cNvSpPr>
            <a:spLocks/>
          </p:cNvSpPr>
          <p:nvPr/>
        </p:nvSpPr>
        <p:spPr bwMode="auto">
          <a:xfrm>
            <a:off x="11674528" y="206252"/>
            <a:ext cx="34315" cy="52320"/>
          </a:xfrm>
          <a:custGeom>
            <a:avLst/>
            <a:gdLst>
              <a:gd name="T0" fmla="*/ 0 w 78"/>
              <a:gd name="T1" fmla="*/ 119 h 119"/>
              <a:gd name="T2" fmla="*/ 63 w 78"/>
              <a:gd name="T3" fmla="*/ 0 h 119"/>
              <a:gd name="T4" fmla="*/ 76 w 78"/>
              <a:gd name="T5" fmla="*/ 27 h 119"/>
              <a:gd name="T6" fmla="*/ 0 w 78"/>
              <a:gd name="T7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8" h="119">
                <a:moveTo>
                  <a:pt x="0" y="119"/>
                </a:moveTo>
                <a:cubicBezTo>
                  <a:pt x="21" y="79"/>
                  <a:pt x="42" y="40"/>
                  <a:pt x="63" y="0"/>
                </a:cubicBezTo>
                <a:cubicBezTo>
                  <a:pt x="78" y="7"/>
                  <a:pt x="78" y="17"/>
                  <a:pt x="76" y="27"/>
                </a:cubicBezTo>
                <a:cubicBezTo>
                  <a:pt x="69" y="62"/>
                  <a:pt x="40" y="100"/>
                  <a:pt x="0" y="119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2" name="Freeform 46">
            <a:extLst>
              <a:ext uri="{FF2B5EF4-FFF2-40B4-BE49-F238E27FC236}">
                <a16:creationId xmlns:a16="http://schemas.microsoft.com/office/drawing/2014/main" id="{9827545C-C1A7-4363-BA92-91198AA6E715}"/>
              </a:ext>
            </a:extLst>
          </p:cNvPr>
          <p:cNvSpPr>
            <a:spLocks/>
          </p:cNvSpPr>
          <p:nvPr/>
        </p:nvSpPr>
        <p:spPr bwMode="auto">
          <a:xfrm>
            <a:off x="11520110" y="533094"/>
            <a:ext cx="36857" cy="60370"/>
          </a:xfrm>
          <a:custGeom>
            <a:avLst/>
            <a:gdLst>
              <a:gd name="T0" fmla="*/ 0 w 84"/>
              <a:gd name="T1" fmla="*/ 1 h 137"/>
              <a:gd name="T2" fmla="*/ 67 w 84"/>
              <a:gd name="T3" fmla="*/ 1 h 137"/>
              <a:gd name="T4" fmla="*/ 82 w 84"/>
              <a:gd name="T5" fmla="*/ 27 h 137"/>
              <a:gd name="T6" fmla="*/ 33 w 84"/>
              <a:gd name="T7" fmla="*/ 3 h 137"/>
              <a:gd name="T8" fmla="*/ 20 w 84"/>
              <a:gd name="T9" fmla="*/ 16 h 137"/>
              <a:gd name="T10" fmla="*/ 20 w 84"/>
              <a:gd name="T11" fmla="*/ 59 h 137"/>
              <a:gd name="T12" fmla="*/ 62 w 84"/>
              <a:gd name="T13" fmla="*/ 42 h 137"/>
              <a:gd name="T14" fmla="*/ 62 w 84"/>
              <a:gd name="T15" fmla="*/ 83 h 137"/>
              <a:gd name="T16" fmla="*/ 21 w 84"/>
              <a:gd name="T17" fmla="*/ 67 h 137"/>
              <a:gd name="T18" fmla="*/ 21 w 84"/>
              <a:gd name="T19" fmla="*/ 124 h 137"/>
              <a:gd name="T20" fmla="*/ 30 w 84"/>
              <a:gd name="T21" fmla="*/ 133 h 137"/>
              <a:gd name="T22" fmla="*/ 83 w 84"/>
              <a:gd name="T23" fmla="*/ 107 h 137"/>
              <a:gd name="T24" fmla="*/ 56 w 84"/>
              <a:gd name="T25" fmla="*/ 136 h 137"/>
              <a:gd name="T26" fmla="*/ 0 w 84"/>
              <a:gd name="T27" fmla="*/ 136 h 137"/>
              <a:gd name="T28" fmla="*/ 0 w 84"/>
              <a:gd name="T29" fmla="*/ 1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4" h="137">
                <a:moveTo>
                  <a:pt x="0" y="1"/>
                </a:moveTo>
                <a:cubicBezTo>
                  <a:pt x="23" y="1"/>
                  <a:pt x="45" y="0"/>
                  <a:pt x="67" y="1"/>
                </a:cubicBezTo>
                <a:cubicBezTo>
                  <a:pt x="84" y="2"/>
                  <a:pt x="77" y="17"/>
                  <a:pt x="82" y="27"/>
                </a:cubicBezTo>
                <a:cubicBezTo>
                  <a:pt x="70" y="8"/>
                  <a:pt x="54" y="1"/>
                  <a:pt x="33" y="3"/>
                </a:cubicBezTo>
                <a:cubicBezTo>
                  <a:pt x="24" y="4"/>
                  <a:pt x="20" y="7"/>
                  <a:pt x="20" y="16"/>
                </a:cubicBezTo>
                <a:cubicBezTo>
                  <a:pt x="21" y="30"/>
                  <a:pt x="20" y="45"/>
                  <a:pt x="20" y="59"/>
                </a:cubicBezTo>
                <a:cubicBezTo>
                  <a:pt x="49" y="65"/>
                  <a:pt x="54" y="63"/>
                  <a:pt x="62" y="42"/>
                </a:cubicBezTo>
                <a:cubicBezTo>
                  <a:pt x="62" y="57"/>
                  <a:pt x="62" y="70"/>
                  <a:pt x="62" y="83"/>
                </a:cubicBezTo>
                <a:cubicBezTo>
                  <a:pt x="53" y="64"/>
                  <a:pt x="51" y="64"/>
                  <a:pt x="21" y="67"/>
                </a:cubicBezTo>
                <a:cubicBezTo>
                  <a:pt x="21" y="86"/>
                  <a:pt x="20" y="105"/>
                  <a:pt x="21" y="124"/>
                </a:cubicBezTo>
                <a:cubicBezTo>
                  <a:pt x="21" y="127"/>
                  <a:pt x="27" y="132"/>
                  <a:pt x="30" y="133"/>
                </a:cubicBezTo>
                <a:cubicBezTo>
                  <a:pt x="57" y="137"/>
                  <a:pt x="69" y="130"/>
                  <a:pt x="83" y="107"/>
                </a:cubicBezTo>
                <a:cubicBezTo>
                  <a:pt x="84" y="132"/>
                  <a:pt x="80" y="136"/>
                  <a:pt x="56" y="136"/>
                </a:cubicBezTo>
                <a:cubicBezTo>
                  <a:pt x="38" y="136"/>
                  <a:pt x="19" y="136"/>
                  <a:pt x="0" y="136"/>
                </a:cubicBezTo>
                <a:cubicBezTo>
                  <a:pt x="12" y="124"/>
                  <a:pt x="12" y="14"/>
                  <a:pt x="0" y="1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3" name="Freeform 47">
            <a:extLst>
              <a:ext uri="{FF2B5EF4-FFF2-40B4-BE49-F238E27FC236}">
                <a16:creationId xmlns:a16="http://schemas.microsoft.com/office/drawing/2014/main" id="{E9D4DF2F-21F3-4913-92D8-C761D18A5C87}"/>
              </a:ext>
            </a:extLst>
          </p:cNvPr>
          <p:cNvSpPr>
            <a:spLocks/>
          </p:cNvSpPr>
          <p:nvPr/>
        </p:nvSpPr>
        <p:spPr bwMode="auto">
          <a:xfrm>
            <a:off x="11613311" y="530976"/>
            <a:ext cx="39611" cy="64606"/>
          </a:xfrm>
          <a:custGeom>
            <a:avLst/>
            <a:gdLst>
              <a:gd name="T0" fmla="*/ 9 w 90"/>
              <a:gd name="T1" fmla="*/ 138 h 147"/>
              <a:gd name="T2" fmla="*/ 4 w 90"/>
              <a:gd name="T3" fmla="*/ 106 h 147"/>
              <a:gd name="T4" fmla="*/ 7 w 90"/>
              <a:gd name="T5" fmla="*/ 105 h 147"/>
              <a:gd name="T6" fmla="*/ 17 w 90"/>
              <a:gd name="T7" fmla="*/ 124 h 147"/>
              <a:gd name="T8" fmla="*/ 54 w 90"/>
              <a:gd name="T9" fmla="*/ 137 h 147"/>
              <a:gd name="T10" fmla="*/ 72 w 90"/>
              <a:gd name="T11" fmla="*/ 117 h 147"/>
              <a:gd name="T12" fmla="*/ 57 w 90"/>
              <a:gd name="T13" fmla="*/ 84 h 147"/>
              <a:gd name="T14" fmla="*/ 27 w 90"/>
              <a:gd name="T15" fmla="*/ 68 h 147"/>
              <a:gd name="T16" fmla="*/ 8 w 90"/>
              <a:gd name="T17" fmla="*/ 26 h 147"/>
              <a:gd name="T18" fmla="*/ 53 w 90"/>
              <a:gd name="T19" fmla="*/ 5 h 147"/>
              <a:gd name="T20" fmla="*/ 78 w 90"/>
              <a:gd name="T21" fmla="*/ 10 h 147"/>
              <a:gd name="T22" fmla="*/ 79 w 90"/>
              <a:gd name="T23" fmla="*/ 34 h 147"/>
              <a:gd name="T24" fmla="*/ 76 w 90"/>
              <a:gd name="T25" fmla="*/ 34 h 147"/>
              <a:gd name="T26" fmla="*/ 67 w 90"/>
              <a:gd name="T27" fmla="*/ 20 h 147"/>
              <a:gd name="T28" fmla="*/ 31 w 90"/>
              <a:gd name="T29" fmla="*/ 10 h 147"/>
              <a:gd name="T30" fmla="*/ 16 w 90"/>
              <a:gd name="T31" fmla="*/ 37 h 147"/>
              <a:gd name="T32" fmla="*/ 30 w 90"/>
              <a:gd name="T33" fmla="*/ 56 h 147"/>
              <a:gd name="T34" fmla="*/ 65 w 90"/>
              <a:gd name="T35" fmla="*/ 74 h 147"/>
              <a:gd name="T36" fmla="*/ 81 w 90"/>
              <a:gd name="T37" fmla="*/ 122 h 147"/>
              <a:gd name="T38" fmla="*/ 33 w 90"/>
              <a:gd name="T39" fmla="*/ 141 h 147"/>
              <a:gd name="T40" fmla="*/ 9 w 90"/>
              <a:gd name="T41" fmla="*/ 138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0" h="147">
                <a:moveTo>
                  <a:pt x="9" y="138"/>
                </a:moveTo>
                <a:cubicBezTo>
                  <a:pt x="8" y="129"/>
                  <a:pt x="6" y="118"/>
                  <a:pt x="4" y="106"/>
                </a:cubicBezTo>
                <a:cubicBezTo>
                  <a:pt x="5" y="106"/>
                  <a:pt x="6" y="106"/>
                  <a:pt x="7" y="105"/>
                </a:cubicBezTo>
                <a:cubicBezTo>
                  <a:pt x="10" y="112"/>
                  <a:pt x="13" y="118"/>
                  <a:pt x="17" y="124"/>
                </a:cubicBezTo>
                <a:cubicBezTo>
                  <a:pt x="26" y="137"/>
                  <a:pt x="40" y="142"/>
                  <a:pt x="54" y="137"/>
                </a:cubicBezTo>
                <a:cubicBezTo>
                  <a:pt x="62" y="135"/>
                  <a:pt x="70" y="125"/>
                  <a:pt x="72" y="117"/>
                </a:cubicBezTo>
                <a:cubicBezTo>
                  <a:pt x="77" y="103"/>
                  <a:pt x="71" y="91"/>
                  <a:pt x="57" y="84"/>
                </a:cubicBezTo>
                <a:cubicBezTo>
                  <a:pt x="47" y="78"/>
                  <a:pt x="37" y="73"/>
                  <a:pt x="27" y="68"/>
                </a:cubicBezTo>
                <a:cubicBezTo>
                  <a:pt x="7" y="57"/>
                  <a:pt x="0" y="43"/>
                  <a:pt x="8" y="26"/>
                </a:cubicBezTo>
                <a:cubicBezTo>
                  <a:pt x="15" y="8"/>
                  <a:pt x="34" y="0"/>
                  <a:pt x="53" y="5"/>
                </a:cubicBezTo>
                <a:cubicBezTo>
                  <a:pt x="61" y="7"/>
                  <a:pt x="68" y="8"/>
                  <a:pt x="78" y="10"/>
                </a:cubicBezTo>
                <a:cubicBezTo>
                  <a:pt x="78" y="17"/>
                  <a:pt x="78" y="25"/>
                  <a:pt x="79" y="34"/>
                </a:cubicBezTo>
                <a:cubicBezTo>
                  <a:pt x="78" y="34"/>
                  <a:pt x="77" y="34"/>
                  <a:pt x="76" y="34"/>
                </a:cubicBezTo>
                <a:cubicBezTo>
                  <a:pt x="73" y="30"/>
                  <a:pt x="70" y="25"/>
                  <a:pt x="67" y="20"/>
                </a:cubicBezTo>
                <a:cubicBezTo>
                  <a:pt x="59" y="10"/>
                  <a:pt x="43" y="5"/>
                  <a:pt x="31" y="10"/>
                </a:cubicBezTo>
                <a:cubicBezTo>
                  <a:pt x="18" y="15"/>
                  <a:pt x="13" y="25"/>
                  <a:pt x="16" y="37"/>
                </a:cubicBezTo>
                <a:cubicBezTo>
                  <a:pt x="18" y="44"/>
                  <a:pt x="24" y="52"/>
                  <a:pt x="30" y="56"/>
                </a:cubicBezTo>
                <a:cubicBezTo>
                  <a:pt x="41" y="63"/>
                  <a:pt x="53" y="67"/>
                  <a:pt x="65" y="74"/>
                </a:cubicBezTo>
                <a:cubicBezTo>
                  <a:pt x="83" y="85"/>
                  <a:pt x="90" y="105"/>
                  <a:pt x="81" y="122"/>
                </a:cubicBezTo>
                <a:cubicBezTo>
                  <a:pt x="73" y="140"/>
                  <a:pt x="54" y="147"/>
                  <a:pt x="33" y="141"/>
                </a:cubicBezTo>
                <a:cubicBezTo>
                  <a:pt x="26" y="139"/>
                  <a:pt x="19" y="139"/>
                  <a:pt x="9" y="138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4" name="Freeform 48">
            <a:extLst>
              <a:ext uri="{FF2B5EF4-FFF2-40B4-BE49-F238E27FC236}">
                <a16:creationId xmlns:a16="http://schemas.microsoft.com/office/drawing/2014/main" id="{A5D5E63B-4E43-4D6B-95C1-D1C30BDE38EC}"/>
              </a:ext>
            </a:extLst>
          </p:cNvPr>
          <p:cNvSpPr>
            <a:spLocks noEditPoints="1"/>
          </p:cNvSpPr>
          <p:nvPr/>
        </p:nvSpPr>
        <p:spPr bwMode="auto">
          <a:xfrm>
            <a:off x="11152174" y="531823"/>
            <a:ext cx="37493" cy="61217"/>
          </a:xfrm>
          <a:custGeom>
            <a:avLst/>
            <a:gdLst>
              <a:gd name="T0" fmla="*/ 85 w 85"/>
              <a:gd name="T1" fmla="*/ 139 h 139"/>
              <a:gd name="T2" fmla="*/ 62 w 85"/>
              <a:gd name="T3" fmla="*/ 139 h 139"/>
              <a:gd name="T4" fmla="*/ 65 w 85"/>
              <a:gd name="T5" fmla="*/ 124 h 139"/>
              <a:gd name="T6" fmla="*/ 62 w 85"/>
              <a:gd name="T7" fmla="*/ 108 h 139"/>
              <a:gd name="T8" fmla="*/ 26 w 85"/>
              <a:gd name="T9" fmla="*/ 88 h 139"/>
              <a:gd name="T10" fmla="*/ 22 w 85"/>
              <a:gd name="T11" fmla="*/ 90 h 139"/>
              <a:gd name="T12" fmla="*/ 20 w 85"/>
              <a:gd name="T13" fmla="*/ 139 h 139"/>
              <a:gd name="T14" fmla="*/ 0 w 85"/>
              <a:gd name="T15" fmla="*/ 139 h 139"/>
              <a:gd name="T16" fmla="*/ 8 w 85"/>
              <a:gd name="T17" fmla="*/ 116 h 139"/>
              <a:gd name="T18" fmla="*/ 35 w 85"/>
              <a:gd name="T19" fmla="*/ 12 h 139"/>
              <a:gd name="T20" fmla="*/ 44 w 85"/>
              <a:gd name="T21" fmla="*/ 0 h 139"/>
              <a:gd name="T22" fmla="*/ 48 w 85"/>
              <a:gd name="T23" fmla="*/ 1 h 139"/>
              <a:gd name="T24" fmla="*/ 74 w 85"/>
              <a:gd name="T25" fmla="*/ 107 h 139"/>
              <a:gd name="T26" fmla="*/ 85 w 85"/>
              <a:gd name="T27" fmla="*/ 139 h 139"/>
              <a:gd name="T28" fmla="*/ 57 w 85"/>
              <a:gd name="T29" fmla="*/ 84 h 139"/>
              <a:gd name="T30" fmla="*/ 41 w 85"/>
              <a:gd name="T31" fmla="*/ 21 h 139"/>
              <a:gd name="T32" fmla="*/ 39 w 85"/>
              <a:gd name="T33" fmla="*/ 21 h 139"/>
              <a:gd name="T34" fmla="*/ 23 w 85"/>
              <a:gd name="T35" fmla="*/ 84 h 139"/>
              <a:gd name="T36" fmla="*/ 57 w 85"/>
              <a:gd name="T37" fmla="*/ 84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5" h="139">
                <a:moveTo>
                  <a:pt x="85" y="139"/>
                </a:moveTo>
                <a:cubicBezTo>
                  <a:pt x="79" y="139"/>
                  <a:pt x="70" y="139"/>
                  <a:pt x="62" y="139"/>
                </a:cubicBezTo>
                <a:cubicBezTo>
                  <a:pt x="63" y="134"/>
                  <a:pt x="65" y="129"/>
                  <a:pt x="65" y="124"/>
                </a:cubicBezTo>
                <a:cubicBezTo>
                  <a:pt x="65" y="119"/>
                  <a:pt x="63" y="114"/>
                  <a:pt x="62" y="108"/>
                </a:cubicBezTo>
                <a:cubicBezTo>
                  <a:pt x="58" y="89"/>
                  <a:pt x="45" y="82"/>
                  <a:pt x="26" y="88"/>
                </a:cubicBezTo>
                <a:cubicBezTo>
                  <a:pt x="25" y="89"/>
                  <a:pt x="23" y="89"/>
                  <a:pt x="22" y="90"/>
                </a:cubicBezTo>
                <a:cubicBezTo>
                  <a:pt x="15" y="97"/>
                  <a:pt x="13" y="130"/>
                  <a:pt x="20" y="139"/>
                </a:cubicBezTo>
                <a:cubicBezTo>
                  <a:pt x="12" y="139"/>
                  <a:pt x="5" y="139"/>
                  <a:pt x="0" y="139"/>
                </a:cubicBezTo>
                <a:cubicBezTo>
                  <a:pt x="2" y="131"/>
                  <a:pt x="6" y="124"/>
                  <a:pt x="8" y="116"/>
                </a:cubicBezTo>
                <a:cubicBezTo>
                  <a:pt x="17" y="82"/>
                  <a:pt x="26" y="47"/>
                  <a:pt x="35" y="12"/>
                </a:cubicBezTo>
                <a:cubicBezTo>
                  <a:pt x="37" y="7"/>
                  <a:pt x="41" y="4"/>
                  <a:pt x="44" y="0"/>
                </a:cubicBezTo>
                <a:cubicBezTo>
                  <a:pt x="46" y="0"/>
                  <a:pt x="47" y="1"/>
                  <a:pt x="48" y="1"/>
                </a:cubicBezTo>
                <a:cubicBezTo>
                  <a:pt x="57" y="36"/>
                  <a:pt x="65" y="72"/>
                  <a:pt x="74" y="107"/>
                </a:cubicBezTo>
                <a:cubicBezTo>
                  <a:pt x="77" y="118"/>
                  <a:pt x="81" y="128"/>
                  <a:pt x="85" y="139"/>
                </a:cubicBezTo>
                <a:close/>
                <a:moveTo>
                  <a:pt x="57" y="84"/>
                </a:moveTo>
                <a:cubicBezTo>
                  <a:pt x="52" y="62"/>
                  <a:pt x="47" y="41"/>
                  <a:pt x="41" y="21"/>
                </a:cubicBezTo>
                <a:cubicBezTo>
                  <a:pt x="40" y="21"/>
                  <a:pt x="40" y="21"/>
                  <a:pt x="39" y="21"/>
                </a:cubicBezTo>
                <a:cubicBezTo>
                  <a:pt x="33" y="42"/>
                  <a:pt x="28" y="63"/>
                  <a:pt x="23" y="84"/>
                </a:cubicBezTo>
                <a:cubicBezTo>
                  <a:pt x="34" y="84"/>
                  <a:pt x="45" y="84"/>
                  <a:pt x="57" y="84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5" name="Freeform 49">
            <a:extLst>
              <a:ext uri="{FF2B5EF4-FFF2-40B4-BE49-F238E27FC236}">
                <a16:creationId xmlns:a16="http://schemas.microsoft.com/office/drawing/2014/main" id="{2E88298A-F0F3-48F1-9B27-7DEBC835558B}"/>
              </a:ext>
            </a:extLst>
          </p:cNvPr>
          <p:cNvSpPr>
            <a:spLocks/>
          </p:cNvSpPr>
          <p:nvPr/>
        </p:nvSpPr>
        <p:spPr bwMode="auto">
          <a:xfrm>
            <a:off x="11329893" y="533518"/>
            <a:ext cx="35374" cy="60793"/>
          </a:xfrm>
          <a:custGeom>
            <a:avLst/>
            <a:gdLst>
              <a:gd name="T0" fmla="*/ 0 w 80"/>
              <a:gd name="T1" fmla="*/ 0 h 138"/>
              <a:gd name="T2" fmla="*/ 22 w 80"/>
              <a:gd name="T3" fmla="*/ 0 h 138"/>
              <a:gd name="T4" fmla="*/ 17 w 80"/>
              <a:gd name="T5" fmla="*/ 16 h 138"/>
              <a:gd name="T6" fmla="*/ 17 w 80"/>
              <a:gd name="T7" fmla="*/ 106 h 138"/>
              <a:gd name="T8" fmla="*/ 37 w 80"/>
              <a:gd name="T9" fmla="*/ 132 h 138"/>
              <a:gd name="T10" fmla="*/ 69 w 80"/>
              <a:gd name="T11" fmla="*/ 114 h 138"/>
              <a:gd name="T12" fmla="*/ 72 w 80"/>
              <a:gd name="T13" fmla="*/ 96 h 138"/>
              <a:gd name="T14" fmla="*/ 72 w 80"/>
              <a:gd name="T15" fmla="*/ 20 h 138"/>
              <a:gd name="T16" fmla="*/ 66 w 80"/>
              <a:gd name="T17" fmla="*/ 0 h 138"/>
              <a:gd name="T18" fmla="*/ 80 w 80"/>
              <a:gd name="T19" fmla="*/ 0 h 138"/>
              <a:gd name="T20" fmla="*/ 75 w 80"/>
              <a:gd name="T21" fmla="*/ 20 h 138"/>
              <a:gd name="T22" fmla="*/ 75 w 80"/>
              <a:gd name="T23" fmla="*/ 103 h 138"/>
              <a:gd name="T24" fmla="*/ 42 w 80"/>
              <a:gd name="T25" fmla="*/ 137 h 138"/>
              <a:gd name="T26" fmla="*/ 5 w 80"/>
              <a:gd name="T27" fmla="*/ 105 h 138"/>
              <a:gd name="T28" fmla="*/ 4 w 80"/>
              <a:gd name="T29" fmla="*/ 20 h 138"/>
              <a:gd name="T30" fmla="*/ 0 w 80"/>
              <a:gd name="T31" fmla="*/ 0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0" h="138">
                <a:moveTo>
                  <a:pt x="0" y="0"/>
                </a:moveTo>
                <a:cubicBezTo>
                  <a:pt x="6" y="0"/>
                  <a:pt x="15" y="0"/>
                  <a:pt x="22" y="0"/>
                </a:cubicBezTo>
                <a:cubicBezTo>
                  <a:pt x="20" y="6"/>
                  <a:pt x="17" y="11"/>
                  <a:pt x="17" y="16"/>
                </a:cubicBezTo>
                <a:cubicBezTo>
                  <a:pt x="17" y="46"/>
                  <a:pt x="17" y="76"/>
                  <a:pt x="17" y="106"/>
                </a:cubicBezTo>
                <a:cubicBezTo>
                  <a:pt x="17" y="120"/>
                  <a:pt x="23" y="129"/>
                  <a:pt x="37" y="132"/>
                </a:cubicBezTo>
                <a:cubicBezTo>
                  <a:pt x="49" y="135"/>
                  <a:pt x="65" y="126"/>
                  <a:pt x="69" y="114"/>
                </a:cubicBezTo>
                <a:cubicBezTo>
                  <a:pt x="71" y="108"/>
                  <a:pt x="72" y="102"/>
                  <a:pt x="72" y="96"/>
                </a:cubicBezTo>
                <a:cubicBezTo>
                  <a:pt x="72" y="71"/>
                  <a:pt x="72" y="45"/>
                  <a:pt x="72" y="20"/>
                </a:cubicBezTo>
                <a:cubicBezTo>
                  <a:pt x="72" y="13"/>
                  <a:pt x="68" y="7"/>
                  <a:pt x="66" y="0"/>
                </a:cubicBezTo>
                <a:cubicBezTo>
                  <a:pt x="70" y="0"/>
                  <a:pt x="76" y="0"/>
                  <a:pt x="80" y="0"/>
                </a:cubicBezTo>
                <a:cubicBezTo>
                  <a:pt x="78" y="7"/>
                  <a:pt x="75" y="14"/>
                  <a:pt x="75" y="20"/>
                </a:cubicBezTo>
                <a:cubicBezTo>
                  <a:pt x="74" y="48"/>
                  <a:pt x="75" y="75"/>
                  <a:pt x="75" y="103"/>
                </a:cubicBezTo>
                <a:cubicBezTo>
                  <a:pt x="74" y="123"/>
                  <a:pt x="62" y="136"/>
                  <a:pt x="42" y="137"/>
                </a:cubicBezTo>
                <a:cubicBezTo>
                  <a:pt x="20" y="138"/>
                  <a:pt x="6" y="127"/>
                  <a:pt x="5" y="105"/>
                </a:cubicBezTo>
                <a:cubicBezTo>
                  <a:pt x="4" y="77"/>
                  <a:pt x="5" y="49"/>
                  <a:pt x="4" y="20"/>
                </a:cubicBezTo>
                <a:cubicBezTo>
                  <a:pt x="4" y="13"/>
                  <a:pt x="2" y="7"/>
                  <a:pt x="0" y="0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6" name="Freeform 50">
            <a:extLst>
              <a:ext uri="{FF2B5EF4-FFF2-40B4-BE49-F238E27FC236}">
                <a16:creationId xmlns:a16="http://schemas.microsoft.com/office/drawing/2014/main" id="{46A69F70-B12D-4F1C-BC7C-1EDF1F6E5DCC}"/>
              </a:ext>
            </a:extLst>
          </p:cNvPr>
          <p:cNvSpPr>
            <a:spLocks/>
          </p:cNvSpPr>
          <p:nvPr/>
        </p:nvSpPr>
        <p:spPr bwMode="auto">
          <a:xfrm>
            <a:off x="11011100" y="533518"/>
            <a:ext cx="38128" cy="59522"/>
          </a:xfrm>
          <a:custGeom>
            <a:avLst/>
            <a:gdLst>
              <a:gd name="T0" fmla="*/ 65 w 87"/>
              <a:gd name="T1" fmla="*/ 43 h 135"/>
              <a:gd name="T2" fmla="*/ 65 w 87"/>
              <a:gd name="T3" fmla="*/ 82 h 135"/>
              <a:gd name="T4" fmla="*/ 47 w 87"/>
              <a:gd name="T5" fmla="*/ 66 h 135"/>
              <a:gd name="T6" fmla="*/ 19 w 87"/>
              <a:gd name="T7" fmla="*/ 66 h 135"/>
              <a:gd name="T8" fmla="*/ 25 w 87"/>
              <a:gd name="T9" fmla="*/ 135 h 135"/>
              <a:gd name="T10" fmla="*/ 0 w 87"/>
              <a:gd name="T11" fmla="*/ 135 h 135"/>
              <a:gd name="T12" fmla="*/ 7 w 87"/>
              <a:gd name="T13" fmla="*/ 120 h 135"/>
              <a:gd name="T14" fmla="*/ 7 w 87"/>
              <a:gd name="T15" fmla="*/ 16 h 135"/>
              <a:gd name="T16" fmla="*/ 1 w 87"/>
              <a:gd name="T17" fmla="*/ 0 h 135"/>
              <a:gd name="T18" fmla="*/ 78 w 87"/>
              <a:gd name="T19" fmla="*/ 0 h 135"/>
              <a:gd name="T20" fmla="*/ 87 w 87"/>
              <a:gd name="T21" fmla="*/ 26 h 135"/>
              <a:gd name="T22" fmla="*/ 31 w 87"/>
              <a:gd name="T23" fmla="*/ 3 h 135"/>
              <a:gd name="T24" fmla="*/ 20 w 87"/>
              <a:gd name="T25" fmla="*/ 12 h 135"/>
              <a:gd name="T26" fmla="*/ 20 w 87"/>
              <a:gd name="T27" fmla="*/ 60 h 135"/>
              <a:gd name="T28" fmla="*/ 65 w 87"/>
              <a:gd name="T29" fmla="*/ 43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7" h="135">
                <a:moveTo>
                  <a:pt x="65" y="43"/>
                </a:moveTo>
                <a:cubicBezTo>
                  <a:pt x="65" y="59"/>
                  <a:pt x="65" y="71"/>
                  <a:pt x="65" y="82"/>
                </a:cubicBezTo>
                <a:cubicBezTo>
                  <a:pt x="60" y="77"/>
                  <a:pt x="55" y="69"/>
                  <a:pt x="47" y="66"/>
                </a:cubicBezTo>
                <a:cubicBezTo>
                  <a:pt x="40" y="63"/>
                  <a:pt x="30" y="66"/>
                  <a:pt x="19" y="66"/>
                </a:cubicBezTo>
                <a:cubicBezTo>
                  <a:pt x="23" y="89"/>
                  <a:pt x="13" y="113"/>
                  <a:pt x="25" y="135"/>
                </a:cubicBezTo>
                <a:cubicBezTo>
                  <a:pt x="18" y="135"/>
                  <a:pt x="8" y="135"/>
                  <a:pt x="0" y="135"/>
                </a:cubicBezTo>
                <a:cubicBezTo>
                  <a:pt x="3" y="130"/>
                  <a:pt x="7" y="125"/>
                  <a:pt x="7" y="120"/>
                </a:cubicBezTo>
                <a:cubicBezTo>
                  <a:pt x="8" y="85"/>
                  <a:pt x="8" y="51"/>
                  <a:pt x="7" y="16"/>
                </a:cubicBezTo>
                <a:cubicBezTo>
                  <a:pt x="7" y="11"/>
                  <a:pt x="3" y="5"/>
                  <a:pt x="1" y="0"/>
                </a:cubicBezTo>
                <a:cubicBezTo>
                  <a:pt x="25" y="0"/>
                  <a:pt x="51" y="0"/>
                  <a:pt x="78" y="0"/>
                </a:cubicBezTo>
                <a:cubicBezTo>
                  <a:pt x="81" y="9"/>
                  <a:pt x="84" y="17"/>
                  <a:pt x="87" y="26"/>
                </a:cubicBezTo>
                <a:cubicBezTo>
                  <a:pt x="72" y="6"/>
                  <a:pt x="53" y="0"/>
                  <a:pt x="31" y="3"/>
                </a:cubicBezTo>
                <a:cubicBezTo>
                  <a:pt x="27" y="3"/>
                  <a:pt x="20" y="8"/>
                  <a:pt x="20" y="12"/>
                </a:cubicBezTo>
                <a:cubicBezTo>
                  <a:pt x="19" y="28"/>
                  <a:pt x="20" y="44"/>
                  <a:pt x="20" y="60"/>
                </a:cubicBezTo>
                <a:cubicBezTo>
                  <a:pt x="48" y="65"/>
                  <a:pt x="57" y="62"/>
                  <a:pt x="65" y="43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7" name="Freeform 51">
            <a:extLst>
              <a:ext uri="{FF2B5EF4-FFF2-40B4-BE49-F238E27FC236}">
                <a16:creationId xmlns:a16="http://schemas.microsoft.com/office/drawing/2014/main" id="{4F87D4E3-31E9-4D23-8F6A-06DB99FAD591}"/>
              </a:ext>
            </a:extLst>
          </p:cNvPr>
          <p:cNvSpPr>
            <a:spLocks/>
          </p:cNvSpPr>
          <p:nvPr/>
        </p:nvSpPr>
        <p:spPr bwMode="auto">
          <a:xfrm>
            <a:off x="11472026" y="533518"/>
            <a:ext cx="35163" cy="59522"/>
          </a:xfrm>
          <a:custGeom>
            <a:avLst/>
            <a:gdLst>
              <a:gd name="T0" fmla="*/ 66 w 80"/>
              <a:gd name="T1" fmla="*/ 0 h 135"/>
              <a:gd name="T2" fmla="*/ 80 w 80"/>
              <a:gd name="T3" fmla="*/ 0 h 135"/>
              <a:gd name="T4" fmla="*/ 64 w 80"/>
              <a:gd name="T5" fmla="*/ 53 h 135"/>
              <a:gd name="T6" fmla="*/ 38 w 80"/>
              <a:gd name="T7" fmla="*/ 135 h 135"/>
              <a:gd name="T8" fmla="*/ 28 w 80"/>
              <a:gd name="T9" fmla="*/ 101 h 135"/>
              <a:gd name="T10" fmla="*/ 8 w 80"/>
              <a:gd name="T11" fmla="*/ 20 h 135"/>
              <a:gd name="T12" fmla="*/ 0 w 80"/>
              <a:gd name="T13" fmla="*/ 0 h 135"/>
              <a:gd name="T14" fmla="*/ 22 w 80"/>
              <a:gd name="T15" fmla="*/ 0 h 135"/>
              <a:gd name="T16" fmla="*/ 20 w 80"/>
              <a:gd name="T17" fmla="*/ 15 h 135"/>
              <a:gd name="T18" fmla="*/ 42 w 80"/>
              <a:gd name="T19" fmla="*/ 105 h 135"/>
              <a:gd name="T20" fmla="*/ 46 w 80"/>
              <a:gd name="T21" fmla="*/ 94 h 135"/>
              <a:gd name="T22" fmla="*/ 67 w 80"/>
              <a:gd name="T23" fmla="*/ 19 h 135"/>
              <a:gd name="T24" fmla="*/ 66 w 80"/>
              <a:gd name="T25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" h="135">
                <a:moveTo>
                  <a:pt x="66" y="0"/>
                </a:moveTo>
                <a:cubicBezTo>
                  <a:pt x="70" y="0"/>
                  <a:pt x="77" y="0"/>
                  <a:pt x="80" y="0"/>
                </a:cubicBezTo>
                <a:cubicBezTo>
                  <a:pt x="75" y="17"/>
                  <a:pt x="69" y="35"/>
                  <a:pt x="64" y="53"/>
                </a:cubicBezTo>
                <a:cubicBezTo>
                  <a:pt x="56" y="80"/>
                  <a:pt x="49" y="107"/>
                  <a:pt x="38" y="135"/>
                </a:cubicBezTo>
                <a:cubicBezTo>
                  <a:pt x="35" y="123"/>
                  <a:pt x="31" y="112"/>
                  <a:pt x="28" y="101"/>
                </a:cubicBezTo>
                <a:cubicBezTo>
                  <a:pt x="22" y="74"/>
                  <a:pt x="15" y="47"/>
                  <a:pt x="8" y="20"/>
                </a:cubicBezTo>
                <a:cubicBezTo>
                  <a:pt x="7" y="13"/>
                  <a:pt x="3" y="7"/>
                  <a:pt x="0" y="0"/>
                </a:cubicBezTo>
                <a:cubicBezTo>
                  <a:pt x="7" y="0"/>
                  <a:pt x="16" y="0"/>
                  <a:pt x="22" y="0"/>
                </a:cubicBezTo>
                <a:cubicBezTo>
                  <a:pt x="22" y="5"/>
                  <a:pt x="19" y="11"/>
                  <a:pt x="20" y="15"/>
                </a:cubicBezTo>
                <a:cubicBezTo>
                  <a:pt x="27" y="44"/>
                  <a:pt x="34" y="73"/>
                  <a:pt x="42" y="105"/>
                </a:cubicBezTo>
                <a:cubicBezTo>
                  <a:pt x="44" y="99"/>
                  <a:pt x="46" y="97"/>
                  <a:pt x="46" y="94"/>
                </a:cubicBezTo>
                <a:cubicBezTo>
                  <a:pt x="53" y="69"/>
                  <a:pt x="61" y="44"/>
                  <a:pt x="67" y="19"/>
                </a:cubicBezTo>
                <a:cubicBezTo>
                  <a:pt x="68" y="14"/>
                  <a:pt x="66" y="7"/>
                  <a:pt x="66" y="0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8" name="Freeform 52">
            <a:extLst>
              <a:ext uri="{FF2B5EF4-FFF2-40B4-BE49-F238E27FC236}">
                <a16:creationId xmlns:a16="http://schemas.microsoft.com/office/drawing/2014/main" id="{868F80AA-AB36-4C15-9949-21DB82D7D66B}"/>
              </a:ext>
            </a:extLst>
          </p:cNvPr>
          <p:cNvSpPr>
            <a:spLocks/>
          </p:cNvSpPr>
          <p:nvPr/>
        </p:nvSpPr>
        <p:spPr bwMode="auto">
          <a:xfrm>
            <a:off x="11058548" y="533518"/>
            <a:ext cx="34739" cy="60370"/>
          </a:xfrm>
          <a:custGeom>
            <a:avLst/>
            <a:gdLst>
              <a:gd name="T0" fmla="*/ 0 w 79"/>
              <a:gd name="T1" fmla="*/ 0 h 137"/>
              <a:gd name="T2" fmla="*/ 22 w 79"/>
              <a:gd name="T3" fmla="*/ 0 h 137"/>
              <a:gd name="T4" fmla="*/ 17 w 79"/>
              <a:gd name="T5" fmla="*/ 18 h 137"/>
              <a:gd name="T6" fmla="*/ 17 w 79"/>
              <a:gd name="T7" fmla="*/ 103 h 137"/>
              <a:gd name="T8" fmla="*/ 40 w 79"/>
              <a:gd name="T9" fmla="*/ 132 h 137"/>
              <a:gd name="T10" fmla="*/ 71 w 79"/>
              <a:gd name="T11" fmla="*/ 106 h 137"/>
              <a:gd name="T12" fmla="*/ 71 w 79"/>
              <a:gd name="T13" fmla="*/ 12 h 137"/>
              <a:gd name="T14" fmla="*/ 64 w 79"/>
              <a:gd name="T15" fmla="*/ 0 h 137"/>
              <a:gd name="T16" fmla="*/ 79 w 79"/>
              <a:gd name="T17" fmla="*/ 0 h 137"/>
              <a:gd name="T18" fmla="*/ 74 w 79"/>
              <a:gd name="T19" fmla="*/ 22 h 137"/>
              <a:gd name="T20" fmla="*/ 74 w 79"/>
              <a:gd name="T21" fmla="*/ 103 h 137"/>
              <a:gd name="T22" fmla="*/ 39 w 79"/>
              <a:gd name="T23" fmla="*/ 137 h 137"/>
              <a:gd name="T24" fmla="*/ 5 w 79"/>
              <a:gd name="T25" fmla="*/ 103 h 137"/>
              <a:gd name="T26" fmla="*/ 4 w 79"/>
              <a:gd name="T27" fmla="*/ 19 h 137"/>
              <a:gd name="T28" fmla="*/ 0 w 79"/>
              <a:gd name="T29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" h="137">
                <a:moveTo>
                  <a:pt x="0" y="0"/>
                </a:moveTo>
                <a:cubicBezTo>
                  <a:pt x="7" y="0"/>
                  <a:pt x="15" y="0"/>
                  <a:pt x="22" y="0"/>
                </a:cubicBezTo>
                <a:cubicBezTo>
                  <a:pt x="20" y="6"/>
                  <a:pt x="17" y="12"/>
                  <a:pt x="17" y="18"/>
                </a:cubicBezTo>
                <a:cubicBezTo>
                  <a:pt x="16" y="47"/>
                  <a:pt x="16" y="75"/>
                  <a:pt x="17" y="103"/>
                </a:cubicBezTo>
                <a:cubicBezTo>
                  <a:pt x="17" y="122"/>
                  <a:pt x="24" y="131"/>
                  <a:pt x="40" y="132"/>
                </a:cubicBezTo>
                <a:cubicBezTo>
                  <a:pt x="55" y="133"/>
                  <a:pt x="70" y="122"/>
                  <a:pt x="71" y="106"/>
                </a:cubicBezTo>
                <a:cubicBezTo>
                  <a:pt x="72" y="75"/>
                  <a:pt x="71" y="43"/>
                  <a:pt x="71" y="12"/>
                </a:cubicBezTo>
                <a:cubicBezTo>
                  <a:pt x="71" y="8"/>
                  <a:pt x="66" y="4"/>
                  <a:pt x="64" y="0"/>
                </a:cubicBezTo>
                <a:cubicBezTo>
                  <a:pt x="69" y="0"/>
                  <a:pt x="75" y="0"/>
                  <a:pt x="79" y="0"/>
                </a:cubicBezTo>
                <a:cubicBezTo>
                  <a:pt x="78" y="7"/>
                  <a:pt x="74" y="15"/>
                  <a:pt x="74" y="22"/>
                </a:cubicBezTo>
                <a:cubicBezTo>
                  <a:pt x="74" y="49"/>
                  <a:pt x="74" y="76"/>
                  <a:pt x="74" y="103"/>
                </a:cubicBezTo>
                <a:cubicBezTo>
                  <a:pt x="74" y="124"/>
                  <a:pt x="59" y="137"/>
                  <a:pt x="39" y="137"/>
                </a:cubicBezTo>
                <a:cubicBezTo>
                  <a:pt x="17" y="137"/>
                  <a:pt x="5" y="126"/>
                  <a:pt x="5" y="103"/>
                </a:cubicBezTo>
                <a:cubicBezTo>
                  <a:pt x="5" y="75"/>
                  <a:pt x="5" y="47"/>
                  <a:pt x="4" y="19"/>
                </a:cubicBezTo>
                <a:cubicBezTo>
                  <a:pt x="4" y="13"/>
                  <a:pt x="1" y="7"/>
                  <a:pt x="0" y="0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9" name="Freeform 53">
            <a:extLst>
              <a:ext uri="{FF2B5EF4-FFF2-40B4-BE49-F238E27FC236}">
                <a16:creationId xmlns:a16="http://schemas.microsoft.com/office/drawing/2014/main" id="{745D4EC6-ADC6-4D8B-AA33-C548CDF62F83}"/>
              </a:ext>
            </a:extLst>
          </p:cNvPr>
          <p:cNvSpPr>
            <a:spLocks/>
          </p:cNvSpPr>
          <p:nvPr/>
        </p:nvSpPr>
        <p:spPr bwMode="auto">
          <a:xfrm>
            <a:off x="11708843" y="533518"/>
            <a:ext cx="38552" cy="59099"/>
          </a:xfrm>
          <a:custGeom>
            <a:avLst/>
            <a:gdLst>
              <a:gd name="T0" fmla="*/ 88 w 88"/>
              <a:gd name="T1" fmla="*/ 27 h 134"/>
              <a:gd name="T2" fmla="*/ 50 w 88"/>
              <a:gd name="T3" fmla="*/ 6 h 134"/>
              <a:gd name="T4" fmla="*/ 50 w 88"/>
              <a:gd name="T5" fmla="*/ 89 h 134"/>
              <a:gd name="T6" fmla="*/ 51 w 88"/>
              <a:gd name="T7" fmla="*/ 118 h 134"/>
              <a:gd name="T8" fmla="*/ 57 w 88"/>
              <a:gd name="T9" fmla="*/ 134 h 134"/>
              <a:gd name="T10" fmla="*/ 31 w 88"/>
              <a:gd name="T11" fmla="*/ 134 h 134"/>
              <a:gd name="T12" fmla="*/ 38 w 88"/>
              <a:gd name="T13" fmla="*/ 115 h 134"/>
              <a:gd name="T14" fmla="*/ 38 w 88"/>
              <a:gd name="T15" fmla="*/ 20 h 134"/>
              <a:gd name="T16" fmla="*/ 33 w 88"/>
              <a:gd name="T17" fmla="*/ 6 h 134"/>
              <a:gd name="T18" fmla="*/ 12 w 88"/>
              <a:gd name="T19" fmla="*/ 13 h 134"/>
              <a:gd name="T20" fmla="*/ 0 w 88"/>
              <a:gd name="T21" fmla="*/ 28 h 134"/>
              <a:gd name="T22" fmla="*/ 7 w 88"/>
              <a:gd name="T23" fmla="*/ 0 h 134"/>
              <a:gd name="T24" fmla="*/ 82 w 88"/>
              <a:gd name="T25" fmla="*/ 0 h 134"/>
              <a:gd name="T26" fmla="*/ 88 w 88"/>
              <a:gd name="T27" fmla="*/ 27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8" h="134">
                <a:moveTo>
                  <a:pt x="88" y="27"/>
                </a:moveTo>
                <a:cubicBezTo>
                  <a:pt x="73" y="3"/>
                  <a:pt x="73" y="3"/>
                  <a:pt x="50" y="6"/>
                </a:cubicBezTo>
                <a:cubicBezTo>
                  <a:pt x="50" y="34"/>
                  <a:pt x="50" y="61"/>
                  <a:pt x="50" y="89"/>
                </a:cubicBezTo>
                <a:cubicBezTo>
                  <a:pt x="50" y="99"/>
                  <a:pt x="50" y="108"/>
                  <a:pt x="51" y="118"/>
                </a:cubicBezTo>
                <a:cubicBezTo>
                  <a:pt x="51" y="123"/>
                  <a:pt x="55" y="129"/>
                  <a:pt x="57" y="134"/>
                </a:cubicBezTo>
                <a:cubicBezTo>
                  <a:pt x="50" y="134"/>
                  <a:pt x="39" y="134"/>
                  <a:pt x="31" y="134"/>
                </a:cubicBezTo>
                <a:cubicBezTo>
                  <a:pt x="33" y="129"/>
                  <a:pt x="38" y="122"/>
                  <a:pt x="38" y="115"/>
                </a:cubicBezTo>
                <a:cubicBezTo>
                  <a:pt x="39" y="84"/>
                  <a:pt x="39" y="52"/>
                  <a:pt x="38" y="20"/>
                </a:cubicBezTo>
                <a:cubicBezTo>
                  <a:pt x="38" y="15"/>
                  <a:pt x="34" y="5"/>
                  <a:pt x="33" y="6"/>
                </a:cubicBezTo>
                <a:cubicBezTo>
                  <a:pt x="25" y="6"/>
                  <a:pt x="17" y="9"/>
                  <a:pt x="12" y="13"/>
                </a:cubicBezTo>
                <a:cubicBezTo>
                  <a:pt x="7" y="16"/>
                  <a:pt x="6" y="23"/>
                  <a:pt x="0" y="28"/>
                </a:cubicBezTo>
                <a:cubicBezTo>
                  <a:pt x="2" y="19"/>
                  <a:pt x="4" y="10"/>
                  <a:pt x="7" y="0"/>
                </a:cubicBezTo>
                <a:cubicBezTo>
                  <a:pt x="32" y="0"/>
                  <a:pt x="56" y="0"/>
                  <a:pt x="82" y="0"/>
                </a:cubicBezTo>
                <a:cubicBezTo>
                  <a:pt x="84" y="9"/>
                  <a:pt x="86" y="18"/>
                  <a:pt x="88" y="27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0" name="Freeform 54">
            <a:extLst>
              <a:ext uri="{FF2B5EF4-FFF2-40B4-BE49-F238E27FC236}">
                <a16:creationId xmlns:a16="http://schemas.microsoft.com/office/drawing/2014/main" id="{F8F41FEE-093F-4C4C-ABFC-585D6D9ACA3B}"/>
              </a:ext>
            </a:extLst>
          </p:cNvPr>
          <p:cNvSpPr>
            <a:spLocks/>
          </p:cNvSpPr>
          <p:nvPr/>
        </p:nvSpPr>
        <p:spPr bwMode="auto">
          <a:xfrm>
            <a:off x="11757563" y="533518"/>
            <a:ext cx="36645" cy="59522"/>
          </a:xfrm>
          <a:custGeom>
            <a:avLst/>
            <a:gdLst>
              <a:gd name="T0" fmla="*/ 62 w 83"/>
              <a:gd name="T1" fmla="*/ 135 h 135"/>
              <a:gd name="T2" fmla="*/ 28 w 83"/>
              <a:gd name="T3" fmla="*/ 135 h 135"/>
              <a:gd name="T4" fmla="*/ 36 w 83"/>
              <a:gd name="T5" fmla="*/ 115 h 135"/>
              <a:gd name="T6" fmla="*/ 0 w 83"/>
              <a:gd name="T7" fmla="*/ 0 h 135"/>
              <a:gd name="T8" fmla="*/ 21 w 83"/>
              <a:gd name="T9" fmla="*/ 0 h 135"/>
              <a:gd name="T10" fmla="*/ 43 w 83"/>
              <a:gd name="T11" fmla="*/ 71 h 135"/>
              <a:gd name="T12" fmla="*/ 63 w 83"/>
              <a:gd name="T13" fmla="*/ 0 h 135"/>
              <a:gd name="T14" fmla="*/ 83 w 83"/>
              <a:gd name="T15" fmla="*/ 0 h 135"/>
              <a:gd name="T16" fmla="*/ 62 w 83"/>
              <a:gd name="T17" fmla="*/ 135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" h="135">
                <a:moveTo>
                  <a:pt x="62" y="135"/>
                </a:moveTo>
                <a:cubicBezTo>
                  <a:pt x="47" y="135"/>
                  <a:pt x="36" y="135"/>
                  <a:pt x="28" y="135"/>
                </a:cubicBezTo>
                <a:cubicBezTo>
                  <a:pt x="31" y="129"/>
                  <a:pt x="35" y="122"/>
                  <a:pt x="36" y="115"/>
                </a:cubicBezTo>
                <a:cubicBezTo>
                  <a:pt x="37" y="86"/>
                  <a:pt x="17" y="24"/>
                  <a:pt x="0" y="0"/>
                </a:cubicBezTo>
                <a:cubicBezTo>
                  <a:pt x="8" y="0"/>
                  <a:pt x="17" y="0"/>
                  <a:pt x="21" y="0"/>
                </a:cubicBezTo>
                <a:cubicBezTo>
                  <a:pt x="20" y="27"/>
                  <a:pt x="35" y="48"/>
                  <a:pt x="43" y="71"/>
                </a:cubicBezTo>
                <a:cubicBezTo>
                  <a:pt x="51" y="48"/>
                  <a:pt x="69" y="28"/>
                  <a:pt x="63" y="0"/>
                </a:cubicBezTo>
                <a:cubicBezTo>
                  <a:pt x="68" y="0"/>
                  <a:pt x="76" y="0"/>
                  <a:pt x="83" y="0"/>
                </a:cubicBezTo>
                <a:cubicBezTo>
                  <a:pt x="51" y="35"/>
                  <a:pt x="34" y="124"/>
                  <a:pt x="62" y="135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1" name="Freeform 55">
            <a:extLst>
              <a:ext uri="{FF2B5EF4-FFF2-40B4-BE49-F238E27FC236}">
                <a16:creationId xmlns:a16="http://schemas.microsoft.com/office/drawing/2014/main" id="{52E57B61-95FF-44B9-8294-E4F279B45F4A}"/>
              </a:ext>
            </a:extLst>
          </p:cNvPr>
          <p:cNvSpPr>
            <a:spLocks/>
          </p:cNvSpPr>
          <p:nvPr/>
        </p:nvSpPr>
        <p:spPr bwMode="auto">
          <a:xfrm>
            <a:off x="11668385" y="533518"/>
            <a:ext cx="27113" cy="59099"/>
          </a:xfrm>
          <a:custGeom>
            <a:avLst/>
            <a:gdLst>
              <a:gd name="T0" fmla="*/ 0 w 62"/>
              <a:gd name="T1" fmla="*/ 132 h 134"/>
              <a:gd name="T2" fmla="*/ 10 w 62"/>
              <a:gd name="T3" fmla="*/ 132 h 134"/>
              <a:gd name="T4" fmla="*/ 23 w 62"/>
              <a:gd name="T5" fmla="*/ 119 h 134"/>
              <a:gd name="T6" fmla="*/ 23 w 62"/>
              <a:gd name="T7" fmla="*/ 18 h 134"/>
              <a:gd name="T8" fmla="*/ 8 w 62"/>
              <a:gd name="T9" fmla="*/ 2 h 134"/>
              <a:gd name="T10" fmla="*/ 0 w 62"/>
              <a:gd name="T11" fmla="*/ 0 h 134"/>
              <a:gd name="T12" fmla="*/ 58 w 62"/>
              <a:gd name="T13" fmla="*/ 0 h 134"/>
              <a:gd name="T14" fmla="*/ 58 w 62"/>
              <a:gd name="T15" fmla="*/ 2 h 134"/>
              <a:gd name="T16" fmla="*/ 52 w 62"/>
              <a:gd name="T17" fmla="*/ 2 h 134"/>
              <a:gd name="T18" fmla="*/ 34 w 62"/>
              <a:gd name="T19" fmla="*/ 22 h 134"/>
              <a:gd name="T20" fmla="*/ 34 w 62"/>
              <a:gd name="T21" fmla="*/ 104 h 134"/>
              <a:gd name="T22" fmla="*/ 62 w 62"/>
              <a:gd name="T23" fmla="*/ 134 h 134"/>
              <a:gd name="T24" fmla="*/ 0 w 62"/>
              <a:gd name="T25" fmla="*/ 134 h 134"/>
              <a:gd name="T26" fmla="*/ 0 w 62"/>
              <a:gd name="T27" fmla="*/ 132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2" h="134">
                <a:moveTo>
                  <a:pt x="0" y="132"/>
                </a:moveTo>
                <a:cubicBezTo>
                  <a:pt x="3" y="132"/>
                  <a:pt x="7" y="132"/>
                  <a:pt x="10" y="132"/>
                </a:cubicBezTo>
                <a:cubicBezTo>
                  <a:pt x="20" y="133"/>
                  <a:pt x="23" y="128"/>
                  <a:pt x="23" y="119"/>
                </a:cubicBezTo>
                <a:cubicBezTo>
                  <a:pt x="23" y="85"/>
                  <a:pt x="23" y="52"/>
                  <a:pt x="23" y="18"/>
                </a:cubicBezTo>
                <a:cubicBezTo>
                  <a:pt x="24" y="7"/>
                  <a:pt x="20" y="1"/>
                  <a:pt x="8" y="2"/>
                </a:cubicBezTo>
                <a:cubicBezTo>
                  <a:pt x="5" y="3"/>
                  <a:pt x="2" y="2"/>
                  <a:pt x="0" y="0"/>
                </a:cubicBezTo>
                <a:cubicBezTo>
                  <a:pt x="19" y="0"/>
                  <a:pt x="38" y="0"/>
                  <a:pt x="58" y="0"/>
                </a:cubicBezTo>
                <a:cubicBezTo>
                  <a:pt x="58" y="1"/>
                  <a:pt x="58" y="1"/>
                  <a:pt x="58" y="2"/>
                </a:cubicBezTo>
                <a:cubicBezTo>
                  <a:pt x="56" y="2"/>
                  <a:pt x="54" y="3"/>
                  <a:pt x="52" y="2"/>
                </a:cubicBezTo>
                <a:cubicBezTo>
                  <a:pt x="37" y="0"/>
                  <a:pt x="34" y="8"/>
                  <a:pt x="34" y="22"/>
                </a:cubicBezTo>
                <a:cubicBezTo>
                  <a:pt x="35" y="49"/>
                  <a:pt x="34" y="77"/>
                  <a:pt x="34" y="104"/>
                </a:cubicBezTo>
                <a:cubicBezTo>
                  <a:pt x="34" y="130"/>
                  <a:pt x="34" y="130"/>
                  <a:pt x="62" y="134"/>
                </a:cubicBezTo>
                <a:cubicBezTo>
                  <a:pt x="38" y="134"/>
                  <a:pt x="19" y="134"/>
                  <a:pt x="0" y="134"/>
                </a:cubicBezTo>
                <a:cubicBezTo>
                  <a:pt x="0" y="134"/>
                  <a:pt x="0" y="133"/>
                  <a:pt x="0" y="132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2" name="Freeform 56">
            <a:extLst>
              <a:ext uri="{FF2B5EF4-FFF2-40B4-BE49-F238E27FC236}">
                <a16:creationId xmlns:a16="http://schemas.microsoft.com/office/drawing/2014/main" id="{D6F751C4-70EB-4F8E-A251-E208C649E4E8}"/>
              </a:ext>
            </a:extLst>
          </p:cNvPr>
          <p:cNvSpPr>
            <a:spLocks/>
          </p:cNvSpPr>
          <p:nvPr/>
        </p:nvSpPr>
        <p:spPr bwMode="auto">
          <a:xfrm>
            <a:off x="11430297" y="533518"/>
            <a:ext cx="24571" cy="59522"/>
          </a:xfrm>
          <a:custGeom>
            <a:avLst/>
            <a:gdLst>
              <a:gd name="T0" fmla="*/ 56 w 56"/>
              <a:gd name="T1" fmla="*/ 135 h 135"/>
              <a:gd name="T2" fmla="*/ 0 w 56"/>
              <a:gd name="T3" fmla="*/ 135 h 135"/>
              <a:gd name="T4" fmla="*/ 2 w 56"/>
              <a:gd name="T5" fmla="*/ 132 h 135"/>
              <a:gd name="T6" fmla="*/ 24 w 56"/>
              <a:gd name="T7" fmla="*/ 110 h 135"/>
              <a:gd name="T8" fmla="*/ 24 w 56"/>
              <a:gd name="T9" fmla="*/ 27 h 135"/>
              <a:gd name="T10" fmla="*/ 1 w 56"/>
              <a:gd name="T11" fmla="*/ 0 h 135"/>
              <a:gd name="T12" fmla="*/ 28 w 56"/>
              <a:gd name="T13" fmla="*/ 0 h 135"/>
              <a:gd name="T14" fmla="*/ 56 w 56"/>
              <a:gd name="T15" fmla="*/ 0 h 135"/>
              <a:gd name="T16" fmla="*/ 35 w 56"/>
              <a:gd name="T17" fmla="*/ 27 h 135"/>
              <a:gd name="T18" fmla="*/ 35 w 56"/>
              <a:gd name="T19" fmla="*/ 109 h 135"/>
              <a:gd name="T20" fmla="*/ 56 w 56"/>
              <a:gd name="T21" fmla="*/ 135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6" h="135">
                <a:moveTo>
                  <a:pt x="56" y="135"/>
                </a:moveTo>
                <a:cubicBezTo>
                  <a:pt x="37" y="135"/>
                  <a:pt x="19" y="135"/>
                  <a:pt x="0" y="135"/>
                </a:cubicBezTo>
                <a:cubicBezTo>
                  <a:pt x="1" y="133"/>
                  <a:pt x="2" y="132"/>
                  <a:pt x="2" y="132"/>
                </a:cubicBezTo>
                <a:cubicBezTo>
                  <a:pt x="24" y="133"/>
                  <a:pt x="24" y="133"/>
                  <a:pt x="24" y="110"/>
                </a:cubicBezTo>
                <a:cubicBezTo>
                  <a:pt x="24" y="82"/>
                  <a:pt x="24" y="55"/>
                  <a:pt x="24" y="27"/>
                </a:cubicBezTo>
                <a:cubicBezTo>
                  <a:pt x="24" y="4"/>
                  <a:pt x="24" y="4"/>
                  <a:pt x="1" y="0"/>
                </a:cubicBezTo>
                <a:cubicBezTo>
                  <a:pt x="10" y="0"/>
                  <a:pt x="19" y="0"/>
                  <a:pt x="28" y="0"/>
                </a:cubicBezTo>
                <a:cubicBezTo>
                  <a:pt x="37" y="0"/>
                  <a:pt x="47" y="0"/>
                  <a:pt x="56" y="0"/>
                </a:cubicBezTo>
                <a:cubicBezTo>
                  <a:pt x="35" y="5"/>
                  <a:pt x="35" y="5"/>
                  <a:pt x="35" y="27"/>
                </a:cubicBezTo>
                <a:cubicBezTo>
                  <a:pt x="35" y="54"/>
                  <a:pt x="35" y="82"/>
                  <a:pt x="35" y="109"/>
                </a:cubicBezTo>
                <a:cubicBezTo>
                  <a:pt x="35" y="131"/>
                  <a:pt x="35" y="131"/>
                  <a:pt x="56" y="135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3" name="Freeform 57">
            <a:extLst>
              <a:ext uri="{FF2B5EF4-FFF2-40B4-BE49-F238E27FC236}">
                <a16:creationId xmlns:a16="http://schemas.microsoft.com/office/drawing/2014/main" id="{B0FF765A-BF2A-4B09-A712-E73108181748}"/>
              </a:ext>
            </a:extLst>
          </p:cNvPr>
          <p:cNvSpPr>
            <a:spLocks/>
          </p:cNvSpPr>
          <p:nvPr/>
        </p:nvSpPr>
        <p:spPr bwMode="auto">
          <a:xfrm>
            <a:off x="11648474" y="330380"/>
            <a:ext cx="12709" cy="45330"/>
          </a:xfrm>
          <a:custGeom>
            <a:avLst/>
            <a:gdLst>
              <a:gd name="T0" fmla="*/ 29 w 29"/>
              <a:gd name="T1" fmla="*/ 0 h 103"/>
              <a:gd name="T2" fmla="*/ 25 w 29"/>
              <a:gd name="T3" fmla="*/ 47 h 103"/>
              <a:gd name="T4" fmla="*/ 23 w 29"/>
              <a:gd name="T5" fmla="*/ 82 h 103"/>
              <a:gd name="T6" fmla="*/ 0 w 29"/>
              <a:gd name="T7" fmla="*/ 100 h 103"/>
              <a:gd name="T8" fmla="*/ 29 w 29"/>
              <a:gd name="T9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103">
                <a:moveTo>
                  <a:pt x="29" y="0"/>
                </a:moveTo>
                <a:cubicBezTo>
                  <a:pt x="27" y="18"/>
                  <a:pt x="26" y="32"/>
                  <a:pt x="25" y="47"/>
                </a:cubicBezTo>
                <a:cubicBezTo>
                  <a:pt x="24" y="59"/>
                  <a:pt x="23" y="71"/>
                  <a:pt x="23" y="82"/>
                </a:cubicBezTo>
                <a:cubicBezTo>
                  <a:pt x="22" y="101"/>
                  <a:pt x="21" y="103"/>
                  <a:pt x="0" y="100"/>
                </a:cubicBezTo>
                <a:cubicBezTo>
                  <a:pt x="0" y="65"/>
                  <a:pt x="0" y="30"/>
                  <a:pt x="29" y="0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4" name="Freeform 58">
            <a:extLst>
              <a:ext uri="{FF2B5EF4-FFF2-40B4-BE49-F238E27FC236}">
                <a16:creationId xmlns:a16="http://schemas.microsoft.com/office/drawing/2014/main" id="{26E0E8E4-230D-4466-9E93-A64C44816D37}"/>
              </a:ext>
            </a:extLst>
          </p:cNvPr>
          <p:cNvSpPr>
            <a:spLocks/>
          </p:cNvSpPr>
          <p:nvPr/>
        </p:nvSpPr>
        <p:spPr bwMode="auto">
          <a:xfrm>
            <a:off x="11690203" y="252005"/>
            <a:ext cx="18217" cy="24571"/>
          </a:xfrm>
          <a:custGeom>
            <a:avLst/>
            <a:gdLst>
              <a:gd name="T0" fmla="*/ 0 w 41"/>
              <a:gd name="T1" fmla="*/ 56 h 56"/>
              <a:gd name="T2" fmla="*/ 0 w 41"/>
              <a:gd name="T3" fmla="*/ 18 h 56"/>
              <a:gd name="T4" fmla="*/ 20 w 41"/>
              <a:gd name="T5" fmla="*/ 9 h 56"/>
              <a:gd name="T6" fmla="*/ 41 w 41"/>
              <a:gd name="T7" fmla="*/ 31 h 56"/>
              <a:gd name="T8" fmla="*/ 18 w 41"/>
              <a:gd name="T9" fmla="*/ 49 h 56"/>
              <a:gd name="T10" fmla="*/ 0 w 41"/>
              <a:gd name="T11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" h="56">
                <a:moveTo>
                  <a:pt x="0" y="56"/>
                </a:moveTo>
                <a:cubicBezTo>
                  <a:pt x="0" y="42"/>
                  <a:pt x="0" y="30"/>
                  <a:pt x="0" y="18"/>
                </a:cubicBezTo>
                <a:cubicBezTo>
                  <a:pt x="1" y="4"/>
                  <a:pt x="9" y="0"/>
                  <a:pt x="20" y="9"/>
                </a:cubicBezTo>
                <a:cubicBezTo>
                  <a:pt x="28" y="15"/>
                  <a:pt x="34" y="24"/>
                  <a:pt x="41" y="31"/>
                </a:cubicBezTo>
                <a:cubicBezTo>
                  <a:pt x="33" y="37"/>
                  <a:pt x="26" y="44"/>
                  <a:pt x="18" y="49"/>
                </a:cubicBezTo>
                <a:cubicBezTo>
                  <a:pt x="13" y="52"/>
                  <a:pt x="7" y="53"/>
                  <a:pt x="0" y="56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5" name="Freeform 59">
            <a:extLst>
              <a:ext uri="{FF2B5EF4-FFF2-40B4-BE49-F238E27FC236}">
                <a16:creationId xmlns:a16="http://schemas.microsoft.com/office/drawing/2014/main" id="{914E474F-3726-4475-A45F-782F880D65EA}"/>
              </a:ext>
            </a:extLst>
          </p:cNvPr>
          <p:cNvSpPr>
            <a:spLocks noEditPoints="1"/>
          </p:cNvSpPr>
          <p:nvPr/>
        </p:nvSpPr>
        <p:spPr bwMode="auto">
          <a:xfrm>
            <a:off x="10585548" y="235271"/>
            <a:ext cx="287020" cy="287444"/>
          </a:xfrm>
          <a:custGeom>
            <a:avLst/>
            <a:gdLst>
              <a:gd name="T0" fmla="*/ 328 w 652"/>
              <a:gd name="T1" fmla="*/ 1 h 653"/>
              <a:gd name="T2" fmla="*/ 323 w 652"/>
              <a:gd name="T3" fmla="*/ 652 h 653"/>
              <a:gd name="T4" fmla="*/ 349 w 652"/>
              <a:gd name="T5" fmla="*/ 237 h 653"/>
              <a:gd name="T6" fmla="*/ 304 w 652"/>
              <a:gd name="T7" fmla="*/ 430 h 653"/>
              <a:gd name="T8" fmla="*/ 316 w 652"/>
              <a:gd name="T9" fmla="*/ 630 h 653"/>
              <a:gd name="T10" fmla="*/ 345 w 652"/>
              <a:gd name="T11" fmla="*/ 21 h 653"/>
              <a:gd name="T12" fmla="*/ 335 w 652"/>
              <a:gd name="T13" fmla="*/ 106 h 653"/>
              <a:gd name="T14" fmla="*/ 500 w 652"/>
              <a:gd name="T15" fmla="*/ 112 h 653"/>
              <a:gd name="T16" fmla="*/ 551 w 652"/>
              <a:gd name="T17" fmla="*/ 133 h 653"/>
              <a:gd name="T18" fmla="*/ 382 w 652"/>
              <a:gd name="T19" fmla="*/ 161 h 653"/>
              <a:gd name="T20" fmla="*/ 354 w 652"/>
              <a:gd name="T21" fmla="*/ 222 h 653"/>
              <a:gd name="T22" fmla="*/ 417 w 652"/>
              <a:gd name="T23" fmla="*/ 173 h 653"/>
              <a:gd name="T24" fmla="*/ 547 w 652"/>
              <a:gd name="T25" fmla="*/ 201 h 653"/>
              <a:gd name="T26" fmla="*/ 411 w 652"/>
              <a:gd name="T27" fmla="*/ 263 h 653"/>
              <a:gd name="T28" fmla="*/ 49 w 652"/>
              <a:gd name="T29" fmla="*/ 459 h 653"/>
              <a:gd name="T30" fmla="*/ 103 w 652"/>
              <a:gd name="T31" fmla="*/ 419 h 653"/>
              <a:gd name="T32" fmla="*/ 230 w 652"/>
              <a:gd name="T33" fmla="*/ 425 h 653"/>
              <a:gd name="T34" fmla="*/ 266 w 652"/>
              <a:gd name="T35" fmla="*/ 390 h 653"/>
              <a:gd name="T36" fmla="*/ 302 w 652"/>
              <a:gd name="T37" fmla="*/ 243 h 653"/>
              <a:gd name="T38" fmla="*/ 252 w 652"/>
              <a:gd name="T39" fmla="*/ 302 h 653"/>
              <a:gd name="T40" fmla="*/ 199 w 652"/>
              <a:gd name="T41" fmla="*/ 396 h 653"/>
              <a:gd name="T42" fmla="*/ 53 w 652"/>
              <a:gd name="T43" fmla="*/ 329 h 653"/>
              <a:gd name="T44" fmla="*/ 170 w 652"/>
              <a:gd name="T45" fmla="*/ 150 h 653"/>
              <a:gd name="T46" fmla="*/ 243 w 652"/>
              <a:gd name="T47" fmla="*/ 227 h 653"/>
              <a:gd name="T48" fmla="*/ 285 w 652"/>
              <a:gd name="T49" fmla="*/ 200 h 653"/>
              <a:gd name="T50" fmla="*/ 288 w 652"/>
              <a:gd name="T51" fmla="*/ 161 h 653"/>
              <a:gd name="T52" fmla="*/ 262 w 652"/>
              <a:gd name="T53" fmla="*/ 130 h 653"/>
              <a:gd name="T54" fmla="*/ 321 w 652"/>
              <a:gd name="T55" fmla="*/ 19 h 653"/>
              <a:gd name="T56" fmla="*/ 49 w 652"/>
              <a:gd name="T57" fmla="*/ 459 h 653"/>
              <a:gd name="T58" fmla="*/ 301 w 652"/>
              <a:gd name="T59" fmla="*/ 626 h 653"/>
              <a:gd name="T60" fmla="*/ 266 w 652"/>
              <a:gd name="T61" fmla="*/ 478 h 653"/>
              <a:gd name="T62" fmla="*/ 226 w 652"/>
              <a:gd name="T63" fmla="*/ 469 h 653"/>
              <a:gd name="T64" fmla="*/ 101 w 652"/>
              <a:gd name="T65" fmla="*/ 303 h 653"/>
              <a:gd name="T66" fmla="*/ 166 w 652"/>
              <a:gd name="T67" fmla="*/ 349 h 653"/>
              <a:gd name="T68" fmla="*/ 199 w 652"/>
              <a:gd name="T69" fmla="*/ 306 h 653"/>
              <a:gd name="T70" fmla="*/ 101 w 652"/>
              <a:gd name="T71" fmla="*/ 303 h 653"/>
              <a:gd name="T72" fmla="*/ 143 w 652"/>
              <a:gd name="T73" fmla="*/ 208 h 653"/>
              <a:gd name="T74" fmla="*/ 95 w 652"/>
              <a:gd name="T75" fmla="*/ 243 h 653"/>
              <a:gd name="T76" fmla="*/ 191 w 652"/>
              <a:gd name="T77" fmla="*/ 252 h 653"/>
              <a:gd name="T78" fmla="*/ 494 w 652"/>
              <a:gd name="T79" fmla="*/ 216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52" h="653">
                <a:moveTo>
                  <a:pt x="1" y="325"/>
                </a:moveTo>
                <a:cubicBezTo>
                  <a:pt x="0" y="145"/>
                  <a:pt x="153" y="0"/>
                  <a:pt x="328" y="1"/>
                </a:cubicBezTo>
                <a:cubicBezTo>
                  <a:pt x="503" y="3"/>
                  <a:pt x="652" y="149"/>
                  <a:pt x="651" y="327"/>
                </a:cubicBezTo>
                <a:cubicBezTo>
                  <a:pt x="650" y="505"/>
                  <a:pt x="506" y="653"/>
                  <a:pt x="323" y="652"/>
                </a:cubicBezTo>
                <a:cubicBezTo>
                  <a:pt x="140" y="650"/>
                  <a:pt x="0" y="500"/>
                  <a:pt x="1" y="325"/>
                </a:cubicBezTo>
                <a:close/>
                <a:moveTo>
                  <a:pt x="349" y="237"/>
                </a:moveTo>
                <a:cubicBezTo>
                  <a:pt x="341" y="264"/>
                  <a:pt x="333" y="287"/>
                  <a:pt x="326" y="311"/>
                </a:cubicBezTo>
                <a:cubicBezTo>
                  <a:pt x="315" y="350"/>
                  <a:pt x="302" y="388"/>
                  <a:pt x="304" y="430"/>
                </a:cubicBezTo>
                <a:cubicBezTo>
                  <a:pt x="307" y="483"/>
                  <a:pt x="309" y="536"/>
                  <a:pt x="320" y="589"/>
                </a:cubicBezTo>
                <a:cubicBezTo>
                  <a:pt x="323" y="603"/>
                  <a:pt x="329" y="617"/>
                  <a:pt x="316" y="630"/>
                </a:cubicBezTo>
                <a:cubicBezTo>
                  <a:pt x="465" y="636"/>
                  <a:pt x="613" y="527"/>
                  <a:pt x="628" y="357"/>
                </a:cubicBezTo>
                <a:cubicBezTo>
                  <a:pt x="646" y="156"/>
                  <a:pt x="489" y="26"/>
                  <a:pt x="345" y="21"/>
                </a:cubicBezTo>
                <a:cubicBezTo>
                  <a:pt x="345" y="28"/>
                  <a:pt x="346" y="35"/>
                  <a:pt x="345" y="42"/>
                </a:cubicBezTo>
                <a:cubicBezTo>
                  <a:pt x="342" y="63"/>
                  <a:pt x="338" y="85"/>
                  <a:pt x="335" y="106"/>
                </a:cubicBezTo>
                <a:cubicBezTo>
                  <a:pt x="333" y="118"/>
                  <a:pt x="339" y="125"/>
                  <a:pt x="350" y="122"/>
                </a:cubicBezTo>
                <a:cubicBezTo>
                  <a:pt x="399" y="108"/>
                  <a:pt x="450" y="113"/>
                  <a:pt x="500" y="112"/>
                </a:cubicBezTo>
                <a:cubicBezTo>
                  <a:pt x="515" y="111"/>
                  <a:pt x="530" y="119"/>
                  <a:pt x="544" y="124"/>
                </a:cubicBezTo>
                <a:cubicBezTo>
                  <a:pt x="547" y="125"/>
                  <a:pt x="550" y="129"/>
                  <a:pt x="551" y="133"/>
                </a:cubicBezTo>
                <a:cubicBezTo>
                  <a:pt x="555" y="151"/>
                  <a:pt x="548" y="160"/>
                  <a:pt x="529" y="161"/>
                </a:cubicBezTo>
                <a:cubicBezTo>
                  <a:pt x="480" y="161"/>
                  <a:pt x="431" y="160"/>
                  <a:pt x="382" y="161"/>
                </a:cubicBezTo>
                <a:cubicBezTo>
                  <a:pt x="369" y="161"/>
                  <a:pt x="354" y="164"/>
                  <a:pt x="345" y="171"/>
                </a:cubicBezTo>
                <a:cubicBezTo>
                  <a:pt x="332" y="180"/>
                  <a:pt x="339" y="211"/>
                  <a:pt x="354" y="222"/>
                </a:cubicBezTo>
                <a:cubicBezTo>
                  <a:pt x="355" y="220"/>
                  <a:pt x="356" y="218"/>
                  <a:pt x="357" y="216"/>
                </a:cubicBezTo>
                <a:cubicBezTo>
                  <a:pt x="368" y="190"/>
                  <a:pt x="385" y="172"/>
                  <a:pt x="417" y="173"/>
                </a:cubicBezTo>
                <a:cubicBezTo>
                  <a:pt x="451" y="174"/>
                  <a:pt x="486" y="174"/>
                  <a:pt x="521" y="176"/>
                </a:cubicBezTo>
                <a:cubicBezTo>
                  <a:pt x="535" y="177"/>
                  <a:pt x="545" y="188"/>
                  <a:pt x="547" y="201"/>
                </a:cubicBezTo>
                <a:cubicBezTo>
                  <a:pt x="553" y="234"/>
                  <a:pt x="539" y="253"/>
                  <a:pt x="506" y="256"/>
                </a:cubicBezTo>
                <a:cubicBezTo>
                  <a:pt x="474" y="259"/>
                  <a:pt x="442" y="261"/>
                  <a:pt x="411" y="263"/>
                </a:cubicBezTo>
                <a:cubicBezTo>
                  <a:pt x="387" y="264"/>
                  <a:pt x="368" y="256"/>
                  <a:pt x="349" y="237"/>
                </a:cubicBezTo>
                <a:close/>
                <a:moveTo>
                  <a:pt x="49" y="459"/>
                </a:moveTo>
                <a:cubicBezTo>
                  <a:pt x="57" y="449"/>
                  <a:pt x="62" y="442"/>
                  <a:pt x="67" y="435"/>
                </a:cubicBezTo>
                <a:cubicBezTo>
                  <a:pt x="76" y="422"/>
                  <a:pt x="87" y="416"/>
                  <a:pt x="103" y="419"/>
                </a:cubicBezTo>
                <a:cubicBezTo>
                  <a:pt x="117" y="421"/>
                  <a:pt x="132" y="422"/>
                  <a:pt x="146" y="422"/>
                </a:cubicBezTo>
                <a:cubicBezTo>
                  <a:pt x="174" y="423"/>
                  <a:pt x="202" y="423"/>
                  <a:pt x="230" y="425"/>
                </a:cubicBezTo>
                <a:cubicBezTo>
                  <a:pt x="263" y="426"/>
                  <a:pt x="265" y="425"/>
                  <a:pt x="266" y="393"/>
                </a:cubicBezTo>
                <a:cubicBezTo>
                  <a:pt x="266" y="392"/>
                  <a:pt x="266" y="391"/>
                  <a:pt x="266" y="390"/>
                </a:cubicBezTo>
                <a:cubicBezTo>
                  <a:pt x="270" y="344"/>
                  <a:pt x="278" y="300"/>
                  <a:pt x="298" y="259"/>
                </a:cubicBezTo>
                <a:cubicBezTo>
                  <a:pt x="301" y="254"/>
                  <a:pt x="301" y="248"/>
                  <a:pt x="302" y="243"/>
                </a:cubicBezTo>
                <a:cubicBezTo>
                  <a:pt x="300" y="242"/>
                  <a:pt x="299" y="241"/>
                  <a:pt x="297" y="240"/>
                </a:cubicBezTo>
                <a:cubicBezTo>
                  <a:pt x="281" y="261"/>
                  <a:pt x="266" y="281"/>
                  <a:pt x="252" y="302"/>
                </a:cubicBezTo>
                <a:cubicBezTo>
                  <a:pt x="247" y="309"/>
                  <a:pt x="245" y="320"/>
                  <a:pt x="246" y="329"/>
                </a:cubicBezTo>
                <a:cubicBezTo>
                  <a:pt x="249" y="362"/>
                  <a:pt x="232" y="390"/>
                  <a:pt x="199" y="396"/>
                </a:cubicBezTo>
                <a:cubicBezTo>
                  <a:pt x="167" y="402"/>
                  <a:pt x="135" y="404"/>
                  <a:pt x="102" y="392"/>
                </a:cubicBezTo>
                <a:cubicBezTo>
                  <a:pt x="72" y="380"/>
                  <a:pt x="56" y="360"/>
                  <a:pt x="53" y="329"/>
                </a:cubicBezTo>
                <a:cubicBezTo>
                  <a:pt x="51" y="303"/>
                  <a:pt x="51" y="277"/>
                  <a:pt x="50" y="251"/>
                </a:cubicBezTo>
                <a:cubicBezTo>
                  <a:pt x="50" y="191"/>
                  <a:pt x="111" y="139"/>
                  <a:pt x="170" y="150"/>
                </a:cubicBezTo>
                <a:cubicBezTo>
                  <a:pt x="203" y="157"/>
                  <a:pt x="233" y="168"/>
                  <a:pt x="239" y="208"/>
                </a:cubicBezTo>
                <a:cubicBezTo>
                  <a:pt x="240" y="214"/>
                  <a:pt x="241" y="221"/>
                  <a:pt x="243" y="227"/>
                </a:cubicBezTo>
                <a:cubicBezTo>
                  <a:pt x="244" y="231"/>
                  <a:pt x="246" y="234"/>
                  <a:pt x="247" y="237"/>
                </a:cubicBezTo>
                <a:cubicBezTo>
                  <a:pt x="261" y="223"/>
                  <a:pt x="275" y="213"/>
                  <a:pt x="285" y="200"/>
                </a:cubicBezTo>
                <a:cubicBezTo>
                  <a:pt x="292" y="191"/>
                  <a:pt x="296" y="179"/>
                  <a:pt x="299" y="168"/>
                </a:cubicBezTo>
                <a:cubicBezTo>
                  <a:pt x="301" y="160"/>
                  <a:pt x="296" y="155"/>
                  <a:pt x="288" y="161"/>
                </a:cubicBezTo>
                <a:cubicBezTo>
                  <a:pt x="276" y="170"/>
                  <a:pt x="264" y="175"/>
                  <a:pt x="251" y="167"/>
                </a:cubicBezTo>
                <a:cubicBezTo>
                  <a:pt x="243" y="162"/>
                  <a:pt x="251" y="145"/>
                  <a:pt x="262" y="130"/>
                </a:cubicBezTo>
                <a:cubicBezTo>
                  <a:pt x="277" y="108"/>
                  <a:pt x="291" y="86"/>
                  <a:pt x="304" y="63"/>
                </a:cubicBezTo>
                <a:cubicBezTo>
                  <a:pt x="311" y="50"/>
                  <a:pt x="315" y="35"/>
                  <a:pt x="321" y="19"/>
                </a:cubicBezTo>
                <a:cubicBezTo>
                  <a:pt x="212" y="25"/>
                  <a:pt x="125" y="71"/>
                  <a:pt x="67" y="164"/>
                </a:cubicBezTo>
                <a:cubicBezTo>
                  <a:pt x="8" y="257"/>
                  <a:pt x="4" y="355"/>
                  <a:pt x="49" y="459"/>
                </a:cubicBezTo>
                <a:close/>
                <a:moveTo>
                  <a:pt x="62" y="477"/>
                </a:moveTo>
                <a:cubicBezTo>
                  <a:pt x="97" y="556"/>
                  <a:pt x="244" y="647"/>
                  <a:pt x="301" y="626"/>
                </a:cubicBezTo>
                <a:cubicBezTo>
                  <a:pt x="285" y="613"/>
                  <a:pt x="277" y="597"/>
                  <a:pt x="275" y="577"/>
                </a:cubicBezTo>
                <a:cubicBezTo>
                  <a:pt x="272" y="544"/>
                  <a:pt x="269" y="511"/>
                  <a:pt x="266" y="478"/>
                </a:cubicBezTo>
                <a:cubicBezTo>
                  <a:pt x="266" y="468"/>
                  <a:pt x="265" y="462"/>
                  <a:pt x="253" y="466"/>
                </a:cubicBezTo>
                <a:cubicBezTo>
                  <a:pt x="244" y="468"/>
                  <a:pt x="235" y="469"/>
                  <a:pt x="226" y="469"/>
                </a:cubicBezTo>
                <a:cubicBezTo>
                  <a:pt x="172" y="472"/>
                  <a:pt x="118" y="475"/>
                  <a:pt x="62" y="477"/>
                </a:cubicBezTo>
                <a:close/>
                <a:moveTo>
                  <a:pt x="101" y="303"/>
                </a:moveTo>
                <a:cubicBezTo>
                  <a:pt x="101" y="307"/>
                  <a:pt x="101" y="310"/>
                  <a:pt x="101" y="313"/>
                </a:cubicBezTo>
                <a:cubicBezTo>
                  <a:pt x="111" y="344"/>
                  <a:pt x="130" y="355"/>
                  <a:pt x="166" y="349"/>
                </a:cubicBezTo>
                <a:cubicBezTo>
                  <a:pt x="175" y="348"/>
                  <a:pt x="183" y="346"/>
                  <a:pt x="190" y="342"/>
                </a:cubicBezTo>
                <a:cubicBezTo>
                  <a:pt x="206" y="334"/>
                  <a:pt x="201" y="318"/>
                  <a:pt x="199" y="306"/>
                </a:cubicBezTo>
                <a:cubicBezTo>
                  <a:pt x="198" y="302"/>
                  <a:pt x="186" y="296"/>
                  <a:pt x="179" y="296"/>
                </a:cubicBezTo>
                <a:cubicBezTo>
                  <a:pt x="153" y="297"/>
                  <a:pt x="128" y="301"/>
                  <a:pt x="101" y="303"/>
                </a:cubicBezTo>
                <a:close/>
                <a:moveTo>
                  <a:pt x="191" y="252"/>
                </a:moveTo>
                <a:cubicBezTo>
                  <a:pt x="189" y="212"/>
                  <a:pt x="180" y="207"/>
                  <a:pt x="143" y="208"/>
                </a:cubicBezTo>
                <a:cubicBezTo>
                  <a:pt x="141" y="208"/>
                  <a:pt x="139" y="208"/>
                  <a:pt x="137" y="209"/>
                </a:cubicBezTo>
                <a:cubicBezTo>
                  <a:pt x="116" y="212"/>
                  <a:pt x="99" y="226"/>
                  <a:pt x="95" y="243"/>
                </a:cubicBezTo>
                <a:cubicBezTo>
                  <a:pt x="94" y="251"/>
                  <a:pt x="92" y="262"/>
                  <a:pt x="106" y="261"/>
                </a:cubicBezTo>
                <a:cubicBezTo>
                  <a:pt x="134" y="258"/>
                  <a:pt x="162" y="255"/>
                  <a:pt x="191" y="252"/>
                </a:cubicBezTo>
                <a:close/>
                <a:moveTo>
                  <a:pt x="403" y="219"/>
                </a:moveTo>
                <a:cubicBezTo>
                  <a:pt x="433" y="226"/>
                  <a:pt x="464" y="216"/>
                  <a:pt x="494" y="216"/>
                </a:cubicBezTo>
                <a:cubicBezTo>
                  <a:pt x="464" y="210"/>
                  <a:pt x="433" y="211"/>
                  <a:pt x="403" y="219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6" name="Freeform 60">
            <a:extLst>
              <a:ext uri="{FF2B5EF4-FFF2-40B4-BE49-F238E27FC236}">
                <a16:creationId xmlns:a16="http://schemas.microsoft.com/office/drawing/2014/main" id="{AF6547CD-5D11-4962-963F-881957F8C16A}"/>
              </a:ext>
            </a:extLst>
          </p:cNvPr>
          <p:cNvSpPr>
            <a:spLocks noEditPoints="1"/>
          </p:cNvSpPr>
          <p:nvPr/>
        </p:nvSpPr>
        <p:spPr bwMode="auto">
          <a:xfrm>
            <a:off x="10530263" y="316188"/>
            <a:ext cx="52744" cy="47660"/>
          </a:xfrm>
          <a:custGeom>
            <a:avLst/>
            <a:gdLst>
              <a:gd name="T0" fmla="*/ 0 w 120"/>
              <a:gd name="T1" fmla="*/ 90 h 108"/>
              <a:gd name="T2" fmla="*/ 5 w 120"/>
              <a:gd name="T3" fmla="*/ 35 h 108"/>
              <a:gd name="T4" fmla="*/ 53 w 120"/>
              <a:gd name="T5" fmla="*/ 7 h 108"/>
              <a:gd name="T6" fmla="*/ 98 w 120"/>
              <a:gd name="T7" fmla="*/ 17 h 108"/>
              <a:gd name="T8" fmla="*/ 119 w 120"/>
              <a:gd name="T9" fmla="*/ 43 h 108"/>
              <a:gd name="T10" fmla="*/ 116 w 120"/>
              <a:gd name="T11" fmla="*/ 89 h 108"/>
              <a:gd name="T12" fmla="*/ 92 w 120"/>
              <a:gd name="T13" fmla="*/ 106 h 108"/>
              <a:gd name="T14" fmla="*/ 42 w 120"/>
              <a:gd name="T15" fmla="*/ 96 h 108"/>
              <a:gd name="T16" fmla="*/ 0 w 120"/>
              <a:gd name="T17" fmla="*/ 90 h 108"/>
              <a:gd name="T18" fmla="*/ 97 w 120"/>
              <a:gd name="T19" fmla="*/ 76 h 108"/>
              <a:gd name="T20" fmla="*/ 69 w 120"/>
              <a:gd name="T21" fmla="*/ 37 h 108"/>
              <a:gd name="T22" fmla="*/ 39 w 120"/>
              <a:gd name="T23" fmla="*/ 33 h 108"/>
              <a:gd name="T24" fmla="*/ 23 w 120"/>
              <a:gd name="T25" fmla="*/ 41 h 108"/>
              <a:gd name="T26" fmla="*/ 30 w 120"/>
              <a:gd name="T27" fmla="*/ 64 h 108"/>
              <a:gd name="T28" fmla="*/ 97 w 120"/>
              <a:gd name="T29" fmla="*/ 76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0" h="108">
                <a:moveTo>
                  <a:pt x="0" y="90"/>
                </a:moveTo>
                <a:cubicBezTo>
                  <a:pt x="2" y="69"/>
                  <a:pt x="2" y="52"/>
                  <a:pt x="5" y="35"/>
                </a:cubicBezTo>
                <a:cubicBezTo>
                  <a:pt x="10" y="10"/>
                  <a:pt x="28" y="0"/>
                  <a:pt x="53" y="7"/>
                </a:cubicBezTo>
                <a:cubicBezTo>
                  <a:pt x="68" y="10"/>
                  <a:pt x="83" y="13"/>
                  <a:pt x="98" y="17"/>
                </a:cubicBezTo>
                <a:cubicBezTo>
                  <a:pt x="111" y="20"/>
                  <a:pt x="120" y="29"/>
                  <a:pt x="119" y="43"/>
                </a:cubicBezTo>
                <a:cubicBezTo>
                  <a:pt x="118" y="59"/>
                  <a:pt x="116" y="74"/>
                  <a:pt x="116" y="89"/>
                </a:cubicBezTo>
                <a:cubicBezTo>
                  <a:pt x="115" y="106"/>
                  <a:pt x="104" y="108"/>
                  <a:pt x="92" y="106"/>
                </a:cubicBezTo>
                <a:cubicBezTo>
                  <a:pt x="75" y="103"/>
                  <a:pt x="59" y="99"/>
                  <a:pt x="42" y="96"/>
                </a:cubicBezTo>
                <a:cubicBezTo>
                  <a:pt x="28" y="94"/>
                  <a:pt x="15" y="92"/>
                  <a:pt x="0" y="90"/>
                </a:cubicBezTo>
                <a:close/>
                <a:moveTo>
                  <a:pt x="97" y="76"/>
                </a:moveTo>
                <a:cubicBezTo>
                  <a:pt x="100" y="44"/>
                  <a:pt x="96" y="39"/>
                  <a:pt x="69" y="37"/>
                </a:cubicBezTo>
                <a:cubicBezTo>
                  <a:pt x="59" y="36"/>
                  <a:pt x="49" y="35"/>
                  <a:pt x="39" y="33"/>
                </a:cubicBezTo>
                <a:cubicBezTo>
                  <a:pt x="30" y="30"/>
                  <a:pt x="24" y="31"/>
                  <a:pt x="23" y="41"/>
                </a:cubicBezTo>
                <a:cubicBezTo>
                  <a:pt x="21" y="49"/>
                  <a:pt x="13" y="61"/>
                  <a:pt x="30" y="64"/>
                </a:cubicBezTo>
                <a:cubicBezTo>
                  <a:pt x="52" y="69"/>
                  <a:pt x="74" y="72"/>
                  <a:pt x="97" y="76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7" name="Freeform 61">
            <a:extLst>
              <a:ext uri="{FF2B5EF4-FFF2-40B4-BE49-F238E27FC236}">
                <a16:creationId xmlns:a16="http://schemas.microsoft.com/office/drawing/2014/main" id="{16E5D332-5A9F-4F33-9F75-F519CF842263}"/>
              </a:ext>
            </a:extLst>
          </p:cNvPr>
          <p:cNvSpPr>
            <a:spLocks noEditPoints="1"/>
          </p:cNvSpPr>
          <p:nvPr/>
        </p:nvSpPr>
        <p:spPr bwMode="auto">
          <a:xfrm>
            <a:off x="10651637" y="520808"/>
            <a:ext cx="51049" cy="51473"/>
          </a:xfrm>
          <a:custGeom>
            <a:avLst/>
            <a:gdLst>
              <a:gd name="T0" fmla="*/ 23 w 116"/>
              <a:gd name="T1" fmla="*/ 62 h 117"/>
              <a:gd name="T2" fmla="*/ 44 w 116"/>
              <a:gd name="T3" fmla="*/ 7 h 117"/>
              <a:gd name="T4" fmla="*/ 100 w 116"/>
              <a:gd name="T5" fmla="*/ 21 h 117"/>
              <a:gd name="T6" fmla="*/ 105 w 116"/>
              <a:gd name="T7" fmla="*/ 33 h 117"/>
              <a:gd name="T8" fmla="*/ 44 w 116"/>
              <a:gd name="T9" fmla="*/ 114 h 117"/>
              <a:gd name="T10" fmla="*/ 18 w 116"/>
              <a:gd name="T11" fmla="*/ 104 h 117"/>
              <a:gd name="T12" fmla="*/ 23 w 116"/>
              <a:gd name="T13" fmla="*/ 62 h 117"/>
              <a:gd name="T14" fmla="*/ 72 w 116"/>
              <a:gd name="T15" fmla="*/ 55 h 117"/>
              <a:gd name="T16" fmla="*/ 80 w 116"/>
              <a:gd name="T17" fmla="*/ 46 h 117"/>
              <a:gd name="T18" fmla="*/ 58 w 116"/>
              <a:gd name="T19" fmla="*/ 29 h 117"/>
              <a:gd name="T20" fmla="*/ 47 w 116"/>
              <a:gd name="T21" fmla="*/ 39 h 117"/>
              <a:gd name="T22" fmla="*/ 72 w 116"/>
              <a:gd name="T23" fmla="*/ 55 h 117"/>
              <a:gd name="T24" fmla="*/ 26 w 116"/>
              <a:gd name="T25" fmla="*/ 70 h 117"/>
              <a:gd name="T26" fmla="*/ 53 w 116"/>
              <a:gd name="T27" fmla="*/ 93 h 117"/>
              <a:gd name="T28" fmla="*/ 70 w 116"/>
              <a:gd name="T29" fmla="*/ 84 h 117"/>
              <a:gd name="T30" fmla="*/ 26 w 116"/>
              <a:gd name="T31" fmla="*/ 7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6" h="117">
                <a:moveTo>
                  <a:pt x="23" y="62"/>
                </a:moveTo>
                <a:cubicBezTo>
                  <a:pt x="17" y="38"/>
                  <a:pt x="25" y="17"/>
                  <a:pt x="44" y="7"/>
                </a:cubicBezTo>
                <a:cubicBezTo>
                  <a:pt x="58" y="0"/>
                  <a:pt x="89" y="8"/>
                  <a:pt x="100" y="21"/>
                </a:cubicBezTo>
                <a:cubicBezTo>
                  <a:pt x="102" y="24"/>
                  <a:pt x="104" y="29"/>
                  <a:pt x="105" y="33"/>
                </a:cubicBezTo>
                <a:cubicBezTo>
                  <a:pt x="116" y="74"/>
                  <a:pt x="84" y="117"/>
                  <a:pt x="44" y="114"/>
                </a:cubicBezTo>
                <a:cubicBezTo>
                  <a:pt x="35" y="113"/>
                  <a:pt x="26" y="110"/>
                  <a:pt x="18" y="104"/>
                </a:cubicBezTo>
                <a:cubicBezTo>
                  <a:pt x="0" y="91"/>
                  <a:pt x="2" y="73"/>
                  <a:pt x="23" y="62"/>
                </a:cubicBezTo>
                <a:close/>
                <a:moveTo>
                  <a:pt x="72" y="55"/>
                </a:moveTo>
                <a:cubicBezTo>
                  <a:pt x="74" y="53"/>
                  <a:pt x="77" y="49"/>
                  <a:pt x="80" y="46"/>
                </a:cubicBezTo>
                <a:cubicBezTo>
                  <a:pt x="73" y="40"/>
                  <a:pt x="66" y="33"/>
                  <a:pt x="58" y="29"/>
                </a:cubicBezTo>
                <a:cubicBezTo>
                  <a:pt x="57" y="28"/>
                  <a:pt x="47" y="35"/>
                  <a:pt x="47" y="39"/>
                </a:cubicBezTo>
                <a:cubicBezTo>
                  <a:pt x="48" y="52"/>
                  <a:pt x="58" y="53"/>
                  <a:pt x="72" y="55"/>
                </a:cubicBezTo>
                <a:close/>
                <a:moveTo>
                  <a:pt x="26" y="70"/>
                </a:moveTo>
                <a:cubicBezTo>
                  <a:pt x="33" y="85"/>
                  <a:pt x="41" y="92"/>
                  <a:pt x="53" y="93"/>
                </a:cubicBezTo>
                <a:cubicBezTo>
                  <a:pt x="57" y="93"/>
                  <a:pt x="62" y="88"/>
                  <a:pt x="70" y="84"/>
                </a:cubicBezTo>
                <a:cubicBezTo>
                  <a:pt x="53" y="79"/>
                  <a:pt x="42" y="75"/>
                  <a:pt x="26" y="70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8" name="Freeform 62">
            <a:extLst>
              <a:ext uri="{FF2B5EF4-FFF2-40B4-BE49-F238E27FC236}">
                <a16:creationId xmlns:a16="http://schemas.microsoft.com/office/drawing/2014/main" id="{78E94C47-CC95-4AD5-BAA1-DF5EB829312A}"/>
              </a:ext>
            </a:extLst>
          </p:cNvPr>
          <p:cNvSpPr>
            <a:spLocks noEditPoints="1"/>
          </p:cNvSpPr>
          <p:nvPr/>
        </p:nvSpPr>
        <p:spPr bwMode="auto">
          <a:xfrm>
            <a:off x="10725139" y="529281"/>
            <a:ext cx="44483" cy="51897"/>
          </a:xfrm>
          <a:custGeom>
            <a:avLst/>
            <a:gdLst>
              <a:gd name="T0" fmla="*/ 0 w 101"/>
              <a:gd name="T1" fmla="*/ 56 h 118"/>
              <a:gd name="T2" fmla="*/ 58 w 101"/>
              <a:gd name="T3" fmla="*/ 0 h 118"/>
              <a:gd name="T4" fmla="*/ 84 w 101"/>
              <a:gd name="T5" fmla="*/ 14 h 118"/>
              <a:gd name="T6" fmla="*/ 99 w 101"/>
              <a:gd name="T7" fmla="*/ 75 h 118"/>
              <a:gd name="T8" fmla="*/ 68 w 101"/>
              <a:gd name="T9" fmla="*/ 113 h 118"/>
              <a:gd name="T10" fmla="*/ 17 w 101"/>
              <a:gd name="T11" fmla="*/ 94 h 118"/>
              <a:gd name="T12" fmla="*/ 0 w 101"/>
              <a:gd name="T13" fmla="*/ 56 h 118"/>
              <a:gd name="T14" fmla="*/ 31 w 101"/>
              <a:gd name="T15" fmla="*/ 52 h 118"/>
              <a:gd name="T16" fmla="*/ 42 w 101"/>
              <a:gd name="T17" fmla="*/ 80 h 118"/>
              <a:gd name="T18" fmla="*/ 60 w 101"/>
              <a:gd name="T19" fmla="*/ 89 h 118"/>
              <a:gd name="T20" fmla="*/ 72 w 101"/>
              <a:gd name="T21" fmla="*/ 71 h 118"/>
              <a:gd name="T22" fmla="*/ 68 w 101"/>
              <a:gd name="T23" fmla="*/ 46 h 118"/>
              <a:gd name="T24" fmla="*/ 46 w 101"/>
              <a:gd name="T25" fmla="*/ 24 h 118"/>
              <a:gd name="T26" fmla="*/ 31 w 101"/>
              <a:gd name="T27" fmla="*/ 52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1" h="118">
                <a:moveTo>
                  <a:pt x="0" y="56"/>
                </a:moveTo>
                <a:cubicBezTo>
                  <a:pt x="3" y="20"/>
                  <a:pt x="24" y="0"/>
                  <a:pt x="58" y="0"/>
                </a:cubicBezTo>
                <a:cubicBezTo>
                  <a:pt x="69" y="0"/>
                  <a:pt x="78" y="5"/>
                  <a:pt x="84" y="14"/>
                </a:cubicBezTo>
                <a:cubicBezTo>
                  <a:pt x="95" y="33"/>
                  <a:pt x="101" y="53"/>
                  <a:pt x="99" y="75"/>
                </a:cubicBezTo>
                <a:cubicBezTo>
                  <a:pt x="97" y="94"/>
                  <a:pt x="84" y="109"/>
                  <a:pt x="68" y="113"/>
                </a:cubicBezTo>
                <a:cubicBezTo>
                  <a:pt x="49" y="118"/>
                  <a:pt x="26" y="110"/>
                  <a:pt x="17" y="94"/>
                </a:cubicBezTo>
                <a:cubicBezTo>
                  <a:pt x="10" y="82"/>
                  <a:pt x="6" y="68"/>
                  <a:pt x="0" y="56"/>
                </a:cubicBezTo>
                <a:close/>
                <a:moveTo>
                  <a:pt x="31" y="52"/>
                </a:moveTo>
                <a:cubicBezTo>
                  <a:pt x="34" y="60"/>
                  <a:pt x="37" y="71"/>
                  <a:pt x="42" y="80"/>
                </a:cubicBezTo>
                <a:cubicBezTo>
                  <a:pt x="45" y="85"/>
                  <a:pt x="56" y="91"/>
                  <a:pt x="60" y="89"/>
                </a:cubicBezTo>
                <a:cubicBezTo>
                  <a:pt x="65" y="86"/>
                  <a:pt x="71" y="78"/>
                  <a:pt x="72" y="71"/>
                </a:cubicBezTo>
                <a:cubicBezTo>
                  <a:pt x="73" y="63"/>
                  <a:pt x="70" y="54"/>
                  <a:pt x="68" y="46"/>
                </a:cubicBezTo>
                <a:cubicBezTo>
                  <a:pt x="67" y="33"/>
                  <a:pt x="59" y="24"/>
                  <a:pt x="46" y="24"/>
                </a:cubicBezTo>
                <a:cubicBezTo>
                  <a:pt x="31" y="25"/>
                  <a:pt x="35" y="39"/>
                  <a:pt x="31" y="52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9" name="Freeform 63">
            <a:extLst>
              <a:ext uri="{FF2B5EF4-FFF2-40B4-BE49-F238E27FC236}">
                <a16:creationId xmlns:a16="http://schemas.microsoft.com/office/drawing/2014/main" id="{2027E559-AD12-490C-A853-D33854FA1706}"/>
              </a:ext>
            </a:extLst>
          </p:cNvPr>
          <p:cNvSpPr>
            <a:spLocks/>
          </p:cNvSpPr>
          <p:nvPr/>
        </p:nvSpPr>
        <p:spPr bwMode="auto">
          <a:xfrm>
            <a:off x="10785721" y="502803"/>
            <a:ext cx="51897" cy="55074"/>
          </a:xfrm>
          <a:custGeom>
            <a:avLst/>
            <a:gdLst>
              <a:gd name="T0" fmla="*/ 42 w 118"/>
              <a:gd name="T1" fmla="*/ 54 h 125"/>
              <a:gd name="T2" fmla="*/ 51 w 118"/>
              <a:gd name="T3" fmla="*/ 49 h 125"/>
              <a:gd name="T4" fmla="*/ 101 w 118"/>
              <a:gd name="T5" fmla="*/ 48 h 125"/>
              <a:gd name="T6" fmla="*/ 99 w 118"/>
              <a:gd name="T7" fmla="*/ 108 h 125"/>
              <a:gd name="T8" fmla="*/ 50 w 118"/>
              <a:gd name="T9" fmla="*/ 122 h 125"/>
              <a:gd name="T10" fmla="*/ 39 w 118"/>
              <a:gd name="T11" fmla="*/ 108 h 125"/>
              <a:gd name="T12" fmla="*/ 55 w 118"/>
              <a:gd name="T13" fmla="*/ 98 h 125"/>
              <a:gd name="T14" fmla="*/ 84 w 118"/>
              <a:gd name="T15" fmla="*/ 71 h 125"/>
              <a:gd name="T16" fmla="*/ 75 w 118"/>
              <a:gd name="T17" fmla="*/ 60 h 125"/>
              <a:gd name="T18" fmla="*/ 57 w 118"/>
              <a:gd name="T19" fmla="*/ 66 h 125"/>
              <a:gd name="T20" fmla="*/ 12 w 118"/>
              <a:gd name="T21" fmla="*/ 59 h 125"/>
              <a:gd name="T22" fmla="*/ 9 w 118"/>
              <a:gd name="T23" fmla="*/ 49 h 125"/>
              <a:gd name="T24" fmla="*/ 1 w 118"/>
              <a:gd name="T25" fmla="*/ 33 h 125"/>
              <a:gd name="T26" fmla="*/ 17 w 118"/>
              <a:gd name="T27" fmla="*/ 23 h 125"/>
              <a:gd name="T28" fmla="*/ 54 w 118"/>
              <a:gd name="T29" fmla="*/ 2 h 125"/>
              <a:gd name="T30" fmla="*/ 70 w 118"/>
              <a:gd name="T31" fmla="*/ 3 h 125"/>
              <a:gd name="T32" fmla="*/ 67 w 118"/>
              <a:gd name="T33" fmla="*/ 20 h 125"/>
              <a:gd name="T34" fmla="*/ 48 w 118"/>
              <a:gd name="T35" fmla="*/ 32 h 125"/>
              <a:gd name="T36" fmla="*/ 42 w 118"/>
              <a:gd name="T37" fmla="*/ 54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8" h="125">
                <a:moveTo>
                  <a:pt x="42" y="54"/>
                </a:moveTo>
                <a:cubicBezTo>
                  <a:pt x="46" y="52"/>
                  <a:pt x="49" y="51"/>
                  <a:pt x="51" y="49"/>
                </a:cubicBezTo>
                <a:cubicBezTo>
                  <a:pt x="67" y="36"/>
                  <a:pt x="92" y="34"/>
                  <a:pt x="101" y="48"/>
                </a:cubicBezTo>
                <a:cubicBezTo>
                  <a:pt x="118" y="73"/>
                  <a:pt x="118" y="91"/>
                  <a:pt x="99" y="108"/>
                </a:cubicBezTo>
                <a:cubicBezTo>
                  <a:pt x="85" y="120"/>
                  <a:pt x="68" y="125"/>
                  <a:pt x="50" y="122"/>
                </a:cubicBezTo>
                <a:cubicBezTo>
                  <a:pt x="44" y="120"/>
                  <a:pt x="35" y="118"/>
                  <a:pt x="39" y="108"/>
                </a:cubicBezTo>
                <a:cubicBezTo>
                  <a:pt x="42" y="101"/>
                  <a:pt x="44" y="95"/>
                  <a:pt x="55" y="98"/>
                </a:cubicBezTo>
                <a:cubicBezTo>
                  <a:pt x="79" y="104"/>
                  <a:pt x="90" y="94"/>
                  <a:pt x="84" y="71"/>
                </a:cubicBezTo>
                <a:cubicBezTo>
                  <a:pt x="83" y="67"/>
                  <a:pt x="78" y="60"/>
                  <a:pt x="75" y="60"/>
                </a:cubicBezTo>
                <a:cubicBezTo>
                  <a:pt x="69" y="60"/>
                  <a:pt x="60" y="62"/>
                  <a:pt x="57" y="66"/>
                </a:cubicBezTo>
                <a:cubicBezTo>
                  <a:pt x="37" y="95"/>
                  <a:pt x="25" y="87"/>
                  <a:pt x="12" y="59"/>
                </a:cubicBezTo>
                <a:cubicBezTo>
                  <a:pt x="11" y="55"/>
                  <a:pt x="10" y="52"/>
                  <a:pt x="9" y="49"/>
                </a:cubicBezTo>
                <a:cubicBezTo>
                  <a:pt x="6" y="43"/>
                  <a:pt x="0" y="37"/>
                  <a:pt x="1" y="33"/>
                </a:cubicBezTo>
                <a:cubicBezTo>
                  <a:pt x="4" y="29"/>
                  <a:pt x="11" y="27"/>
                  <a:pt x="17" y="23"/>
                </a:cubicBezTo>
                <a:cubicBezTo>
                  <a:pt x="29" y="16"/>
                  <a:pt x="41" y="8"/>
                  <a:pt x="54" y="2"/>
                </a:cubicBezTo>
                <a:cubicBezTo>
                  <a:pt x="58" y="0"/>
                  <a:pt x="65" y="3"/>
                  <a:pt x="70" y="3"/>
                </a:cubicBezTo>
                <a:cubicBezTo>
                  <a:pt x="69" y="9"/>
                  <a:pt x="70" y="17"/>
                  <a:pt x="67" y="20"/>
                </a:cubicBezTo>
                <a:cubicBezTo>
                  <a:pt x="62" y="26"/>
                  <a:pt x="55" y="28"/>
                  <a:pt x="48" y="32"/>
                </a:cubicBezTo>
                <a:cubicBezTo>
                  <a:pt x="41" y="37"/>
                  <a:pt x="35" y="43"/>
                  <a:pt x="42" y="54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0" name="Freeform 64">
            <a:extLst>
              <a:ext uri="{FF2B5EF4-FFF2-40B4-BE49-F238E27FC236}">
                <a16:creationId xmlns:a16="http://schemas.microsoft.com/office/drawing/2014/main" id="{F4B327D5-311B-4128-ABB3-335631DE9E0F}"/>
              </a:ext>
            </a:extLst>
          </p:cNvPr>
          <p:cNvSpPr>
            <a:spLocks noEditPoints="1"/>
          </p:cNvSpPr>
          <p:nvPr/>
        </p:nvSpPr>
        <p:spPr bwMode="auto">
          <a:xfrm>
            <a:off x="10831051" y="231670"/>
            <a:ext cx="59946" cy="58251"/>
          </a:xfrm>
          <a:custGeom>
            <a:avLst/>
            <a:gdLst>
              <a:gd name="T0" fmla="*/ 6 w 136"/>
              <a:gd name="T1" fmla="*/ 68 h 132"/>
              <a:gd name="T2" fmla="*/ 73 w 136"/>
              <a:gd name="T3" fmla="*/ 0 h 132"/>
              <a:gd name="T4" fmla="*/ 120 w 136"/>
              <a:gd name="T5" fmla="*/ 47 h 132"/>
              <a:gd name="T6" fmla="*/ 94 w 136"/>
              <a:gd name="T7" fmla="*/ 91 h 132"/>
              <a:gd name="T8" fmla="*/ 73 w 136"/>
              <a:gd name="T9" fmla="*/ 112 h 132"/>
              <a:gd name="T10" fmla="*/ 73 w 136"/>
              <a:gd name="T11" fmla="*/ 121 h 132"/>
              <a:gd name="T12" fmla="*/ 59 w 136"/>
              <a:gd name="T13" fmla="*/ 132 h 132"/>
              <a:gd name="T14" fmla="*/ 50 w 136"/>
              <a:gd name="T15" fmla="*/ 117 h 132"/>
              <a:gd name="T16" fmla="*/ 59 w 136"/>
              <a:gd name="T17" fmla="*/ 92 h 132"/>
              <a:gd name="T18" fmla="*/ 52 w 136"/>
              <a:gd name="T19" fmla="*/ 71 h 132"/>
              <a:gd name="T20" fmla="*/ 34 w 136"/>
              <a:gd name="T21" fmla="*/ 87 h 132"/>
              <a:gd name="T22" fmla="*/ 28 w 136"/>
              <a:gd name="T23" fmla="*/ 96 h 132"/>
              <a:gd name="T24" fmla="*/ 15 w 136"/>
              <a:gd name="T25" fmla="*/ 92 h 132"/>
              <a:gd name="T26" fmla="*/ 6 w 136"/>
              <a:gd name="T27" fmla="*/ 68 h 132"/>
              <a:gd name="T28" fmla="*/ 87 w 136"/>
              <a:gd name="T29" fmla="*/ 34 h 132"/>
              <a:gd name="T30" fmla="*/ 72 w 136"/>
              <a:gd name="T31" fmla="*/ 55 h 132"/>
              <a:gd name="T32" fmla="*/ 87 w 136"/>
              <a:gd name="T33" fmla="*/ 71 h 132"/>
              <a:gd name="T34" fmla="*/ 101 w 136"/>
              <a:gd name="T35" fmla="*/ 60 h 132"/>
              <a:gd name="T36" fmla="*/ 87 w 136"/>
              <a:gd name="T37" fmla="*/ 34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6" h="132">
                <a:moveTo>
                  <a:pt x="6" y="68"/>
                </a:moveTo>
                <a:cubicBezTo>
                  <a:pt x="41" y="56"/>
                  <a:pt x="62" y="36"/>
                  <a:pt x="73" y="0"/>
                </a:cubicBezTo>
                <a:cubicBezTo>
                  <a:pt x="90" y="17"/>
                  <a:pt x="107" y="30"/>
                  <a:pt x="120" y="47"/>
                </a:cubicBezTo>
                <a:cubicBezTo>
                  <a:pt x="136" y="67"/>
                  <a:pt x="122" y="91"/>
                  <a:pt x="94" y="91"/>
                </a:cubicBezTo>
                <a:cubicBezTo>
                  <a:pt x="76" y="90"/>
                  <a:pt x="73" y="98"/>
                  <a:pt x="73" y="112"/>
                </a:cubicBezTo>
                <a:cubicBezTo>
                  <a:pt x="74" y="115"/>
                  <a:pt x="75" y="119"/>
                  <a:pt x="73" y="121"/>
                </a:cubicBezTo>
                <a:cubicBezTo>
                  <a:pt x="69" y="125"/>
                  <a:pt x="64" y="129"/>
                  <a:pt x="59" y="132"/>
                </a:cubicBezTo>
                <a:cubicBezTo>
                  <a:pt x="56" y="127"/>
                  <a:pt x="49" y="122"/>
                  <a:pt x="50" y="117"/>
                </a:cubicBezTo>
                <a:cubicBezTo>
                  <a:pt x="51" y="109"/>
                  <a:pt x="57" y="101"/>
                  <a:pt x="59" y="92"/>
                </a:cubicBezTo>
                <a:cubicBezTo>
                  <a:pt x="61" y="84"/>
                  <a:pt x="64" y="72"/>
                  <a:pt x="52" y="71"/>
                </a:cubicBezTo>
                <a:cubicBezTo>
                  <a:pt x="46" y="70"/>
                  <a:pt x="39" y="81"/>
                  <a:pt x="34" y="87"/>
                </a:cubicBezTo>
                <a:cubicBezTo>
                  <a:pt x="31" y="89"/>
                  <a:pt x="30" y="96"/>
                  <a:pt x="28" y="96"/>
                </a:cubicBezTo>
                <a:cubicBezTo>
                  <a:pt x="24" y="97"/>
                  <a:pt x="18" y="95"/>
                  <a:pt x="15" y="92"/>
                </a:cubicBezTo>
                <a:cubicBezTo>
                  <a:pt x="9" y="85"/>
                  <a:pt x="0" y="78"/>
                  <a:pt x="6" y="68"/>
                </a:cubicBezTo>
                <a:close/>
                <a:moveTo>
                  <a:pt x="87" y="34"/>
                </a:moveTo>
                <a:cubicBezTo>
                  <a:pt x="80" y="43"/>
                  <a:pt x="71" y="50"/>
                  <a:pt x="72" y="55"/>
                </a:cubicBezTo>
                <a:cubicBezTo>
                  <a:pt x="73" y="61"/>
                  <a:pt x="81" y="68"/>
                  <a:pt x="87" y="71"/>
                </a:cubicBezTo>
                <a:cubicBezTo>
                  <a:pt x="94" y="74"/>
                  <a:pt x="102" y="68"/>
                  <a:pt x="101" y="60"/>
                </a:cubicBezTo>
                <a:cubicBezTo>
                  <a:pt x="99" y="52"/>
                  <a:pt x="93" y="45"/>
                  <a:pt x="87" y="34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1" name="Freeform 65">
            <a:extLst>
              <a:ext uri="{FF2B5EF4-FFF2-40B4-BE49-F238E27FC236}">
                <a16:creationId xmlns:a16="http://schemas.microsoft.com/office/drawing/2014/main" id="{9456987F-7360-4E32-930E-4AE4952619E9}"/>
              </a:ext>
            </a:extLst>
          </p:cNvPr>
          <p:cNvSpPr>
            <a:spLocks/>
          </p:cNvSpPr>
          <p:nvPr/>
        </p:nvSpPr>
        <p:spPr bwMode="auto">
          <a:xfrm>
            <a:off x="10861129" y="280178"/>
            <a:ext cx="54015" cy="47872"/>
          </a:xfrm>
          <a:custGeom>
            <a:avLst/>
            <a:gdLst>
              <a:gd name="T0" fmla="*/ 0 w 123"/>
              <a:gd name="T1" fmla="*/ 34 h 109"/>
              <a:gd name="T2" fmla="*/ 33 w 123"/>
              <a:gd name="T3" fmla="*/ 17 h 109"/>
              <a:gd name="T4" fmla="*/ 36 w 123"/>
              <a:gd name="T5" fmla="*/ 19 h 109"/>
              <a:gd name="T6" fmla="*/ 31 w 123"/>
              <a:gd name="T7" fmla="*/ 31 h 109"/>
              <a:gd name="T8" fmla="*/ 33 w 123"/>
              <a:gd name="T9" fmla="*/ 79 h 109"/>
              <a:gd name="T10" fmla="*/ 46 w 123"/>
              <a:gd name="T11" fmla="*/ 83 h 109"/>
              <a:gd name="T12" fmla="*/ 51 w 123"/>
              <a:gd name="T13" fmla="*/ 72 h 109"/>
              <a:gd name="T14" fmla="*/ 50 w 123"/>
              <a:gd name="T15" fmla="*/ 48 h 109"/>
              <a:gd name="T16" fmla="*/ 79 w 123"/>
              <a:gd name="T17" fmla="*/ 3 h 109"/>
              <a:gd name="T18" fmla="*/ 116 w 123"/>
              <a:gd name="T19" fmla="*/ 38 h 109"/>
              <a:gd name="T20" fmla="*/ 119 w 123"/>
              <a:gd name="T21" fmla="*/ 55 h 109"/>
              <a:gd name="T22" fmla="*/ 98 w 123"/>
              <a:gd name="T23" fmla="*/ 82 h 109"/>
              <a:gd name="T24" fmla="*/ 102 w 123"/>
              <a:gd name="T25" fmla="*/ 49 h 109"/>
              <a:gd name="T26" fmla="*/ 84 w 123"/>
              <a:gd name="T27" fmla="*/ 20 h 109"/>
              <a:gd name="T28" fmla="*/ 75 w 123"/>
              <a:gd name="T29" fmla="*/ 50 h 109"/>
              <a:gd name="T30" fmla="*/ 78 w 123"/>
              <a:gd name="T31" fmla="*/ 79 h 109"/>
              <a:gd name="T32" fmla="*/ 57 w 123"/>
              <a:gd name="T33" fmla="*/ 103 h 109"/>
              <a:gd name="T34" fmla="*/ 6 w 123"/>
              <a:gd name="T35" fmla="*/ 65 h 109"/>
              <a:gd name="T36" fmla="*/ 0 w 123"/>
              <a:gd name="T37" fmla="*/ 34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3" h="109">
                <a:moveTo>
                  <a:pt x="0" y="34"/>
                </a:moveTo>
                <a:cubicBezTo>
                  <a:pt x="10" y="29"/>
                  <a:pt x="21" y="23"/>
                  <a:pt x="33" y="17"/>
                </a:cubicBezTo>
                <a:cubicBezTo>
                  <a:pt x="34" y="17"/>
                  <a:pt x="35" y="18"/>
                  <a:pt x="36" y="19"/>
                </a:cubicBezTo>
                <a:cubicBezTo>
                  <a:pt x="34" y="23"/>
                  <a:pt x="34" y="28"/>
                  <a:pt x="31" y="31"/>
                </a:cubicBezTo>
                <a:cubicBezTo>
                  <a:pt x="19" y="43"/>
                  <a:pt x="20" y="68"/>
                  <a:pt x="33" y="79"/>
                </a:cubicBezTo>
                <a:cubicBezTo>
                  <a:pt x="37" y="82"/>
                  <a:pt x="42" y="84"/>
                  <a:pt x="46" y="83"/>
                </a:cubicBezTo>
                <a:cubicBezTo>
                  <a:pt x="49" y="82"/>
                  <a:pt x="51" y="76"/>
                  <a:pt x="51" y="72"/>
                </a:cubicBezTo>
                <a:cubicBezTo>
                  <a:pt x="52" y="64"/>
                  <a:pt x="51" y="56"/>
                  <a:pt x="50" y="48"/>
                </a:cubicBezTo>
                <a:cubicBezTo>
                  <a:pt x="47" y="26"/>
                  <a:pt x="60" y="5"/>
                  <a:pt x="79" y="3"/>
                </a:cubicBezTo>
                <a:cubicBezTo>
                  <a:pt x="96" y="0"/>
                  <a:pt x="113" y="16"/>
                  <a:pt x="116" y="38"/>
                </a:cubicBezTo>
                <a:cubicBezTo>
                  <a:pt x="117" y="43"/>
                  <a:pt x="117" y="49"/>
                  <a:pt x="119" y="55"/>
                </a:cubicBezTo>
                <a:cubicBezTo>
                  <a:pt x="123" y="73"/>
                  <a:pt x="118" y="80"/>
                  <a:pt x="98" y="82"/>
                </a:cubicBezTo>
                <a:cubicBezTo>
                  <a:pt x="99" y="71"/>
                  <a:pt x="102" y="60"/>
                  <a:pt x="102" y="49"/>
                </a:cubicBezTo>
                <a:cubicBezTo>
                  <a:pt x="102" y="34"/>
                  <a:pt x="91" y="17"/>
                  <a:pt x="84" y="20"/>
                </a:cubicBezTo>
                <a:cubicBezTo>
                  <a:pt x="70" y="26"/>
                  <a:pt x="75" y="40"/>
                  <a:pt x="75" y="50"/>
                </a:cubicBezTo>
                <a:cubicBezTo>
                  <a:pt x="75" y="60"/>
                  <a:pt x="77" y="69"/>
                  <a:pt x="78" y="79"/>
                </a:cubicBezTo>
                <a:cubicBezTo>
                  <a:pt x="79" y="93"/>
                  <a:pt x="71" y="101"/>
                  <a:pt x="57" y="103"/>
                </a:cubicBezTo>
                <a:cubicBezTo>
                  <a:pt x="31" y="109"/>
                  <a:pt x="10" y="93"/>
                  <a:pt x="6" y="65"/>
                </a:cubicBezTo>
                <a:cubicBezTo>
                  <a:pt x="5" y="55"/>
                  <a:pt x="2" y="46"/>
                  <a:pt x="0" y="34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2" name="Freeform 66">
            <a:extLst>
              <a:ext uri="{FF2B5EF4-FFF2-40B4-BE49-F238E27FC236}">
                <a16:creationId xmlns:a16="http://schemas.microsoft.com/office/drawing/2014/main" id="{58299B7B-3F26-43F0-9BE3-CC0D8A7DAA44}"/>
              </a:ext>
            </a:extLst>
          </p:cNvPr>
          <p:cNvSpPr>
            <a:spLocks/>
          </p:cNvSpPr>
          <p:nvPr/>
        </p:nvSpPr>
        <p:spPr bwMode="auto">
          <a:xfrm>
            <a:off x="10684258" y="179350"/>
            <a:ext cx="42576" cy="50202"/>
          </a:xfrm>
          <a:custGeom>
            <a:avLst/>
            <a:gdLst>
              <a:gd name="T0" fmla="*/ 42 w 97"/>
              <a:gd name="T1" fmla="*/ 108 h 114"/>
              <a:gd name="T2" fmla="*/ 15 w 97"/>
              <a:gd name="T3" fmla="*/ 114 h 114"/>
              <a:gd name="T4" fmla="*/ 0 w 97"/>
              <a:gd name="T5" fmla="*/ 16 h 114"/>
              <a:gd name="T6" fmla="*/ 43 w 97"/>
              <a:gd name="T7" fmla="*/ 22 h 114"/>
              <a:gd name="T8" fmla="*/ 63 w 97"/>
              <a:gd name="T9" fmla="*/ 47 h 114"/>
              <a:gd name="T10" fmla="*/ 74 w 97"/>
              <a:gd name="T11" fmla="*/ 54 h 114"/>
              <a:gd name="T12" fmla="*/ 68 w 97"/>
              <a:gd name="T13" fmla="*/ 16 h 114"/>
              <a:gd name="T14" fmla="*/ 77 w 97"/>
              <a:gd name="T15" fmla="*/ 1 h 114"/>
              <a:gd name="T16" fmla="*/ 97 w 97"/>
              <a:gd name="T17" fmla="*/ 1 h 114"/>
              <a:gd name="T18" fmla="*/ 88 w 97"/>
              <a:gd name="T19" fmla="*/ 47 h 114"/>
              <a:gd name="T20" fmla="*/ 94 w 97"/>
              <a:gd name="T21" fmla="*/ 80 h 114"/>
              <a:gd name="T22" fmla="*/ 88 w 97"/>
              <a:gd name="T23" fmla="*/ 94 h 114"/>
              <a:gd name="T24" fmla="*/ 73 w 97"/>
              <a:gd name="T25" fmla="*/ 89 h 114"/>
              <a:gd name="T26" fmla="*/ 51 w 97"/>
              <a:gd name="T27" fmla="*/ 61 h 114"/>
              <a:gd name="T28" fmla="*/ 33 w 97"/>
              <a:gd name="T29" fmla="*/ 42 h 114"/>
              <a:gd name="T30" fmla="*/ 42 w 97"/>
              <a:gd name="T31" fmla="*/ 108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7" h="114">
                <a:moveTo>
                  <a:pt x="42" y="108"/>
                </a:moveTo>
                <a:cubicBezTo>
                  <a:pt x="33" y="110"/>
                  <a:pt x="24" y="112"/>
                  <a:pt x="15" y="114"/>
                </a:cubicBezTo>
                <a:cubicBezTo>
                  <a:pt x="10" y="81"/>
                  <a:pt x="5" y="49"/>
                  <a:pt x="0" y="16"/>
                </a:cubicBezTo>
                <a:cubicBezTo>
                  <a:pt x="11" y="6"/>
                  <a:pt x="31" y="7"/>
                  <a:pt x="43" y="22"/>
                </a:cubicBezTo>
                <a:cubicBezTo>
                  <a:pt x="50" y="31"/>
                  <a:pt x="56" y="39"/>
                  <a:pt x="63" y="47"/>
                </a:cubicBezTo>
                <a:cubicBezTo>
                  <a:pt x="65" y="49"/>
                  <a:pt x="67" y="50"/>
                  <a:pt x="74" y="54"/>
                </a:cubicBezTo>
                <a:cubicBezTo>
                  <a:pt x="72" y="39"/>
                  <a:pt x="73" y="26"/>
                  <a:pt x="68" y="16"/>
                </a:cubicBezTo>
                <a:cubicBezTo>
                  <a:pt x="62" y="4"/>
                  <a:pt x="67" y="1"/>
                  <a:pt x="77" y="1"/>
                </a:cubicBezTo>
                <a:cubicBezTo>
                  <a:pt x="82" y="0"/>
                  <a:pt x="88" y="1"/>
                  <a:pt x="97" y="1"/>
                </a:cubicBezTo>
                <a:cubicBezTo>
                  <a:pt x="82" y="17"/>
                  <a:pt x="86" y="32"/>
                  <a:pt x="88" y="47"/>
                </a:cubicBezTo>
                <a:cubicBezTo>
                  <a:pt x="90" y="58"/>
                  <a:pt x="93" y="69"/>
                  <a:pt x="94" y="80"/>
                </a:cubicBezTo>
                <a:cubicBezTo>
                  <a:pt x="94" y="85"/>
                  <a:pt x="91" y="93"/>
                  <a:pt x="88" y="94"/>
                </a:cubicBezTo>
                <a:cubicBezTo>
                  <a:pt x="84" y="95"/>
                  <a:pt x="76" y="93"/>
                  <a:pt x="73" y="89"/>
                </a:cubicBezTo>
                <a:cubicBezTo>
                  <a:pt x="65" y="81"/>
                  <a:pt x="58" y="71"/>
                  <a:pt x="51" y="61"/>
                </a:cubicBezTo>
                <a:cubicBezTo>
                  <a:pt x="46" y="55"/>
                  <a:pt x="40" y="50"/>
                  <a:pt x="33" y="42"/>
                </a:cubicBezTo>
                <a:cubicBezTo>
                  <a:pt x="26" y="67"/>
                  <a:pt x="31" y="87"/>
                  <a:pt x="42" y="108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3" name="Freeform 67">
            <a:extLst>
              <a:ext uri="{FF2B5EF4-FFF2-40B4-BE49-F238E27FC236}">
                <a16:creationId xmlns:a16="http://schemas.microsoft.com/office/drawing/2014/main" id="{C0C7D655-14DA-4882-A1A3-EBF186CBA95B}"/>
              </a:ext>
            </a:extLst>
          </p:cNvPr>
          <p:cNvSpPr>
            <a:spLocks/>
          </p:cNvSpPr>
          <p:nvPr/>
        </p:nvSpPr>
        <p:spPr bwMode="auto">
          <a:xfrm>
            <a:off x="10572839" y="223409"/>
            <a:ext cx="59522" cy="58463"/>
          </a:xfrm>
          <a:custGeom>
            <a:avLst/>
            <a:gdLst>
              <a:gd name="T0" fmla="*/ 103 w 135"/>
              <a:gd name="T1" fmla="*/ 108 h 133"/>
              <a:gd name="T2" fmla="*/ 88 w 135"/>
              <a:gd name="T3" fmla="*/ 125 h 133"/>
              <a:gd name="T4" fmla="*/ 69 w 135"/>
              <a:gd name="T5" fmla="*/ 122 h 133"/>
              <a:gd name="T6" fmla="*/ 27 w 135"/>
              <a:gd name="T7" fmla="*/ 82 h 133"/>
              <a:gd name="T8" fmla="*/ 0 w 135"/>
              <a:gd name="T9" fmla="*/ 63 h 133"/>
              <a:gd name="T10" fmla="*/ 26 w 135"/>
              <a:gd name="T11" fmla="*/ 41 h 133"/>
              <a:gd name="T12" fmla="*/ 79 w 135"/>
              <a:gd name="T13" fmla="*/ 54 h 133"/>
              <a:gd name="T14" fmla="*/ 47 w 135"/>
              <a:gd name="T15" fmla="*/ 21 h 133"/>
              <a:gd name="T16" fmla="*/ 66 w 135"/>
              <a:gd name="T17" fmla="*/ 0 h 133"/>
              <a:gd name="T18" fmla="*/ 135 w 135"/>
              <a:gd name="T19" fmla="*/ 78 h 133"/>
              <a:gd name="T20" fmla="*/ 41 w 135"/>
              <a:gd name="T21" fmla="*/ 62 h 133"/>
              <a:gd name="T22" fmla="*/ 103 w 135"/>
              <a:gd name="T23" fmla="*/ 108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" h="133">
                <a:moveTo>
                  <a:pt x="103" y="108"/>
                </a:moveTo>
                <a:cubicBezTo>
                  <a:pt x="98" y="115"/>
                  <a:pt x="93" y="120"/>
                  <a:pt x="88" y="125"/>
                </a:cubicBezTo>
                <a:cubicBezTo>
                  <a:pt x="80" y="132"/>
                  <a:pt x="77" y="133"/>
                  <a:pt x="69" y="122"/>
                </a:cubicBezTo>
                <a:cubicBezTo>
                  <a:pt x="58" y="106"/>
                  <a:pt x="42" y="95"/>
                  <a:pt x="27" y="82"/>
                </a:cubicBezTo>
                <a:cubicBezTo>
                  <a:pt x="19" y="75"/>
                  <a:pt x="10" y="70"/>
                  <a:pt x="0" y="63"/>
                </a:cubicBezTo>
                <a:cubicBezTo>
                  <a:pt x="1" y="48"/>
                  <a:pt x="21" y="50"/>
                  <a:pt x="26" y="41"/>
                </a:cubicBezTo>
                <a:cubicBezTo>
                  <a:pt x="45" y="45"/>
                  <a:pt x="62" y="49"/>
                  <a:pt x="79" y="54"/>
                </a:cubicBezTo>
                <a:cubicBezTo>
                  <a:pt x="80" y="38"/>
                  <a:pt x="66" y="24"/>
                  <a:pt x="47" y="21"/>
                </a:cubicBezTo>
                <a:cubicBezTo>
                  <a:pt x="48" y="10"/>
                  <a:pt x="48" y="10"/>
                  <a:pt x="66" y="0"/>
                </a:cubicBezTo>
                <a:cubicBezTo>
                  <a:pt x="83" y="30"/>
                  <a:pt x="109" y="51"/>
                  <a:pt x="135" y="78"/>
                </a:cubicBezTo>
                <a:cubicBezTo>
                  <a:pt x="102" y="83"/>
                  <a:pt x="76" y="61"/>
                  <a:pt x="41" y="62"/>
                </a:cubicBezTo>
                <a:cubicBezTo>
                  <a:pt x="62" y="82"/>
                  <a:pt x="75" y="103"/>
                  <a:pt x="103" y="108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4" name="Freeform 68">
            <a:extLst>
              <a:ext uri="{FF2B5EF4-FFF2-40B4-BE49-F238E27FC236}">
                <a16:creationId xmlns:a16="http://schemas.microsoft.com/office/drawing/2014/main" id="{E8DBB360-EAE5-415E-A1D1-8F2A7CD0F99C}"/>
              </a:ext>
            </a:extLst>
          </p:cNvPr>
          <p:cNvSpPr>
            <a:spLocks/>
          </p:cNvSpPr>
          <p:nvPr/>
        </p:nvSpPr>
        <p:spPr bwMode="auto">
          <a:xfrm>
            <a:off x="10795464" y="204345"/>
            <a:ext cx="55074" cy="56345"/>
          </a:xfrm>
          <a:custGeom>
            <a:avLst/>
            <a:gdLst>
              <a:gd name="T0" fmla="*/ 84 w 125"/>
              <a:gd name="T1" fmla="*/ 113 h 128"/>
              <a:gd name="T2" fmla="*/ 53 w 125"/>
              <a:gd name="T3" fmla="*/ 118 h 128"/>
              <a:gd name="T4" fmla="*/ 0 w 125"/>
              <a:gd name="T5" fmla="*/ 81 h 128"/>
              <a:gd name="T6" fmla="*/ 23 w 125"/>
              <a:gd name="T7" fmla="*/ 64 h 128"/>
              <a:gd name="T8" fmla="*/ 54 w 125"/>
              <a:gd name="T9" fmla="*/ 12 h 128"/>
              <a:gd name="T10" fmla="*/ 68 w 125"/>
              <a:gd name="T11" fmla="*/ 6 h 128"/>
              <a:gd name="T12" fmla="*/ 117 w 125"/>
              <a:gd name="T13" fmla="*/ 37 h 128"/>
              <a:gd name="T14" fmla="*/ 125 w 125"/>
              <a:gd name="T15" fmla="*/ 51 h 128"/>
              <a:gd name="T16" fmla="*/ 120 w 125"/>
              <a:gd name="T17" fmla="*/ 57 h 128"/>
              <a:gd name="T18" fmla="*/ 107 w 125"/>
              <a:gd name="T19" fmla="*/ 49 h 128"/>
              <a:gd name="T20" fmla="*/ 74 w 125"/>
              <a:gd name="T21" fmla="*/ 28 h 128"/>
              <a:gd name="T22" fmla="*/ 56 w 125"/>
              <a:gd name="T23" fmla="*/ 49 h 128"/>
              <a:gd name="T24" fmla="*/ 100 w 125"/>
              <a:gd name="T25" fmla="*/ 72 h 128"/>
              <a:gd name="T26" fmla="*/ 90 w 125"/>
              <a:gd name="T27" fmla="*/ 86 h 128"/>
              <a:gd name="T28" fmla="*/ 76 w 125"/>
              <a:gd name="T29" fmla="*/ 84 h 128"/>
              <a:gd name="T30" fmla="*/ 64 w 125"/>
              <a:gd name="T31" fmla="*/ 72 h 128"/>
              <a:gd name="T32" fmla="*/ 40 w 125"/>
              <a:gd name="T33" fmla="*/ 74 h 128"/>
              <a:gd name="T34" fmla="*/ 45 w 125"/>
              <a:gd name="T35" fmla="*/ 99 h 128"/>
              <a:gd name="T36" fmla="*/ 84 w 125"/>
              <a:gd name="T37" fmla="*/ 113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5" h="128">
                <a:moveTo>
                  <a:pt x="84" y="113"/>
                </a:moveTo>
                <a:cubicBezTo>
                  <a:pt x="80" y="123"/>
                  <a:pt x="68" y="128"/>
                  <a:pt x="53" y="118"/>
                </a:cubicBezTo>
                <a:cubicBezTo>
                  <a:pt x="37" y="108"/>
                  <a:pt x="21" y="96"/>
                  <a:pt x="0" y="81"/>
                </a:cubicBezTo>
                <a:cubicBezTo>
                  <a:pt x="8" y="75"/>
                  <a:pt x="18" y="71"/>
                  <a:pt x="23" y="64"/>
                </a:cubicBezTo>
                <a:cubicBezTo>
                  <a:pt x="35" y="48"/>
                  <a:pt x="44" y="30"/>
                  <a:pt x="54" y="12"/>
                </a:cubicBezTo>
                <a:cubicBezTo>
                  <a:pt x="57" y="6"/>
                  <a:pt x="60" y="0"/>
                  <a:pt x="68" y="6"/>
                </a:cubicBezTo>
                <a:cubicBezTo>
                  <a:pt x="84" y="16"/>
                  <a:pt x="101" y="26"/>
                  <a:pt x="117" y="37"/>
                </a:cubicBezTo>
                <a:cubicBezTo>
                  <a:pt x="121" y="39"/>
                  <a:pt x="123" y="46"/>
                  <a:pt x="125" y="51"/>
                </a:cubicBezTo>
                <a:cubicBezTo>
                  <a:pt x="125" y="52"/>
                  <a:pt x="121" y="57"/>
                  <a:pt x="120" y="57"/>
                </a:cubicBezTo>
                <a:cubicBezTo>
                  <a:pt x="116" y="55"/>
                  <a:pt x="111" y="52"/>
                  <a:pt x="107" y="49"/>
                </a:cubicBezTo>
                <a:cubicBezTo>
                  <a:pt x="96" y="42"/>
                  <a:pt x="85" y="35"/>
                  <a:pt x="74" y="28"/>
                </a:cubicBezTo>
                <a:cubicBezTo>
                  <a:pt x="68" y="35"/>
                  <a:pt x="63" y="41"/>
                  <a:pt x="56" y="49"/>
                </a:cubicBezTo>
                <a:cubicBezTo>
                  <a:pt x="71" y="57"/>
                  <a:pt x="84" y="64"/>
                  <a:pt x="100" y="72"/>
                </a:cubicBezTo>
                <a:cubicBezTo>
                  <a:pt x="98" y="75"/>
                  <a:pt x="96" y="82"/>
                  <a:pt x="90" y="86"/>
                </a:cubicBezTo>
                <a:cubicBezTo>
                  <a:pt x="88" y="88"/>
                  <a:pt x="80" y="87"/>
                  <a:pt x="76" y="84"/>
                </a:cubicBezTo>
                <a:cubicBezTo>
                  <a:pt x="71" y="82"/>
                  <a:pt x="68" y="76"/>
                  <a:pt x="64" y="72"/>
                </a:cubicBezTo>
                <a:cubicBezTo>
                  <a:pt x="55" y="65"/>
                  <a:pt x="48" y="63"/>
                  <a:pt x="40" y="74"/>
                </a:cubicBezTo>
                <a:cubicBezTo>
                  <a:pt x="33" y="85"/>
                  <a:pt x="32" y="94"/>
                  <a:pt x="45" y="99"/>
                </a:cubicBezTo>
                <a:cubicBezTo>
                  <a:pt x="58" y="104"/>
                  <a:pt x="71" y="108"/>
                  <a:pt x="84" y="113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5" name="Freeform 69">
            <a:extLst>
              <a:ext uri="{FF2B5EF4-FFF2-40B4-BE49-F238E27FC236}">
                <a16:creationId xmlns:a16="http://schemas.microsoft.com/office/drawing/2014/main" id="{1D6803C5-CDD1-4715-81A5-4DBD034432D6}"/>
              </a:ext>
            </a:extLst>
          </p:cNvPr>
          <p:cNvSpPr>
            <a:spLocks/>
          </p:cNvSpPr>
          <p:nvPr/>
        </p:nvSpPr>
        <p:spPr bwMode="auto">
          <a:xfrm>
            <a:off x="10529415" y="366813"/>
            <a:ext cx="54438" cy="40458"/>
          </a:xfrm>
          <a:custGeom>
            <a:avLst/>
            <a:gdLst>
              <a:gd name="T0" fmla="*/ 0 w 124"/>
              <a:gd name="T1" fmla="*/ 32 h 92"/>
              <a:gd name="T2" fmla="*/ 11 w 124"/>
              <a:gd name="T3" fmla="*/ 0 h 92"/>
              <a:gd name="T4" fmla="*/ 64 w 124"/>
              <a:gd name="T5" fmla="*/ 8 h 92"/>
              <a:gd name="T6" fmla="*/ 71 w 124"/>
              <a:gd name="T7" fmla="*/ 7 h 92"/>
              <a:gd name="T8" fmla="*/ 113 w 124"/>
              <a:gd name="T9" fmla="*/ 19 h 92"/>
              <a:gd name="T10" fmla="*/ 114 w 124"/>
              <a:gd name="T11" fmla="*/ 70 h 92"/>
              <a:gd name="T12" fmla="*/ 90 w 124"/>
              <a:gd name="T13" fmla="*/ 83 h 92"/>
              <a:gd name="T14" fmla="*/ 41 w 124"/>
              <a:gd name="T15" fmla="*/ 87 h 92"/>
              <a:gd name="T16" fmla="*/ 12 w 124"/>
              <a:gd name="T17" fmla="*/ 92 h 92"/>
              <a:gd name="T18" fmla="*/ 32 w 124"/>
              <a:gd name="T19" fmla="*/ 66 h 92"/>
              <a:gd name="T20" fmla="*/ 85 w 124"/>
              <a:gd name="T21" fmla="*/ 66 h 92"/>
              <a:gd name="T22" fmla="*/ 103 w 124"/>
              <a:gd name="T23" fmla="*/ 51 h 92"/>
              <a:gd name="T24" fmla="*/ 87 w 124"/>
              <a:gd name="T25" fmla="*/ 23 h 92"/>
              <a:gd name="T26" fmla="*/ 16 w 124"/>
              <a:gd name="T27" fmla="*/ 32 h 92"/>
              <a:gd name="T28" fmla="*/ 0 w 124"/>
              <a:gd name="T29" fmla="*/ 32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4" h="92">
                <a:moveTo>
                  <a:pt x="0" y="32"/>
                </a:moveTo>
                <a:cubicBezTo>
                  <a:pt x="4" y="20"/>
                  <a:pt x="7" y="11"/>
                  <a:pt x="11" y="0"/>
                </a:cubicBezTo>
                <a:cubicBezTo>
                  <a:pt x="28" y="20"/>
                  <a:pt x="47" y="7"/>
                  <a:pt x="64" y="8"/>
                </a:cubicBezTo>
                <a:cubicBezTo>
                  <a:pt x="66" y="9"/>
                  <a:pt x="69" y="7"/>
                  <a:pt x="71" y="7"/>
                </a:cubicBezTo>
                <a:cubicBezTo>
                  <a:pt x="87" y="5"/>
                  <a:pt x="104" y="4"/>
                  <a:pt x="113" y="19"/>
                </a:cubicBezTo>
                <a:cubicBezTo>
                  <a:pt x="122" y="35"/>
                  <a:pt x="124" y="54"/>
                  <a:pt x="114" y="70"/>
                </a:cubicBezTo>
                <a:cubicBezTo>
                  <a:pt x="110" y="77"/>
                  <a:pt x="99" y="81"/>
                  <a:pt x="90" y="83"/>
                </a:cubicBezTo>
                <a:cubicBezTo>
                  <a:pt x="74" y="86"/>
                  <a:pt x="57" y="85"/>
                  <a:pt x="41" y="87"/>
                </a:cubicBezTo>
                <a:cubicBezTo>
                  <a:pt x="31" y="88"/>
                  <a:pt x="21" y="90"/>
                  <a:pt x="12" y="92"/>
                </a:cubicBezTo>
                <a:cubicBezTo>
                  <a:pt x="8" y="69"/>
                  <a:pt x="10" y="66"/>
                  <a:pt x="32" y="66"/>
                </a:cubicBezTo>
                <a:cubicBezTo>
                  <a:pt x="50" y="66"/>
                  <a:pt x="68" y="67"/>
                  <a:pt x="85" y="66"/>
                </a:cubicBezTo>
                <a:cubicBezTo>
                  <a:pt x="94" y="65"/>
                  <a:pt x="103" y="65"/>
                  <a:pt x="103" y="51"/>
                </a:cubicBezTo>
                <a:cubicBezTo>
                  <a:pt x="104" y="33"/>
                  <a:pt x="100" y="23"/>
                  <a:pt x="87" y="23"/>
                </a:cubicBezTo>
                <a:cubicBezTo>
                  <a:pt x="63" y="23"/>
                  <a:pt x="39" y="18"/>
                  <a:pt x="16" y="32"/>
                </a:cubicBezTo>
                <a:cubicBezTo>
                  <a:pt x="13" y="34"/>
                  <a:pt x="7" y="32"/>
                  <a:pt x="0" y="32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6" name="Freeform 70">
            <a:extLst>
              <a:ext uri="{FF2B5EF4-FFF2-40B4-BE49-F238E27FC236}">
                <a16:creationId xmlns:a16="http://schemas.microsoft.com/office/drawing/2014/main" id="{86EA058F-1B12-4D75-813E-32F63CFA32A6}"/>
              </a:ext>
            </a:extLst>
          </p:cNvPr>
          <p:cNvSpPr>
            <a:spLocks/>
          </p:cNvSpPr>
          <p:nvPr/>
        </p:nvSpPr>
        <p:spPr bwMode="auto">
          <a:xfrm>
            <a:off x="10536829" y="414897"/>
            <a:ext cx="58039" cy="38128"/>
          </a:xfrm>
          <a:custGeom>
            <a:avLst/>
            <a:gdLst>
              <a:gd name="T0" fmla="*/ 119 w 132"/>
              <a:gd name="T1" fmla="*/ 22 h 87"/>
              <a:gd name="T2" fmla="*/ 131 w 132"/>
              <a:gd name="T3" fmla="*/ 48 h 87"/>
              <a:gd name="T4" fmla="*/ 125 w 132"/>
              <a:gd name="T5" fmla="*/ 58 h 87"/>
              <a:gd name="T6" fmla="*/ 74 w 132"/>
              <a:gd name="T7" fmla="*/ 69 h 87"/>
              <a:gd name="T8" fmla="*/ 33 w 132"/>
              <a:gd name="T9" fmla="*/ 87 h 87"/>
              <a:gd name="T10" fmla="*/ 18 w 132"/>
              <a:gd name="T11" fmla="*/ 63 h 87"/>
              <a:gd name="T12" fmla="*/ 6 w 132"/>
              <a:gd name="T13" fmla="*/ 30 h 87"/>
              <a:gd name="T14" fmla="*/ 19 w 132"/>
              <a:gd name="T15" fmla="*/ 9 h 87"/>
              <a:gd name="T16" fmla="*/ 28 w 132"/>
              <a:gd name="T17" fmla="*/ 49 h 87"/>
              <a:gd name="T18" fmla="*/ 45 w 132"/>
              <a:gd name="T19" fmla="*/ 57 h 87"/>
              <a:gd name="T20" fmla="*/ 59 w 132"/>
              <a:gd name="T21" fmla="*/ 41 h 87"/>
              <a:gd name="T22" fmla="*/ 47 w 132"/>
              <a:gd name="T23" fmla="*/ 18 h 87"/>
              <a:gd name="T24" fmla="*/ 42 w 132"/>
              <a:gd name="T25" fmla="*/ 10 h 87"/>
              <a:gd name="T26" fmla="*/ 52 w 132"/>
              <a:gd name="T27" fmla="*/ 2 h 87"/>
              <a:gd name="T28" fmla="*/ 62 w 132"/>
              <a:gd name="T29" fmla="*/ 0 h 87"/>
              <a:gd name="T30" fmla="*/ 83 w 132"/>
              <a:gd name="T31" fmla="*/ 42 h 87"/>
              <a:gd name="T32" fmla="*/ 119 w 132"/>
              <a:gd name="T33" fmla="*/ 22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2" h="87">
                <a:moveTo>
                  <a:pt x="119" y="22"/>
                </a:moveTo>
                <a:cubicBezTo>
                  <a:pt x="124" y="32"/>
                  <a:pt x="129" y="39"/>
                  <a:pt x="131" y="48"/>
                </a:cubicBezTo>
                <a:cubicBezTo>
                  <a:pt x="132" y="50"/>
                  <a:pt x="126" y="58"/>
                  <a:pt x="125" y="58"/>
                </a:cubicBezTo>
                <a:cubicBezTo>
                  <a:pt x="106" y="52"/>
                  <a:pt x="90" y="64"/>
                  <a:pt x="74" y="69"/>
                </a:cubicBezTo>
                <a:cubicBezTo>
                  <a:pt x="61" y="73"/>
                  <a:pt x="48" y="80"/>
                  <a:pt x="33" y="87"/>
                </a:cubicBezTo>
                <a:cubicBezTo>
                  <a:pt x="29" y="81"/>
                  <a:pt x="22" y="72"/>
                  <a:pt x="18" y="63"/>
                </a:cubicBezTo>
                <a:cubicBezTo>
                  <a:pt x="13" y="52"/>
                  <a:pt x="10" y="41"/>
                  <a:pt x="6" y="30"/>
                </a:cubicBezTo>
                <a:cubicBezTo>
                  <a:pt x="0" y="15"/>
                  <a:pt x="5" y="8"/>
                  <a:pt x="19" y="9"/>
                </a:cubicBezTo>
                <a:cubicBezTo>
                  <a:pt x="22" y="23"/>
                  <a:pt x="25" y="36"/>
                  <a:pt x="28" y="49"/>
                </a:cubicBezTo>
                <a:cubicBezTo>
                  <a:pt x="31" y="59"/>
                  <a:pt x="35" y="60"/>
                  <a:pt x="45" y="57"/>
                </a:cubicBezTo>
                <a:cubicBezTo>
                  <a:pt x="54" y="54"/>
                  <a:pt x="62" y="51"/>
                  <a:pt x="59" y="41"/>
                </a:cubicBezTo>
                <a:cubicBezTo>
                  <a:pt x="56" y="33"/>
                  <a:pt x="51" y="26"/>
                  <a:pt x="47" y="18"/>
                </a:cubicBezTo>
                <a:cubicBezTo>
                  <a:pt x="45" y="15"/>
                  <a:pt x="41" y="11"/>
                  <a:pt x="42" y="10"/>
                </a:cubicBezTo>
                <a:cubicBezTo>
                  <a:pt x="44" y="6"/>
                  <a:pt x="48" y="4"/>
                  <a:pt x="52" y="2"/>
                </a:cubicBezTo>
                <a:cubicBezTo>
                  <a:pt x="56" y="1"/>
                  <a:pt x="62" y="1"/>
                  <a:pt x="62" y="0"/>
                </a:cubicBezTo>
                <a:cubicBezTo>
                  <a:pt x="69" y="15"/>
                  <a:pt x="74" y="30"/>
                  <a:pt x="83" y="42"/>
                </a:cubicBezTo>
                <a:cubicBezTo>
                  <a:pt x="87" y="48"/>
                  <a:pt x="112" y="34"/>
                  <a:pt x="119" y="22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7" name="Freeform 71">
            <a:extLst>
              <a:ext uri="{FF2B5EF4-FFF2-40B4-BE49-F238E27FC236}">
                <a16:creationId xmlns:a16="http://schemas.microsoft.com/office/drawing/2014/main" id="{646E239C-7852-449C-AAEE-D318847D2C6E}"/>
              </a:ext>
            </a:extLst>
          </p:cNvPr>
          <p:cNvSpPr>
            <a:spLocks/>
          </p:cNvSpPr>
          <p:nvPr/>
        </p:nvSpPr>
        <p:spPr bwMode="auto">
          <a:xfrm>
            <a:off x="10869391" y="418710"/>
            <a:ext cx="56345" cy="40458"/>
          </a:xfrm>
          <a:custGeom>
            <a:avLst/>
            <a:gdLst>
              <a:gd name="T0" fmla="*/ 123 w 128"/>
              <a:gd name="T1" fmla="*/ 2 h 92"/>
              <a:gd name="T2" fmla="*/ 98 w 128"/>
              <a:gd name="T3" fmla="*/ 35 h 92"/>
              <a:gd name="T4" fmla="*/ 69 w 128"/>
              <a:gd name="T5" fmla="*/ 36 h 92"/>
              <a:gd name="T6" fmla="*/ 67 w 128"/>
              <a:gd name="T7" fmla="*/ 43 h 92"/>
              <a:gd name="T8" fmla="*/ 100 w 128"/>
              <a:gd name="T9" fmla="*/ 69 h 92"/>
              <a:gd name="T10" fmla="*/ 104 w 128"/>
              <a:gd name="T11" fmla="*/ 66 h 92"/>
              <a:gd name="T12" fmla="*/ 103 w 128"/>
              <a:gd name="T13" fmla="*/ 82 h 92"/>
              <a:gd name="T14" fmla="*/ 96 w 128"/>
              <a:gd name="T15" fmla="*/ 92 h 92"/>
              <a:gd name="T16" fmla="*/ 86 w 128"/>
              <a:gd name="T17" fmla="*/ 88 h 92"/>
              <a:gd name="T18" fmla="*/ 50 w 128"/>
              <a:gd name="T19" fmla="*/ 50 h 92"/>
              <a:gd name="T20" fmla="*/ 0 w 128"/>
              <a:gd name="T21" fmla="*/ 42 h 92"/>
              <a:gd name="T22" fmla="*/ 11 w 128"/>
              <a:gd name="T23" fmla="*/ 3 h 92"/>
              <a:gd name="T24" fmla="*/ 22 w 128"/>
              <a:gd name="T25" fmla="*/ 1 h 92"/>
              <a:gd name="T26" fmla="*/ 65 w 128"/>
              <a:gd name="T27" fmla="*/ 19 h 92"/>
              <a:gd name="T28" fmla="*/ 123 w 128"/>
              <a:gd name="T29" fmla="*/ 2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8" h="92">
                <a:moveTo>
                  <a:pt x="123" y="2"/>
                </a:moveTo>
                <a:cubicBezTo>
                  <a:pt x="128" y="19"/>
                  <a:pt x="117" y="34"/>
                  <a:pt x="98" y="35"/>
                </a:cubicBezTo>
                <a:cubicBezTo>
                  <a:pt x="88" y="35"/>
                  <a:pt x="79" y="36"/>
                  <a:pt x="69" y="36"/>
                </a:cubicBezTo>
                <a:cubicBezTo>
                  <a:pt x="69" y="38"/>
                  <a:pt x="68" y="41"/>
                  <a:pt x="67" y="43"/>
                </a:cubicBezTo>
                <a:cubicBezTo>
                  <a:pt x="78" y="52"/>
                  <a:pt x="89" y="60"/>
                  <a:pt x="100" y="69"/>
                </a:cubicBezTo>
                <a:cubicBezTo>
                  <a:pt x="101" y="68"/>
                  <a:pt x="102" y="67"/>
                  <a:pt x="104" y="66"/>
                </a:cubicBezTo>
                <a:cubicBezTo>
                  <a:pt x="104" y="72"/>
                  <a:pt x="104" y="77"/>
                  <a:pt x="103" y="82"/>
                </a:cubicBezTo>
                <a:cubicBezTo>
                  <a:pt x="102" y="86"/>
                  <a:pt x="99" y="90"/>
                  <a:pt x="96" y="92"/>
                </a:cubicBezTo>
                <a:cubicBezTo>
                  <a:pt x="94" y="92"/>
                  <a:pt x="89" y="90"/>
                  <a:pt x="86" y="88"/>
                </a:cubicBezTo>
                <a:cubicBezTo>
                  <a:pt x="74" y="75"/>
                  <a:pt x="62" y="63"/>
                  <a:pt x="50" y="50"/>
                </a:cubicBezTo>
                <a:cubicBezTo>
                  <a:pt x="37" y="36"/>
                  <a:pt x="21" y="35"/>
                  <a:pt x="0" y="42"/>
                </a:cubicBezTo>
                <a:cubicBezTo>
                  <a:pt x="4" y="27"/>
                  <a:pt x="7" y="15"/>
                  <a:pt x="11" y="3"/>
                </a:cubicBezTo>
                <a:cubicBezTo>
                  <a:pt x="11" y="1"/>
                  <a:pt x="21" y="0"/>
                  <a:pt x="22" y="1"/>
                </a:cubicBezTo>
                <a:cubicBezTo>
                  <a:pt x="36" y="21"/>
                  <a:pt x="44" y="24"/>
                  <a:pt x="65" y="19"/>
                </a:cubicBezTo>
                <a:cubicBezTo>
                  <a:pt x="84" y="14"/>
                  <a:pt x="103" y="8"/>
                  <a:pt x="123" y="2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8" name="Freeform 72">
            <a:extLst>
              <a:ext uri="{FF2B5EF4-FFF2-40B4-BE49-F238E27FC236}">
                <a16:creationId xmlns:a16="http://schemas.microsoft.com/office/drawing/2014/main" id="{94212087-17C1-4F60-B61C-703D306CBCEA}"/>
              </a:ext>
            </a:extLst>
          </p:cNvPr>
          <p:cNvSpPr>
            <a:spLocks/>
          </p:cNvSpPr>
          <p:nvPr/>
        </p:nvSpPr>
        <p:spPr bwMode="auto">
          <a:xfrm>
            <a:off x="10634479" y="191212"/>
            <a:ext cx="47025" cy="50626"/>
          </a:xfrm>
          <a:custGeom>
            <a:avLst/>
            <a:gdLst>
              <a:gd name="T0" fmla="*/ 76 w 107"/>
              <a:gd name="T1" fmla="*/ 0 h 115"/>
              <a:gd name="T2" fmla="*/ 94 w 107"/>
              <a:gd name="T3" fmla="*/ 50 h 115"/>
              <a:gd name="T4" fmla="*/ 97 w 107"/>
              <a:gd name="T5" fmla="*/ 58 h 115"/>
              <a:gd name="T6" fmla="*/ 71 w 107"/>
              <a:gd name="T7" fmla="*/ 109 h 115"/>
              <a:gd name="T8" fmla="*/ 24 w 107"/>
              <a:gd name="T9" fmla="*/ 85 h 115"/>
              <a:gd name="T10" fmla="*/ 2 w 107"/>
              <a:gd name="T11" fmla="*/ 39 h 115"/>
              <a:gd name="T12" fmla="*/ 1 w 107"/>
              <a:gd name="T13" fmla="*/ 30 h 115"/>
              <a:gd name="T14" fmla="*/ 30 w 107"/>
              <a:gd name="T15" fmla="*/ 18 h 115"/>
              <a:gd name="T16" fmla="*/ 49 w 107"/>
              <a:gd name="T17" fmla="*/ 86 h 115"/>
              <a:gd name="T18" fmla="*/ 84 w 107"/>
              <a:gd name="T19" fmla="*/ 94 h 115"/>
              <a:gd name="T20" fmla="*/ 87 w 107"/>
              <a:gd name="T21" fmla="*/ 80 h 115"/>
              <a:gd name="T22" fmla="*/ 62 w 107"/>
              <a:gd name="T23" fmla="*/ 18 h 115"/>
              <a:gd name="T24" fmla="*/ 72 w 107"/>
              <a:gd name="T25" fmla="*/ 0 h 115"/>
              <a:gd name="T26" fmla="*/ 76 w 107"/>
              <a:gd name="T27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7" h="115">
                <a:moveTo>
                  <a:pt x="76" y="0"/>
                </a:moveTo>
                <a:cubicBezTo>
                  <a:pt x="82" y="18"/>
                  <a:pt x="88" y="34"/>
                  <a:pt x="94" y="50"/>
                </a:cubicBezTo>
                <a:cubicBezTo>
                  <a:pt x="95" y="53"/>
                  <a:pt x="96" y="56"/>
                  <a:pt x="97" y="58"/>
                </a:cubicBezTo>
                <a:cubicBezTo>
                  <a:pt x="107" y="98"/>
                  <a:pt x="102" y="101"/>
                  <a:pt x="71" y="109"/>
                </a:cubicBezTo>
                <a:cubicBezTo>
                  <a:pt x="45" y="115"/>
                  <a:pt x="34" y="109"/>
                  <a:pt x="24" y="85"/>
                </a:cubicBezTo>
                <a:cubicBezTo>
                  <a:pt x="17" y="69"/>
                  <a:pt x="9" y="54"/>
                  <a:pt x="2" y="39"/>
                </a:cubicBezTo>
                <a:cubicBezTo>
                  <a:pt x="0" y="36"/>
                  <a:pt x="0" y="30"/>
                  <a:pt x="1" y="30"/>
                </a:cubicBezTo>
                <a:cubicBezTo>
                  <a:pt x="10" y="25"/>
                  <a:pt x="20" y="21"/>
                  <a:pt x="30" y="18"/>
                </a:cubicBezTo>
                <a:cubicBezTo>
                  <a:pt x="24" y="46"/>
                  <a:pt x="41" y="65"/>
                  <a:pt x="49" y="86"/>
                </a:cubicBezTo>
                <a:cubicBezTo>
                  <a:pt x="54" y="100"/>
                  <a:pt x="72" y="103"/>
                  <a:pt x="84" y="94"/>
                </a:cubicBezTo>
                <a:cubicBezTo>
                  <a:pt x="87" y="91"/>
                  <a:pt x="89" y="84"/>
                  <a:pt x="87" y="80"/>
                </a:cubicBezTo>
                <a:cubicBezTo>
                  <a:pt x="80" y="59"/>
                  <a:pt x="71" y="38"/>
                  <a:pt x="62" y="18"/>
                </a:cubicBezTo>
                <a:cubicBezTo>
                  <a:pt x="55" y="3"/>
                  <a:pt x="56" y="1"/>
                  <a:pt x="72" y="0"/>
                </a:cubicBezTo>
                <a:cubicBezTo>
                  <a:pt x="74" y="0"/>
                  <a:pt x="76" y="0"/>
                  <a:pt x="76" y="0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9" name="Freeform 73">
            <a:extLst>
              <a:ext uri="{FF2B5EF4-FFF2-40B4-BE49-F238E27FC236}">
                <a16:creationId xmlns:a16="http://schemas.microsoft.com/office/drawing/2014/main" id="{6E3439DA-CF57-4443-95E5-234B446A4676}"/>
              </a:ext>
            </a:extLst>
          </p:cNvPr>
          <p:cNvSpPr>
            <a:spLocks/>
          </p:cNvSpPr>
          <p:nvPr/>
        </p:nvSpPr>
        <p:spPr bwMode="auto">
          <a:xfrm>
            <a:off x="10876804" y="364695"/>
            <a:ext cx="51473" cy="42576"/>
          </a:xfrm>
          <a:custGeom>
            <a:avLst/>
            <a:gdLst>
              <a:gd name="T0" fmla="*/ 8 w 117"/>
              <a:gd name="T1" fmla="*/ 72 h 97"/>
              <a:gd name="T2" fmla="*/ 14 w 117"/>
              <a:gd name="T3" fmla="*/ 25 h 97"/>
              <a:gd name="T4" fmla="*/ 93 w 117"/>
              <a:gd name="T5" fmla="*/ 40 h 97"/>
              <a:gd name="T6" fmla="*/ 101 w 117"/>
              <a:gd name="T7" fmla="*/ 24 h 97"/>
              <a:gd name="T8" fmla="*/ 94 w 117"/>
              <a:gd name="T9" fmla="*/ 9 h 97"/>
              <a:gd name="T10" fmla="*/ 116 w 117"/>
              <a:gd name="T11" fmla="*/ 0 h 97"/>
              <a:gd name="T12" fmla="*/ 116 w 117"/>
              <a:gd name="T13" fmla="*/ 83 h 97"/>
              <a:gd name="T14" fmla="*/ 93 w 117"/>
              <a:gd name="T15" fmla="*/ 93 h 97"/>
              <a:gd name="T16" fmla="*/ 96 w 117"/>
              <a:gd name="T17" fmla="*/ 82 h 97"/>
              <a:gd name="T18" fmla="*/ 84 w 117"/>
              <a:gd name="T19" fmla="*/ 63 h 97"/>
              <a:gd name="T20" fmla="*/ 62 w 117"/>
              <a:gd name="T21" fmla="*/ 61 h 97"/>
              <a:gd name="T22" fmla="*/ 8 w 117"/>
              <a:gd name="T23" fmla="*/ 72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7" h="97">
                <a:moveTo>
                  <a:pt x="8" y="72"/>
                </a:moveTo>
                <a:cubicBezTo>
                  <a:pt x="0" y="51"/>
                  <a:pt x="2" y="40"/>
                  <a:pt x="14" y="25"/>
                </a:cubicBezTo>
                <a:cubicBezTo>
                  <a:pt x="38" y="42"/>
                  <a:pt x="66" y="37"/>
                  <a:pt x="93" y="40"/>
                </a:cubicBezTo>
                <a:cubicBezTo>
                  <a:pt x="102" y="42"/>
                  <a:pt x="106" y="32"/>
                  <a:pt x="101" y="24"/>
                </a:cubicBezTo>
                <a:cubicBezTo>
                  <a:pt x="99" y="19"/>
                  <a:pt x="97" y="14"/>
                  <a:pt x="94" y="9"/>
                </a:cubicBezTo>
                <a:cubicBezTo>
                  <a:pt x="101" y="6"/>
                  <a:pt x="108" y="3"/>
                  <a:pt x="116" y="0"/>
                </a:cubicBezTo>
                <a:cubicBezTo>
                  <a:pt x="116" y="30"/>
                  <a:pt x="117" y="57"/>
                  <a:pt x="116" y="83"/>
                </a:cubicBezTo>
                <a:cubicBezTo>
                  <a:pt x="115" y="97"/>
                  <a:pt x="102" y="89"/>
                  <a:pt x="93" y="93"/>
                </a:cubicBezTo>
                <a:cubicBezTo>
                  <a:pt x="95" y="88"/>
                  <a:pt x="95" y="85"/>
                  <a:pt x="96" y="82"/>
                </a:cubicBezTo>
                <a:cubicBezTo>
                  <a:pt x="104" y="64"/>
                  <a:pt x="103" y="63"/>
                  <a:pt x="84" y="63"/>
                </a:cubicBezTo>
                <a:cubicBezTo>
                  <a:pt x="77" y="63"/>
                  <a:pt x="69" y="63"/>
                  <a:pt x="62" y="61"/>
                </a:cubicBezTo>
                <a:cubicBezTo>
                  <a:pt x="43" y="56"/>
                  <a:pt x="25" y="57"/>
                  <a:pt x="8" y="72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0" name="Freeform 74">
            <a:extLst>
              <a:ext uri="{FF2B5EF4-FFF2-40B4-BE49-F238E27FC236}">
                <a16:creationId xmlns:a16="http://schemas.microsoft.com/office/drawing/2014/main" id="{5EE211B5-3CF8-43E9-9D34-26599672E9B6}"/>
              </a:ext>
            </a:extLst>
          </p:cNvPr>
          <p:cNvSpPr>
            <a:spLocks noEditPoints="1"/>
          </p:cNvSpPr>
          <p:nvPr/>
        </p:nvSpPr>
        <p:spPr bwMode="auto">
          <a:xfrm>
            <a:off x="10553139" y="278907"/>
            <a:ext cx="49566" cy="42153"/>
          </a:xfrm>
          <a:custGeom>
            <a:avLst/>
            <a:gdLst>
              <a:gd name="T0" fmla="*/ 113 w 113"/>
              <a:gd name="T1" fmla="*/ 18 h 96"/>
              <a:gd name="T2" fmla="*/ 96 w 113"/>
              <a:gd name="T3" fmla="*/ 32 h 96"/>
              <a:gd name="T4" fmla="*/ 70 w 113"/>
              <a:gd name="T5" fmla="*/ 31 h 96"/>
              <a:gd name="T6" fmla="*/ 62 w 113"/>
              <a:gd name="T7" fmla="*/ 52 h 96"/>
              <a:gd name="T8" fmla="*/ 86 w 113"/>
              <a:gd name="T9" fmla="*/ 75 h 96"/>
              <a:gd name="T10" fmla="*/ 71 w 113"/>
              <a:gd name="T11" fmla="*/ 94 h 96"/>
              <a:gd name="T12" fmla="*/ 59 w 113"/>
              <a:gd name="T13" fmla="*/ 91 h 96"/>
              <a:gd name="T14" fmla="*/ 2 w 113"/>
              <a:gd name="T15" fmla="*/ 16 h 96"/>
              <a:gd name="T16" fmla="*/ 1 w 113"/>
              <a:gd name="T17" fmla="*/ 4 h 96"/>
              <a:gd name="T18" fmla="*/ 12 w 113"/>
              <a:gd name="T19" fmla="*/ 1 h 96"/>
              <a:gd name="T20" fmla="*/ 113 w 113"/>
              <a:gd name="T21" fmla="*/ 18 h 96"/>
              <a:gd name="T22" fmla="*/ 22 w 113"/>
              <a:gd name="T23" fmla="*/ 15 h 96"/>
              <a:gd name="T24" fmla="*/ 45 w 113"/>
              <a:gd name="T25" fmla="*/ 43 h 96"/>
              <a:gd name="T26" fmla="*/ 55 w 113"/>
              <a:gd name="T27" fmla="*/ 23 h 96"/>
              <a:gd name="T28" fmla="*/ 22 w 113"/>
              <a:gd name="T29" fmla="*/ 1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3" h="96">
                <a:moveTo>
                  <a:pt x="113" y="18"/>
                </a:moveTo>
                <a:cubicBezTo>
                  <a:pt x="113" y="34"/>
                  <a:pt x="108" y="38"/>
                  <a:pt x="96" y="32"/>
                </a:cubicBezTo>
                <a:cubicBezTo>
                  <a:pt x="87" y="28"/>
                  <a:pt x="78" y="21"/>
                  <a:pt x="70" y="31"/>
                </a:cubicBezTo>
                <a:cubicBezTo>
                  <a:pt x="65" y="37"/>
                  <a:pt x="60" y="47"/>
                  <a:pt x="62" y="52"/>
                </a:cubicBezTo>
                <a:cubicBezTo>
                  <a:pt x="66" y="60"/>
                  <a:pt x="76" y="66"/>
                  <a:pt x="86" y="75"/>
                </a:cubicBezTo>
                <a:cubicBezTo>
                  <a:pt x="83" y="79"/>
                  <a:pt x="78" y="87"/>
                  <a:pt x="71" y="94"/>
                </a:cubicBezTo>
                <a:cubicBezTo>
                  <a:pt x="69" y="96"/>
                  <a:pt x="61" y="93"/>
                  <a:pt x="59" y="91"/>
                </a:cubicBezTo>
                <a:cubicBezTo>
                  <a:pt x="40" y="66"/>
                  <a:pt x="21" y="41"/>
                  <a:pt x="2" y="16"/>
                </a:cubicBezTo>
                <a:cubicBezTo>
                  <a:pt x="0" y="13"/>
                  <a:pt x="0" y="7"/>
                  <a:pt x="1" y="4"/>
                </a:cubicBezTo>
                <a:cubicBezTo>
                  <a:pt x="3" y="2"/>
                  <a:pt x="9" y="0"/>
                  <a:pt x="12" y="1"/>
                </a:cubicBezTo>
                <a:cubicBezTo>
                  <a:pt x="46" y="6"/>
                  <a:pt x="79" y="12"/>
                  <a:pt x="113" y="18"/>
                </a:cubicBezTo>
                <a:close/>
                <a:moveTo>
                  <a:pt x="22" y="15"/>
                </a:moveTo>
                <a:cubicBezTo>
                  <a:pt x="31" y="26"/>
                  <a:pt x="37" y="34"/>
                  <a:pt x="45" y="43"/>
                </a:cubicBezTo>
                <a:cubicBezTo>
                  <a:pt x="48" y="35"/>
                  <a:pt x="51" y="29"/>
                  <a:pt x="55" y="23"/>
                </a:cubicBezTo>
                <a:cubicBezTo>
                  <a:pt x="44" y="20"/>
                  <a:pt x="35" y="18"/>
                  <a:pt x="22" y="15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1" name="Freeform 75">
            <a:extLst>
              <a:ext uri="{FF2B5EF4-FFF2-40B4-BE49-F238E27FC236}">
                <a16:creationId xmlns:a16="http://schemas.microsoft.com/office/drawing/2014/main" id="{3F9204C9-4FAD-4F53-BA29-C12C5BEF171F}"/>
              </a:ext>
            </a:extLst>
          </p:cNvPr>
          <p:cNvSpPr>
            <a:spLocks/>
          </p:cNvSpPr>
          <p:nvPr/>
        </p:nvSpPr>
        <p:spPr bwMode="auto">
          <a:xfrm>
            <a:off x="10874262" y="326779"/>
            <a:ext cx="56345" cy="34315"/>
          </a:xfrm>
          <a:custGeom>
            <a:avLst/>
            <a:gdLst>
              <a:gd name="T0" fmla="*/ 23 w 128"/>
              <a:gd name="T1" fmla="*/ 30 h 78"/>
              <a:gd name="T2" fmla="*/ 82 w 128"/>
              <a:gd name="T3" fmla="*/ 22 h 78"/>
              <a:gd name="T4" fmla="*/ 108 w 128"/>
              <a:gd name="T5" fmla="*/ 0 h 78"/>
              <a:gd name="T6" fmla="*/ 119 w 128"/>
              <a:gd name="T7" fmla="*/ 13 h 78"/>
              <a:gd name="T8" fmla="*/ 126 w 128"/>
              <a:gd name="T9" fmla="*/ 39 h 78"/>
              <a:gd name="T10" fmla="*/ 113 w 128"/>
              <a:gd name="T11" fmla="*/ 52 h 78"/>
              <a:gd name="T12" fmla="*/ 46 w 128"/>
              <a:gd name="T13" fmla="*/ 54 h 78"/>
              <a:gd name="T14" fmla="*/ 21 w 128"/>
              <a:gd name="T15" fmla="*/ 70 h 78"/>
              <a:gd name="T16" fmla="*/ 7 w 128"/>
              <a:gd name="T17" fmla="*/ 69 h 78"/>
              <a:gd name="T18" fmla="*/ 1 w 128"/>
              <a:gd name="T19" fmla="*/ 26 h 78"/>
              <a:gd name="T20" fmla="*/ 8 w 128"/>
              <a:gd name="T21" fmla="*/ 16 h 78"/>
              <a:gd name="T22" fmla="*/ 23 w 128"/>
              <a:gd name="T23" fmla="*/ 3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8" h="78">
                <a:moveTo>
                  <a:pt x="23" y="30"/>
                </a:moveTo>
                <a:cubicBezTo>
                  <a:pt x="41" y="28"/>
                  <a:pt x="62" y="25"/>
                  <a:pt x="82" y="22"/>
                </a:cubicBezTo>
                <a:cubicBezTo>
                  <a:pt x="95" y="21"/>
                  <a:pt x="105" y="18"/>
                  <a:pt x="108" y="0"/>
                </a:cubicBezTo>
                <a:cubicBezTo>
                  <a:pt x="113" y="6"/>
                  <a:pt x="118" y="9"/>
                  <a:pt x="119" y="13"/>
                </a:cubicBezTo>
                <a:cubicBezTo>
                  <a:pt x="122" y="21"/>
                  <a:pt x="124" y="30"/>
                  <a:pt x="126" y="39"/>
                </a:cubicBezTo>
                <a:cubicBezTo>
                  <a:pt x="128" y="49"/>
                  <a:pt x="122" y="56"/>
                  <a:pt x="113" y="52"/>
                </a:cubicBezTo>
                <a:cubicBezTo>
                  <a:pt x="90" y="40"/>
                  <a:pt x="68" y="51"/>
                  <a:pt x="46" y="54"/>
                </a:cubicBezTo>
                <a:cubicBezTo>
                  <a:pt x="35" y="55"/>
                  <a:pt x="25" y="57"/>
                  <a:pt x="21" y="70"/>
                </a:cubicBezTo>
                <a:cubicBezTo>
                  <a:pt x="19" y="77"/>
                  <a:pt x="9" y="78"/>
                  <a:pt x="7" y="69"/>
                </a:cubicBezTo>
                <a:cubicBezTo>
                  <a:pt x="3" y="55"/>
                  <a:pt x="2" y="41"/>
                  <a:pt x="1" y="26"/>
                </a:cubicBezTo>
                <a:cubicBezTo>
                  <a:pt x="0" y="23"/>
                  <a:pt x="5" y="20"/>
                  <a:pt x="8" y="16"/>
                </a:cubicBezTo>
                <a:cubicBezTo>
                  <a:pt x="12" y="20"/>
                  <a:pt x="17" y="24"/>
                  <a:pt x="23" y="30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2" name="Freeform 76">
            <a:extLst>
              <a:ext uri="{FF2B5EF4-FFF2-40B4-BE49-F238E27FC236}">
                <a16:creationId xmlns:a16="http://schemas.microsoft.com/office/drawing/2014/main" id="{73DDF204-267B-4DAA-A55D-1F5C6DDF490E}"/>
              </a:ext>
            </a:extLst>
          </p:cNvPr>
          <p:cNvSpPr>
            <a:spLocks/>
          </p:cNvSpPr>
          <p:nvPr/>
        </p:nvSpPr>
        <p:spPr bwMode="auto">
          <a:xfrm>
            <a:off x="10605036" y="500262"/>
            <a:ext cx="38128" cy="44271"/>
          </a:xfrm>
          <a:custGeom>
            <a:avLst/>
            <a:gdLst>
              <a:gd name="T0" fmla="*/ 19 w 87"/>
              <a:gd name="T1" fmla="*/ 100 h 101"/>
              <a:gd name="T2" fmla="*/ 6 w 87"/>
              <a:gd name="T3" fmla="*/ 81 h 101"/>
              <a:gd name="T4" fmla="*/ 31 w 87"/>
              <a:gd name="T5" fmla="*/ 46 h 101"/>
              <a:gd name="T6" fmla="*/ 29 w 87"/>
              <a:gd name="T7" fmla="*/ 18 h 101"/>
              <a:gd name="T8" fmla="*/ 28 w 87"/>
              <a:gd name="T9" fmla="*/ 6 h 101"/>
              <a:gd name="T10" fmla="*/ 42 w 87"/>
              <a:gd name="T11" fmla="*/ 1 h 101"/>
              <a:gd name="T12" fmla="*/ 64 w 87"/>
              <a:gd name="T13" fmla="*/ 1 h 101"/>
              <a:gd name="T14" fmla="*/ 87 w 87"/>
              <a:gd name="T15" fmla="*/ 3 h 101"/>
              <a:gd name="T16" fmla="*/ 82 w 87"/>
              <a:gd name="T17" fmla="*/ 22 h 101"/>
              <a:gd name="T18" fmla="*/ 32 w 87"/>
              <a:gd name="T19" fmla="*/ 92 h 101"/>
              <a:gd name="T20" fmla="*/ 19 w 87"/>
              <a:gd name="T21" fmla="*/ 10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7" h="101">
                <a:moveTo>
                  <a:pt x="19" y="100"/>
                </a:moveTo>
                <a:cubicBezTo>
                  <a:pt x="6" y="101"/>
                  <a:pt x="0" y="90"/>
                  <a:pt x="6" y="81"/>
                </a:cubicBezTo>
                <a:cubicBezTo>
                  <a:pt x="13" y="69"/>
                  <a:pt x="22" y="57"/>
                  <a:pt x="31" y="46"/>
                </a:cubicBezTo>
                <a:cubicBezTo>
                  <a:pt x="39" y="36"/>
                  <a:pt x="44" y="27"/>
                  <a:pt x="29" y="18"/>
                </a:cubicBezTo>
                <a:cubicBezTo>
                  <a:pt x="27" y="17"/>
                  <a:pt x="26" y="8"/>
                  <a:pt x="28" y="6"/>
                </a:cubicBezTo>
                <a:cubicBezTo>
                  <a:pt x="31" y="3"/>
                  <a:pt x="37" y="1"/>
                  <a:pt x="42" y="1"/>
                </a:cubicBezTo>
                <a:cubicBezTo>
                  <a:pt x="49" y="0"/>
                  <a:pt x="56" y="0"/>
                  <a:pt x="64" y="1"/>
                </a:cubicBezTo>
                <a:cubicBezTo>
                  <a:pt x="72" y="1"/>
                  <a:pt x="79" y="2"/>
                  <a:pt x="87" y="3"/>
                </a:cubicBezTo>
                <a:cubicBezTo>
                  <a:pt x="86" y="9"/>
                  <a:pt x="86" y="17"/>
                  <a:pt x="82" y="22"/>
                </a:cubicBezTo>
                <a:cubicBezTo>
                  <a:pt x="66" y="46"/>
                  <a:pt x="49" y="69"/>
                  <a:pt x="32" y="92"/>
                </a:cubicBezTo>
                <a:cubicBezTo>
                  <a:pt x="28" y="97"/>
                  <a:pt x="21" y="99"/>
                  <a:pt x="19" y="100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3" name="Freeform 77">
            <a:extLst>
              <a:ext uri="{FF2B5EF4-FFF2-40B4-BE49-F238E27FC236}">
                <a16:creationId xmlns:a16="http://schemas.microsoft.com/office/drawing/2014/main" id="{6333112B-A62B-423D-A85C-9ECB30C590F2}"/>
              </a:ext>
            </a:extLst>
          </p:cNvPr>
          <p:cNvSpPr>
            <a:spLocks/>
          </p:cNvSpPr>
          <p:nvPr/>
        </p:nvSpPr>
        <p:spPr bwMode="auto">
          <a:xfrm>
            <a:off x="10770046" y="186764"/>
            <a:ext cx="40035" cy="48931"/>
          </a:xfrm>
          <a:custGeom>
            <a:avLst/>
            <a:gdLst>
              <a:gd name="T0" fmla="*/ 91 w 91"/>
              <a:gd name="T1" fmla="*/ 27 h 111"/>
              <a:gd name="T2" fmla="*/ 40 w 91"/>
              <a:gd name="T3" fmla="*/ 89 h 111"/>
              <a:gd name="T4" fmla="*/ 16 w 91"/>
              <a:gd name="T5" fmla="*/ 104 h 111"/>
              <a:gd name="T6" fmla="*/ 6 w 91"/>
              <a:gd name="T7" fmla="*/ 78 h 111"/>
              <a:gd name="T8" fmla="*/ 0 w 91"/>
              <a:gd name="T9" fmla="*/ 15 h 111"/>
              <a:gd name="T10" fmla="*/ 4 w 91"/>
              <a:gd name="T11" fmla="*/ 0 h 111"/>
              <a:gd name="T12" fmla="*/ 29 w 91"/>
              <a:gd name="T13" fmla="*/ 5 h 111"/>
              <a:gd name="T14" fmla="*/ 28 w 91"/>
              <a:gd name="T15" fmla="*/ 19 h 111"/>
              <a:gd name="T16" fmla="*/ 25 w 91"/>
              <a:gd name="T17" fmla="*/ 70 h 111"/>
              <a:gd name="T18" fmla="*/ 38 w 91"/>
              <a:gd name="T19" fmla="*/ 72 h 111"/>
              <a:gd name="T20" fmla="*/ 66 w 91"/>
              <a:gd name="T21" fmla="*/ 26 h 111"/>
              <a:gd name="T22" fmla="*/ 91 w 91"/>
              <a:gd name="T23" fmla="*/ 27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1" h="111">
                <a:moveTo>
                  <a:pt x="91" y="27"/>
                </a:moveTo>
                <a:cubicBezTo>
                  <a:pt x="74" y="48"/>
                  <a:pt x="57" y="69"/>
                  <a:pt x="40" y="89"/>
                </a:cubicBezTo>
                <a:cubicBezTo>
                  <a:pt x="33" y="97"/>
                  <a:pt x="27" y="111"/>
                  <a:pt x="16" y="104"/>
                </a:cubicBezTo>
                <a:cubicBezTo>
                  <a:pt x="10" y="101"/>
                  <a:pt x="8" y="87"/>
                  <a:pt x="6" y="78"/>
                </a:cubicBezTo>
                <a:cubicBezTo>
                  <a:pt x="4" y="57"/>
                  <a:pt x="2" y="36"/>
                  <a:pt x="0" y="15"/>
                </a:cubicBezTo>
                <a:cubicBezTo>
                  <a:pt x="0" y="10"/>
                  <a:pt x="3" y="0"/>
                  <a:pt x="4" y="0"/>
                </a:cubicBezTo>
                <a:cubicBezTo>
                  <a:pt x="12" y="0"/>
                  <a:pt x="21" y="2"/>
                  <a:pt x="29" y="5"/>
                </a:cubicBezTo>
                <a:cubicBezTo>
                  <a:pt x="30" y="5"/>
                  <a:pt x="28" y="14"/>
                  <a:pt x="28" y="19"/>
                </a:cubicBezTo>
                <a:cubicBezTo>
                  <a:pt x="27" y="36"/>
                  <a:pt x="25" y="53"/>
                  <a:pt x="25" y="70"/>
                </a:cubicBezTo>
                <a:cubicBezTo>
                  <a:pt x="26" y="78"/>
                  <a:pt x="33" y="80"/>
                  <a:pt x="38" y="72"/>
                </a:cubicBezTo>
                <a:cubicBezTo>
                  <a:pt x="47" y="57"/>
                  <a:pt x="63" y="46"/>
                  <a:pt x="66" y="26"/>
                </a:cubicBezTo>
                <a:cubicBezTo>
                  <a:pt x="68" y="15"/>
                  <a:pt x="81" y="16"/>
                  <a:pt x="91" y="27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4" name="Freeform 78">
            <a:extLst>
              <a:ext uri="{FF2B5EF4-FFF2-40B4-BE49-F238E27FC236}">
                <a16:creationId xmlns:a16="http://schemas.microsoft.com/office/drawing/2014/main" id="{7B37ED85-F809-4408-B7A3-2785B5CEEBE4}"/>
              </a:ext>
            </a:extLst>
          </p:cNvPr>
          <p:cNvSpPr>
            <a:spLocks/>
          </p:cNvSpPr>
          <p:nvPr/>
        </p:nvSpPr>
        <p:spPr bwMode="auto">
          <a:xfrm>
            <a:off x="10736154" y="180197"/>
            <a:ext cx="17581" cy="46177"/>
          </a:xfrm>
          <a:custGeom>
            <a:avLst/>
            <a:gdLst>
              <a:gd name="T0" fmla="*/ 40 w 40"/>
              <a:gd name="T1" fmla="*/ 5 h 105"/>
              <a:gd name="T2" fmla="*/ 30 w 40"/>
              <a:gd name="T3" fmla="*/ 102 h 105"/>
              <a:gd name="T4" fmla="*/ 0 w 40"/>
              <a:gd name="T5" fmla="*/ 105 h 105"/>
              <a:gd name="T6" fmla="*/ 9 w 40"/>
              <a:gd name="T7" fmla="*/ 56 h 105"/>
              <a:gd name="T8" fmla="*/ 8 w 40"/>
              <a:gd name="T9" fmla="*/ 16 h 105"/>
              <a:gd name="T10" fmla="*/ 9 w 40"/>
              <a:gd name="T11" fmla="*/ 3 h 105"/>
              <a:gd name="T12" fmla="*/ 22 w 40"/>
              <a:gd name="T13" fmla="*/ 1 h 105"/>
              <a:gd name="T14" fmla="*/ 40 w 40"/>
              <a:gd name="T15" fmla="*/ 5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" h="105">
                <a:moveTo>
                  <a:pt x="40" y="5"/>
                </a:moveTo>
                <a:cubicBezTo>
                  <a:pt x="36" y="38"/>
                  <a:pt x="33" y="69"/>
                  <a:pt x="30" y="102"/>
                </a:cubicBezTo>
                <a:cubicBezTo>
                  <a:pt x="23" y="103"/>
                  <a:pt x="12" y="104"/>
                  <a:pt x="0" y="105"/>
                </a:cubicBezTo>
                <a:cubicBezTo>
                  <a:pt x="3" y="87"/>
                  <a:pt x="8" y="72"/>
                  <a:pt x="9" y="56"/>
                </a:cubicBezTo>
                <a:cubicBezTo>
                  <a:pt x="10" y="43"/>
                  <a:pt x="8" y="30"/>
                  <a:pt x="8" y="16"/>
                </a:cubicBezTo>
                <a:cubicBezTo>
                  <a:pt x="8" y="12"/>
                  <a:pt x="7" y="6"/>
                  <a:pt x="9" y="3"/>
                </a:cubicBezTo>
                <a:cubicBezTo>
                  <a:pt x="12" y="0"/>
                  <a:pt x="18" y="0"/>
                  <a:pt x="22" y="1"/>
                </a:cubicBezTo>
                <a:cubicBezTo>
                  <a:pt x="29" y="2"/>
                  <a:pt x="36" y="4"/>
                  <a:pt x="40" y="5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5" name="Freeform 79">
            <a:extLst>
              <a:ext uri="{FF2B5EF4-FFF2-40B4-BE49-F238E27FC236}">
                <a16:creationId xmlns:a16="http://schemas.microsoft.com/office/drawing/2014/main" id="{7554423C-33AB-4F0C-9740-A5B5D6B4970A}"/>
              </a:ext>
            </a:extLst>
          </p:cNvPr>
          <p:cNvSpPr>
            <a:spLocks noEditPoints="1"/>
          </p:cNvSpPr>
          <p:nvPr/>
        </p:nvSpPr>
        <p:spPr bwMode="auto">
          <a:xfrm>
            <a:off x="10726410" y="393291"/>
            <a:ext cx="98921" cy="94897"/>
          </a:xfrm>
          <a:custGeom>
            <a:avLst/>
            <a:gdLst>
              <a:gd name="T0" fmla="*/ 89 w 225"/>
              <a:gd name="T1" fmla="*/ 97 h 216"/>
              <a:gd name="T2" fmla="*/ 47 w 225"/>
              <a:gd name="T3" fmla="*/ 105 h 216"/>
              <a:gd name="T4" fmla="*/ 5 w 225"/>
              <a:gd name="T5" fmla="*/ 116 h 216"/>
              <a:gd name="T6" fmla="*/ 19 w 225"/>
              <a:gd name="T7" fmla="*/ 83 h 216"/>
              <a:gd name="T8" fmla="*/ 83 w 225"/>
              <a:gd name="T9" fmla="*/ 60 h 216"/>
              <a:gd name="T10" fmla="*/ 96 w 225"/>
              <a:gd name="T11" fmla="*/ 57 h 216"/>
              <a:gd name="T12" fmla="*/ 96 w 225"/>
              <a:gd name="T13" fmla="*/ 50 h 216"/>
              <a:gd name="T14" fmla="*/ 65 w 225"/>
              <a:gd name="T15" fmla="*/ 48 h 216"/>
              <a:gd name="T16" fmla="*/ 42 w 225"/>
              <a:gd name="T17" fmla="*/ 39 h 216"/>
              <a:gd name="T18" fmla="*/ 62 w 225"/>
              <a:gd name="T19" fmla="*/ 13 h 216"/>
              <a:gd name="T20" fmla="*/ 152 w 225"/>
              <a:gd name="T21" fmla="*/ 6 h 216"/>
              <a:gd name="T22" fmla="*/ 154 w 225"/>
              <a:gd name="T23" fmla="*/ 12 h 216"/>
              <a:gd name="T24" fmla="*/ 146 w 225"/>
              <a:gd name="T25" fmla="*/ 32 h 216"/>
              <a:gd name="T26" fmla="*/ 145 w 225"/>
              <a:gd name="T27" fmla="*/ 46 h 216"/>
              <a:gd name="T28" fmla="*/ 159 w 225"/>
              <a:gd name="T29" fmla="*/ 45 h 216"/>
              <a:gd name="T30" fmla="*/ 187 w 225"/>
              <a:gd name="T31" fmla="*/ 23 h 216"/>
              <a:gd name="T32" fmla="*/ 203 w 225"/>
              <a:gd name="T33" fmla="*/ 6 h 216"/>
              <a:gd name="T34" fmla="*/ 224 w 225"/>
              <a:gd name="T35" fmla="*/ 17 h 216"/>
              <a:gd name="T36" fmla="*/ 217 w 225"/>
              <a:gd name="T37" fmla="*/ 106 h 216"/>
              <a:gd name="T38" fmla="*/ 171 w 225"/>
              <a:gd name="T39" fmla="*/ 135 h 216"/>
              <a:gd name="T40" fmla="*/ 139 w 225"/>
              <a:gd name="T41" fmla="*/ 141 h 216"/>
              <a:gd name="T42" fmla="*/ 156 w 225"/>
              <a:gd name="T43" fmla="*/ 180 h 216"/>
              <a:gd name="T44" fmla="*/ 161 w 225"/>
              <a:gd name="T45" fmla="*/ 197 h 216"/>
              <a:gd name="T46" fmla="*/ 159 w 225"/>
              <a:gd name="T47" fmla="*/ 214 h 216"/>
              <a:gd name="T48" fmla="*/ 139 w 225"/>
              <a:gd name="T49" fmla="*/ 212 h 216"/>
              <a:gd name="T50" fmla="*/ 97 w 225"/>
              <a:gd name="T51" fmla="*/ 166 h 216"/>
              <a:gd name="T52" fmla="*/ 73 w 225"/>
              <a:gd name="T53" fmla="*/ 159 h 216"/>
              <a:gd name="T54" fmla="*/ 24 w 225"/>
              <a:gd name="T55" fmla="*/ 178 h 216"/>
              <a:gd name="T56" fmla="*/ 2 w 225"/>
              <a:gd name="T57" fmla="*/ 174 h 216"/>
              <a:gd name="T58" fmla="*/ 8 w 225"/>
              <a:gd name="T59" fmla="*/ 154 h 216"/>
              <a:gd name="T60" fmla="*/ 65 w 225"/>
              <a:gd name="T61" fmla="*/ 121 h 216"/>
              <a:gd name="T62" fmla="*/ 89 w 225"/>
              <a:gd name="T63" fmla="*/ 97 h 216"/>
              <a:gd name="T64" fmla="*/ 178 w 225"/>
              <a:gd name="T65" fmla="*/ 75 h 216"/>
              <a:gd name="T66" fmla="*/ 146 w 225"/>
              <a:gd name="T67" fmla="*/ 75 h 216"/>
              <a:gd name="T68" fmla="*/ 138 w 225"/>
              <a:gd name="T69" fmla="*/ 83 h 216"/>
              <a:gd name="T70" fmla="*/ 141 w 225"/>
              <a:gd name="T71" fmla="*/ 94 h 216"/>
              <a:gd name="T72" fmla="*/ 168 w 225"/>
              <a:gd name="T73" fmla="*/ 92 h 216"/>
              <a:gd name="T74" fmla="*/ 178 w 225"/>
              <a:gd name="T75" fmla="*/ 75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25" h="216">
                <a:moveTo>
                  <a:pt x="89" y="97"/>
                </a:moveTo>
                <a:cubicBezTo>
                  <a:pt x="75" y="100"/>
                  <a:pt x="61" y="102"/>
                  <a:pt x="47" y="105"/>
                </a:cubicBezTo>
                <a:cubicBezTo>
                  <a:pt x="33" y="108"/>
                  <a:pt x="20" y="112"/>
                  <a:pt x="5" y="116"/>
                </a:cubicBezTo>
                <a:cubicBezTo>
                  <a:pt x="0" y="98"/>
                  <a:pt x="11" y="90"/>
                  <a:pt x="19" y="83"/>
                </a:cubicBezTo>
                <a:cubicBezTo>
                  <a:pt x="38" y="67"/>
                  <a:pt x="60" y="63"/>
                  <a:pt x="83" y="60"/>
                </a:cubicBezTo>
                <a:cubicBezTo>
                  <a:pt x="88" y="60"/>
                  <a:pt x="92" y="58"/>
                  <a:pt x="96" y="57"/>
                </a:cubicBezTo>
                <a:cubicBezTo>
                  <a:pt x="96" y="55"/>
                  <a:pt x="96" y="53"/>
                  <a:pt x="96" y="50"/>
                </a:cubicBezTo>
                <a:cubicBezTo>
                  <a:pt x="86" y="50"/>
                  <a:pt x="76" y="49"/>
                  <a:pt x="65" y="48"/>
                </a:cubicBezTo>
                <a:cubicBezTo>
                  <a:pt x="57" y="47"/>
                  <a:pt x="45" y="52"/>
                  <a:pt x="42" y="39"/>
                </a:cubicBezTo>
                <a:cubicBezTo>
                  <a:pt x="39" y="29"/>
                  <a:pt x="51" y="14"/>
                  <a:pt x="62" y="13"/>
                </a:cubicBezTo>
                <a:cubicBezTo>
                  <a:pt x="92" y="10"/>
                  <a:pt x="122" y="8"/>
                  <a:pt x="152" y="6"/>
                </a:cubicBezTo>
                <a:cubicBezTo>
                  <a:pt x="152" y="8"/>
                  <a:pt x="153" y="10"/>
                  <a:pt x="154" y="12"/>
                </a:cubicBezTo>
                <a:cubicBezTo>
                  <a:pt x="151" y="18"/>
                  <a:pt x="148" y="25"/>
                  <a:pt x="146" y="32"/>
                </a:cubicBezTo>
                <a:cubicBezTo>
                  <a:pt x="145" y="36"/>
                  <a:pt x="145" y="41"/>
                  <a:pt x="145" y="46"/>
                </a:cubicBezTo>
                <a:cubicBezTo>
                  <a:pt x="149" y="46"/>
                  <a:pt x="154" y="47"/>
                  <a:pt x="159" y="45"/>
                </a:cubicBezTo>
                <a:cubicBezTo>
                  <a:pt x="171" y="42"/>
                  <a:pt x="181" y="35"/>
                  <a:pt x="187" y="23"/>
                </a:cubicBezTo>
                <a:cubicBezTo>
                  <a:pt x="190" y="16"/>
                  <a:pt x="196" y="10"/>
                  <a:pt x="203" y="6"/>
                </a:cubicBezTo>
                <a:cubicBezTo>
                  <a:pt x="213" y="0"/>
                  <a:pt x="225" y="6"/>
                  <a:pt x="224" y="17"/>
                </a:cubicBezTo>
                <a:cubicBezTo>
                  <a:pt x="223" y="47"/>
                  <a:pt x="222" y="77"/>
                  <a:pt x="217" y="106"/>
                </a:cubicBezTo>
                <a:cubicBezTo>
                  <a:pt x="213" y="130"/>
                  <a:pt x="191" y="131"/>
                  <a:pt x="171" y="135"/>
                </a:cubicBezTo>
                <a:cubicBezTo>
                  <a:pt x="161" y="136"/>
                  <a:pt x="151" y="139"/>
                  <a:pt x="139" y="141"/>
                </a:cubicBezTo>
                <a:cubicBezTo>
                  <a:pt x="145" y="156"/>
                  <a:pt x="150" y="168"/>
                  <a:pt x="156" y="180"/>
                </a:cubicBezTo>
                <a:cubicBezTo>
                  <a:pt x="158" y="186"/>
                  <a:pt x="161" y="191"/>
                  <a:pt x="161" y="197"/>
                </a:cubicBezTo>
                <a:cubicBezTo>
                  <a:pt x="162" y="203"/>
                  <a:pt x="161" y="214"/>
                  <a:pt x="159" y="214"/>
                </a:cubicBezTo>
                <a:cubicBezTo>
                  <a:pt x="153" y="216"/>
                  <a:pt x="143" y="216"/>
                  <a:pt x="139" y="212"/>
                </a:cubicBezTo>
                <a:cubicBezTo>
                  <a:pt x="124" y="198"/>
                  <a:pt x="109" y="182"/>
                  <a:pt x="97" y="166"/>
                </a:cubicBezTo>
                <a:cubicBezTo>
                  <a:pt x="89" y="156"/>
                  <a:pt x="83" y="155"/>
                  <a:pt x="73" y="159"/>
                </a:cubicBezTo>
                <a:cubicBezTo>
                  <a:pt x="57" y="166"/>
                  <a:pt x="41" y="173"/>
                  <a:pt x="24" y="178"/>
                </a:cubicBezTo>
                <a:cubicBezTo>
                  <a:pt x="18" y="179"/>
                  <a:pt x="10" y="175"/>
                  <a:pt x="2" y="174"/>
                </a:cubicBezTo>
                <a:cubicBezTo>
                  <a:pt x="4" y="167"/>
                  <a:pt x="4" y="157"/>
                  <a:pt x="8" y="154"/>
                </a:cubicBezTo>
                <a:cubicBezTo>
                  <a:pt x="26" y="142"/>
                  <a:pt x="45" y="129"/>
                  <a:pt x="65" y="121"/>
                </a:cubicBezTo>
                <a:cubicBezTo>
                  <a:pt x="80" y="115"/>
                  <a:pt x="88" y="113"/>
                  <a:pt x="89" y="97"/>
                </a:cubicBezTo>
                <a:close/>
                <a:moveTo>
                  <a:pt x="178" y="75"/>
                </a:moveTo>
                <a:cubicBezTo>
                  <a:pt x="164" y="75"/>
                  <a:pt x="155" y="74"/>
                  <a:pt x="146" y="75"/>
                </a:cubicBezTo>
                <a:cubicBezTo>
                  <a:pt x="143" y="75"/>
                  <a:pt x="139" y="80"/>
                  <a:pt x="138" y="83"/>
                </a:cubicBezTo>
                <a:cubicBezTo>
                  <a:pt x="137" y="86"/>
                  <a:pt x="140" y="94"/>
                  <a:pt x="141" y="94"/>
                </a:cubicBezTo>
                <a:cubicBezTo>
                  <a:pt x="150" y="94"/>
                  <a:pt x="160" y="94"/>
                  <a:pt x="168" y="92"/>
                </a:cubicBezTo>
                <a:cubicBezTo>
                  <a:pt x="172" y="90"/>
                  <a:pt x="173" y="83"/>
                  <a:pt x="178" y="75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6" name="Freeform 80">
            <a:extLst>
              <a:ext uri="{FF2B5EF4-FFF2-40B4-BE49-F238E27FC236}">
                <a16:creationId xmlns:a16="http://schemas.microsoft.com/office/drawing/2014/main" id="{81671658-C320-4ADB-90B3-065635F3D394}"/>
              </a:ext>
            </a:extLst>
          </p:cNvPr>
          <p:cNvSpPr>
            <a:spLocks noEditPoints="1"/>
          </p:cNvSpPr>
          <p:nvPr/>
        </p:nvSpPr>
        <p:spPr bwMode="auto">
          <a:xfrm>
            <a:off x="10737001" y="354104"/>
            <a:ext cx="90236" cy="38340"/>
          </a:xfrm>
          <a:custGeom>
            <a:avLst/>
            <a:gdLst>
              <a:gd name="T0" fmla="*/ 60 w 205"/>
              <a:gd name="T1" fmla="*/ 6 h 87"/>
              <a:gd name="T2" fmla="*/ 108 w 205"/>
              <a:gd name="T3" fmla="*/ 0 h 87"/>
              <a:gd name="T4" fmla="*/ 183 w 205"/>
              <a:gd name="T5" fmla="*/ 3 h 87"/>
              <a:gd name="T6" fmla="*/ 200 w 205"/>
              <a:gd name="T7" fmla="*/ 20 h 87"/>
              <a:gd name="T8" fmla="*/ 203 w 205"/>
              <a:gd name="T9" fmla="*/ 47 h 87"/>
              <a:gd name="T10" fmla="*/ 184 w 205"/>
              <a:gd name="T11" fmla="*/ 76 h 87"/>
              <a:gd name="T12" fmla="*/ 129 w 205"/>
              <a:gd name="T13" fmla="*/ 84 h 87"/>
              <a:gd name="T14" fmla="*/ 49 w 205"/>
              <a:gd name="T15" fmla="*/ 85 h 87"/>
              <a:gd name="T16" fmla="*/ 16 w 205"/>
              <a:gd name="T17" fmla="*/ 70 h 87"/>
              <a:gd name="T18" fmla="*/ 15 w 205"/>
              <a:gd name="T19" fmla="*/ 25 h 87"/>
              <a:gd name="T20" fmla="*/ 60 w 205"/>
              <a:gd name="T21" fmla="*/ 6 h 87"/>
              <a:gd name="T22" fmla="*/ 161 w 205"/>
              <a:gd name="T23" fmla="*/ 42 h 87"/>
              <a:gd name="T24" fmla="*/ 59 w 205"/>
              <a:gd name="T25" fmla="*/ 49 h 87"/>
              <a:gd name="T26" fmla="*/ 161 w 205"/>
              <a:gd name="T27" fmla="*/ 42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5" h="87">
                <a:moveTo>
                  <a:pt x="60" y="6"/>
                </a:moveTo>
                <a:cubicBezTo>
                  <a:pt x="76" y="4"/>
                  <a:pt x="92" y="0"/>
                  <a:pt x="108" y="0"/>
                </a:cubicBezTo>
                <a:cubicBezTo>
                  <a:pt x="133" y="0"/>
                  <a:pt x="158" y="0"/>
                  <a:pt x="183" y="3"/>
                </a:cubicBezTo>
                <a:cubicBezTo>
                  <a:pt x="189" y="4"/>
                  <a:pt x="197" y="13"/>
                  <a:pt x="200" y="20"/>
                </a:cubicBezTo>
                <a:cubicBezTo>
                  <a:pt x="203" y="28"/>
                  <a:pt x="203" y="38"/>
                  <a:pt x="203" y="47"/>
                </a:cubicBezTo>
                <a:cubicBezTo>
                  <a:pt x="205" y="64"/>
                  <a:pt x="200" y="72"/>
                  <a:pt x="184" y="76"/>
                </a:cubicBezTo>
                <a:cubicBezTo>
                  <a:pt x="166" y="80"/>
                  <a:pt x="148" y="83"/>
                  <a:pt x="129" y="84"/>
                </a:cubicBezTo>
                <a:cubicBezTo>
                  <a:pt x="103" y="86"/>
                  <a:pt x="76" y="87"/>
                  <a:pt x="49" y="85"/>
                </a:cubicBezTo>
                <a:cubicBezTo>
                  <a:pt x="38" y="84"/>
                  <a:pt x="26" y="77"/>
                  <a:pt x="16" y="70"/>
                </a:cubicBezTo>
                <a:cubicBezTo>
                  <a:pt x="0" y="58"/>
                  <a:pt x="0" y="38"/>
                  <a:pt x="15" y="25"/>
                </a:cubicBezTo>
                <a:cubicBezTo>
                  <a:pt x="28" y="14"/>
                  <a:pt x="40" y="0"/>
                  <a:pt x="60" y="6"/>
                </a:cubicBezTo>
                <a:close/>
                <a:moveTo>
                  <a:pt x="161" y="42"/>
                </a:moveTo>
                <a:cubicBezTo>
                  <a:pt x="145" y="30"/>
                  <a:pt x="72" y="35"/>
                  <a:pt x="59" y="49"/>
                </a:cubicBezTo>
                <a:cubicBezTo>
                  <a:pt x="95" y="46"/>
                  <a:pt x="128" y="44"/>
                  <a:pt x="161" y="42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3106" y="229138"/>
            <a:ext cx="24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939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选题背景与意义</a:t>
            </a:r>
          </a:p>
        </p:txBody>
      </p:sp>
      <p:sp>
        <p:nvSpPr>
          <p:cNvPr id="57" name="圆角矩形 19"/>
          <p:cNvSpPr/>
          <p:nvPr/>
        </p:nvSpPr>
        <p:spPr>
          <a:xfrm>
            <a:off x="4796707" y="2632557"/>
            <a:ext cx="2259019" cy="2236715"/>
          </a:xfrm>
          <a:prstGeom prst="ellipse">
            <a:avLst/>
          </a:prstGeom>
          <a:solidFill>
            <a:srgbClr val="09397E">
              <a:alpha val="7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438" tIns="45719" rIns="91438" bIns="45719" rtlCol="0" anchor="ctr"/>
          <a:lstStyle/>
          <a:p>
            <a:pPr marL="0" marR="0" lvl="0" indent="0" algn="ctr" defTabSz="91435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9" name="圆角矩形 19"/>
          <p:cNvSpPr/>
          <p:nvPr/>
        </p:nvSpPr>
        <p:spPr>
          <a:xfrm>
            <a:off x="4966491" y="2342990"/>
            <a:ext cx="2259019" cy="2236715"/>
          </a:xfrm>
          <a:prstGeom prst="ellipse">
            <a:avLst/>
          </a:prstGeom>
          <a:solidFill>
            <a:srgbClr val="09397E">
              <a:alpha val="7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5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0" name="圆角矩形 20"/>
          <p:cNvSpPr/>
          <p:nvPr/>
        </p:nvSpPr>
        <p:spPr>
          <a:xfrm>
            <a:off x="5136275" y="2632557"/>
            <a:ext cx="2259019" cy="2236715"/>
          </a:xfrm>
          <a:prstGeom prst="ellipse">
            <a:avLst/>
          </a:prstGeom>
          <a:solidFill>
            <a:srgbClr val="09397E">
              <a:alpha val="7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5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332283" y="3027451"/>
            <a:ext cx="1527435" cy="115807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algn="ctr" defTabSz="914354">
              <a:lnSpc>
                <a:spcPct val="130000"/>
              </a:lnSpc>
            </a:pPr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endParaRPr lang="en-US" altLang="zh-CN" sz="2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4354">
              <a:lnSpc>
                <a:spcPct val="130000"/>
              </a:lnSpc>
            </a:pPr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62" name="椭圆 61"/>
          <p:cNvSpPr/>
          <p:nvPr/>
        </p:nvSpPr>
        <p:spPr>
          <a:xfrm rot="10800000" flipV="1">
            <a:off x="900901" y="1904955"/>
            <a:ext cx="180000" cy="180000"/>
          </a:xfrm>
          <a:prstGeom prst="ellipse">
            <a:avLst/>
          </a:prstGeom>
          <a:solidFill>
            <a:srgbClr val="09397E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91438" tIns="45719" rIns="91438" bIns="45719" rtlCol="0" anchor="ctr"/>
          <a:lstStyle/>
          <a:p>
            <a:pPr marL="0" marR="0" lvl="0" indent="0" algn="ctr" defTabSz="91435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1209269" y="1732838"/>
            <a:ext cx="1467064" cy="49244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4354">
              <a:lnSpc>
                <a:spcPct val="130000"/>
              </a:lnSpc>
            </a:pPr>
            <a:r>
              <a:rPr lang="zh-CN" altLang="en-US" sz="2000" b="1" dirty="0">
                <a:solidFill>
                  <a:srgbClr val="0939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请输入标题</a:t>
            </a:r>
          </a:p>
        </p:txBody>
      </p:sp>
      <p:sp>
        <p:nvSpPr>
          <p:cNvPr id="65" name="矩形 64"/>
          <p:cNvSpPr/>
          <p:nvPr/>
        </p:nvSpPr>
        <p:spPr>
          <a:xfrm>
            <a:off x="1213763" y="2320651"/>
            <a:ext cx="3532695" cy="95410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点击此处添加文本内容，如关键词、部分简单介绍等。点击此处添加文本内容，如关键词、部分简单介绍等。点击此处添加文本内容，如关键词、部分简单介绍等。</a:t>
            </a:r>
          </a:p>
        </p:txBody>
      </p:sp>
      <p:sp>
        <p:nvSpPr>
          <p:cNvPr id="66" name="椭圆 65"/>
          <p:cNvSpPr/>
          <p:nvPr/>
        </p:nvSpPr>
        <p:spPr>
          <a:xfrm rot="10800000" flipV="1">
            <a:off x="900899" y="4043823"/>
            <a:ext cx="180000" cy="180000"/>
          </a:xfrm>
          <a:prstGeom prst="ellipse">
            <a:avLst/>
          </a:prstGeom>
          <a:solidFill>
            <a:srgbClr val="09397E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91438" tIns="45719" rIns="91438" bIns="45719" rtlCol="0" anchor="ctr"/>
          <a:lstStyle/>
          <a:p>
            <a:pPr marL="0" marR="0" lvl="0" indent="0" algn="ctr" defTabSz="91435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1209266" y="3871706"/>
            <a:ext cx="1467064" cy="49244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4354">
              <a:lnSpc>
                <a:spcPct val="130000"/>
              </a:lnSpc>
            </a:pPr>
            <a:r>
              <a:rPr lang="zh-CN" altLang="en-US" sz="2000" b="1" dirty="0">
                <a:solidFill>
                  <a:srgbClr val="0939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请输入标题</a:t>
            </a:r>
          </a:p>
        </p:txBody>
      </p:sp>
      <p:sp>
        <p:nvSpPr>
          <p:cNvPr id="69" name="矩形 68"/>
          <p:cNvSpPr/>
          <p:nvPr/>
        </p:nvSpPr>
        <p:spPr>
          <a:xfrm>
            <a:off x="1213760" y="4459517"/>
            <a:ext cx="3532696" cy="1212638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defTabSz="914354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点击此处添加文本内容，如关键词、部分简单介绍等。点击此处添加文本内容，如关键词、部分简单介绍等。点击此处添加文本内容，如关键词、部分简单介绍等。</a:t>
            </a:r>
          </a:p>
        </p:txBody>
      </p:sp>
      <p:sp>
        <p:nvSpPr>
          <p:cNvPr id="70" name="椭圆 69"/>
          <p:cNvSpPr/>
          <p:nvPr/>
        </p:nvSpPr>
        <p:spPr>
          <a:xfrm rot="10800000" flipV="1">
            <a:off x="11191543" y="1890855"/>
            <a:ext cx="180000" cy="180000"/>
          </a:xfrm>
          <a:prstGeom prst="ellipse">
            <a:avLst/>
          </a:prstGeom>
          <a:solidFill>
            <a:srgbClr val="09397E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91438" tIns="45719" rIns="91438" bIns="45719" rtlCol="0" anchor="ctr"/>
          <a:lstStyle/>
          <a:p>
            <a:pPr marL="0" marR="0" lvl="0" indent="0" algn="ctr" defTabSz="91435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9601494" y="1732838"/>
            <a:ext cx="1467064" cy="49244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4354">
              <a:lnSpc>
                <a:spcPct val="130000"/>
              </a:lnSpc>
            </a:pPr>
            <a:r>
              <a:rPr lang="zh-CN" altLang="en-US" sz="2000" b="1" dirty="0">
                <a:solidFill>
                  <a:srgbClr val="0939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请输入标题</a:t>
            </a:r>
          </a:p>
        </p:txBody>
      </p:sp>
      <p:sp>
        <p:nvSpPr>
          <p:cNvPr id="73" name="矩形 72"/>
          <p:cNvSpPr/>
          <p:nvPr/>
        </p:nvSpPr>
        <p:spPr>
          <a:xfrm>
            <a:off x="7577498" y="2320651"/>
            <a:ext cx="3532695" cy="1212638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algn="r" defTabSz="914354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点击此处添加文本内容，如关键词、部分简单介绍等。点击此处添加文本内容，如关键词、部分简单介绍等。点击此处添加文本内容，如关键词、部分简单介绍等。</a:t>
            </a:r>
          </a:p>
        </p:txBody>
      </p:sp>
      <p:sp>
        <p:nvSpPr>
          <p:cNvPr id="74" name="椭圆 73"/>
          <p:cNvSpPr/>
          <p:nvPr/>
        </p:nvSpPr>
        <p:spPr>
          <a:xfrm rot="10800000" flipV="1">
            <a:off x="11191542" y="4029722"/>
            <a:ext cx="180000" cy="180000"/>
          </a:xfrm>
          <a:prstGeom prst="ellipse">
            <a:avLst/>
          </a:prstGeom>
          <a:solidFill>
            <a:srgbClr val="09397E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91438" tIns="45719" rIns="91438" bIns="45719" rtlCol="0" anchor="ctr"/>
          <a:lstStyle/>
          <a:p>
            <a:pPr marL="0" marR="0" lvl="0" indent="0" algn="ctr" defTabSz="91435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9597864" y="3871706"/>
            <a:ext cx="1467064" cy="49244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4354">
              <a:lnSpc>
                <a:spcPct val="130000"/>
              </a:lnSpc>
            </a:pPr>
            <a:r>
              <a:rPr lang="zh-CN" altLang="en-US" sz="2000" b="1" dirty="0">
                <a:solidFill>
                  <a:srgbClr val="0939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请输入标题</a:t>
            </a:r>
          </a:p>
        </p:txBody>
      </p:sp>
      <p:sp>
        <p:nvSpPr>
          <p:cNvPr id="77" name="矩形 76"/>
          <p:cNvSpPr/>
          <p:nvPr/>
        </p:nvSpPr>
        <p:spPr>
          <a:xfrm>
            <a:off x="7577498" y="4459517"/>
            <a:ext cx="3532695" cy="1212638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algn="r" defTabSz="914354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点击此处添加文本内容，如关键词、部分简单介绍等。点击此处添加文本内容，如关键词、部分简单介绍等。点击此处添加文本内容，如关键词、部分简单介绍等。</a:t>
            </a:r>
          </a:p>
        </p:txBody>
      </p: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1FEC89E0-90D7-48D8-83FC-0C0A4B1FD9BB}"/>
              </a:ext>
            </a:extLst>
          </p:cNvPr>
          <p:cNvCxnSpPr>
            <a:cxnSpLocks/>
          </p:cNvCxnSpPr>
          <p:nvPr/>
        </p:nvCxnSpPr>
        <p:spPr>
          <a:xfrm>
            <a:off x="302006" y="6584663"/>
            <a:ext cx="10051362" cy="0"/>
          </a:xfrm>
          <a:prstGeom prst="line">
            <a:avLst/>
          </a:prstGeom>
          <a:ln w="12700">
            <a:solidFill>
              <a:srgbClr val="0939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1FEC89E0-90D7-48D8-83FC-0C0A4B1FD9BB}"/>
              </a:ext>
            </a:extLst>
          </p:cNvPr>
          <p:cNvCxnSpPr>
            <a:cxnSpLocks/>
          </p:cNvCxnSpPr>
          <p:nvPr/>
        </p:nvCxnSpPr>
        <p:spPr>
          <a:xfrm>
            <a:off x="11143461" y="6584663"/>
            <a:ext cx="688875" cy="0"/>
          </a:xfrm>
          <a:prstGeom prst="line">
            <a:avLst/>
          </a:prstGeom>
          <a:ln w="12700">
            <a:solidFill>
              <a:srgbClr val="0939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10378768" y="6393877"/>
            <a:ext cx="722549" cy="381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0939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b="1" dirty="0">
              <a:solidFill>
                <a:srgbClr val="09397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5EE82AB-ECE2-4747-865B-8B04D6FA5CD3}"/>
              </a:ext>
            </a:extLst>
          </p:cNvPr>
          <p:cNvCxnSpPr>
            <a:cxnSpLocks/>
          </p:cNvCxnSpPr>
          <p:nvPr/>
        </p:nvCxnSpPr>
        <p:spPr>
          <a:xfrm>
            <a:off x="1297637" y="2242764"/>
            <a:ext cx="2229467" cy="0"/>
          </a:xfrm>
          <a:prstGeom prst="line">
            <a:avLst/>
          </a:prstGeom>
          <a:ln>
            <a:solidFill>
              <a:srgbClr val="1639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0B6D870D-CED0-43D8-9BF9-A615BAA96E75}"/>
              </a:ext>
            </a:extLst>
          </p:cNvPr>
          <p:cNvCxnSpPr>
            <a:cxnSpLocks/>
          </p:cNvCxnSpPr>
          <p:nvPr/>
        </p:nvCxnSpPr>
        <p:spPr>
          <a:xfrm>
            <a:off x="1297637" y="4364146"/>
            <a:ext cx="2229467" cy="0"/>
          </a:xfrm>
          <a:prstGeom prst="line">
            <a:avLst/>
          </a:prstGeom>
          <a:ln>
            <a:solidFill>
              <a:srgbClr val="1639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0E8CCED3-3876-415E-B822-BE223AA00E22}"/>
              </a:ext>
            </a:extLst>
          </p:cNvPr>
          <p:cNvCxnSpPr>
            <a:cxnSpLocks/>
          </p:cNvCxnSpPr>
          <p:nvPr/>
        </p:nvCxnSpPr>
        <p:spPr>
          <a:xfrm>
            <a:off x="8726728" y="2242764"/>
            <a:ext cx="2229467" cy="0"/>
          </a:xfrm>
          <a:prstGeom prst="line">
            <a:avLst/>
          </a:prstGeom>
          <a:ln>
            <a:solidFill>
              <a:srgbClr val="1639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E2229FCD-36AC-47C5-BC0C-096F2BDFA5CD}"/>
              </a:ext>
            </a:extLst>
          </p:cNvPr>
          <p:cNvCxnSpPr>
            <a:cxnSpLocks/>
          </p:cNvCxnSpPr>
          <p:nvPr/>
        </p:nvCxnSpPr>
        <p:spPr>
          <a:xfrm>
            <a:off x="8726728" y="4364146"/>
            <a:ext cx="2229467" cy="0"/>
          </a:xfrm>
          <a:prstGeom prst="line">
            <a:avLst/>
          </a:prstGeom>
          <a:ln>
            <a:solidFill>
              <a:srgbClr val="1639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431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9A6F7E9-4822-4C55-A853-4C7914B8CB1A}"/>
              </a:ext>
            </a:extLst>
          </p:cNvPr>
          <p:cNvSpPr txBox="1"/>
          <p:nvPr/>
        </p:nvSpPr>
        <p:spPr>
          <a:xfrm>
            <a:off x="2545536" y="393562"/>
            <a:ext cx="2763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altLang="zh-CN" sz="1200">
                <a:solidFill>
                  <a:prstClr val="black"/>
                </a:solidFill>
                <a:latin typeface="Segoe UI Light" panose="020B0502040204020203" pitchFamily="34" charset="0"/>
                <a:ea typeface="微软雅黑 Light" pitchFamily="34" charset="-122"/>
                <a:cs typeface="Segoe UI Light" panose="020B0502040204020203" pitchFamily="34" charset="0"/>
              </a:rPr>
              <a:t>/ THE BACKGROUND AND MEANING</a:t>
            </a:r>
            <a:endParaRPr lang="zh-CN" altLang="en-US" sz="1200">
              <a:solidFill>
                <a:prstClr val="black"/>
              </a:solidFill>
              <a:latin typeface="Segoe UI Light" panose="020B0502040204020203" pitchFamily="34" charset="0"/>
              <a:ea typeface="微软雅黑 Light" pitchFamily="34" charset="-122"/>
              <a:cs typeface="Segoe UI Light" panose="020B0502040204020203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6D7496C-3FE7-4F0E-A35B-9FA40B37DADA}"/>
              </a:ext>
            </a:extLst>
          </p:cNvPr>
          <p:cNvSpPr/>
          <p:nvPr/>
        </p:nvSpPr>
        <p:spPr>
          <a:xfrm>
            <a:off x="302006" y="661134"/>
            <a:ext cx="2134015" cy="50959"/>
          </a:xfrm>
          <a:prstGeom prst="rect">
            <a:avLst/>
          </a:prstGeom>
          <a:solidFill>
            <a:srgbClr val="093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>
              <a:defRPr/>
            </a:pPr>
            <a:endParaRPr lang="zh-CN" altLang="en-US" sz="180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FEC89E0-90D7-48D8-83FC-0C0A4B1FD9BB}"/>
              </a:ext>
            </a:extLst>
          </p:cNvPr>
          <p:cNvCxnSpPr>
            <a:cxnSpLocks/>
          </p:cNvCxnSpPr>
          <p:nvPr/>
        </p:nvCxnSpPr>
        <p:spPr>
          <a:xfrm>
            <a:off x="302006" y="670560"/>
            <a:ext cx="11587991" cy="0"/>
          </a:xfrm>
          <a:prstGeom prst="line">
            <a:avLst/>
          </a:prstGeom>
          <a:ln w="12700">
            <a:solidFill>
              <a:srgbClr val="0939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8AE13EDB-939A-4E91-AD93-50D9566492E3}"/>
              </a:ext>
            </a:extLst>
          </p:cNvPr>
          <p:cNvGrpSpPr/>
          <p:nvPr/>
        </p:nvGrpSpPr>
        <p:grpSpPr>
          <a:xfrm>
            <a:off x="10509504" y="137621"/>
            <a:ext cx="1322832" cy="457961"/>
            <a:chOff x="1123951" y="1714500"/>
            <a:chExt cx="9913937" cy="3432176"/>
          </a:xfrm>
          <a:solidFill>
            <a:srgbClr val="09397E"/>
          </a:solidFill>
        </p:grpSpPr>
        <p:sp>
          <p:nvSpPr>
            <p:cNvPr id="9" name="Freeform 33">
              <a:extLst>
                <a:ext uri="{FF2B5EF4-FFF2-40B4-BE49-F238E27FC236}">
                  <a16:creationId xmlns:a16="http://schemas.microsoft.com/office/drawing/2014/main" id="{BBABDA90-36CD-4BE7-B30F-C864DCC15C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5576" y="1925638"/>
              <a:ext cx="1104900" cy="2470150"/>
            </a:xfrm>
            <a:custGeom>
              <a:avLst/>
              <a:gdLst>
                <a:gd name="T0" fmla="*/ 166 w 335"/>
                <a:gd name="T1" fmla="*/ 208 h 749"/>
                <a:gd name="T2" fmla="*/ 262 w 335"/>
                <a:gd name="T3" fmla="*/ 152 h 749"/>
                <a:gd name="T4" fmla="*/ 221 w 335"/>
                <a:gd name="T5" fmla="*/ 478 h 749"/>
                <a:gd name="T6" fmla="*/ 163 w 335"/>
                <a:gd name="T7" fmla="*/ 485 h 749"/>
                <a:gd name="T8" fmla="*/ 122 w 335"/>
                <a:gd name="T9" fmla="*/ 579 h 749"/>
                <a:gd name="T10" fmla="*/ 211 w 335"/>
                <a:gd name="T11" fmla="*/ 529 h 749"/>
                <a:gd name="T12" fmla="*/ 303 w 335"/>
                <a:gd name="T13" fmla="*/ 563 h 749"/>
                <a:gd name="T14" fmla="*/ 282 w 335"/>
                <a:gd name="T15" fmla="*/ 610 h 749"/>
                <a:gd name="T16" fmla="*/ 335 w 335"/>
                <a:gd name="T17" fmla="*/ 718 h 749"/>
                <a:gd name="T18" fmla="*/ 240 w 335"/>
                <a:gd name="T19" fmla="*/ 687 h 749"/>
                <a:gd name="T20" fmla="*/ 167 w 335"/>
                <a:gd name="T21" fmla="*/ 654 h 749"/>
                <a:gd name="T22" fmla="*/ 211 w 335"/>
                <a:gd name="T23" fmla="*/ 605 h 749"/>
                <a:gd name="T24" fmla="*/ 269 w 335"/>
                <a:gd name="T25" fmla="*/ 530 h 749"/>
                <a:gd name="T26" fmla="*/ 51 w 335"/>
                <a:gd name="T27" fmla="*/ 718 h 749"/>
                <a:gd name="T28" fmla="*/ 13 w 335"/>
                <a:gd name="T29" fmla="*/ 747 h 749"/>
                <a:gd name="T30" fmla="*/ 7 w 335"/>
                <a:gd name="T31" fmla="*/ 704 h 749"/>
                <a:gd name="T32" fmla="*/ 145 w 335"/>
                <a:gd name="T33" fmla="*/ 441 h 749"/>
                <a:gd name="T34" fmla="*/ 145 w 335"/>
                <a:gd name="T35" fmla="*/ 338 h 749"/>
                <a:gd name="T36" fmla="*/ 207 w 335"/>
                <a:gd name="T37" fmla="*/ 328 h 749"/>
                <a:gd name="T38" fmla="*/ 255 w 335"/>
                <a:gd name="T39" fmla="*/ 179 h 749"/>
                <a:gd name="T40" fmla="*/ 172 w 335"/>
                <a:gd name="T41" fmla="*/ 256 h 749"/>
                <a:gd name="T42" fmla="*/ 73 w 335"/>
                <a:gd name="T43" fmla="*/ 504 h 749"/>
                <a:gd name="T44" fmla="*/ 39 w 335"/>
                <a:gd name="T45" fmla="*/ 520 h 749"/>
                <a:gd name="T46" fmla="*/ 165 w 335"/>
                <a:gd name="T47" fmla="*/ 160 h 749"/>
                <a:gd name="T48" fmla="*/ 270 w 335"/>
                <a:gd name="T49" fmla="*/ 41 h 749"/>
                <a:gd name="T50" fmla="*/ 74 w 335"/>
                <a:gd name="T51" fmla="*/ 220 h 749"/>
                <a:gd name="T52" fmla="*/ 97 w 335"/>
                <a:gd name="T53" fmla="*/ 19 h 749"/>
                <a:gd name="T54" fmla="*/ 146 w 335"/>
                <a:gd name="T55" fmla="*/ 96 h 749"/>
                <a:gd name="T56" fmla="*/ 145 w 335"/>
                <a:gd name="T57" fmla="*/ 110 h 749"/>
                <a:gd name="T58" fmla="*/ 288 w 335"/>
                <a:gd name="T59" fmla="*/ 7 h 749"/>
                <a:gd name="T60" fmla="*/ 319 w 335"/>
                <a:gd name="T61" fmla="*/ 2 h 749"/>
                <a:gd name="T62" fmla="*/ 262 w 335"/>
                <a:gd name="T63" fmla="*/ 83 h 749"/>
                <a:gd name="T64" fmla="*/ 112 w 335"/>
                <a:gd name="T65" fmla="*/ 279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5" h="749">
                  <a:moveTo>
                    <a:pt x="116" y="283"/>
                  </a:moveTo>
                  <a:cubicBezTo>
                    <a:pt x="133" y="258"/>
                    <a:pt x="149" y="233"/>
                    <a:pt x="166" y="208"/>
                  </a:cubicBezTo>
                  <a:cubicBezTo>
                    <a:pt x="185" y="182"/>
                    <a:pt x="209" y="160"/>
                    <a:pt x="243" y="154"/>
                  </a:cubicBezTo>
                  <a:cubicBezTo>
                    <a:pt x="249" y="152"/>
                    <a:pt x="256" y="152"/>
                    <a:pt x="262" y="152"/>
                  </a:cubicBezTo>
                  <a:cubicBezTo>
                    <a:pt x="276" y="153"/>
                    <a:pt x="282" y="163"/>
                    <a:pt x="280" y="177"/>
                  </a:cubicBezTo>
                  <a:cubicBezTo>
                    <a:pt x="260" y="277"/>
                    <a:pt x="241" y="378"/>
                    <a:pt x="221" y="478"/>
                  </a:cubicBezTo>
                  <a:cubicBezTo>
                    <a:pt x="220" y="487"/>
                    <a:pt x="218" y="496"/>
                    <a:pt x="215" y="505"/>
                  </a:cubicBezTo>
                  <a:cubicBezTo>
                    <a:pt x="197" y="498"/>
                    <a:pt x="181" y="492"/>
                    <a:pt x="163" y="485"/>
                  </a:cubicBezTo>
                  <a:cubicBezTo>
                    <a:pt x="148" y="516"/>
                    <a:pt x="134" y="546"/>
                    <a:pt x="120" y="576"/>
                  </a:cubicBezTo>
                  <a:cubicBezTo>
                    <a:pt x="121" y="577"/>
                    <a:pt x="121" y="578"/>
                    <a:pt x="122" y="579"/>
                  </a:cubicBezTo>
                  <a:cubicBezTo>
                    <a:pt x="130" y="575"/>
                    <a:pt x="139" y="572"/>
                    <a:pt x="147" y="567"/>
                  </a:cubicBezTo>
                  <a:cubicBezTo>
                    <a:pt x="169" y="554"/>
                    <a:pt x="189" y="539"/>
                    <a:pt x="211" y="529"/>
                  </a:cubicBezTo>
                  <a:cubicBezTo>
                    <a:pt x="228" y="521"/>
                    <a:pt x="248" y="515"/>
                    <a:pt x="267" y="513"/>
                  </a:cubicBezTo>
                  <a:cubicBezTo>
                    <a:pt x="298" y="511"/>
                    <a:pt x="313" y="534"/>
                    <a:pt x="303" y="563"/>
                  </a:cubicBezTo>
                  <a:cubicBezTo>
                    <a:pt x="300" y="573"/>
                    <a:pt x="295" y="583"/>
                    <a:pt x="290" y="592"/>
                  </a:cubicBezTo>
                  <a:cubicBezTo>
                    <a:pt x="288" y="598"/>
                    <a:pt x="284" y="603"/>
                    <a:pt x="282" y="610"/>
                  </a:cubicBezTo>
                  <a:cubicBezTo>
                    <a:pt x="272" y="636"/>
                    <a:pt x="272" y="639"/>
                    <a:pt x="295" y="656"/>
                  </a:cubicBezTo>
                  <a:cubicBezTo>
                    <a:pt x="316" y="671"/>
                    <a:pt x="332" y="690"/>
                    <a:pt x="335" y="718"/>
                  </a:cubicBezTo>
                  <a:cubicBezTo>
                    <a:pt x="297" y="718"/>
                    <a:pt x="280" y="686"/>
                    <a:pt x="254" y="667"/>
                  </a:cubicBezTo>
                  <a:cubicBezTo>
                    <a:pt x="249" y="674"/>
                    <a:pt x="245" y="681"/>
                    <a:pt x="240" y="687"/>
                  </a:cubicBezTo>
                  <a:cubicBezTo>
                    <a:pt x="228" y="704"/>
                    <a:pt x="214" y="707"/>
                    <a:pt x="199" y="693"/>
                  </a:cubicBezTo>
                  <a:cubicBezTo>
                    <a:pt x="187" y="682"/>
                    <a:pt x="176" y="668"/>
                    <a:pt x="167" y="654"/>
                  </a:cubicBezTo>
                  <a:cubicBezTo>
                    <a:pt x="155" y="637"/>
                    <a:pt x="157" y="625"/>
                    <a:pt x="167" y="613"/>
                  </a:cubicBezTo>
                  <a:cubicBezTo>
                    <a:pt x="178" y="601"/>
                    <a:pt x="193" y="598"/>
                    <a:pt x="211" y="605"/>
                  </a:cubicBezTo>
                  <a:cubicBezTo>
                    <a:pt x="222" y="609"/>
                    <a:pt x="234" y="612"/>
                    <a:pt x="245" y="616"/>
                  </a:cubicBezTo>
                  <a:cubicBezTo>
                    <a:pt x="273" y="552"/>
                    <a:pt x="273" y="552"/>
                    <a:pt x="269" y="530"/>
                  </a:cubicBezTo>
                  <a:cubicBezTo>
                    <a:pt x="231" y="534"/>
                    <a:pt x="200" y="553"/>
                    <a:pt x="174" y="579"/>
                  </a:cubicBezTo>
                  <a:cubicBezTo>
                    <a:pt x="132" y="624"/>
                    <a:pt x="92" y="672"/>
                    <a:pt x="51" y="718"/>
                  </a:cubicBezTo>
                  <a:cubicBezTo>
                    <a:pt x="44" y="726"/>
                    <a:pt x="37" y="734"/>
                    <a:pt x="30" y="741"/>
                  </a:cubicBezTo>
                  <a:cubicBezTo>
                    <a:pt x="25" y="745"/>
                    <a:pt x="17" y="749"/>
                    <a:pt x="13" y="747"/>
                  </a:cubicBezTo>
                  <a:cubicBezTo>
                    <a:pt x="7" y="744"/>
                    <a:pt x="1" y="736"/>
                    <a:pt x="1" y="730"/>
                  </a:cubicBezTo>
                  <a:cubicBezTo>
                    <a:pt x="0" y="722"/>
                    <a:pt x="3" y="712"/>
                    <a:pt x="7" y="704"/>
                  </a:cubicBezTo>
                  <a:cubicBezTo>
                    <a:pt x="35" y="655"/>
                    <a:pt x="64" y="606"/>
                    <a:pt x="91" y="556"/>
                  </a:cubicBezTo>
                  <a:cubicBezTo>
                    <a:pt x="111" y="519"/>
                    <a:pt x="128" y="480"/>
                    <a:pt x="145" y="441"/>
                  </a:cubicBezTo>
                  <a:cubicBezTo>
                    <a:pt x="148" y="434"/>
                    <a:pt x="149" y="424"/>
                    <a:pt x="146" y="417"/>
                  </a:cubicBezTo>
                  <a:cubicBezTo>
                    <a:pt x="138" y="391"/>
                    <a:pt x="141" y="364"/>
                    <a:pt x="145" y="338"/>
                  </a:cubicBezTo>
                  <a:cubicBezTo>
                    <a:pt x="147" y="320"/>
                    <a:pt x="158" y="309"/>
                    <a:pt x="172" y="306"/>
                  </a:cubicBezTo>
                  <a:cubicBezTo>
                    <a:pt x="185" y="304"/>
                    <a:pt x="198" y="312"/>
                    <a:pt x="207" y="328"/>
                  </a:cubicBezTo>
                  <a:cubicBezTo>
                    <a:pt x="211" y="336"/>
                    <a:pt x="215" y="345"/>
                    <a:pt x="222" y="359"/>
                  </a:cubicBezTo>
                  <a:cubicBezTo>
                    <a:pt x="233" y="298"/>
                    <a:pt x="244" y="241"/>
                    <a:pt x="255" y="179"/>
                  </a:cubicBezTo>
                  <a:cubicBezTo>
                    <a:pt x="245" y="183"/>
                    <a:pt x="236" y="185"/>
                    <a:pt x="231" y="190"/>
                  </a:cubicBezTo>
                  <a:cubicBezTo>
                    <a:pt x="210" y="211"/>
                    <a:pt x="188" y="232"/>
                    <a:pt x="172" y="256"/>
                  </a:cubicBezTo>
                  <a:cubicBezTo>
                    <a:pt x="154" y="284"/>
                    <a:pt x="139" y="316"/>
                    <a:pt x="127" y="347"/>
                  </a:cubicBezTo>
                  <a:cubicBezTo>
                    <a:pt x="107" y="399"/>
                    <a:pt x="91" y="452"/>
                    <a:pt x="73" y="504"/>
                  </a:cubicBezTo>
                  <a:cubicBezTo>
                    <a:pt x="70" y="511"/>
                    <a:pt x="77" y="520"/>
                    <a:pt x="67" y="526"/>
                  </a:cubicBezTo>
                  <a:cubicBezTo>
                    <a:pt x="55" y="532"/>
                    <a:pt x="46" y="531"/>
                    <a:pt x="39" y="520"/>
                  </a:cubicBezTo>
                  <a:cubicBezTo>
                    <a:pt x="24" y="498"/>
                    <a:pt x="27" y="473"/>
                    <a:pt x="32" y="450"/>
                  </a:cubicBezTo>
                  <a:cubicBezTo>
                    <a:pt x="55" y="344"/>
                    <a:pt x="100" y="248"/>
                    <a:pt x="165" y="160"/>
                  </a:cubicBezTo>
                  <a:cubicBezTo>
                    <a:pt x="194" y="119"/>
                    <a:pt x="228" y="84"/>
                    <a:pt x="265" y="51"/>
                  </a:cubicBezTo>
                  <a:cubicBezTo>
                    <a:pt x="267" y="49"/>
                    <a:pt x="268" y="44"/>
                    <a:pt x="270" y="41"/>
                  </a:cubicBezTo>
                  <a:cubicBezTo>
                    <a:pt x="268" y="40"/>
                    <a:pt x="267" y="39"/>
                    <a:pt x="266" y="38"/>
                  </a:cubicBezTo>
                  <a:cubicBezTo>
                    <a:pt x="202" y="99"/>
                    <a:pt x="138" y="160"/>
                    <a:pt x="74" y="220"/>
                  </a:cubicBezTo>
                  <a:cubicBezTo>
                    <a:pt x="45" y="201"/>
                    <a:pt x="41" y="170"/>
                    <a:pt x="52" y="140"/>
                  </a:cubicBezTo>
                  <a:cubicBezTo>
                    <a:pt x="67" y="100"/>
                    <a:pt x="82" y="59"/>
                    <a:pt x="97" y="19"/>
                  </a:cubicBezTo>
                  <a:cubicBezTo>
                    <a:pt x="100" y="10"/>
                    <a:pt x="105" y="10"/>
                    <a:pt x="112" y="12"/>
                  </a:cubicBezTo>
                  <a:cubicBezTo>
                    <a:pt x="148" y="22"/>
                    <a:pt x="164" y="63"/>
                    <a:pt x="146" y="96"/>
                  </a:cubicBezTo>
                  <a:cubicBezTo>
                    <a:pt x="144" y="100"/>
                    <a:pt x="143" y="104"/>
                    <a:pt x="141" y="108"/>
                  </a:cubicBezTo>
                  <a:cubicBezTo>
                    <a:pt x="143" y="109"/>
                    <a:pt x="144" y="109"/>
                    <a:pt x="145" y="110"/>
                  </a:cubicBezTo>
                  <a:cubicBezTo>
                    <a:pt x="171" y="90"/>
                    <a:pt x="198" y="69"/>
                    <a:pt x="224" y="50"/>
                  </a:cubicBezTo>
                  <a:cubicBezTo>
                    <a:pt x="245" y="35"/>
                    <a:pt x="266" y="21"/>
                    <a:pt x="288" y="7"/>
                  </a:cubicBezTo>
                  <a:cubicBezTo>
                    <a:pt x="291" y="5"/>
                    <a:pt x="295" y="1"/>
                    <a:pt x="299" y="1"/>
                  </a:cubicBezTo>
                  <a:cubicBezTo>
                    <a:pt x="306" y="0"/>
                    <a:pt x="313" y="2"/>
                    <a:pt x="319" y="2"/>
                  </a:cubicBezTo>
                  <a:cubicBezTo>
                    <a:pt x="319" y="8"/>
                    <a:pt x="320" y="16"/>
                    <a:pt x="317" y="20"/>
                  </a:cubicBezTo>
                  <a:cubicBezTo>
                    <a:pt x="300" y="42"/>
                    <a:pt x="283" y="65"/>
                    <a:pt x="262" y="83"/>
                  </a:cubicBezTo>
                  <a:cubicBezTo>
                    <a:pt x="215" y="126"/>
                    <a:pt x="172" y="171"/>
                    <a:pt x="140" y="226"/>
                  </a:cubicBezTo>
                  <a:cubicBezTo>
                    <a:pt x="130" y="243"/>
                    <a:pt x="121" y="262"/>
                    <a:pt x="112" y="279"/>
                  </a:cubicBezTo>
                  <a:cubicBezTo>
                    <a:pt x="113" y="280"/>
                    <a:pt x="115" y="281"/>
                    <a:pt x="116" y="2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0" name="Freeform 34">
              <a:extLst>
                <a:ext uri="{FF2B5EF4-FFF2-40B4-BE49-F238E27FC236}">
                  <a16:creationId xmlns:a16="http://schemas.microsoft.com/office/drawing/2014/main" id="{00936626-5687-4FB9-8F3A-8F8218CE17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04363" y="2192338"/>
              <a:ext cx="1533525" cy="2192338"/>
            </a:xfrm>
            <a:custGeom>
              <a:avLst/>
              <a:gdLst>
                <a:gd name="T0" fmla="*/ 73 w 465"/>
                <a:gd name="T1" fmla="*/ 578 h 665"/>
                <a:gd name="T2" fmla="*/ 192 w 465"/>
                <a:gd name="T3" fmla="*/ 621 h 665"/>
                <a:gd name="T4" fmla="*/ 214 w 465"/>
                <a:gd name="T5" fmla="*/ 482 h 665"/>
                <a:gd name="T6" fmla="*/ 108 w 465"/>
                <a:gd name="T7" fmla="*/ 527 h 665"/>
                <a:gd name="T8" fmla="*/ 2 w 465"/>
                <a:gd name="T9" fmla="*/ 514 h 665"/>
                <a:gd name="T10" fmla="*/ 176 w 465"/>
                <a:gd name="T11" fmla="*/ 438 h 665"/>
                <a:gd name="T12" fmla="*/ 172 w 465"/>
                <a:gd name="T13" fmla="*/ 380 h 665"/>
                <a:gd name="T14" fmla="*/ 252 w 465"/>
                <a:gd name="T15" fmla="*/ 303 h 665"/>
                <a:gd name="T16" fmla="*/ 209 w 465"/>
                <a:gd name="T17" fmla="*/ 283 h 665"/>
                <a:gd name="T18" fmla="*/ 103 w 465"/>
                <a:gd name="T19" fmla="*/ 292 h 665"/>
                <a:gd name="T20" fmla="*/ 106 w 465"/>
                <a:gd name="T21" fmla="*/ 168 h 665"/>
                <a:gd name="T22" fmla="*/ 123 w 465"/>
                <a:gd name="T23" fmla="*/ 272 h 665"/>
                <a:gd name="T24" fmla="*/ 246 w 465"/>
                <a:gd name="T25" fmla="*/ 257 h 665"/>
                <a:gd name="T26" fmla="*/ 244 w 465"/>
                <a:gd name="T27" fmla="*/ 242 h 665"/>
                <a:gd name="T28" fmla="*/ 208 w 465"/>
                <a:gd name="T29" fmla="*/ 231 h 665"/>
                <a:gd name="T30" fmla="*/ 230 w 465"/>
                <a:gd name="T31" fmla="*/ 218 h 665"/>
                <a:gd name="T32" fmla="*/ 167 w 465"/>
                <a:gd name="T33" fmla="*/ 245 h 665"/>
                <a:gd name="T34" fmla="*/ 134 w 465"/>
                <a:gd name="T35" fmla="*/ 229 h 665"/>
                <a:gd name="T36" fmla="*/ 154 w 465"/>
                <a:gd name="T37" fmla="*/ 209 h 665"/>
                <a:gd name="T38" fmla="*/ 214 w 465"/>
                <a:gd name="T39" fmla="*/ 147 h 665"/>
                <a:gd name="T40" fmla="*/ 195 w 465"/>
                <a:gd name="T41" fmla="*/ 120 h 665"/>
                <a:gd name="T42" fmla="*/ 215 w 465"/>
                <a:gd name="T43" fmla="*/ 90 h 665"/>
                <a:gd name="T44" fmla="*/ 210 w 465"/>
                <a:gd name="T45" fmla="*/ 72 h 665"/>
                <a:gd name="T46" fmla="*/ 275 w 465"/>
                <a:gd name="T47" fmla="*/ 40 h 665"/>
                <a:gd name="T48" fmla="*/ 329 w 465"/>
                <a:gd name="T49" fmla="*/ 24 h 665"/>
                <a:gd name="T50" fmla="*/ 298 w 465"/>
                <a:gd name="T51" fmla="*/ 81 h 665"/>
                <a:gd name="T52" fmla="*/ 312 w 465"/>
                <a:gd name="T53" fmla="*/ 90 h 665"/>
                <a:gd name="T54" fmla="*/ 307 w 465"/>
                <a:gd name="T55" fmla="*/ 166 h 665"/>
                <a:gd name="T56" fmla="*/ 292 w 465"/>
                <a:gd name="T57" fmla="*/ 224 h 665"/>
                <a:gd name="T58" fmla="*/ 404 w 465"/>
                <a:gd name="T59" fmla="*/ 25 h 665"/>
                <a:gd name="T60" fmla="*/ 334 w 465"/>
                <a:gd name="T61" fmla="*/ 43 h 665"/>
                <a:gd name="T62" fmla="*/ 334 w 465"/>
                <a:gd name="T63" fmla="*/ 30 h 665"/>
                <a:gd name="T64" fmla="*/ 417 w 465"/>
                <a:gd name="T65" fmla="*/ 38 h 665"/>
                <a:gd name="T66" fmla="*/ 336 w 465"/>
                <a:gd name="T67" fmla="*/ 187 h 665"/>
                <a:gd name="T68" fmla="*/ 372 w 465"/>
                <a:gd name="T69" fmla="*/ 223 h 665"/>
                <a:gd name="T70" fmla="*/ 464 w 465"/>
                <a:gd name="T71" fmla="*/ 221 h 665"/>
                <a:gd name="T72" fmla="*/ 429 w 465"/>
                <a:gd name="T73" fmla="*/ 266 h 665"/>
                <a:gd name="T74" fmla="*/ 240 w 465"/>
                <a:gd name="T75" fmla="*/ 326 h 665"/>
                <a:gd name="T76" fmla="*/ 264 w 465"/>
                <a:gd name="T77" fmla="*/ 338 h 665"/>
                <a:gd name="T78" fmla="*/ 237 w 465"/>
                <a:gd name="T79" fmla="*/ 420 h 665"/>
                <a:gd name="T80" fmla="*/ 271 w 465"/>
                <a:gd name="T81" fmla="*/ 421 h 665"/>
                <a:gd name="T82" fmla="*/ 393 w 465"/>
                <a:gd name="T83" fmla="*/ 453 h 665"/>
                <a:gd name="T84" fmla="*/ 346 w 465"/>
                <a:gd name="T85" fmla="*/ 462 h 665"/>
                <a:gd name="T86" fmla="*/ 252 w 465"/>
                <a:gd name="T87" fmla="*/ 469 h 665"/>
                <a:gd name="T88" fmla="*/ 241 w 465"/>
                <a:gd name="T89" fmla="*/ 579 h 665"/>
                <a:gd name="T90" fmla="*/ 252 w 465"/>
                <a:gd name="T91" fmla="*/ 631 h 665"/>
                <a:gd name="T92" fmla="*/ 43 w 465"/>
                <a:gd name="T93" fmla="*/ 568 h 665"/>
                <a:gd name="T94" fmla="*/ 446 w 465"/>
                <a:gd name="T95" fmla="*/ 224 h 665"/>
                <a:gd name="T96" fmla="*/ 330 w 465"/>
                <a:gd name="T97" fmla="*/ 248 h 665"/>
                <a:gd name="T98" fmla="*/ 296 w 465"/>
                <a:gd name="T99" fmla="*/ 102 h 665"/>
                <a:gd name="T100" fmla="*/ 291 w 465"/>
                <a:gd name="T101" fmla="*/ 165 h 665"/>
                <a:gd name="T102" fmla="*/ 296 w 465"/>
                <a:gd name="T103" fmla="*/ 102 h 665"/>
                <a:gd name="T104" fmla="*/ 259 w 465"/>
                <a:gd name="T105" fmla="*/ 198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65" h="665">
                  <a:moveTo>
                    <a:pt x="43" y="568"/>
                  </a:moveTo>
                  <a:cubicBezTo>
                    <a:pt x="54" y="571"/>
                    <a:pt x="64" y="574"/>
                    <a:pt x="73" y="578"/>
                  </a:cubicBezTo>
                  <a:cubicBezTo>
                    <a:pt x="95" y="588"/>
                    <a:pt x="116" y="600"/>
                    <a:pt x="139" y="608"/>
                  </a:cubicBezTo>
                  <a:cubicBezTo>
                    <a:pt x="156" y="615"/>
                    <a:pt x="174" y="617"/>
                    <a:pt x="192" y="621"/>
                  </a:cubicBezTo>
                  <a:cubicBezTo>
                    <a:pt x="206" y="624"/>
                    <a:pt x="213" y="616"/>
                    <a:pt x="214" y="603"/>
                  </a:cubicBezTo>
                  <a:cubicBezTo>
                    <a:pt x="214" y="564"/>
                    <a:pt x="214" y="525"/>
                    <a:pt x="214" y="482"/>
                  </a:cubicBezTo>
                  <a:cubicBezTo>
                    <a:pt x="197" y="487"/>
                    <a:pt x="182" y="489"/>
                    <a:pt x="169" y="495"/>
                  </a:cubicBezTo>
                  <a:cubicBezTo>
                    <a:pt x="148" y="505"/>
                    <a:pt x="129" y="518"/>
                    <a:pt x="108" y="527"/>
                  </a:cubicBezTo>
                  <a:cubicBezTo>
                    <a:pt x="86" y="536"/>
                    <a:pt x="62" y="543"/>
                    <a:pt x="39" y="549"/>
                  </a:cubicBezTo>
                  <a:cubicBezTo>
                    <a:pt x="25" y="553"/>
                    <a:pt x="0" y="529"/>
                    <a:pt x="2" y="514"/>
                  </a:cubicBezTo>
                  <a:cubicBezTo>
                    <a:pt x="2" y="510"/>
                    <a:pt x="7" y="506"/>
                    <a:pt x="11" y="504"/>
                  </a:cubicBezTo>
                  <a:cubicBezTo>
                    <a:pt x="66" y="482"/>
                    <a:pt x="121" y="459"/>
                    <a:pt x="176" y="438"/>
                  </a:cubicBezTo>
                  <a:cubicBezTo>
                    <a:pt x="216" y="423"/>
                    <a:pt x="236" y="408"/>
                    <a:pt x="259" y="367"/>
                  </a:cubicBezTo>
                  <a:cubicBezTo>
                    <a:pt x="229" y="371"/>
                    <a:pt x="202" y="376"/>
                    <a:pt x="172" y="380"/>
                  </a:cubicBezTo>
                  <a:cubicBezTo>
                    <a:pt x="174" y="360"/>
                    <a:pt x="184" y="346"/>
                    <a:pt x="198" y="335"/>
                  </a:cubicBezTo>
                  <a:cubicBezTo>
                    <a:pt x="215" y="323"/>
                    <a:pt x="233" y="312"/>
                    <a:pt x="252" y="303"/>
                  </a:cubicBezTo>
                  <a:cubicBezTo>
                    <a:pt x="274" y="292"/>
                    <a:pt x="275" y="293"/>
                    <a:pt x="269" y="263"/>
                  </a:cubicBezTo>
                  <a:cubicBezTo>
                    <a:pt x="249" y="270"/>
                    <a:pt x="229" y="276"/>
                    <a:pt x="209" y="283"/>
                  </a:cubicBezTo>
                  <a:cubicBezTo>
                    <a:pt x="183" y="292"/>
                    <a:pt x="157" y="303"/>
                    <a:pt x="130" y="311"/>
                  </a:cubicBezTo>
                  <a:cubicBezTo>
                    <a:pt x="112" y="317"/>
                    <a:pt x="104" y="310"/>
                    <a:pt x="103" y="292"/>
                  </a:cubicBezTo>
                  <a:cubicBezTo>
                    <a:pt x="103" y="268"/>
                    <a:pt x="105" y="243"/>
                    <a:pt x="106" y="219"/>
                  </a:cubicBezTo>
                  <a:cubicBezTo>
                    <a:pt x="106" y="202"/>
                    <a:pt x="106" y="185"/>
                    <a:pt x="106" y="168"/>
                  </a:cubicBezTo>
                  <a:cubicBezTo>
                    <a:pt x="119" y="167"/>
                    <a:pt x="124" y="173"/>
                    <a:pt x="124" y="185"/>
                  </a:cubicBezTo>
                  <a:cubicBezTo>
                    <a:pt x="123" y="214"/>
                    <a:pt x="123" y="243"/>
                    <a:pt x="123" y="272"/>
                  </a:cubicBezTo>
                  <a:cubicBezTo>
                    <a:pt x="123" y="277"/>
                    <a:pt x="124" y="282"/>
                    <a:pt x="124" y="287"/>
                  </a:cubicBezTo>
                  <a:cubicBezTo>
                    <a:pt x="166" y="277"/>
                    <a:pt x="206" y="267"/>
                    <a:pt x="246" y="257"/>
                  </a:cubicBezTo>
                  <a:cubicBezTo>
                    <a:pt x="249" y="256"/>
                    <a:pt x="251" y="252"/>
                    <a:pt x="254" y="249"/>
                  </a:cubicBezTo>
                  <a:cubicBezTo>
                    <a:pt x="250" y="247"/>
                    <a:pt x="248" y="243"/>
                    <a:pt x="244" y="242"/>
                  </a:cubicBezTo>
                  <a:cubicBezTo>
                    <a:pt x="236" y="240"/>
                    <a:pt x="227" y="240"/>
                    <a:pt x="219" y="238"/>
                  </a:cubicBezTo>
                  <a:cubicBezTo>
                    <a:pt x="215" y="237"/>
                    <a:pt x="212" y="233"/>
                    <a:pt x="208" y="231"/>
                  </a:cubicBezTo>
                  <a:cubicBezTo>
                    <a:pt x="211" y="228"/>
                    <a:pt x="214" y="226"/>
                    <a:pt x="218" y="224"/>
                  </a:cubicBezTo>
                  <a:cubicBezTo>
                    <a:pt x="221" y="222"/>
                    <a:pt x="225" y="221"/>
                    <a:pt x="230" y="218"/>
                  </a:cubicBezTo>
                  <a:cubicBezTo>
                    <a:pt x="226" y="210"/>
                    <a:pt x="221" y="202"/>
                    <a:pt x="216" y="192"/>
                  </a:cubicBezTo>
                  <a:cubicBezTo>
                    <a:pt x="200" y="210"/>
                    <a:pt x="184" y="227"/>
                    <a:pt x="167" y="245"/>
                  </a:cubicBezTo>
                  <a:cubicBezTo>
                    <a:pt x="166" y="239"/>
                    <a:pt x="166" y="236"/>
                    <a:pt x="166" y="235"/>
                  </a:cubicBezTo>
                  <a:cubicBezTo>
                    <a:pt x="154" y="233"/>
                    <a:pt x="140" y="235"/>
                    <a:pt x="134" y="229"/>
                  </a:cubicBezTo>
                  <a:cubicBezTo>
                    <a:pt x="126" y="222"/>
                    <a:pt x="127" y="208"/>
                    <a:pt x="137" y="197"/>
                  </a:cubicBezTo>
                  <a:cubicBezTo>
                    <a:pt x="142" y="201"/>
                    <a:pt x="147" y="204"/>
                    <a:pt x="154" y="209"/>
                  </a:cubicBezTo>
                  <a:cubicBezTo>
                    <a:pt x="163" y="198"/>
                    <a:pt x="172" y="186"/>
                    <a:pt x="181" y="176"/>
                  </a:cubicBezTo>
                  <a:cubicBezTo>
                    <a:pt x="191" y="166"/>
                    <a:pt x="201" y="153"/>
                    <a:pt x="214" y="147"/>
                  </a:cubicBezTo>
                  <a:cubicBezTo>
                    <a:pt x="234" y="137"/>
                    <a:pt x="246" y="123"/>
                    <a:pt x="253" y="101"/>
                  </a:cubicBezTo>
                  <a:cubicBezTo>
                    <a:pt x="233" y="107"/>
                    <a:pt x="214" y="113"/>
                    <a:pt x="195" y="120"/>
                  </a:cubicBezTo>
                  <a:cubicBezTo>
                    <a:pt x="194" y="118"/>
                    <a:pt x="194" y="117"/>
                    <a:pt x="193" y="116"/>
                  </a:cubicBezTo>
                  <a:cubicBezTo>
                    <a:pt x="200" y="108"/>
                    <a:pt x="206" y="100"/>
                    <a:pt x="215" y="90"/>
                  </a:cubicBezTo>
                  <a:cubicBezTo>
                    <a:pt x="207" y="89"/>
                    <a:pt x="203" y="88"/>
                    <a:pt x="197" y="87"/>
                  </a:cubicBezTo>
                  <a:cubicBezTo>
                    <a:pt x="201" y="82"/>
                    <a:pt x="205" y="77"/>
                    <a:pt x="210" y="72"/>
                  </a:cubicBezTo>
                  <a:cubicBezTo>
                    <a:pt x="210" y="71"/>
                    <a:pt x="212" y="71"/>
                    <a:pt x="213" y="71"/>
                  </a:cubicBezTo>
                  <a:cubicBezTo>
                    <a:pt x="242" y="79"/>
                    <a:pt x="257" y="56"/>
                    <a:pt x="275" y="40"/>
                  </a:cubicBezTo>
                  <a:cubicBezTo>
                    <a:pt x="287" y="29"/>
                    <a:pt x="299" y="17"/>
                    <a:pt x="311" y="6"/>
                  </a:cubicBezTo>
                  <a:cubicBezTo>
                    <a:pt x="317" y="12"/>
                    <a:pt x="323" y="18"/>
                    <a:pt x="329" y="24"/>
                  </a:cubicBezTo>
                  <a:cubicBezTo>
                    <a:pt x="307" y="43"/>
                    <a:pt x="284" y="61"/>
                    <a:pt x="262" y="80"/>
                  </a:cubicBezTo>
                  <a:cubicBezTo>
                    <a:pt x="274" y="93"/>
                    <a:pt x="286" y="94"/>
                    <a:pt x="298" y="81"/>
                  </a:cubicBezTo>
                  <a:cubicBezTo>
                    <a:pt x="300" y="78"/>
                    <a:pt x="305" y="78"/>
                    <a:pt x="309" y="76"/>
                  </a:cubicBezTo>
                  <a:cubicBezTo>
                    <a:pt x="310" y="81"/>
                    <a:pt x="312" y="85"/>
                    <a:pt x="312" y="90"/>
                  </a:cubicBezTo>
                  <a:cubicBezTo>
                    <a:pt x="310" y="112"/>
                    <a:pt x="308" y="134"/>
                    <a:pt x="306" y="157"/>
                  </a:cubicBezTo>
                  <a:cubicBezTo>
                    <a:pt x="306" y="160"/>
                    <a:pt x="305" y="163"/>
                    <a:pt x="307" y="166"/>
                  </a:cubicBezTo>
                  <a:cubicBezTo>
                    <a:pt x="320" y="189"/>
                    <a:pt x="305" y="205"/>
                    <a:pt x="293" y="222"/>
                  </a:cubicBezTo>
                  <a:cubicBezTo>
                    <a:pt x="293" y="222"/>
                    <a:pt x="292" y="224"/>
                    <a:pt x="292" y="224"/>
                  </a:cubicBezTo>
                  <a:cubicBezTo>
                    <a:pt x="292" y="225"/>
                    <a:pt x="292" y="225"/>
                    <a:pt x="294" y="228"/>
                  </a:cubicBezTo>
                  <a:cubicBezTo>
                    <a:pt x="338" y="164"/>
                    <a:pt x="376" y="98"/>
                    <a:pt x="404" y="25"/>
                  </a:cubicBezTo>
                  <a:cubicBezTo>
                    <a:pt x="390" y="21"/>
                    <a:pt x="379" y="23"/>
                    <a:pt x="367" y="30"/>
                  </a:cubicBezTo>
                  <a:cubicBezTo>
                    <a:pt x="357" y="36"/>
                    <a:pt x="345" y="39"/>
                    <a:pt x="334" y="43"/>
                  </a:cubicBezTo>
                  <a:cubicBezTo>
                    <a:pt x="333" y="42"/>
                    <a:pt x="332" y="40"/>
                    <a:pt x="331" y="39"/>
                  </a:cubicBezTo>
                  <a:cubicBezTo>
                    <a:pt x="332" y="36"/>
                    <a:pt x="332" y="31"/>
                    <a:pt x="334" y="30"/>
                  </a:cubicBezTo>
                  <a:cubicBezTo>
                    <a:pt x="352" y="22"/>
                    <a:pt x="370" y="12"/>
                    <a:pt x="389" y="7"/>
                  </a:cubicBezTo>
                  <a:cubicBezTo>
                    <a:pt x="414" y="0"/>
                    <a:pt x="426" y="13"/>
                    <a:pt x="417" y="38"/>
                  </a:cubicBezTo>
                  <a:cubicBezTo>
                    <a:pt x="410" y="57"/>
                    <a:pt x="399" y="74"/>
                    <a:pt x="389" y="92"/>
                  </a:cubicBezTo>
                  <a:cubicBezTo>
                    <a:pt x="371" y="124"/>
                    <a:pt x="352" y="155"/>
                    <a:pt x="336" y="187"/>
                  </a:cubicBezTo>
                  <a:cubicBezTo>
                    <a:pt x="329" y="200"/>
                    <a:pt x="327" y="214"/>
                    <a:pt x="322" y="233"/>
                  </a:cubicBezTo>
                  <a:cubicBezTo>
                    <a:pt x="341" y="229"/>
                    <a:pt x="356" y="225"/>
                    <a:pt x="372" y="223"/>
                  </a:cubicBezTo>
                  <a:cubicBezTo>
                    <a:pt x="396" y="219"/>
                    <a:pt x="421" y="215"/>
                    <a:pt x="445" y="213"/>
                  </a:cubicBezTo>
                  <a:cubicBezTo>
                    <a:pt x="452" y="213"/>
                    <a:pt x="463" y="217"/>
                    <a:pt x="464" y="221"/>
                  </a:cubicBezTo>
                  <a:cubicBezTo>
                    <a:pt x="465" y="229"/>
                    <a:pt x="464" y="240"/>
                    <a:pt x="459" y="246"/>
                  </a:cubicBezTo>
                  <a:cubicBezTo>
                    <a:pt x="451" y="255"/>
                    <a:pt x="440" y="262"/>
                    <a:pt x="429" y="266"/>
                  </a:cubicBezTo>
                  <a:cubicBezTo>
                    <a:pt x="385" y="279"/>
                    <a:pt x="341" y="291"/>
                    <a:pt x="297" y="305"/>
                  </a:cubicBezTo>
                  <a:cubicBezTo>
                    <a:pt x="277" y="310"/>
                    <a:pt x="258" y="318"/>
                    <a:pt x="240" y="326"/>
                  </a:cubicBezTo>
                  <a:cubicBezTo>
                    <a:pt x="232" y="329"/>
                    <a:pt x="226" y="335"/>
                    <a:pt x="222" y="343"/>
                  </a:cubicBezTo>
                  <a:cubicBezTo>
                    <a:pt x="236" y="341"/>
                    <a:pt x="250" y="341"/>
                    <a:pt x="264" y="338"/>
                  </a:cubicBezTo>
                  <a:cubicBezTo>
                    <a:pt x="283" y="335"/>
                    <a:pt x="299" y="338"/>
                    <a:pt x="311" y="355"/>
                  </a:cubicBezTo>
                  <a:cubicBezTo>
                    <a:pt x="300" y="391"/>
                    <a:pt x="262" y="399"/>
                    <a:pt x="237" y="420"/>
                  </a:cubicBezTo>
                  <a:cubicBezTo>
                    <a:pt x="237" y="422"/>
                    <a:pt x="238" y="423"/>
                    <a:pt x="239" y="425"/>
                  </a:cubicBezTo>
                  <a:cubicBezTo>
                    <a:pt x="249" y="424"/>
                    <a:pt x="260" y="423"/>
                    <a:pt x="271" y="421"/>
                  </a:cubicBezTo>
                  <a:cubicBezTo>
                    <a:pt x="301" y="416"/>
                    <a:pt x="331" y="411"/>
                    <a:pt x="361" y="407"/>
                  </a:cubicBezTo>
                  <a:cubicBezTo>
                    <a:pt x="388" y="404"/>
                    <a:pt x="405" y="429"/>
                    <a:pt x="393" y="453"/>
                  </a:cubicBezTo>
                  <a:cubicBezTo>
                    <a:pt x="388" y="466"/>
                    <a:pt x="374" y="470"/>
                    <a:pt x="355" y="466"/>
                  </a:cubicBezTo>
                  <a:cubicBezTo>
                    <a:pt x="352" y="465"/>
                    <a:pt x="348" y="464"/>
                    <a:pt x="346" y="462"/>
                  </a:cubicBezTo>
                  <a:cubicBezTo>
                    <a:pt x="327" y="448"/>
                    <a:pt x="309" y="452"/>
                    <a:pt x="289" y="461"/>
                  </a:cubicBezTo>
                  <a:cubicBezTo>
                    <a:pt x="278" y="466"/>
                    <a:pt x="264" y="467"/>
                    <a:pt x="252" y="469"/>
                  </a:cubicBezTo>
                  <a:cubicBezTo>
                    <a:pt x="242" y="471"/>
                    <a:pt x="237" y="474"/>
                    <a:pt x="237" y="485"/>
                  </a:cubicBezTo>
                  <a:cubicBezTo>
                    <a:pt x="239" y="516"/>
                    <a:pt x="240" y="548"/>
                    <a:pt x="241" y="579"/>
                  </a:cubicBezTo>
                  <a:cubicBezTo>
                    <a:pt x="241" y="582"/>
                    <a:pt x="242" y="586"/>
                    <a:pt x="243" y="588"/>
                  </a:cubicBezTo>
                  <a:cubicBezTo>
                    <a:pt x="257" y="600"/>
                    <a:pt x="254" y="617"/>
                    <a:pt x="252" y="631"/>
                  </a:cubicBezTo>
                  <a:cubicBezTo>
                    <a:pt x="250" y="641"/>
                    <a:pt x="241" y="651"/>
                    <a:pt x="236" y="660"/>
                  </a:cubicBezTo>
                  <a:cubicBezTo>
                    <a:pt x="184" y="665"/>
                    <a:pt x="59" y="607"/>
                    <a:pt x="43" y="568"/>
                  </a:cubicBezTo>
                  <a:close/>
                  <a:moveTo>
                    <a:pt x="296" y="283"/>
                  </a:moveTo>
                  <a:cubicBezTo>
                    <a:pt x="335" y="285"/>
                    <a:pt x="435" y="246"/>
                    <a:pt x="446" y="224"/>
                  </a:cubicBezTo>
                  <a:cubicBezTo>
                    <a:pt x="442" y="224"/>
                    <a:pt x="439" y="224"/>
                    <a:pt x="436" y="225"/>
                  </a:cubicBezTo>
                  <a:cubicBezTo>
                    <a:pt x="400" y="233"/>
                    <a:pt x="365" y="240"/>
                    <a:pt x="330" y="248"/>
                  </a:cubicBezTo>
                  <a:cubicBezTo>
                    <a:pt x="311" y="252"/>
                    <a:pt x="299" y="263"/>
                    <a:pt x="296" y="283"/>
                  </a:cubicBezTo>
                  <a:close/>
                  <a:moveTo>
                    <a:pt x="296" y="102"/>
                  </a:moveTo>
                  <a:cubicBezTo>
                    <a:pt x="269" y="126"/>
                    <a:pt x="263" y="160"/>
                    <a:pt x="276" y="201"/>
                  </a:cubicBezTo>
                  <a:cubicBezTo>
                    <a:pt x="289" y="193"/>
                    <a:pt x="298" y="183"/>
                    <a:pt x="291" y="165"/>
                  </a:cubicBezTo>
                  <a:cubicBezTo>
                    <a:pt x="287" y="155"/>
                    <a:pt x="290" y="142"/>
                    <a:pt x="291" y="131"/>
                  </a:cubicBezTo>
                  <a:cubicBezTo>
                    <a:pt x="292" y="122"/>
                    <a:pt x="294" y="113"/>
                    <a:pt x="296" y="102"/>
                  </a:cubicBezTo>
                  <a:close/>
                  <a:moveTo>
                    <a:pt x="259" y="138"/>
                  </a:moveTo>
                  <a:cubicBezTo>
                    <a:pt x="229" y="154"/>
                    <a:pt x="229" y="179"/>
                    <a:pt x="259" y="198"/>
                  </a:cubicBezTo>
                  <a:cubicBezTo>
                    <a:pt x="259" y="178"/>
                    <a:pt x="259" y="158"/>
                    <a:pt x="259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1" name="Freeform 35">
              <a:extLst>
                <a:ext uri="{FF2B5EF4-FFF2-40B4-BE49-F238E27FC236}">
                  <a16:creationId xmlns:a16="http://schemas.microsoft.com/office/drawing/2014/main" id="{C739F88A-8A6F-4C64-987F-4D273FBEE7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3951" y="1885950"/>
              <a:ext cx="3284538" cy="3254375"/>
            </a:xfrm>
            <a:custGeom>
              <a:avLst/>
              <a:gdLst>
                <a:gd name="T0" fmla="*/ 498 w 996"/>
                <a:gd name="T1" fmla="*/ 985 h 987"/>
                <a:gd name="T2" fmla="*/ 10 w 996"/>
                <a:gd name="T3" fmla="*/ 478 h 987"/>
                <a:gd name="T4" fmla="*/ 515 w 996"/>
                <a:gd name="T5" fmla="*/ 8 h 987"/>
                <a:gd name="T6" fmla="*/ 987 w 996"/>
                <a:gd name="T7" fmla="*/ 514 h 987"/>
                <a:gd name="T8" fmla="*/ 498 w 996"/>
                <a:gd name="T9" fmla="*/ 985 h 987"/>
                <a:gd name="T10" fmla="*/ 27 w 996"/>
                <a:gd name="T11" fmla="*/ 496 h 987"/>
                <a:gd name="T12" fmla="*/ 509 w 996"/>
                <a:gd name="T13" fmla="*/ 967 h 987"/>
                <a:gd name="T14" fmla="*/ 969 w 996"/>
                <a:gd name="T15" fmla="*/ 493 h 987"/>
                <a:gd name="T16" fmla="*/ 473 w 996"/>
                <a:gd name="T17" fmla="*/ 25 h 987"/>
                <a:gd name="T18" fmla="*/ 27 w 996"/>
                <a:gd name="T19" fmla="*/ 496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6" h="987">
                  <a:moveTo>
                    <a:pt x="498" y="985"/>
                  </a:moveTo>
                  <a:cubicBezTo>
                    <a:pt x="234" y="987"/>
                    <a:pt x="0" y="764"/>
                    <a:pt x="10" y="478"/>
                  </a:cubicBezTo>
                  <a:cubicBezTo>
                    <a:pt x="19" y="228"/>
                    <a:pt x="228" y="0"/>
                    <a:pt x="515" y="8"/>
                  </a:cubicBezTo>
                  <a:cubicBezTo>
                    <a:pt x="772" y="15"/>
                    <a:pt x="996" y="231"/>
                    <a:pt x="987" y="514"/>
                  </a:cubicBezTo>
                  <a:cubicBezTo>
                    <a:pt x="979" y="772"/>
                    <a:pt x="763" y="987"/>
                    <a:pt x="498" y="985"/>
                  </a:cubicBezTo>
                  <a:close/>
                  <a:moveTo>
                    <a:pt x="27" y="496"/>
                  </a:moveTo>
                  <a:cubicBezTo>
                    <a:pt x="25" y="751"/>
                    <a:pt x="238" y="973"/>
                    <a:pt x="509" y="967"/>
                  </a:cubicBezTo>
                  <a:cubicBezTo>
                    <a:pt x="762" y="961"/>
                    <a:pt x="970" y="756"/>
                    <a:pt x="969" y="493"/>
                  </a:cubicBezTo>
                  <a:cubicBezTo>
                    <a:pt x="969" y="233"/>
                    <a:pt x="749" y="10"/>
                    <a:pt x="473" y="25"/>
                  </a:cubicBezTo>
                  <a:cubicBezTo>
                    <a:pt x="233" y="37"/>
                    <a:pt x="26" y="241"/>
                    <a:pt x="27" y="4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2" name="Freeform 36">
              <a:extLst>
                <a:ext uri="{FF2B5EF4-FFF2-40B4-BE49-F238E27FC236}">
                  <a16:creationId xmlns:a16="http://schemas.microsoft.com/office/drawing/2014/main" id="{98843A5E-D8EA-410F-82CD-77A0072C9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5651" y="1714500"/>
              <a:ext cx="871538" cy="2800350"/>
            </a:xfrm>
            <a:custGeom>
              <a:avLst/>
              <a:gdLst>
                <a:gd name="T0" fmla="*/ 105 w 264"/>
                <a:gd name="T1" fmla="*/ 594 h 849"/>
                <a:gd name="T2" fmla="*/ 0 w 264"/>
                <a:gd name="T3" fmla="*/ 696 h 849"/>
                <a:gd name="T4" fmla="*/ 10 w 264"/>
                <a:gd name="T5" fmla="*/ 652 h 849"/>
                <a:gd name="T6" fmla="*/ 78 w 264"/>
                <a:gd name="T7" fmla="*/ 529 h 849"/>
                <a:gd name="T8" fmla="*/ 142 w 264"/>
                <a:gd name="T9" fmla="*/ 405 h 849"/>
                <a:gd name="T10" fmla="*/ 151 w 264"/>
                <a:gd name="T11" fmla="*/ 363 h 849"/>
                <a:gd name="T12" fmla="*/ 117 w 264"/>
                <a:gd name="T13" fmla="*/ 368 h 849"/>
                <a:gd name="T14" fmla="*/ 93 w 264"/>
                <a:gd name="T15" fmla="*/ 334 h 849"/>
                <a:gd name="T16" fmla="*/ 142 w 264"/>
                <a:gd name="T17" fmla="*/ 240 h 849"/>
                <a:gd name="T18" fmla="*/ 207 w 264"/>
                <a:gd name="T19" fmla="*/ 123 h 849"/>
                <a:gd name="T20" fmla="*/ 211 w 264"/>
                <a:gd name="T21" fmla="*/ 95 h 849"/>
                <a:gd name="T22" fmla="*/ 200 w 264"/>
                <a:gd name="T23" fmla="*/ 5 h 849"/>
                <a:gd name="T24" fmla="*/ 260 w 264"/>
                <a:gd name="T25" fmla="*/ 57 h 849"/>
                <a:gd name="T26" fmla="*/ 227 w 264"/>
                <a:gd name="T27" fmla="*/ 166 h 849"/>
                <a:gd name="T28" fmla="*/ 165 w 264"/>
                <a:gd name="T29" fmla="*/ 268 h 849"/>
                <a:gd name="T30" fmla="*/ 154 w 264"/>
                <a:gd name="T31" fmla="*/ 297 h 849"/>
                <a:gd name="T32" fmla="*/ 161 w 264"/>
                <a:gd name="T33" fmla="*/ 297 h 849"/>
                <a:gd name="T34" fmla="*/ 194 w 264"/>
                <a:gd name="T35" fmla="*/ 305 h 849"/>
                <a:gd name="T36" fmla="*/ 206 w 264"/>
                <a:gd name="T37" fmla="*/ 341 h 849"/>
                <a:gd name="T38" fmla="*/ 162 w 264"/>
                <a:gd name="T39" fmla="*/ 449 h 849"/>
                <a:gd name="T40" fmla="*/ 135 w 264"/>
                <a:gd name="T41" fmla="*/ 504 h 849"/>
                <a:gd name="T42" fmla="*/ 135 w 264"/>
                <a:gd name="T43" fmla="*/ 518 h 849"/>
                <a:gd name="T44" fmla="*/ 156 w 264"/>
                <a:gd name="T45" fmla="*/ 625 h 849"/>
                <a:gd name="T46" fmla="*/ 140 w 264"/>
                <a:gd name="T47" fmla="*/ 747 h 849"/>
                <a:gd name="T48" fmla="*/ 145 w 264"/>
                <a:gd name="T49" fmla="*/ 815 h 849"/>
                <a:gd name="T50" fmla="*/ 120 w 264"/>
                <a:gd name="T51" fmla="*/ 848 h 849"/>
                <a:gd name="T52" fmla="*/ 90 w 264"/>
                <a:gd name="T53" fmla="*/ 814 h 849"/>
                <a:gd name="T54" fmla="*/ 97 w 264"/>
                <a:gd name="T55" fmla="*/ 692 h 849"/>
                <a:gd name="T56" fmla="*/ 105 w 264"/>
                <a:gd name="T57" fmla="*/ 594 h 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4" h="849">
                  <a:moveTo>
                    <a:pt x="105" y="594"/>
                  </a:moveTo>
                  <a:cubicBezTo>
                    <a:pt x="66" y="626"/>
                    <a:pt x="52" y="677"/>
                    <a:pt x="0" y="696"/>
                  </a:cubicBezTo>
                  <a:cubicBezTo>
                    <a:pt x="4" y="679"/>
                    <a:pt x="4" y="664"/>
                    <a:pt x="10" y="652"/>
                  </a:cubicBezTo>
                  <a:cubicBezTo>
                    <a:pt x="32" y="611"/>
                    <a:pt x="54" y="570"/>
                    <a:pt x="78" y="529"/>
                  </a:cubicBezTo>
                  <a:cubicBezTo>
                    <a:pt x="101" y="489"/>
                    <a:pt x="128" y="451"/>
                    <a:pt x="142" y="405"/>
                  </a:cubicBezTo>
                  <a:cubicBezTo>
                    <a:pt x="146" y="392"/>
                    <a:pt x="148" y="379"/>
                    <a:pt x="151" y="363"/>
                  </a:cubicBezTo>
                  <a:cubicBezTo>
                    <a:pt x="138" y="365"/>
                    <a:pt x="127" y="367"/>
                    <a:pt x="117" y="368"/>
                  </a:cubicBezTo>
                  <a:cubicBezTo>
                    <a:pt x="96" y="371"/>
                    <a:pt x="83" y="354"/>
                    <a:pt x="93" y="334"/>
                  </a:cubicBezTo>
                  <a:cubicBezTo>
                    <a:pt x="108" y="302"/>
                    <a:pt x="125" y="271"/>
                    <a:pt x="142" y="240"/>
                  </a:cubicBezTo>
                  <a:cubicBezTo>
                    <a:pt x="163" y="201"/>
                    <a:pt x="185" y="162"/>
                    <a:pt x="207" y="123"/>
                  </a:cubicBezTo>
                  <a:cubicBezTo>
                    <a:pt x="212" y="113"/>
                    <a:pt x="212" y="105"/>
                    <a:pt x="211" y="95"/>
                  </a:cubicBezTo>
                  <a:cubicBezTo>
                    <a:pt x="206" y="65"/>
                    <a:pt x="203" y="35"/>
                    <a:pt x="200" y="5"/>
                  </a:cubicBezTo>
                  <a:cubicBezTo>
                    <a:pt x="233" y="0"/>
                    <a:pt x="257" y="25"/>
                    <a:pt x="260" y="57"/>
                  </a:cubicBezTo>
                  <a:cubicBezTo>
                    <a:pt x="264" y="99"/>
                    <a:pt x="248" y="133"/>
                    <a:pt x="227" y="166"/>
                  </a:cubicBezTo>
                  <a:cubicBezTo>
                    <a:pt x="206" y="200"/>
                    <a:pt x="185" y="234"/>
                    <a:pt x="165" y="268"/>
                  </a:cubicBezTo>
                  <a:cubicBezTo>
                    <a:pt x="161" y="277"/>
                    <a:pt x="158" y="286"/>
                    <a:pt x="154" y="297"/>
                  </a:cubicBezTo>
                  <a:cubicBezTo>
                    <a:pt x="158" y="297"/>
                    <a:pt x="160" y="298"/>
                    <a:pt x="161" y="297"/>
                  </a:cubicBezTo>
                  <a:cubicBezTo>
                    <a:pt x="175" y="289"/>
                    <a:pt x="185" y="296"/>
                    <a:pt x="194" y="305"/>
                  </a:cubicBezTo>
                  <a:cubicBezTo>
                    <a:pt x="205" y="315"/>
                    <a:pt x="211" y="327"/>
                    <a:pt x="206" y="341"/>
                  </a:cubicBezTo>
                  <a:cubicBezTo>
                    <a:pt x="192" y="377"/>
                    <a:pt x="178" y="414"/>
                    <a:pt x="162" y="449"/>
                  </a:cubicBezTo>
                  <a:cubicBezTo>
                    <a:pt x="154" y="468"/>
                    <a:pt x="143" y="486"/>
                    <a:pt x="135" y="504"/>
                  </a:cubicBezTo>
                  <a:cubicBezTo>
                    <a:pt x="133" y="508"/>
                    <a:pt x="133" y="516"/>
                    <a:pt x="135" y="518"/>
                  </a:cubicBezTo>
                  <a:cubicBezTo>
                    <a:pt x="166" y="549"/>
                    <a:pt x="163" y="586"/>
                    <a:pt x="156" y="625"/>
                  </a:cubicBezTo>
                  <a:cubicBezTo>
                    <a:pt x="150" y="665"/>
                    <a:pt x="143" y="706"/>
                    <a:pt x="140" y="747"/>
                  </a:cubicBezTo>
                  <a:cubicBezTo>
                    <a:pt x="138" y="769"/>
                    <a:pt x="144" y="792"/>
                    <a:pt x="145" y="815"/>
                  </a:cubicBezTo>
                  <a:cubicBezTo>
                    <a:pt x="146" y="836"/>
                    <a:pt x="136" y="848"/>
                    <a:pt x="120" y="848"/>
                  </a:cubicBezTo>
                  <a:cubicBezTo>
                    <a:pt x="104" y="849"/>
                    <a:pt x="89" y="833"/>
                    <a:pt x="90" y="814"/>
                  </a:cubicBezTo>
                  <a:cubicBezTo>
                    <a:pt x="91" y="774"/>
                    <a:pt x="94" y="733"/>
                    <a:pt x="97" y="692"/>
                  </a:cubicBezTo>
                  <a:cubicBezTo>
                    <a:pt x="99" y="661"/>
                    <a:pt x="102" y="629"/>
                    <a:pt x="105" y="5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3" name="Freeform 37">
              <a:extLst>
                <a:ext uri="{FF2B5EF4-FFF2-40B4-BE49-F238E27FC236}">
                  <a16:creationId xmlns:a16="http://schemas.microsoft.com/office/drawing/2014/main" id="{0ED1FA98-2971-4A6C-87C7-2260E8254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7676" y="2505075"/>
              <a:ext cx="788988" cy="1016000"/>
            </a:xfrm>
            <a:custGeom>
              <a:avLst/>
              <a:gdLst>
                <a:gd name="T0" fmla="*/ 30 w 239"/>
                <a:gd name="T1" fmla="*/ 300 h 308"/>
                <a:gd name="T2" fmla="*/ 15 w 239"/>
                <a:gd name="T3" fmla="*/ 250 h 308"/>
                <a:gd name="T4" fmla="*/ 0 w 239"/>
                <a:gd name="T5" fmla="*/ 169 h 308"/>
                <a:gd name="T6" fmla="*/ 5 w 239"/>
                <a:gd name="T7" fmla="*/ 159 h 308"/>
                <a:gd name="T8" fmla="*/ 9 w 239"/>
                <a:gd name="T9" fmla="*/ 148 h 308"/>
                <a:gd name="T10" fmla="*/ 44 w 239"/>
                <a:gd name="T11" fmla="*/ 77 h 308"/>
                <a:gd name="T12" fmla="*/ 190 w 239"/>
                <a:gd name="T13" fmla="*/ 3 h 308"/>
                <a:gd name="T14" fmla="*/ 228 w 239"/>
                <a:gd name="T15" fmla="*/ 1 h 308"/>
                <a:gd name="T16" fmla="*/ 239 w 239"/>
                <a:gd name="T17" fmla="*/ 13 h 308"/>
                <a:gd name="T18" fmla="*/ 235 w 239"/>
                <a:gd name="T19" fmla="*/ 50 h 308"/>
                <a:gd name="T20" fmla="*/ 188 w 239"/>
                <a:gd name="T21" fmla="*/ 189 h 308"/>
                <a:gd name="T22" fmla="*/ 170 w 239"/>
                <a:gd name="T23" fmla="*/ 269 h 308"/>
                <a:gd name="T24" fmla="*/ 150 w 239"/>
                <a:gd name="T25" fmla="*/ 301 h 308"/>
                <a:gd name="T26" fmla="*/ 134 w 239"/>
                <a:gd name="T27" fmla="*/ 299 h 308"/>
                <a:gd name="T28" fmla="*/ 104 w 239"/>
                <a:gd name="T29" fmla="*/ 260 h 308"/>
                <a:gd name="T30" fmla="*/ 65 w 239"/>
                <a:gd name="T31" fmla="*/ 294 h 308"/>
                <a:gd name="T32" fmla="*/ 62 w 239"/>
                <a:gd name="T33" fmla="*/ 291 h 308"/>
                <a:gd name="T34" fmla="*/ 77 w 239"/>
                <a:gd name="T35" fmla="*/ 261 h 308"/>
                <a:gd name="T36" fmla="*/ 77 w 239"/>
                <a:gd name="T37" fmla="*/ 205 h 308"/>
                <a:gd name="T38" fmla="*/ 64 w 239"/>
                <a:gd name="T39" fmla="*/ 157 h 308"/>
                <a:gd name="T40" fmla="*/ 90 w 239"/>
                <a:gd name="T41" fmla="*/ 137 h 308"/>
                <a:gd name="T42" fmla="*/ 126 w 239"/>
                <a:gd name="T43" fmla="*/ 167 h 308"/>
                <a:gd name="T44" fmla="*/ 141 w 239"/>
                <a:gd name="T45" fmla="*/ 193 h 308"/>
                <a:gd name="T46" fmla="*/ 205 w 239"/>
                <a:gd name="T47" fmla="*/ 32 h 308"/>
                <a:gd name="T48" fmla="*/ 202 w 239"/>
                <a:gd name="T49" fmla="*/ 28 h 308"/>
                <a:gd name="T50" fmla="*/ 170 w 239"/>
                <a:gd name="T51" fmla="*/ 41 h 308"/>
                <a:gd name="T52" fmla="*/ 45 w 239"/>
                <a:gd name="T53" fmla="*/ 124 h 308"/>
                <a:gd name="T54" fmla="*/ 31 w 239"/>
                <a:gd name="T55" fmla="*/ 169 h 308"/>
                <a:gd name="T56" fmla="*/ 41 w 239"/>
                <a:gd name="T57" fmla="*/ 195 h 308"/>
                <a:gd name="T58" fmla="*/ 47 w 239"/>
                <a:gd name="T59" fmla="*/ 279 h 308"/>
                <a:gd name="T60" fmla="*/ 36 w 239"/>
                <a:gd name="T61" fmla="*/ 300 h 308"/>
                <a:gd name="T62" fmla="*/ 30 w 239"/>
                <a:gd name="T63" fmla="*/ 30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9" h="308">
                  <a:moveTo>
                    <a:pt x="30" y="300"/>
                  </a:moveTo>
                  <a:cubicBezTo>
                    <a:pt x="25" y="283"/>
                    <a:pt x="19" y="267"/>
                    <a:pt x="15" y="250"/>
                  </a:cubicBezTo>
                  <a:cubicBezTo>
                    <a:pt x="9" y="223"/>
                    <a:pt x="5" y="196"/>
                    <a:pt x="0" y="169"/>
                  </a:cubicBezTo>
                  <a:cubicBezTo>
                    <a:pt x="0" y="166"/>
                    <a:pt x="4" y="163"/>
                    <a:pt x="5" y="159"/>
                  </a:cubicBezTo>
                  <a:cubicBezTo>
                    <a:pt x="7" y="155"/>
                    <a:pt x="10" y="151"/>
                    <a:pt x="9" y="148"/>
                  </a:cubicBezTo>
                  <a:cubicBezTo>
                    <a:pt x="4" y="116"/>
                    <a:pt x="19" y="95"/>
                    <a:pt x="44" y="77"/>
                  </a:cubicBezTo>
                  <a:cubicBezTo>
                    <a:pt x="89" y="46"/>
                    <a:pt x="137" y="19"/>
                    <a:pt x="190" y="3"/>
                  </a:cubicBezTo>
                  <a:cubicBezTo>
                    <a:pt x="202" y="0"/>
                    <a:pt x="215" y="0"/>
                    <a:pt x="228" y="1"/>
                  </a:cubicBezTo>
                  <a:cubicBezTo>
                    <a:pt x="232" y="1"/>
                    <a:pt x="239" y="9"/>
                    <a:pt x="239" y="13"/>
                  </a:cubicBezTo>
                  <a:cubicBezTo>
                    <a:pt x="239" y="26"/>
                    <a:pt x="239" y="39"/>
                    <a:pt x="235" y="50"/>
                  </a:cubicBezTo>
                  <a:cubicBezTo>
                    <a:pt x="220" y="97"/>
                    <a:pt x="202" y="142"/>
                    <a:pt x="188" y="189"/>
                  </a:cubicBezTo>
                  <a:cubicBezTo>
                    <a:pt x="180" y="215"/>
                    <a:pt x="177" y="243"/>
                    <a:pt x="170" y="269"/>
                  </a:cubicBezTo>
                  <a:cubicBezTo>
                    <a:pt x="166" y="281"/>
                    <a:pt x="158" y="291"/>
                    <a:pt x="150" y="301"/>
                  </a:cubicBezTo>
                  <a:cubicBezTo>
                    <a:pt x="145" y="308"/>
                    <a:pt x="140" y="306"/>
                    <a:pt x="134" y="299"/>
                  </a:cubicBezTo>
                  <a:cubicBezTo>
                    <a:pt x="125" y="286"/>
                    <a:pt x="114" y="274"/>
                    <a:pt x="104" y="260"/>
                  </a:cubicBezTo>
                  <a:cubicBezTo>
                    <a:pt x="90" y="272"/>
                    <a:pt x="78" y="283"/>
                    <a:pt x="65" y="294"/>
                  </a:cubicBezTo>
                  <a:cubicBezTo>
                    <a:pt x="64" y="293"/>
                    <a:pt x="63" y="292"/>
                    <a:pt x="62" y="291"/>
                  </a:cubicBezTo>
                  <a:cubicBezTo>
                    <a:pt x="67" y="281"/>
                    <a:pt x="70" y="270"/>
                    <a:pt x="77" y="261"/>
                  </a:cubicBezTo>
                  <a:cubicBezTo>
                    <a:pt x="92" y="242"/>
                    <a:pt x="86" y="224"/>
                    <a:pt x="77" y="205"/>
                  </a:cubicBezTo>
                  <a:cubicBezTo>
                    <a:pt x="71" y="189"/>
                    <a:pt x="66" y="173"/>
                    <a:pt x="64" y="157"/>
                  </a:cubicBezTo>
                  <a:cubicBezTo>
                    <a:pt x="62" y="139"/>
                    <a:pt x="74" y="130"/>
                    <a:pt x="90" y="137"/>
                  </a:cubicBezTo>
                  <a:cubicBezTo>
                    <a:pt x="104" y="144"/>
                    <a:pt x="115" y="156"/>
                    <a:pt x="126" y="167"/>
                  </a:cubicBezTo>
                  <a:cubicBezTo>
                    <a:pt x="132" y="174"/>
                    <a:pt x="135" y="183"/>
                    <a:pt x="141" y="193"/>
                  </a:cubicBezTo>
                  <a:cubicBezTo>
                    <a:pt x="163" y="138"/>
                    <a:pt x="184" y="85"/>
                    <a:pt x="205" y="32"/>
                  </a:cubicBezTo>
                  <a:cubicBezTo>
                    <a:pt x="204" y="31"/>
                    <a:pt x="203" y="29"/>
                    <a:pt x="202" y="28"/>
                  </a:cubicBezTo>
                  <a:cubicBezTo>
                    <a:pt x="191" y="32"/>
                    <a:pt x="180" y="35"/>
                    <a:pt x="170" y="41"/>
                  </a:cubicBezTo>
                  <a:cubicBezTo>
                    <a:pt x="128" y="68"/>
                    <a:pt x="87" y="97"/>
                    <a:pt x="45" y="124"/>
                  </a:cubicBezTo>
                  <a:cubicBezTo>
                    <a:pt x="27" y="136"/>
                    <a:pt x="24" y="151"/>
                    <a:pt x="31" y="169"/>
                  </a:cubicBezTo>
                  <a:cubicBezTo>
                    <a:pt x="34" y="178"/>
                    <a:pt x="37" y="187"/>
                    <a:pt x="41" y="195"/>
                  </a:cubicBezTo>
                  <a:cubicBezTo>
                    <a:pt x="54" y="222"/>
                    <a:pt x="53" y="251"/>
                    <a:pt x="47" y="279"/>
                  </a:cubicBezTo>
                  <a:cubicBezTo>
                    <a:pt x="46" y="286"/>
                    <a:pt x="40" y="293"/>
                    <a:pt x="36" y="300"/>
                  </a:cubicBezTo>
                  <a:cubicBezTo>
                    <a:pt x="34" y="300"/>
                    <a:pt x="32" y="300"/>
                    <a:pt x="30" y="3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4" name="Freeform 38">
              <a:extLst>
                <a:ext uri="{FF2B5EF4-FFF2-40B4-BE49-F238E27FC236}">
                  <a16:creationId xmlns:a16="http://schemas.microsoft.com/office/drawing/2014/main" id="{387E62C1-622E-4114-8266-D494C33D28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3838" y="2168525"/>
              <a:ext cx="1108075" cy="1830388"/>
            </a:xfrm>
            <a:custGeom>
              <a:avLst/>
              <a:gdLst>
                <a:gd name="T0" fmla="*/ 216 w 336"/>
                <a:gd name="T1" fmla="*/ 0 h 555"/>
                <a:gd name="T2" fmla="*/ 244 w 336"/>
                <a:gd name="T3" fmla="*/ 5 h 555"/>
                <a:gd name="T4" fmla="*/ 260 w 336"/>
                <a:gd name="T5" fmla="*/ 33 h 555"/>
                <a:gd name="T6" fmla="*/ 205 w 336"/>
                <a:gd name="T7" fmla="*/ 308 h 555"/>
                <a:gd name="T8" fmla="*/ 206 w 336"/>
                <a:gd name="T9" fmla="*/ 313 h 555"/>
                <a:gd name="T10" fmla="*/ 281 w 336"/>
                <a:gd name="T11" fmla="*/ 270 h 555"/>
                <a:gd name="T12" fmla="*/ 255 w 336"/>
                <a:gd name="T13" fmla="*/ 236 h 555"/>
                <a:gd name="T14" fmla="*/ 336 w 336"/>
                <a:gd name="T15" fmla="*/ 260 h 555"/>
                <a:gd name="T16" fmla="*/ 219 w 336"/>
                <a:gd name="T17" fmla="*/ 336 h 555"/>
                <a:gd name="T18" fmla="*/ 192 w 336"/>
                <a:gd name="T19" fmla="*/ 366 h 555"/>
                <a:gd name="T20" fmla="*/ 120 w 336"/>
                <a:gd name="T21" fmla="*/ 507 h 555"/>
                <a:gd name="T22" fmla="*/ 91 w 336"/>
                <a:gd name="T23" fmla="*/ 538 h 555"/>
                <a:gd name="T24" fmla="*/ 23 w 336"/>
                <a:gd name="T25" fmla="*/ 549 h 555"/>
                <a:gd name="T26" fmla="*/ 0 w 336"/>
                <a:gd name="T27" fmla="*/ 525 h 555"/>
                <a:gd name="T28" fmla="*/ 125 w 336"/>
                <a:gd name="T29" fmla="*/ 446 h 555"/>
                <a:gd name="T30" fmla="*/ 154 w 336"/>
                <a:gd name="T31" fmla="*/ 378 h 555"/>
                <a:gd name="T32" fmla="*/ 150 w 336"/>
                <a:gd name="T33" fmla="*/ 375 h 555"/>
                <a:gd name="T34" fmla="*/ 58 w 336"/>
                <a:gd name="T35" fmla="*/ 454 h 555"/>
                <a:gd name="T36" fmla="*/ 42 w 336"/>
                <a:gd name="T37" fmla="*/ 426 h 555"/>
                <a:gd name="T38" fmla="*/ 126 w 336"/>
                <a:gd name="T39" fmla="*/ 370 h 555"/>
                <a:gd name="T40" fmla="*/ 177 w 336"/>
                <a:gd name="T41" fmla="*/ 302 h 555"/>
                <a:gd name="T42" fmla="*/ 203 w 336"/>
                <a:gd name="T43" fmla="*/ 113 h 555"/>
                <a:gd name="T44" fmla="*/ 212 w 336"/>
                <a:gd name="T45" fmla="*/ 13 h 555"/>
                <a:gd name="T46" fmla="*/ 216 w 336"/>
                <a:gd name="T47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36" h="555">
                  <a:moveTo>
                    <a:pt x="216" y="0"/>
                  </a:moveTo>
                  <a:cubicBezTo>
                    <a:pt x="226" y="2"/>
                    <a:pt x="236" y="3"/>
                    <a:pt x="244" y="5"/>
                  </a:cubicBezTo>
                  <a:cubicBezTo>
                    <a:pt x="258" y="10"/>
                    <a:pt x="263" y="19"/>
                    <a:pt x="260" y="33"/>
                  </a:cubicBezTo>
                  <a:cubicBezTo>
                    <a:pt x="242" y="125"/>
                    <a:pt x="223" y="217"/>
                    <a:pt x="205" y="308"/>
                  </a:cubicBezTo>
                  <a:cubicBezTo>
                    <a:pt x="205" y="309"/>
                    <a:pt x="206" y="310"/>
                    <a:pt x="206" y="313"/>
                  </a:cubicBezTo>
                  <a:cubicBezTo>
                    <a:pt x="231" y="299"/>
                    <a:pt x="255" y="285"/>
                    <a:pt x="281" y="270"/>
                  </a:cubicBezTo>
                  <a:cubicBezTo>
                    <a:pt x="271" y="258"/>
                    <a:pt x="263" y="247"/>
                    <a:pt x="255" y="236"/>
                  </a:cubicBezTo>
                  <a:cubicBezTo>
                    <a:pt x="308" y="228"/>
                    <a:pt x="326" y="234"/>
                    <a:pt x="336" y="260"/>
                  </a:cubicBezTo>
                  <a:cubicBezTo>
                    <a:pt x="297" y="286"/>
                    <a:pt x="259" y="312"/>
                    <a:pt x="219" y="336"/>
                  </a:cubicBezTo>
                  <a:cubicBezTo>
                    <a:pt x="207" y="344"/>
                    <a:pt x="197" y="352"/>
                    <a:pt x="192" y="366"/>
                  </a:cubicBezTo>
                  <a:cubicBezTo>
                    <a:pt x="174" y="416"/>
                    <a:pt x="152" y="465"/>
                    <a:pt x="120" y="507"/>
                  </a:cubicBezTo>
                  <a:cubicBezTo>
                    <a:pt x="111" y="518"/>
                    <a:pt x="101" y="528"/>
                    <a:pt x="91" y="538"/>
                  </a:cubicBezTo>
                  <a:cubicBezTo>
                    <a:pt x="71" y="555"/>
                    <a:pt x="46" y="554"/>
                    <a:pt x="23" y="549"/>
                  </a:cubicBezTo>
                  <a:cubicBezTo>
                    <a:pt x="14" y="546"/>
                    <a:pt x="7" y="535"/>
                    <a:pt x="0" y="525"/>
                  </a:cubicBezTo>
                  <a:cubicBezTo>
                    <a:pt x="56" y="519"/>
                    <a:pt x="95" y="489"/>
                    <a:pt x="125" y="446"/>
                  </a:cubicBezTo>
                  <a:cubicBezTo>
                    <a:pt x="139" y="425"/>
                    <a:pt x="151" y="403"/>
                    <a:pt x="154" y="378"/>
                  </a:cubicBezTo>
                  <a:cubicBezTo>
                    <a:pt x="153" y="377"/>
                    <a:pt x="152" y="376"/>
                    <a:pt x="150" y="375"/>
                  </a:cubicBezTo>
                  <a:cubicBezTo>
                    <a:pt x="120" y="401"/>
                    <a:pt x="90" y="427"/>
                    <a:pt x="58" y="454"/>
                  </a:cubicBezTo>
                  <a:cubicBezTo>
                    <a:pt x="53" y="444"/>
                    <a:pt x="48" y="436"/>
                    <a:pt x="42" y="426"/>
                  </a:cubicBezTo>
                  <a:cubicBezTo>
                    <a:pt x="70" y="407"/>
                    <a:pt x="97" y="387"/>
                    <a:pt x="126" y="370"/>
                  </a:cubicBezTo>
                  <a:cubicBezTo>
                    <a:pt x="152" y="354"/>
                    <a:pt x="167" y="331"/>
                    <a:pt x="177" y="302"/>
                  </a:cubicBezTo>
                  <a:cubicBezTo>
                    <a:pt x="196" y="240"/>
                    <a:pt x="201" y="177"/>
                    <a:pt x="203" y="113"/>
                  </a:cubicBezTo>
                  <a:cubicBezTo>
                    <a:pt x="203" y="80"/>
                    <a:pt x="208" y="46"/>
                    <a:pt x="212" y="13"/>
                  </a:cubicBezTo>
                  <a:cubicBezTo>
                    <a:pt x="212" y="9"/>
                    <a:pt x="214" y="5"/>
                    <a:pt x="2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5" name="Freeform 39">
              <a:extLst>
                <a:ext uri="{FF2B5EF4-FFF2-40B4-BE49-F238E27FC236}">
                  <a16:creationId xmlns:a16="http://schemas.microsoft.com/office/drawing/2014/main" id="{EA7D0B0A-6CB1-4554-85C4-0898AB8FE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3526" y="3613150"/>
              <a:ext cx="1001713" cy="492125"/>
            </a:xfrm>
            <a:custGeom>
              <a:avLst/>
              <a:gdLst>
                <a:gd name="T0" fmla="*/ 200 w 304"/>
                <a:gd name="T1" fmla="*/ 75 h 149"/>
                <a:gd name="T2" fmla="*/ 224 w 304"/>
                <a:gd name="T3" fmla="*/ 53 h 149"/>
                <a:gd name="T4" fmla="*/ 38 w 304"/>
                <a:gd name="T5" fmla="*/ 149 h 149"/>
                <a:gd name="T6" fmla="*/ 2 w 304"/>
                <a:gd name="T7" fmla="*/ 90 h 149"/>
                <a:gd name="T8" fmla="*/ 25 w 304"/>
                <a:gd name="T9" fmla="*/ 66 h 149"/>
                <a:gd name="T10" fmla="*/ 129 w 304"/>
                <a:gd name="T11" fmla="*/ 37 h 149"/>
                <a:gd name="T12" fmla="*/ 242 w 304"/>
                <a:gd name="T13" fmla="*/ 5 h 149"/>
                <a:gd name="T14" fmla="*/ 273 w 304"/>
                <a:gd name="T15" fmla="*/ 1 h 149"/>
                <a:gd name="T16" fmla="*/ 301 w 304"/>
                <a:gd name="T17" fmla="*/ 24 h 149"/>
                <a:gd name="T18" fmla="*/ 287 w 304"/>
                <a:gd name="T19" fmla="*/ 46 h 149"/>
                <a:gd name="T20" fmla="*/ 203 w 304"/>
                <a:gd name="T21" fmla="*/ 80 h 149"/>
                <a:gd name="T22" fmla="*/ 200 w 304"/>
                <a:gd name="T23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4" h="149">
                  <a:moveTo>
                    <a:pt x="200" y="75"/>
                  </a:moveTo>
                  <a:cubicBezTo>
                    <a:pt x="208" y="68"/>
                    <a:pt x="216" y="61"/>
                    <a:pt x="224" y="53"/>
                  </a:cubicBezTo>
                  <a:cubicBezTo>
                    <a:pt x="148" y="58"/>
                    <a:pt x="93" y="104"/>
                    <a:pt x="38" y="149"/>
                  </a:cubicBezTo>
                  <a:cubicBezTo>
                    <a:pt x="14" y="135"/>
                    <a:pt x="0" y="118"/>
                    <a:pt x="2" y="90"/>
                  </a:cubicBezTo>
                  <a:cubicBezTo>
                    <a:pt x="3" y="74"/>
                    <a:pt x="9" y="69"/>
                    <a:pt x="25" y="66"/>
                  </a:cubicBezTo>
                  <a:cubicBezTo>
                    <a:pt x="60" y="57"/>
                    <a:pt x="94" y="47"/>
                    <a:pt x="129" y="37"/>
                  </a:cubicBezTo>
                  <a:cubicBezTo>
                    <a:pt x="167" y="27"/>
                    <a:pt x="204" y="15"/>
                    <a:pt x="242" y="5"/>
                  </a:cubicBezTo>
                  <a:cubicBezTo>
                    <a:pt x="252" y="2"/>
                    <a:pt x="262" y="2"/>
                    <a:pt x="273" y="1"/>
                  </a:cubicBezTo>
                  <a:cubicBezTo>
                    <a:pt x="284" y="0"/>
                    <a:pt x="298" y="12"/>
                    <a:pt x="301" y="24"/>
                  </a:cubicBezTo>
                  <a:cubicBezTo>
                    <a:pt x="304" y="36"/>
                    <a:pt x="296" y="43"/>
                    <a:pt x="287" y="46"/>
                  </a:cubicBezTo>
                  <a:cubicBezTo>
                    <a:pt x="260" y="59"/>
                    <a:pt x="231" y="69"/>
                    <a:pt x="203" y="80"/>
                  </a:cubicBezTo>
                  <a:cubicBezTo>
                    <a:pt x="202" y="79"/>
                    <a:pt x="201" y="77"/>
                    <a:pt x="200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6" name="Freeform 40">
              <a:extLst>
                <a:ext uri="{FF2B5EF4-FFF2-40B4-BE49-F238E27FC236}">
                  <a16:creationId xmlns:a16="http://schemas.microsoft.com/office/drawing/2014/main" id="{835D28A5-9A34-4840-A635-16A3E8A56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9001" y="3367088"/>
              <a:ext cx="639763" cy="658813"/>
            </a:xfrm>
            <a:custGeom>
              <a:avLst/>
              <a:gdLst>
                <a:gd name="T0" fmla="*/ 0 w 194"/>
                <a:gd name="T1" fmla="*/ 0 h 200"/>
                <a:gd name="T2" fmla="*/ 36 w 194"/>
                <a:gd name="T3" fmla="*/ 30 h 200"/>
                <a:gd name="T4" fmla="*/ 58 w 194"/>
                <a:gd name="T5" fmla="*/ 70 h 200"/>
                <a:gd name="T6" fmla="*/ 150 w 194"/>
                <a:gd name="T7" fmla="*/ 150 h 200"/>
                <a:gd name="T8" fmla="*/ 194 w 194"/>
                <a:gd name="T9" fmla="*/ 168 h 200"/>
                <a:gd name="T10" fmla="*/ 114 w 194"/>
                <a:gd name="T11" fmla="*/ 197 h 200"/>
                <a:gd name="T12" fmla="*/ 85 w 194"/>
                <a:gd name="T13" fmla="*/ 199 h 200"/>
                <a:gd name="T14" fmla="*/ 66 w 194"/>
                <a:gd name="T15" fmla="*/ 188 h 200"/>
                <a:gd name="T16" fmla="*/ 16 w 194"/>
                <a:gd name="T17" fmla="*/ 77 h 200"/>
                <a:gd name="T18" fmla="*/ 1 w 194"/>
                <a:gd name="T19" fmla="*/ 12 h 200"/>
                <a:gd name="T20" fmla="*/ 0 w 194"/>
                <a:gd name="T21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" h="200">
                  <a:moveTo>
                    <a:pt x="0" y="0"/>
                  </a:moveTo>
                  <a:cubicBezTo>
                    <a:pt x="18" y="5"/>
                    <a:pt x="28" y="17"/>
                    <a:pt x="36" y="30"/>
                  </a:cubicBezTo>
                  <a:cubicBezTo>
                    <a:pt x="44" y="43"/>
                    <a:pt x="52" y="56"/>
                    <a:pt x="58" y="70"/>
                  </a:cubicBezTo>
                  <a:cubicBezTo>
                    <a:pt x="77" y="111"/>
                    <a:pt x="109" y="135"/>
                    <a:pt x="150" y="150"/>
                  </a:cubicBezTo>
                  <a:cubicBezTo>
                    <a:pt x="165" y="156"/>
                    <a:pt x="179" y="162"/>
                    <a:pt x="194" y="168"/>
                  </a:cubicBezTo>
                  <a:cubicBezTo>
                    <a:pt x="172" y="194"/>
                    <a:pt x="143" y="196"/>
                    <a:pt x="114" y="197"/>
                  </a:cubicBezTo>
                  <a:cubicBezTo>
                    <a:pt x="105" y="198"/>
                    <a:pt x="94" y="200"/>
                    <a:pt x="85" y="199"/>
                  </a:cubicBezTo>
                  <a:cubicBezTo>
                    <a:pt x="78" y="198"/>
                    <a:pt x="70" y="193"/>
                    <a:pt x="66" y="188"/>
                  </a:cubicBezTo>
                  <a:cubicBezTo>
                    <a:pt x="41" y="155"/>
                    <a:pt x="28" y="116"/>
                    <a:pt x="16" y="77"/>
                  </a:cubicBezTo>
                  <a:cubicBezTo>
                    <a:pt x="9" y="56"/>
                    <a:pt x="5" y="34"/>
                    <a:pt x="1" y="12"/>
                  </a:cubicBezTo>
                  <a:cubicBezTo>
                    <a:pt x="0" y="9"/>
                    <a:pt x="0" y="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7" name="Freeform 41">
              <a:extLst>
                <a:ext uri="{FF2B5EF4-FFF2-40B4-BE49-F238E27FC236}">
                  <a16:creationId xmlns:a16="http://schemas.microsoft.com/office/drawing/2014/main" id="{A22F75F0-C8DD-4A38-9066-179352B4F5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94351" y="4659313"/>
              <a:ext cx="280988" cy="487363"/>
            </a:xfrm>
            <a:custGeom>
              <a:avLst/>
              <a:gdLst>
                <a:gd name="T0" fmla="*/ 0 w 85"/>
                <a:gd name="T1" fmla="*/ 141 h 148"/>
                <a:gd name="T2" fmla="*/ 6 w 85"/>
                <a:gd name="T3" fmla="*/ 126 h 148"/>
                <a:gd name="T4" fmla="*/ 6 w 85"/>
                <a:gd name="T5" fmla="*/ 23 h 148"/>
                <a:gd name="T6" fmla="*/ 0 w 85"/>
                <a:gd name="T7" fmla="*/ 7 h 148"/>
                <a:gd name="T8" fmla="*/ 84 w 85"/>
                <a:gd name="T9" fmla="*/ 73 h 148"/>
                <a:gd name="T10" fmla="*/ 0 w 85"/>
                <a:gd name="T11" fmla="*/ 141 h 148"/>
                <a:gd name="T12" fmla="*/ 19 w 85"/>
                <a:gd name="T13" fmla="*/ 74 h 148"/>
                <a:gd name="T14" fmla="*/ 19 w 85"/>
                <a:gd name="T15" fmla="*/ 117 h 148"/>
                <a:gd name="T16" fmla="*/ 25 w 85"/>
                <a:gd name="T17" fmla="*/ 139 h 148"/>
                <a:gd name="T18" fmla="*/ 49 w 85"/>
                <a:gd name="T19" fmla="*/ 131 h 148"/>
                <a:gd name="T20" fmla="*/ 65 w 85"/>
                <a:gd name="T21" fmla="*/ 112 h 148"/>
                <a:gd name="T22" fmla="*/ 65 w 85"/>
                <a:gd name="T23" fmla="*/ 35 h 148"/>
                <a:gd name="T24" fmla="*/ 37 w 85"/>
                <a:gd name="T25" fmla="*/ 11 h 148"/>
                <a:gd name="T26" fmla="*/ 19 w 85"/>
                <a:gd name="T27" fmla="*/ 24 h 148"/>
                <a:gd name="T28" fmla="*/ 19 w 85"/>
                <a:gd name="T29" fmla="*/ 7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" h="148">
                  <a:moveTo>
                    <a:pt x="0" y="141"/>
                  </a:moveTo>
                  <a:cubicBezTo>
                    <a:pt x="2" y="137"/>
                    <a:pt x="6" y="131"/>
                    <a:pt x="6" y="126"/>
                  </a:cubicBezTo>
                  <a:cubicBezTo>
                    <a:pt x="7" y="92"/>
                    <a:pt x="7" y="57"/>
                    <a:pt x="6" y="23"/>
                  </a:cubicBezTo>
                  <a:cubicBezTo>
                    <a:pt x="6" y="18"/>
                    <a:pt x="2" y="12"/>
                    <a:pt x="0" y="7"/>
                  </a:cubicBezTo>
                  <a:cubicBezTo>
                    <a:pt x="71" y="0"/>
                    <a:pt x="84" y="25"/>
                    <a:pt x="84" y="73"/>
                  </a:cubicBezTo>
                  <a:cubicBezTo>
                    <a:pt x="85" y="130"/>
                    <a:pt x="61" y="148"/>
                    <a:pt x="0" y="141"/>
                  </a:cubicBezTo>
                  <a:close/>
                  <a:moveTo>
                    <a:pt x="19" y="74"/>
                  </a:moveTo>
                  <a:cubicBezTo>
                    <a:pt x="19" y="88"/>
                    <a:pt x="19" y="102"/>
                    <a:pt x="19" y="117"/>
                  </a:cubicBezTo>
                  <a:cubicBezTo>
                    <a:pt x="20" y="124"/>
                    <a:pt x="23" y="131"/>
                    <a:pt x="25" y="139"/>
                  </a:cubicBezTo>
                  <a:cubicBezTo>
                    <a:pt x="33" y="136"/>
                    <a:pt x="43" y="136"/>
                    <a:pt x="49" y="131"/>
                  </a:cubicBezTo>
                  <a:cubicBezTo>
                    <a:pt x="56" y="127"/>
                    <a:pt x="62" y="120"/>
                    <a:pt x="65" y="112"/>
                  </a:cubicBezTo>
                  <a:cubicBezTo>
                    <a:pt x="72" y="87"/>
                    <a:pt x="72" y="60"/>
                    <a:pt x="65" y="35"/>
                  </a:cubicBezTo>
                  <a:cubicBezTo>
                    <a:pt x="61" y="21"/>
                    <a:pt x="51" y="13"/>
                    <a:pt x="37" y="11"/>
                  </a:cubicBezTo>
                  <a:cubicBezTo>
                    <a:pt x="24" y="8"/>
                    <a:pt x="19" y="11"/>
                    <a:pt x="19" y="24"/>
                  </a:cubicBezTo>
                  <a:cubicBezTo>
                    <a:pt x="19" y="41"/>
                    <a:pt x="19" y="57"/>
                    <a:pt x="19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8" name="Freeform 42">
              <a:extLst>
                <a:ext uri="{FF2B5EF4-FFF2-40B4-BE49-F238E27FC236}">
                  <a16:creationId xmlns:a16="http://schemas.microsoft.com/office/drawing/2014/main" id="{64874871-1711-4CCD-AC24-7B5E3951D5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63038" y="4675188"/>
              <a:ext cx="266700" cy="461963"/>
            </a:xfrm>
            <a:custGeom>
              <a:avLst/>
              <a:gdLst>
                <a:gd name="T0" fmla="*/ 48 w 81"/>
                <a:gd name="T1" fmla="*/ 70 h 140"/>
                <a:gd name="T2" fmla="*/ 81 w 81"/>
                <a:gd name="T3" fmla="*/ 136 h 140"/>
                <a:gd name="T4" fmla="*/ 57 w 81"/>
                <a:gd name="T5" fmla="*/ 122 h 140"/>
                <a:gd name="T6" fmla="*/ 41 w 81"/>
                <a:gd name="T7" fmla="*/ 81 h 140"/>
                <a:gd name="T8" fmla="*/ 18 w 81"/>
                <a:gd name="T9" fmla="*/ 69 h 140"/>
                <a:gd name="T10" fmla="*/ 22 w 81"/>
                <a:gd name="T11" fmla="*/ 136 h 140"/>
                <a:gd name="T12" fmla="*/ 0 w 81"/>
                <a:gd name="T13" fmla="*/ 136 h 140"/>
                <a:gd name="T14" fmla="*/ 6 w 81"/>
                <a:gd name="T15" fmla="*/ 119 h 140"/>
                <a:gd name="T16" fmla="*/ 6 w 81"/>
                <a:gd name="T17" fmla="*/ 19 h 140"/>
                <a:gd name="T18" fmla="*/ 1 w 81"/>
                <a:gd name="T19" fmla="*/ 2 h 140"/>
                <a:gd name="T20" fmla="*/ 45 w 81"/>
                <a:gd name="T21" fmla="*/ 2 h 140"/>
                <a:gd name="T22" fmla="*/ 77 w 81"/>
                <a:gd name="T23" fmla="*/ 25 h 140"/>
                <a:gd name="T24" fmla="*/ 59 w 81"/>
                <a:gd name="T25" fmla="*/ 64 h 140"/>
                <a:gd name="T26" fmla="*/ 48 w 81"/>
                <a:gd name="T27" fmla="*/ 70 h 140"/>
                <a:gd name="T28" fmla="*/ 18 w 81"/>
                <a:gd name="T29" fmla="*/ 65 h 140"/>
                <a:gd name="T30" fmla="*/ 40 w 81"/>
                <a:gd name="T31" fmla="*/ 65 h 140"/>
                <a:gd name="T32" fmla="*/ 63 w 81"/>
                <a:gd name="T33" fmla="*/ 23 h 140"/>
                <a:gd name="T34" fmla="*/ 25 w 81"/>
                <a:gd name="T35" fmla="*/ 5 h 140"/>
                <a:gd name="T36" fmla="*/ 18 w 81"/>
                <a:gd name="T37" fmla="*/ 15 h 140"/>
                <a:gd name="T38" fmla="*/ 18 w 81"/>
                <a:gd name="T39" fmla="*/ 6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1" h="140">
                  <a:moveTo>
                    <a:pt x="48" y="70"/>
                  </a:moveTo>
                  <a:cubicBezTo>
                    <a:pt x="61" y="91"/>
                    <a:pt x="63" y="118"/>
                    <a:pt x="81" y="136"/>
                  </a:cubicBezTo>
                  <a:cubicBezTo>
                    <a:pt x="69" y="140"/>
                    <a:pt x="61" y="136"/>
                    <a:pt x="57" y="122"/>
                  </a:cubicBezTo>
                  <a:cubicBezTo>
                    <a:pt x="53" y="108"/>
                    <a:pt x="46" y="95"/>
                    <a:pt x="41" y="81"/>
                  </a:cubicBezTo>
                  <a:cubicBezTo>
                    <a:pt x="35" y="68"/>
                    <a:pt x="35" y="68"/>
                    <a:pt x="18" y="69"/>
                  </a:cubicBezTo>
                  <a:cubicBezTo>
                    <a:pt x="19" y="91"/>
                    <a:pt x="13" y="114"/>
                    <a:pt x="22" y="136"/>
                  </a:cubicBezTo>
                  <a:cubicBezTo>
                    <a:pt x="17" y="136"/>
                    <a:pt x="8" y="136"/>
                    <a:pt x="0" y="136"/>
                  </a:cubicBezTo>
                  <a:cubicBezTo>
                    <a:pt x="2" y="131"/>
                    <a:pt x="6" y="125"/>
                    <a:pt x="6" y="119"/>
                  </a:cubicBezTo>
                  <a:cubicBezTo>
                    <a:pt x="6" y="86"/>
                    <a:pt x="6" y="52"/>
                    <a:pt x="6" y="19"/>
                  </a:cubicBezTo>
                  <a:cubicBezTo>
                    <a:pt x="6" y="14"/>
                    <a:pt x="3" y="8"/>
                    <a:pt x="1" y="2"/>
                  </a:cubicBezTo>
                  <a:cubicBezTo>
                    <a:pt x="14" y="2"/>
                    <a:pt x="29" y="2"/>
                    <a:pt x="45" y="2"/>
                  </a:cubicBezTo>
                  <a:cubicBezTo>
                    <a:pt x="63" y="2"/>
                    <a:pt x="74" y="11"/>
                    <a:pt x="77" y="25"/>
                  </a:cubicBezTo>
                  <a:cubicBezTo>
                    <a:pt x="81" y="41"/>
                    <a:pt x="73" y="56"/>
                    <a:pt x="59" y="64"/>
                  </a:cubicBezTo>
                  <a:cubicBezTo>
                    <a:pt x="56" y="66"/>
                    <a:pt x="53" y="67"/>
                    <a:pt x="48" y="70"/>
                  </a:cubicBezTo>
                  <a:close/>
                  <a:moveTo>
                    <a:pt x="18" y="65"/>
                  </a:moveTo>
                  <a:cubicBezTo>
                    <a:pt x="26" y="65"/>
                    <a:pt x="33" y="66"/>
                    <a:pt x="40" y="65"/>
                  </a:cubicBezTo>
                  <a:cubicBezTo>
                    <a:pt x="60" y="62"/>
                    <a:pt x="69" y="45"/>
                    <a:pt x="63" y="23"/>
                  </a:cubicBezTo>
                  <a:cubicBezTo>
                    <a:pt x="60" y="11"/>
                    <a:pt x="38" y="0"/>
                    <a:pt x="25" y="5"/>
                  </a:cubicBezTo>
                  <a:cubicBezTo>
                    <a:pt x="22" y="7"/>
                    <a:pt x="18" y="11"/>
                    <a:pt x="18" y="15"/>
                  </a:cubicBezTo>
                  <a:cubicBezTo>
                    <a:pt x="17" y="31"/>
                    <a:pt x="18" y="47"/>
                    <a:pt x="18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9" name="Freeform 43">
              <a:extLst>
                <a:ext uri="{FF2B5EF4-FFF2-40B4-BE49-F238E27FC236}">
                  <a16:creationId xmlns:a16="http://schemas.microsoft.com/office/drawing/2014/main" id="{181C146B-D0E2-44F2-9B76-57C319F8F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0788" y="4668838"/>
              <a:ext cx="282575" cy="458788"/>
            </a:xfrm>
            <a:custGeom>
              <a:avLst/>
              <a:gdLst>
                <a:gd name="T0" fmla="*/ 0 w 86"/>
                <a:gd name="T1" fmla="*/ 139 h 139"/>
                <a:gd name="T2" fmla="*/ 7 w 86"/>
                <a:gd name="T3" fmla="*/ 121 h 139"/>
                <a:gd name="T4" fmla="*/ 7 w 86"/>
                <a:gd name="T5" fmla="*/ 22 h 139"/>
                <a:gd name="T6" fmla="*/ 1 w 86"/>
                <a:gd name="T7" fmla="*/ 4 h 139"/>
                <a:gd name="T8" fmla="*/ 28 w 86"/>
                <a:gd name="T9" fmla="*/ 22 h 139"/>
                <a:gd name="T10" fmla="*/ 74 w 86"/>
                <a:gd name="T11" fmla="*/ 104 h 139"/>
                <a:gd name="T12" fmla="*/ 74 w 86"/>
                <a:gd name="T13" fmla="*/ 15 h 139"/>
                <a:gd name="T14" fmla="*/ 66 w 86"/>
                <a:gd name="T15" fmla="*/ 4 h 139"/>
                <a:gd name="T16" fmla="*/ 86 w 86"/>
                <a:gd name="T17" fmla="*/ 4 h 139"/>
                <a:gd name="T18" fmla="*/ 79 w 86"/>
                <a:gd name="T19" fmla="*/ 21 h 139"/>
                <a:gd name="T20" fmla="*/ 79 w 86"/>
                <a:gd name="T21" fmla="*/ 123 h 139"/>
                <a:gd name="T22" fmla="*/ 79 w 86"/>
                <a:gd name="T23" fmla="*/ 137 h 139"/>
                <a:gd name="T24" fmla="*/ 75 w 86"/>
                <a:gd name="T25" fmla="*/ 139 h 139"/>
                <a:gd name="T26" fmla="*/ 15 w 86"/>
                <a:gd name="T27" fmla="*/ 24 h 139"/>
                <a:gd name="T28" fmla="*/ 21 w 86"/>
                <a:gd name="T29" fmla="*/ 139 h 139"/>
                <a:gd name="T30" fmla="*/ 0 w 86"/>
                <a:gd name="T31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" h="139">
                  <a:moveTo>
                    <a:pt x="0" y="139"/>
                  </a:moveTo>
                  <a:cubicBezTo>
                    <a:pt x="3" y="133"/>
                    <a:pt x="7" y="127"/>
                    <a:pt x="7" y="121"/>
                  </a:cubicBezTo>
                  <a:cubicBezTo>
                    <a:pt x="8" y="88"/>
                    <a:pt x="8" y="55"/>
                    <a:pt x="7" y="22"/>
                  </a:cubicBezTo>
                  <a:cubicBezTo>
                    <a:pt x="7" y="16"/>
                    <a:pt x="3" y="10"/>
                    <a:pt x="1" y="4"/>
                  </a:cubicBezTo>
                  <a:cubicBezTo>
                    <a:pt x="13" y="0"/>
                    <a:pt x="21" y="7"/>
                    <a:pt x="28" y="22"/>
                  </a:cubicBezTo>
                  <a:cubicBezTo>
                    <a:pt x="41" y="50"/>
                    <a:pt x="56" y="77"/>
                    <a:pt x="74" y="104"/>
                  </a:cubicBezTo>
                  <a:cubicBezTo>
                    <a:pt x="74" y="74"/>
                    <a:pt x="74" y="45"/>
                    <a:pt x="74" y="15"/>
                  </a:cubicBezTo>
                  <a:cubicBezTo>
                    <a:pt x="74" y="11"/>
                    <a:pt x="69" y="8"/>
                    <a:pt x="66" y="4"/>
                  </a:cubicBezTo>
                  <a:cubicBezTo>
                    <a:pt x="73" y="4"/>
                    <a:pt x="81" y="4"/>
                    <a:pt x="86" y="4"/>
                  </a:cubicBezTo>
                  <a:cubicBezTo>
                    <a:pt x="84" y="9"/>
                    <a:pt x="79" y="15"/>
                    <a:pt x="79" y="21"/>
                  </a:cubicBezTo>
                  <a:cubicBezTo>
                    <a:pt x="78" y="55"/>
                    <a:pt x="79" y="89"/>
                    <a:pt x="79" y="123"/>
                  </a:cubicBezTo>
                  <a:cubicBezTo>
                    <a:pt x="79" y="128"/>
                    <a:pt x="79" y="132"/>
                    <a:pt x="79" y="137"/>
                  </a:cubicBezTo>
                  <a:cubicBezTo>
                    <a:pt x="77" y="138"/>
                    <a:pt x="76" y="138"/>
                    <a:pt x="75" y="139"/>
                  </a:cubicBezTo>
                  <a:cubicBezTo>
                    <a:pt x="55" y="101"/>
                    <a:pt x="35" y="62"/>
                    <a:pt x="15" y="24"/>
                  </a:cubicBezTo>
                  <a:cubicBezTo>
                    <a:pt x="6" y="44"/>
                    <a:pt x="11" y="132"/>
                    <a:pt x="21" y="139"/>
                  </a:cubicBezTo>
                  <a:cubicBezTo>
                    <a:pt x="13" y="139"/>
                    <a:pt x="5" y="139"/>
                    <a:pt x="0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0" name="Freeform 44">
              <a:extLst>
                <a:ext uri="{FF2B5EF4-FFF2-40B4-BE49-F238E27FC236}">
                  <a16:creationId xmlns:a16="http://schemas.microsoft.com/office/drawing/2014/main" id="{688BC0B8-4D88-49B6-AF33-A03CD65B2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3176" y="4665663"/>
              <a:ext cx="279400" cy="461963"/>
            </a:xfrm>
            <a:custGeom>
              <a:avLst/>
              <a:gdLst>
                <a:gd name="T0" fmla="*/ 64 w 85"/>
                <a:gd name="T1" fmla="*/ 5 h 140"/>
                <a:gd name="T2" fmla="*/ 85 w 85"/>
                <a:gd name="T3" fmla="*/ 5 h 140"/>
                <a:gd name="T4" fmla="*/ 80 w 85"/>
                <a:gd name="T5" fmla="*/ 23 h 140"/>
                <a:gd name="T6" fmla="*/ 79 w 85"/>
                <a:gd name="T7" fmla="*/ 138 h 140"/>
                <a:gd name="T8" fmla="*/ 75 w 85"/>
                <a:gd name="T9" fmla="*/ 140 h 140"/>
                <a:gd name="T10" fmla="*/ 15 w 85"/>
                <a:gd name="T11" fmla="*/ 24 h 140"/>
                <a:gd name="T12" fmla="*/ 11 w 85"/>
                <a:gd name="T13" fmla="*/ 24 h 140"/>
                <a:gd name="T14" fmla="*/ 11 w 85"/>
                <a:gd name="T15" fmla="*/ 56 h 140"/>
                <a:gd name="T16" fmla="*/ 11 w 85"/>
                <a:gd name="T17" fmla="*/ 122 h 140"/>
                <a:gd name="T18" fmla="*/ 18 w 85"/>
                <a:gd name="T19" fmla="*/ 139 h 140"/>
                <a:gd name="T20" fmla="*/ 1 w 85"/>
                <a:gd name="T21" fmla="*/ 139 h 140"/>
                <a:gd name="T22" fmla="*/ 8 w 85"/>
                <a:gd name="T23" fmla="*/ 121 h 140"/>
                <a:gd name="T24" fmla="*/ 8 w 85"/>
                <a:gd name="T25" fmla="*/ 24 h 140"/>
                <a:gd name="T26" fmla="*/ 0 w 85"/>
                <a:gd name="T27" fmla="*/ 5 h 140"/>
                <a:gd name="T28" fmla="*/ 29 w 85"/>
                <a:gd name="T29" fmla="*/ 23 h 140"/>
                <a:gd name="T30" fmla="*/ 71 w 85"/>
                <a:gd name="T31" fmla="*/ 107 h 140"/>
                <a:gd name="T32" fmla="*/ 64 w 85"/>
                <a:gd name="T33" fmla="*/ 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5" h="140">
                  <a:moveTo>
                    <a:pt x="64" y="5"/>
                  </a:moveTo>
                  <a:cubicBezTo>
                    <a:pt x="73" y="5"/>
                    <a:pt x="80" y="5"/>
                    <a:pt x="85" y="5"/>
                  </a:cubicBezTo>
                  <a:cubicBezTo>
                    <a:pt x="83" y="11"/>
                    <a:pt x="80" y="17"/>
                    <a:pt x="80" y="23"/>
                  </a:cubicBezTo>
                  <a:cubicBezTo>
                    <a:pt x="79" y="62"/>
                    <a:pt x="79" y="100"/>
                    <a:pt x="79" y="138"/>
                  </a:cubicBezTo>
                  <a:cubicBezTo>
                    <a:pt x="78" y="139"/>
                    <a:pt x="77" y="139"/>
                    <a:pt x="75" y="140"/>
                  </a:cubicBezTo>
                  <a:cubicBezTo>
                    <a:pt x="55" y="101"/>
                    <a:pt x="35" y="62"/>
                    <a:pt x="15" y="24"/>
                  </a:cubicBezTo>
                  <a:cubicBezTo>
                    <a:pt x="14" y="24"/>
                    <a:pt x="12" y="24"/>
                    <a:pt x="11" y="24"/>
                  </a:cubicBezTo>
                  <a:cubicBezTo>
                    <a:pt x="11" y="35"/>
                    <a:pt x="11" y="46"/>
                    <a:pt x="11" y="56"/>
                  </a:cubicBezTo>
                  <a:cubicBezTo>
                    <a:pt x="11" y="78"/>
                    <a:pt x="10" y="100"/>
                    <a:pt x="11" y="122"/>
                  </a:cubicBezTo>
                  <a:cubicBezTo>
                    <a:pt x="11" y="128"/>
                    <a:pt x="15" y="134"/>
                    <a:pt x="18" y="139"/>
                  </a:cubicBezTo>
                  <a:cubicBezTo>
                    <a:pt x="13" y="139"/>
                    <a:pt x="5" y="139"/>
                    <a:pt x="1" y="139"/>
                  </a:cubicBezTo>
                  <a:cubicBezTo>
                    <a:pt x="3" y="134"/>
                    <a:pt x="7" y="127"/>
                    <a:pt x="8" y="121"/>
                  </a:cubicBezTo>
                  <a:cubicBezTo>
                    <a:pt x="8" y="88"/>
                    <a:pt x="8" y="56"/>
                    <a:pt x="8" y="24"/>
                  </a:cubicBezTo>
                  <a:cubicBezTo>
                    <a:pt x="8" y="17"/>
                    <a:pt x="3" y="11"/>
                    <a:pt x="0" y="5"/>
                  </a:cubicBezTo>
                  <a:cubicBezTo>
                    <a:pt x="13" y="0"/>
                    <a:pt x="22" y="8"/>
                    <a:pt x="29" y="23"/>
                  </a:cubicBezTo>
                  <a:cubicBezTo>
                    <a:pt x="42" y="51"/>
                    <a:pt x="57" y="79"/>
                    <a:pt x="71" y="107"/>
                  </a:cubicBezTo>
                  <a:cubicBezTo>
                    <a:pt x="79" y="87"/>
                    <a:pt x="75" y="13"/>
                    <a:pt x="6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C54C8310-6A88-46A9-B731-DBF553B090B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5201" y="2228850"/>
              <a:ext cx="257175" cy="392113"/>
            </a:xfrm>
            <a:custGeom>
              <a:avLst/>
              <a:gdLst>
                <a:gd name="T0" fmla="*/ 0 w 78"/>
                <a:gd name="T1" fmla="*/ 119 h 119"/>
                <a:gd name="T2" fmla="*/ 63 w 78"/>
                <a:gd name="T3" fmla="*/ 0 h 119"/>
                <a:gd name="T4" fmla="*/ 76 w 78"/>
                <a:gd name="T5" fmla="*/ 27 h 119"/>
                <a:gd name="T6" fmla="*/ 0 w 78"/>
                <a:gd name="T7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" h="119">
                  <a:moveTo>
                    <a:pt x="0" y="119"/>
                  </a:moveTo>
                  <a:cubicBezTo>
                    <a:pt x="21" y="79"/>
                    <a:pt x="42" y="40"/>
                    <a:pt x="63" y="0"/>
                  </a:cubicBezTo>
                  <a:cubicBezTo>
                    <a:pt x="78" y="7"/>
                    <a:pt x="78" y="17"/>
                    <a:pt x="76" y="27"/>
                  </a:cubicBezTo>
                  <a:cubicBezTo>
                    <a:pt x="69" y="62"/>
                    <a:pt x="40" y="100"/>
                    <a:pt x="0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2" name="Freeform 46">
              <a:extLst>
                <a:ext uri="{FF2B5EF4-FFF2-40B4-BE49-F238E27FC236}">
                  <a16:creationId xmlns:a16="http://schemas.microsoft.com/office/drawing/2014/main" id="{9827545C-C1A7-4363-BA92-91198AA6E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7913" y="4678363"/>
              <a:ext cx="276225" cy="452438"/>
            </a:xfrm>
            <a:custGeom>
              <a:avLst/>
              <a:gdLst>
                <a:gd name="T0" fmla="*/ 0 w 84"/>
                <a:gd name="T1" fmla="*/ 1 h 137"/>
                <a:gd name="T2" fmla="*/ 67 w 84"/>
                <a:gd name="T3" fmla="*/ 1 h 137"/>
                <a:gd name="T4" fmla="*/ 82 w 84"/>
                <a:gd name="T5" fmla="*/ 27 h 137"/>
                <a:gd name="T6" fmla="*/ 33 w 84"/>
                <a:gd name="T7" fmla="*/ 3 h 137"/>
                <a:gd name="T8" fmla="*/ 20 w 84"/>
                <a:gd name="T9" fmla="*/ 16 h 137"/>
                <a:gd name="T10" fmla="*/ 20 w 84"/>
                <a:gd name="T11" fmla="*/ 59 h 137"/>
                <a:gd name="T12" fmla="*/ 62 w 84"/>
                <a:gd name="T13" fmla="*/ 42 h 137"/>
                <a:gd name="T14" fmla="*/ 62 w 84"/>
                <a:gd name="T15" fmla="*/ 83 h 137"/>
                <a:gd name="T16" fmla="*/ 21 w 84"/>
                <a:gd name="T17" fmla="*/ 67 h 137"/>
                <a:gd name="T18" fmla="*/ 21 w 84"/>
                <a:gd name="T19" fmla="*/ 124 h 137"/>
                <a:gd name="T20" fmla="*/ 30 w 84"/>
                <a:gd name="T21" fmla="*/ 133 h 137"/>
                <a:gd name="T22" fmla="*/ 83 w 84"/>
                <a:gd name="T23" fmla="*/ 107 h 137"/>
                <a:gd name="T24" fmla="*/ 56 w 84"/>
                <a:gd name="T25" fmla="*/ 136 h 137"/>
                <a:gd name="T26" fmla="*/ 0 w 84"/>
                <a:gd name="T27" fmla="*/ 136 h 137"/>
                <a:gd name="T28" fmla="*/ 0 w 84"/>
                <a:gd name="T29" fmla="*/ 1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137">
                  <a:moveTo>
                    <a:pt x="0" y="1"/>
                  </a:moveTo>
                  <a:cubicBezTo>
                    <a:pt x="23" y="1"/>
                    <a:pt x="45" y="0"/>
                    <a:pt x="67" y="1"/>
                  </a:cubicBezTo>
                  <a:cubicBezTo>
                    <a:pt x="84" y="2"/>
                    <a:pt x="77" y="17"/>
                    <a:pt x="82" y="27"/>
                  </a:cubicBezTo>
                  <a:cubicBezTo>
                    <a:pt x="70" y="8"/>
                    <a:pt x="54" y="1"/>
                    <a:pt x="33" y="3"/>
                  </a:cubicBezTo>
                  <a:cubicBezTo>
                    <a:pt x="24" y="4"/>
                    <a:pt x="20" y="7"/>
                    <a:pt x="20" y="16"/>
                  </a:cubicBezTo>
                  <a:cubicBezTo>
                    <a:pt x="21" y="30"/>
                    <a:pt x="20" y="45"/>
                    <a:pt x="20" y="59"/>
                  </a:cubicBezTo>
                  <a:cubicBezTo>
                    <a:pt x="49" y="65"/>
                    <a:pt x="54" y="63"/>
                    <a:pt x="62" y="42"/>
                  </a:cubicBezTo>
                  <a:cubicBezTo>
                    <a:pt x="62" y="57"/>
                    <a:pt x="62" y="70"/>
                    <a:pt x="62" y="83"/>
                  </a:cubicBezTo>
                  <a:cubicBezTo>
                    <a:pt x="53" y="64"/>
                    <a:pt x="51" y="64"/>
                    <a:pt x="21" y="67"/>
                  </a:cubicBezTo>
                  <a:cubicBezTo>
                    <a:pt x="21" y="86"/>
                    <a:pt x="20" y="105"/>
                    <a:pt x="21" y="124"/>
                  </a:cubicBezTo>
                  <a:cubicBezTo>
                    <a:pt x="21" y="127"/>
                    <a:pt x="27" y="132"/>
                    <a:pt x="30" y="133"/>
                  </a:cubicBezTo>
                  <a:cubicBezTo>
                    <a:pt x="57" y="137"/>
                    <a:pt x="69" y="130"/>
                    <a:pt x="83" y="107"/>
                  </a:cubicBezTo>
                  <a:cubicBezTo>
                    <a:pt x="84" y="132"/>
                    <a:pt x="80" y="136"/>
                    <a:pt x="56" y="136"/>
                  </a:cubicBezTo>
                  <a:cubicBezTo>
                    <a:pt x="38" y="136"/>
                    <a:pt x="19" y="136"/>
                    <a:pt x="0" y="136"/>
                  </a:cubicBezTo>
                  <a:cubicBezTo>
                    <a:pt x="12" y="124"/>
                    <a:pt x="12" y="14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3" name="Freeform 47">
              <a:extLst>
                <a:ext uri="{FF2B5EF4-FFF2-40B4-BE49-F238E27FC236}">
                  <a16:creationId xmlns:a16="http://schemas.microsoft.com/office/drawing/2014/main" id="{E9D4DF2F-21F3-4913-92D8-C761D18A5C87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6413" y="4662488"/>
              <a:ext cx="296863" cy="484188"/>
            </a:xfrm>
            <a:custGeom>
              <a:avLst/>
              <a:gdLst>
                <a:gd name="T0" fmla="*/ 9 w 90"/>
                <a:gd name="T1" fmla="*/ 138 h 147"/>
                <a:gd name="T2" fmla="*/ 4 w 90"/>
                <a:gd name="T3" fmla="*/ 106 h 147"/>
                <a:gd name="T4" fmla="*/ 7 w 90"/>
                <a:gd name="T5" fmla="*/ 105 h 147"/>
                <a:gd name="T6" fmla="*/ 17 w 90"/>
                <a:gd name="T7" fmla="*/ 124 h 147"/>
                <a:gd name="T8" fmla="*/ 54 w 90"/>
                <a:gd name="T9" fmla="*/ 137 h 147"/>
                <a:gd name="T10" fmla="*/ 72 w 90"/>
                <a:gd name="T11" fmla="*/ 117 h 147"/>
                <a:gd name="T12" fmla="*/ 57 w 90"/>
                <a:gd name="T13" fmla="*/ 84 h 147"/>
                <a:gd name="T14" fmla="*/ 27 w 90"/>
                <a:gd name="T15" fmla="*/ 68 h 147"/>
                <a:gd name="T16" fmla="*/ 8 w 90"/>
                <a:gd name="T17" fmla="*/ 26 h 147"/>
                <a:gd name="T18" fmla="*/ 53 w 90"/>
                <a:gd name="T19" fmla="*/ 5 h 147"/>
                <a:gd name="T20" fmla="*/ 78 w 90"/>
                <a:gd name="T21" fmla="*/ 10 h 147"/>
                <a:gd name="T22" fmla="*/ 79 w 90"/>
                <a:gd name="T23" fmla="*/ 34 h 147"/>
                <a:gd name="T24" fmla="*/ 76 w 90"/>
                <a:gd name="T25" fmla="*/ 34 h 147"/>
                <a:gd name="T26" fmla="*/ 67 w 90"/>
                <a:gd name="T27" fmla="*/ 20 h 147"/>
                <a:gd name="T28" fmla="*/ 31 w 90"/>
                <a:gd name="T29" fmla="*/ 10 h 147"/>
                <a:gd name="T30" fmla="*/ 16 w 90"/>
                <a:gd name="T31" fmla="*/ 37 h 147"/>
                <a:gd name="T32" fmla="*/ 30 w 90"/>
                <a:gd name="T33" fmla="*/ 56 h 147"/>
                <a:gd name="T34" fmla="*/ 65 w 90"/>
                <a:gd name="T35" fmla="*/ 74 h 147"/>
                <a:gd name="T36" fmla="*/ 81 w 90"/>
                <a:gd name="T37" fmla="*/ 122 h 147"/>
                <a:gd name="T38" fmla="*/ 33 w 90"/>
                <a:gd name="T39" fmla="*/ 141 h 147"/>
                <a:gd name="T40" fmla="*/ 9 w 90"/>
                <a:gd name="T41" fmla="*/ 138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0" h="147">
                  <a:moveTo>
                    <a:pt x="9" y="138"/>
                  </a:moveTo>
                  <a:cubicBezTo>
                    <a:pt x="8" y="129"/>
                    <a:pt x="6" y="118"/>
                    <a:pt x="4" y="106"/>
                  </a:cubicBezTo>
                  <a:cubicBezTo>
                    <a:pt x="5" y="106"/>
                    <a:pt x="6" y="106"/>
                    <a:pt x="7" y="105"/>
                  </a:cubicBezTo>
                  <a:cubicBezTo>
                    <a:pt x="10" y="112"/>
                    <a:pt x="13" y="118"/>
                    <a:pt x="17" y="124"/>
                  </a:cubicBezTo>
                  <a:cubicBezTo>
                    <a:pt x="26" y="137"/>
                    <a:pt x="40" y="142"/>
                    <a:pt x="54" y="137"/>
                  </a:cubicBezTo>
                  <a:cubicBezTo>
                    <a:pt x="62" y="135"/>
                    <a:pt x="70" y="125"/>
                    <a:pt x="72" y="117"/>
                  </a:cubicBezTo>
                  <a:cubicBezTo>
                    <a:pt x="77" y="103"/>
                    <a:pt x="71" y="91"/>
                    <a:pt x="57" y="84"/>
                  </a:cubicBezTo>
                  <a:cubicBezTo>
                    <a:pt x="47" y="78"/>
                    <a:pt x="37" y="73"/>
                    <a:pt x="27" y="68"/>
                  </a:cubicBezTo>
                  <a:cubicBezTo>
                    <a:pt x="7" y="57"/>
                    <a:pt x="0" y="43"/>
                    <a:pt x="8" y="26"/>
                  </a:cubicBezTo>
                  <a:cubicBezTo>
                    <a:pt x="15" y="8"/>
                    <a:pt x="34" y="0"/>
                    <a:pt x="53" y="5"/>
                  </a:cubicBezTo>
                  <a:cubicBezTo>
                    <a:pt x="61" y="7"/>
                    <a:pt x="68" y="8"/>
                    <a:pt x="78" y="10"/>
                  </a:cubicBezTo>
                  <a:cubicBezTo>
                    <a:pt x="78" y="17"/>
                    <a:pt x="78" y="25"/>
                    <a:pt x="79" y="34"/>
                  </a:cubicBezTo>
                  <a:cubicBezTo>
                    <a:pt x="78" y="34"/>
                    <a:pt x="77" y="34"/>
                    <a:pt x="76" y="34"/>
                  </a:cubicBezTo>
                  <a:cubicBezTo>
                    <a:pt x="73" y="30"/>
                    <a:pt x="70" y="25"/>
                    <a:pt x="67" y="20"/>
                  </a:cubicBezTo>
                  <a:cubicBezTo>
                    <a:pt x="59" y="10"/>
                    <a:pt x="43" y="5"/>
                    <a:pt x="31" y="10"/>
                  </a:cubicBezTo>
                  <a:cubicBezTo>
                    <a:pt x="18" y="15"/>
                    <a:pt x="13" y="25"/>
                    <a:pt x="16" y="37"/>
                  </a:cubicBezTo>
                  <a:cubicBezTo>
                    <a:pt x="18" y="44"/>
                    <a:pt x="24" y="52"/>
                    <a:pt x="30" y="56"/>
                  </a:cubicBezTo>
                  <a:cubicBezTo>
                    <a:pt x="41" y="63"/>
                    <a:pt x="53" y="67"/>
                    <a:pt x="65" y="74"/>
                  </a:cubicBezTo>
                  <a:cubicBezTo>
                    <a:pt x="83" y="85"/>
                    <a:pt x="90" y="105"/>
                    <a:pt x="81" y="122"/>
                  </a:cubicBezTo>
                  <a:cubicBezTo>
                    <a:pt x="73" y="140"/>
                    <a:pt x="54" y="147"/>
                    <a:pt x="33" y="141"/>
                  </a:cubicBezTo>
                  <a:cubicBezTo>
                    <a:pt x="26" y="139"/>
                    <a:pt x="19" y="139"/>
                    <a:pt x="9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4" name="Freeform 48">
              <a:extLst>
                <a:ext uri="{FF2B5EF4-FFF2-40B4-BE49-F238E27FC236}">
                  <a16:creationId xmlns:a16="http://schemas.microsoft.com/office/drawing/2014/main" id="{A5D5E63B-4E43-4D6B-95C1-D1C30BDE38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0426" y="4668838"/>
              <a:ext cx="280988" cy="458788"/>
            </a:xfrm>
            <a:custGeom>
              <a:avLst/>
              <a:gdLst>
                <a:gd name="T0" fmla="*/ 85 w 85"/>
                <a:gd name="T1" fmla="*/ 139 h 139"/>
                <a:gd name="T2" fmla="*/ 62 w 85"/>
                <a:gd name="T3" fmla="*/ 139 h 139"/>
                <a:gd name="T4" fmla="*/ 65 w 85"/>
                <a:gd name="T5" fmla="*/ 124 h 139"/>
                <a:gd name="T6" fmla="*/ 62 w 85"/>
                <a:gd name="T7" fmla="*/ 108 h 139"/>
                <a:gd name="T8" fmla="*/ 26 w 85"/>
                <a:gd name="T9" fmla="*/ 88 h 139"/>
                <a:gd name="T10" fmla="*/ 22 w 85"/>
                <a:gd name="T11" fmla="*/ 90 h 139"/>
                <a:gd name="T12" fmla="*/ 20 w 85"/>
                <a:gd name="T13" fmla="*/ 139 h 139"/>
                <a:gd name="T14" fmla="*/ 0 w 85"/>
                <a:gd name="T15" fmla="*/ 139 h 139"/>
                <a:gd name="T16" fmla="*/ 8 w 85"/>
                <a:gd name="T17" fmla="*/ 116 h 139"/>
                <a:gd name="T18" fmla="*/ 35 w 85"/>
                <a:gd name="T19" fmla="*/ 12 h 139"/>
                <a:gd name="T20" fmla="*/ 44 w 85"/>
                <a:gd name="T21" fmla="*/ 0 h 139"/>
                <a:gd name="T22" fmla="*/ 48 w 85"/>
                <a:gd name="T23" fmla="*/ 1 h 139"/>
                <a:gd name="T24" fmla="*/ 74 w 85"/>
                <a:gd name="T25" fmla="*/ 107 h 139"/>
                <a:gd name="T26" fmla="*/ 85 w 85"/>
                <a:gd name="T27" fmla="*/ 139 h 139"/>
                <a:gd name="T28" fmla="*/ 57 w 85"/>
                <a:gd name="T29" fmla="*/ 84 h 139"/>
                <a:gd name="T30" fmla="*/ 41 w 85"/>
                <a:gd name="T31" fmla="*/ 21 h 139"/>
                <a:gd name="T32" fmla="*/ 39 w 85"/>
                <a:gd name="T33" fmla="*/ 21 h 139"/>
                <a:gd name="T34" fmla="*/ 23 w 85"/>
                <a:gd name="T35" fmla="*/ 84 h 139"/>
                <a:gd name="T36" fmla="*/ 57 w 85"/>
                <a:gd name="T37" fmla="*/ 84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5" h="139">
                  <a:moveTo>
                    <a:pt x="85" y="139"/>
                  </a:moveTo>
                  <a:cubicBezTo>
                    <a:pt x="79" y="139"/>
                    <a:pt x="70" y="139"/>
                    <a:pt x="62" y="139"/>
                  </a:cubicBezTo>
                  <a:cubicBezTo>
                    <a:pt x="63" y="134"/>
                    <a:pt x="65" y="129"/>
                    <a:pt x="65" y="124"/>
                  </a:cubicBezTo>
                  <a:cubicBezTo>
                    <a:pt x="65" y="119"/>
                    <a:pt x="63" y="114"/>
                    <a:pt x="62" y="108"/>
                  </a:cubicBezTo>
                  <a:cubicBezTo>
                    <a:pt x="58" y="89"/>
                    <a:pt x="45" y="82"/>
                    <a:pt x="26" y="88"/>
                  </a:cubicBezTo>
                  <a:cubicBezTo>
                    <a:pt x="25" y="89"/>
                    <a:pt x="23" y="89"/>
                    <a:pt x="22" y="90"/>
                  </a:cubicBezTo>
                  <a:cubicBezTo>
                    <a:pt x="15" y="97"/>
                    <a:pt x="13" y="130"/>
                    <a:pt x="20" y="139"/>
                  </a:cubicBezTo>
                  <a:cubicBezTo>
                    <a:pt x="12" y="139"/>
                    <a:pt x="5" y="139"/>
                    <a:pt x="0" y="139"/>
                  </a:cubicBezTo>
                  <a:cubicBezTo>
                    <a:pt x="2" y="131"/>
                    <a:pt x="6" y="124"/>
                    <a:pt x="8" y="116"/>
                  </a:cubicBezTo>
                  <a:cubicBezTo>
                    <a:pt x="17" y="82"/>
                    <a:pt x="26" y="47"/>
                    <a:pt x="35" y="12"/>
                  </a:cubicBezTo>
                  <a:cubicBezTo>
                    <a:pt x="37" y="7"/>
                    <a:pt x="41" y="4"/>
                    <a:pt x="44" y="0"/>
                  </a:cubicBezTo>
                  <a:cubicBezTo>
                    <a:pt x="46" y="0"/>
                    <a:pt x="47" y="1"/>
                    <a:pt x="48" y="1"/>
                  </a:cubicBezTo>
                  <a:cubicBezTo>
                    <a:pt x="57" y="36"/>
                    <a:pt x="65" y="72"/>
                    <a:pt x="74" y="107"/>
                  </a:cubicBezTo>
                  <a:cubicBezTo>
                    <a:pt x="77" y="118"/>
                    <a:pt x="81" y="128"/>
                    <a:pt x="85" y="139"/>
                  </a:cubicBezTo>
                  <a:close/>
                  <a:moveTo>
                    <a:pt x="57" y="84"/>
                  </a:moveTo>
                  <a:cubicBezTo>
                    <a:pt x="52" y="62"/>
                    <a:pt x="47" y="41"/>
                    <a:pt x="41" y="21"/>
                  </a:cubicBezTo>
                  <a:cubicBezTo>
                    <a:pt x="40" y="21"/>
                    <a:pt x="40" y="21"/>
                    <a:pt x="39" y="21"/>
                  </a:cubicBezTo>
                  <a:cubicBezTo>
                    <a:pt x="33" y="42"/>
                    <a:pt x="28" y="63"/>
                    <a:pt x="23" y="84"/>
                  </a:cubicBezTo>
                  <a:cubicBezTo>
                    <a:pt x="34" y="84"/>
                    <a:pt x="45" y="84"/>
                    <a:pt x="57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5" name="Freeform 49">
              <a:extLst>
                <a:ext uri="{FF2B5EF4-FFF2-40B4-BE49-F238E27FC236}">
                  <a16:creationId xmlns:a16="http://schemas.microsoft.com/office/drawing/2014/main" id="{2E88298A-F0F3-48F1-9B27-7DEBC835558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2338" y="4681538"/>
              <a:ext cx="265113" cy="455613"/>
            </a:xfrm>
            <a:custGeom>
              <a:avLst/>
              <a:gdLst>
                <a:gd name="T0" fmla="*/ 0 w 80"/>
                <a:gd name="T1" fmla="*/ 0 h 138"/>
                <a:gd name="T2" fmla="*/ 22 w 80"/>
                <a:gd name="T3" fmla="*/ 0 h 138"/>
                <a:gd name="T4" fmla="*/ 17 w 80"/>
                <a:gd name="T5" fmla="*/ 16 h 138"/>
                <a:gd name="T6" fmla="*/ 17 w 80"/>
                <a:gd name="T7" fmla="*/ 106 h 138"/>
                <a:gd name="T8" fmla="*/ 37 w 80"/>
                <a:gd name="T9" fmla="*/ 132 h 138"/>
                <a:gd name="T10" fmla="*/ 69 w 80"/>
                <a:gd name="T11" fmla="*/ 114 h 138"/>
                <a:gd name="T12" fmla="*/ 72 w 80"/>
                <a:gd name="T13" fmla="*/ 96 h 138"/>
                <a:gd name="T14" fmla="*/ 72 w 80"/>
                <a:gd name="T15" fmla="*/ 20 h 138"/>
                <a:gd name="T16" fmla="*/ 66 w 80"/>
                <a:gd name="T17" fmla="*/ 0 h 138"/>
                <a:gd name="T18" fmla="*/ 80 w 80"/>
                <a:gd name="T19" fmla="*/ 0 h 138"/>
                <a:gd name="T20" fmla="*/ 75 w 80"/>
                <a:gd name="T21" fmla="*/ 20 h 138"/>
                <a:gd name="T22" fmla="*/ 75 w 80"/>
                <a:gd name="T23" fmla="*/ 103 h 138"/>
                <a:gd name="T24" fmla="*/ 42 w 80"/>
                <a:gd name="T25" fmla="*/ 137 h 138"/>
                <a:gd name="T26" fmla="*/ 5 w 80"/>
                <a:gd name="T27" fmla="*/ 105 h 138"/>
                <a:gd name="T28" fmla="*/ 4 w 80"/>
                <a:gd name="T29" fmla="*/ 20 h 138"/>
                <a:gd name="T30" fmla="*/ 0 w 80"/>
                <a:gd name="T31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138">
                  <a:moveTo>
                    <a:pt x="0" y="0"/>
                  </a:moveTo>
                  <a:cubicBezTo>
                    <a:pt x="6" y="0"/>
                    <a:pt x="15" y="0"/>
                    <a:pt x="22" y="0"/>
                  </a:cubicBezTo>
                  <a:cubicBezTo>
                    <a:pt x="20" y="6"/>
                    <a:pt x="17" y="11"/>
                    <a:pt x="17" y="16"/>
                  </a:cubicBezTo>
                  <a:cubicBezTo>
                    <a:pt x="17" y="46"/>
                    <a:pt x="17" y="76"/>
                    <a:pt x="17" y="106"/>
                  </a:cubicBezTo>
                  <a:cubicBezTo>
                    <a:pt x="17" y="120"/>
                    <a:pt x="23" y="129"/>
                    <a:pt x="37" y="132"/>
                  </a:cubicBezTo>
                  <a:cubicBezTo>
                    <a:pt x="49" y="135"/>
                    <a:pt x="65" y="126"/>
                    <a:pt x="69" y="114"/>
                  </a:cubicBezTo>
                  <a:cubicBezTo>
                    <a:pt x="71" y="108"/>
                    <a:pt x="72" y="102"/>
                    <a:pt x="72" y="96"/>
                  </a:cubicBezTo>
                  <a:cubicBezTo>
                    <a:pt x="72" y="71"/>
                    <a:pt x="72" y="45"/>
                    <a:pt x="72" y="20"/>
                  </a:cubicBezTo>
                  <a:cubicBezTo>
                    <a:pt x="72" y="13"/>
                    <a:pt x="68" y="7"/>
                    <a:pt x="66" y="0"/>
                  </a:cubicBezTo>
                  <a:cubicBezTo>
                    <a:pt x="70" y="0"/>
                    <a:pt x="76" y="0"/>
                    <a:pt x="80" y="0"/>
                  </a:cubicBezTo>
                  <a:cubicBezTo>
                    <a:pt x="78" y="7"/>
                    <a:pt x="75" y="14"/>
                    <a:pt x="75" y="20"/>
                  </a:cubicBezTo>
                  <a:cubicBezTo>
                    <a:pt x="74" y="48"/>
                    <a:pt x="75" y="75"/>
                    <a:pt x="75" y="103"/>
                  </a:cubicBezTo>
                  <a:cubicBezTo>
                    <a:pt x="74" y="123"/>
                    <a:pt x="62" y="136"/>
                    <a:pt x="42" y="137"/>
                  </a:cubicBezTo>
                  <a:cubicBezTo>
                    <a:pt x="20" y="138"/>
                    <a:pt x="6" y="127"/>
                    <a:pt x="5" y="105"/>
                  </a:cubicBezTo>
                  <a:cubicBezTo>
                    <a:pt x="4" y="77"/>
                    <a:pt x="5" y="49"/>
                    <a:pt x="4" y="20"/>
                  </a:cubicBezTo>
                  <a:cubicBezTo>
                    <a:pt x="4" y="13"/>
                    <a:pt x="2" y="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6" name="Freeform 50">
              <a:extLst>
                <a:ext uri="{FF2B5EF4-FFF2-40B4-BE49-F238E27FC236}">
                  <a16:creationId xmlns:a16="http://schemas.microsoft.com/office/drawing/2014/main" id="{46A69F70-B12D-4F1C-BC7C-1EDF1F6E5D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151" y="4681538"/>
              <a:ext cx="285750" cy="446088"/>
            </a:xfrm>
            <a:custGeom>
              <a:avLst/>
              <a:gdLst>
                <a:gd name="T0" fmla="*/ 65 w 87"/>
                <a:gd name="T1" fmla="*/ 43 h 135"/>
                <a:gd name="T2" fmla="*/ 65 w 87"/>
                <a:gd name="T3" fmla="*/ 82 h 135"/>
                <a:gd name="T4" fmla="*/ 47 w 87"/>
                <a:gd name="T5" fmla="*/ 66 h 135"/>
                <a:gd name="T6" fmla="*/ 19 w 87"/>
                <a:gd name="T7" fmla="*/ 66 h 135"/>
                <a:gd name="T8" fmla="*/ 25 w 87"/>
                <a:gd name="T9" fmla="*/ 135 h 135"/>
                <a:gd name="T10" fmla="*/ 0 w 87"/>
                <a:gd name="T11" fmla="*/ 135 h 135"/>
                <a:gd name="T12" fmla="*/ 7 w 87"/>
                <a:gd name="T13" fmla="*/ 120 h 135"/>
                <a:gd name="T14" fmla="*/ 7 w 87"/>
                <a:gd name="T15" fmla="*/ 16 h 135"/>
                <a:gd name="T16" fmla="*/ 1 w 87"/>
                <a:gd name="T17" fmla="*/ 0 h 135"/>
                <a:gd name="T18" fmla="*/ 78 w 87"/>
                <a:gd name="T19" fmla="*/ 0 h 135"/>
                <a:gd name="T20" fmla="*/ 87 w 87"/>
                <a:gd name="T21" fmla="*/ 26 h 135"/>
                <a:gd name="T22" fmla="*/ 31 w 87"/>
                <a:gd name="T23" fmla="*/ 3 h 135"/>
                <a:gd name="T24" fmla="*/ 20 w 87"/>
                <a:gd name="T25" fmla="*/ 12 h 135"/>
                <a:gd name="T26" fmla="*/ 20 w 87"/>
                <a:gd name="T27" fmla="*/ 60 h 135"/>
                <a:gd name="T28" fmla="*/ 65 w 87"/>
                <a:gd name="T29" fmla="*/ 43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7" h="135">
                  <a:moveTo>
                    <a:pt x="65" y="43"/>
                  </a:moveTo>
                  <a:cubicBezTo>
                    <a:pt x="65" y="59"/>
                    <a:pt x="65" y="71"/>
                    <a:pt x="65" y="82"/>
                  </a:cubicBezTo>
                  <a:cubicBezTo>
                    <a:pt x="60" y="77"/>
                    <a:pt x="55" y="69"/>
                    <a:pt x="47" y="66"/>
                  </a:cubicBezTo>
                  <a:cubicBezTo>
                    <a:pt x="40" y="63"/>
                    <a:pt x="30" y="66"/>
                    <a:pt x="19" y="66"/>
                  </a:cubicBezTo>
                  <a:cubicBezTo>
                    <a:pt x="23" y="89"/>
                    <a:pt x="13" y="113"/>
                    <a:pt x="25" y="135"/>
                  </a:cubicBezTo>
                  <a:cubicBezTo>
                    <a:pt x="18" y="135"/>
                    <a:pt x="8" y="135"/>
                    <a:pt x="0" y="135"/>
                  </a:cubicBezTo>
                  <a:cubicBezTo>
                    <a:pt x="3" y="130"/>
                    <a:pt x="7" y="125"/>
                    <a:pt x="7" y="120"/>
                  </a:cubicBezTo>
                  <a:cubicBezTo>
                    <a:pt x="8" y="85"/>
                    <a:pt x="8" y="51"/>
                    <a:pt x="7" y="16"/>
                  </a:cubicBezTo>
                  <a:cubicBezTo>
                    <a:pt x="7" y="11"/>
                    <a:pt x="3" y="5"/>
                    <a:pt x="1" y="0"/>
                  </a:cubicBezTo>
                  <a:cubicBezTo>
                    <a:pt x="25" y="0"/>
                    <a:pt x="51" y="0"/>
                    <a:pt x="78" y="0"/>
                  </a:cubicBezTo>
                  <a:cubicBezTo>
                    <a:pt x="81" y="9"/>
                    <a:pt x="84" y="17"/>
                    <a:pt x="87" y="26"/>
                  </a:cubicBezTo>
                  <a:cubicBezTo>
                    <a:pt x="72" y="6"/>
                    <a:pt x="53" y="0"/>
                    <a:pt x="31" y="3"/>
                  </a:cubicBezTo>
                  <a:cubicBezTo>
                    <a:pt x="27" y="3"/>
                    <a:pt x="20" y="8"/>
                    <a:pt x="20" y="12"/>
                  </a:cubicBezTo>
                  <a:cubicBezTo>
                    <a:pt x="19" y="28"/>
                    <a:pt x="20" y="44"/>
                    <a:pt x="20" y="60"/>
                  </a:cubicBezTo>
                  <a:cubicBezTo>
                    <a:pt x="48" y="65"/>
                    <a:pt x="57" y="62"/>
                    <a:pt x="65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7" name="Freeform 51">
              <a:extLst>
                <a:ext uri="{FF2B5EF4-FFF2-40B4-BE49-F238E27FC236}">
                  <a16:creationId xmlns:a16="http://schemas.microsoft.com/office/drawing/2014/main" id="{4F87D4E3-31E9-4D23-8F6A-06DB99FAD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7551" y="4681538"/>
              <a:ext cx="263525" cy="446088"/>
            </a:xfrm>
            <a:custGeom>
              <a:avLst/>
              <a:gdLst>
                <a:gd name="T0" fmla="*/ 66 w 80"/>
                <a:gd name="T1" fmla="*/ 0 h 135"/>
                <a:gd name="T2" fmla="*/ 80 w 80"/>
                <a:gd name="T3" fmla="*/ 0 h 135"/>
                <a:gd name="T4" fmla="*/ 64 w 80"/>
                <a:gd name="T5" fmla="*/ 53 h 135"/>
                <a:gd name="T6" fmla="*/ 38 w 80"/>
                <a:gd name="T7" fmla="*/ 135 h 135"/>
                <a:gd name="T8" fmla="*/ 28 w 80"/>
                <a:gd name="T9" fmla="*/ 101 h 135"/>
                <a:gd name="T10" fmla="*/ 8 w 80"/>
                <a:gd name="T11" fmla="*/ 20 h 135"/>
                <a:gd name="T12" fmla="*/ 0 w 80"/>
                <a:gd name="T13" fmla="*/ 0 h 135"/>
                <a:gd name="T14" fmla="*/ 22 w 80"/>
                <a:gd name="T15" fmla="*/ 0 h 135"/>
                <a:gd name="T16" fmla="*/ 20 w 80"/>
                <a:gd name="T17" fmla="*/ 15 h 135"/>
                <a:gd name="T18" fmla="*/ 42 w 80"/>
                <a:gd name="T19" fmla="*/ 105 h 135"/>
                <a:gd name="T20" fmla="*/ 46 w 80"/>
                <a:gd name="T21" fmla="*/ 94 h 135"/>
                <a:gd name="T22" fmla="*/ 67 w 80"/>
                <a:gd name="T23" fmla="*/ 19 h 135"/>
                <a:gd name="T24" fmla="*/ 66 w 80"/>
                <a:gd name="T25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135">
                  <a:moveTo>
                    <a:pt x="66" y="0"/>
                  </a:moveTo>
                  <a:cubicBezTo>
                    <a:pt x="70" y="0"/>
                    <a:pt x="77" y="0"/>
                    <a:pt x="80" y="0"/>
                  </a:cubicBezTo>
                  <a:cubicBezTo>
                    <a:pt x="75" y="17"/>
                    <a:pt x="69" y="35"/>
                    <a:pt x="64" y="53"/>
                  </a:cubicBezTo>
                  <a:cubicBezTo>
                    <a:pt x="56" y="80"/>
                    <a:pt x="49" y="107"/>
                    <a:pt x="38" y="135"/>
                  </a:cubicBezTo>
                  <a:cubicBezTo>
                    <a:pt x="35" y="123"/>
                    <a:pt x="31" y="112"/>
                    <a:pt x="28" y="101"/>
                  </a:cubicBezTo>
                  <a:cubicBezTo>
                    <a:pt x="22" y="74"/>
                    <a:pt x="15" y="47"/>
                    <a:pt x="8" y="20"/>
                  </a:cubicBezTo>
                  <a:cubicBezTo>
                    <a:pt x="7" y="13"/>
                    <a:pt x="3" y="7"/>
                    <a:pt x="0" y="0"/>
                  </a:cubicBezTo>
                  <a:cubicBezTo>
                    <a:pt x="7" y="0"/>
                    <a:pt x="16" y="0"/>
                    <a:pt x="22" y="0"/>
                  </a:cubicBezTo>
                  <a:cubicBezTo>
                    <a:pt x="22" y="5"/>
                    <a:pt x="19" y="11"/>
                    <a:pt x="20" y="15"/>
                  </a:cubicBezTo>
                  <a:cubicBezTo>
                    <a:pt x="27" y="44"/>
                    <a:pt x="34" y="73"/>
                    <a:pt x="42" y="105"/>
                  </a:cubicBezTo>
                  <a:cubicBezTo>
                    <a:pt x="44" y="99"/>
                    <a:pt x="46" y="97"/>
                    <a:pt x="46" y="94"/>
                  </a:cubicBezTo>
                  <a:cubicBezTo>
                    <a:pt x="53" y="69"/>
                    <a:pt x="61" y="44"/>
                    <a:pt x="67" y="19"/>
                  </a:cubicBezTo>
                  <a:cubicBezTo>
                    <a:pt x="68" y="14"/>
                    <a:pt x="66" y="7"/>
                    <a:pt x="6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8" name="Freeform 52">
              <a:extLst>
                <a:ext uri="{FF2B5EF4-FFF2-40B4-BE49-F238E27FC236}">
                  <a16:creationId xmlns:a16="http://schemas.microsoft.com/office/drawing/2014/main" id="{868F80AA-AB36-4C15-9949-21DB82D7D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8751" y="4681538"/>
              <a:ext cx="260350" cy="452438"/>
            </a:xfrm>
            <a:custGeom>
              <a:avLst/>
              <a:gdLst>
                <a:gd name="T0" fmla="*/ 0 w 79"/>
                <a:gd name="T1" fmla="*/ 0 h 137"/>
                <a:gd name="T2" fmla="*/ 22 w 79"/>
                <a:gd name="T3" fmla="*/ 0 h 137"/>
                <a:gd name="T4" fmla="*/ 17 w 79"/>
                <a:gd name="T5" fmla="*/ 18 h 137"/>
                <a:gd name="T6" fmla="*/ 17 w 79"/>
                <a:gd name="T7" fmla="*/ 103 h 137"/>
                <a:gd name="T8" fmla="*/ 40 w 79"/>
                <a:gd name="T9" fmla="*/ 132 h 137"/>
                <a:gd name="T10" fmla="*/ 71 w 79"/>
                <a:gd name="T11" fmla="*/ 106 h 137"/>
                <a:gd name="T12" fmla="*/ 71 w 79"/>
                <a:gd name="T13" fmla="*/ 12 h 137"/>
                <a:gd name="T14" fmla="*/ 64 w 79"/>
                <a:gd name="T15" fmla="*/ 0 h 137"/>
                <a:gd name="T16" fmla="*/ 79 w 79"/>
                <a:gd name="T17" fmla="*/ 0 h 137"/>
                <a:gd name="T18" fmla="*/ 74 w 79"/>
                <a:gd name="T19" fmla="*/ 22 h 137"/>
                <a:gd name="T20" fmla="*/ 74 w 79"/>
                <a:gd name="T21" fmla="*/ 103 h 137"/>
                <a:gd name="T22" fmla="*/ 39 w 79"/>
                <a:gd name="T23" fmla="*/ 137 h 137"/>
                <a:gd name="T24" fmla="*/ 5 w 79"/>
                <a:gd name="T25" fmla="*/ 103 h 137"/>
                <a:gd name="T26" fmla="*/ 4 w 79"/>
                <a:gd name="T27" fmla="*/ 19 h 137"/>
                <a:gd name="T28" fmla="*/ 0 w 79"/>
                <a:gd name="T2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" h="137">
                  <a:moveTo>
                    <a:pt x="0" y="0"/>
                  </a:moveTo>
                  <a:cubicBezTo>
                    <a:pt x="7" y="0"/>
                    <a:pt x="15" y="0"/>
                    <a:pt x="22" y="0"/>
                  </a:cubicBezTo>
                  <a:cubicBezTo>
                    <a:pt x="20" y="6"/>
                    <a:pt x="17" y="12"/>
                    <a:pt x="17" y="18"/>
                  </a:cubicBezTo>
                  <a:cubicBezTo>
                    <a:pt x="16" y="47"/>
                    <a:pt x="16" y="75"/>
                    <a:pt x="17" y="103"/>
                  </a:cubicBezTo>
                  <a:cubicBezTo>
                    <a:pt x="17" y="122"/>
                    <a:pt x="24" y="131"/>
                    <a:pt x="40" y="132"/>
                  </a:cubicBezTo>
                  <a:cubicBezTo>
                    <a:pt x="55" y="133"/>
                    <a:pt x="70" y="122"/>
                    <a:pt x="71" y="106"/>
                  </a:cubicBezTo>
                  <a:cubicBezTo>
                    <a:pt x="72" y="75"/>
                    <a:pt x="71" y="43"/>
                    <a:pt x="71" y="12"/>
                  </a:cubicBezTo>
                  <a:cubicBezTo>
                    <a:pt x="71" y="8"/>
                    <a:pt x="66" y="4"/>
                    <a:pt x="64" y="0"/>
                  </a:cubicBezTo>
                  <a:cubicBezTo>
                    <a:pt x="69" y="0"/>
                    <a:pt x="75" y="0"/>
                    <a:pt x="79" y="0"/>
                  </a:cubicBezTo>
                  <a:cubicBezTo>
                    <a:pt x="78" y="7"/>
                    <a:pt x="74" y="15"/>
                    <a:pt x="74" y="22"/>
                  </a:cubicBezTo>
                  <a:cubicBezTo>
                    <a:pt x="74" y="49"/>
                    <a:pt x="74" y="76"/>
                    <a:pt x="74" y="103"/>
                  </a:cubicBezTo>
                  <a:cubicBezTo>
                    <a:pt x="74" y="124"/>
                    <a:pt x="59" y="137"/>
                    <a:pt x="39" y="137"/>
                  </a:cubicBezTo>
                  <a:cubicBezTo>
                    <a:pt x="17" y="137"/>
                    <a:pt x="5" y="126"/>
                    <a:pt x="5" y="103"/>
                  </a:cubicBezTo>
                  <a:cubicBezTo>
                    <a:pt x="5" y="75"/>
                    <a:pt x="5" y="47"/>
                    <a:pt x="4" y="19"/>
                  </a:cubicBezTo>
                  <a:cubicBezTo>
                    <a:pt x="4" y="13"/>
                    <a:pt x="1" y="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9" name="Freeform 53">
              <a:extLst>
                <a:ext uri="{FF2B5EF4-FFF2-40B4-BE49-F238E27FC236}">
                  <a16:creationId xmlns:a16="http://schemas.microsoft.com/office/drawing/2014/main" id="{745D4EC6-ADC6-4D8B-AA33-C548CDF62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2376" y="4681538"/>
              <a:ext cx="288925" cy="442913"/>
            </a:xfrm>
            <a:custGeom>
              <a:avLst/>
              <a:gdLst>
                <a:gd name="T0" fmla="*/ 88 w 88"/>
                <a:gd name="T1" fmla="*/ 27 h 134"/>
                <a:gd name="T2" fmla="*/ 50 w 88"/>
                <a:gd name="T3" fmla="*/ 6 h 134"/>
                <a:gd name="T4" fmla="*/ 50 w 88"/>
                <a:gd name="T5" fmla="*/ 89 h 134"/>
                <a:gd name="T6" fmla="*/ 51 w 88"/>
                <a:gd name="T7" fmla="*/ 118 h 134"/>
                <a:gd name="T8" fmla="*/ 57 w 88"/>
                <a:gd name="T9" fmla="*/ 134 h 134"/>
                <a:gd name="T10" fmla="*/ 31 w 88"/>
                <a:gd name="T11" fmla="*/ 134 h 134"/>
                <a:gd name="T12" fmla="*/ 38 w 88"/>
                <a:gd name="T13" fmla="*/ 115 h 134"/>
                <a:gd name="T14" fmla="*/ 38 w 88"/>
                <a:gd name="T15" fmla="*/ 20 h 134"/>
                <a:gd name="T16" fmla="*/ 33 w 88"/>
                <a:gd name="T17" fmla="*/ 6 h 134"/>
                <a:gd name="T18" fmla="*/ 12 w 88"/>
                <a:gd name="T19" fmla="*/ 13 h 134"/>
                <a:gd name="T20" fmla="*/ 0 w 88"/>
                <a:gd name="T21" fmla="*/ 28 h 134"/>
                <a:gd name="T22" fmla="*/ 7 w 88"/>
                <a:gd name="T23" fmla="*/ 0 h 134"/>
                <a:gd name="T24" fmla="*/ 82 w 88"/>
                <a:gd name="T25" fmla="*/ 0 h 134"/>
                <a:gd name="T26" fmla="*/ 88 w 88"/>
                <a:gd name="T27" fmla="*/ 27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8" h="134">
                  <a:moveTo>
                    <a:pt x="88" y="27"/>
                  </a:moveTo>
                  <a:cubicBezTo>
                    <a:pt x="73" y="3"/>
                    <a:pt x="73" y="3"/>
                    <a:pt x="50" y="6"/>
                  </a:cubicBezTo>
                  <a:cubicBezTo>
                    <a:pt x="50" y="34"/>
                    <a:pt x="50" y="61"/>
                    <a:pt x="50" y="89"/>
                  </a:cubicBezTo>
                  <a:cubicBezTo>
                    <a:pt x="50" y="99"/>
                    <a:pt x="50" y="108"/>
                    <a:pt x="51" y="118"/>
                  </a:cubicBezTo>
                  <a:cubicBezTo>
                    <a:pt x="51" y="123"/>
                    <a:pt x="55" y="129"/>
                    <a:pt x="57" y="134"/>
                  </a:cubicBezTo>
                  <a:cubicBezTo>
                    <a:pt x="50" y="134"/>
                    <a:pt x="39" y="134"/>
                    <a:pt x="31" y="134"/>
                  </a:cubicBezTo>
                  <a:cubicBezTo>
                    <a:pt x="33" y="129"/>
                    <a:pt x="38" y="122"/>
                    <a:pt x="38" y="115"/>
                  </a:cubicBezTo>
                  <a:cubicBezTo>
                    <a:pt x="39" y="84"/>
                    <a:pt x="39" y="52"/>
                    <a:pt x="38" y="20"/>
                  </a:cubicBezTo>
                  <a:cubicBezTo>
                    <a:pt x="38" y="15"/>
                    <a:pt x="34" y="5"/>
                    <a:pt x="33" y="6"/>
                  </a:cubicBezTo>
                  <a:cubicBezTo>
                    <a:pt x="25" y="6"/>
                    <a:pt x="17" y="9"/>
                    <a:pt x="12" y="13"/>
                  </a:cubicBezTo>
                  <a:cubicBezTo>
                    <a:pt x="7" y="16"/>
                    <a:pt x="6" y="23"/>
                    <a:pt x="0" y="28"/>
                  </a:cubicBezTo>
                  <a:cubicBezTo>
                    <a:pt x="2" y="19"/>
                    <a:pt x="4" y="10"/>
                    <a:pt x="7" y="0"/>
                  </a:cubicBezTo>
                  <a:cubicBezTo>
                    <a:pt x="32" y="0"/>
                    <a:pt x="56" y="0"/>
                    <a:pt x="82" y="0"/>
                  </a:cubicBezTo>
                  <a:cubicBezTo>
                    <a:pt x="84" y="9"/>
                    <a:pt x="86" y="18"/>
                    <a:pt x="88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0" name="Freeform 54">
              <a:extLst>
                <a:ext uri="{FF2B5EF4-FFF2-40B4-BE49-F238E27FC236}">
                  <a16:creationId xmlns:a16="http://schemas.microsoft.com/office/drawing/2014/main" id="{F8F41FEE-093F-4C4C-ABFC-585D6D9ACA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7501" y="4681538"/>
              <a:ext cx="274638" cy="446088"/>
            </a:xfrm>
            <a:custGeom>
              <a:avLst/>
              <a:gdLst>
                <a:gd name="T0" fmla="*/ 62 w 83"/>
                <a:gd name="T1" fmla="*/ 135 h 135"/>
                <a:gd name="T2" fmla="*/ 28 w 83"/>
                <a:gd name="T3" fmla="*/ 135 h 135"/>
                <a:gd name="T4" fmla="*/ 36 w 83"/>
                <a:gd name="T5" fmla="*/ 115 h 135"/>
                <a:gd name="T6" fmla="*/ 0 w 83"/>
                <a:gd name="T7" fmla="*/ 0 h 135"/>
                <a:gd name="T8" fmla="*/ 21 w 83"/>
                <a:gd name="T9" fmla="*/ 0 h 135"/>
                <a:gd name="T10" fmla="*/ 43 w 83"/>
                <a:gd name="T11" fmla="*/ 71 h 135"/>
                <a:gd name="T12" fmla="*/ 63 w 83"/>
                <a:gd name="T13" fmla="*/ 0 h 135"/>
                <a:gd name="T14" fmla="*/ 83 w 83"/>
                <a:gd name="T15" fmla="*/ 0 h 135"/>
                <a:gd name="T16" fmla="*/ 62 w 83"/>
                <a:gd name="T17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135">
                  <a:moveTo>
                    <a:pt x="62" y="135"/>
                  </a:moveTo>
                  <a:cubicBezTo>
                    <a:pt x="47" y="135"/>
                    <a:pt x="36" y="135"/>
                    <a:pt x="28" y="135"/>
                  </a:cubicBezTo>
                  <a:cubicBezTo>
                    <a:pt x="31" y="129"/>
                    <a:pt x="35" y="122"/>
                    <a:pt x="36" y="115"/>
                  </a:cubicBezTo>
                  <a:cubicBezTo>
                    <a:pt x="37" y="86"/>
                    <a:pt x="17" y="24"/>
                    <a:pt x="0" y="0"/>
                  </a:cubicBezTo>
                  <a:cubicBezTo>
                    <a:pt x="8" y="0"/>
                    <a:pt x="17" y="0"/>
                    <a:pt x="21" y="0"/>
                  </a:cubicBezTo>
                  <a:cubicBezTo>
                    <a:pt x="20" y="27"/>
                    <a:pt x="35" y="48"/>
                    <a:pt x="43" y="71"/>
                  </a:cubicBezTo>
                  <a:cubicBezTo>
                    <a:pt x="51" y="48"/>
                    <a:pt x="69" y="28"/>
                    <a:pt x="63" y="0"/>
                  </a:cubicBezTo>
                  <a:cubicBezTo>
                    <a:pt x="68" y="0"/>
                    <a:pt x="76" y="0"/>
                    <a:pt x="83" y="0"/>
                  </a:cubicBezTo>
                  <a:cubicBezTo>
                    <a:pt x="51" y="35"/>
                    <a:pt x="34" y="124"/>
                    <a:pt x="62" y="1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1" name="Freeform 55">
              <a:extLst>
                <a:ext uri="{FF2B5EF4-FFF2-40B4-BE49-F238E27FC236}">
                  <a16:creationId xmlns:a16="http://schemas.microsoft.com/office/drawing/2014/main" id="{52E57B61-95FF-44B9-8294-E4F279B45F4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9163" y="4681538"/>
              <a:ext cx="203200" cy="442913"/>
            </a:xfrm>
            <a:custGeom>
              <a:avLst/>
              <a:gdLst>
                <a:gd name="T0" fmla="*/ 0 w 62"/>
                <a:gd name="T1" fmla="*/ 132 h 134"/>
                <a:gd name="T2" fmla="*/ 10 w 62"/>
                <a:gd name="T3" fmla="*/ 132 h 134"/>
                <a:gd name="T4" fmla="*/ 23 w 62"/>
                <a:gd name="T5" fmla="*/ 119 h 134"/>
                <a:gd name="T6" fmla="*/ 23 w 62"/>
                <a:gd name="T7" fmla="*/ 18 h 134"/>
                <a:gd name="T8" fmla="*/ 8 w 62"/>
                <a:gd name="T9" fmla="*/ 2 h 134"/>
                <a:gd name="T10" fmla="*/ 0 w 62"/>
                <a:gd name="T11" fmla="*/ 0 h 134"/>
                <a:gd name="T12" fmla="*/ 58 w 62"/>
                <a:gd name="T13" fmla="*/ 0 h 134"/>
                <a:gd name="T14" fmla="*/ 58 w 62"/>
                <a:gd name="T15" fmla="*/ 2 h 134"/>
                <a:gd name="T16" fmla="*/ 52 w 62"/>
                <a:gd name="T17" fmla="*/ 2 h 134"/>
                <a:gd name="T18" fmla="*/ 34 w 62"/>
                <a:gd name="T19" fmla="*/ 22 h 134"/>
                <a:gd name="T20" fmla="*/ 34 w 62"/>
                <a:gd name="T21" fmla="*/ 104 h 134"/>
                <a:gd name="T22" fmla="*/ 62 w 62"/>
                <a:gd name="T23" fmla="*/ 134 h 134"/>
                <a:gd name="T24" fmla="*/ 0 w 62"/>
                <a:gd name="T25" fmla="*/ 134 h 134"/>
                <a:gd name="T26" fmla="*/ 0 w 62"/>
                <a:gd name="T27" fmla="*/ 132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2" h="134">
                  <a:moveTo>
                    <a:pt x="0" y="132"/>
                  </a:moveTo>
                  <a:cubicBezTo>
                    <a:pt x="3" y="132"/>
                    <a:pt x="7" y="132"/>
                    <a:pt x="10" y="132"/>
                  </a:cubicBezTo>
                  <a:cubicBezTo>
                    <a:pt x="20" y="133"/>
                    <a:pt x="23" y="128"/>
                    <a:pt x="23" y="119"/>
                  </a:cubicBezTo>
                  <a:cubicBezTo>
                    <a:pt x="23" y="85"/>
                    <a:pt x="23" y="52"/>
                    <a:pt x="23" y="18"/>
                  </a:cubicBezTo>
                  <a:cubicBezTo>
                    <a:pt x="24" y="7"/>
                    <a:pt x="20" y="1"/>
                    <a:pt x="8" y="2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19" y="0"/>
                    <a:pt x="38" y="0"/>
                    <a:pt x="58" y="0"/>
                  </a:cubicBezTo>
                  <a:cubicBezTo>
                    <a:pt x="58" y="1"/>
                    <a:pt x="58" y="1"/>
                    <a:pt x="58" y="2"/>
                  </a:cubicBezTo>
                  <a:cubicBezTo>
                    <a:pt x="56" y="2"/>
                    <a:pt x="54" y="3"/>
                    <a:pt x="52" y="2"/>
                  </a:cubicBezTo>
                  <a:cubicBezTo>
                    <a:pt x="37" y="0"/>
                    <a:pt x="34" y="8"/>
                    <a:pt x="34" y="22"/>
                  </a:cubicBezTo>
                  <a:cubicBezTo>
                    <a:pt x="35" y="49"/>
                    <a:pt x="34" y="77"/>
                    <a:pt x="34" y="104"/>
                  </a:cubicBezTo>
                  <a:cubicBezTo>
                    <a:pt x="34" y="130"/>
                    <a:pt x="34" y="130"/>
                    <a:pt x="62" y="134"/>
                  </a:cubicBezTo>
                  <a:cubicBezTo>
                    <a:pt x="38" y="134"/>
                    <a:pt x="19" y="134"/>
                    <a:pt x="0" y="134"/>
                  </a:cubicBezTo>
                  <a:cubicBezTo>
                    <a:pt x="0" y="134"/>
                    <a:pt x="0" y="133"/>
                    <a:pt x="0" y="1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2" name="Freeform 56">
              <a:extLst>
                <a:ext uri="{FF2B5EF4-FFF2-40B4-BE49-F238E27FC236}">
                  <a16:creationId xmlns:a16="http://schemas.microsoft.com/office/drawing/2014/main" id="{D6F751C4-70EB-4F8E-A251-E208C649E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4813" y="4681538"/>
              <a:ext cx="184150" cy="446088"/>
            </a:xfrm>
            <a:custGeom>
              <a:avLst/>
              <a:gdLst>
                <a:gd name="T0" fmla="*/ 56 w 56"/>
                <a:gd name="T1" fmla="*/ 135 h 135"/>
                <a:gd name="T2" fmla="*/ 0 w 56"/>
                <a:gd name="T3" fmla="*/ 135 h 135"/>
                <a:gd name="T4" fmla="*/ 2 w 56"/>
                <a:gd name="T5" fmla="*/ 132 h 135"/>
                <a:gd name="T6" fmla="*/ 24 w 56"/>
                <a:gd name="T7" fmla="*/ 110 h 135"/>
                <a:gd name="T8" fmla="*/ 24 w 56"/>
                <a:gd name="T9" fmla="*/ 27 h 135"/>
                <a:gd name="T10" fmla="*/ 1 w 56"/>
                <a:gd name="T11" fmla="*/ 0 h 135"/>
                <a:gd name="T12" fmla="*/ 28 w 56"/>
                <a:gd name="T13" fmla="*/ 0 h 135"/>
                <a:gd name="T14" fmla="*/ 56 w 56"/>
                <a:gd name="T15" fmla="*/ 0 h 135"/>
                <a:gd name="T16" fmla="*/ 35 w 56"/>
                <a:gd name="T17" fmla="*/ 27 h 135"/>
                <a:gd name="T18" fmla="*/ 35 w 56"/>
                <a:gd name="T19" fmla="*/ 109 h 135"/>
                <a:gd name="T20" fmla="*/ 56 w 56"/>
                <a:gd name="T2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35">
                  <a:moveTo>
                    <a:pt x="56" y="135"/>
                  </a:moveTo>
                  <a:cubicBezTo>
                    <a:pt x="37" y="135"/>
                    <a:pt x="19" y="135"/>
                    <a:pt x="0" y="135"/>
                  </a:cubicBezTo>
                  <a:cubicBezTo>
                    <a:pt x="1" y="133"/>
                    <a:pt x="2" y="132"/>
                    <a:pt x="2" y="132"/>
                  </a:cubicBezTo>
                  <a:cubicBezTo>
                    <a:pt x="24" y="133"/>
                    <a:pt x="24" y="133"/>
                    <a:pt x="24" y="110"/>
                  </a:cubicBezTo>
                  <a:cubicBezTo>
                    <a:pt x="24" y="82"/>
                    <a:pt x="24" y="55"/>
                    <a:pt x="24" y="27"/>
                  </a:cubicBezTo>
                  <a:cubicBezTo>
                    <a:pt x="24" y="4"/>
                    <a:pt x="24" y="4"/>
                    <a:pt x="1" y="0"/>
                  </a:cubicBezTo>
                  <a:cubicBezTo>
                    <a:pt x="10" y="0"/>
                    <a:pt x="19" y="0"/>
                    <a:pt x="28" y="0"/>
                  </a:cubicBezTo>
                  <a:cubicBezTo>
                    <a:pt x="37" y="0"/>
                    <a:pt x="47" y="0"/>
                    <a:pt x="56" y="0"/>
                  </a:cubicBezTo>
                  <a:cubicBezTo>
                    <a:pt x="35" y="5"/>
                    <a:pt x="35" y="5"/>
                    <a:pt x="35" y="27"/>
                  </a:cubicBezTo>
                  <a:cubicBezTo>
                    <a:pt x="35" y="54"/>
                    <a:pt x="35" y="82"/>
                    <a:pt x="35" y="109"/>
                  </a:cubicBezTo>
                  <a:cubicBezTo>
                    <a:pt x="35" y="131"/>
                    <a:pt x="35" y="131"/>
                    <a:pt x="56" y="1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3" name="Freeform 57">
              <a:extLst>
                <a:ext uri="{FF2B5EF4-FFF2-40B4-BE49-F238E27FC236}">
                  <a16:creationId xmlns:a16="http://schemas.microsoft.com/office/drawing/2014/main" id="{B0FF765A-BF2A-4B09-A712-E7310818174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9938" y="3159125"/>
              <a:ext cx="95250" cy="339725"/>
            </a:xfrm>
            <a:custGeom>
              <a:avLst/>
              <a:gdLst>
                <a:gd name="T0" fmla="*/ 29 w 29"/>
                <a:gd name="T1" fmla="*/ 0 h 103"/>
                <a:gd name="T2" fmla="*/ 25 w 29"/>
                <a:gd name="T3" fmla="*/ 47 h 103"/>
                <a:gd name="T4" fmla="*/ 23 w 29"/>
                <a:gd name="T5" fmla="*/ 82 h 103"/>
                <a:gd name="T6" fmla="*/ 0 w 29"/>
                <a:gd name="T7" fmla="*/ 100 h 103"/>
                <a:gd name="T8" fmla="*/ 29 w 29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03">
                  <a:moveTo>
                    <a:pt x="29" y="0"/>
                  </a:moveTo>
                  <a:cubicBezTo>
                    <a:pt x="27" y="18"/>
                    <a:pt x="26" y="32"/>
                    <a:pt x="25" y="47"/>
                  </a:cubicBezTo>
                  <a:cubicBezTo>
                    <a:pt x="24" y="59"/>
                    <a:pt x="23" y="71"/>
                    <a:pt x="23" y="82"/>
                  </a:cubicBezTo>
                  <a:cubicBezTo>
                    <a:pt x="22" y="101"/>
                    <a:pt x="21" y="103"/>
                    <a:pt x="0" y="100"/>
                  </a:cubicBezTo>
                  <a:cubicBezTo>
                    <a:pt x="0" y="65"/>
                    <a:pt x="0" y="30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4" name="Freeform 58">
              <a:extLst>
                <a:ext uri="{FF2B5EF4-FFF2-40B4-BE49-F238E27FC236}">
                  <a16:creationId xmlns:a16="http://schemas.microsoft.com/office/drawing/2014/main" id="{26E0E8E4-230D-4466-9E93-A64C44816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9972676" y="2571750"/>
              <a:ext cx="136525" cy="184150"/>
            </a:xfrm>
            <a:custGeom>
              <a:avLst/>
              <a:gdLst>
                <a:gd name="T0" fmla="*/ 0 w 41"/>
                <a:gd name="T1" fmla="*/ 56 h 56"/>
                <a:gd name="T2" fmla="*/ 0 w 41"/>
                <a:gd name="T3" fmla="*/ 18 h 56"/>
                <a:gd name="T4" fmla="*/ 20 w 41"/>
                <a:gd name="T5" fmla="*/ 9 h 56"/>
                <a:gd name="T6" fmla="*/ 41 w 41"/>
                <a:gd name="T7" fmla="*/ 31 h 56"/>
                <a:gd name="T8" fmla="*/ 18 w 41"/>
                <a:gd name="T9" fmla="*/ 49 h 56"/>
                <a:gd name="T10" fmla="*/ 0 w 41"/>
                <a:gd name="T11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56">
                  <a:moveTo>
                    <a:pt x="0" y="56"/>
                  </a:moveTo>
                  <a:cubicBezTo>
                    <a:pt x="0" y="42"/>
                    <a:pt x="0" y="30"/>
                    <a:pt x="0" y="18"/>
                  </a:cubicBezTo>
                  <a:cubicBezTo>
                    <a:pt x="1" y="4"/>
                    <a:pt x="9" y="0"/>
                    <a:pt x="20" y="9"/>
                  </a:cubicBezTo>
                  <a:cubicBezTo>
                    <a:pt x="28" y="15"/>
                    <a:pt x="34" y="24"/>
                    <a:pt x="41" y="31"/>
                  </a:cubicBezTo>
                  <a:cubicBezTo>
                    <a:pt x="33" y="37"/>
                    <a:pt x="26" y="44"/>
                    <a:pt x="18" y="49"/>
                  </a:cubicBezTo>
                  <a:cubicBezTo>
                    <a:pt x="13" y="52"/>
                    <a:pt x="7" y="53"/>
                    <a:pt x="0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5" name="Freeform 59">
              <a:extLst>
                <a:ext uri="{FF2B5EF4-FFF2-40B4-BE49-F238E27FC236}">
                  <a16:creationId xmlns:a16="http://schemas.microsoft.com/office/drawing/2014/main" id="{914E474F-3726-4475-A45F-782F880D65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93863" y="2446338"/>
              <a:ext cx="2151063" cy="2154238"/>
            </a:xfrm>
            <a:custGeom>
              <a:avLst/>
              <a:gdLst>
                <a:gd name="T0" fmla="*/ 328 w 652"/>
                <a:gd name="T1" fmla="*/ 1 h 653"/>
                <a:gd name="T2" fmla="*/ 323 w 652"/>
                <a:gd name="T3" fmla="*/ 652 h 653"/>
                <a:gd name="T4" fmla="*/ 349 w 652"/>
                <a:gd name="T5" fmla="*/ 237 h 653"/>
                <a:gd name="T6" fmla="*/ 304 w 652"/>
                <a:gd name="T7" fmla="*/ 430 h 653"/>
                <a:gd name="T8" fmla="*/ 316 w 652"/>
                <a:gd name="T9" fmla="*/ 630 h 653"/>
                <a:gd name="T10" fmla="*/ 345 w 652"/>
                <a:gd name="T11" fmla="*/ 21 h 653"/>
                <a:gd name="T12" fmla="*/ 335 w 652"/>
                <a:gd name="T13" fmla="*/ 106 h 653"/>
                <a:gd name="T14" fmla="*/ 500 w 652"/>
                <a:gd name="T15" fmla="*/ 112 h 653"/>
                <a:gd name="T16" fmla="*/ 551 w 652"/>
                <a:gd name="T17" fmla="*/ 133 h 653"/>
                <a:gd name="T18" fmla="*/ 382 w 652"/>
                <a:gd name="T19" fmla="*/ 161 h 653"/>
                <a:gd name="T20" fmla="*/ 354 w 652"/>
                <a:gd name="T21" fmla="*/ 222 h 653"/>
                <a:gd name="T22" fmla="*/ 417 w 652"/>
                <a:gd name="T23" fmla="*/ 173 h 653"/>
                <a:gd name="T24" fmla="*/ 547 w 652"/>
                <a:gd name="T25" fmla="*/ 201 h 653"/>
                <a:gd name="T26" fmla="*/ 411 w 652"/>
                <a:gd name="T27" fmla="*/ 263 h 653"/>
                <a:gd name="T28" fmla="*/ 49 w 652"/>
                <a:gd name="T29" fmla="*/ 459 h 653"/>
                <a:gd name="T30" fmla="*/ 103 w 652"/>
                <a:gd name="T31" fmla="*/ 419 h 653"/>
                <a:gd name="T32" fmla="*/ 230 w 652"/>
                <a:gd name="T33" fmla="*/ 425 h 653"/>
                <a:gd name="T34" fmla="*/ 266 w 652"/>
                <a:gd name="T35" fmla="*/ 390 h 653"/>
                <a:gd name="T36" fmla="*/ 302 w 652"/>
                <a:gd name="T37" fmla="*/ 243 h 653"/>
                <a:gd name="T38" fmla="*/ 252 w 652"/>
                <a:gd name="T39" fmla="*/ 302 h 653"/>
                <a:gd name="T40" fmla="*/ 199 w 652"/>
                <a:gd name="T41" fmla="*/ 396 h 653"/>
                <a:gd name="T42" fmla="*/ 53 w 652"/>
                <a:gd name="T43" fmla="*/ 329 h 653"/>
                <a:gd name="T44" fmla="*/ 170 w 652"/>
                <a:gd name="T45" fmla="*/ 150 h 653"/>
                <a:gd name="T46" fmla="*/ 243 w 652"/>
                <a:gd name="T47" fmla="*/ 227 h 653"/>
                <a:gd name="T48" fmla="*/ 285 w 652"/>
                <a:gd name="T49" fmla="*/ 200 h 653"/>
                <a:gd name="T50" fmla="*/ 288 w 652"/>
                <a:gd name="T51" fmla="*/ 161 h 653"/>
                <a:gd name="T52" fmla="*/ 262 w 652"/>
                <a:gd name="T53" fmla="*/ 130 h 653"/>
                <a:gd name="T54" fmla="*/ 321 w 652"/>
                <a:gd name="T55" fmla="*/ 19 h 653"/>
                <a:gd name="T56" fmla="*/ 49 w 652"/>
                <a:gd name="T57" fmla="*/ 459 h 653"/>
                <a:gd name="T58" fmla="*/ 301 w 652"/>
                <a:gd name="T59" fmla="*/ 626 h 653"/>
                <a:gd name="T60" fmla="*/ 266 w 652"/>
                <a:gd name="T61" fmla="*/ 478 h 653"/>
                <a:gd name="T62" fmla="*/ 226 w 652"/>
                <a:gd name="T63" fmla="*/ 469 h 653"/>
                <a:gd name="T64" fmla="*/ 101 w 652"/>
                <a:gd name="T65" fmla="*/ 303 h 653"/>
                <a:gd name="T66" fmla="*/ 166 w 652"/>
                <a:gd name="T67" fmla="*/ 349 h 653"/>
                <a:gd name="T68" fmla="*/ 199 w 652"/>
                <a:gd name="T69" fmla="*/ 306 h 653"/>
                <a:gd name="T70" fmla="*/ 101 w 652"/>
                <a:gd name="T71" fmla="*/ 303 h 653"/>
                <a:gd name="T72" fmla="*/ 143 w 652"/>
                <a:gd name="T73" fmla="*/ 208 h 653"/>
                <a:gd name="T74" fmla="*/ 95 w 652"/>
                <a:gd name="T75" fmla="*/ 243 h 653"/>
                <a:gd name="T76" fmla="*/ 191 w 652"/>
                <a:gd name="T77" fmla="*/ 252 h 653"/>
                <a:gd name="T78" fmla="*/ 494 w 652"/>
                <a:gd name="T79" fmla="*/ 216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52" h="653">
                  <a:moveTo>
                    <a:pt x="1" y="325"/>
                  </a:moveTo>
                  <a:cubicBezTo>
                    <a:pt x="0" y="145"/>
                    <a:pt x="153" y="0"/>
                    <a:pt x="328" y="1"/>
                  </a:cubicBezTo>
                  <a:cubicBezTo>
                    <a:pt x="503" y="3"/>
                    <a:pt x="652" y="149"/>
                    <a:pt x="651" y="327"/>
                  </a:cubicBezTo>
                  <a:cubicBezTo>
                    <a:pt x="650" y="505"/>
                    <a:pt x="506" y="653"/>
                    <a:pt x="323" y="652"/>
                  </a:cubicBezTo>
                  <a:cubicBezTo>
                    <a:pt x="140" y="650"/>
                    <a:pt x="0" y="500"/>
                    <a:pt x="1" y="325"/>
                  </a:cubicBezTo>
                  <a:close/>
                  <a:moveTo>
                    <a:pt x="349" y="237"/>
                  </a:moveTo>
                  <a:cubicBezTo>
                    <a:pt x="341" y="264"/>
                    <a:pt x="333" y="287"/>
                    <a:pt x="326" y="311"/>
                  </a:cubicBezTo>
                  <a:cubicBezTo>
                    <a:pt x="315" y="350"/>
                    <a:pt x="302" y="388"/>
                    <a:pt x="304" y="430"/>
                  </a:cubicBezTo>
                  <a:cubicBezTo>
                    <a:pt x="307" y="483"/>
                    <a:pt x="309" y="536"/>
                    <a:pt x="320" y="589"/>
                  </a:cubicBezTo>
                  <a:cubicBezTo>
                    <a:pt x="323" y="603"/>
                    <a:pt x="329" y="617"/>
                    <a:pt x="316" y="630"/>
                  </a:cubicBezTo>
                  <a:cubicBezTo>
                    <a:pt x="465" y="636"/>
                    <a:pt x="613" y="527"/>
                    <a:pt x="628" y="357"/>
                  </a:cubicBezTo>
                  <a:cubicBezTo>
                    <a:pt x="646" y="156"/>
                    <a:pt x="489" y="26"/>
                    <a:pt x="345" y="21"/>
                  </a:cubicBezTo>
                  <a:cubicBezTo>
                    <a:pt x="345" y="28"/>
                    <a:pt x="346" y="35"/>
                    <a:pt x="345" y="42"/>
                  </a:cubicBezTo>
                  <a:cubicBezTo>
                    <a:pt x="342" y="63"/>
                    <a:pt x="338" y="85"/>
                    <a:pt x="335" y="106"/>
                  </a:cubicBezTo>
                  <a:cubicBezTo>
                    <a:pt x="333" y="118"/>
                    <a:pt x="339" y="125"/>
                    <a:pt x="350" y="122"/>
                  </a:cubicBezTo>
                  <a:cubicBezTo>
                    <a:pt x="399" y="108"/>
                    <a:pt x="450" y="113"/>
                    <a:pt x="500" y="112"/>
                  </a:cubicBezTo>
                  <a:cubicBezTo>
                    <a:pt x="515" y="111"/>
                    <a:pt x="530" y="119"/>
                    <a:pt x="544" y="124"/>
                  </a:cubicBezTo>
                  <a:cubicBezTo>
                    <a:pt x="547" y="125"/>
                    <a:pt x="550" y="129"/>
                    <a:pt x="551" y="133"/>
                  </a:cubicBezTo>
                  <a:cubicBezTo>
                    <a:pt x="555" y="151"/>
                    <a:pt x="548" y="160"/>
                    <a:pt x="529" y="161"/>
                  </a:cubicBezTo>
                  <a:cubicBezTo>
                    <a:pt x="480" y="161"/>
                    <a:pt x="431" y="160"/>
                    <a:pt x="382" y="161"/>
                  </a:cubicBezTo>
                  <a:cubicBezTo>
                    <a:pt x="369" y="161"/>
                    <a:pt x="354" y="164"/>
                    <a:pt x="345" y="171"/>
                  </a:cubicBezTo>
                  <a:cubicBezTo>
                    <a:pt x="332" y="180"/>
                    <a:pt x="339" y="211"/>
                    <a:pt x="354" y="222"/>
                  </a:cubicBezTo>
                  <a:cubicBezTo>
                    <a:pt x="355" y="220"/>
                    <a:pt x="356" y="218"/>
                    <a:pt x="357" y="216"/>
                  </a:cubicBezTo>
                  <a:cubicBezTo>
                    <a:pt x="368" y="190"/>
                    <a:pt x="385" y="172"/>
                    <a:pt x="417" y="173"/>
                  </a:cubicBezTo>
                  <a:cubicBezTo>
                    <a:pt x="451" y="174"/>
                    <a:pt x="486" y="174"/>
                    <a:pt x="521" y="176"/>
                  </a:cubicBezTo>
                  <a:cubicBezTo>
                    <a:pt x="535" y="177"/>
                    <a:pt x="545" y="188"/>
                    <a:pt x="547" y="201"/>
                  </a:cubicBezTo>
                  <a:cubicBezTo>
                    <a:pt x="553" y="234"/>
                    <a:pt x="539" y="253"/>
                    <a:pt x="506" y="256"/>
                  </a:cubicBezTo>
                  <a:cubicBezTo>
                    <a:pt x="474" y="259"/>
                    <a:pt x="442" y="261"/>
                    <a:pt x="411" y="263"/>
                  </a:cubicBezTo>
                  <a:cubicBezTo>
                    <a:pt x="387" y="264"/>
                    <a:pt x="368" y="256"/>
                    <a:pt x="349" y="237"/>
                  </a:cubicBezTo>
                  <a:close/>
                  <a:moveTo>
                    <a:pt x="49" y="459"/>
                  </a:moveTo>
                  <a:cubicBezTo>
                    <a:pt x="57" y="449"/>
                    <a:pt x="62" y="442"/>
                    <a:pt x="67" y="435"/>
                  </a:cubicBezTo>
                  <a:cubicBezTo>
                    <a:pt x="76" y="422"/>
                    <a:pt x="87" y="416"/>
                    <a:pt x="103" y="419"/>
                  </a:cubicBezTo>
                  <a:cubicBezTo>
                    <a:pt x="117" y="421"/>
                    <a:pt x="132" y="422"/>
                    <a:pt x="146" y="422"/>
                  </a:cubicBezTo>
                  <a:cubicBezTo>
                    <a:pt x="174" y="423"/>
                    <a:pt x="202" y="423"/>
                    <a:pt x="230" y="425"/>
                  </a:cubicBezTo>
                  <a:cubicBezTo>
                    <a:pt x="263" y="426"/>
                    <a:pt x="265" y="425"/>
                    <a:pt x="266" y="393"/>
                  </a:cubicBezTo>
                  <a:cubicBezTo>
                    <a:pt x="266" y="392"/>
                    <a:pt x="266" y="391"/>
                    <a:pt x="266" y="390"/>
                  </a:cubicBezTo>
                  <a:cubicBezTo>
                    <a:pt x="270" y="344"/>
                    <a:pt x="278" y="300"/>
                    <a:pt x="298" y="259"/>
                  </a:cubicBezTo>
                  <a:cubicBezTo>
                    <a:pt x="301" y="254"/>
                    <a:pt x="301" y="248"/>
                    <a:pt x="302" y="243"/>
                  </a:cubicBezTo>
                  <a:cubicBezTo>
                    <a:pt x="300" y="242"/>
                    <a:pt x="299" y="241"/>
                    <a:pt x="297" y="240"/>
                  </a:cubicBezTo>
                  <a:cubicBezTo>
                    <a:pt x="281" y="261"/>
                    <a:pt x="266" y="281"/>
                    <a:pt x="252" y="302"/>
                  </a:cubicBezTo>
                  <a:cubicBezTo>
                    <a:pt x="247" y="309"/>
                    <a:pt x="245" y="320"/>
                    <a:pt x="246" y="329"/>
                  </a:cubicBezTo>
                  <a:cubicBezTo>
                    <a:pt x="249" y="362"/>
                    <a:pt x="232" y="390"/>
                    <a:pt x="199" y="396"/>
                  </a:cubicBezTo>
                  <a:cubicBezTo>
                    <a:pt x="167" y="402"/>
                    <a:pt x="135" y="404"/>
                    <a:pt x="102" y="392"/>
                  </a:cubicBezTo>
                  <a:cubicBezTo>
                    <a:pt x="72" y="380"/>
                    <a:pt x="56" y="360"/>
                    <a:pt x="53" y="329"/>
                  </a:cubicBezTo>
                  <a:cubicBezTo>
                    <a:pt x="51" y="303"/>
                    <a:pt x="51" y="277"/>
                    <a:pt x="50" y="251"/>
                  </a:cubicBezTo>
                  <a:cubicBezTo>
                    <a:pt x="50" y="191"/>
                    <a:pt x="111" y="139"/>
                    <a:pt x="170" y="150"/>
                  </a:cubicBezTo>
                  <a:cubicBezTo>
                    <a:pt x="203" y="157"/>
                    <a:pt x="233" y="168"/>
                    <a:pt x="239" y="208"/>
                  </a:cubicBezTo>
                  <a:cubicBezTo>
                    <a:pt x="240" y="214"/>
                    <a:pt x="241" y="221"/>
                    <a:pt x="243" y="227"/>
                  </a:cubicBezTo>
                  <a:cubicBezTo>
                    <a:pt x="244" y="231"/>
                    <a:pt x="246" y="234"/>
                    <a:pt x="247" y="237"/>
                  </a:cubicBezTo>
                  <a:cubicBezTo>
                    <a:pt x="261" y="223"/>
                    <a:pt x="275" y="213"/>
                    <a:pt x="285" y="200"/>
                  </a:cubicBezTo>
                  <a:cubicBezTo>
                    <a:pt x="292" y="191"/>
                    <a:pt x="296" y="179"/>
                    <a:pt x="299" y="168"/>
                  </a:cubicBezTo>
                  <a:cubicBezTo>
                    <a:pt x="301" y="160"/>
                    <a:pt x="296" y="155"/>
                    <a:pt x="288" y="161"/>
                  </a:cubicBezTo>
                  <a:cubicBezTo>
                    <a:pt x="276" y="170"/>
                    <a:pt x="264" y="175"/>
                    <a:pt x="251" y="167"/>
                  </a:cubicBezTo>
                  <a:cubicBezTo>
                    <a:pt x="243" y="162"/>
                    <a:pt x="251" y="145"/>
                    <a:pt x="262" y="130"/>
                  </a:cubicBezTo>
                  <a:cubicBezTo>
                    <a:pt x="277" y="108"/>
                    <a:pt x="291" y="86"/>
                    <a:pt x="304" y="63"/>
                  </a:cubicBezTo>
                  <a:cubicBezTo>
                    <a:pt x="311" y="50"/>
                    <a:pt x="315" y="35"/>
                    <a:pt x="321" y="19"/>
                  </a:cubicBezTo>
                  <a:cubicBezTo>
                    <a:pt x="212" y="25"/>
                    <a:pt x="125" y="71"/>
                    <a:pt x="67" y="164"/>
                  </a:cubicBezTo>
                  <a:cubicBezTo>
                    <a:pt x="8" y="257"/>
                    <a:pt x="4" y="355"/>
                    <a:pt x="49" y="459"/>
                  </a:cubicBezTo>
                  <a:close/>
                  <a:moveTo>
                    <a:pt x="62" y="477"/>
                  </a:moveTo>
                  <a:cubicBezTo>
                    <a:pt x="97" y="556"/>
                    <a:pt x="244" y="647"/>
                    <a:pt x="301" y="626"/>
                  </a:cubicBezTo>
                  <a:cubicBezTo>
                    <a:pt x="285" y="613"/>
                    <a:pt x="277" y="597"/>
                    <a:pt x="275" y="577"/>
                  </a:cubicBezTo>
                  <a:cubicBezTo>
                    <a:pt x="272" y="544"/>
                    <a:pt x="269" y="511"/>
                    <a:pt x="266" y="478"/>
                  </a:cubicBezTo>
                  <a:cubicBezTo>
                    <a:pt x="266" y="468"/>
                    <a:pt x="265" y="462"/>
                    <a:pt x="253" y="466"/>
                  </a:cubicBezTo>
                  <a:cubicBezTo>
                    <a:pt x="244" y="468"/>
                    <a:pt x="235" y="469"/>
                    <a:pt x="226" y="469"/>
                  </a:cubicBezTo>
                  <a:cubicBezTo>
                    <a:pt x="172" y="472"/>
                    <a:pt x="118" y="475"/>
                    <a:pt x="62" y="477"/>
                  </a:cubicBezTo>
                  <a:close/>
                  <a:moveTo>
                    <a:pt x="101" y="303"/>
                  </a:moveTo>
                  <a:cubicBezTo>
                    <a:pt x="101" y="307"/>
                    <a:pt x="101" y="310"/>
                    <a:pt x="101" y="313"/>
                  </a:cubicBezTo>
                  <a:cubicBezTo>
                    <a:pt x="111" y="344"/>
                    <a:pt x="130" y="355"/>
                    <a:pt x="166" y="349"/>
                  </a:cubicBezTo>
                  <a:cubicBezTo>
                    <a:pt x="175" y="348"/>
                    <a:pt x="183" y="346"/>
                    <a:pt x="190" y="342"/>
                  </a:cubicBezTo>
                  <a:cubicBezTo>
                    <a:pt x="206" y="334"/>
                    <a:pt x="201" y="318"/>
                    <a:pt x="199" y="306"/>
                  </a:cubicBezTo>
                  <a:cubicBezTo>
                    <a:pt x="198" y="302"/>
                    <a:pt x="186" y="296"/>
                    <a:pt x="179" y="296"/>
                  </a:cubicBezTo>
                  <a:cubicBezTo>
                    <a:pt x="153" y="297"/>
                    <a:pt x="128" y="301"/>
                    <a:pt x="101" y="303"/>
                  </a:cubicBezTo>
                  <a:close/>
                  <a:moveTo>
                    <a:pt x="191" y="252"/>
                  </a:moveTo>
                  <a:cubicBezTo>
                    <a:pt x="189" y="212"/>
                    <a:pt x="180" y="207"/>
                    <a:pt x="143" y="208"/>
                  </a:cubicBezTo>
                  <a:cubicBezTo>
                    <a:pt x="141" y="208"/>
                    <a:pt x="139" y="208"/>
                    <a:pt x="137" y="209"/>
                  </a:cubicBezTo>
                  <a:cubicBezTo>
                    <a:pt x="116" y="212"/>
                    <a:pt x="99" y="226"/>
                    <a:pt x="95" y="243"/>
                  </a:cubicBezTo>
                  <a:cubicBezTo>
                    <a:pt x="94" y="251"/>
                    <a:pt x="92" y="262"/>
                    <a:pt x="106" y="261"/>
                  </a:cubicBezTo>
                  <a:cubicBezTo>
                    <a:pt x="134" y="258"/>
                    <a:pt x="162" y="255"/>
                    <a:pt x="191" y="252"/>
                  </a:cubicBezTo>
                  <a:close/>
                  <a:moveTo>
                    <a:pt x="403" y="219"/>
                  </a:moveTo>
                  <a:cubicBezTo>
                    <a:pt x="433" y="226"/>
                    <a:pt x="464" y="216"/>
                    <a:pt x="494" y="216"/>
                  </a:cubicBezTo>
                  <a:cubicBezTo>
                    <a:pt x="464" y="210"/>
                    <a:pt x="433" y="211"/>
                    <a:pt x="403" y="2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6" name="Freeform 60">
              <a:extLst>
                <a:ext uri="{FF2B5EF4-FFF2-40B4-BE49-F238E27FC236}">
                  <a16:creationId xmlns:a16="http://schemas.microsoft.com/office/drawing/2014/main" id="{AF6547CD-5D11-4962-963F-881957F8C1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526" y="3052763"/>
              <a:ext cx="395288" cy="357188"/>
            </a:xfrm>
            <a:custGeom>
              <a:avLst/>
              <a:gdLst>
                <a:gd name="T0" fmla="*/ 0 w 120"/>
                <a:gd name="T1" fmla="*/ 90 h 108"/>
                <a:gd name="T2" fmla="*/ 5 w 120"/>
                <a:gd name="T3" fmla="*/ 35 h 108"/>
                <a:gd name="T4" fmla="*/ 53 w 120"/>
                <a:gd name="T5" fmla="*/ 7 h 108"/>
                <a:gd name="T6" fmla="*/ 98 w 120"/>
                <a:gd name="T7" fmla="*/ 17 h 108"/>
                <a:gd name="T8" fmla="*/ 119 w 120"/>
                <a:gd name="T9" fmla="*/ 43 h 108"/>
                <a:gd name="T10" fmla="*/ 116 w 120"/>
                <a:gd name="T11" fmla="*/ 89 h 108"/>
                <a:gd name="T12" fmla="*/ 92 w 120"/>
                <a:gd name="T13" fmla="*/ 106 h 108"/>
                <a:gd name="T14" fmla="*/ 42 w 120"/>
                <a:gd name="T15" fmla="*/ 96 h 108"/>
                <a:gd name="T16" fmla="*/ 0 w 120"/>
                <a:gd name="T17" fmla="*/ 90 h 108"/>
                <a:gd name="T18" fmla="*/ 97 w 120"/>
                <a:gd name="T19" fmla="*/ 76 h 108"/>
                <a:gd name="T20" fmla="*/ 69 w 120"/>
                <a:gd name="T21" fmla="*/ 37 h 108"/>
                <a:gd name="T22" fmla="*/ 39 w 120"/>
                <a:gd name="T23" fmla="*/ 33 h 108"/>
                <a:gd name="T24" fmla="*/ 23 w 120"/>
                <a:gd name="T25" fmla="*/ 41 h 108"/>
                <a:gd name="T26" fmla="*/ 30 w 120"/>
                <a:gd name="T27" fmla="*/ 64 h 108"/>
                <a:gd name="T28" fmla="*/ 97 w 120"/>
                <a:gd name="T29" fmla="*/ 7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108">
                  <a:moveTo>
                    <a:pt x="0" y="90"/>
                  </a:moveTo>
                  <a:cubicBezTo>
                    <a:pt x="2" y="69"/>
                    <a:pt x="2" y="52"/>
                    <a:pt x="5" y="35"/>
                  </a:cubicBezTo>
                  <a:cubicBezTo>
                    <a:pt x="10" y="10"/>
                    <a:pt x="28" y="0"/>
                    <a:pt x="53" y="7"/>
                  </a:cubicBezTo>
                  <a:cubicBezTo>
                    <a:pt x="68" y="10"/>
                    <a:pt x="83" y="13"/>
                    <a:pt x="98" y="17"/>
                  </a:cubicBezTo>
                  <a:cubicBezTo>
                    <a:pt x="111" y="20"/>
                    <a:pt x="120" y="29"/>
                    <a:pt x="119" y="43"/>
                  </a:cubicBezTo>
                  <a:cubicBezTo>
                    <a:pt x="118" y="59"/>
                    <a:pt x="116" y="74"/>
                    <a:pt x="116" y="89"/>
                  </a:cubicBezTo>
                  <a:cubicBezTo>
                    <a:pt x="115" y="106"/>
                    <a:pt x="104" y="108"/>
                    <a:pt x="92" y="106"/>
                  </a:cubicBezTo>
                  <a:cubicBezTo>
                    <a:pt x="75" y="103"/>
                    <a:pt x="59" y="99"/>
                    <a:pt x="42" y="96"/>
                  </a:cubicBezTo>
                  <a:cubicBezTo>
                    <a:pt x="28" y="94"/>
                    <a:pt x="15" y="92"/>
                    <a:pt x="0" y="90"/>
                  </a:cubicBezTo>
                  <a:close/>
                  <a:moveTo>
                    <a:pt x="97" y="76"/>
                  </a:moveTo>
                  <a:cubicBezTo>
                    <a:pt x="100" y="44"/>
                    <a:pt x="96" y="39"/>
                    <a:pt x="69" y="37"/>
                  </a:cubicBezTo>
                  <a:cubicBezTo>
                    <a:pt x="59" y="36"/>
                    <a:pt x="49" y="35"/>
                    <a:pt x="39" y="33"/>
                  </a:cubicBezTo>
                  <a:cubicBezTo>
                    <a:pt x="30" y="30"/>
                    <a:pt x="24" y="31"/>
                    <a:pt x="23" y="41"/>
                  </a:cubicBezTo>
                  <a:cubicBezTo>
                    <a:pt x="21" y="49"/>
                    <a:pt x="13" y="61"/>
                    <a:pt x="30" y="64"/>
                  </a:cubicBezTo>
                  <a:cubicBezTo>
                    <a:pt x="52" y="69"/>
                    <a:pt x="74" y="72"/>
                    <a:pt x="97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7" name="Freeform 61">
              <a:extLst>
                <a:ext uri="{FF2B5EF4-FFF2-40B4-BE49-F238E27FC236}">
                  <a16:creationId xmlns:a16="http://schemas.microsoft.com/office/drawing/2014/main" id="{16E5D332-5A9F-4F33-9F75-F519CF8422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9163" y="4586288"/>
              <a:ext cx="382588" cy="385763"/>
            </a:xfrm>
            <a:custGeom>
              <a:avLst/>
              <a:gdLst>
                <a:gd name="T0" fmla="*/ 23 w 116"/>
                <a:gd name="T1" fmla="*/ 62 h 117"/>
                <a:gd name="T2" fmla="*/ 44 w 116"/>
                <a:gd name="T3" fmla="*/ 7 h 117"/>
                <a:gd name="T4" fmla="*/ 100 w 116"/>
                <a:gd name="T5" fmla="*/ 21 h 117"/>
                <a:gd name="T6" fmla="*/ 105 w 116"/>
                <a:gd name="T7" fmla="*/ 33 h 117"/>
                <a:gd name="T8" fmla="*/ 44 w 116"/>
                <a:gd name="T9" fmla="*/ 114 h 117"/>
                <a:gd name="T10" fmla="*/ 18 w 116"/>
                <a:gd name="T11" fmla="*/ 104 h 117"/>
                <a:gd name="T12" fmla="*/ 23 w 116"/>
                <a:gd name="T13" fmla="*/ 62 h 117"/>
                <a:gd name="T14" fmla="*/ 72 w 116"/>
                <a:gd name="T15" fmla="*/ 55 h 117"/>
                <a:gd name="T16" fmla="*/ 80 w 116"/>
                <a:gd name="T17" fmla="*/ 46 h 117"/>
                <a:gd name="T18" fmla="*/ 58 w 116"/>
                <a:gd name="T19" fmla="*/ 29 h 117"/>
                <a:gd name="T20" fmla="*/ 47 w 116"/>
                <a:gd name="T21" fmla="*/ 39 h 117"/>
                <a:gd name="T22" fmla="*/ 72 w 116"/>
                <a:gd name="T23" fmla="*/ 55 h 117"/>
                <a:gd name="T24" fmla="*/ 26 w 116"/>
                <a:gd name="T25" fmla="*/ 70 h 117"/>
                <a:gd name="T26" fmla="*/ 53 w 116"/>
                <a:gd name="T27" fmla="*/ 93 h 117"/>
                <a:gd name="T28" fmla="*/ 70 w 116"/>
                <a:gd name="T29" fmla="*/ 84 h 117"/>
                <a:gd name="T30" fmla="*/ 26 w 116"/>
                <a:gd name="T31" fmla="*/ 7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6" h="117">
                  <a:moveTo>
                    <a:pt x="23" y="62"/>
                  </a:moveTo>
                  <a:cubicBezTo>
                    <a:pt x="17" y="38"/>
                    <a:pt x="25" y="17"/>
                    <a:pt x="44" y="7"/>
                  </a:cubicBezTo>
                  <a:cubicBezTo>
                    <a:pt x="58" y="0"/>
                    <a:pt x="89" y="8"/>
                    <a:pt x="100" y="21"/>
                  </a:cubicBezTo>
                  <a:cubicBezTo>
                    <a:pt x="102" y="24"/>
                    <a:pt x="104" y="29"/>
                    <a:pt x="105" y="33"/>
                  </a:cubicBezTo>
                  <a:cubicBezTo>
                    <a:pt x="116" y="74"/>
                    <a:pt x="84" y="117"/>
                    <a:pt x="44" y="114"/>
                  </a:cubicBezTo>
                  <a:cubicBezTo>
                    <a:pt x="35" y="113"/>
                    <a:pt x="26" y="110"/>
                    <a:pt x="18" y="104"/>
                  </a:cubicBezTo>
                  <a:cubicBezTo>
                    <a:pt x="0" y="91"/>
                    <a:pt x="2" y="73"/>
                    <a:pt x="23" y="62"/>
                  </a:cubicBezTo>
                  <a:close/>
                  <a:moveTo>
                    <a:pt x="72" y="55"/>
                  </a:moveTo>
                  <a:cubicBezTo>
                    <a:pt x="74" y="53"/>
                    <a:pt x="77" y="49"/>
                    <a:pt x="80" y="46"/>
                  </a:cubicBezTo>
                  <a:cubicBezTo>
                    <a:pt x="73" y="40"/>
                    <a:pt x="66" y="33"/>
                    <a:pt x="58" y="29"/>
                  </a:cubicBezTo>
                  <a:cubicBezTo>
                    <a:pt x="57" y="28"/>
                    <a:pt x="47" y="35"/>
                    <a:pt x="47" y="39"/>
                  </a:cubicBezTo>
                  <a:cubicBezTo>
                    <a:pt x="48" y="52"/>
                    <a:pt x="58" y="53"/>
                    <a:pt x="72" y="55"/>
                  </a:cubicBezTo>
                  <a:close/>
                  <a:moveTo>
                    <a:pt x="26" y="70"/>
                  </a:moveTo>
                  <a:cubicBezTo>
                    <a:pt x="33" y="85"/>
                    <a:pt x="41" y="92"/>
                    <a:pt x="53" y="93"/>
                  </a:cubicBezTo>
                  <a:cubicBezTo>
                    <a:pt x="57" y="93"/>
                    <a:pt x="62" y="88"/>
                    <a:pt x="70" y="84"/>
                  </a:cubicBezTo>
                  <a:cubicBezTo>
                    <a:pt x="53" y="79"/>
                    <a:pt x="42" y="75"/>
                    <a:pt x="26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8" name="Freeform 62">
              <a:extLst>
                <a:ext uri="{FF2B5EF4-FFF2-40B4-BE49-F238E27FC236}">
                  <a16:creationId xmlns:a16="http://schemas.microsoft.com/office/drawing/2014/main" id="{78E94C47-CC95-4AD5-BAA1-DF5EB82931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0026" y="4649788"/>
              <a:ext cx="333375" cy="388938"/>
            </a:xfrm>
            <a:custGeom>
              <a:avLst/>
              <a:gdLst>
                <a:gd name="T0" fmla="*/ 0 w 101"/>
                <a:gd name="T1" fmla="*/ 56 h 118"/>
                <a:gd name="T2" fmla="*/ 58 w 101"/>
                <a:gd name="T3" fmla="*/ 0 h 118"/>
                <a:gd name="T4" fmla="*/ 84 w 101"/>
                <a:gd name="T5" fmla="*/ 14 h 118"/>
                <a:gd name="T6" fmla="*/ 99 w 101"/>
                <a:gd name="T7" fmla="*/ 75 h 118"/>
                <a:gd name="T8" fmla="*/ 68 w 101"/>
                <a:gd name="T9" fmla="*/ 113 h 118"/>
                <a:gd name="T10" fmla="*/ 17 w 101"/>
                <a:gd name="T11" fmla="*/ 94 h 118"/>
                <a:gd name="T12" fmla="*/ 0 w 101"/>
                <a:gd name="T13" fmla="*/ 56 h 118"/>
                <a:gd name="T14" fmla="*/ 31 w 101"/>
                <a:gd name="T15" fmla="*/ 52 h 118"/>
                <a:gd name="T16" fmla="*/ 42 w 101"/>
                <a:gd name="T17" fmla="*/ 80 h 118"/>
                <a:gd name="T18" fmla="*/ 60 w 101"/>
                <a:gd name="T19" fmla="*/ 89 h 118"/>
                <a:gd name="T20" fmla="*/ 72 w 101"/>
                <a:gd name="T21" fmla="*/ 71 h 118"/>
                <a:gd name="T22" fmla="*/ 68 w 101"/>
                <a:gd name="T23" fmla="*/ 46 h 118"/>
                <a:gd name="T24" fmla="*/ 46 w 101"/>
                <a:gd name="T25" fmla="*/ 24 h 118"/>
                <a:gd name="T26" fmla="*/ 31 w 101"/>
                <a:gd name="T27" fmla="*/ 52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1" h="118">
                  <a:moveTo>
                    <a:pt x="0" y="56"/>
                  </a:moveTo>
                  <a:cubicBezTo>
                    <a:pt x="3" y="20"/>
                    <a:pt x="24" y="0"/>
                    <a:pt x="58" y="0"/>
                  </a:cubicBezTo>
                  <a:cubicBezTo>
                    <a:pt x="69" y="0"/>
                    <a:pt x="78" y="5"/>
                    <a:pt x="84" y="14"/>
                  </a:cubicBezTo>
                  <a:cubicBezTo>
                    <a:pt x="95" y="33"/>
                    <a:pt x="101" y="53"/>
                    <a:pt x="99" y="75"/>
                  </a:cubicBezTo>
                  <a:cubicBezTo>
                    <a:pt x="97" y="94"/>
                    <a:pt x="84" y="109"/>
                    <a:pt x="68" y="113"/>
                  </a:cubicBezTo>
                  <a:cubicBezTo>
                    <a:pt x="49" y="118"/>
                    <a:pt x="26" y="110"/>
                    <a:pt x="17" y="94"/>
                  </a:cubicBezTo>
                  <a:cubicBezTo>
                    <a:pt x="10" y="82"/>
                    <a:pt x="6" y="68"/>
                    <a:pt x="0" y="56"/>
                  </a:cubicBezTo>
                  <a:close/>
                  <a:moveTo>
                    <a:pt x="31" y="52"/>
                  </a:moveTo>
                  <a:cubicBezTo>
                    <a:pt x="34" y="60"/>
                    <a:pt x="37" y="71"/>
                    <a:pt x="42" y="80"/>
                  </a:cubicBezTo>
                  <a:cubicBezTo>
                    <a:pt x="45" y="85"/>
                    <a:pt x="56" y="91"/>
                    <a:pt x="60" y="89"/>
                  </a:cubicBezTo>
                  <a:cubicBezTo>
                    <a:pt x="65" y="86"/>
                    <a:pt x="71" y="78"/>
                    <a:pt x="72" y="71"/>
                  </a:cubicBezTo>
                  <a:cubicBezTo>
                    <a:pt x="73" y="63"/>
                    <a:pt x="70" y="54"/>
                    <a:pt x="68" y="46"/>
                  </a:cubicBezTo>
                  <a:cubicBezTo>
                    <a:pt x="67" y="33"/>
                    <a:pt x="59" y="24"/>
                    <a:pt x="46" y="24"/>
                  </a:cubicBezTo>
                  <a:cubicBezTo>
                    <a:pt x="31" y="25"/>
                    <a:pt x="35" y="39"/>
                    <a:pt x="31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9" name="Freeform 63">
              <a:extLst>
                <a:ext uri="{FF2B5EF4-FFF2-40B4-BE49-F238E27FC236}">
                  <a16:creationId xmlns:a16="http://schemas.microsoft.com/office/drawing/2014/main" id="{2027E559-AD12-490C-A853-D33854FA17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4051" y="4451350"/>
              <a:ext cx="388938" cy="412750"/>
            </a:xfrm>
            <a:custGeom>
              <a:avLst/>
              <a:gdLst>
                <a:gd name="T0" fmla="*/ 42 w 118"/>
                <a:gd name="T1" fmla="*/ 54 h 125"/>
                <a:gd name="T2" fmla="*/ 51 w 118"/>
                <a:gd name="T3" fmla="*/ 49 h 125"/>
                <a:gd name="T4" fmla="*/ 101 w 118"/>
                <a:gd name="T5" fmla="*/ 48 h 125"/>
                <a:gd name="T6" fmla="*/ 99 w 118"/>
                <a:gd name="T7" fmla="*/ 108 h 125"/>
                <a:gd name="T8" fmla="*/ 50 w 118"/>
                <a:gd name="T9" fmla="*/ 122 h 125"/>
                <a:gd name="T10" fmla="*/ 39 w 118"/>
                <a:gd name="T11" fmla="*/ 108 h 125"/>
                <a:gd name="T12" fmla="*/ 55 w 118"/>
                <a:gd name="T13" fmla="*/ 98 h 125"/>
                <a:gd name="T14" fmla="*/ 84 w 118"/>
                <a:gd name="T15" fmla="*/ 71 h 125"/>
                <a:gd name="T16" fmla="*/ 75 w 118"/>
                <a:gd name="T17" fmla="*/ 60 h 125"/>
                <a:gd name="T18" fmla="*/ 57 w 118"/>
                <a:gd name="T19" fmla="*/ 66 h 125"/>
                <a:gd name="T20" fmla="*/ 12 w 118"/>
                <a:gd name="T21" fmla="*/ 59 h 125"/>
                <a:gd name="T22" fmla="*/ 9 w 118"/>
                <a:gd name="T23" fmla="*/ 49 h 125"/>
                <a:gd name="T24" fmla="*/ 1 w 118"/>
                <a:gd name="T25" fmla="*/ 33 h 125"/>
                <a:gd name="T26" fmla="*/ 17 w 118"/>
                <a:gd name="T27" fmla="*/ 23 h 125"/>
                <a:gd name="T28" fmla="*/ 54 w 118"/>
                <a:gd name="T29" fmla="*/ 2 h 125"/>
                <a:gd name="T30" fmla="*/ 70 w 118"/>
                <a:gd name="T31" fmla="*/ 3 h 125"/>
                <a:gd name="T32" fmla="*/ 67 w 118"/>
                <a:gd name="T33" fmla="*/ 20 h 125"/>
                <a:gd name="T34" fmla="*/ 48 w 118"/>
                <a:gd name="T35" fmla="*/ 32 h 125"/>
                <a:gd name="T36" fmla="*/ 42 w 118"/>
                <a:gd name="T37" fmla="*/ 5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8" h="125">
                  <a:moveTo>
                    <a:pt x="42" y="54"/>
                  </a:moveTo>
                  <a:cubicBezTo>
                    <a:pt x="46" y="52"/>
                    <a:pt x="49" y="51"/>
                    <a:pt x="51" y="49"/>
                  </a:cubicBezTo>
                  <a:cubicBezTo>
                    <a:pt x="67" y="36"/>
                    <a:pt x="92" y="34"/>
                    <a:pt x="101" y="48"/>
                  </a:cubicBezTo>
                  <a:cubicBezTo>
                    <a:pt x="118" y="73"/>
                    <a:pt x="118" y="91"/>
                    <a:pt x="99" y="108"/>
                  </a:cubicBezTo>
                  <a:cubicBezTo>
                    <a:pt x="85" y="120"/>
                    <a:pt x="68" y="125"/>
                    <a:pt x="50" y="122"/>
                  </a:cubicBezTo>
                  <a:cubicBezTo>
                    <a:pt x="44" y="120"/>
                    <a:pt x="35" y="118"/>
                    <a:pt x="39" y="108"/>
                  </a:cubicBezTo>
                  <a:cubicBezTo>
                    <a:pt x="42" y="101"/>
                    <a:pt x="44" y="95"/>
                    <a:pt x="55" y="98"/>
                  </a:cubicBezTo>
                  <a:cubicBezTo>
                    <a:pt x="79" y="104"/>
                    <a:pt x="90" y="94"/>
                    <a:pt x="84" y="71"/>
                  </a:cubicBezTo>
                  <a:cubicBezTo>
                    <a:pt x="83" y="67"/>
                    <a:pt x="78" y="60"/>
                    <a:pt x="75" y="60"/>
                  </a:cubicBezTo>
                  <a:cubicBezTo>
                    <a:pt x="69" y="60"/>
                    <a:pt x="60" y="62"/>
                    <a:pt x="57" y="66"/>
                  </a:cubicBezTo>
                  <a:cubicBezTo>
                    <a:pt x="37" y="95"/>
                    <a:pt x="25" y="87"/>
                    <a:pt x="12" y="59"/>
                  </a:cubicBezTo>
                  <a:cubicBezTo>
                    <a:pt x="11" y="55"/>
                    <a:pt x="10" y="52"/>
                    <a:pt x="9" y="49"/>
                  </a:cubicBezTo>
                  <a:cubicBezTo>
                    <a:pt x="6" y="43"/>
                    <a:pt x="0" y="37"/>
                    <a:pt x="1" y="33"/>
                  </a:cubicBezTo>
                  <a:cubicBezTo>
                    <a:pt x="4" y="29"/>
                    <a:pt x="11" y="27"/>
                    <a:pt x="17" y="23"/>
                  </a:cubicBezTo>
                  <a:cubicBezTo>
                    <a:pt x="29" y="16"/>
                    <a:pt x="41" y="8"/>
                    <a:pt x="54" y="2"/>
                  </a:cubicBezTo>
                  <a:cubicBezTo>
                    <a:pt x="58" y="0"/>
                    <a:pt x="65" y="3"/>
                    <a:pt x="70" y="3"/>
                  </a:cubicBezTo>
                  <a:cubicBezTo>
                    <a:pt x="69" y="9"/>
                    <a:pt x="70" y="17"/>
                    <a:pt x="67" y="20"/>
                  </a:cubicBezTo>
                  <a:cubicBezTo>
                    <a:pt x="62" y="26"/>
                    <a:pt x="55" y="28"/>
                    <a:pt x="48" y="32"/>
                  </a:cubicBezTo>
                  <a:cubicBezTo>
                    <a:pt x="41" y="37"/>
                    <a:pt x="35" y="43"/>
                    <a:pt x="42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0" name="Freeform 64">
              <a:extLst>
                <a:ext uri="{FF2B5EF4-FFF2-40B4-BE49-F238E27FC236}">
                  <a16:creationId xmlns:a16="http://schemas.microsoft.com/office/drawing/2014/main" id="{F4B327D5-311B-4128-ABB3-335631DE9E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33776" y="2419350"/>
              <a:ext cx="449263" cy="436563"/>
            </a:xfrm>
            <a:custGeom>
              <a:avLst/>
              <a:gdLst>
                <a:gd name="T0" fmla="*/ 6 w 136"/>
                <a:gd name="T1" fmla="*/ 68 h 132"/>
                <a:gd name="T2" fmla="*/ 73 w 136"/>
                <a:gd name="T3" fmla="*/ 0 h 132"/>
                <a:gd name="T4" fmla="*/ 120 w 136"/>
                <a:gd name="T5" fmla="*/ 47 h 132"/>
                <a:gd name="T6" fmla="*/ 94 w 136"/>
                <a:gd name="T7" fmla="*/ 91 h 132"/>
                <a:gd name="T8" fmla="*/ 73 w 136"/>
                <a:gd name="T9" fmla="*/ 112 h 132"/>
                <a:gd name="T10" fmla="*/ 73 w 136"/>
                <a:gd name="T11" fmla="*/ 121 h 132"/>
                <a:gd name="T12" fmla="*/ 59 w 136"/>
                <a:gd name="T13" fmla="*/ 132 h 132"/>
                <a:gd name="T14" fmla="*/ 50 w 136"/>
                <a:gd name="T15" fmla="*/ 117 h 132"/>
                <a:gd name="T16" fmla="*/ 59 w 136"/>
                <a:gd name="T17" fmla="*/ 92 h 132"/>
                <a:gd name="T18" fmla="*/ 52 w 136"/>
                <a:gd name="T19" fmla="*/ 71 h 132"/>
                <a:gd name="T20" fmla="*/ 34 w 136"/>
                <a:gd name="T21" fmla="*/ 87 h 132"/>
                <a:gd name="T22" fmla="*/ 28 w 136"/>
                <a:gd name="T23" fmla="*/ 96 h 132"/>
                <a:gd name="T24" fmla="*/ 15 w 136"/>
                <a:gd name="T25" fmla="*/ 92 h 132"/>
                <a:gd name="T26" fmla="*/ 6 w 136"/>
                <a:gd name="T27" fmla="*/ 68 h 132"/>
                <a:gd name="T28" fmla="*/ 87 w 136"/>
                <a:gd name="T29" fmla="*/ 34 h 132"/>
                <a:gd name="T30" fmla="*/ 72 w 136"/>
                <a:gd name="T31" fmla="*/ 55 h 132"/>
                <a:gd name="T32" fmla="*/ 87 w 136"/>
                <a:gd name="T33" fmla="*/ 71 h 132"/>
                <a:gd name="T34" fmla="*/ 101 w 136"/>
                <a:gd name="T35" fmla="*/ 60 h 132"/>
                <a:gd name="T36" fmla="*/ 87 w 136"/>
                <a:gd name="T37" fmla="*/ 3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32">
                  <a:moveTo>
                    <a:pt x="6" y="68"/>
                  </a:moveTo>
                  <a:cubicBezTo>
                    <a:pt x="41" y="56"/>
                    <a:pt x="62" y="36"/>
                    <a:pt x="73" y="0"/>
                  </a:cubicBezTo>
                  <a:cubicBezTo>
                    <a:pt x="90" y="17"/>
                    <a:pt x="107" y="30"/>
                    <a:pt x="120" y="47"/>
                  </a:cubicBezTo>
                  <a:cubicBezTo>
                    <a:pt x="136" y="67"/>
                    <a:pt x="122" y="91"/>
                    <a:pt x="94" y="91"/>
                  </a:cubicBezTo>
                  <a:cubicBezTo>
                    <a:pt x="76" y="90"/>
                    <a:pt x="73" y="98"/>
                    <a:pt x="73" y="112"/>
                  </a:cubicBezTo>
                  <a:cubicBezTo>
                    <a:pt x="74" y="115"/>
                    <a:pt x="75" y="119"/>
                    <a:pt x="73" y="121"/>
                  </a:cubicBezTo>
                  <a:cubicBezTo>
                    <a:pt x="69" y="125"/>
                    <a:pt x="64" y="129"/>
                    <a:pt x="59" y="132"/>
                  </a:cubicBezTo>
                  <a:cubicBezTo>
                    <a:pt x="56" y="127"/>
                    <a:pt x="49" y="122"/>
                    <a:pt x="50" y="117"/>
                  </a:cubicBezTo>
                  <a:cubicBezTo>
                    <a:pt x="51" y="109"/>
                    <a:pt x="57" y="101"/>
                    <a:pt x="59" y="92"/>
                  </a:cubicBezTo>
                  <a:cubicBezTo>
                    <a:pt x="61" y="84"/>
                    <a:pt x="64" y="72"/>
                    <a:pt x="52" y="71"/>
                  </a:cubicBezTo>
                  <a:cubicBezTo>
                    <a:pt x="46" y="70"/>
                    <a:pt x="39" y="81"/>
                    <a:pt x="34" y="87"/>
                  </a:cubicBezTo>
                  <a:cubicBezTo>
                    <a:pt x="31" y="89"/>
                    <a:pt x="30" y="96"/>
                    <a:pt x="28" y="96"/>
                  </a:cubicBezTo>
                  <a:cubicBezTo>
                    <a:pt x="24" y="97"/>
                    <a:pt x="18" y="95"/>
                    <a:pt x="15" y="92"/>
                  </a:cubicBezTo>
                  <a:cubicBezTo>
                    <a:pt x="9" y="85"/>
                    <a:pt x="0" y="78"/>
                    <a:pt x="6" y="68"/>
                  </a:cubicBezTo>
                  <a:close/>
                  <a:moveTo>
                    <a:pt x="87" y="34"/>
                  </a:moveTo>
                  <a:cubicBezTo>
                    <a:pt x="80" y="43"/>
                    <a:pt x="71" y="50"/>
                    <a:pt x="72" y="55"/>
                  </a:cubicBezTo>
                  <a:cubicBezTo>
                    <a:pt x="73" y="61"/>
                    <a:pt x="81" y="68"/>
                    <a:pt x="87" y="71"/>
                  </a:cubicBezTo>
                  <a:cubicBezTo>
                    <a:pt x="94" y="74"/>
                    <a:pt x="102" y="68"/>
                    <a:pt x="101" y="60"/>
                  </a:cubicBezTo>
                  <a:cubicBezTo>
                    <a:pt x="99" y="52"/>
                    <a:pt x="93" y="45"/>
                    <a:pt x="87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1" name="Freeform 65">
              <a:extLst>
                <a:ext uri="{FF2B5EF4-FFF2-40B4-BE49-F238E27FC236}">
                  <a16:creationId xmlns:a16="http://schemas.microsoft.com/office/drawing/2014/main" id="{9456987F-7360-4E32-930E-4AE4952619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201" y="2782888"/>
              <a:ext cx="404813" cy="358775"/>
            </a:xfrm>
            <a:custGeom>
              <a:avLst/>
              <a:gdLst>
                <a:gd name="T0" fmla="*/ 0 w 123"/>
                <a:gd name="T1" fmla="*/ 34 h 109"/>
                <a:gd name="T2" fmla="*/ 33 w 123"/>
                <a:gd name="T3" fmla="*/ 17 h 109"/>
                <a:gd name="T4" fmla="*/ 36 w 123"/>
                <a:gd name="T5" fmla="*/ 19 h 109"/>
                <a:gd name="T6" fmla="*/ 31 w 123"/>
                <a:gd name="T7" fmla="*/ 31 h 109"/>
                <a:gd name="T8" fmla="*/ 33 w 123"/>
                <a:gd name="T9" fmla="*/ 79 h 109"/>
                <a:gd name="T10" fmla="*/ 46 w 123"/>
                <a:gd name="T11" fmla="*/ 83 h 109"/>
                <a:gd name="T12" fmla="*/ 51 w 123"/>
                <a:gd name="T13" fmla="*/ 72 h 109"/>
                <a:gd name="T14" fmla="*/ 50 w 123"/>
                <a:gd name="T15" fmla="*/ 48 h 109"/>
                <a:gd name="T16" fmla="*/ 79 w 123"/>
                <a:gd name="T17" fmla="*/ 3 h 109"/>
                <a:gd name="T18" fmla="*/ 116 w 123"/>
                <a:gd name="T19" fmla="*/ 38 h 109"/>
                <a:gd name="T20" fmla="*/ 119 w 123"/>
                <a:gd name="T21" fmla="*/ 55 h 109"/>
                <a:gd name="T22" fmla="*/ 98 w 123"/>
                <a:gd name="T23" fmla="*/ 82 h 109"/>
                <a:gd name="T24" fmla="*/ 102 w 123"/>
                <a:gd name="T25" fmla="*/ 49 h 109"/>
                <a:gd name="T26" fmla="*/ 84 w 123"/>
                <a:gd name="T27" fmla="*/ 20 h 109"/>
                <a:gd name="T28" fmla="*/ 75 w 123"/>
                <a:gd name="T29" fmla="*/ 50 h 109"/>
                <a:gd name="T30" fmla="*/ 78 w 123"/>
                <a:gd name="T31" fmla="*/ 79 h 109"/>
                <a:gd name="T32" fmla="*/ 57 w 123"/>
                <a:gd name="T33" fmla="*/ 103 h 109"/>
                <a:gd name="T34" fmla="*/ 6 w 123"/>
                <a:gd name="T35" fmla="*/ 65 h 109"/>
                <a:gd name="T36" fmla="*/ 0 w 123"/>
                <a:gd name="T37" fmla="*/ 3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3" h="109">
                  <a:moveTo>
                    <a:pt x="0" y="34"/>
                  </a:moveTo>
                  <a:cubicBezTo>
                    <a:pt x="10" y="29"/>
                    <a:pt x="21" y="23"/>
                    <a:pt x="33" y="17"/>
                  </a:cubicBezTo>
                  <a:cubicBezTo>
                    <a:pt x="34" y="17"/>
                    <a:pt x="35" y="18"/>
                    <a:pt x="36" y="19"/>
                  </a:cubicBezTo>
                  <a:cubicBezTo>
                    <a:pt x="34" y="23"/>
                    <a:pt x="34" y="28"/>
                    <a:pt x="31" y="31"/>
                  </a:cubicBezTo>
                  <a:cubicBezTo>
                    <a:pt x="19" y="43"/>
                    <a:pt x="20" y="68"/>
                    <a:pt x="33" y="79"/>
                  </a:cubicBezTo>
                  <a:cubicBezTo>
                    <a:pt x="37" y="82"/>
                    <a:pt x="42" y="84"/>
                    <a:pt x="46" y="83"/>
                  </a:cubicBezTo>
                  <a:cubicBezTo>
                    <a:pt x="49" y="82"/>
                    <a:pt x="51" y="76"/>
                    <a:pt x="51" y="72"/>
                  </a:cubicBezTo>
                  <a:cubicBezTo>
                    <a:pt x="52" y="64"/>
                    <a:pt x="51" y="56"/>
                    <a:pt x="50" y="48"/>
                  </a:cubicBezTo>
                  <a:cubicBezTo>
                    <a:pt x="47" y="26"/>
                    <a:pt x="60" y="5"/>
                    <a:pt x="79" y="3"/>
                  </a:cubicBezTo>
                  <a:cubicBezTo>
                    <a:pt x="96" y="0"/>
                    <a:pt x="113" y="16"/>
                    <a:pt x="116" y="38"/>
                  </a:cubicBezTo>
                  <a:cubicBezTo>
                    <a:pt x="117" y="43"/>
                    <a:pt x="117" y="49"/>
                    <a:pt x="119" y="55"/>
                  </a:cubicBezTo>
                  <a:cubicBezTo>
                    <a:pt x="123" y="73"/>
                    <a:pt x="118" y="80"/>
                    <a:pt x="98" y="82"/>
                  </a:cubicBezTo>
                  <a:cubicBezTo>
                    <a:pt x="99" y="71"/>
                    <a:pt x="102" y="60"/>
                    <a:pt x="102" y="49"/>
                  </a:cubicBezTo>
                  <a:cubicBezTo>
                    <a:pt x="102" y="34"/>
                    <a:pt x="91" y="17"/>
                    <a:pt x="84" y="20"/>
                  </a:cubicBezTo>
                  <a:cubicBezTo>
                    <a:pt x="70" y="26"/>
                    <a:pt x="75" y="40"/>
                    <a:pt x="75" y="50"/>
                  </a:cubicBezTo>
                  <a:cubicBezTo>
                    <a:pt x="75" y="60"/>
                    <a:pt x="77" y="69"/>
                    <a:pt x="78" y="79"/>
                  </a:cubicBezTo>
                  <a:cubicBezTo>
                    <a:pt x="79" y="93"/>
                    <a:pt x="71" y="101"/>
                    <a:pt x="57" y="103"/>
                  </a:cubicBezTo>
                  <a:cubicBezTo>
                    <a:pt x="31" y="109"/>
                    <a:pt x="10" y="93"/>
                    <a:pt x="6" y="65"/>
                  </a:cubicBezTo>
                  <a:cubicBezTo>
                    <a:pt x="5" y="55"/>
                    <a:pt x="2" y="46"/>
                    <a:pt x="0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2" name="Freeform 66">
              <a:extLst>
                <a:ext uri="{FF2B5EF4-FFF2-40B4-BE49-F238E27FC236}">
                  <a16:creationId xmlns:a16="http://schemas.microsoft.com/office/drawing/2014/main" id="{58299B7B-3F26-43F0-9BE3-CC0D8A7DAA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3638" y="2027238"/>
              <a:ext cx="319088" cy="376238"/>
            </a:xfrm>
            <a:custGeom>
              <a:avLst/>
              <a:gdLst>
                <a:gd name="T0" fmla="*/ 42 w 97"/>
                <a:gd name="T1" fmla="*/ 108 h 114"/>
                <a:gd name="T2" fmla="*/ 15 w 97"/>
                <a:gd name="T3" fmla="*/ 114 h 114"/>
                <a:gd name="T4" fmla="*/ 0 w 97"/>
                <a:gd name="T5" fmla="*/ 16 h 114"/>
                <a:gd name="T6" fmla="*/ 43 w 97"/>
                <a:gd name="T7" fmla="*/ 22 h 114"/>
                <a:gd name="T8" fmla="*/ 63 w 97"/>
                <a:gd name="T9" fmla="*/ 47 h 114"/>
                <a:gd name="T10" fmla="*/ 74 w 97"/>
                <a:gd name="T11" fmla="*/ 54 h 114"/>
                <a:gd name="T12" fmla="*/ 68 w 97"/>
                <a:gd name="T13" fmla="*/ 16 h 114"/>
                <a:gd name="T14" fmla="*/ 77 w 97"/>
                <a:gd name="T15" fmla="*/ 1 h 114"/>
                <a:gd name="T16" fmla="*/ 97 w 97"/>
                <a:gd name="T17" fmla="*/ 1 h 114"/>
                <a:gd name="T18" fmla="*/ 88 w 97"/>
                <a:gd name="T19" fmla="*/ 47 h 114"/>
                <a:gd name="T20" fmla="*/ 94 w 97"/>
                <a:gd name="T21" fmla="*/ 80 h 114"/>
                <a:gd name="T22" fmla="*/ 88 w 97"/>
                <a:gd name="T23" fmla="*/ 94 h 114"/>
                <a:gd name="T24" fmla="*/ 73 w 97"/>
                <a:gd name="T25" fmla="*/ 89 h 114"/>
                <a:gd name="T26" fmla="*/ 51 w 97"/>
                <a:gd name="T27" fmla="*/ 61 h 114"/>
                <a:gd name="T28" fmla="*/ 33 w 97"/>
                <a:gd name="T29" fmla="*/ 42 h 114"/>
                <a:gd name="T30" fmla="*/ 42 w 97"/>
                <a:gd name="T31" fmla="*/ 10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7" h="114">
                  <a:moveTo>
                    <a:pt x="42" y="108"/>
                  </a:moveTo>
                  <a:cubicBezTo>
                    <a:pt x="33" y="110"/>
                    <a:pt x="24" y="112"/>
                    <a:pt x="15" y="114"/>
                  </a:cubicBezTo>
                  <a:cubicBezTo>
                    <a:pt x="10" y="81"/>
                    <a:pt x="5" y="49"/>
                    <a:pt x="0" y="16"/>
                  </a:cubicBezTo>
                  <a:cubicBezTo>
                    <a:pt x="11" y="6"/>
                    <a:pt x="31" y="7"/>
                    <a:pt x="43" y="22"/>
                  </a:cubicBezTo>
                  <a:cubicBezTo>
                    <a:pt x="50" y="31"/>
                    <a:pt x="56" y="39"/>
                    <a:pt x="63" y="47"/>
                  </a:cubicBezTo>
                  <a:cubicBezTo>
                    <a:pt x="65" y="49"/>
                    <a:pt x="67" y="50"/>
                    <a:pt x="74" y="54"/>
                  </a:cubicBezTo>
                  <a:cubicBezTo>
                    <a:pt x="72" y="39"/>
                    <a:pt x="73" y="26"/>
                    <a:pt x="68" y="16"/>
                  </a:cubicBezTo>
                  <a:cubicBezTo>
                    <a:pt x="62" y="4"/>
                    <a:pt x="67" y="1"/>
                    <a:pt x="77" y="1"/>
                  </a:cubicBezTo>
                  <a:cubicBezTo>
                    <a:pt x="82" y="0"/>
                    <a:pt x="88" y="1"/>
                    <a:pt x="97" y="1"/>
                  </a:cubicBezTo>
                  <a:cubicBezTo>
                    <a:pt x="82" y="17"/>
                    <a:pt x="86" y="32"/>
                    <a:pt x="88" y="47"/>
                  </a:cubicBezTo>
                  <a:cubicBezTo>
                    <a:pt x="90" y="58"/>
                    <a:pt x="93" y="69"/>
                    <a:pt x="94" y="80"/>
                  </a:cubicBezTo>
                  <a:cubicBezTo>
                    <a:pt x="94" y="85"/>
                    <a:pt x="91" y="93"/>
                    <a:pt x="88" y="94"/>
                  </a:cubicBezTo>
                  <a:cubicBezTo>
                    <a:pt x="84" y="95"/>
                    <a:pt x="76" y="93"/>
                    <a:pt x="73" y="89"/>
                  </a:cubicBezTo>
                  <a:cubicBezTo>
                    <a:pt x="65" y="81"/>
                    <a:pt x="58" y="71"/>
                    <a:pt x="51" y="61"/>
                  </a:cubicBezTo>
                  <a:cubicBezTo>
                    <a:pt x="46" y="55"/>
                    <a:pt x="40" y="50"/>
                    <a:pt x="33" y="42"/>
                  </a:cubicBezTo>
                  <a:cubicBezTo>
                    <a:pt x="26" y="67"/>
                    <a:pt x="31" y="87"/>
                    <a:pt x="42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3" name="Freeform 67">
              <a:extLst>
                <a:ext uri="{FF2B5EF4-FFF2-40B4-BE49-F238E27FC236}">
                  <a16:creationId xmlns:a16="http://schemas.microsoft.com/office/drawing/2014/main" id="{C0C7D655-14DA-4882-A1A3-EBF186CBA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8613" y="2357438"/>
              <a:ext cx="446088" cy="438150"/>
            </a:xfrm>
            <a:custGeom>
              <a:avLst/>
              <a:gdLst>
                <a:gd name="T0" fmla="*/ 103 w 135"/>
                <a:gd name="T1" fmla="*/ 108 h 133"/>
                <a:gd name="T2" fmla="*/ 88 w 135"/>
                <a:gd name="T3" fmla="*/ 125 h 133"/>
                <a:gd name="T4" fmla="*/ 69 w 135"/>
                <a:gd name="T5" fmla="*/ 122 h 133"/>
                <a:gd name="T6" fmla="*/ 27 w 135"/>
                <a:gd name="T7" fmla="*/ 82 h 133"/>
                <a:gd name="T8" fmla="*/ 0 w 135"/>
                <a:gd name="T9" fmla="*/ 63 h 133"/>
                <a:gd name="T10" fmla="*/ 26 w 135"/>
                <a:gd name="T11" fmla="*/ 41 h 133"/>
                <a:gd name="T12" fmla="*/ 79 w 135"/>
                <a:gd name="T13" fmla="*/ 54 h 133"/>
                <a:gd name="T14" fmla="*/ 47 w 135"/>
                <a:gd name="T15" fmla="*/ 21 h 133"/>
                <a:gd name="T16" fmla="*/ 66 w 135"/>
                <a:gd name="T17" fmla="*/ 0 h 133"/>
                <a:gd name="T18" fmla="*/ 135 w 135"/>
                <a:gd name="T19" fmla="*/ 78 h 133"/>
                <a:gd name="T20" fmla="*/ 41 w 135"/>
                <a:gd name="T21" fmla="*/ 62 h 133"/>
                <a:gd name="T22" fmla="*/ 103 w 135"/>
                <a:gd name="T23" fmla="*/ 10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33">
                  <a:moveTo>
                    <a:pt x="103" y="108"/>
                  </a:moveTo>
                  <a:cubicBezTo>
                    <a:pt x="98" y="115"/>
                    <a:pt x="93" y="120"/>
                    <a:pt x="88" y="125"/>
                  </a:cubicBezTo>
                  <a:cubicBezTo>
                    <a:pt x="80" y="132"/>
                    <a:pt x="77" y="133"/>
                    <a:pt x="69" y="122"/>
                  </a:cubicBezTo>
                  <a:cubicBezTo>
                    <a:pt x="58" y="106"/>
                    <a:pt x="42" y="95"/>
                    <a:pt x="27" y="82"/>
                  </a:cubicBezTo>
                  <a:cubicBezTo>
                    <a:pt x="19" y="75"/>
                    <a:pt x="10" y="70"/>
                    <a:pt x="0" y="63"/>
                  </a:cubicBezTo>
                  <a:cubicBezTo>
                    <a:pt x="1" y="48"/>
                    <a:pt x="21" y="50"/>
                    <a:pt x="26" y="41"/>
                  </a:cubicBezTo>
                  <a:cubicBezTo>
                    <a:pt x="45" y="45"/>
                    <a:pt x="62" y="49"/>
                    <a:pt x="79" y="54"/>
                  </a:cubicBezTo>
                  <a:cubicBezTo>
                    <a:pt x="80" y="38"/>
                    <a:pt x="66" y="24"/>
                    <a:pt x="47" y="21"/>
                  </a:cubicBezTo>
                  <a:cubicBezTo>
                    <a:pt x="48" y="10"/>
                    <a:pt x="48" y="10"/>
                    <a:pt x="66" y="0"/>
                  </a:cubicBezTo>
                  <a:cubicBezTo>
                    <a:pt x="83" y="30"/>
                    <a:pt x="109" y="51"/>
                    <a:pt x="135" y="78"/>
                  </a:cubicBezTo>
                  <a:cubicBezTo>
                    <a:pt x="102" y="83"/>
                    <a:pt x="76" y="61"/>
                    <a:pt x="41" y="62"/>
                  </a:cubicBezTo>
                  <a:cubicBezTo>
                    <a:pt x="62" y="82"/>
                    <a:pt x="75" y="103"/>
                    <a:pt x="10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4" name="Freeform 68">
              <a:extLst>
                <a:ext uri="{FF2B5EF4-FFF2-40B4-BE49-F238E27FC236}">
                  <a16:creationId xmlns:a16="http://schemas.microsoft.com/office/drawing/2014/main" id="{E8DBB360-EAE5-415E-A1D1-8F2A7CD0F9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7076" y="2214563"/>
              <a:ext cx="412750" cy="422275"/>
            </a:xfrm>
            <a:custGeom>
              <a:avLst/>
              <a:gdLst>
                <a:gd name="T0" fmla="*/ 84 w 125"/>
                <a:gd name="T1" fmla="*/ 113 h 128"/>
                <a:gd name="T2" fmla="*/ 53 w 125"/>
                <a:gd name="T3" fmla="*/ 118 h 128"/>
                <a:gd name="T4" fmla="*/ 0 w 125"/>
                <a:gd name="T5" fmla="*/ 81 h 128"/>
                <a:gd name="T6" fmla="*/ 23 w 125"/>
                <a:gd name="T7" fmla="*/ 64 h 128"/>
                <a:gd name="T8" fmla="*/ 54 w 125"/>
                <a:gd name="T9" fmla="*/ 12 h 128"/>
                <a:gd name="T10" fmla="*/ 68 w 125"/>
                <a:gd name="T11" fmla="*/ 6 h 128"/>
                <a:gd name="T12" fmla="*/ 117 w 125"/>
                <a:gd name="T13" fmla="*/ 37 h 128"/>
                <a:gd name="T14" fmla="*/ 125 w 125"/>
                <a:gd name="T15" fmla="*/ 51 h 128"/>
                <a:gd name="T16" fmla="*/ 120 w 125"/>
                <a:gd name="T17" fmla="*/ 57 h 128"/>
                <a:gd name="T18" fmla="*/ 107 w 125"/>
                <a:gd name="T19" fmla="*/ 49 h 128"/>
                <a:gd name="T20" fmla="*/ 74 w 125"/>
                <a:gd name="T21" fmla="*/ 28 h 128"/>
                <a:gd name="T22" fmla="*/ 56 w 125"/>
                <a:gd name="T23" fmla="*/ 49 h 128"/>
                <a:gd name="T24" fmla="*/ 100 w 125"/>
                <a:gd name="T25" fmla="*/ 72 h 128"/>
                <a:gd name="T26" fmla="*/ 90 w 125"/>
                <a:gd name="T27" fmla="*/ 86 h 128"/>
                <a:gd name="T28" fmla="*/ 76 w 125"/>
                <a:gd name="T29" fmla="*/ 84 h 128"/>
                <a:gd name="T30" fmla="*/ 64 w 125"/>
                <a:gd name="T31" fmla="*/ 72 h 128"/>
                <a:gd name="T32" fmla="*/ 40 w 125"/>
                <a:gd name="T33" fmla="*/ 74 h 128"/>
                <a:gd name="T34" fmla="*/ 45 w 125"/>
                <a:gd name="T35" fmla="*/ 99 h 128"/>
                <a:gd name="T36" fmla="*/ 84 w 125"/>
                <a:gd name="T37" fmla="*/ 11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5" h="128">
                  <a:moveTo>
                    <a:pt x="84" y="113"/>
                  </a:moveTo>
                  <a:cubicBezTo>
                    <a:pt x="80" y="123"/>
                    <a:pt x="68" y="128"/>
                    <a:pt x="53" y="118"/>
                  </a:cubicBezTo>
                  <a:cubicBezTo>
                    <a:pt x="37" y="108"/>
                    <a:pt x="21" y="96"/>
                    <a:pt x="0" y="81"/>
                  </a:cubicBezTo>
                  <a:cubicBezTo>
                    <a:pt x="8" y="75"/>
                    <a:pt x="18" y="71"/>
                    <a:pt x="23" y="64"/>
                  </a:cubicBezTo>
                  <a:cubicBezTo>
                    <a:pt x="35" y="48"/>
                    <a:pt x="44" y="30"/>
                    <a:pt x="54" y="12"/>
                  </a:cubicBezTo>
                  <a:cubicBezTo>
                    <a:pt x="57" y="6"/>
                    <a:pt x="60" y="0"/>
                    <a:pt x="68" y="6"/>
                  </a:cubicBezTo>
                  <a:cubicBezTo>
                    <a:pt x="84" y="16"/>
                    <a:pt x="101" y="26"/>
                    <a:pt x="117" y="37"/>
                  </a:cubicBezTo>
                  <a:cubicBezTo>
                    <a:pt x="121" y="39"/>
                    <a:pt x="123" y="46"/>
                    <a:pt x="125" y="51"/>
                  </a:cubicBezTo>
                  <a:cubicBezTo>
                    <a:pt x="125" y="52"/>
                    <a:pt x="121" y="57"/>
                    <a:pt x="120" y="57"/>
                  </a:cubicBezTo>
                  <a:cubicBezTo>
                    <a:pt x="116" y="55"/>
                    <a:pt x="111" y="52"/>
                    <a:pt x="107" y="49"/>
                  </a:cubicBezTo>
                  <a:cubicBezTo>
                    <a:pt x="96" y="42"/>
                    <a:pt x="85" y="35"/>
                    <a:pt x="74" y="28"/>
                  </a:cubicBezTo>
                  <a:cubicBezTo>
                    <a:pt x="68" y="35"/>
                    <a:pt x="63" y="41"/>
                    <a:pt x="56" y="49"/>
                  </a:cubicBezTo>
                  <a:cubicBezTo>
                    <a:pt x="71" y="57"/>
                    <a:pt x="84" y="64"/>
                    <a:pt x="100" y="72"/>
                  </a:cubicBezTo>
                  <a:cubicBezTo>
                    <a:pt x="98" y="75"/>
                    <a:pt x="96" y="82"/>
                    <a:pt x="90" y="86"/>
                  </a:cubicBezTo>
                  <a:cubicBezTo>
                    <a:pt x="88" y="88"/>
                    <a:pt x="80" y="87"/>
                    <a:pt x="76" y="84"/>
                  </a:cubicBezTo>
                  <a:cubicBezTo>
                    <a:pt x="71" y="82"/>
                    <a:pt x="68" y="76"/>
                    <a:pt x="64" y="72"/>
                  </a:cubicBezTo>
                  <a:cubicBezTo>
                    <a:pt x="55" y="65"/>
                    <a:pt x="48" y="63"/>
                    <a:pt x="40" y="74"/>
                  </a:cubicBezTo>
                  <a:cubicBezTo>
                    <a:pt x="33" y="85"/>
                    <a:pt x="32" y="94"/>
                    <a:pt x="45" y="99"/>
                  </a:cubicBezTo>
                  <a:cubicBezTo>
                    <a:pt x="58" y="104"/>
                    <a:pt x="71" y="108"/>
                    <a:pt x="8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5" name="Freeform 69">
              <a:extLst>
                <a:ext uri="{FF2B5EF4-FFF2-40B4-BE49-F238E27FC236}">
                  <a16:creationId xmlns:a16="http://schemas.microsoft.com/office/drawing/2014/main" id="{1D6803C5-CDD1-4715-81A5-4DBD034432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3176" y="3432175"/>
              <a:ext cx="407988" cy="303213"/>
            </a:xfrm>
            <a:custGeom>
              <a:avLst/>
              <a:gdLst>
                <a:gd name="T0" fmla="*/ 0 w 124"/>
                <a:gd name="T1" fmla="*/ 32 h 92"/>
                <a:gd name="T2" fmla="*/ 11 w 124"/>
                <a:gd name="T3" fmla="*/ 0 h 92"/>
                <a:gd name="T4" fmla="*/ 64 w 124"/>
                <a:gd name="T5" fmla="*/ 8 h 92"/>
                <a:gd name="T6" fmla="*/ 71 w 124"/>
                <a:gd name="T7" fmla="*/ 7 h 92"/>
                <a:gd name="T8" fmla="*/ 113 w 124"/>
                <a:gd name="T9" fmla="*/ 19 h 92"/>
                <a:gd name="T10" fmla="*/ 114 w 124"/>
                <a:gd name="T11" fmla="*/ 70 h 92"/>
                <a:gd name="T12" fmla="*/ 90 w 124"/>
                <a:gd name="T13" fmla="*/ 83 h 92"/>
                <a:gd name="T14" fmla="*/ 41 w 124"/>
                <a:gd name="T15" fmla="*/ 87 h 92"/>
                <a:gd name="T16" fmla="*/ 12 w 124"/>
                <a:gd name="T17" fmla="*/ 92 h 92"/>
                <a:gd name="T18" fmla="*/ 32 w 124"/>
                <a:gd name="T19" fmla="*/ 66 h 92"/>
                <a:gd name="T20" fmla="*/ 85 w 124"/>
                <a:gd name="T21" fmla="*/ 66 h 92"/>
                <a:gd name="T22" fmla="*/ 103 w 124"/>
                <a:gd name="T23" fmla="*/ 51 h 92"/>
                <a:gd name="T24" fmla="*/ 87 w 124"/>
                <a:gd name="T25" fmla="*/ 23 h 92"/>
                <a:gd name="T26" fmla="*/ 16 w 124"/>
                <a:gd name="T27" fmla="*/ 32 h 92"/>
                <a:gd name="T28" fmla="*/ 0 w 124"/>
                <a:gd name="T29" fmla="*/ 3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92">
                  <a:moveTo>
                    <a:pt x="0" y="32"/>
                  </a:moveTo>
                  <a:cubicBezTo>
                    <a:pt x="4" y="20"/>
                    <a:pt x="7" y="11"/>
                    <a:pt x="11" y="0"/>
                  </a:cubicBezTo>
                  <a:cubicBezTo>
                    <a:pt x="28" y="20"/>
                    <a:pt x="47" y="7"/>
                    <a:pt x="64" y="8"/>
                  </a:cubicBezTo>
                  <a:cubicBezTo>
                    <a:pt x="66" y="9"/>
                    <a:pt x="69" y="7"/>
                    <a:pt x="71" y="7"/>
                  </a:cubicBezTo>
                  <a:cubicBezTo>
                    <a:pt x="87" y="5"/>
                    <a:pt x="104" y="4"/>
                    <a:pt x="113" y="19"/>
                  </a:cubicBezTo>
                  <a:cubicBezTo>
                    <a:pt x="122" y="35"/>
                    <a:pt x="124" y="54"/>
                    <a:pt x="114" y="70"/>
                  </a:cubicBezTo>
                  <a:cubicBezTo>
                    <a:pt x="110" y="77"/>
                    <a:pt x="99" y="81"/>
                    <a:pt x="90" y="83"/>
                  </a:cubicBezTo>
                  <a:cubicBezTo>
                    <a:pt x="74" y="86"/>
                    <a:pt x="57" y="85"/>
                    <a:pt x="41" y="87"/>
                  </a:cubicBezTo>
                  <a:cubicBezTo>
                    <a:pt x="31" y="88"/>
                    <a:pt x="21" y="90"/>
                    <a:pt x="12" y="92"/>
                  </a:cubicBezTo>
                  <a:cubicBezTo>
                    <a:pt x="8" y="69"/>
                    <a:pt x="10" y="66"/>
                    <a:pt x="32" y="66"/>
                  </a:cubicBezTo>
                  <a:cubicBezTo>
                    <a:pt x="50" y="66"/>
                    <a:pt x="68" y="67"/>
                    <a:pt x="85" y="66"/>
                  </a:cubicBezTo>
                  <a:cubicBezTo>
                    <a:pt x="94" y="65"/>
                    <a:pt x="103" y="65"/>
                    <a:pt x="103" y="51"/>
                  </a:cubicBezTo>
                  <a:cubicBezTo>
                    <a:pt x="104" y="33"/>
                    <a:pt x="100" y="23"/>
                    <a:pt x="87" y="23"/>
                  </a:cubicBezTo>
                  <a:cubicBezTo>
                    <a:pt x="63" y="23"/>
                    <a:pt x="39" y="18"/>
                    <a:pt x="16" y="32"/>
                  </a:cubicBezTo>
                  <a:cubicBezTo>
                    <a:pt x="13" y="34"/>
                    <a:pt x="7" y="32"/>
                    <a:pt x="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6" name="Freeform 70">
              <a:extLst>
                <a:ext uri="{FF2B5EF4-FFF2-40B4-BE49-F238E27FC236}">
                  <a16:creationId xmlns:a16="http://schemas.microsoft.com/office/drawing/2014/main" id="{86EA058F-1B12-4D75-813E-32F63CFA32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8738" y="3792538"/>
              <a:ext cx="434975" cy="285750"/>
            </a:xfrm>
            <a:custGeom>
              <a:avLst/>
              <a:gdLst>
                <a:gd name="T0" fmla="*/ 119 w 132"/>
                <a:gd name="T1" fmla="*/ 22 h 87"/>
                <a:gd name="T2" fmla="*/ 131 w 132"/>
                <a:gd name="T3" fmla="*/ 48 h 87"/>
                <a:gd name="T4" fmla="*/ 125 w 132"/>
                <a:gd name="T5" fmla="*/ 58 h 87"/>
                <a:gd name="T6" fmla="*/ 74 w 132"/>
                <a:gd name="T7" fmla="*/ 69 h 87"/>
                <a:gd name="T8" fmla="*/ 33 w 132"/>
                <a:gd name="T9" fmla="*/ 87 h 87"/>
                <a:gd name="T10" fmla="*/ 18 w 132"/>
                <a:gd name="T11" fmla="*/ 63 h 87"/>
                <a:gd name="T12" fmla="*/ 6 w 132"/>
                <a:gd name="T13" fmla="*/ 30 h 87"/>
                <a:gd name="T14" fmla="*/ 19 w 132"/>
                <a:gd name="T15" fmla="*/ 9 h 87"/>
                <a:gd name="T16" fmla="*/ 28 w 132"/>
                <a:gd name="T17" fmla="*/ 49 h 87"/>
                <a:gd name="T18" fmla="*/ 45 w 132"/>
                <a:gd name="T19" fmla="*/ 57 h 87"/>
                <a:gd name="T20" fmla="*/ 59 w 132"/>
                <a:gd name="T21" fmla="*/ 41 h 87"/>
                <a:gd name="T22" fmla="*/ 47 w 132"/>
                <a:gd name="T23" fmla="*/ 18 h 87"/>
                <a:gd name="T24" fmla="*/ 42 w 132"/>
                <a:gd name="T25" fmla="*/ 10 h 87"/>
                <a:gd name="T26" fmla="*/ 52 w 132"/>
                <a:gd name="T27" fmla="*/ 2 h 87"/>
                <a:gd name="T28" fmla="*/ 62 w 132"/>
                <a:gd name="T29" fmla="*/ 0 h 87"/>
                <a:gd name="T30" fmla="*/ 83 w 132"/>
                <a:gd name="T31" fmla="*/ 42 h 87"/>
                <a:gd name="T32" fmla="*/ 119 w 132"/>
                <a:gd name="T33" fmla="*/ 2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2" h="87">
                  <a:moveTo>
                    <a:pt x="119" y="22"/>
                  </a:moveTo>
                  <a:cubicBezTo>
                    <a:pt x="124" y="32"/>
                    <a:pt x="129" y="39"/>
                    <a:pt x="131" y="48"/>
                  </a:cubicBezTo>
                  <a:cubicBezTo>
                    <a:pt x="132" y="50"/>
                    <a:pt x="126" y="58"/>
                    <a:pt x="125" y="58"/>
                  </a:cubicBezTo>
                  <a:cubicBezTo>
                    <a:pt x="106" y="52"/>
                    <a:pt x="90" y="64"/>
                    <a:pt x="74" y="69"/>
                  </a:cubicBezTo>
                  <a:cubicBezTo>
                    <a:pt x="61" y="73"/>
                    <a:pt x="48" y="80"/>
                    <a:pt x="33" y="87"/>
                  </a:cubicBezTo>
                  <a:cubicBezTo>
                    <a:pt x="29" y="81"/>
                    <a:pt x="22" y="72"/>
                    <a:pt x="18" y="63"/>
                  </a:cubicBezTo>
                  <a:cubicBezTo>
                    <a:pt x="13" y="52"/>
                    <a:pt x="10" y="41"/>
                    <a:pt x="6" y="30"/>
                  </a:cubicBezTo>
                  <a:cubicBezTo>
                    <a:pt x="0" y="15"/>
                    <a:pt x="5" y="8"/>
                    <a:pt x="19" y="9"/>
                  </a:cubicBezTo>
                  <a:cubicBezTo>
                    <a:pt x="22" y="23"/>
                    <a:pt x="25" y="36"/>
                    <a:pt x="28" y="49"/>
                  </a:cubicBezTo>
                  <a:cubicBezTo>
                    <a:pt x="31" y="59"/>
                    <a:pt x="35" y="60"/>
                    <a:pt x="45" y="57"/>
                  </a:cubicBezTo>
                  <a:cubicBezTo>
                    <a:pt x="54" y="54"/>
                    <a:pt x="62" y="51"/>
                    <a:pt x="59" y="41"/>
                  </a:cubicBezTo>
                  <a:cubicBezTo>
                    <a:pt x="56" y="33"/>
                    <a:pt x="51" y="26"/>
                    <a:pt x="47" y="18"/>
                  </a:cubicBezTo>
                  <a:cubicBezTo>
                    <a:pt x="45" y="15"/>
                    <a:pt x="41" y="11"/>
                    <a:pt x="42" y="10"/>
                  </a:cubicBezTo>
                  <a:cubicBezTo>
                    <a:pt x="44" y="6"/>
                    <a:pt x="48" y="4"/>
                    <a:pt x="52" y="2"/>
                  </a:cubicBezTo>
                  <a:cubicBezTo>
                    <a:pt x="56" y="1"/>
                    <a:pt x="62" y="1"/>
                    <a:pt x="62" y="0"/>
                  </a:cubicBezTo>
                  <a:cubicBezTo>
                    <a:pt x="69" y="15"/>
                    <a:pt x="74" y="30"/>
                    <a:pt x="83" y="42"/>
                  </a:cubicBezTo>
                  <a:cubicBezTo>
                    <a:pt x="87" y="48"/>
                    <a:pt x="112" y="34"/>
                    <a:pt x="11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7" name="Freeform 71">
              <a:extLst>
                <a:ext uri="{FF2B5EF4-FFF2-40B4-BE49-F238E27FC236}">
                  <a16:creationId xmlns:a16="http://schemas.microsoft.com/office/drawing/2014/main" id="{646E239C-7852-449C-AAEE-D318847D2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1113" y="3821113"/>
              <a:ext cx="422275" cy="303213"/>
            </a:xfrm>
            <a:custGeom>
              <a:avLst/>
              <a:gdLst>
                <a:gd name="T0" fmla="*/ 123 w 128"/>
                <a:gd name="T1" fmla="*/ 2 h 92"/>
                <a:gd name="T2" fmla="*/ 98 w 128"/>
                <a:gd name="T3" fmla="*/ 35 h 92"/>
                <a:gd name="T4" fmla="*/ 69 w 128"/>
                <a:gd name="T5" fmla="*/ 36 h 92"/>
                <a:gd name="T6" fmla="*/ 67 w 128"/>
                <a:gd name="T7" fmla="*/ 43 h 92"/>
                <a:gd name="T8" fmla="*/ 100 w 128"/>
                <a:gd name="T9" fmla="*/ 69 h 92"/>
                <a:gd name="T10" fmla="*/ 104 w 128"/>
                <a:gd name="T11" fmla="*/ 66 h 92"/>
                <a:gd name="T12" fmla="*/ 103 w 128"/>
                <a:gd name="T13" fmla="*/ 82 h 92"/>
                <a:gd name="T14" fmla="*/ 96 w 128"/>
                <a:gd name="T15" fmla="*/ 92 h 92"/>
                <a:gd name="T16" fmla="*/ 86 w 128"/>
                <a:gd name="T17" fmla="*/ 88 h 92"/>
                <a:gd name="T18" fmla="*/ 50 w 128"/>
                <a:gd name="T19" fmla="*/ 50 h 92"/>
                <a:gd name="T20" fmla="*/ 0 w 128"/>
                <a:gd name="T21" fmla="*/ 42 h 92"/>
                <a:gd name="T22" fmla="*/ 11 w 128"/>
                <a:gd name="T23" fmla="*/ 3 h 92"/>
                <a:gd name="T24" fmla="*/ 22 w 128"/>
                <a:gd name="T25" fmla="*/ 1 h 92"/>
                <a:gd name="T26" fmla="*/ 65 w 128"/>
                <a:gd name="T27" fmla="*/ 19 h 92"/>
                <a:gd name="T28" fmla="*/ 123 w 128"/>
                <a:gd name="T29" fmla="*/ 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8" h="92">
                  <a:moveTo>
                    <a:pt x="123" y="2"/>
                  </a:moveTo>
                  <a:cubicBezTo>
                    <a:pt x="128" y="19"/>
                    <a:pt x="117" y="34"/>
                    <a:pt x="98" y="35"/>
                  </a:cubicBezTo>
                  <a:cubicBezTo>
                    <a:pt x="88" y="35"/>
                    <a:pt x="79" y="36"/>
                    <a:pt x="69" y="36"/>
                  </a:cubicBezTo>
                  <a:cubicBezTo>
                    <a:pt x="69" y="38"/>
                    <a:pt x="68" y="41"/>
                    <a:pt x="67" y="43"/>
                  </a:cubicBezTo>
                  <a:cubicBezTo>
                    <a:pt x="78" y="52"/>
                    <a:pt x="89" y="60"/>
                    <a:pt x="100" y="69"/>
                  </a:cubicBezTo>
                  <a:cubicBezTo>
                    <a:pt x="101" y="68"/>
                    <a:pt x="102" y="67"/>
                    <a:pt x="104" y="66"/>
                  </a:cubicBezTo>
                  <a:cubicBezTo>
                    <a:pt x="104" y="72"/>
                    <a:pt x="104" y="77"/>
                    <a:pt x="103" y="82"/>
                  </a:cubicBezTo>
                  <a:cubicBezTo>
                    <a:pt x="102" y="86"/>
                    <a:pt x="99" y="90"/>
                    <a:pt x="96" y="92"/>
                  </a:cubicBezTo>
                  <a:cubicBezTo>
                    <a:pt x="94" y="92"/>
                    <a:pt x="89" y="90"/>
                    <a:pt x="86" y="88"/>
                  </a:cubicBezTo>
                  <a:cubicBezTo>
                    <a:pt x="74" y="75"/>
                    <a:pt x="62" y="63"/>
                    <a:pt x="50" y="50"/>
                  </a:cubicBezTo>
                  <a:cubicBezTo>
                    <a:pt x="37" y="36"/>
                    <a:pt x="21" y="35"/>
                    <a:pt x="0" y="42"/>
                  </a:cubicBezTo>
                  <a:cubicBezTo>
                    <a:pt x="4" y="27"/>
                    <a:pt x="7" y="15"/>
                    <a:pt x="11" y="3"/>
                  </a:cubicBezTo>
                  <a:cubicBezTo>
                    <a:pt x="11" y="1"/>
                    <a:pt x="21" y="0"/>
                    <a:pt x="22" y="1"/>
                  </a:cubicBezTo>
                  <a:cubicBezTo>
                    <a:pt x="36" y="21"/>
                    <a:pt x="44" y="24"/>
                    <a:pt x="65" y="19"/>
                  </a:cubicBezTo>
                  <a:cubicBezTo>
                    <a:pt x="84" y="14"/>
                    <a:pt x="103" y="8"/>
                    <a:pt x="1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8" name="Freeform 72">
              <a:extLst>
                <a:ext uri="{FF2B5EF4-FFF2-40B4-BE49-F238E27FC236}">
                  <a16:creationId xmlns:a16="http://schemas.microsoft.com/office/drawing/2014/main" id="{94212087-17C1-4F60-B61C-703D306CBC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0576" y="2116138"/>
              <a:ext cx="352425" cy="379413"/>
            </a:xfrm>
            <a:custGeom>
              <a:avLst/>
              <a:gdLst>
                <a:gd name="T0" fmla="*/ 76 w 107"/>
                <a:gd name="T1" fmla="*/ 0 h 115"/>
                <a:gd name="T2" fmla="*/ 94 w 107"/>
                <a:gd name="T3" fmla="*/ 50 h 115"/>
                <a:gd name="T4" fmla="*/ 97 w 107"/>
                <a:gd name="T5" fmla="*/ 58 h 115"/>
                <a:gd name="T6" fmla="*/ 71 w 107"/>
                <a:gd name="T7" fmla="*/ 109 h 115"/>
                <a:gd name="T8" fmla="*/ 24 w 107"/>
                <a:gd name="T9" fmla="*/ 85 h 115"/>
                <a:gd name="T10" fmla="*/ 2 w 107"/>
                <a:gd name="T11" fmla="*/ 39 h 115"/>
                <a:gd name="T12" fmla="*/ 1 w 107"/>
                <a:gd name="T13" fmla="*/ 30 h 115"/>
                <a:gd name="T14" fmla="*/ 30 w 107"/>
                <a:gd name="T15" fmla="*/ 18 h 115"/>
                <a:gd name="T16" fmla="*/ 49 w 107"/>
                <a:gd name="T17" fmla="*/ 86 h 115"/>
                <a:gd name="T18" fmla="*/ 84 w 107"/>
                <a:gd name="T19" fmla="*/ 94 h 115"/>
                <a:gd name="T20" fmla="*/ 87 w 107"/>
                <a:gd name="T21" fmla="*/ 80 h 115"/>
                <a:gd name="T22" fmla="*/ 62 w 107"/>
                <a:gd name="T23" fmla="*/ 18 h 115"/>
                <a:gd name="T24" fmla="*/ 72 w 107"/>
                <a:gd name="T25" fmla="*/ 0 h 115"/>
                <a:gd name="T26" fmla="*/ 76 w 107"/>
                <a:gd name="T2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7" h="115">
                  <a:moveTo>
                    <a:pt x="76" y="0"/>
                  </a:moveTo>
                  <a:cubicBezTo>
                    <a:pt x="82" y="18"/>
                    <a:pt x="88" y="34"/>
                    <a:pt x="94" y="50"/>
                  </a:cubicBezTo>
                  <a:cubicBezTo>
                    <a:pt x="95" y="53"/>
                    <a:pt x="96" y="56"/>
                    <a:pt x="97" y="58"/>
                  </a:cubicBezTo>
                  <a:cubicBezTo>
                    <a:pt x="107" y="98"/>
                    <a:pt x="102" y="101"/>
                    <a:pt x="71" y="109"/>
                  </a:cubicBezTo>
                  <a:cubicBezTo>
                    <a:pt x="45" y="115"/>
                    <a:pt x="34" y="109"/>
                    <a:pt x="24" y="85"/>
                  </a:cubicBezTo>
                  <a:cubicBezTo>
                    <a:pt x="17" y="69"/>
                    <a:pt x="9" y="54"/>
                    <a:pt x="2" y="39"/>
                  </a:cubicBezTo>
                  <a:cubicBezTo>
                    <a:pt x="0" y="36"/>
                    <a:pt x="0" y="30"/>
                    <a:pt x="1" y="30"/>
                  </a:cubicBezTo>
                  <a:cubicBezTo>
                    <a:pt x="10" y="25"/>
                    <a:pt x="20" y="21"/>
                    <a:pt x="30" y="18"/>
                  </a:cubicBezTo>
                  <a:cubicBezTo>
                    <a:pt x="24" y="46"/>
                    <a:pt x="41" y="65"/>
                    <a:pt x="49" y="86"/>
                  </a:cubicBezTo>
                  <a:cubicBezTo>
                    <a:pt x="54" y="100"/>
                    <a:pt x="72" y="103"/>
                    <a:pt x="84" y="94"/>
                  </a:cubicBezTo>
                  <a:cubicBezTo>
                    <a:pt x="87" y="91"/>
                    <a:pt x="89" y="84"/>
                    <a:pt x="87" y="80"/>
                  </a:cubicBezTo>
                  <a:cubicBezTo>
                    <a:pt x="80" y="59"/>
                    <a:pt x="71" y="38"/>
                    <a:pt x="62" y="18"/>
                  </a:cubicBezTo>
                  <a:cubicBezTo>
                    <a:pt x="55" y="3"/>
                    <a:pt x="56" y="1"/>
                    <a:pt x="72" y="0"/>
                  </a:cubicBezTo>
                  <a:cubicBezTo>
                    <a:pt x="74" y="0"/>
                    <a:pt x="76" y="0"/>
                    <a:pt x="7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9" name="Freeform 73">
              <a:extLst>
                <a:ext uri="{FF2B5EF4-FFF2-40B4-BE49-F238E27FC236}">
                  <a16:creationId xmlns:a16="http://schemas.microsoft.com/office/drawing/2014/main" id="{6E3439DA-CF57-4443-95E5-234B446A46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6676" y="3416300"/>
              <a:ext cx="385763" cy="319088"/>
            </a:xfrm>
            <a:custGeom>
              <a:avLst/>
              <a:gdLst>
                <a:gd name="T0" fmla="*/ 8 w 117"/>
                <a:gd name="T1" fmla="*/ 72 h 97"/>
                <a:gd name="T2" fmla="*/ 14 w 117"/>
                <a:gd name="T3" fmla="*/ 25 h 97"/>
                <a:gd name="T4" fmla="*/ 93 w 117"/>
                <a:gd name="T5" fmla="*/ 40 h 97"/>
                <a:gd name="T6" fmla="*/ 101 w 117"/>
                <a:gd name="T7" fmla="*/ 24 h 97"/>
                <a:gd name="T8" fmla="*/ 94 w 117"/>
                <a:gd name="T9" fmla="*/ 9 h 97"/>
                <a:gd name="T10" fmla="*/ 116 w 117"/>
                <a:gd name="T11" fmla="*/ 0 h 97"/>
                <a:gd name="T12" fmla="*/ 116 w 117"/>
                <a:gd name="T13" fmla="*/ 83 h 97"/>
                <a:gd name="T14" fmla="*/ 93 w 117"/>
                <a:gd name="T15" fmla="*/ 93 h 97"/>
                <a:gd name="T16" fmla="*/ 96 w 117"/>
                <a:gd name="T17" fmla="*/ 82 h 97"/>
                <a:gd name="T18" fmla="*/ 84 w 117"/>
                <a:gd name="T19" fmla="*/ 63 h 97"/>
                <a:gd name="T20" fmla="*/ 62 w 117"/>
                <a:gd name="T21" fmla="*/ 61 h 97"/>
                <a:gd name="T22" fmla="*/ 8 w 117"/>
                <a:gd name="T23" fmla="*/ 72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" h="97">
                  <a:moveTo>
                    <a:pt x="8" y="72"/>
                  </a:moveTo>
                  <a:cubicBezTo>
                    <a:pt x="0" y="51"/>
                    <a:pt x="2" y="40"/>
                    <a:pt x="14" y="25"/>
                  </a:cubicBezTo>
                  <a:cubicBezTo>
                    <a:pt x="38" y="42"/>
                    <a:pt x="66" y="37"/>
                    <a:pt x="93" y="40"/>
                  </a:cubicBezTo>
                  <a:cubicBezTo>
                    <a:pt x="102" y="42"/>
                    <a:pt x="106" y="32"/>
                    <a:pt x="101" y="24"/>
                  </a:cubicBezTo>
                  <a:cubicBezTo>
                    <a:pt x="99" y="19"/>
                    <a:pt x="97" y="14"/>
                    <a:pt x="94" y="9"/>
                  </a:cubicBezTo>
                  <a:cubicBezTo>
                    <a:pt x="101" y="6"/>
                    <a:pt x="108" y="3"/>
                    <a:pt x="116" y="0"/>
                  </a:cubicBezTo>
                  <a:cubicBezTo>
                    <a:pt x="116" y="30"/>
                    <a:pt x="117" y="57"/>
                    <a:pt x="116" y="83"/>
                  </a:cubicBezTo>
                  <a:cubicBezTo>
                    <a:pt x="115" y="97"/>
                    <a:pt x="102" y="89"/>
                    <a:pt x="93" y="93"/>
                  </a:cubicBezTo>
                  <a:cubicBezTo>
                    <a:pt x="95" y="88"/>
                    <a:pt x="95" y="85"/>
                    <a:pt x="96" y="82"/>
                  </a:cubicBezTo>
                  <a:cubicBezTo>
                    <a:pt x="104" y="64"/>
                    <a:pt x="103" y="63"/>
                    <a:pt x="84" y="63"/>
                  </a:cubicBezTo>
                  <a:cubicBezTo>
                    <a:pt x="77" y="63"/>
                    <a:pt x="69" y="63"/>
                    <a:pt x="62" y="61"/>
                  </a:cubicBezTo>
                  <a:cubicBezTo>
                    <a:pt x="43" y="56"/>
                    <a:pt x="25" y="57"/>
                    <a:pt x="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0" name="Freeform 74">
              <a:extLst>
                <a:ext uri="{FF2B5EF4-FFF2-40B4-BE49-F238E27FC236}">
                  <a16:creationId xmlns:a16="http://schemas.microsoft.com/office/drawing/2014/main" id="{5EE211B5-3CF8-43E9-9D34-26599672E9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0976" y="2773363"/>
              <a:ext cx="371475" cy="315913"/>
            </a:xfrm>
            <a:custGeom>
              <a:avLst/>
              <a:gdLst>
                <a:gd name="T0" fmla="*/ 113 w 113"/>
                <a:gd name="T1" fmla="*/ 18 h 96"/>
                <a:gd name="T2" fmla="*/ 96 w 113"/>
                <a:gd name="T3" fmla="*/ 32 h 96"/>
                <a:gd name="T4" fmla="*/ 70 w 113"/>
                <a:gd name="T5" fmla="*/ 31 h 96"/>
                <a:gd name="T6" fmla="*/ 62 w 113"/>
                <a:gd name="T7" fmla="*/ 52 h 96"/>
                <a:gd name="T8" fmla="*/ 86 w 113"/>
                <a:gd name="T9" fmla="*/ 75 h 96"/>
                <a:gd name="T10" fmla="*/ 71 w 113"/>
                <a:gd name="T11" fmla="*/ 94 h 96"/>
                <a:gd name="T12" fmla="*/ 59 w 113"/>
                <a:gd name="T13" fmla="*/ 91 h 96"/>
                <a:gd name="T14" fmla="*/ 2 w 113"/>
                <a:gd name="T15" fmla="*/ 16 h 96"/>
                <a:gd name="T16" fmla="*/ 1 w 113"/>
                <a:gd name="T17" fmla="*/ 4 h 96"/>
                <a:gd name="T18" fmla="*/ 12 w 113"/>
                <a:gd name="T19" fmla="*/ 1 h 96"/>
                <a:gd name="T20" fmla="*/ 113 w 113"/>
                <a:gd name="T21" fmla="*/ 18 h 96"/>
                <a:gd name="T22" fmla="*/ 22 w 113"/>
                <a:gd name="T23" fmla="*/ 15 h 96"/>
                <a:gd name="T24" fmla="*/ 45 w 113"/>
                <a:gd name="T25" fmla="*/ 43 h 96"/>
                <a:gd name="T26" fmla="*/ 55 w 113"/>
                <a:gd name="T27" fmla="*/ 23 h 96"/>
                <a:gd name="T28" fmla="*/ 22 w 113"/>
                <a:gd name="T29" fmla="*/ 1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3" h="96">
                  <a:moveTo>
                    <a:pt x="113" y="18"/>
                  </a:moveTo>
                  <a:cubicBezTo>
                    <a:pt x="113" y="34"/>
                    <a:pt x="108" y="38"/>
                    <a:pt x="96" y="32"/>
                  </a:cubicBezTo>
                  <a:cubicBezTo>
                    <a:pt x="87" y="28"/>
                    <a:pt x="78" y="21"/>
                    <a:pt x="70" y="31"/>
                  </a:cubicBezTo>
                  <a:cubicBezTo>
                    <a:pt x="65" y="37"/>
                    <a:pt x="60" y="47"/>
                    <a:pt x="62" y="52"/>
                  </a:cubicBezTo>
                  <a:cubicBezTo>
                    <a:pt x="66" y="60"/>
                    <a:pt x="76" y="66"/>
                    <a:pt x="86" y="75"/>
                  </a:cubicBezTo>
                  <a:cubicBezTo>
                    <a:pt x="83" y="79"/>
                    <a:pt x="78" y="87"/>
                    <a:pt x="71" y="94"/>
                  </a:cubicBezTo>
                  <a:cubicBezTo>
                    <a:pt x="69" y="96"/>
                    <a:pt x="61" y="93"/>
                    <a:pt x="59" y="91"/>
                  </a:cubicBezTo>
                  <a:cubicBezTo>
                    <a:pt x="40" y="66"/>
                    <a:pt x="21" y="41"/>
                    <a:pt x="2" y="16"/>
                  </a:cubicBezTo>
                  <a:cubicBezTo>
                    <a:pt x="0" y="13"/>
                    <a:pt x="0" y="7"/>
                    <a:pt x="1" y="4"/>
                  </a:cubicBezTo>
                  <a:cubicBezTo>
                    <a:pt x="3" y="2"/>
                    <a:pt x="9" y="0"/>
                    <a:pt x="12" y="1"/>
                  </a:cubicBezTo>
                  <a:cubicBezTo>
                    <a:pt x="46" y="6"/>
                    <a:pt x="79" y="12"/>
                    <a:pt x="113" y="18"/>
                  </a:cubicBezTo>
                  <a:close/>
                  <a:moveTo>
                    <a:pt x="22" y="15"/>
                  </a:moveTo>
                  <a:cubicBezTo>
                    <a:pt x="31" y="26"/>
                    <a:pt x="37" y="34"/>
                    <a:pt x="45" y="43"/>
                  </a:cubicBezTo>
                  <a:cubicBezTo>
                    <a:pt x="48" y="35"/>
                    <a:pt x="51" y="29"/>
                    <a:pt x="55" y="23"/>
                  </a:cubicBezTo>
                  <a:cubicBezTo>
                    <a:pt x="44" y="20"/>
                    <a:pt x="35" y="18"/>
                    <a:pt x="2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1" name="Freeform 75">
              <a:extLst>
                <a:ext uri="{FF2B5EF4-FFF2-40B4-BE49-F238E27FC236}">
                  <a16:creationId xmlns:a16="http://schemas.microsoft.com/office/drawing/2014/main" id="{3F9204C9-4FAD-4F53-BA29-C12C5BEF1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7626" y="3132138"/>
              <a:ext cx="422275" cy="257175"/>
            </a:xfrm>
            <a:custGeom>
              <a:avLst/>
              <a:gdLst>
                <a:gd name="T0" fmla="*/ 23 w 128"/>
                <a:gd name="T1" fmla="*/ 30 h 78"/>
                <a:gd name="T2" fmla="*/ 82 w 128"/>
                <a:gd name="T3" fmla="*/ 22 h 78"/>
                <a:gd name="T4" fmla="*/ 108 w 128"/>
                <a:gd name="T5" fmla="*/ 0 h 78"/>
                <a:gd name="T6" fmla="*/ 119 w 128"/>
                <a:gd name="T7" fmla="*/ 13 h 78"/>
                <a:gd name="T8" fmla="*/ 126 w 128"/>
                <a:gd name="T9" fmla="*/ 39 h 78"/>
                <a:gd name="T10" fmla="*/ 113 w 128"/>
                <a:gd name="T11" fmla="*/ 52 h 78"/>
                <a:gd name="T12" fmla="*/ 46 w 128"/>
                <a:gd name="T13" fmla="*/ 54 h 78"/>
                <a:gd name="T14" fmla="*/ 21 w 128"/>
                <a:gd name="T15" fmla="*/ 70 h 78"/>
                <a:gd name="T16" fmla="*/ 7 w 128"/>
                <a:gd name="T17" fmla="*/ 69 h 78"/>
                <a:gd name="T18" fmla="*/ 1 w 128"/>
                <a:gd name="T19" fmla="*/ 26 h 78"/>
                <a:gd name="T20" fmla="*/ 8 w 128"/>
                <a:gd name="T21" fmla="*/ 16 h 78"/>
                <a:gd name="T22" fmla="*/ 23 w 128"/>
                <a:gd name="T23" fmla="*/ 3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78">
                  <a:moveTo>
                    <a:pt x="23" y="30"/>
                  </a:moveTo>
                  <a:cubicBezTo>
                    <a:pt x="41" y="28"/>
                    <a:pt x="62" y="25"/>
                    <a:pt x="82" y="22"/>
                  </a:cubicBezTo>
                  <a:cubicBezTo>
                    <a:pt x="95" y="21"/>
                    <a:pt x="105" y="18"/>
                    <a:pt x="108" y="0"/>
                  </a:cubicBezTo>
                  <a:cubicBezTo>
                    <a:pt x="113" y="6"/>
                    <a:pt x="118" y="9"/>
                    <a:pt x="119" y="13"/>
                  </a:cubicBezTo>
                  <a:cubicBezTo>
                    <a:pt x="122" y="21"/>
                    <a:pt x="124" y="30"/>
                    <a:pt x="126" y="39"/>
                  </a:cubicBezTo>
                  <a:cubicBezTo>
                    <a:pt x="128" y="49"/>
                    <a:pt x="122" y="56"/>
                    <a:pt x="113" y="52"/>
                  </a:cubicBezTo>
                  <a:cubicBezTo>
                    <a:pt x="90" y="40"/>
                    <a:pt x="68" y="51"/>
                    <a:pt x="46" y="54"/>
                  </a:cubicBezTo>
                  <a:cubicBezTo>
                    <a:pt x="35" y="55"/>
                    <a:pt x="25" y="57"/>
                    <a:pt x="21" y="70"/>
                  </a:cubicBezTo>
                  <a:cubicBezTo>
                    <a:pt x="19" y="77"/>
                    <a:pt x="9" y="78"/>
                    <a:pt x="7" y="69"/>
                  </a:cubicBezTo>
                  <a:cubicBezTo>
                    <a:pt x="3" y="55"/>
                    <a:pt x="2" y="41"/>
                    <a:pt x="1" y="26"/>
                  </a:cubicBezTo>
                  <a:cubicBezTo>
                    <a:pt x="0" y="23"/>
                    <a:pt x="5" y="20"/>
                    <a:pt x="8" y="16"/>
                  </a:cubicBezTo>
                  <a:cubicBezTo>
                    <a:pt x="12" y="20"/>
                    <a:pt x="17" y="24"/>
                    <a:pt x="2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2" name="Freeform 76">
              <a:extLst>
                <a:ext uri="{FF2B5EF4-FFF2-40B4-BE49-F238E27FC236}">
                  <a16:creationId xmlns:a16="http://schemas.microsoft.com/office/drawing/2014/main" id="{73DDF204-267B-4DAA-A55D-1F5C6DDF49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9913" y="4432300"/>
              <a:ext cx="285750" cy="331788"/>
            </a:xfrm>
            <a:custGeom>
              <a:avLst/>
              <a:gdLst>
                <a:gd name="T0" fmla="*/ 19 w 87"/>
                <a:gd name="T1" fmla="*/ 100 h 101"/>
                <a:gd name="T2" fmla="*/ 6 w 87"/>
                <a:gd name="T3" fmla="*/ 81 h 101"/>
                <a:gd name="T4" fmla="*/ 31 w 87"/>
                <a:gd name="T5" fmla="*/ 46 h 101"/>
                <a:gd name="T6" fmla="*/ 29 w 87"/>
                <a:gd name="T7" fmla="*/ 18 h 101"/>
                <a:gd name="T8" fmla="*/ 28 w 87"/>
                <a:gd name="T9" fmla="*/ 6 h 101"/>
                <a:gd name="T10" fmla="*/ 42 w 87"/>
                <a:gd name="T11" fmla="*/ 1 h 101"/>
                <a:gd name="T12" fmla="*/ 64 w 87"/>
                <a:gd name="T13" fmla="*/ 1 h 101"/>
                <a:gd name="T14" fmla="*/ 87 w 87"/>
                <a:gd name="T15" fmla="*/ 3 h 101"/>
                <a:gd name="T16" fmla="*/ 82 w 87"/>
                <a:gd name="T17" fmla="*/ 22 h 101"/>
                <a:gd name="T18" fmla="*/ 32 w 87"/>
                <a:gd name="T19" fmla="*/ 92 h 101"/>
                <a:gd name="T20" fmla="*/ 19 w 87"/>
                <a:gd name="T21" fmla="*/ 10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101">
                  <a:moveTo>
                    <a:pt x="19" y="100"/>
                  </a:moveTo>
                  <a:cubicBezTo>
                    <a:pt x="6" y="101"/>
                    <a:pt x="0" y="90"/>
                    <a:pt x="6" y="81"/>
                  </a:cubicBezTo>
                  <a:cubicBezTo>
                    <a:pt x="13" y="69"/>
                    <a:pt x="22" y="57"/>
                    <a:pt x="31" y="46"/>
                  </a:cubicBezTo>
                  <a:cubicBezTo>
                    <a:pt x="39" y="36"/>
                    <a:pt x="44" y="27"/>
                    <a:pt x="29" y="18"/>
                  </a:cubicBezTo>
                  <a:cubicBezTo>
                    <a:pt x="27" y="17"/>
                    <a:pt x="26" y="8"/>
                    <a:pt x="28" y="6"/>
                  </a:cubicBezTo>
                  <a:cubicBezTo>
                    <a:pt x="31" y="3"/>
                    <a:pt x="37" y="1"/>
                    <a:pt x="42" y="1"/>
                  </a:cubicBezTo>
                  <a:cubicBezTo>
                    <a:pt x="49" y="0"/>
                    <a:pt x="56" y="0"/>
                    <a:pt x="64" y="1"/>
                  </a:cubicBezTo>
                  <a:cubicBezTo>
                    <a:pt x="72" y="1"/>
                    <a:pt x="79" y="2"/>
                    <a:pt x="87" y="3"/>
                  </a:cubicBezTo>
                  <a:cubicBezTo>
                    <a:pt x="86" y="9"/>
                    <a:pt x="86" y="17"/>
                    <a:pt x="82" y="22"/>
                  </a:cubicBezTo>
                  <a:cubicBezTo>
                    <a:pt x="66" y="46"/>
                    <a:pt x="49" y="69"/>
                    <a:pt x="32" y="92"/>
                  </a:cubicBezTo>
                  <a:cubicBezTo>
                    <a:pt x="28" y="97"/>
                    <a:pt x="21" y="99"/>
                    <a:pt x="19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3" name="Freeform 77">
              <a:extLst>
                <a:ext uri="{FF2B5EF4-FFF2-40B4-BE49-F238E27FC236}">
                  <a16:creationId xmlns:a16="http://schemas.microsoft.com/office/drawing/2014/main" id="{6333112B-A62B-423D-A85C-9ECB30C5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6576" y="2082800"/>
              <a:ext cx="300038" cy="366713"/>
            </a:xfrm>
            <a:custGeom>
              <a:avLst/>
              <a:gdLst>
                <a:gd name="T0" fmla="*/ 91 w 91"/>
                <a:gd name="T1" fmla="*/ 27 h 111"/>
                <a:gd name="T2" fmla="*/ 40 w 91"/>
                <a:gd name="T3" fmla="*/ 89 h 111"/>
                <a:gd name="T4" fmla="*/ 16 w 91"/>
                <a:gd name="T5" fmla="*/ 104 h 111"/>
                <a:gd name="T6" fmla="*/ 6 w 91"/>
                <a:gd name="T7" fmla="*/ 78 h 111"/>
                <a:gd name="T8" fmla="*/ 0 w 91"/>
                <a:gd name="T9" fmla="*/ 15 h 111"/>
                <a:gd name="T10" fmla="*/ 4 w 91"/>
                <a:gd name="T11" fmla="*/ 0 h 111"/>
                <a:gd name="T12" fmla="*/ 29 w 91"/>
                <a:gd name="T13" fmla="*/ 5 h 111"/>
                <a:gd name="T14" fmla="*/ 28 w 91"/>
                <a:gd name="T15" fmla="*/ 19 h 111"/>
                <a:gd name="T16" fmla="*/ 25 w 91"/>
                <a:gd name="T17" fmla="*/ 70 h 111"/>
                <a:gd name="T18" fmla="*/ 38 w 91"/>
                <a:gd name="T19" fmla="*/ 72 h 111"/>
                <a:gd name="T20" fmla="*/ 66 w 91"/>
                <a:gd name="T21" fmla="*/ 26 h 111"/>
                <a:gd name="T22" fmla="*/ 91 w 91"/>
                <a:gd name="T23" fmla="*/ 2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1">
                  <a:moveTo>
                    <a:pt x="91" y="27"/>
                  </a:moveTo>
                  <a:cubicBezTo>
                    <a:pt x="74" y="48"/>
                    <a:pt x="57" y="69"/>
                    <a:pt x="40" y="89"/>
                  </a:cubicBezTo>
                  <a:cubicBezTo>
                    <a:pt x="33" y="97"/>
                    <a:pt x="27" y="111"/>
                    <a:pt x="16" y="104"/>
                  </a:cubicBezTo>
                  <a:cubicBezTo>
                    <a:pt x="10" y="101"/>
                    <a:pt x="8" y="87"/>
                    <a:pt x="6" y="78"/>
                  </a:cubicBezTo>
                  <a:cubicBezTo>
                    <a:pt x="4" y="57"/>
                    <a:pt x="2" y="36"/>
                    <a:pt x="0" y="15"/>
                  </a:cubicBezTo>
                  <a:cubicBezTo>
                    <a:pt x="0" y="10"/>
                    <a:pt x="3" y="0"/>
                    <a:pt x="4" y="0"/>
                  </a:cubicBezTo>
                  <a:cubicBezTo>
                    <a:pt x="12" y="0"/>
                    <a:pt x="21" y="2"/>
                    <a:pt x="29" y="5"/>
                  </a:cubicBezTo>
                  <a:cubicBezTo>
                    <a:pt x="30" y="5"/>
                    <a:pt x="28" y="14"/>
                    <a:pt x="28" y="19"/>
                  </a:cubicBezTo>
                  <a:cubicBezTo>
                    <a:pt x="27" y="36"/>
                    <a:pt x="25" y="53"/>
                    <a:pt x="25" y="70"/>
                  </a:cubicBezTo>
                  <a:cubicBezTo>
                    <a:pt x="26" y="78"/>
                    <a:pt x="33" y="80"/>
                    <a:pt x="38" y="72"/>
                  </a:cubicBezTo>
                  <a:cubicBezTo>
                    <a:pt x="47" y="57"/>
                    <a:pt x="63" y="46"/>
                    <a:pt x="66" y="26"/>
                  </a:cubicBezTo>
                  <a:cubicBezTo>
                    <a:pt x="68" y="15"/>
                    <a:pt x="81" y="16"/>
                    <a:pt x="9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4" name="Freeform 78">
              <a:extLst>
                <a:ext uri="{FF2B5EF4-FFF2-40B4-BE49-F238E27FC236}">
                  <a16:creationId xmlns:a16="http://schemas.microsoft.com/office/drawing/2014/main" id="{7B37ED85-F809-4408-B7A3-2785B5CEE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2576" y="2033588"/>
              <a:ext cx="131763" cy="346075"/>
            </a:xfrm>
            <a:custGeom>
              <a:avLst/>
              <a:gdLst>
                <a:gd name="T0" fmla="*/ 40 w 40"/>
                <a:gd name="T1" fmla="*/ 5 h 105"/>
                <a:gd name="T2" fmla="*/ 30 w 40"/>
                <a:gd name="T3" fmla="*/ 102 h 105"/>
                <a:gd name="T4" fmla="*/ 0 w 40"/>
                <a:gd name="T5" fmla="*/ 105 h 105"/>
                <a:gd name="T6" fmla="*/ 9 w 40"/>
                <a:gd name="T7" fmla="*/ 56 h 105"/>
                <a:gd name="T8" fmla="*/ 8 w 40"/>
                <a:gd name="T9" fmla="*/ 16 h 105"/>
                <a:gd name="T10" fmla="*/ 9 w 40"/>
                <a:gd name="T11" fmla="*/ 3 h 105"/>
                <a:gd name="T12" fmla="*/ 22 w 40"/>
                <a:gd name="T13" fmla="*/ 1 h 105"/>
                <a:gd name="T14" fmla="*/ 40 w 40"/>
                <a:gd name="T15" fmla="*/ 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105">
                  <a:moveTo>
                    <a:pt x="40" y="5"/>
                  </a:moveTo>
                  <a:cubicBezTo>
                    <a:pt x="36" y="38"/>
                    <a:pt x="33" y="69"/>
                    <a:pt x="30" y="102"/>
                  </a:cubicBezTo>
                  <a:cubicBezTo>
                    <a:pt x="23" y="103"/>
                    <a:pt x="12" y="104"/>
                    <a:pt x="0" y="105"/>
                  </a:cubicBezTo>
                  <a:cubicBezTo>
                    <a:pt x="3" y="87"/>
                    <a:pt x="8" y="72"/>
                    <a:pt x="9" y="56"/>
                  </a:cubicBezTo>
                  <a:cubicBezTo>
                    <a:pt x="10" y="43"/>
                    <a:pt x="8" y="30"/>
                    <a:pt x="8" y="16"/>
                  </a:cubicBezTo>
                  <a:cubicBezTo>
                    <a:pt x="8" y="12"/>
                    <a:pt x="7" y="6"/>
                    <a:pt x="9" y="3"/>
                  </a:cubicBezTo>
                  <a:cubicBezTo>
                    <a:pt x="12" y="0"/>
                    <a:pt x="18" y="0"/>
                    <a:pt x="22" y="1"/>
                  </a:cubicBezTo>
                  <a:cubicBezTo>
                    <a:pt x="29" y="2"/>
                    <a:pt x="36" y="4"/>
                    <a:pt x="4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5" name="Freeform 79">
              <a:extLst>
                <a:ext uri="{FF2B5EF4-FFF2-40B4-BE49-F238E27FC236}">
                  <a16:creationId xmlns:a16="http://schemas.microsoft.com/office/drawing/2014/main" id="{7554423C-33AB-4F0C-9740-A5B5D6B497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9551" y="3630613"/>
              <a:ext cx="741363" cy="711200"/>
            </a:xfrm>
            <a:custGeom>
              <a:avLst/>
              <a:gdLst>
                <a:gd name="T0" fmla="*/ 89 w 225"/>
                <a:gd name="T1" fmla="*/ 97 h 216"/>
                <a:gd name="T2" fmla="*/ 47 w 225"/>
                <a:gd name="T3" fmla="*/ 105 h 216"/>
                <a:gd name="T4" fmla="*/ 5 w 225"/>
                <a:gd name="T5" fmla="*/ 116 h 216"/>
                <a:gd name="T6" fmla="*/ 19 w 225"/>
                <a:gd name="T7" fmla="*/ 83 h 216"/>
                <a:gd name="T8" fmla="*/ 83 w 225"/>
                <a:gd name="T9" fmla="*/ 60 h 216"/>
                <a:gd name="T10" fmla="*/ 96 w 225"/>
                <a:gd name="T11" fmla="*/ 57 h 216"/>
                <a:gd name="T12" fmla="*/ 96 w 225"/>
                <a:gd name="T13" fmla="*/ 50 h 216"/>
                <a:gd name="T14" fmla="*/ 65 w 225"/>
                <a:gd name="T15" fmla="*/ 48 h 216"/>
                <a:gd name="T16" fmla="*/ 42 w 225"/>
                <a:gd name="T17" fmla="*/ 39 h 216"/>
                <a:gd name="T18" fmla="*/ 62 w 225"/>
                <a:gd name="T19" fmla="*/ 13 h 216"/>
                <a:gd name="T20" fmla="*/ 152 w 225"/>
                <a:gd name="T21" fmla="*/ 6 h 216"/>
                <a:gd name="T22" fmla="*/ 154 w 225"/>
                <a:gd name="T23" fmla="*/ 12 h 216"/>
                <a:gd name="T24" fmla="*/ 146 w 225"/>
                <a:gd name="T25" fmla="*/ 32 h 216"/>
                <a:gd name="T26" fmla="*/ 145 w 225"/>
                <a:gd name="T27" fmla="*/ 46 h 216"/>
                <a:gd name="T28" fmla="*/ 159 w 225"/>
                <a:gd name="T29" fmla="*/ 45 h 216"/>
                <a:gd name="T30" fmla="*/ 187 w 225"/>
                <a:gd name="T31" fmla="*/ 23 h 216"/>
                <a:gd name="T32" fmla="*/ 203 w 225"/>
                <a:gd name="T33" fmla="*/ 6 h 216"/>
                <a:gd name="T34" fmla="*/ 224 w 225"/>
                <a:gd name="T35" fmla="*/ 17 h 216"/>
                <a:gd name="T36" fmla="*/ 217 w 225"/>
                <a:gd name="T37" fmla="*/ 106 h 216"/>
                <a:gd name="T38" fmla="*/ 171 w 225"/>
                <a:gd name="T39" fmla="*/ 135 h 216"/>
                <a:gd name="T40" fmla="*/ 139 w 225"/>
                <a:gd name="T41" fmla="*/ 141 h 216"/>
                <a:gd name="T42" fmla="*/ 156 w 225"/>
                <a:gd name="T43" fmla="*/ 180 h 216"/>
                <a:gd name="T44" fmla="*/ 161 w 225"/>
                <a:gd name="T45" fmla="*/ 197 h 216"/>
                <a:gd name="T46" fmla="*/ 159 w 225"/>
                <a:gd name="T47" fmla="*/ 214 h 216"/>
                <a:gd name="T48" fmla="*/ 139 w 225"/>
                <a:gd name="T49" fmla="*/ 212 h 216"/>
                <a:gd name="T50" fmla="*/ 97 w 225"/>
                <a:gd name="T51" fmla="*/ 166 h 216"/>
                <a:gd name="T52" fmla="*/ 73 w 225"/>
                <a:gd name="T53" fmla="*/ 159 h 216"/>
                <a:gd name="T54" fmla="*/ 24 w 225"/>
                <a:gd name="T55" fmla="*/ 178 h 216"/>
                <a:gd name="T56" fmla="*/ 2 w 225"/>
                <a:gd name="T57" fmla="*/ 174 h 216"/>
                <a:gd name="T58" fmla="*/ 8 w 225"/>
                <a:gd name="T59" fmla="*/ 154 h 216"/>
                <a:gd name="T60" fmla="*/ 65 w 225"/>
                <a:gd name="T61" fmla="*/ 121 h 216"/>
                <a:gd name="T62" fmla="*/ 89 w 225"/>
                <a:gd name="T63" fmla="*/ 97 h 216"/>
                <a:gd name="T64" fmla="*/ 178 w 225"/>
                <a:gd name="T65" fmla="*/ 75 h 216"/>
                <a:gd name="T66" fmla="*/ 146 w 225"/>
                <a:gd name="T67" fmla="*/ 75 h 216"/>
                <a:gd name="T68" fmla="*/ 138 w 225"/>
                <a:gd name="T69" fmla="*/ 83 h 216"/>
                <a:gd name="T70" fmla="*/ 141 w 225"/>
                <a:gd name="T71" fmla="*/ 94 h 216"/>
                <a:gd name="T72" fmla="*/ 168 w 225"/>
                <a:gd name="T73" fmla="*/ 92 h 216"/>
                <a:gd name="T74" fmla="*/ 178 w 225"/>
                <a:gd name="T75" fmla="*/ 7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5" h="216">
                  <a:moveTo>
                    <a:pt x="89" y="97"/>
                  </a:moveTo>
                  <a:cubicBezTo>
                    <a:pt x="75" y="100"/>
                    <a:pt x="61" y="102"/>
                    <a:pt x="47" y="105"/>
                  </a:cubicBezTo>
                  <a:cubicBezTo>
                    <a:pt x="33" y="108"/>
                    <a:pt x="20" y="112"/>
                    <a:pt x="5" y="116"/>
                  </a:cubicBezTo>
                  <a:cubicBezTo>
                    <a:pt x="0" y="98"/>
                    <a:pt x="11" y="90"/>
                    <a:pt x="19" y="83"/>
                  </a:cubicBezTo>
                  <a:cubicBezTo>
                    <a:pt x="38" y="67"/>
                    <a:pt x="60" y="63"/>
                    <a:pt x="83" y="60"/>
                  </a:cubicBezTo>
                  <a:cubicBezTo>
                    <a:pt x="88" y="60"/>
                    <a:pt x="92" y="58"/>
                    <a:pt x="96" y="57"/>
                  </a:cubicBezTo>
                  <a:cubicBezTo>
                    <a:pt x="96" y="55"/>
                    <a:pt x="96" y="53"/>
                    <a:pt x="96" y="50"/>
                  </a:cubicBezTo>
                  <a:cubicBezTo>
                    <a:pt x="86" y="50"/>
                    <a:pt x="76" y="49"/>
                    <a:pt x="65" y="48"/>
                  </a:cubicBezTo>
                  <a:cubicBezTo>
                    <a:pt x="57" y="47"/>
                    <a:pt x="45" y="52"/>
                    <a:pt x="42" y="39"/>
                  </a:cubicBezTo>
                  <a:cubicBezTo>
                    <a:pt x="39" y="29"/>
                    <a:pt x="51" y="14"/>
                    <a:pt x="62" y="13"/>
                  </a:cubicBezTo>
                  <a:cubicBezTo>
                    <a:pt x="92" y="10"/>
                    <a:pt x="122" y="8"/>
                    <a:pt x="152" y="6"/>
                  </a:cubicBezTo>
                  <a:cubicBezTo>
                    <a:pt x="152" y="8"/>
                    <a:pt x="153" y="10"/>
                    <a:pt x="154" y="12"/>
                  </a:cubicBezTo>
                  <a:cubicBezTo>
                    <a:pt x="151" y="18"/>
                    <a:pt x="148" y="25"/>
                    <a:pt x="146" y="32"/>
                  </a:cubicBezTo>
                  <a:cubicBezTo>
                    <a:pt x="145" y="36"/>
                    <a:pt x="145" y="41"/>
                    <a:pt x="145" y="46"/>
                  </a:cubicBezTo>
                  <a:cubicBezTo>
                    <a:pt x="149" y="46"/>
                    <a:pt x="154" y="47"/>
                    <a:pt x="159" y="45"/>
                  </a:cubicBezTo>
                  <a:cubicBezTo>
                    <a:pt x="171" y="42"/>
                    <a:pt x="181" y="35"/>
                    <a:pt x="187" y="23"/>
                  </a:cubicBezTo>
                  <a:cubicBezTo>
                    <a:pt x="190" y="16"/>
                    <a:pt x="196" y="10"/>
                    <a:pt x="203" y="6"/>
                  </a:cubicBezTo>
                  <a:cubicBezTo>
                    <a:pt x="213" y="0"/>
                    <a:pt x="225" y="6"/>
                    <a:pt x="224" y="17"/>
                  </a:cubicBezTo>
                  <a:cubicBezTo>
                    <a:pt x="223" y="47"/>
                    <a:pt x="222" y="77"/>
                    <a:pt x="217" y="106"/>
                  </a:cubicBezTo>
                  <a:cubicBezTo>
                    <a:pt x="213" y="130"/>
                    <a:pt x="191" y="131"/>
                    <a:pt x="171" y="135"/>
                  </a:cubicBezTo>
                  <a:cubicBezTo>
                    <a:pt x="161" y="136"/>
                    <a:pt x="151" y="139"/>
                    <a:pt x="139" y="141"/>
                  </a:cubicBezTo>
                  <a:cubicBezTo>
                    <a:pt x="145" y="156"/>
                    <a:pt x="150" y="168"/>
                    <a:pt x="156" y="180"/>
                  </a:cubicBezTo>
                  <a:cubicBezTo>
                    <a:pt x="158" y="186"/>
                    <a:pt x="161" y="191"/>
                    <a:pt x="161" y="197"/>
                  </a:cubicBezTo>
                  <a:cubicBezTo>
                    <a:pt x="162" y="203"/>
                    <a:pt x="161" y="214"/>
                    <a:pt x="159" y="214"/>
                  </a:cubicBezTo>
                  <a:cubicBezTo>
                    <a:pt x="153" y="216"/>
                    <a:pt x="143" y="216"/>
                    <a:pt x="139" y="212"/>
                  </a:cubicBezTo>
                  <a:cubicBezTo>
                    <a:pt x="124" y="198"/>
                    <a:pt x="109" y="182"/>
                    <a:pt x="97" y="166"/>
                  </a:cubicBezTo>
                  <a:cubicBezTo>
                    <a:pt x="89" y="156"/>
                    <a:pt x="83" y="155"/>
                    <a:pt x="73" y="159"/>
                  </a:cubicBezTo>
                  <a:cubicBezTo>
                    <a:pt x="57" y="166"/>
                    <a:pt x="41" y="173"/>
                    <a:pt x="24" y="178"/>
                  </a:cubicBezTo>
                  <a:cubicBezTo>
                    <a:pt x="18" y="179"/>
                    <a:pt x="10" y="175"/>
                    <a:pt x="2" y="174"/>
                  </a:cubicBezTo>
                  <a:cubicBezTo>
                    <a:pt x="4" y="167"/>
                    <a:pt x="4" y="157"/>
                    <a:pt x="8" y="154"/>
                  </a:cubicBezTo>
                  <a:cubicBezTo>
                    <a:pt x="26" y="142"/>
                    <a:pt x="45" y="129"/>
                    <a:pt x="65" y="121"/>
                  </a:cubicBezTo>
                  <a:cubicBezTo>
                    <a:pt x="80" y="115"/>
                    <a:pt x="88" y="113"/>
                    <a:pt x="89" y="97"/>
                  </a:cubicBezTo>
                  <a:close/>
                  <a:moveTo>
                    <a:pt x="178" y="75"/>
                  </a:moveTo>
                  <a:cubicBezTo>
                    <a:pt x="164" y="75"/>
                    <a:pt x="155" y="74"/>
                    <a:pt x="146" y="75"/>
                  </a:cubicBezTo>
                  <a:cubicBezTo>
                    <a:pt x="143" y="75"/>
                    <a:pt x="139" y="80"/>
                    <a:pt x="138" y="83"/>
                  </a:cubicBezTo>
                  <a:cubicBezTo>
                    <a:pt x="137" y="86"/>
                    <a:pt x="140" y="94"/>
                    <a:pt x="141" y="94"/>
                  </a:cubicBezTo>
                  <a:cubicBezTo>
                    <a:pt x="150" y="94"/>
                    <a:pt x="160" y="94"/>
                    <a:pt x="168" y="92"/>
                  </a:cubicBezTo>
                  <a:cubicBezTo>
                    <a:pt x="172" y="90"/>
                    <a:pt x="173" y="83"/>
                    <a:pt x="178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6" name="Freeform 80">
              <a:extLst>
                <a:ext uri="{FF2B5EF4-FFF2-40B4-BE49-F238E27FC236}">
                  <a16:creationId xmlns:a16="http://schemas.microsoft.com/office/drawing/2014/main" id="{81671658-C320-4ADB-90B3-065635F3D3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28926" y="3336925"/>
              <a:ext cx="676275" cy="287338"/>
            </a:xfrm>
            <a:custGeom>
              <a:avLst/>
              <a:gdLst>
                <a:gd name="T0" fmla="*/ 60 w 205"/>
                <a:gd name="T1" fmla="*/ 6 h 87"/>
                <a:gd name="T2" fmla="*/ 108 w 205"/>
                <a:gd name="T3" fmla="*/ 0 h 87"/>
                <a:gd name="T4" fmla="*/ 183 w 205"/>
                <a:gd name="T5" fmla="*/ 3 h 87"/>
                <a:gd name="T6" fmla="*/ 200 w 205"/>
                <a:gd name="T7" fmla="*/ 20 h 87"/>
                <a:gd name="T8" fmla="*/ 203 w 205"/>
                <a:gd name="T9" fmla="*/ 47 h 87"/>
                <a:gd name="T10" fmla="*/ 184 w 205"/>
                <a:gd name="T11" fmla="*/ 76 h 87"/>
                <a:gd name="T12" fmla="*/ 129 w 205"/>
                <a:gd name="T13" fmla="*/ 84 h 87"/>
                <a:gd name="T14" fmla="*/ 49 w 205"/>
                <a:gd name="T15" fmla="*/ 85 h 87"/>
                <a:gd name="T16" fmla="*/ 16 w 205"/>
                <a:gd name="T17" fmla="*/ 70 h 87"/>
                <a:gd name="T18" fmla="*/ 15 w 205"/>
                <a:gd name="T19" fmla="*/ 25 h 87"/>
                <a:gd name="T20" fmla="*/ 60 w 205"/>
                <a:gd name="T21" fmla="*/ 6 h 87"/>
                <a:gd name="T22" fmla="*/ 161 w 205"/>
                <a:gd name="T23" fmla="*/ 42 h 87"/>
                <a:gd name="T24" fmla="*/ 59 w 205"/>
                <a:gd name="T25" fmla="*/ 49 h 87"/>
                <a:gd name="T26" fmla="*/ 161 w 205"/>
                <a:gd name="T27" fmla="*/ 4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5" h="87">
                  <a:moveTo>
                    <a:pt x="60" y="6"/>
                  </a:moveTo>
                  <a:cubicBezTo>
                    <a:pt x="76" y="4"/>
                    <a:pt x="92" y="0"/>
                    <a:pt x="108" y="0"/>
                  </a:cubicBezTo>
                  <a:cubicBezTo>
                    <a:pt x="133" y="0"/>
                    <a:pt x="158" y="0"/>
                    <a:pt x="183" y="3"/>
                  </a:cubicBezTo>
                  <a:cubicBezTo>
                    <a:pt x="189" y="4"/>
                    <a:pt x="197" y="13"/>
                    <a:pt x="200" y="20"/>
                  </a:cubicBezTo>
                  <a:cubicBezTo>
                    <a:pt x="203" y="28"/>
                    <a:pt x="203" y="38"/>
                    <a:pt x="203" y="47"/>
                  </a:cubicBezTo>
                  <a:cubicBezTo>
                    <a:pt x="205" y="64"/>
                    <a:pt x="200" y="72"/>
                    <a:pt x="184" y="76"/>
                  </a:cubicBezTo>
                  <a:cubicBezTo>
                    <a:pt x="166" y="80"/>
                    <a:pt x="148" y="83"/>
                    <a:pt x="129" y="84"/>
                  </a:cubicBezTo>
                  <a:cubicBezTo>
                    <a:pt x="103" y="86"/>
                    <a:pt x="76" y="87"/>
                    <a:pt x="49" y="85"/>
                  </a:cubicBezTo>
                  <a:cubicBezTo>
                    <a:pt x="38" y="84"/>
                    <a:pt x="26" y="77"/>
                    <a:pt x="16" y="70"/>
                  </a:cubicBezTo>
                  <a:cubicBezTo>
                    <a:pt x="0" y="58"/>
                    <a:pt x="0" y="38"/>
                    <a:pt x="15" y="25"/>
                  </a:cubicBezTo>
                  <a:cubicBezTo>
                    <a:pt x="28" y="14"/>
                    <a:pt x="40" y="0"/>
                    <a:pt x="60" y="6"/>
                  </a:cubicBezTo>
                  <a:close/>
                  <a:moveTo>
                    <a:pt x="161" y="42"/>
                  </a:moveTo>
                  <a:cubicBezTo>
                    <a:pt x="145" y="30"/>
                    <a:pt x="72" y="35"/>
                    <a:pt x="59" y="49"/>
                  </a:cubicBezTo>
                  <a:cubicBezTo>
                    <a:pt x="95" y="46"/>
                    <a:pt x="128" y="44"/>
                    <a:pt x="161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13106" y="229138"/>
            <a:ext cx="24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939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选题背景与意义</a:t>
            </a: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1FEC89E0-90D7-48D8-83FC-0C0A4B1FD9BB}"/>
              </a:ext>
            </a:extLst>
          </p:cNvPr>
          <p:cNvCxnSpPr>
            <a:cxnSpLocks/>
          </p:cNvCxnSpPr>
          <p:nvPr/>
        </p:nvCxnSpPr>
        <p:spPr>
          <a:xfrm>
            <a:off x="302006" y="6584663"/>
            <a:ext cx="10051362" cy="0"/>
          </a:xfrm>
          <a:prstGeom prst="line">
            <a:avLst/>
          </a:prstGeom>
          <a:ln w="12700">
            <a:solidFill>
              <a:srgbClr val="0939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1FEC89E0-90D7-48D8-83FC-0C0A4B1FD9BB}"/>
              </a:ext>
            </a:extLst>
          </p:cNvPr>
          <p:cNvCxnSpPr>
            <a:cxnSpLocks/>
          </p:cNvCxnSpPr>
          <p:nvPr/>
        </p:nvCxnSpPr>
        <p:spPr>
          <a:xfrm>
            <a:off x="11143461" y="6584663"/>
            <a:ext cx="688875" cy="0"/>
          </a:xfrm>
          <a:prstGeom prst="line">
            <a:avLst/>
          </a:prstGeom>
          <a:ln w="12700">
            <a:solidFill>
              <a:srgbClr val="0939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0378768" y="6393877"/>
            <a:ext cx="722549" cy="381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0939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b="1" dirty="0">
              <a:solidFill>
                <a:srgbClr val="09397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椭圆 73"/>
          <p:cNvSpPr/>
          <p:nvPr/>
        </p:nvSpPr>
        <p:spPr>
          <a:xfrm rot="10800000" flipV="1">
            <a:off x="1377912" y="4954433"/>
            <a:ext cx="1080000" cy="1080000"/>
          </a:xfrm>
          <a:prstGeom prst="ellipse">
            <a:avLst/>
          </a:prstGeom>
          <a:solidFill>
            <a:srgbClr val="09397E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91436" tIns="45718" rIns="91436" bIns="45718" rtlCol="0" anchor="ctr"/>
          <a:lstStyle/>
          <a:p>
            <a:pPr marL="0" marR="0" lvl="0" indent="0" algn="ctr" defTabSz="91435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endParaRPr lang="en-US" altLang="zh-CN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35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2804707" y="5124450"/>
            <a:ext cx="8239260" cy="830993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此处添加文本内容，如关键词、部分简单介绍等。点击此处添加文本内容，如关键词、部分简单介绍等。点击此处添加文本内容，如关键词、部分简单介绍等。点击此处添加文本内容，如关键词、部分简单介绍等。</a:t>
            </a:r>
          </a:p>
        </p:txBody>
      </p:sp>
      <p:grpSp>
        <p:nvGrpSpPr>
          <p:cNvPr id="77" name="组合 76"/>
          <p:cNvGrpSpPr/>
          <p:nvPr/>
        </p:nvGrpSpPr>
        <p:grpSpPr>
          <a:xfrm>
            <a:off x="6008637" y="3989753"/>
            <a:ext cx="5134824" cy="549577"/>
            <a:chOff x="6008637" y="4104654"/>
            <a:chExt cx="5134824" cy="549577"/>
          </a:xfrm>
        </p:grpSpPr>
        <p:sp>
          <p:nvSpPr>
            <p:cNvPr id="60" name="同侧圆角矩形 59"/>
            <p:cNvSpPr/>
            <p:nvPr/>
          </p:nvSpPr>
          <p:spPr>
            <a:xfrm rot="5400000" flipH="1">
              <a:off x="8301260" y="1812031"/>
              <a:ext cx="549577" cy="513482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9397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91436" tIns="45718" rIns="91436" bIns="45718" rtlCol="0" anchor="ctr"/>
            <a:lstStyle/>
            <a:p>
              <a:pPr marL="0" marR="0" lvl="0" indent="0" algn="ctr" defTabSz="914354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8576048" y="4148613"/>
              <a:ext cx="1904775" cy="461661"/>
            </a:xfrm>
            <a:prstGeom prst="rect">
              <a:avLst/>
            </a:prstGeom>
          </p:spPr>
          <p:txBody>
            <a:bodyPr wrap="square" lIns="91436" tIns="45718" rIns="91436" bIns="45718">
              <a:spAutoFit/>
            </a:bodyPr>
            <a:lstStyle/>
            <a:p>
              <a:pPr algn="r" defTabSz="914354"/>
              <a:r>
                <a:rPr lang="zh-CN" altLang="en-US" sz="2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请输入标题</a:t>
              </a:r>
              <a:endParaRPr lang="en-US" altLang="zh-CN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1075950" y="1656027"/>
            <a:ext cx="5020050" cy="549577"/>
            <a:chOff x="1075950" y="1770928"/>
            <a:chExt cx="5020050" cy="549577"/>
          </a:xfrm>
        </p:grpSpPr>
        <p:sp>
          <p:nvSpPr>
            <p:cNvPr id="61" name="同侧圆角矩形 60"/>
            <p:cNvSpPr/>
            <p:nvPr/>
          </p:nvSpPr>
          <p:spPr>
            <a:xfrm rot="16200000">
              <a:off x="3311186" y="-464308"/>
              <a:ext cx="549577" cy="502005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9397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91436" tIns="45718" rIns="91436" bIns="45718" rtlCol="0" anchor="ctr"/>
            <a:lstStyle/>
            <a:p>
              <a:pPr marL="0" marR="0" lvl="0" indent="0" algn="ctr" defTabSz="914354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1675168" y="1814887"/>
              <a:ext cx="2030013" cy="461661"/>
            </a:xfrm>
            <a:prstGeom prst="rect">
              <a:avLst/>
            </a:prstGeom>
          </p:spPr>
          <p:txBody>
            <a:bodyPr wrap="square" lIns="91436" tIns="45718" rIns="91436" bIns="45718">
              <a:spAutoFit/>
            </a:bodyPr>
            <a:lstStyle/>
            <a:p>
              <a:pPr defTabSz="914354"/>
              <a:r>
                <a:rPr lang="zh-CN" altLang="en-US" sz="2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请输入标题</a:t>
              </a:r>
              <a:endParaRPr lang="en-US" altLang="zh-CN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4635618" y="1640334"/>
            <a:ext cx="2920765" cy="2891927"/>
            <a:chOff x="4661616" y="1784732"/>
            <a:chExt cx="2920765" cy="2891927"/>
          </a:xfrm>
        </p:grpSpPr>
        <p:sp>
          <p:nvSpPr>
            <p:cNvPr id="62" name="圆角矩形 20"/>
            <p:cNvSpPr/>
            <p:nvPr/>
          </p:nvSpPr>
          <p:spPr>
            <a:xfrm>
              <a:off x="4661616" y="1784732"/>
              <a:ext cx="2920765" cy="2891927"/>
            </a:xfrm>
            <a:prstGeom prst="ellipse">
              <a:avLst/>
            </a:prstGeom>
            <a:solidFill>
              <a:sysClr val="window" lastClr="FFFFFF"/>
            </a:solidFill>
            <a:ln w="15875" cap="flat" cmpd="sng" algn="ctr">
              <a:solidFill>
                <a:srgbClr val="4472C4"/>
              </a:solidFill>
              <a:prstDash val="sysDash"/>
              <a:miter lim="800000"/>
            </a:ln>
            <a:effectLst/>
          </p:spPr>
          <p:txBody>
            <a:bodyPr lIns="91438" tIns="45719" rIns="91438" bIns="45719" rtlCol="0" anchor="ctr"/>
            <a:lstStyle/>
            <a:p>
              <a:pPr marL="0" marR="0" lvl="0" indent="0" algn="ctr" defTabSz="914354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3" name="圆角矩形 20"/>
            <p:cNvSpPr/>
            <p:nvPr/>
          </p:nvSpPr>
          <p:spPr>
            <a:xfrm>
              <a:off x="4778760" y="1900720"/>
              <a:ext cx="2686476" cy="2659951"/>
            </a:xfrm>
            <a:prstGeom prst="ellipse">
              <a:avLst/>
            </a:prstGeom>
            <a:solidFill>
              <a:srgbClr val="09397E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lIns="91438" tIns="45719" rIns="91438" bIns="45719" rtlCol="0" anchor="ctr"/>
            <a:lstStyle/>
            <a:p>
              <a:pPr marL="0" marR="0" lvl="0" indent="0" algn="ctr" defTabSz="914354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4956315" y="2513072"/>
              <a:ext cx="2331367" cy="534627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ctr" defTabSz="914354">
                <a:lnSpc>
                  <a:spcPct val="130000"/>
                </a:lnSpc>
              </a:pPr>
              <a:r>
                <a:rPr lang="zh-CN" altLang="en-US" sz="2800" b="1" dirty="0">
                  <a:solidFill>
                    <a:prstClr val="white"/>
                  </a:solidFill>
                  <a:latin typeface="Calibri" panose="020F0502020204030204" pitchFamily="34" charset="0"/>
                  <a:ea typeface="微软雅黑" panose="020B0503020204020204" pitchFamily="34" charset="-122"/>
                </a:rPr>
                <a:t>请输入标题</a:t>
              </a:r>
            </a:p>
          </p:txBody>
        </p:sp>
        <p:sp>
          <p:nvSpPr>
            <p:cNvPr id="65" name="矩形 64"/>
            <p:cNvSpPr/>
            <p:nvPr/>
          </p:nvSpPr>
          <p:spPr>
            <a:xfrm>
              <a:off x="4966404" y="3276532"/>
              <a:ext cx="2311188" cy="549057"/>
            </a:xfrm>
            <a:prstGeom prst="rect">
              <a:avLst/>
            </a:prstGeom>
          </p:spPr>
          <p:txBody>
            <a:bodyPr wrap="square" lIns="91436" tIns="45718" rIns="91436" bIns="45718">
              <a:spAutoFit/>
            </a:bodyPr>
            <a:lstStyle/>
            <a:p>
              <a:pPr algn="ctr" defTabSz="914354">
                <a:lnSpc>
                  <a:spcPct val="130000"/>
                </a:lnSpc>
              </a:pPr>
              <a:r>
                <a:rPr lang="zh-CN" altLang="en-US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点击此处添加文本内容，如关键词、部分简单介绍等。</a:t>
              </a:r>
              <a:endParaRPr lang="en-US" altLang="zh-CN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8" name="矩形 67"/>
          <p:cNvSpPr/>
          <p:nvPr/>
        </p:nvSpPr>
        <p:spPr>
          <a:xfrm>
            <a:off x="1629309" y="3129256"/>
            <a:ext cx="2289548" cy="1169547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点击此处添加文本内容，如关键词、部分简单介绍等。点击此处添加文本内容，如关键词、部分简单介绍等。</a:t>
            </a:r>
          </a:p>
        </p:txBody>
      </p:sp>
      <p:cxnSp>
        <p:nvCxnSpPr>
          <p:cNvPr id="72" name="直接连接符 71"/>
          <p:cNvCxnSpPr/>
          <p:nvPr/>
        </p:nvCxnSpPr>
        <p:spPr>
          <a:xfrm flipH="1">
            <a:off x="9103114" y="2240923"/>
            <a:ext cx="1205008" cy="0"/>
          </a:xfrm>
          <a:prstGeom prst="line">
            <a:avLst/>
          </a:prstGeom>
          <a:noFill/>
          <a:ln w="3175" cap="flat" cmpd="sng" algn="ctr">
            <a:solidFill>
              <a:srgbClr val="16397A"/>
            </a:solidFill>
            <a:prstDash val="solid"/>
            <a:miter lim="800000"/>
            <a:headEnd type="none"/>
            <a:tailEnd type="none"/>
          </a:ln>
          <a:effectLst/>
        </p:spPr>
      </p:cxnSp>
      <p:sp>
        <p:nvSpPr>
          <p:cNvPr id="73" name="文本框 72"/>
          <p:cNvSpPr txBox="1"/>
          <p:nvPr/>
        </p:nvSpPr>
        <p:spPr>
          <a:xfrm>
            <a:off x="9063684" y="1589786"/>
            <a:ext cx="1415764" cy="57246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914354">
              <a:lnSpc>
                <a:spcPct val="130000"/>
              </a:lnSpc>
            </a:pPr>
            <a:r>
              <a:rPr lang="zh-CN" altLang="en-US" sz="2400" b="1" dirty="0">
                <a:solidFill>
                  <a:srgbClr val="09397E"/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输入标题</a:t>
            </a:r>
          </a:p>
        </p:txBody>
      </p:sp>
      <p:sp>
        <p:nvSpPr>
          <p:cNvPr id="81" name="矩形 80"/>
          <p:cNvSpPr/>
          <p:nvPr/>
        </p:nvSpPr>
        <p:spPr>
          <a:xfrm>
            <a:off x="8166503" y="2415638"/>
            <a:ext cx="2289548" cy="1169547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r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点击此处添加文本内容，如关键词、部分简单介绍等。点击此处添加文本内容，如关键词、部分简单介绍等。</a:t>
            </a:r>
          </a:p>
        </p:txBody>
      </p:sp>
      <p:cxnSp>
        <p:nvCxnSpPr>
          <p:cNvPr id="86" name="直接连接符 85"/>
          <p:cNvCxnSpPr/>
          <p:nvPr/>
        </p:nvCxnSpPr>
        <p:spPr>
          <a:xfrm flipH="1" flipV="1">
            <a:off x="1774558" y="2952286"/>
            <a:ext cx="1205008" cy="0"/>
          </a:xfrm>
          <a:prstGeom prst="line">
            <a:avLst/>
          </a:prstGeom>
          <a:noFill/>
          <a:ln w="3175" cap="flat" cmpd="sng" algn="ctr">
            <a:solidFill>
              <a:srgbClr val="16397A"/>
            </a:solidFill>
            <a:prstDash val="solid"/>
            <a:miter lim="800000"/>
            <a:headEnd type="none"/>
            <a:tailEnd type="none"/>
          </a:ln>
          <a:effectLst/>
        </p:spPr>
      </p:cxnSp>
      <p:sp>
        <p:nvSpPr>
          <p:cNvPr id="87" name="文本框 86"/>
          <p:cNvSpPr txBox="1"/>
          <p:nvPr/>
        </p:nvSpPr>
        <p:spPr>
          <a:xfrm>
            <a:off x="1645188" y="2301149"/>
            <a:ext cx="1415764" cy="57246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914354">
              <a:lnSpc>
                <a:spcPct val="130000"/>
              </a:lnSpc>
            </a:pPr>
            <a:r>
              <a:rPr lang="zh-CN" altLang="en-US" sz="2400" b="1" dirty="0">
                <a:solidFill>
                  <a:srgbClr val="09397E"/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输入标题</a:t>
            </a:r>
          </a:p>
        </p:txBody>
      </p:sp>
    </p:spTree>
    <p:extLst>
      <p:ext uri="{BB962C8B-B14F-4D97-AF65-F5344CB8AC3E}">
        <p14:creationId xmlns:p14="http://schemas.microsoft.com/office/powerpoint/2010/main" val="4193730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9A6F7E9-4822-4C55-A853-4C7914B8CB1A}"/>
              </a:ext>
            </a:extLst>
          </p:cNvPr>
          <p:cNvSpPr txBox="1"/>
          <p:nvPr/>
        </p:nvSpPr>
        <p:spPr>
          <a:xfrm>
            <a:off x="2545536" y="393562"/>
            <a:ext cx="2763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altLang="zh-CN" sz="1200">
                <a:solidFill>
                  <a:prstClr val="black"/>
                </a:solidFill>
                <a:latin typeface="Segoe UI Light" panose="020B0502040204020203" pitchFamily="34" charset="0"/>
                <a:ea typeface="微软雅黑 Light" pitchFamily="34" charset="-122"/>
                <a:cs typeface="Segoe UI Light" panose="020B0502040204020203" pitchFamily="34" charset="0"/>
              </a:rPr>
              <a:t>/ THE BACKGROUND AND MEANING</a:t>
            </a:r>
            <a:endParaRPr lang="zh-CN" altLang="en-US" sz="1200">
              <a:solidFill>
                <a:prstClr val="black"/>
              </a:solidFill>
              <a:latin typeface="Segoe UI Light" panose="020B0502040204020203" pitchFamily="34" charset="0"/>
              <a:ea typeface="微软雅黑 Light" pitchFamily="34" charset="-122"/>
              <a:cs typeface="Segoe UI Light" panose="020B0502040204020203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6D7496C-3FE7-4F0E-A35B-9FA40B37DADA}"/>
              </a:ext>
            </a:extLst>
          </p:cNvPr>
          <p:cNvSpPr/>
          <p:nvPr/>
        </p:nvSpPr>
        <p:spPr>
          <a:xfrm>
            <a:off x="302006" y="661134"/>
            <a:ext cx="2134015" cy="50959"/>
          </a:xfrm>
          <a:prstGeom prst="rect">
            <a:avLst/>
          </a:prstGeom>
          <a:solidFill>
            <a:srgbClr val="093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>
              <a:defRPr/>
            </a:pPr>
            <a:endParaRPr lang="zh-CN" altLang="en-US" sz="180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FEC89E0-90D7-48D8-83FC-0C0A4B1FD9BB}"/>
              </a:ext>
            </a:extLst>
          </p:cNvPr>
          <p:cNvCxnSpPr>
            <a:cxnSpLocks/>
          </p:cNvCxnSpPr>
          <p:nvPr/>
        </p:nvCxnSpPr>
        <p:spPr>
          <a:xfrm>
            <a:off x="302006" y="670560"/>
            <a:ext cx="11587991" cy="0"/>
          </a:xfrm>
          <a:prstGeom prst="line">
            <a:avLst/>
          </a:prstGeom>
          <a:ln w="12700">
            <a:solidFill>
              <a:srgbClr val="0939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33">
            <a:extLst>
              <a:ext uri="{FF2B5EF4-FFF2-40B4-BE49-F238E27FC236}">
                <a16:creationId xmlns:a16="http://schemas.microsoft.com/office/drawing/2014/main" id="{BBABDA90-36CD-4BE7-B30F-C864DCC15CD7}"/>
              </a:ext>
            </a:extLst>
          </p:cNvPr>
          <p:cNvSpPr>
            <a:spLocks/>
          </p:cNvSpPr>
          <p:nvPr/>
        </p:nvSpPr>
        <p:spPr bwMode="auto">
          <a:xfrm>
            <a:off x="11058125" y="165793"/>
            <a:ext cx="147429" cy="329596"/>
          </a:xfrm>
          <a:custGeom>
            <a:avLst/>
            <a:gdLst>
              <a:gd name="T0" fmla="*/ 166 w 335"/>
              <a:gd name="T1" fmla="*/ 208 h 749"/>
              <a:gd name="T2" fmla="*/ 262 w 335"/>
              <a:gd name="T3" fmla="*/ 152 h 749"/>
              <a:gd name="T4" fmla="*/ 221 w 335"/>
              <a:gd name="T5" fmla="*/ 478 h 749"/>
              <a:gd name="T6" fmla="*/ 163 w 335"/>
              <a:gd name="T7" fmla="*/ 485 h 749"/>
              <a:gd name="T8" fmla="*/ 122 w 335"/>
              <a:gd name="T9" fmla="*/ 579 h 749"/>
              <a:gd name="T10" fmla="*/ 211 w 335"/>
              <a:gd name="T11" fmla="*/ 529 h 749"/>
              <a:gd name="T12" fmla="*/ 303 w 335"/>
              <a:gd name="T13" fmla="*/ 563 h 749"/>
              <a:gd name="T14" fmla="*/ 282 w 335"/>
              <a:gd name="T15" fmla="*/ 610 h 749"/>
              <a:gd name="T16" fmla="*/ 335 w 335"/>
              <a:gd name="T17" fmla="*/ 718 h 749"/>
              <a:gd name="T18" fmla="*/ 240 w 335"/>
              <a:gd name="T19" fmla="*/ 687 h 749"/>
              <a:gd name="T20" fmla="*/ 167 w 335"/>
              <a:gd name="T21" fmla="*/ 654 h 749"/>
              <a:gd name="T22" fmla="*/ 211 w 335"/>
              <a:gd name="T23" fmla="*/ 605 h 749"/>
              <a:gd name="T24" fmla="*/ 269 w 335"/>
              <a:gd name="T25" fmla="*/ 530 h 749"/>
              <a:gd name="T26" fmla="*/ 51 w 335"/>
              <a:gd name="T27" fmla="*/ 718 h 749"/>
              <a:gd name="T28" fmla="*/ 13 w 335"/>
              <a:gd name="T29" fmla="*/ 747 h 749"/>
              <a:gd name="T30" fmla="*/ 7 w 335"/>
              <a:gd name="T31" fmla="*/ 704 h 749"/>
              <a:gd name="T32" fmla="*/ 145 w 335"/>
              <a:gd name="T33" fmla="*/ 441 h 749"/>
              <a:gd name="T34" fmla="*/ 145 w 335"/>
              <a:gd name="T35" fmla="*/ 338 h 749"/>
              <a:gd name="T36" fmla="*/ 207 w 335"/>
              <a:gd name="T37" fmla="*/ 328 h 749"/>
              <a:gd name="T38" fmla="*/ 255 w 335"/>
              <a:gd name="T39" fmla="*/ 179 h 749"/>
              <a:gd name="T40" fmla="*/ 172 w 335"/>
              <a:gd name="T41" fmla="*/ 256 h 749"/>
              <a:gd name="T42" fmla="*/ 73 w 335"/>
              <a:gd name="T43" fmla="*/ 504 h 749"/>
              <a:gd name="T44" fmla="*/ 39 w 335"/>
              <a:gd name="T45" fmla="*/ 520 h 749"/>
              <a:gd name="T46" fmla="*/ 165 w 335"/>
              <a:gd name="T47" fmla="*/ 160 h 749"/>
              <a:gd name="T48" fmla="*/ 270 w 335"/>
              <a:gd name="T49" fmla="*/ 41 h 749"/>
              <a:gd name="T50" fmla="*/ 74 w 335"/>
              <a:gd name="T51" fmla="*/ 220 h 749"/>
              <a:gd name="T52" fmla="*/ 97 w 335"/>
              <a:gd name="T53" fmla="*/ 19 h 749"/>
              <a:gd name="T54" fmla="*/ 146 w 335"/>
              <a:gd name="T55" fmla="*/ 96 h 749"/>
              <a:gd name="T56" fmla="*/ 145 w 335"/>
              <a:gd name="T57" fmla="*/ 110 h 749"/>
              <a:gd name="T58" fmla="*/ 288 w 335"/>
              <a:gd name="T59" fmla="*/ 7 h 749"/>
              <a:gd name="T60" fmla="*/ 319 w 335"/>
              <a:gd name="T61" fmla="*/ 2 h 749"/>
              <a:gd name="T62" fmla="*/ 262 w 335"/>
              <a:gd name="T63" fmla="*/ 83 h 749"/>
              <a:gd name="T64" fmla="*/ 112 w 335"/>
              <a:gd name="T65" fmla="*/ 279 h 7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35" h="749">
                <a:moveTo>
                  <a:pt x="116" y="283"/>
                </a:moveTo>
                <a:cubicBezTo>
                  <a:pt x="133" y="258"/>
                  <a:pt x="149" y="233"/>
                  <a:pt x="166" y="208"/>
                </a:cubicBezTo>
                <a:cubicBezTo>
                  <a:pt x="185" y="182"/>
                  <a:pt x="209" y="160"/>
                  <a:pt x="243" y="154"/>
                </a:cubicBezTo>
                <a:cubicBezTo>
                  <a:pt x="249" y="152"/>
                  <a:pt x="256" y="152"/>
                  <a:pt x="262" y="152"/>
                </a:cubicBezTo>
                <a:cubicBezTo>
                  <a:pt x="276" y="153"/>
                  <a:pt x="282" y="163"/>
                  <a:pt x="280" y="177"/>
                </a:cubicBezTo>
                <a:cubicBezTo>
                  <a:pt x="260" y="277"/>
                  <a:pt x="241" y="378"/>
                  <a:pt x="221" y="478"/>
                </a:cubicBezTo>
                <a:cubicBezTo>
                  <a:pt x="220" y="487"/>
                  <a:pt x="218" y="496"/>
                  <a:pt x="215" y="505"/>
                </a:cubicBezTo>
                <a:cubicBezTo>
                  <a:pt x="197" y="498"/>
                  <a:pt x="181" y="492"/>
                  <a:pt x="163" y="485"/>
                </a:cubicBezTo>
                <a:cubicBezTo>
                  <a:pt x="148" y="516"/>
                  <a:pt x="134" y="546"/>
                  <a:pt x="120" y="576"/>
                </a:cubicBezTo>
                <a:cubicBezTo>
                  <a:pt x="121" y="577"/>
                  <a:pt x="121" y="578"/>
                  <a:pt x="122" y="579"/>
                </a:cubicBezTo>
                <a:cubicBezTo>
                  <a:pt x="130" y="575"/>
                  <a:pt x="139" y="572"/>
                  <a:pt x="147" y="567"/>
                </a:cubicBezTo>
                <a:cubicBezTo>
                  <a:pt x="169" y="554"/>
                  <a:pt x="189" y="539"/>
                  <a:pt x="211" y="529"/>
                </a:cubicBezTo>
                <a:cubicBezTo>
                  <a:pt x="228" y="521"/>
                  <a:pt x="248" y="515"/>
                  <a:pt x="267" y="513"/>
                </a:cubicBezTo>
                <a:cubicBezTo>
                  <a:pt x="298" y="511"/>
                  <a:pt x="313" y="534"/>
                  <a:pt x="303" y="563"/>
                </a:cubicBezTo>
                <a:cubicBezTo>
                  <a:pt x="300" y="573"/>
                  <a:pt x="295" y="583"/>
                  <a:pt x="290" y="592"/>
                </a:cubicBezTo>
                <a:cubicBezTo>
                  <a:pt x="288" y="598"/>
                  <a:pt x="284" y="603"/>
                  <a:pt x="282" y="610"/>
                </a:cubicBezTo>
                <a:cubicBezTo>
                  <a:pt x="272" y="636"/>
                  <a:pt x="272" y="639"/>
                  <a:pt x="295" y="656"/>
                </a:cubicBezTo>
                <a:cubicBezTo>
                  <a:pt x="316" y="671"/>
                  <a:pt x="332" y="690"/>
                  <a:pt x="335" y="718"/>
                </a:cubicBezTo>
                <a:cubicBezTo>
                  <a:pt x="297" y="718"/>
                  <a:pt x="280" y="686"/>
                  <a:pt x="254" y="667"/>
                </a:cubicBezTo>
                <a:cubicBezTo>
                  <a:pt x="249" y="674"/>
                  <a:pt x="245" y="681"/>
                  <a:pt x="240" y="687"/>
                </a:cubicBezTo>
                <a:cubicBezTo>
                  <a:pt x="228" y="704"/>
                  <a:pt x="214" y="707"/>
                  <a:pt x="199" y="693"/>
                </a:cubicBezTo>
                <a:cubicBezTo>
                  <a:pt x="187" y="682"/>
                  <a:pt x="176" y="668"/>
                  <a:pt x="167" y="654"/>
                </a:cubicBezTo>
                <a:cubicBezTo>
                  <a:pt x="155" y="637"/>
                  <a:pt x="157" y="625"/>
                  <a:pt x="167" y="613"/>
                </a:cubicBezTo>
                <a:cubicBezTo>
                  <a:pt x="178" y="601"/>
                  <a:pt x="193" y="598"/>
                  <a:pt x="211" y="605"/>
                </a:cubicBezTo>
                <a:cubicBezTo>
                  <a:pt x="222" y="609"/>
                  <a:pt x="234" y="612"/>
                  <a:pt x="245" y="616"/>
                </a:cubicBezTo>
                <a:cubicBezTo>
                  <a:pt x="273" y="552"/>
                  <a:pt x="273" y="552"/>
                  <a:pt x="269" y="530"/>
                </a:cubicBezTo>
                <a:cubicBezTo>
                  <a:pt x="231" y="534"/>
                  <a:pt x="200" y="553"/>
                  <a:pt x="174" y="579"/>
                </a:cubicBezTo>
                <a:cubicBezTo>
                  <a:pt x="132" y="624"/>
                  <a:pt x="92" y="672"/>
                  <a:pt x="51" y="718"/>
                </a:cubicBezTo>
                <a:cubicBezTo>
                  <a:pt x="44" y="726"/>
                  <a:pt x="37" y="734"/>
                  <a:pt x="30" y="741"/>
                </a:cubicBezTo>
                <a:cubicBezTo>
                  <a:pt x="25" y="745"/>
                  <a:pt x="17" y="749"/>
                  <a:pt x="13" y="747"/>
                </a:cubicBezTo>
                <a:cubicBezTo>
                  <a:pt x="7" y="744"/>
                  <a:pt x="1" y="736"/>
                  <a:pt x="1" y="730"/>
                </a:cubicBezTo>
                <a:cubicBezTo>
                  <a:pt x="0" y="722"/>
                  <a:pt x="3" y="712"/>
                  <a:pt x="7" y="704"/>
                </a:cubicBezTo>
                <a:cubicBezTo>
                  <a:pt x="35" y="655"/>
                  <a:pt x="64" y="606"/>
                  <a:pt x="91" y="556"/>
                </a:cubicBezTo>
                <a:cubicBezTo>
                  <a:pt x="111" y="519"/>
                  <a:pt x="128" y="480"/>
                  <a:pt x="145" y="441"/>
                </a:cubicBezTo>
                <a:cubicBezTo>
                  <a:pt x="148" y="434"/>
                  <a:pt x="149" y="424"/>
                  <a:pt x="146" y="417"/>
                </a:cubicBezTo>
                <a:cubicBezTo>
                  <a:pt x="138" y="391"/>
                  <a:pt x="141" y="364"/>
                  <a:pt x="145" y="338"/>
                </a:cubicBezTo>
                <a:cubicBezTo>
                  <a:pt x="147" y="320"/>
                  <a:pt x="158" y="309"/>
                  <a:pt x="172" y="306"/>
                </a:cubicBezTo>
                <a:cubicBezTo>
                  <a:pt x="185" y="304"/>
                  <a:pt x="198" y="312"/>
                  <a:pt x="207" y="328"/>
                </a:cubicBezTo>
                <a:cubicBezTo>
                  <a:pt x="211" y="336"/>
                  <a:pt x="215" y="345"/>
                  <a:pt x="222" y="359"/>
                </a:cubicBezTo>
                <a:cubicBezTo>
                  <a:pt x="233" y="298"/>
                  <a:pt x="244" y="241"/>
                  <a:pt x="255" y="179"/>
                </a:cubicBezTo>
                <a:cubicBezTo>
                  <a:pt x="245" y="183"/>
                  <a:pt x="236" y="185"/>
                  <a:pt x="231" y="190"/>
                </a:cubicBezTo>
                <a:cubicBezTo>
                  <a:pt x="210" y="211"/>
                  <a:pt x="188" y="232"/>
                  <a:pt x="172" y="256"/>
                </a:cubicBezTo>
                <a:cubicBezTo>
                  <a:pt x="154" y="284"/>
                  <a:pt x="139" y="316"/>
                  <a:pt x="127" y="347"/>
                </a:cubicBezTo>
                <a:cubicBezTo>
                  <a:pt x="107" y="399"/>
                  <a:pt x="91" y="452"/>
                  <a:pt x="73" y="504"/>
                </a:cubicBezTo>
                <a:cubicBezTo>
                  <a:pt x="70" y="511"/>
                  <a:pt x="77" y="520"/>
                  <a:pt x="67" y="526"/>
                </a:cubicBezTo>
                <a:cubicBezTo>
                  <a:pt x="55" y="532"/>
                  <a:pt x="46" y="531"/>
                  <a:pt x="39" y="520"/>
                </a:cubicBezTo>
                <a:cubicBezTo>
                  <a:pt x="24" y="498"/>
                  <a:pt x="27" y="473"/>
                  <a:pt x="32" y="450"/>
                </a:cubicBezTo>
                <a:cubicBezTo>
                  <a:pt x="55" y="344"/>
                  <a:pt x="100" y="248"/>
                  <a:pt x="165" y="160"/>
                </a:cubicBezTo>
                <a:cubicBezTo>
                  <a:pt x="194" y="119"/>
                  <a:pt x="228" y="84"/>
                  <a:pt x="265" y="51"/>
                </a:cubicBezTo>
                <a:cubicBezTo>
                  <a:pt x="267" y="49"/>
                  <a:pt x="268" y="44"/>
                  <a:pt x="270" y="41"/>
                </a:cubicBezTo>
                <a:cubicBezTo>
                  <a:pt x="268" y="40"/>
                  <a:pt x="267" y="39"/>
                  <a:pt x="266" y="38"/>
                </a:cubicBezTo>
                <a:cubicBezTo>
                  <a:pt x="202" y="99"/>
                  <a:pt x="138" y="160"/>
                  <a:pt x="74" y="220"/>
                </a:cubicBezTo>
                <a:cubicBezTo>
                  <a:pt x="45" y="201"/>
                  <a:pt x="41" y="170"/>
                  <a:pt x="52" y="140"/>
                </a:cubicBezTo>
                <a:cubicBezTo>
                  <a:pt x="67" y="100"/>
                  <a:pt x="82" y="59"/>
                  <a:pt x="97" y="19"/>
                </a:cubicBezTo>
                <a:cubicBezTo>
                  <a:pt x="100" y="10"/>
                  <a:pt x="105" y="10"/>
                  <a:pt x="112" y="12"/>
                </a:cubicBezTo>
                <a:cubicBezTo>
                  <a:pt x="148" y="22"/>
                  <a:pt x="164" y="63"/>
                  <a:pt x="146" y="96"/>
                </a:cubicBezTo>
                <a:cubicBezTo>
                  <a:pt x="144" y="100"/>
                  <a:pt x="143" y="104"/>
                  <a:pt x="141" y="108"/>
                </a:cubicBezTo>
                <a:cubicBezTo>
                  <a:pt x="143" y="109"/>
                  <a:pt x="144" y="109"/>
                  <a:pt x="145" y="110"/>
                </a:cubicBezTo>
                <a:cubicBezTo>
                  <a:pt x="171" y="90"/>
                  <a:pt x="198" y="69"/>
                  <a:pt x="224" y="50"/>
                </a:cubicBezTo>
                <a:cubicBezTo>
                  <a:pt x="245" y="35"/>
                  <a:pt x="266" y="21"/>
                  <a:pt x="288" y="7"/>
                </a:cubicBezTo>
                <a:cubicBezTo>
                  <a:pt x="291" y="5"/>
                  <a:pt x="295" y="1"/>
                  <a:pt x="299" y="1"/>
                </a:cubicBezTo>
                <a:cubicBezTo>
                  <a:pt x="306" y="0"/>
                  <a:pt x="313" y="2"/>
                  <a:pt x="319" y="2"/>
                </a:cubicBezTo>
                <a:cubicBezTo>
                  <a:pt x="319" y="8"/>
                  <a:pt x="320" y="16"/>
                  <a:pt x="317" y="20"/>
                </a:cubicBezTo>
                <a:cubicBezTo>
                  <a:pt x="300" y="42"/>
                  <a:pt x="283" y="65"/>
                  <a:pt x="262" y="83"/>
                </a:cubicBezTo>
                <a:cubicBezTo>
                  <a:pt x="215" y="126"/>
                  <a:pt x="172" y="171"/>
                  <a:pt x="140" y="226"/>
                </a:cubicBezTo>
                <a:cubicBezTo>
                  <a:pt x="130" y="243"/>
                  <a:pt x="121" y="262"/>
                  <a:pt x="112" y="279"/>
                </a:cubicBezTo>
                <a:cubicBezTo>
                  <a:pt x="113" y="280"/>
                  <a:pt x="115" y="281"/>
                  <a:pt x="116" y="283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0" name="Freeform 34">
            <a:extLst>
              <a:ext uri="{FF2B5EF4-FFF2-40B4-BE49-F238E27FC236}">
                <a16:creationId xmlns:a16="http://schemas.microsoft.com/office/drawing/2014/main" id="{00936626-5687-4FB9-8F3A-8F8218CE179F}"/>
              </a:ext>
            </a:extLst>
          </p:cNvPr>
          <p:cNvSpPr>
            <a:spLocks noEditPoints="1"/>
          </p:cNvSpPr>
          <p:nvPr/>
        </p:nvSpPr>
        <p:spPr bwMode="auto">
          <a:xfrm>
            <a:off x="11627715" y="201380"/>
            <a:ext cx="204621" cy="292527"/>
          </a:xfrm>
          <a:custGeom>
            <a:avLst/>
            <a:gdLst>
              <a:gd name="T0" fmla="*/ 73 w 465"/>
              <a:gd name="T1" fmla="*/ 578 h 665"/>
              <a:gd name="T2" fmla="*/ 192 w 465"/>
              <a:gd name="T3" fmla="*/ 621 h 665"/>
              <a:gd name="T4" fmla="*/ 214 w 465"/>
              <a:gd name="T5" fmla="*/ 482 h 665"/>
              <a:gd name="T6" fmla="*/ 108 w 465"/>
              <a:gd name="T7" fmla="*/ 527 h 665"/>
              <a:gd name="T8" fmla="*/ 2 w 465"/>
              <a:gd name="T9" fmla="*/ 514 h 665"/>
              <a:gd name="T10" fmla="*/ 176 w 465"/>
              <a:gd name="T11" fmla="*/ 438 h 665"/>
              <a:gd name="T12" fmla="*/ 172 w 465"/>
              <a:gd name="T13" fmla="*/ 380 h 665"/>
              <a:gd name="T14" fmla="*/ 252 w 465"/>
              <a:gd name="T15" fmla="*/ 303 h 665"/>
              <a:gd name="T16" fmla="*/ 209 w 465"/>
              <a:gd name="T17" fmla="*/ 283 h 665"/>
              <a:gd name="T18" fmla="*/ 103 w 465"/>
              <a:gd name="T19" fmla="*/ 292 h 665"/>
              <a:gd name="T20" fmla="*/ 106 w 465"/>
              <a:gd name="T21" fmla="*/ 168 h 665"/>
              <a:gd name="T22" fmla="*/ 123 w 465"/>
              <a:gd name="T23" fmla="*/ 272 h 665"/>
              <a:gd name="T24" fmla="*/ 246 w 465"/>
              <a:gd name="T25" fmla="*/ 257 h 665"/>
              <a:gd name="T26" fmla="*/ 244 w 465"/>
              <a:gd name="T27" fmla="*/ 242 h 665"/>
              <a:gd name="T28" fmla="*/ 208 w 465"/>
              <a:gd name="T29" fmla="*/ 231 h 665"/>
              <a:gd name="T30" fmla="*/ 230 w 465"/>
              <a:gd name="T31" fmla="*/ 218 h 665"/>
              <a:gd name="T32" fmla="*/ 167 w 465"/>
              <a:gd name="T33" fmla="*/ 245 h 665"/>
              <a:gd name="T34" fmla="*/ 134 w 465"/>
              <a:gd name="T35" fmla="*/ 229 h 665"/>
              <a:gd name="T36" fmla="*/ 154 w 465"/>
              <a:gd name="T37" fmla="*/ 209 h 665"/>
              <a:gd name="T38" fmla="*/ 214 w 465"/>
              <a:gd name="T39" fmla="*/ 147 h 665"/>
              <a:gd name="T40" fmla="*/ 195 w 465"/>
              <a:gd name="T41" fmla="*/ 120 h 665"/>
              <a:gd name="T42" fmla="*/ 215 w 465"/>
              <a:gd name="T43" fmla="*/ 90 h 665"/>
              <a:gd name="T44" fmla="*/ 210 w 465"/>
              <a:gd name="T45" fmla="*/ 72 h 665"/>
              <a:gd name="T46" fmla="*/ 275 w 465"/>
              <a:gd name="T47" fmla="*/ 40 h 665"/>
              <a:gd name="T48" fmla="*/ 329 w 465"/>
              <a:gd name="T49" fmla="*/ 24 h 665"/>
              <a:gd name="T50" fmla="*/ 298 w 465"/>
              <a:gd name="T51" fmla="*/ 81 h 665"/>
              <a:gd name="T52" fmla="*/ 312 w 465"/>
              <a:gd name="T53" fmla="*/ 90 h 665"/>
              <a:gd name="T54" fmla="*/ 307 w 465"/>
              <a:gd name="T55" fmla="*/ 166 h 665"/>
              <a:gd name="T56" fmla="*/ 292 w 465"/>
              <a:gd name="T57" fmla="*/ 224 h 665"/>
              <a:gd name="T58" fmla="*/ 404 w 465"/>
              <a:gd name="T59" fmla="*/ 25 h 665"/>
              <a:gd name="T60" fmla="*/ 334 w 465"/>
              <a:gd name="T61" fmla="*/ 43 h 665"/>
              <a:gd name="T62" fmla="*/ 334 w 465"/>
              <a:gd name="T63" fmla="*/ 30 h 665"/>
              <a:gd name="T64" fmla="*/ 417 w 465"/>
              <a:gd name="T65" fmla="*/ 38 h 665"/>
              <a:gd name="T66" fmla="*/ 336 w 465"/>
              <a:gd name="T67" fmla="*/ 187 h 665"/>
              <a:gd name="T68" fmla="*/ 372 w 465"/>
              <a:gd name="T69" fmla="*/ 223 h 665"/>
              <a:gd name="T70" fmla="*/ 464 w 465"/>
              <a:gd name="T71" fmla="*/ 221 h 665"/>
              <a:gd name="T72" fmla="*/ 429 w 465"/>
              <a:gd name="T73" fmla="*/ 266 h 665"/>
              <a:gd name="T74" fmla="*/ 240 w 465"/>
              <a:gd name="T75" fmla="*/ 326 h 665"/>
              <a:gd name="T76" fmla="*/ 264 w 465"/>
              <a:gd name="T77" fmla="*/ 338 h 665"/>
              <a:gd name="T78" fmla="*/ 237 w 465"/>
              <a:gd name="T79" fmla="*/ 420 h 665"/>
              <a:gd name="T80" fmla="*/ 271 w 465"/>
              <a:gd name="T81" fmla="*/ 421 h 665"/>
              <a:gd name="T82" fmla="*/ 393 w 465"/>
              <a:gd name="T83" fmla="*/ 453 h 665"/>
              <a:gd name="T84" fmla="*/ 346 w 465"/>
              <a:gd name="T85" fmla="*/ 462 h 665"/>
              <a:gd name="T86" fmla="*/ 252 w 465"/>
              <a:gd name="T87" fmla="*/ 469 h 665"/>
              <a:gd name="T88" fmla="*/ 241 w 465"/>
              <a:gd name="T89" fmla="*/ 579 h 665"/>
              <a:gd name="T90" fmla="*/ 252 w 465"/>
              <a:gd name="T91" fmla="*/ 631 h 665"/>
              <a:gd name="T92" fmla="*/ 43 w 465"/>
              <a:gd name="T93" fmla="*/ 568 h 665"/>
              <a:gd name="T94" fmla="*/ 446 w 465"/>
              <a:gd name="T95" fmla="*/ 224 h 665"/>
              <a:gd name="T96" fmla="*/ 330 w 465"/>
              <a:gd name="T97" fmla="*/ 248 h 665"/>
              <a:gd name="T98" fmla="*/ 296 w 465"/>
              <a:gd name="T99" fmla="*/ 102 h 665"/>
              <a:gd name="T100" fmla="*/ 291 w 465"/>
              <a:gd name="T101" fmla="*/ 165 h 665"/>
              <a:gd name="T102" fmla="*/ 296 w 465"/>
              <a:gd name="T103" fmla="*/ 102 h 665"/>
              <a:gd name="T104" fmla="*/ 259 w 465"/>
              <a:gd name="T105" fmla="*/ 198 h 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65" h="665">
                <a:moveTo>
                  <a:pt x="43" y="568"/>
                </a:moveTo>
                <a:cubicBezTo>
                  <a:pt x="54" y="571"/>
                  <a:pt x="64" y="574"/>
                  <a:pt x="73" y="578"/>
                </a:cubicBezTo>
                <a:cubicBezTo>
                  <a:pt x="95" y="588"/>
                  <a:pt x="116" y="600"/>
                  <a:pt x="139" y="608"/>
                </a:cubicBezTo>
                <a:cubicBezTo>
                  <a:pt x="156" y="615"/>
                  <a:pt x="174" y="617"/>
                  <a:pt x="192" y="621"/>
                </a:cubicBezTo>
                <a:cubicBezTo>
                  <a:pt x="206" y="624"/>
                  <a:pt x="213" y="616"/>
                  <a:pt x="214" y="603"/>
                </a:cubicBezTo>
                <a:cubicBezTo>
                  <a:pt x="214" y="564"/>
                  <a:pt x="214" y="525"/>
                  <a:pt x="214" y="482"/>
                </a:cubicBezTo>
                <a:cubicBezTo>
                  <a:pt x="197" y="487"/>
                  <a:pt x="182" y="489"/>
                  <a:pt x="169" y="495"/>
                </a:cubicBezTo>
                <a:cubicBezTo>
                  <a:pt x="148" y="505"/>
                  <a:pt x="129" y="518"/>
                  <a:pt x="108" y="527"/>
                </a:cubicBezTo>
                <a:cubicBezTo>
                  <a:pt x="86" y="536"/>
                  <a:pt x="62" y="543"/>
                  <a:pt x="39" y="549"/>
                </a:cubicBezTo>
                <a:cubicBezTo>
                  <a:pt x="25" y="553"/>
                  <a:pt x="0" y="529"/>
                  <a:pt x="2" y="514"/>
                </a:cubicBezTo>
                <a:cubicBezTo>
                  <a:pt x="2" y="510"/>
                  <a:pt x="7" y="506"/>
                  <a:pt x="11" y="504"/>
                </a:cubicBezTo>
                <a:cubicBezTo>
                  <a:pt x="66" y="482"/>
                  <a:pt x="121" y="459"/>
                  <a:pt x="176" y="438"/>
                </a:cubicBezTo>
                <a:cubicBezTo>
                  <a:pt x="216" y="423"/>
                  <a:pt x="236" y="408"/>
                  <a:pt x="259" y="367"/>
                </a:cubicBezTo>
                <a:cubicBezTo>
                  <a:pt x="229" y="371"/>
                  <a:pt x="202" y="376"/>
                  <a:pt x="172" y="380"/>
                </a:cubicBezTo>
                <a:cubicBezTo>
                  <a:pt x="174" y="360"/>
                  <a:pt x="184" y="346"/>
                  <a:pt x="198" y="335"/>
                </a:cubicBezTo>
                <a:cubicBezTo>
                  <a:pt x="215" y="323"/>
                  <a:pt x="233" y="312"/>
                  <a:pt x="252" y="303"/>
                </a:cubicBezTo>
                <a:cubicBezTo>
                  <a:pt x="274" y="292"/>
                  <a:pt x="275" y="293"/>
                  <a:pt x="269" y="263"/>
                </a:cubicBezTo>
                <a:cubicBezTo>
                  <a:pt x="249" y="270"/>
                  <a:pt x="229" y="276"/>
                  <a:pt x="209" y="283"/>
                </a:cubicBezTo>
                <a:cubicBezTo>
                  <a:pt x="183" y="292"/>
                  <a:pt x="157" y="303"/>
                  <a:pt x="130" y="311"/>
                </a:cubicBezTo>
                <a:cubicBezTo>
                  <a:pt x="112" y="317"/>
                  <a:pt x="104" y="310"/>
                  <a:pt x="103" y="292"/>
                </a:cubicBezTo>
                <a:cubicBezTo>
                  <a:pt x="103" y="268"/>
                  <a:pt x="105" y="243"/>
                  <a:pt x="106" y="219"/>
                </a:cubicBezTo>
                <a:cubicBezTo>
                  <a:pt x="106" y="202"/>
                  <a:pt x="106" y="185"/>
                  <a:pt x="106" y="168"/>
                </a:cubicBezTo>
                <a:cubicBezTo>
                  <a:pt x="119" y="167"/>
                  <a:pt x="124" y="173"/>
                  <a:pt x="124" y="185"/>
                </a:cubicBezTo>
                <a:cubicBezTo>
                  <a:pt x="123" y="214"/>
                  <a:pt x="123" y="243"/>
                  <a:pt x="123" y="272"/>
                </a:cubicBezTo>
                <a:cubicBezTo>
                  <a:pt x="123" y="277"/>
                  <a:pt x="124" y="282"/>
                  <a:pt x="124" y="287"/>
                </a:cubicBezTo>
                <a:cubicBezTo>
                  <a:pt x="166" y="277"/>
                  <a:pt x="206" y="267"/>
                  <a:pt x="246" y="257"/>
                </a:cubicBezTo>
                <a:cubicBezTo>
                  <a:pt x="249" y="256"/>
                  <a:pt x="251" y="252"/>
                  <a:pt x="254" y="249"/>
                </a:cubicBezTo>
                <a:cubicBezTo>
                  <a:pt x="250" y="247"/>
                  <a:pt x="248" y="243"/>
                  <a:pt x="244" y="242"/>
                </a:cubicBezTo>
                <a:cubicBezTo>
                  <a:pt x="236" y="240"/>
                  <a:pt x="227" y="240"/>
                  <a:pt x="219" y="238"/>
                </a:cubicBezTo>
                <a:cubicBezTo>
                  <a:pt x="215" y="237"/>
                  <a:pt x="212" y="233"/>
                  <a:pt x="208" y="231"/>
                </a:cubicBezTo>
                <a:cubicBezTo>
                  <a:pt x="211" y="228"/>
                  <a:pt x="214" y="226"/>
                  <a:pt x="218" y="224"/>
                </a:cubicBezTo>
                <a:cubicBezTo>
                  <a:pt x="221" y="222"/>
                  <a:pt x="225" y="221"/>
                  <a:pt x="230" y="218"/>
                </a:cubicBezTo>
                <a:cubicBezTo>
                  <a:pt x="226" y="210"/>
                  <a:pt x="221" y="202"/>
                  <a:pt x="216" y="192"/>
                </a:cubicBezTo>
                <a:cubicBezTo>
                  <a:pt x="200" y="210"/>
                  <a:pt x="184" y="227"/>
                  <a:pt x="167" y="245"/>
                </a:cubicBezTo>
                <a:cubicBezTo>
                  <a:pt x="166" y="239"/>
                  <a:pt x="166" y="236"/>
                  <a:pt x="166" y="235"/>
                </a:cubicBezTo>
                <a:cubicBezTo>
                  <a:pt x="154" y="233"/>
                  <a:pt x="140" y="235"/>
                  <a:pt x="134" y="229"/>
                </a:cubicBezTo>
                <a:cubicBezTo>
                  <a:pt x="126" y="222"/>
                  <a:pt x="127" y="208"/>
                  <a:pt x="137" y="197"/>
                </a:cubicBezTo>
                <a:cubicBezTo>
                  <a:pt x="142" y="201"/>
                  <a:pt x="147" y="204"/>
                  <a:pt x="154" y="209"/>
                </a:cubicBezTo>
                <a:cubicBezTo>
                  <a:pt x="163" y="198"/>
                  <a:pt x="172" y="186"/>
                  <a:pt x="181" y="176"/>
                </a:cubicBezTo>
                <a:cubicBezTo>
                  <a:pt x="191" y="166"/>
                  <a:pt x="201" y="153"/>
                  <a:pt x="214" y="147"/>
                </a:cubicBezTo>
                <a:cubicBezTo>
                  <a:pt x="234" y="137"/>
                  <a:pt x="246" y="123"/>
                  <a:pt x="253" y="101"/>
                </a:cubicBezTo>
                <a:cubicBezTo>
                  <a:pt x="233" y="107"/>
                  <a:pt x="214" y="113"/>
                  <a:pt x="195" y="120"/>
                </a:cubicBezTo>
                <a:cubicBezTo>
                  <a:pt x="194" y="118"/>
                  <a:pt x="194" y="117"/>
                  <a:pt x="193" y="116"/>
                </a:cubicBezTo>
                <a:cubicBezTo>
                  <a:pt x="200" y="108"/>
                  <a:pt x="206" y="100"/>
                  <a:pt x="215" y="90"/>
                </a:cubicBezTo>
                <a:cubicBezTo>
                  <a:pt x="207" y="89"/>
                  <a:pt x="203" y="88"/>
                  <a:pt x="197" y="87"/>
                </a:cubicBezTo>
                <a:cubicBezTo>
                  <a:pt x="201" y="82"/>
                  <a:pt x="205" y="77"/>
                  <a:pt x="210" y="72"/>
                </a:cubicBezTo>
                <a:cubicBezTo>
                  <a:pt x="210" y="71"/>
                  <a:pt x="212" y="71"/>
                  <a:pt x="213" y="71"/>
                </a:cubicBezTo>
                <a:cubicBezTo>
                  <a:pt x="242" y="79"/>
                  <a:pt x="257" y="56"/>
                  <a:pt x="275" y="40"/>
                </a:cubicBezTo>
                <a:cubicBezTo>
                  <a:pt x="287" y="29"/>
                  <a:pt x="299" y="17"/>
                  <a:pt x="311" y="6"/>
                </a:cubicBezTo>
                <a:cubicBezTo>
                  <a:pt x="317" y="12"/>
                  <a:pt x="323" y="18"/>
                  <a:pt x="329" y="24"/>
                </a:cubicBezTo>
                <a:cubicBezTo>
                  <a:pt x="307" y="43"/>
                  <a:pt x="284" y="61"/>
                  <a:pt x="262" y="80"/>
                </a:cubicBezTo>
                <a:cubicBezTo>
                  <a:pt x="274" y="93"/>
                  <a:pt x="286" y="94"/>
                  <a:pt x="298" y="81"/>
                </a:cubicBezTo>
                <a:cubicBezTo>
                  <a:pt x="300" y="78"/>
                  <a:pt x="305" y="78"/>
                  <a:pt x="309" y="76"/>
                </a:cubicBezTo>
                <a:cubicBezTo>
                  <a:pt x="310" y="81"/>
                  <a:pt x="312" y="85"/>
                  <a:pt x="312" y="90"/>
                </a:cubicBezTo>
                <a:cubicBezTo>
                  <a:pt x="310" y="112"/>
                  <a:pt x="308" y="134"/>
                  <a:pt x="306" y="157"/>
                </a:cubicBezTo>
                <a:cubicBezTo>
                  <a:pt x="306" y="160"/>
                  <a:pt x="305" y="163"/>
                  <a:pt x="307" y="166"/>
                </a:cubicBezTo>
                <a:cubicBezTo>
                  <a:pt x="320" y="189"/>
                  <a:pt x="305" y="205"/>
                  <a:pt x="293" y="222"/>
                </a:cubicBezTo>
                <a:cubicBezTo>
                  <a:pt x="293" y="222"/>
                  <a:pt x="292" y="224"/>
                  <a:pt x="292" y="224"/>
                </a:cubicBezTo>
                <a:cubicBezTo>
                  <a:pt x="292" y="225"/>
                  <a:pt x="292" y="225"/>
                  <a:pt x="294" y="228"/>
                </a:cubicBezTo>
                <a:cubicBezTo>
                  <a:pt x="338" y="164"/>
                  <a:pt x="376" y="98"/>
                  <a:pt x="404" y="25"/>
                </a:cubicBezTo>
                <a:cubicBezTo>
                  <a:pt x="390" y="21"/>
                  <a:pt x="379" y="23"/>
                  <a:pt x="367" y="30"/>
                </a:cubicBezTo>
                <a:cubicBezTo>
                  <a:pt x="357" y="36"/>
                  <a:pt x="345" y="39"/>
                  <a:pt x="334" y="43"/>
                </a:cubicBezTo>
                <a:cubicBezTo>
                  <a:pt x="333" y="42"/>
                  <a:pt x="332" y="40"/>
                  <a:pt x="331" y="39"/>
                </a:cubicBezTo>
                <a:cubicBezTo>
                  <a:pt x="332" y="36"/>
                  <a:pt x="332" y="31"/>
                  <a:pt x="334" y="30"/>
                </a:cubicBezTo>
                <a:cubicBezTo>
                  <a:pt x="352" y="22"/>
                  <a:pt x="370" y="12"/>
                  <a:pt x="389" y="7"/>
                </a:cubicBezTo>
                <a:cubicBezTo>
                  <a:pt x="414" y="0"/>
                  <a:pt x="426" y="13"/>
                  <a:pt x="417" y="38"/>
                </a:cubicBezTo>
                <a:cubicBezTo>
                  <a:pt x="410" y="57"/>
                  <a:pt x="399" y="74"/>
                  <a:pt x="389" y="92"/>
                </a:cubicBezTo>
                <a:cubicBezTo>
                  <a:pt x="371" y="124"/>
                  <a:pt x="352" y="155"/>
                  <a:pt x="336" y="187"/>
                </a:cubicBezTo>
                <a:cubicBezTo>
                  <a:pt x="329" y="200"/>
                  <a:pt x="327" y="214"/>
                  <a:pt x="322" y="233"/>
                </a:cubicBezTo>
                <a:cubicBezTo>
                  <a:pt x="341" y="229"/>
                  <a:pt x="356" y="225"/>
                  <a:pt x="372" y="223"/>
                </a:cubicBezTo>
                <a:cubicBezTo>
                  <a:pt x="396" y="219"/>
                  <a:pt x="421" y="215"/>
                  <a:pt x="445" y="213"/>
                </a:cubicBezTo>
                <a:cubicBezTo>
                  <a:pt x="452" y="213"/>
                  <a:pt x="463" y="217"/>
                  <a:pt x="464" y="221"/>
                </a:cubicBezTo>
                <a:cubicBezTo>
                  <a:pt x="465" y="229"/>
                  <a:pt x="464" y="240"/>
                  <a:pt x="459" y="246"/>
                </a:cubicBezTo>
                <a:cubicBezTo>
                  <a:pt x="451" y="255"/>
                  <a:pt x="440" y="262"/>
                  <a:pt x="429" y="266"/>
                </a:cubicBezTo>
                <a:cubicBezTo>
                  <a:pt x="385" y="279"/>
                  <a:pt x="341" y="291"/>
                  <a:pt x="297" y="305"/>
                </a:cubicBezTo>
                <a:cubicBezTo>
                  <a:pt x="277" y="310"/>
                  <a:pt x="258" y="318"/>
                  <a:pt x="240" y="326"/>
                </a:cubicBezTo>
                <a:cubicBezTo>
                  <a:pt x="232" y="329"/>
                  <a:pt x="226" y="335"/>
                  <a:pt x="222" y="343"/>
                </a:cubicBezTo>
                <a:cubicBezTo>
                  <a:pt x="236" y="341"/>
                  <a:pt x="250" y="341"/>
                  <a:pt x="264" y="338"/>
                </a:cubicBezTo>
                <a:cubicBezTo>
                  <a:pt x="283" y="335"/>
                  <a:pt x="299" y="338"/>
                  <a:pt x="311" y="355"/>
                </a:cubicBezTo>
                <a:cubicBezTo>
                  <a:pt x="300" y="391"/>
                  <a:pt x="262" y="399"/>
                  <a:pt x="237" y="420"/>
                </a:cubicBezTo>
                <a:cubicBezTo>
                  <a:pt x="237" y="422"/>
                  <a:pt x="238" y="423"/>
                  <a:pt x="239" y="425"/>
                </a:cubicBezTo>
                <a:cubicBezTo>
                  <a:pt x="249" y="424"/>
                  <a:pt x="260" y="423"/>
                  <a:pt x="271" y="421"/>
                </a:cubicBezTo>
                <a:cubicBezTo>
                  <a:pt x="301" y="416"/>
                  <a:pt x="331" y="411"/>
                  <a:pt x="361" y="407"/>
                </a:cubicBezTo>
                <a:cubicBezTo>
                  <a:pt x="388" y="404"/>
                  <a:pt x="405" y="429"/>
                  <a:pt x="393" y="453"/>
                </a:cubicBezTo>
                <a:cubicBezTo>
                  <a:pt x="388" y="466"/>
                  <a:pt x="374" y="470"/>
                  <a:pt x="355" y="466"/>
                </a:cubicBezTo>
                <a:cubicBezTo>
                  <a:pt x="352" y="465"/>
                  <a:pt x="348" y="464"/>
                  <a:pt x="346" y="462"/>
                </a:cubicBezTo>
                <a:cubicBezTo>
                  <a:pt x="327" y="448"/>
                  <a:pt x="309" y="452"/>
                  <a:pt x="289" y="461"/>
                </a:cubicBezTo>
                <a:cubicBezTo>
                  <a:pt x="278" y="466"/>
                  <a:pt x="264" y="467"/>
                  <a:pt x="252" y="469"/>
                </a:cubicBezTo>
                <a:cubicBezTo>
                  <a:pt x="242" y="471"/>
                  <a:pt x="237" y="474"/>
                  <a:pt x="237" y="485"/>
                </a:cubicBezTo>
                <a:cubicBezTo>
                  <a:pt x="239" y="516"/>
                  <a:pt x="240" y="548"/>
                  <a:pt x="241" y="579"/>
                </a:cubicBezTo>
                <a:cubicBezTo>
                  <a:pt x="241" y="582"/>
                  <a:pt x="242" y="586"/>
                  <a:pt x="243" y="588"/>
                </a:cubicBezTo>
                <a:cubicBezTo>
                  <a:pt x="257" y="600"/>
                  <a:pt x="254" y="617"/>
                  <a:pt x="252" y="631"/>
                </a:cubicBezTo>
                <a:cubicBezTo>
                  <a:pt x="250" y="641"/>
                  <a:pt x="241" y="651"/>
                  <a:pt x="236" y="660"/>
                </a:cubicBezTo>
                <a:cubicBezTo>
                  <a:pt x="184" y="665"/>
                  <a:pt x="59" y="607"/>
                  <a:pt x="43" y="568"/>
                </a:cubicBezTo>
                <a:close/>
                <a:moveTo>
                  <a:pt x="296" y="283"/>
                </a:moveTo>
                <a:cubicBezTo>
                  <a:pt x="335" y="285"/>
                  <a:pt x="435" y="246"/>
                  <a:pt x="446" y="224"/>
                </a:cubicBezTo>
                <a:cubicBezTo>
                  <a:pt x="442" y="224"/>
                  <a:pt x="439" y="224"/>
                  <a:pt x="436" y="225"/>
                </a:cubicBezTo>
                <a:cubicBezTo>
                  <a:pt x="400" y="233"/>
                  <a:pt x="365" y="240"/>
                  <a:pt x="330" y="248"/>
                </a:cubicBezTo>
                <a:cubicBezTo>
                  <a:pt x="311" y="252"/>
                  <a:pt x="299" y="263"/>
                  <a:pt x="296" y="283"/>
                </a:cubicBezTo>
                <a:close/>
                <a:moveTo>
                  <a:pt x="296" y="102"/>
                </a:moveTo>
                <a:cubicBezTo>
                  <a:pt x="269" y="126"/>
                  <a:pt x="263" y="160"/>
                  <a:pt x="276" y="201"/>
                </a:cubicBezTo>
                <a:cubicBezTo>
                  <a:pt x="289" y="193"/>
                  <a:pt x="298" y="183"/>
                  <a:pt x="291" y="165"/>
                </a:cubicBezTo>
                <a:cubicBezTo>
                  <a:pt x="287" y="155"/>
                  <a:pt x="290" y="142"/>
                  <a:pt x="291" y="131"/>
                </a:cubicBezTo>
                <a:cubicBezTo>
                  <a:pt x="292" y="122"/>
                  <a:pt x="294" y="113"/>
                  <a:pt x="296" y="102"/>
                </a:cubicBezTo>
                <a:close/>
                <a:moveTo>
                  <a:pt x="259" y="138"/>
                </a:moveTo>
                <a:cubicBezTo>
                  <a:pt x="229" y="154"/>
                  <a:pt x="229" y="179"/>
                  <a:pt x="259" y="198"/>
                </a:cubicBezTo>
                <a:cubicBezTo>
                  <a:pt x="259" y="178"/>
                  <a:pt x="259" y="158"/>
                  <a:pt x="259" y="138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1" name="Freeform 35">
            <a:extLst>
              <a:ext uri="{FF2B5EF4-FFF2-40B4-BE49-F238E27FC236}">
                <a16:creationId xmlns:a16="http://schemas.microsoft.com/office/drawing/2014/main" id="{C739F88A-8A6F-4C64-987F-4D273FBEE780}"/>
              </a:ext>
            </a:extLst>
          </p:cNvPr>
          <p:cNvSpPr>
            <a:spLocks noEditPoints="1"/>
          </p:cNvSpPr>
          <p:nvPr/>
        </p:nvSpPr>
        <p:spPr bwMode="auto">
          <a:xfrm>
            <a:off x="10509504" y="160498"/>
            <a:ext cx="438261" cy="434237"/>
          </a:xfrm>
          <a:custGeom>
            <a:avLst/>
            <a:gdLst>
              <a:gd name="T0" fmla="*/ 498 w 996"/>
              <a:gd name="T1" fmla="*/ 985 h 987"/>
              <a:gd name="T2" fmla="*/ 10 w 996"/>
              <a:gd name="T3" fmla="*/ 478 h 987"/>
              <a:gd name="T4" fmla="*/ 515 w 996"/>
              <a:gd name="T5" fmla="*/ 8 h 987"/>
              <a:gd name="T6" fmla="*/ 987 w 996"/>
              <a:gd name="T7" fmla="*/ 514 h 987"/>
              <a:gd name="T8" fmla="*/ 498 w 996"/>
              <a:gd name="T9" fmla="*/ 985 h 987"/>
              <a:gd name="T10" fmla="*/ 27 w 996"/>
              <a:gd name="T11" fmla="*/ 496 h 987"/>
              <a:gd name="T12" fmla="*/ 509 w 996"/>
              <a:gd name="T13" fmla="*/ 967 h 987"/>
              <a:gd name="T14" fmla="*/ 969 w 996"/>
              <a:gd name="T15" fmla="*/ 493 h 987"/>
              <a:gd name="T16" fmla="*/ 473 w 996"/>
              <a:gd name="T17" fmla="*/ 25 h 987"/>
              <a:gd name="T18" fmla="*/ 27 w 996"/>
              <a:gd name="T19" fmla="*/ 496 h 9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6" h="987">
                <a:moveTo>
                  <a:pt x="498" y="985"/>
                </a:moveTo>
                <a:cubicBezTo>
                  <a:pt x="234" y="987"/>
                  <a:pt x="0" y="764"/>
                  <a:pt x="10" y="478"/>
                </a:cubicBezTo>
                <a:cubicBezTo>
                  <a:pt x="19" y="228"/>
                  <a:pt x="228" y="0"/>
                  <a:pt x="515" y="8"/>
                </a:cubicBezTo>
                <a:cubicBezTo>
                  <a:pt x="772" y="15"/>
                  <a:pt x="996" y="231"/>
                  <a:pt x="987" y="514"/>
                </a:cubicBezTo>
                <a:cubicBezTo>
                  <a:pt x="979" y="772"/>
                  <a:pt x="763" y="987"/>
                  <a:pt x="498" y="985"/>
                </a:cubicBezTo>
                <a:close/>
                <a:moveTo>
                  <a:pt x="27" y="496"/>
                </a:moveTo>
                <a:cubicBezTo>
                  <a:pt x="25" y="751"/>
                  <a:pt x="238" y="973"/>
                  <a:pt x="509" y="967"/>
                </a:cubicBezTo>
                <a:cubicBezTo>
                  <a:pt x="762" y="961"/>
                  <a:pt x="970" y="756"/>
                  <a:pt x="969" y="493"/>
                </a:cubicBezTo>
                <a:cubicBezTo>
                  <a:pt x="969" y="233"/>
                  <a:pt x="749" y="10"/>
                  <a:pt x="473" y="25"/>
                </a:cubicBezTo>
                <a:cubicBezTo>
                  <a:pt x="233" y="37"/>
                  <a:pt x="26" y="241"/>
                  <a:pt x="27" y="496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2" name="Freeform 36">
            <a:extLst>
              <a:ext uri="{FF2B5EF4-FFF2-40B4-BE49-F238E27FC236}">
                <a16:creationId xmlns:a16="http://schemas.microsoft.com/office/drawing/2014/main" id="{98843A5E-D8EA-410F-82CD-77A0072C9773}"/>
              </a:ext>
            </a:extLst>
          </p:cNvPr>
          <p:cNvSpPr>
            <a:spLocks/>
          </p:cNvSpPr>
          <p:nvPr/>
        </p:nvSpPr>
        <p:spPr bwMode="auto">
          <a:xfrm>
            <a:off x="10968735" y="137621"/>
            <a:ext cx="116291" cy="373655"/>
          </a:xfrm>
          <a:custGeom>
            <a:avLst/>
            <a:gdLst>
              <a:gd name="T0" fmla="*/ 105 w 264"/>
              <a:gd name="T1" fmla="*/ 594 h 849"/>
              <a:gd name="T2" fmla="*/ 0 w 264"/>
              <a:gd name="T3" fmla="*/ 696 h 849"/>
              <a:gd name="T4" fmla="*/ 10 w 264"/>
              <a:gd name="T5" fmla="*/ 652 h 849"/>
              <a:gd name="T6" fmla="*/ 78 w 264"/>
              <a:gd name="T7" fmla="*/ 529 h 849"/>
              <a:gd name="T8" fmla="*/ 142 w 264"/>
              <a:gd name="T9" fmla="*/ 405 h 849"/>
              <a:gd name="T10" fmla="*/ 151 w 264"/>
              <a:gd name="T11" fmla="*/ 363 h 849"/>
              <a:gd name="T12" fmla="*/ 117 w 264"/>
              <a:gd name="T13" fmla="*/ 368 h 849"/>
              <a:gd name="T14" fmla="*/ 93 w 264"/>
              <a:gd name="T15" fmla="*/ 334 h 849"/>
              <a:gd name="T16" fmla="*/ 142 w 264"/>
              <a:gd name="T17" fmla="*/ 240 h 849"/>
              <a:gd name="T18" fmla="*/ 207 w 264"/>
              <a:gd name="T19" fmla="*/ 123 h 849"/>
              <a:gd name="T20" fmla="*/ 211 w 264"/>
              <a:gd name="T21" fmla="*/ 95 h 849"/>
              <a:gd name="T22" fmla="*/ 200 w 264"/>
              <a:gd name="T23" fmla="*/ 5 h 849"/>
              <a:gd name="T24" fmla="*/ 260 w 264"/>
              <a:gd name="T25" fmla="*/ 57 h 849"/>
              <a:gd name="T26" fmla="*/ 227 w 264"/>
              <a:gd name="T27" fmla="*/ 166 h 849"/>
              <a:gd name="T28" fmla="*/ 165 w 264"/>
              <a:gd name="T29" fmla="*/ 268 h 849"/>
              <a:gd name="T30" fmla="*/ 154 w 264"/>
              <a:gd name="T31" fmla="*/ 297 h 849"/>
              <a:gd name="T32" fmla="*/ 161 w 264"/>
              <a:gd name="T33" fmla="*/ 297 h 849"/>
              <a:gd name="T34" fmla="*/ 194 w 264"/>
              <a:gd name="T35" fmla="*/ 305 h 849"/>
              <a:gd name="T36" fmla="*/ 206 w 264"/>
              <a:gd name="T37" fmla="*/ 341 h 849"/>
              <a:gd name="T38" fmla="*/ 162 w 264"/>
              <a:gd name="T39" fmla="*/ 449 h 849"/>
              <a:gd name="T40" fmla="*/ 135 w 264"/>
              <a:gd name="T41" fmla="*/ 504 h 849"/>
              <a:gd name="T42" fmla="*/ 135 w 264"/>
              <a:gd name="T43" fmla="*/ 518 h 849"/>
              <a:gd name="T44" fmla="*/ 156 w 264"/>
              <a:gd name="T45" fmla="*/ 625 h 849"/>
              <a:gd name="T46" fmla="*/ 140 w 264"/>
              <a:gd name="T47" fmla="*/ 747 h 849"/>
              <a:gd name="T48" fmla="*/ 145 w 264"/>
              <a:gd name="T49" fmla="*/ 815 h 849"/>
              <a:gd name="T50" fmla="*/ 120 w 264"/>
              <a:gd name="T51" fmla="*/ 848 h 849"/>
              <a:gd name="T52" fmla="*/ 90 w 264"/>
              <a:gd name="T53" fmla="*/ 814 h 849"/>
              <a:gd name="T54" fmla="*/ 97 w 264"/>
              <a:gd name="T55" fmla="*/ 692 h 849"/>
              <a:gd name="T56" fmla="*/ 105 w 264"/>
              <a:gd name="T57" fmla="*/ 594 h 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64" h="849">
                <a:moveTo>
                  <a:pt x="105" y="594"/>
                </a:moveTo>
                <a:cubicBezTo>
                  <a:pt x="66" y="626"/>
                  <a:pt x="52" y="677"/>
                  <a:pt x="0" y="696"/>
                </a:cubicBezTo>
                <a:cubicBezTo>
                  <a:pt x="4" y="679"/>
                  <a:pt x="4" y="664"/>
                  <a:pt x="10" y="652"/>
                </a:cubicBezTo>
                <a:cubicBezTo>
                  <a:pt x="32" y="611"/>
                  <a:pt x="54" y="570"/>
                  <a:pt x="78" y="529"/>
                </a:cubicBezTo>
                <a:cubicBezTo>
                  <a:pt x="101" y="489"/>
                  <a:pt x="128" y="451"/>
                  <a:pt x="142" y="405"/>
                </a:cubicBezTo>
                <a:cubicBezTo>
                  <a:pt x="146" y="392"/>
                  <a:pt x="148" y="379"/>
                  <a:pt x="151" y="363"/>
                </a:cubicBezTo>
                <a:cubicBezTo>
                  <a:pt x="138" y="365"/>
                  <a:pt x="127" y="367"/>
                  <a:pt x="117" y="368"/>
                </a:cubicBezTo>
                <a:cubicBezTo>
                  <a:pt x="96" y="371"/>
                  <a:pt x="83" y="354"/>
                  <a:pt x="93" y="334"/>
                </a:cubicBezTo>
                <a:cubicBezTo>
                  <a:pt x="108" y="302"/>
                  <a:pt x="125" y="271"/>
                  <a:pt x="142" y="240"/>
                </a:cubicBezTo>
                <a:cubicBezTo>
                  <a:pt x="163" y="201"/>
                  <a:pt x="185" y="162"/>
                  <a:pt x="207" y="123"/>
                </a:cubicBezTo>
                <a:cubicBezTo>
                  <a:pt x="212" y="113"/>
                  <a:pt x="212" y="105"/>
                  <a:pt x="211" y="95"/>
                </a:cubicBezTo>
                <a:cubicBezTo>
                  <a:pt x="206" y="65"/>
                  <a:pt x="203" y="35"/>
                  <a:pt x="200" y="5"/>
                </a:cubicBezTo>
                <a:cubicBezTo>
                  <a:pt x="233" y="0"/>
                  <a:pt x="257" y="25"/>
                  <a:pt x="260" y="57"/>
                </a:cubicBezTo>
                <a:cubicBezTo>
                  <a:pt x="264" y="99"/>
                  <a:pt x="248" y="133"/>
                  <a:pt x="227" y="166"/>
                </a:cubicBezTo>
                <a:cubicBezTo>
                  <a:pt x="206" y="200"/>
                  <a:pt x="185" y="234"/>
                  <a:pt x="165" y="268"/>
                </a:cubicBezTo>
                <a:cubicBezTo>
                  <a:pt x="161" y="277"/>
                  <a:pt x="158" y="286"/>
                  <a:pt x="154" y="297"/>
                </a:cubicBezTo>
                <a:cubicBezTo>
                  <a:pt x="158" y="297"/>
                  <a:pt x="160" y="298"/>
                  <a:pt x="161" y="297"/>
                </a:cubicBezTo>
                <a:cubicBezTo>
                  <a:pt x="175" y="289"/>
                  <a:pt x="185" y="296"/>
                  <a:pt x="194" y="305"/>
                </a:cubicBezTo>
                <a:cubicBezTo>
                  <a:pt x="205" y="315"/>
                  <a:pt x="211" y="327"/>
                  <a:pt x="206" y="341"/>
                </a:cubicBezTo>
                <a:cubicBezTo>
                  <a:pt x="192" y="377"/>
                  <a:pt x="178" y="414"/>
                  <a:pt x="162" y="449"/>
                </a:cubicBezTo>
                <a:cubicBezTo>
                  <a:pt x="154" y="468"/>
                  <a:pt x="143" y="486"/>
                  <a:pt x="135" y="504"/>
                </a:cubicBezTo>
                <a:cubicBezTo>
                  <a:pt x="133" y="508"/>
                  <a:pt x="133" y="516"/>
                  <a:pt x="135" y="518"/>
                </a:cubicBezTo>
                <a:cubicBezTo>
                  <a:pt x="166" y="549"/>
                  <a:pt x="163" y="586"/>
                  <a:pt x="156" y="625"/>
                </a:cubicBezTo>
                <a:cubicBezTo>
                  <a:pt x="150" y="665"/>
                  <a:pt x="143" y="706"/>
                  <a:pt x="140" y="747"/>
                </a:cubicBezTo>
                <a:cubicBezTo>
                  <a:pt x="138" y="769"/>
                  <a:pt x="144" y="792"/>
                  <a:pt x="145" y="815"/>
                </a:cubicBezTo>
                <a:cubicBezTo>
                  <a:pt x="146" y="836"/>
                  <a:pt x="136" y="848"/>
                  <a:pt x="120" y="848"/>
                </a:cubicBezTo>
                <a:cubicBezTo>
                  <a:pt x="104" y="849"/>
                  <a:pt x="89" y="833"/>
                  <a:pt x="90" y="814"/>
                </a:cubicBezTo>
                <a:cubicBezTo>
                  <a:pt x="91" y="774"/>
                  <a:pt x="94" y="733"/>
                  <a:pt x="97" y="692"/>
                </a:cubicBezTo>
                <a:cubicBezTo>
                  <a:pt x="99" y="661"/>
                  <a:pt x="102" y="629"/>
                  <a:pt x="105" y="594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3" name="Freeform 37">
            <a:extLst>
              <a:ext uri="{FF2B5EF4-FFF2-40B4-BE49-F238E27FC236}">
                <a16:creationId xmlns:a16="http://schemas.microsoft.com/office/drawing/2014/main" id="{0ED1FA98-2971-4A6C-87C7-2260E82540FB}"/>
              </a:ext>
            </a:extLst>
          </p:cNvPr>
          <p:cNvSpPr>
            <a:spLocks/>
          </p:cNvSpPr>
          <p:nvPr/>
        </p:nvSpPr>
        <p:spPr bwMode="auto">
          <a:xfrm>
            <a:off x="11266558" y="243109"/>
            <a:ext cx="105276" cy="135567"/>
          </a:xfrm>
          <a:custGeom>
            <a:avLst/>
            <a:gdLst>
              <a:gd name="T0" fmla="*/ 30 w 239"/>
              <a:gd name="T1" fmla="*/ 300 h 308"/>
              <a:gd name="T2" fmla="*/ 15 w 239"/>
              <a:gd name="T3" fmla="*/ 250 h 308"/>
              <a:gd name="T4" fmla="*/ 0 w 239"/>
              <a:gd name="T5" fmla="*/ 169 h 308"/>
              <a:gd name="T6" fmla="*/ 5 w 239"/>
              <a:gd name="T7" fmla="*/ 159 h 308"/>
              <a:gd name="T8" fmla="*/ 9 w 239"/>
              <a:gd name="T9" fmla="*/ 148 h 308"/>
              <a:gd name="T10" fmla="*/ 44 w 239"/>
              <a:gd name="T11" fmla="*/ 77 h 308"/>
              <a:gd name="T12" fmla="*/ 190 w 239"/>
              <a:gd name="T13" fmla="*/ 3 h 308"/>
              <a:gd name="T14" fmla="*/ 228 w 239"/>
              <a:gd name="T15" fmla="*/ 1 h 308"/>
              <a:gd name="T16" fmla="*/ 239 w 239"/>
              <a:gd name="T17" fmla="*/ 13 h 308"/>
              <a:gd name="T18" fmla="*/ 235 w 239"/>
              <a:gd name="T19" fmla="*/ 50 h 308"/>
              <a:gd name="T20" fmla="*/ 188 w 239"/>
              <a:gd name="T21" fmla="*/ 189 h 308"/>
              <a:gd name="T22" fmla="*/ 170 w 239"/>
              <a:gd name="T23" fmla="*/ 269 h 308"/>
              <a:gd name="T24" fmla="*/ 150 w 239"/>
              <a:gd name="T25" fmla="*/ 301 h 308"/>
              <a:gd name="T26" fmla="*/ 134 w 239"/>
              <a:gd name="T27" fmla="*/ 299 h 308"/>
              <a:gd name="T28" fmla="*/ 104 w 239"/>
              <a:gd name="T29" fmla="*/ 260 h 308"/>
              <a:gd name="T30" fmla="*/ 65 w 239"/>
              <a:gd name="T31" fmla="*/ 294 h 308"/>
              <a:gd name="T32" fmla="*/ 62 w 239"/>
              <a:gd name="T33" fmla="*/ 291 h 308"/>
              <a:gd name="T34" fmla="*/ 77 w 239"/>
              <a:gd name="T35" fmla="*/ 261 h 308"/>
              <a:gd name="T36" fmla="*/ 77 w 239"/>
              <a:gd name="T37" fmla="*/ 205 h 308"/>
              <a:gd name="T38" fmla="*/ 64 w 239"/>
              <a:gd name="T39" fmla="*/ 157 h 308"/>
              <a:gd name="T40" fmla="*/ 90 w 239"/>
              <a:gd name="T41" fmla="*/ 137 h 308"/>
              <a:gd name="T42" fmla="*/ 126 w 239"/>
              <a:gd name="T43" fmla="*/ 167 h 308"/>
              <a:gd name="T44" fmla="*/ 141 w 239"/>
              <a:gd name="T45" fmla="*/ 193 h 308"/>
              <a:gd name="T46" fmla="*/ 205 w 239"/>
              <a:gd name="T47" fmla="*/ 32 h 308"/>
              <a:gd name="T48" fmla="*/ 202 w 239"/>
              <a:gd name="T49" fmla="*/ 28 h 308"/>
              <a:gd name="T50" fmla="*/ 170 w 239"/>
              <a:gd name="T51" fmla="*/ 41 h 308"/>
              <a:gd name="T52" fmla="*/ 45 w 239"/>
              <a:gd name="T53" fmla="*/ 124 h 308"/>
              <a:gd name="T54" fmla="*/ 31 w 239"/>
              <a:gd name="T55" fmla="*/ 169 h 308"/>
              <a:gd name="T56" fmla="*/ 41 w 239"/>
              <a:gd name="T57" fmla="*/ 195 h 308"/>
              <a:gd name="T58" fmla="*/ 47 w 239"/>
              <a:gd name="T59" fmla="*/ 279 h 308"/>
              <a:gd name="T60" fmla="*/ 36 w 239"/>
              <a:gd name="T61" fmla="*/ 300 h 308"/>
              <a:gd name="T62" fmla="*/ 30 w 239"/>
              <a:gd name="T63" fmla="*/ 300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39" h="308">
                <a:moveTo>
                  <a:pt x="30" y="300"/>
                </a:moveTo>
                <a:cubicBezTo>
                  <a:pt x="25" y="283"/>
                  <a:pt x="19" y="267"/>
                  <a:pt x="15" y="250"/>
                </a:cubicBezTo>
                <a:cubicBezTo>
                  <a:pt x="9" y="223"/>
                  <a:pt x="5" y="196"/>
                  <a:pt x="0" y="169"/>
                </a:cubicBezTo>
                <a:cubicBezTo>
                  <a:pt x="0" y="166"/>
                  <a:pt x="4" y="163"/>
                  <a:pt x="5" y="159"/>
                </a:cubicBezTo>
                <a:cubicBezTo>
                  <a:pt x="7" y="155"/>
                  <a:pt x="10" y="151"/>
                  <a:pt x="9" y="148"/>
                </a:cubicBezTo>
                <a:cubicBezTo>
                  <a:pt x="4" y="116"/>
                  <a:pt x="19" y="95"/>
                  <a:pt x="44" y="77"/>
                </a:cubicBezTo>
                <a:cubicBezTo>
                  <a:pt x="89" y="46"/>
                  <a:pt x="137" y="19"/>
                  <a:pt x="190" y="3"/>
                </a:cubicBezTo>
                <a:cubicBezTo>
                  <a:pt x="202" y="0"/>
                  <a:pt x="215" y="0"/>
                  <a:pt x="228" y="1"/>
                </a:cubicBezTo>
                <a:cubicBezTo>
                  <a:pt x="232" y="1"/>
                  <a:pt x="239" y="9"/>
                  <a:pt x="239" y="13"/>
                </a:cubicBezTo>
                <a:cubicBezTo>
                  <a:pt x="239" y="26"/>
                  <a:pt x="239" y="39"/>
                  <a:pt x="235" y="50"/>
                </a:cubicBezTo>
                <a:cubicBezTo>
                  <a:pt x="220" y="97"/>
                  <a:pt x="202" y="142"/>
                  <a:pt x="188" y="189"/>
                </a:cubicBezTo>
                <a:cubicBezTo>
                  <a:pt x="180" y="215"/>
                  <a:pt x="177" y="243"/>
                  <a:pt x="170" y="269"/>
                </a:cubicBezTo>
                <a:cubicBezTo>
                  <a:pt x="166" y="281"/>
                  <a:pt x="158" y="291"/>
                  <a:pt x="150" y="301"/>
                </a:cubicBezTo>
                <a:cubicBezTo>
                  <a:pt x="145" y="308"/>
                  <a:pt x="140" y="306"/>
                  <a:pt x="134" y="299"/>
                </a:cubicBezTo>
                <a:cubicBezTo>
                  <a:pt x="125" y="286"/>
                  <a:pt x="114" y="274"/>
                  <a:pt x="104" y="260"/>
                </a:cubicBezTo>
                <a:cubicBezTo>
                  <a:pt x="90" y="272"/>
                  <a:pt x="78" y="283"/>
                  <a:pt x="65" y="294"/>
                </a:cubicBezTo>
                <a:cubicBezTo>
                  <a:pt x="64" y="293"/>
                  <a:pt x="63" y="292"/>
                  <a:pt x="62" y="291"/>
                </a:cubicBezTo>
                <a:cubicBezTo>
                  <a:pt x="67" y="281"/>
                  <a:pt x="70" y="270"/>
                  <a:pt x="77" y="261"/>
                </a:cubicBezTo>
                <a:cubicBezTo>
                  <a:pt x="92" y="242"/>
                  <a:pt x="86" y="224"/>
                  <a:pt x="77" y="205"/>
                </a:cubicBezTo>
                <a:cubicBezTo>
                  <a:pt x="71" y="189"/>
                  <a:pt x="66" y="173"/>
                  <a:pt x="64" y="157"/>
                </a:cubicBezTo>
                <a:cubicBezTo>
                  <a:pt x="62" y="139"/>
                  <a:pt x="74" y="130"/>
                  <a:pt x="90" y="137"/>
                </a:cubicBezTo>
                <a:cubicBezTo>
                  <a:pt x="104" y="144"/>
                  <a:pt x="115" y="156"/>
                  <a:pt x="126" y="167"/>
                </a:cubicBezTo>
                <a:cubicBezTo>
                  <a:pt x="132" y="174"/>
                  <a:pt x="135" y="183"/>
                  <a:pt x="141" y="193"/>
                </a:cubicBezTo>
                <a:cubicBezTo>
                  <a:pt x="163" y="138"/>
                  <a:pt x="184" y="85"/>
                  <a:pt x="205" y="32"/>
                </a:cubicBezTo>
                <a:cubicBezTo>
                  <a:pt x="204" y="31"/>
                  <a:pt x="203" y="29"/>
                  <a:pt x="202" y="28"/>
                </a:cubicBezTo>
                <a:cubicBezTo>
                  <a:pt x="191" y="32"/>
                  <a:pt x="180" y="35"/>
                  <a:pt x="170" y="41"/>
                </a:cubicBezTo>
                <a:cubicBezTo>
                  <a:pt x="128" y="68"/>
                  <a:pt x="87" y="97"/>
                  <a:pt x="45" y="124"/>
                </a:cubicBezTo>
                <a:cubicBezTo>
                  <a:pt x="27" y="136"/>
                  <a:pt x="24" y="151"/>
                  <a:pt x="31" y="169"/>
                </a:cubicBezTo>
                <a:cubicBezTo>
                  <a:pt x="34" y="178"/>
                  <a:pt x="37" y="187"/>
                  <a:pt x="41" y="195"/>
                </a:cubicBezTo>
                <a:cubicBezTo>
                  <a:pt x="54" y="222"/>
                  <a:pt x="53" y="251"/>
                  <a:pt x="47" y="279"/>
                </a:cubicBezTo>
                <a:cubicBezTo>
                  <a:pt x="46" y="286"/>
                  <a:pt x="40" y="293"/>
                  <a:pt x="36" y="300"/>
                </a:cubicBezTo>
                <a:cubicBezTo>
                  <a:pt x="34" y="300"/>
                  <a:pt x="32" y="300"/>
                  <a:pt x="30" y="300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4" name="Freeform 38">
            <a:extLst>
              <a:ext uri="{FF2B5EF4-FFF2-40B4-BE49-F238E27FC236}">
                <a16:creationId xmlns:a16="http://schemas.microsoft.com/office/drawing/2014/main" id="{387E62C1-622E-4114-8266-D494C33D281A}"/>
              </a:ext>
            </a:extLst>
          </p:cNvPr>
          <p:cNvSpPr>
            <a:spLocks/>
          </p:cNvSpPr>
          <p:nvPr/>
        </p:nvSpPr>
        <p:spPr bwMode="auto">
          <a:xfrm>
            <a:off x="11406149" y="198202"/>
            <a:ext cx="147852" cy="244232"/>
          </a:xfrm>
          <a:custGeom>
            <a:avLst/>
            <a:gdLst>
              <a:gd name="T0" fmla="*/ 216 w 336"/>
              <a:gd name="T1" fmla="*/ 0 h 555"/>
              <a:gd name="T2" fmla="*/ 244 w 336"/>
              <a:gd name="T3" fmla="*/ 5 h 555"/>
              <a:gd name="T4" fmla="*/ 260 w 336"/>
              <a:gd name="T5" fmla="*/ 33 h 555"/>
              <a:gd name="T6" fmla="*/ 205 w 336"/>
              <a:gd name="T7" fmla="*/ 308 h 555"/>
              <a:gd name="T8" fmla="*/ 206 w 336"/>
              <a:gd name="T9" fmla="*/ 313 h 555"/>
              <a:gd name="T10" fmla="*/ 281 w 336"/>
              <a:gd name="T11" fmla="*/ 270 h 555"/>
              <a:gd name="T12" fmla="*/ 255 w 336"/>
              <a:gd name="T13" fmla="*/ 236 h 555"/>
              <a:gd name="T14" fmla="*/ 336 w 336"/>
              <a:gd name="T15" fmla="*/ 260 h 555"/>
              <a:gd name="T16" fmla="*/ 219 w 336"/>
              <a:gd name="T17" fmla="*/ 336 h 555"/>
              <a:gd name="T18" fmla="*/ 192 w 336"/>
              <a:gd name="T19" fmla="*/ 366 h 555"/>
              <a:gd name="T20" fmla="*/ 120 w 336"/>
              <a:gd name="T21" fmla="*/ 507 h 555"/>
              <a:gd name="T22" fmla="*/ 91 w 336"/>
              <a:gd name="T23" fmla="*/ 538 h 555"/>
              <a:gd name="T24" fmla="*/ 23 w 336"/>
              <a:gd name="T25" fmla="*/ 549 h 555"/>
              <a:gd name="T26" fmla="*/ 0 w 336"/>
              <a:gd name="T27" fmla="*/ 525 h 555"/>
              <a:gd name="T28" fmla="*/ 125 w 336"/>
              <a:gd name="T29" fmla="*/ 446 h 555"/>
              <a:gd name="T30" fmla="*/ 154 w 336"/>
              <a:gd name="T31" fmla="*/ 378 h 555"/>
              <a:gd name="T32" fmla="*/ 150 w 336"/>
              <a:gd name="T33" fmla="*/ 375 h 555"/>
              <a:gd name="T34" fmla="*/ 58 w 336"/>
              <a:gd name="T35" fmla="*/ 454 h 555"/>
              <a:gd name="T36" fmla="*/ 42 w 336"/>
              <a:gd name="T37" fmla="*/ 426 h 555"/>
              <a:gd name="T38" fmla="*/ 126 w 336"/>
              <a:gd name="T39" fmla="*/ 370 h 555"/>
              <a:gd name="T40" fmla="*/ 177 w 336"/>
              <a:gd name="T41" fmla="*/ 302 h 555"/>
              <a:gd name="T42" fmla="*/ 203 w 336"/>
              <a:gd name="T43" fmla="*/ 113 h 555"/>
              <a:gd name="T44" fmla="*/ 212 w 336"/>
              <a:gd name="T45" fmla="*/ 13 h 555"/>
              <a:gd name="T46" fmla="*/ 216 w 336"/>
              <a:gd name="T47" fmla="*/ 0 h 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36" h="555">
                <a:moveTo>
                  <a:pt x="216" y="0"/>
                </a:moveTo>
                <a:cubicBezTo>
                  <a:pt x="226" y="2"/>
                  <a:pt x="236" y="3"/>
                  <a:pt x="244" y="5"/>
                </a:cubicBezTo>
                <a:cubicBezTo>
                  <a:pt x="258" y="10"/>
                  <a:pt x="263" y="19"/>
                  <a:pt x="260" y="33"/>
                </a:cubicBezTo>
                <a:cubicBezTo>
                  <a:pt x="242" y="125"/>
                  <a:pt x="223" y="217"/>
                  <a:pt x="205" y="308"/>
                </a:cubicBezTo>
                <a:cubicBezTo>
                  <a:pt x="205" y="309"/>
                  <a:pt x="206" y="310"/>
                  <a:pt x="206" y="313"/>
                </a:cubicBezTo>
                <a:cubicBezTo>
                  <a:pt x="231" y="299"/>
                  <a:pt x="255" y="285"/>
                  <a:pt x="281" y="270"/>
                </a:cubicBezTo>
                <a:cubicBezTo>
                  <a:pt x="271" y="258"/>
                  <a:pt x="263" y="247"/>
                  <a:pt x="255" y="236"/>
                </a:cubicBezTo>
                <a:cubicBezTo>
                  <a:pt x="308" y="228"/>
                  <a:pt x="326" y="234"/>
                  <a:pt x="336" y="260"/>
                </a:cubicBezTo>
                <a:cubicBezTo>
                  <a:pt x="297" y="286"/>
                  <a:pt x="259" y="312"/>
                  <a:pt x="219" y="336"/>
                </a:cubicBezTo>
                <a:cubicBezTo>
                  <a:pt x="207" y="344"/>
                  <a:pt x="197" y="352"/>
                  <a:pt x="192" y="366"/>
                </a:cubicBezTo>
                <a:cubicBezTo>
                  <a:pt x="174" y="416"/>
                  <a:pt x="152" y="465"/>
                  <a:pt x="120" y="507"/>
                </a:cubicBezTo>
                <a:cubicBezTo>
                  <a:pt x="111" y="518"/>
                  <a:pt x="101" y="528"/>
                  <a:pt x="91" y="538"/>
                </a:cubicBezTo>
                <a:cubicBezTo>
                  <a:pt x="71" y="555"/>
                  <a:pt x="46" y="554"/>
                  <a:pt x="23" y="549"/>
                </a:cubicBezTo>
                <a:cubicBezTo>
                  <a:pt x="14" y="546"/>
                  <a:pt x="7" y="535"/>
                  <a:pt x="0" y="525"/>
                </a:cubicBezTo>
                <a:cubicBezTo>
                  <a:pt x="56" y="519"/>
                  <a:pt x="95" y="489"/>
                  <a:pt x="125" y="446"/>
                </a:cubicBezTo>
                <a:cubicBezTo>
                  <a:pt x="139" y="425"/>
                  <a:pt x="151" y="403"/>
                  <a:pt x="154" y="378"/>
                </a:cubicBezTo>
                <a:cubicBezTo>
                  <a:pt x="153" y="377"/>
                  <a:pt x="152" y="376"/>
                  <a:pt x="150" y="375"/>
                </a:cubicBezTo>
                <a:cubicBezTo>
                  <a:pt x="120" y="401"/>
                  <a:pt x="90" y="427"/>
                  <a:pt x="58" y="454"/>
                </a:cubicBezTo>
                <a:cubicBezTo>
                  <a:pt x="53" y="444"/>
                  <a:pt x="48" y="436"/>
                  <a:pt x="42" y="426"/>
                </a:cubicBezTo>
                <a:cubicBezTo>
                  <a:pt x="70" y="407"/>
                  <a:pt x="97" y="387"/>
                  <a:pt x="126" y="370"/>
                </a:cubicBezTo>
                <a:cubicBezTo>
                  <a:pt x="152" y="354"/>
                  <a:pt x="167" y="331"/>
                  <a:pt x="177" y="302"/>
                </a:cubicBezTo>
                <a:cubicBezTo>
                  <a:pt x="196" y="240"/>
                  <a:pt x="201" y="177"/>
                  <a:pt x="203" y="113"/>
                </a:cubicBezTo>
                <a:cubicBezTo>
                  <a:pt x="203" y="80"/>
                  <a:pt x="208" y="46"/>
                  <a:pt x="212" y="13"/>
                </a:cubicBezTo>
                <a:cubicBezTo>
                  <a:pt x="212" y="9"/>
                  <a:pt x="214" y="5"/>
                  <a:pt x="216" y="0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5" name="Freeform 39">
            <a:extLst>
              <a:ext uri="{FF2B5EF4-FFF2-40B4-BE49-F238E27FC236}">
                <a16:creationId xmlns:a16="http://schemas.microsoft.com/office/drawing/2014/main" id="{EA7D0B0A-6CB1-4554-85C4-0898AB8FE007}"/>
              </a:ext>
            </a:extLst>
          </p:cNvPr>
          <p:cNvSpPr>
            <a:spLocks/>
          </p:cNvSpPr>
          <p:nvPr/>
        </p:nvSpPr>
        <p:spPr bwMode="auto">
          <a:xfrm>
            <a:off x="11241987" y="390961"/>
            <a:ext cx="133660" cy="65665"/>
          </a:xfrm>
          <a:custGeom>
            <a:avLst/>
            <a:gdLst>
              <a:gd name="T0" fmla="*/ 200 w 304"/>
              <a:gd name="T1" fmla="*/ 75 h 149"/>
              <a:gd name="T2" fmla="*/ 224 w 304"/>
              <a:gd name="T3" fmla="*/ 53 h 149"/>
              <a:gd name="T4" fmla="*/ 38 w 304"/>
              <a:gd name="T5" fmla="*/ 149 h 149"/>
              <a:gd name="T6" fmla="*/ 2 w 304"/>
              <a:gd name="T7" fmla="*/ 90 h 149"/>
              <a:gd name="T8" fmla="*/ 25 w 304"/>
              <a:gd name="T9" fmla="*/ 66 h 149"/>
              <a:gd name="T10" fmla="*/ 129 w 304"/>
              <a:gd name="T11" fmla="*/ 37 h 149"/>
              <a:gd name="T12" fmla="*/ 242 w 304"/>
              <a:gd name="T13" fmla="*/ 5 h 149"/>
              <a:gd name="T14" fmla="*/ 273 w 304"/>
              <a:gd name="T15" fmla="*/ 1 h 149"/>
              <a:gd name="T16" fmla="*/ 301 w 304"/>
              <a:gd name="T17" fmla="*/ 24 h 149"/>
              <a:gd name="T18" fmla="*/ 287 w 304"/>
              <a:gd name="T19" fmla="*/ 46 h 149"/>
              <a:gd name="T20" fmla="*/ 203 w 304"/>
              <a:gd name="T21" fmla="*/ 80 h 149"/>
              <a:gd name="T22" fmla="*/ 200 w 304"/>
              <a:gd name="T23" fmla="*/ 7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04" h="149">
                <a:moveTo>
                  <a:pt x="200" y="75"/>
                </a:moveTo>
                <a:cubicBezTo>
                  <a:pt x="208" y="68"/>
                  <a:pt x="216" y="61"/>
                  <a:pt x="224" y="53"/>
                </a:cubicBezTo>
                <a:cubicBezTo>
                  <a:pt x="148" y="58"/>
                  <a:pt x="93" y="104"/>
                  <a:pt x="38" y="149"/>
                </a:cubicBezTo>
                <a:cubicBezTo>
                  <a:pt x="14" y="135"/>
                  <a:pt x="0" y="118"/>
                  <a:pt x="2" y="90"/>
                </a:cubicBezTo>
                <a:cubicBezTo>
                  <a:pt x="3" y="74"/>
                  <a:pt x="9" y="69"/>
                  <a:pt x="25" y="66"/>
                </a:cubicBezTo>
                <a:cubicBezTo>
                  <a:pt x="60" y="57"/>
                  <a:pt x="94" y="47"/>
                  <a:pt x="129" y="37"/>
                </a:cubicBezTo>
                <a:cubicBezTo>
                  <a:pt x="167" y="27"/>
                  <a:pt x="204" y="15"/>
                  <a:pt x="242" y="5"/>
                </a:cubicBezTo>
                <a:cubicBezTo>
                  <a:pt x="252" y="2"/>
                  <a:pt x="262" y="2"/>
                  <a:pt x="273" y="1"/>
                </a:cubicBezTo>
                <a:cubicBezTo>
                  <a:pt x="284" y="0"/>
                  <a:pt x="298" y="12"/>
                  <a:pt x="301" y="24"/>
                </a:cubicBezTo>
                <a:cubicBezTo>
                  <a:pt x="304" y="36"/>
                  <a:pt x="296" y="43"/>
                  <a:pt x="287" y="46"/>
                </a:cubicBezTo>
                <a:cubicBezTo>
                  <a:pt x="260" y="59"/>
                  <a:pt x="231" y="69"/>
                  <a:pt x="203" y="80"/>
                </a:cubicBezTo>
                <a:cubicBezTo>
                  <a:pt x="202" y="79"/>
                  <a:pt x="201" y="77"/>
                  <a:pt x="200" y="75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6" name="Freeform 40">
            <a:extLst>
              <a:ext uri="{FF2B5EF4-FFF2-40B4-BE49-F238E27FC236}">
                <a16:creationId xmlns:a16="http://schemas.microsoft.com/office/drawing/2014/main" id="{835D28A5-9A34-4840-A635-16A3E8A56B27}"/>
              </a:ext>
            </a:extLst>
          </p:cNvPr>
          <p:cNvSpPr>
            <a:spLocks/>
          </p:cNvSpPr>
          <p:nvPr/>
        </p:nvSpPr>
        <p:spPr bwMode="auto">
          <a:xfrm>
            <a:off x="11494903" y="358129"/>
            <a:ext cx="85365" cy="87907"/>
          </a:xfrm>
          <a:custGeom>
            <a:avLst/>
            <a:gdLst>
              <a:gd name="T0" fmla="*/ 0 w 194"/>
              <a:gd name="T1" fmla="*/ 0 h 200"/>
              <a:gd name="T2" fmla="*/ 36 w 194"/>
              <a:gd name="T3" fmla="*/ 30 h 200"/>
              <a:gd name="T4" fmla="*/ 58 w 194"/>
              <a:gd name="T5" fmla="*/ 70 h 200"/>
              <a:gd name="T6" fmla="*/ 150 w 194"/>
              <a:gd name="T7" fmla="*/ 150 h 200"/>
              <a:gd name="T8" fmla="*/ 194 w 194"/>
              <a:gd name="T9" fmla="*/ 168 h 200"/>
              <a:gd name="T10" fmla="*/ 114 w 194"/>
              <a:gd name="T11" fmla="*/ 197 h 200"/>
              <a:gd name="T12" fmla="*/ 85 w 194"/>
              <a:gd name="T13" fmla="*/ 199 h 200"/>
              <a:gd name="T14" fmla="*/ 66 w 194"/>
              <a:gd name="T15" fmla="*/ 188 h 200"/>
              <a:gd name="T16" fmla="*/ 16 w 194"/>
              <a:gd name="T17" fmla="*/ 77 h 200"/>
              <a:gd name="T18" fmla="*/ 1 w 194"/>
              <a:gd name="T19" fmla="*/ 12 h 200"/>
              <a:gd name="T20" fmla="*/ 0 w 194"/>
              <a:gd name="T21" fmla="*/ 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4" h="200">
                <a:moveTo>
                  <a:pt x="0" y="0"/>
                </a:moveTo>
                <a:cubicBezTo>
                  <a:pt x="18" y="5"/>
                  <a:pt x="28" y="17"/>
                  <a:pt x="36" y="30"/>
                </a:cubicBezTo>
                <a:cubicBezTo>
                  <a:pt x="44" y="43"/>
                  <a:pt x="52" y="56"/>
                  <a:pt x="58" y="70"/>
                </a:cubicBezTo>
                <a:cubicBezTo>
                  <a:pt x="77" y="111"/>
                  <a:pt x="109" y="135"/>
                  <a:pt x="150" y="150"/>
                </a:cubicBezTo>
                <a:cubicBezTo>
                  <a:pt x="165" y="156"/>
                  <a:pt x="179" y="162"/>
                  <a:pt x="194" y="168"/>
                </a:cubicBezTo>
                <a:cubicBezTo>
                  <a:pt x="172" y="194"/>
                  <a:pt x="143" y="196"/>
                  <a:pt x="114" y="197"/>
                </a:cubicBezTo>
                <a:cubicBezTo>
                  <a:pt x="105" y="198"/>
                  <a:pt x="94" y="200"/>
                  <a:pt x="85" y="199"/>
                </a:cubicBezTo>
                <a:cubicBezTo>
                  <a:pt x="78" y="198"/>
                  <a:pt x="70" y="193"/>
                  <a:pt x="66" y="188"/>
                </a:cubicBezTo>
                <a:cubicBezTo>
                  <a:pt x="41" y="155"/>
                  <a:pt x="28" y="116"/>
                  <a:pt x="16" y="77"/>
                </a:cubicBezTo>
                <a:cubicBezTo>
                  <a:pt x="9" y="56"/>
                  <a:pt x="5" y="34"/>
                  <a:pt x="1" y="12"/>
                </a:cubicBezTo>
                <a:cubicBezTo>
                  <a:pt x="0" y="9"/>
                  <a:pt x="0" y="5"/>
                  <a:pt x="0" y="0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7" name="Freeform 41">
            <a:extLst>
              <a:ext uri="{FF2B5EF4-FFF2-40B4-BE49-F238E27FC236}">
                <a16:creationId xmlns:a16="http://schemas.microsoft.com/office/drawing/2014/main" id="{A22F75F0-C8DD-4A38-9066-179352B4F536}"/>
              </a:ext>
            </a:extLst>
          </p:cNvPr>
          <p:cNvSpPr>
            <a:spLocks noEditPoints="1"/>
          </p:cNvSpPr>
          <p:nvPr/>
        </p:nvSpPr>
        <p:spPr bwMode="auto">
          <a:xfrm>
            <a:off x="11105996" y="530552"/>
            <a:ext cx="37493" cy="65030"/>
          </a:xfrm>
          <a:custGeom>
            <a:avLst/>
            <a:gdLst>
              <a:gd name="T0" fmla="*/ 0 w 85"/>
              <a:gd name="T1" fmla="*/ 141 h 148"/>
              <a:gd name="T2" fmla="*/ 6 w 85"/>
              <a:gd name="T3" fmla="*/ 126 h 148"/>
              <a:gd name="T4" fmla="*/ 6 w 85"/>
              <a:gd name="T5" fmla="*/ 23 h 148"/>
              <a:gd name="T6" fmla="*/ 0 w 85"/>
              <a:gd name="T7" fmla="*/ 7 h 148"/>
              <a:gd name="T8" fmla="*/ 84 w 85"/>
              <a:gd name="T9" fmla="*/ 73 h 148"/>
              <a:gd name="T10" fmla="*/ 0 w 85"/>
              <a:gd name="T11" fmla="*/ 141 h 148"/>
              <a:gd name="T12" fmla="*/ 19 w 85"/>
              <a:gd name="T13" fmla="*/ 74 h 148"/>
              <a:gd name="T14" fmla="*/ 19 w 85"/>
              <a:gd name="T15" fmla="*/ 117 h 148"/>
              <a:gd name="T16" fmla="*/ 25 w 85"/>
              <a:gd name="T17" fmla="*/ 139 h 148"/>
              <a:gd name="T18" fmla="*/ 49 w 85"/>
              <a:gd name="T19" fmla="*/ 131 h 148"/>
              <a:gd name="T20" fmla="*/ 65 w 85"/>
              <a:gd name="T21" fmla="*/ 112 h 148"/>
              <a:gd name="T22" fmla="*/ 65 w 85"/>
              <a:gd name="T23" fmla="*/ 35 h 148"/>
              <a:gd name="T24" fmla="*/ 37 w 85"/>
              <a:gd name="T25" fmla="*/ 11 h 148"/>
              <a:gd name="T26" fmla="*/ 19 w 85"/>
              <a:gd name="T27" fmla="*/ 24 h 148"/>
              <a:gd name="T28" fmla="*/ 19 w 85"/>
              <a:gd name="T29" fmla="*/ 74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5" h="148">
                <a:moveTo>
                  <a:pt x="0" y="141"/>
                </a:moveTo>
                <a:cubicBezTo>
                  <a:pt x="2" y="137"/>
                  <a:pt x="6" y="131"/>
                  <a:pt x="6" y="126"/>
                </a:cubicBezTo>
                <a:cubicBezTo>
                  <a:pt x="7" y="92"/>
                  <a:pt x="7" y="57"/>
                  <a:pt x="6" y="23"/>
                </a:cubicBezTo>
                <a:cubicBezTo>
                  <a:pt x="6" y="18"/>
                  <a:pt x="2" y="12"/>
                  <a:pt x="0" y="7"/>
                </a:cubicBezTo>
                <a:cubicBezTo>
                  <a:pt x="71" y="0"/>
                  <a:pt x="84" y="25"/>
                  <a:pt x="84" y="73"/>
                </a:cubicBezTo>
                <a:cubicBezTo>
                  <a:pt x="85" y="130"/>
                  <a:pt x="61" y="148"/>
                  <a:pt x="0" y="141"/>
                </a:cubicBezTo>
                <a:close/>
                <a:moveTo>
                  <a:pt x="19" y="74"/>
                </a:moveTo>
                <a:cubicBezTo>
                  <a:pt x="19" y="88"/>
                  <a:pt x="19" y="102"/>
                  <a:pt x="19" y="117"/>
                </a:cubicBezTo>
                <a:cubicBezTo>
                  <a:pt x="20" y="124"/>
                  <a:pt x="23" y="131"/>
                  <a:pt x="25" y="139"/>
                </a:cubicBezTo>
                <a:cubicBezTo>
                  <a:pt x="33" y="136"/>
                  <a:pt x="43" y="136"/>
                  <a:pt x="49" y="131"/>
                </a:cubicBezTo>
                <a:cubicBezTo>
                  <a:pt x="56" y="127"/>
                  <a:pt x="62" y="120"/>
                  <a:pt x="65" y="112"/>
                </a:cubicBezTo>
                <a:cubicBezTo>
                  <a:pt x="72" y="87"/>
                  <a:pt x="72" y="60"/>
                  <a:pt x="65" y="35"/>
                </a:cubicBezTo>
                <a:cubicBezTo>
                  <a:pt x="61" y="21"/>
                  <a:pt x="51" y="13"/>
                  <a:pt x="37" y="11"/>
                </a:cubicBezTo>
                <a:cubicBezTo>
                  <a:pt x="24" y="8"/>
                  <a:pt x="19" y="11"/>
                  <a:pt x="19" y="24"/>
                </a:cubicBezTo>
                <a:cubicBezTo>
                  <a:pt x="19" y="41"/>
                  <a:pt x="19" y="57"/>
                  <a:pt x="19" y="74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8" name="Freeform 42">
            <a:extLst>
              <a:ext uri="{FF2B5EF4-FFF2-40B4-BE49-F238E27FC236}">
                <a16:creationId xmlns:a16="http://schemas.microsoft.com/office/drawing/2014/main" id="{64874871-1711-4CCD-AC24-7B5E3951D591}"/>
              </a:ext>
            </a:extLst>
          </p:cNvPr>
          <p:cNvSpPr>
            <a:spLocks noEditPoints="1"/>
          </p:cNvSpPr>
          <p:nvPr/>
        </p:nvSpPr>
        <p:spPr bwMode="auto">
          <a:xfrm>
            <a:off x="11568829" y="532671"/>
            <a:ext cx="35586" cy="61640"/>
          </a:xfrm>
          <a:custGeom>
            <a:avLst/>
            <a:gdLst>
              <a:gd name="T0" fmla="*/ 48 w 81"/>
              <a:gd name="T1" fmla="*/ 70 h 140"/>
              <a:gd name="T2" fmla="*/ 81 w 81"/>
              <a:gd name="T3" fmla="*/ 136 h 140"/>
              <a:gd name="T4" fmla="*/ 57 w 81"/>
              <a:gd name="T5" fmla="*/ 122 h 140"/>
              <a:gd name="T6" fmla="*/ 41 w 81"/>
              <a:gd name="T7" fmla="*/ 81 h 140"/>
              <a:gd name="T8" fmla="*/ 18 w 81"/>
              <a:gd name="T9" fmla="*/ 69 h 140"/>
              <a:gd name="T10" fmla="*/ 22 w 81"/>
              <a:gd name="T11" fmla="*/ 136 h 140"/>
              <a:gd name="T12" fmla="*/ 0 w 81"/>
              <a:gd name="T13" fmla="*/ 136 h 140"/>
              <a:gd name="T14" fmla="*/ 6 w 81"/>
              <a:gd name="T15" fmla="*/ 119 h 140"/>
              <a:gd name="T16" fmla="*/ 6 w 81"/>
              <a:gd name="T17" fmla="*/ 19 h 140"/>
              <a:gd name="T18" fmla="*/ 1 w 81"/>
              <a:gd name="T19" fmla="*/ 2 h 140"/>
              <a:gd name="T20" fmla="*/ 45 w 81"/>
              <a:gd name="T21" fmla="*/ 2 h 140"/>
              <a:gd name="T22" fmla="*/ 77 w 81"/>
              <a:gd name="T23" fmla="*/ 25 h 140"/>
              <a:gd name="T24" fmla="*/ 59 w 81"/>
              <a:gd name="T25" fmla="*/ 64 h 140"/>
              <a:gd name="T26" fmla="*/ 48 w 81"/>
              <a:gd name="T27" fmla="*/ 70 h 140"/>
              <a:gd name="T28" fmla="*/ 18 w 81"/>
              <a:gd name="T29" fmla="*/ 65 h 140"/>
              <a:gd name="T30" fmla="*/ 40 w 81"/>
              <a:gd name="T31" fmla="*/ 65 h 140"/>
              <a:gd name="T32" fmla="*/ 63 w 81"/>
              <a:gd name="T33" fmla="*/ 23 h 140"/>
              <a:gd name="T34" fmla="*/ 25 w 81"/>
              <a:gd name="T35" fmla="*/ 5 h 140"/>
              <a:gd name="T36" fmla="*/ 18 w 81"/>
              <a:gd name="T37" fmla="*/ 15 h 140"/>
              <a:gd name="T38" fmla="*/ 18 w 81"/>
              <a:gd name="T39" fmla="*/ 65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1" h="140">
                <a:moveTo>
                  <a:pt x="48" y="70"/>
                </a:moveTo>
                <a:cubicBezTo>
                  <a:pt x="61" y="91"/>
                  <a:pt x="63" y="118"/>
                  <a:pt x="81" y="136"/>
                </a:cubicBezTo>
                <a:cubicBezTo>
                  <a:pt x="69" y="140"/>
                  <a:pt x="61" y="136"/>
                  <a:pt x="57" y="122"/>
                </a:cubicBezTo>
                <a:cubicBezTo>
                  <a:pt x="53" y="108"/>
                  <a:pt x="46" y="95"/>
                  <a:pt x="41" y="81"/>
                </a:cubicBezTo>
                <a:cubicBezTo>
                  <a:pt x="35" y="68"/>
                  <a:pt x="35" y="68"/>
                  <a:pt x="18" y="69"/>
                </a:cubicBezTo>
                <a:cubicBezTo>
                  <a:pt x="19" y="91"/>
                  <a:pt x="13" y="114"/>
                  <a:pt x="22" y="136"/>
                </a:cubicBezTo>
                <a:cubicBezTo>
                  <a:pt x="17" y="136"/>
                  <a:pt x="8" y="136"/>
                  <a:pt x="0" y="136"/>
                </a:cubicBezTo>
                <a:cubicBezTo>
                  <a:pt x="2" y="131"/>
                  <a:pt x="6" y="125"/>
                  <a:pt x="6" y="119"/>
                </a:cubicBezTo>
                <a:cubicBezTo>
                  <a:pt x="6" y="86"/>
                  <a:pt x="6" y="52"/>
                  <a:pt x="6" y="19"/>
                </a:cubicBezTo>
                <a:cubicBezTo>
                  <a:pt x="6" y="14"/>
                  <a:pt x="3" y="8"/>
                  <a:pt x="1" y="2"/>
                </a:cubicBezTo>
                <a:cubicBezTo>
                  <a:pt x="14" y="2"/>
                  <a:pt x="29" y="2"/>
                  <a:pt x="45" y="2"/>
                </a:cubicBezTo>
                <a:cubicBezTo>
                  <a:pt x="63" y="2"/>
                  <a:pt x="74" y="11"/>
                  <a:pt x="77" y="25"/>
                </a:cubicBezTo>
                <a:cubicBezTo>
                  <a:pt x="81" y="41"/>
                  <a:pt x="73" y="56"/>
                  <a:pt x="59" y="64"/>
                </a:cubicBezTo>
                <a:cubicBezTo>
                  <a:pt x="56" y="66"/>
                  <a:pt x="53" y="67"/>
                  <a:pt x="48" y="70"/>
                </a:cubicBezTo>
                <a:close/>
                <a:moveTo>
                  <a:pt x="18" y="65"/>
                </a:moveTo>
                <a:cubicBezTo>
                  <a:pt x="26" y="65"/>
                  <a:pt x="33" y="66"/>
                  <a:pt x="40" y="65"/>
                </a:cubicBezTo>
                <a:cubicBezTo>
                  <a:pt x="60" y="62"/>
                  <a:pt x="69" y="45"/>
                  <a:pt x="63" y="23"/>
                </a:cubicBezTo>
                <a:cubicBezTo>
                  <a:pt x="60" y="11"/>
                  <a:pt x="38" y="0"/>
                  <a:pt x="25" y="5"/>
                </a:cubicBezTo>
                <a:cubicBezTo>
                  <a:pt x="22" y="7"/>
                  <a:pt x="18" y="11"/>
                  <a:pt x="18" y="15"/>
                </a:cubicBezTo>
                <a:cubicBezTo>
                  <a:pt x="17" y="31"/>
                  <a:pt x="18" y="47"/>
                  <a:pt x="18" y="65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9" name="Freeform 43">
            <a:extLst>
              <a:ext uri="{FF2B5EF4-FFF2-40B4-BE49-F238E27FC236}">
                <a16:creationId xmlns:a16="http://schemas.microsoft.com/office/drawing/2014/main" id="{181C146B-D0E2-44F2-9B76-57C319F8FA6C}"/>
              </a:ext>
            </a:extLst>
          </p:cNvPr>
          <p:cNvSpPr>
            <a:spLocks/>
          </p:cNvSpPr>
          <p:nvPr/>
        </p:nvSpPr>
        <p:spPr bwMode="auto">
          <a:xfrm>
            <a:off x="11200257" y="531823"/>
            <a:ext cx="37704" cy="61217"/>
          </a:xfrm>
          <a:custGeom>
            <a:avLst/>
            <a:gdLst>
              <a:gd name="T0" fmla="*/ 0 w 86"/>
              <a:gd name="T1" fmla="*/ 139 h 139"/>
              <a:gd name="T2" fmla="*/ 7 w 86"/>
              <a:gd name="T3" fmla="*/ 121 h 139"/>
              <a:gd name="T4" fmla="*/ 7 w 86"/>
              <a:gd name="T5" fmla="*/ 22 h 139"/>
              <a:gd name="T6" fmla="*/ 1 w 86"/>
              <a:gd name="T7" fmla="*/ 4 h 139"/>
              <a:gd name="T8" fmla="*/ 28 w 86"/>
              <a:gd name="T9" fmla="*/ 22 h 139"/>
              <a:gd name="T10" fmla="*/ 74 w 86"/>
              <a:gd name="T11" fmla="*/ 104 h 139"/>
              <a:gd name="T12" fmla="*/ 74 w 86"/>
              <a:gd name="T13" fmla="*/ 15 h 139"/>
              <a:gd name="T14" fmla="*/ 66 w 86"/>
              <a:gd name="T15" fmla="*/ 4 h 139"/>
              <a:gd name="T16" fmla="*/ 86 w 86"/>
              <a:gd name="T17" fmla="*/ 4 h 139"/>
              <a:gd name="T18" fmla="*/ 79 w 86"/>
              <a:gd name="T19" fmla="*/ 21 h 139"/>
              <a:gd name="T20" fmla="*/ 79 w 86"/>
              <a:gd name="T21" fmla="*/ 123 h 139"/>
              <a:gd name="T22" fmla="*/ 79 w 86"/>
              <a:gd name="T23" fmla="*/ 137 h 139"/>
              <a:gd name="T24" fmla="*/ 75 w 86"/>
              <a:gd name="T25" fmla="*/ 139 h 139"/>
              <a:gd name="T26" fmla="*/ 15 w 86"/>
              <a:gd name="T27" fmla="*/ 24 h 139"/>
              <a:gd name="T28" fmla="*/ 21 w 86"/>
              <a:gd name="T29" fmla="*/ 139 h 139"/>
              <a:gd name="T30" fmla="*/ 0 w 86"/>
              <a:gd name="T31" fmla="*/ 139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6" h="139">
                <a:moveTo>
                  <a:pt x="0" y="139"/>
                </a:moveTo>
                <a:cubicBezTo>
                  <a:pt x="3" y="133"/>
                  <a:pt x="7" y="127"/>
                  <a:pt x="7" y="121"/>
                </a:cubicBezTo>
                <a:cubicBezTo>
                  <a:pt x="8" y="88"/>
                  <a:pt x="8" y="55"/>
                  <a:pt x="7" y="22"/>
                </a:cubicBezTo>
                <a:cubicBezTo>
                  <a:pt x="7" y="16"/>
                  <a:pt x="3" y="10"/>
                  <a:pt x="1" y="4"/>
                </a:cubicBezTo>
                <a:cubicBezTo>
                  <a:pt x="13" y="0"/>
                  <a:pt x="21" y="7"/>
                  <a:pt x="28" y="22"/>
                </a:cubicBezTo>
                <a:cubicBezTo>
                  <a:pt x="41" y="50"/>
                  <a:pt x="56" y="77"/>
                  <a:pt x="74" y="104"/>
                </a:cubicBezTo>
                <a:cubicBezTo>
                  <a:pt x="74" y="74"/>
                  <a:pt x="74" y="45"/>
                  <a:pt x="74" y="15"/>
                </a:cubicBezTo>
                <a:cubicBezTo>
                  <a:pt x="74" y="11"/>
                  <a:pt x="69" y="8"/>
                  <a:pt x="66" y="4"/>
                </a:cubicBezTo>
                <a:cubicBezTo>
                  <a:pt x="73" y="4"/>
                  <a:pt x="81" y="4"/>
                  <a:pt x="86" y="4"/>
                </a:cubicBezTo>
                <a:cubicBezTo>
                  <a:pt x="84" y="9"/>
                  <a:pt x="79" y="15"/>
                  <a:pt x="79" y="21"/>
                </a:cubicBezTo>
                <a:cubicBezTo>
                  <a:pt x="78" y="55"/>
                  <a:pt x="79" y="89"/>
                  <a:pt x="79" y="123"/>
                </a:cubicBezTo>
                <a:cubicBezTo>
                  <a:pt x="79" y="128"/>
                  <a:pt x="79" y="132"/>
                  <a:pt x="79" y="137"/>
                </a:cubicBezTo>
                <a:cubicBezTo>
                  <a:pt x="77" y="138"/>
                  <a:pt x="76" y="138"/>
                  <a:pt x="75" y="139"/>
                </a:cubicBezTo>
                <a:cubicBezTo>
                  <a:pt x="55" y="101"/>
                  <a:pt x="35" y="62"/>
                  <a:pt x="15" y="24"/>
                </a:cubicBezTo>
                <a:cubicBezTo>
                  <a:pt x="6" y="44"/>
                  <a:pt x="11" y="132"/>
                  <a:pt x="21" y="139"/>
                </a:cubicBezTo>
                <a:cubicBezTo>
                  <a:pt x="13" y="139"/>
                  <a:pt x="5" y="139"/>
                  <a:pt x="0" y="139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0" name="Freeform 44">
            <a:extLst>
              <a:ext uri="{FF2B5EF4-FFF2-40B4-BE49-F238E27FC236}">
                <a16:creationId xmlns:a16="http://schemas.microsoft.com/office/drawing/2014/main" id="{688BC0B8-4D88-49B6-AF33-A03CD65B28E4}"/>
              </a:ext>
            </a:extLst>
          </p:cNvPr>
          <p:cNvSpPr>
            <a:spLocks/>
          </p:cNvSpPr>
          <p:nvPr/>
        </p:nvSpPr>
        <p:spPr bwMode="auto">
          <a:xfrm>
            <a:off x="11376706" y="531400"/>
            <a:ext cx="37281" cy="61640"/>
          </a:xfrm>
          <a:custGeom>
            <a:avLst/>
            <a:gdLst>
              <a:gd name="T0" fmla="*/ 64 w 85"/>
              <a:gd name="T1" fmla="*/ 5 h 140"/>
              <a:gd name="T2" fmla="*/ 85 w 85"/>
              <a:gd name="T3" fmla="*/ 5 h 140"/>
              <a:gd name="T4" fmla="*/ 80 w 85"/>
              <a:gd name="T5" fmla="*/ 23 h 140"/>
              <a:gd name="T6" fmla="*/ 79 w 85"/>
              <a:gd name="T7" fmla="*/ 138 h 140"/>
              <a:gd name="T8" fmla="*/ 75 w 85"/>
              <a:gd name="T9" fmla="*/ 140 h 140"/>
              <a:gd name="T10" fmla="*/ 15 w 85"/>
              <a:gd name="T11" fmla="*/ 24 h 140"/>
              <a:gd name="T12" fmla="*/ 11 w 85"/>
              <a:gd name="T13" fmla="*/ 24 h 140"/>
              <a:gd name="T14" fmla="*/ 11 w 85"/>
              <a:gd name="T15" fmla="*/ 56 h 140"/>
              <a:gd name="T16" fmla="*/ 11 w 85"/>
              <a:gd name="T17" fmla="*/ 122 h 140"/>
              <a:gd name="T18" fmla="*/ 18 w 85"/>
              <a:gd name="T19" fmla="*/ 139 h 140"/>
              <a:gd name="T20" fmla="*/ 1 w 85"/>
              <a:gd name="T21" fmla="*/ 139 h 140"/>
              <a:gd name="T22" fmla="*/ 8 w 85"/>
              <a:gd name="T23" fmla="*/ 121 h 140"/>
              <a:gd name="T24" fmla="*/ 8 w 85"/>
              <a:gd name="T25" fmla="*/ 24 h 140"/>
              <a:gd name="T26" fmla="*/ 0 w 85"/>
              <a:gd name="T27" fmla="*/ 5 h 140"/>
              <a:gd name="T28" fmla="*/ 29 w 85"/>
              <a:gd name="T29" fmla="*/ 23 h 140"/>
              <a:gd name="T30" fmla="*/ 71 w 85"/>
              <a:gd name="T31" fmla="*/ 107 h 140"/>
              <a:gd name="T32" fmla="*/ 64 w 85"/>
              <a:gd name="T33" fmla="*/ 5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5" h="140">
                <a:moveTo>
                  <a:pt x="64" y="5"/>
                </a:moveTo>
                <a:cubicBezTo>
                  <a:pt x="73" y="5"/>
                  <a:pt x="80" y="5"/>
                  <a:pt x="85" y="5"/>
                </a:cubicBezTo>
                <a:cubicBezTo>
                  <a:pt x="83" y="11"/>
                  <a:pt x="80" y="17"/>
                  <a:pt x="80" y="23"/>
                </a:cubicBezTo>
                <a:cubicBezTo>
                  <a:pt x="79" y="62"/>
                  <a:pt x="79" y="100"/>
                  <a:pt x="79" y="138"/>
                </a:cubicBezTo>
                <a:cubicBezTo>
                  <a:pt x="78" y="139"/>
                  <a:pt x="77" y="139"/>
                  <a:pt x="75" y="140"/>
                </a:cubicBezTo>
                <a:cubicBezTo>
                  <a:pt x="55" y="101"/>
                  <a:pt x="35" y="62"/>
                  <a:pt x="15" y="24"/>
                </a:cubicBezTo>
                <a:cubicBezTo>
                  <a:pt x="14" y="24"/>
                  <a:pt x="12" y="24"/>
                  <a:pt x="11" y="24"/>
                </a:cubicBezTo>
                <a:cubicBezTo>
                  <a:pt x="11" y="35"/>
                  <a:pt x="11" y="46"/>
                  <a:pt x="11" y="56"/>
                </a:cubicBezTo>
                <a:cubicBezTo>
                  <a:pt x="11" y="78"/>
                  <a:pt x="10" y="100"/>
                  <a:pt x="11" y="122"/>
                </a:cubicBezTo>
                <a:cubicBezTo>
                  <a:pt x="11" y="128"/>
                  <a:pt x="15" y="134"/>
                  <a:pt x="18" y="139"/>
                </a:cubicBezTo>
                <a:cubicBezTo>
                  <a:pt x="13" y="139"/>
                  <a:pt x="5" y="139"/>
                  <a:pt x="1" y="139"/>
                </a:cubicBezTo>
                <a:cubicBezTo>
                  <a:pt x="3" y="134"/>
                  <a:pt x="7" y="127"/>
                  <a:pt x="8" y="121"/>
                </a:cubicBezTo>
                <a:cubicBezTo>
                  <a:pt x="8" y="88"/>
                  <a:pt x="8" y="56"/>
                  <a:pt x="8" y="24"/>
                </a:cubicBezTo>
                <a:cubicBezTo>
                  <a:pt x="8" y="17"/>
                  <a:pt x="3" y="11"/>
                  <a:pt x="0" y="5"/>
                </a:cubicBezTo>
                <a:cubicBezTo>
                  <a:pt x="13" y="0"/>
                  <a:pt x="22" y="8"/>
                  <a:pt x="29" y="23"/>
                </a:cubicBezTo>
                <a:cubicBezTo>
                  <a:pt x="42" y="51"/>
                  <a:pt x="57" y="79"/>
                  <a:pt x="71" y="107"/>
                </a:cubicBezTo>
                <a:cubicBezTo>
                  <a:pt x="79" y="87"/>
                  <a:pt x="75" y="13"/>
                  <a:pt x="64" y="5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1" name="Freeform 45">
            <a:extLst>
              <a:ext uri="{FF2B5EF4-FFF2-40B4-BE49-F238E27FC236}">
                <a16:creationId xmlns:a16="http://schemas.microsoft.com/office/drawing/2014/main" id="{C54C8310-6A88-46A9-B731-DBF553B090B9}"/>
              </a:ext>
            </a:extLst>
          </p:cNvPr>
          <p:cNvSpPr>
            <a:spLocks/>
          </p:cNvSpPr>
          <p:nvPr/>
        </p:nvSpPr>
        <p:spPr bwMode="auto">
          <a:xfrm>
            <a:off x="11674528" y="206252"/>
            <a:ext cx="34315" cy="52320"/>
          </a:xfrm>
          <a:custGeom>
            <a:avLst/>
            <a:gdLst>
              <a:gd name="T0" fmla="*/ 0 w 78"/>
              <a:gd name="T1" fmla="*/ 119 h 119"/>
              <a:gd name="T2" fmla="*/ 63 w 78"/>
              <a:gd name="T3" fmla="*/ 0 h 119"/>
              <a:gd name="T4" fmla="*/ 76 w 78"/>
              <a:gd name="T5" fmla="*/ 27 h 119"/>
              <a:gd name="T6" fmla="*/ 0 w 78"/>
              <a:gd name="T7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8" h="119">
                <a:moveTo>
                  <a:pt x="0" y="119"/>
                </a:moveTo>
                <a:cubicBezTo>
                  <a:pt x="21" y="79"/>
                  <a:pt x="42" y="40"/>
                  <a:pt x="63" y="0"/>
                </a:cubicBezTo>
                <a:cubicBezTo>
                  <a:pt x="78" y="7"/>
                  <a:pt x="78" y="17"/>
                  <a:pt x="76" y="27"/>
                </a:cubicBezTo>
                <a:cubicBezTo>
                  <a:pt x="69" y="62"/>
                  <a:pt x="40" y="100"/>
                  <a:pt x="0" y="119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2" name="Freeform 46">
            <a:extLst>
              <a:ext uri="{FF2B5EF4-FFF2-40B4-BE49-F238E27FC236}">
                <a16:creationId xmlns:a16="http://schemas.microsoft.com/office/drawing/2014/main" id="{9827545C-C1A7-4363-BA92-91198AA6E715}"/>
              </a:ext>
            </a:extLst>
          </p:cNvPr>
          <p:cNvSpPr>
            <a:spLocks/>
          </p:cNvSpPr>
          <p:nvPr/>
        </p:nvSpPr>
        <p:spPr bwMode="auto">
          <a:xfrm>
            <a:off x="11520110" y="533094"/>
            <a:ext cx="36857" cy="60370"/>
          </a:xfrm>
          <a:custGeom>
            <a:avLst/>
            <a:gdLst>
              <a:gd name="T0" fmla="*/ 0 w 84"/>
              <a:gd name="T1" fmla="*/ 1 h 137"/>
              <a:gd name="T2" fmla="*/ 67 w 84"/>
              <a:gd name="T3" fmla="*/ 1 h 137"/>
              <a:gd name="T4" fmla="*/ 82 w 84"/>
              <a:gd name="T5" fmla="*/ 27 h 137"/>
              <a:gd name="T6" fmla="*/ 33 w 84"/>
              <a:gd name="T7" fmla="*/ 3 h 137"/>
              <a:gd name="T8" fmla="*/ 20 w 84"/>
              <a:gd name="T9" fmla="*/ 16 h 137"/>
              <a:gd name="T10" fmla="*/ 20 w 84"/>
              <a:gd name="T11" fmla="*/ 59 h 137"/>
              <a:gd name="T12" fmla="*/ 62 w 84"/>
              <a:gd name="T13" fmla="*/ 42 h 137"/>
              <a:gd name="T14" fmla="*/ 62 w 84"/>
              <a:gd name="T15" fmla="*/ 83 h 137"/>
              <a:gd name="T16" fmla="*/ 21 w 84"/>
              <a:gd name="T17" fmla="*/ 67 h 137"/>
              <a:gd name="T18" fmla="*/ 21 w 84"/>
              <a:gd name="T19" fmla="*/ 124 h 137"/>
              <a:gd name="T20" fmla="*/ 30 w 84"/>
              <a:gd name="T21" fmla="*/ 133 h 137"/>
              <a:gd name="T22" fmla="*/ 83 w 84"/>
              <a:gd name="T23" fmla="*/ 107 h 137"/>
              <a:gd name="T24" fmla="*/ 56 w 84"/>
              <a:gd name="T25" fmla="*/ 136 h 137"/>
              <a:gd name="T26" fmla="*/ 0 w 84"/>
              <a:gd name="T27" fmla="*/ 136 h 137"/>
              <a:gd name="T28" fmla="*/ 0 w 84"/>
              <a:gd name="T29" fmla="*/ 1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4" h="137">
                <a:moveTo>
                  <a:pt x="0" y="1"/>
                </a:moveTo>
                <a:cubicBezTo>
                  <a:pt x="23" y="1"/>
                  <a:pt x="45" y="0"/>
                  <a:pt x="67" y="1"/>
                </a:cubicBezTo>
                <a:cubicBezTo>
                  <a:pt x="84" y="2"/>
                  <a:pt x="77" y="17"/>
                  <a:pt x="82" y="27"/>
                </a:cubicBezTo>
                <a:cubicBezTo>
                  <a:pt x="70" y="8"/>
                  <a:pt x="54" y="1"/>
                  <a:pt x="33" y="3"/>
                </a:cubicBezTo>
                <a:cubicBezTo>
                  <a:pt x="24" y="4"/>
                  <a:pt x="20" y="7"/>
                  <a:pt x="20" y="16"/>
                </a:cubicBezTo>
                <a:cubicBezTo>
                  <a:pt x="21" y="30"/>
                  <a:pt x="20" y="45"/>
                  <a:pt x="20" y="59"/>
                </a:cubicBezTo>
                <a:cubicBezTo>
                  <a:pt x="49" y="65"/>
                  <a:pt x="54" y="63"/>
                  <a:pt x="62" y="42"/>
                </a:cubicBezTo>
                <a:cubicBezTo>
                  <a:pt x="62" y="57"/>
                  <a:pt x="62" y="70"/>
                  <a:pt x="62" y="83"/>
                </a:cubicBezTo>
                <a:cubicBezTo>
                  <a:pt x="53" y="64"/>
                  <a:pt x="51" y="64"/>
                  <a:pt x="21" y="67"/>
                </a:cubicBezTo>
                <a:cubicBezTo>
                  <a:pt x="21" y="86"/>
                  <a:pt x="20" y="105"/>
                  <a:pt x="21" y="124"/>
                </a:cubicBezTo>
                <a:cubicBezTo>
                  <a:pt x="21" y="127"/>
                  <a:pt x="27" y="132"/>
                  <a:pt x="30" y="133"/>
                </a:cubicBezTo>
                <a:cubicBezTo>
                  <a:pt x="57" y="137"/>
                  <a:pt x="69" y="130"/>
                  <a:pt x="83" y="107"/>
                </a:cubicBezTo>
                <a:cubicBezTo>
                  <a:pt x="84" y="132"/>
                  <a:pt x="80" y="136"/>
                  <a:pt x="56" y="136"/>
                </a:cubicBezTo>
                <a:cubicBezTo>
                  <a:pt x="38" y="136"/>
                  <a:pt x="19" y="136"/>
                  <a:pt x="0" y="136"/>
                </a:cubicBezTo>
                <a:cubicBezTo>
                  <a:pt x="12" y="124"/>
                  <a:pt x="12" y="14"/>
                  <a:pt x="0" y="1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3" name="Freeform 47">
            <a:extLst>
              <a:ext uri="{FF2B5EF4-FFF2-40B4-BE49-F238E27FC236}">
                <a16:creationId xmlns:a16="http://schemas.microsoft.com/office/drawing/2014/main" id="{E9D4DF2F-21F3-4913-92D8-C761D18A5C87}"/>
              </a:ext>
            </a:extLst>
          </p:cNvPr>
          <p:cNvSpPr>
            <a:spLocks/>
          </p:cNvSpPr>
          <p:nvPr/>
        </p:nvSpPr>
        <p:spPr bwMode="auto">
          <a:xfrm>
            <a:off x="11613311" y="530976"/>
            <a:ext cx="39611" cy="64606"/>
          </a:xfrm>
          <a:custGeom>
            <a:avLst/>
            <a:gdLst>
              <a:gd name="T0" fmla="*/ 9 w 90"/>
              <a:gd name="T1" fmla="*/ 138 h 147"/>
              <a:gd name="T2" fmla="*/ 4 w 90"/>
              <a:gd name="T3" fmla="*/ 106 h 147"/>
              <a:gd name="T4" fmla="*/ 7 w 90"/>
              <a:gd name="T5" fmla="*/ 105 h 147"/>
              <a:gd name="T6" fmla="*/ 17 w 90"/>
              <a:gd name="T7" fmla="*/ 124 h 147"/>
              <a:gd name="T8" fmla="*/ 54 w 90"/>
              <a:gd name="T9" fmla="*/ 137 h 147"/>
              <a:gd name="T10" fmla="*/ 72 w 90"/>
              <a:gd name="T11" fmla="*/ 117 h 147"/>
              <a:gd name="T12" fmla="*/ 57 w 90"/>
              <a:gd name="T13" fmla="*/ 84 h 147"/>
              <a:gd name="T14" fmla="*/ 27 w 90"/>
              <a:gd name="T15" fmla="*/ 68 h 147"/>
              <a:gd name="T16" fmla="*/ 8 w 90"/>
              <a:gd name="T17" fmla="*/ 26 h 147"/>
              <a:gd name="T18" fmla="*/ 53 w 90"/>
              <a:gd name="T19" fmla="*/ 5 h 147"/>
              <a:gd name="T20" fmla="*/ 78 w 90"/>
              <a:gd name="T21" fmla="*/ 10 h 147"/>
              <a:gd name="T22" fmla="*/ 79 w 90"/>
              <a:gd name="T23" fmla="*/ 34 h 147"/>
              <a:gd name="T24" fmla="*/ 76 w 90"/>
              <a:gd name="T25" fmla="*/ 34 h 147"/>
              <a:gd name="T26" fmla="*/ 67 w 90"/>
              <a:gd name="T27" fmla="*/ 20 h 147"/>
              <a:gd name="T28" fmla="*/ 31 w 90"/>
              <a:gd name="T29" fmla="*/ 10 h 147"/>
              <a:gd name="T30" fmla="*/ 16 w 90"/>
              <a:gd name="T31" fmla="*/ 37 h 147"/>
              <a:gd name="T32" fmla="*/ 30 w 90"/>
              <a:gd name="T33" fmla="*/ 56 h 147"/>
              <a:gd name="T34" fmla="*/ 65 w 90"/>
              <a:gd name="T35" fmla="*/ 74 h 147"/>
              <a:gd name="T36" fmla="*/ 81 w 90"/>
              <a:gd name="T37" fmla="*/ 122 h 147"/>
              <a:gd name="T38" fmla="*/ 33 w 90"/>
              <a:gd name="T39" fmla="*/ 141 h 147"/>
              <a:gd name="T40" fmla="*/ 9 w 90"/>
              <a:gd name="T41" fmla="*/ 138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0" h="147">
                <a:moveTo>
                  <a:pt x="9" y="138"/>
                </a:moveTo>
                <a:cubicBezTo>
                  <a:pt x="8" y="129"/>
                  <a:pt x="6" y="118"/>
                  <a:pt x="4" y="106"/>
                </a:cubicBezTo>
                <a:cubicBezTo>
                  <a:pt x="5" y="106"/>
                  <a:pt x="6" y="106"/>
                  <a:pt x="7" y="105"/>
                </a:cubicBezTo>
                <a:cubicBezTo>
                  <a:pt x="10" y="112"/>
                  <a:pt x="13" y="118"/>
                  <a:pt x="17" y="124"/>
                </a:cubicBezTo>
                <a:cubicBezTo>
                  <a:pt x="26" y="137"/>
                  <a:pt x="40" y="142"/>
                  <a:pt x="54" y="137"/>
                </a:cubicBezTo>
                <a:cubicBezTo>
                  <a:pt x="62" y="135"/>
                  <a:pt x="70" y="125"/>
                  <a:pt x="72" y="117"/>
                </a:cubicBezTo>
                <a:cubicBezTo>
                  <a:pt x="77" y="103"/>
                  <a:pt x="71" y="91"/>
                  <a:pt x="57" y="84"/>
                </a:cubicBezTo>
                <a:cubicBezTo>
                  <a:pt x="47" y="78"/>
                  <a:pt x="37" y="73"/>
                  <a:pt x="27" y="68"/>
                </a:cubicBezTo>
                <a:cubicBezTo>
                  <a:pt x="7" y="57"/>
                  <a:pt x="0" y="43"/>
                  <a:pt x="8" y="26"/>
                </a:cubicBezTo>
                <a:cubicBezTo>
                  <a:pt x="15" y="8"/>
                  <a:pt x="34" y="0"/>
                  <a:pt x="53" y="5"/>
                </a:cubicBezTo>
                <a:cubicBezTo>
                  <a:pt x="61" y="7"/>
                  <a:pt x="68" y="8"/>
                  <a:pt x="78" y="10"/>
                </a:cubicBezTo>
                <a:cubicBezTo>
                  <a:pt x="78" y="17"/>
                  <a:pt x="78" y="25"/>
                  <a:pt x="79" y="34"/>
                </a:cubicBezTo>
                <a:cubicBezTo>
                  <a:pt x="78" y="34"/>
                  <a:pt x="77" y="34"/>
                  <a:pt x="76" y="34"/>
                </a:cubicBezTo>
                <a:cubicBezTo>
                  <a:pt x="73" y="30"/>
                  <a:pt x="70" y="25"/>
                  <a:pt x="67" y="20"/>
                </a:cubicBezTo>
                <a:cubicBezTo>
                  <a:pt x="59" y="10"/>
                  <a:pt x="43" y="5"/>
                  <a:pt x="31" y="10"/>
                </a:cubicBezTo>
                <a:cubicBezTo>
                  <a:pt x="18" y="15"/>
                  <a:pt x="13" y="25"/>
                  <a:pt x="16" y="37"/>
                </a:cubicBezTo>
                <a:cubicBezTo>
                  <a:pt x="18" y="44"/>
                  <a:pt x="24" y="52"/>
                  <a:pt x="30" y="56"/>
                </a:cubicBezTo>
                <a:cubicBezTo>
                  <a:pt x="41" y="63"/>
                  <a:pt x="53" y="67"/>
                  <a:pt x="65" y="74"/>
                </a:cubicBezTo>
                <a:cubicBezTo>
                  <a:pt x="83" y="85"/>
                  <a:pt x="90" y="105"/>
                  <a:pt x="81" y="122"/>
                </a:cubicBezTo>
                <a:cubicBezTo>
                  <a:pt x="73" y="140"/>
                  <a:pt x="54" y="147"/>
                  <a:pt x="33" y="141"/>
                </a:cubicBezTo>
                <a:cubicBezTo>
                  <a:pt x="26" y="139"/>
                  <a:pt x="19" y="139"/>
                  <a:pt x="9" y="138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4" name="Freeform 48">
            <a:extLst>
              <a:ext uri="{FF2B5EF4-FFF2-40B4-BE49-F238E27FC236}">
                <a16:creationId xmlns:a16="http://schemas.microsoft.com/office/drawing/2014/main" id="{A5D5E63B-4E43-4D6B-95C1-D1C30BDE38EC}"/>
              </a:ext>
            </a:extLst>
          </p:cNvPr>
          <p:cNvSpPr>
            <a:spLocks noEditPoints="1"/>
          </p:cNvSpPr>
          <p:nvPr/>
        </p:nvSpPr>
        <p:spPr bwMode="auto">
          <a:xfrm>
            <a:off x="11152174" y="531823"/>
            <a:ext cx="37493" cy="61217"/>
          </a:xfrm>
          <a:custGeom>
            <a:avLst/>
            <a:gdLst>
              <a:gd name="T0" fmla="*/ 85 w 85"/>
              <a:gd name="T1" fmla="*/ 139 h 139"/>
              <a:gd name="T2" fmla="*/ 62 w 85"/>
              <a:gd name="T3" fmla="*/ 139 h 139"/>
              <a:gd name="T4" fmla="*/ 65 w 85"/>
              <a:gd name="T5" fmla="*/ 124 h 139"/>
              <a:gd name="T6" fmla="*/ 62 w 85"/>
              <a:gd name="T7" fmla="*/ 108 h 139"/>
              <a:gd name="T8" fmla="*/ 26 w 85"/>
              <a:gd name="T9" fmla="*/ 88 h 139"/>
              <a:gd name="T10" fmla="*/ 22 w 85"/>
              <a:gd name="T11" fmla="*/ 90 h 139"/>
              <a:gd name="T12" fmla="*/ 20 w 85"/>
              <a:gd name="T13" fmla="*/ 139 h 139"/>
              <a:gd name="T14" fmla="*/ 0 w 85"/>
              <a:gd name="T15" fmla="*/ 139 h 139"/>
              <a:gd name="T16" fmla="*/ 8 w 85"/>
              <a:gd name="T17" fmla="*/ 116 h 139"/>
              <a:gd name="T18" fmla="*/ 35 w 85"/>
              <a:gd name="T19" fmla="*/ 12 h 139"/>
              <a:gd name="T20" fmla="*/ 44 w 85"/>
              <a:gd name="T21" fmla="*/ 0 h 139"/>
              <a:gd name="T22" fmla="*/ 48 w 85"/>
              <a:gd name="T23" fmla="*/ 1 h 139"/>
              <a:gd name="T24" fmla="*/ 74 w 85"/>
              <a:gd name="T25" fmla="*/ 107 h 139"/>
              <a:gd name="T26" fmla="*/ 85 w 85"/>
              <a:gd name="T27" fmla="*/ 139 h 139"/>
              <a:gd name="T28" fmla="*/ 57 w 85"/>
              <a:gd name="T29" fmla="*/ 84 h 139"/>
              <a:gd name="T30" fmla="*/ 41 w 85"/>
              <a:gd name="T31" fmla="*/ 21 h 139"/>
              <a:gd name="T32" fmla="*/ 39 w 85"/>
              <a:gd name="T33" fmla="*/ 21 h 139"/>
              <a:gd name="T34" fmla="*/ 23 w 85"/>
              <a:gd name="T35" fmla="*/ 84 h 139"/>
              <a:gd name="T36" fmla="*/ 57 w 85"/>
              <a:gd name="T37" fmla="*/ 84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5" h="139">
                <a:moveTo>
                  <a:pt x="85" y="139"/>
                </a:moveTo>
                <a:cubicBezTo>
                  <a:pt x="79" y="139"/>
                  <a:pt x="70" y="139"/>
                  <a:pt x="62" y="139"/>
                </a:cubicBezTo>
                <a:cubicBezTo>
                  <a:pt x="63" y="134"/>
                  <a:pt x="65" y="129"/>
                  <a:pt x="65" y="124"/>
                </a:cubicBezTo>
                <a:cubicBezTo>
                  <a:pt x="65" y="119"/>
                  <a:pt x="63" y="114"/>
                  <a:pt x="62" y="108"/>
                </a:cubicBezTo>
                <a:cubicBezTo>
                  <a:pt x="58" y="89"/>
                  <a:pt x="45" y="82"/>
                  <a:pt x="26" y="88"/>
                </a:cubicBezTo>
                <a:cubicBezTo>
                  <a:pt x="25" y="89"/>
                  <a:pt x="23" y="89"/>
                  <a:pt x="22" y="90"/>
                </a:cubicBezTo>
                <a:cubicBezTo>
                  <a:pt x="15" y="97"/>
                  <a:pt x="13" y="130"/>
                  <a:pt x="20" y="139"/>
                </a:cubicBezTo>
                <a:cubicBezTo>
                  <a:pt x="12" y="139"/>
                  <a:pt x="5" y="139"/>
                  <a:pt x="0" y="139"/>
                </a:cubicBezTo>
                <a:cubicBezTo>
                  <a:pt x="2" y="131"/>
                  <a:pt x="6" y="124"/>
                  <a:pt x="8" y="116"/>
                </a:cubicBezTo>
                <a:cubicBezTo>
                  <a:pt x="17" y="82"/>
                  <a:pt x="26" y="47"/>
                  <a:pt x="35" y="12"/>
                </a:cubicBezTo>
                <a:cubicBezTo>
                  <a:pt x="37" y="7"/>
                  <a:pt x="41" y="4"/>
                  <a:pt x="44" y="0"/>
                </a:cubicBezTo>
                <a:cubicBezTo>
                  <a:pt x="46" y="0"/>
                  <a:pt x="47" y="1"/>
                  <a:pt x="48" y="1"/>
                </a:cubicBezTo>
                <a:cubicBezTo>
                  <a:pt x="57" y="36"/>
                  <a:pt x="65" y="72"/>
                  <a:pt x="74" y="107"/>
                </a:cubicBezTo>
                <a:cubicBezTo>
                  <a:pt x="77" y="118"/>
                  <a:pt x="81" y="128"/>
                  <a:pt x="85" y="139"/>
                </a:cubicBezTo>
                <a:close/>
                <a:moveTo>
                  <a:pt x="57" y="84"/>
                </a:moveTo>
                <a:cubicBezTo>
                  <a:pt x="52" y="62"/>
                  <a:pt x="47" y="41"/>
                  <a:pt x="41" y="21"/>
                </a:cubicBezTo>
                <a:cubicBezTo>
                  <a:pt x="40" y="21"/>
                  <a:pt x="40" y="21"/>
                  <a:pt x="39" y="21"/>
                </a:cubicBezTo>
                <a:cubicBezTo>
                  <a:pt x="33" y="42"/>
                  <a:pt x="28" y="63"/>
                  <a:pt x="23" y="84"/>
                </a:cubicBezTo>
                <a:cubicBezTo>
                  <a:pt x="34" y="84"/>
                  <a:pt x="45" y="84"/>
                  <a:pt x="57" y="84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5" name="Freeform 49">
            <a:extLst>
              <a:ext uri="{FF2B5EF4-FFF2-40B4-BE49-F238E27FC236}">
                <a16:creationId xmlns:a16="http://schemas.microsoft.com/office/drawing/2014/main" id="{2E88298A-F0F3-48F1-9B27-7DEBC835558B}"/>
              </a:ext>
            </a:extLst>
          </p:cNvPr>
          <p:cNvSpPr>
            <a:spLocks/>
          </p:cNvSpPr>
          <p:nvPr/>
        </p:nvSpPr>
        <p:spPr bwMode="auto">
          <a:xfrm>
            <a:off x="11329893" y="533518"/>
            <a:ext cx="35374" cy="60793"/>
          </a:xfrm>
          <a:custGeom>
            <a:avLst/>
            <a:gdLst>
              <a:gd name="T0" fmla="*/ 0 w 80"/>
              <a:gd name="T1" fmla="*/ 0 h 138"/>
              <a:gd name="T2" fmla="*/ 22 w 80"/>
              <a:gd name="T3" fmla="*/ 0 h 138"/>
              <a:gd name="T4" fmla="*/ 17 w 80"/>
              <a:gd name="T5" fmla="*/ 16 h 138"/>
              <a:gd name="T6" fmla="*/ 17 w 80"/>
              <a:gd name="T7" fmla="*/ 106 h 138"/>
              <a:gd name="T8" fmla="*/ 37 w 80"/>
              <a:gd name="T9" fmla="*/ 132 h 138"/>
              <a:gd name="T10" fmla="*/ 69 w 80"/>
              <a:gd name="T11" fmla="*/ 114 h 138"/>
              <a:gd name="T12" fmla="*/ 72 w 80"/>
              <a:gd name="T13" fmla="*/ 96 h 138"/>
              <a:gd name="T14" fmla="*/ 72 w 80"/>
              <a:gd name="T15" fmla="*/ 20 h 138"/>
              <a:gd name="T16" fmla="*/ 66 w 80"/>
              <a:gd name="T17" fmla="*/ 0 h 138"/>
              <a:gd name="T18" fmla="*/ 80 w 80"/>
              <a:gd name="T19" fmla="*/ 0 h 138"/>
              <a:gd name="T20" fmla="*/ 75 w 80"/>
              <a:gd name="T21" fmla="*/ 20 h 138"/>
              <a:gd name="T22" fmla="*/ 75 w 80"/>
              <a:gd name="T23" fmla="*/ 103 h 138"/>
              <a:gd name="T24" fmla="*/ 42 w 80"/>
              <a:gd name="T25" fmla="*/ 137 h 138"/>
              <a:gd name="T26" fmla="*/ 5 w 80"/>
              <a:gd name="T27" fmla="*/ 105 h 138"/>
              <a:gd name="T28" fmla="*/ 4 w 80"/>
              <a:gd name="T29" fmla="*/ 20 h 138"/>
              <a:gd name="T30" fmla="*/ 0 w 80"/>
              <a:gd name="T31" fmla="*/ 0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0" h="138">
                <a:moveTo>
                  <a:pt x="0" y="0"/>
                </a:moveTo>
                <a:cubicBezTo>
                  <a:pt x="6" y="0"/>
                  <a:pt x="15" y="0"/>
                  <a:pt x="22" y="0"/>
                </a:cubicBezTo>
                <a:cubicBezTo>
                  <a:pt x="20" y="6"/>
                  <a:pt x="17" y="11"/>
                  <a:pt x="17" y="16"/>
                </a:cubicBezTo>
                <a:cubicBezTo>
                  <a:pt x="17" y="46"/>
                  <a:pt x="17" y="76"/>
                  <a:pt x="17" y="106"/>
                </a:cubicBezTo>
                <a:cubicBezTo>
                  <a:pt x="17" y="120"/>
                  <a:pt x="23" y="129"/>
                  <a:pt x="37" y="132"/>
                </a:cubicBezTo>
                <a:cubicBezTo>
                  <a:pt x="49" y="135"/>
                  <a:pt x="65" y="126"/>
                  <a:pt x="69" y="114"/>
                </a:cubicBezTo>
                <a:cubicBezTo>
                  <a:pt x="71" y="108"/>
                  <a:pt x="72" y="102"/>
                  <a:pt x="72" y="96"/>
                </a:cubicBezTo>
                <a:cubicBezTo>
                  <a:pt x="72" y="71"/>
                  <a:pt x="72" y="45"/>
                  <a:pt x="72" y="20"/>
                </a:cubicBezTo>
                <a:cubicBezTo>
                  <a:pt x="72" y="13"/>
                  <a:pt x="68" y="7"/>
                  <a:pt x="66" y="0"/>
                </a:cubicBezTo>
                <a:cubicBezTo>
                  <a:pt x="70" y="0"/>
                  <a:pt x="76" y="0"/>
                  <a:pt x="80" y="0"/>
                </a:cubicBezTo>
                <a:cubicBezTo>
                  <a:pt x="78" y="7"/>
                  <a:pt x="75" y="14"/>
                  <a:pt x="75" y="20"/>
                </a:cubicBezTo>
                <a:cubicBezTo>
                  <a:pt x="74" y="48"/>
                  <a:pt x="75" y="75"/>
                  <a:pt x="75" y="103"/>
                </a:cubicBezTo>
                <a:cubicBezTo>
                  <a:pt x="74" y="123"/>
                  <a:pt x="62" y="136"/>
                  <a:pt x="42" y="137"/>
                </a:cubicBezTo>
                <a:cubicBezTo>
                  <a:pt x="20" y="138"/>
                  <a:pt x="6" y="127"/>
                  <a:pt x="5" y="105"/>
                </a:cubicBezTo>
                <a:cubicBezTo>
                  <a:pt x="4" y="77"/>
                  <a:pt x="5" y="49"/>
                  <a:pt x="4" y="20"/>
                </a:cubicBezTo>
                <a:cubicBezTo>
                  <a:pt x="4" y="13"/>
                  <a:pt x="2" y="7"/>
                  <a:pt x="0" y="0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6" name="Freeform 50">
            <a:extLst>
              <a:ext uri="{FF2B5EF4-FFF2-40B4-BE49-F238E27FC236}">
                <a16:creationId xmlns:a16="http://schemas.microsoft.com/office/drawing/2014/main" id="{46A69F70-B12D-4F1C-BC7C-1EDF1F6E5DCC}"/>
              </a:ext>
            </a:extLst>
          </p:cNvPr>
          <p:cNvSpPr>
            <a:spLocks/>
          </p:cNvSpPr>
          <p:nvPr/>
        </p:nvSpPr>
        <p:spPr bwMode="auto">
          <a:xfrm>
            <a:off x="11011100" y="533518"/>
            <a:ext cx="38128" cy="59522"/>
          </a:xfrm>
          <a:custGeom>
            <a:avLst/>
            <a:gdLst>
              <a:gd name="T0" fmla="*/ 65 w 87"/>
              <a:gd name="T1" fmla="*/ 43 h 135"/>
              <a:gd name="T2" fmla="*/ 65 w 87"/>
              <a:gd name="T3" fmla="*/ 82 h 135"/>
              <a:gd name="T4" fmla="*/ 47 w 87"/>
              <a:gd name="T5" fmla="*/ 66 h 135"/>
              <a:gd name="T6" fmla="*/ 19 w 87"/>
              <a:gd name="T7" fmla="*/ 66 h 135"/>
              <a:gd name="T8" fmla="*/ 25 w 87"/>
              <a:gd name="T9" fmla="*/ 135 h 135"/>
              <a:gd name="T10" fmla="*/ 0 w 87"/>
              <a:gd name="T11" fmla="*/ 135 h 135"/>
              <a:gd name="T12" fmla="*/ 7 w 87"/>
              <a:gd name="T13" fmla="*/ 120 h 135"/>
              <a:gd name="T14" fmla="*/ 7 w 87"/>
              <a:gd name="T15" fmla="*/ 16 h 135"/>
              <a:gd name="T16" fmla="*/ 1 w 87"/>
              <a:gd name="T17" fmla="*/ 0 h 135"/>
              <a:gd name="T18" fmla="*/ 78 w 87"/>
              <a:gd name="T19" fmla="*/ 0 h 135"/>
              <a:gd name="T20" fmla="*/ 87 w 87"/>
              <a:gd name="T21" fmla="*/ 26 h 135"/>
              <a:gd name="T22" fmla="*/ 31 w 87"/>
              <a:gd name="T23" fmla="*/ 3 h 135"/>
              <a:gd name="T24" fmla="*/ 20 w 87"/>
              <a:gd name="T25" fmla="*/ 12 h 135"/>
              <a:gd name="T26" fmla="*/ 20 w 87"/>
              <a:gd name="T27" fmla="*/ 60 h 135"/>
              <a:gd name="T28" fmla="*/ 65 w 87"/>
              <a:gd name="T29" fmla="*/ 43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7" h="135">
                <a:moveTo>
                  <a:pt x="65" y="43"/>
                </a:moveTo>
                <a:cubicBezTo>
                  <a:pt x="65" y="59"/>
                  <a:pt x="65" y="71"/>
                  <a:pt x="65" y="82"/>
                </a:cubicBezTo>
                <a:cubicBezTo>
                  <a:pt x="60" y="77"/>
                  <a:pt x="55" y="69"/>
                  <a:pt x="47" y="66"/>
                </a:cubicBezTo>
                <a:cubicBezTo>
                  <a:pt x="40" y="63"/>
                  <a:pt x="30" y="66"/>
                  <a:pt x="19" y="66"/>
                </a:cubicBezTo>
                <a:cubicBezTo>
                  <a:pt x="23" y="89"/>
                  <a:pt x="13" y="113"/>
                  <a:pt x="25" y="135"/>
                </a:cubicBezTo>
                <a:cubicBezTo>
                  <a:pt x="18" y="135"/>
                  <a:pt x="8" y="135"/>
                  <a:pt x="0" y="135"/>
                </a:cubicBezTo>
                <a:cubicBezTo>
                  <a:pt x="3" y="130"/>
                  <a:pt x="7" y="125"/>
                  <a:pt x="7" y="120"/>
                </a:cubicBezTo>
                <a:cubicBezTo>
                  <a:pt x="8" y="85"/>
                  <a:pt x="8" y="51"/>
                  <a:pt x="7" y="16"/>
                </a:cubicBezTo>
                <a:cubicBezTo>
                  <a:pt x="7" y="11"/>
                  <a:pt x="3" y="5"/>
                  <a:pt x="1" y="0"/>
                </a:cubicBezTo>
                <a:cubicBezTo>
                  <a:pt x="25" y="0"/>
                  <a:pt x="51" y="0"/>
                  <a:pt x="78" y="0"/>
                </a:cubicBezTo>
                <a:cubicBezTo>
                  <a:pt x="81" y="9"/>
                  <a:pt x="84" y="17"/>
                  <a:pt x="87" y="26"/>
                </a:cubicBezTo>
                <a:cubicBezTo>
                  <a:pt x="72" y="6"/>
                  <a:pt x="53" y="0"/>
                  <a:pt x="31" y="3"/>
                </a:cubicBezTo>
                <a:cubicBezTo>
                  <a:pt x="27" y="3"/>
                  <a:pt x="20" y="8"/>
                  <a:pt x="20" y="12"/>
                </a:cubicBezTo>
                <a:cubicBezTo>
                  <a:pt x="19" y="28"/>
                  <a:pt x="20" y="44"/>
                  <a:pt x="20" y="60"/>
                </a:cubicBezTo>
                <a:cubicBezTo>
                  <a:pt x="48" y="65"/>
                  <a:pt x="57" y="62"/>
                  <a:pt x="65" y="43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7" name="Freeform 51">
            <a:extLst>
              <a:ext uri="{FF2B5EF4-FFF2-40B4-BE49-F238E27FC236}">
                <a16:creationId xmlns:a16="http://schemas.microsoft.com/office/drawing/2014/main" id="{4F87D4E3-31E9-4D23-8F6A-06DB99FAD591}"/>
              </a:ext>
            </a:extLst>
          </p:cNvPr>
          <p:cNvSpPr>
            <a:spLocks/>
          </p:cNvSpPr>
          <p:nvPr/>
        </p:nvSpPr>
        <p:spPr bwMode="auto">
          <a:xfrm>
            <a:off x="11472026" y="533518"/>
            <a:ext cx="35163" cy="59522"/>
          </a:xfrm>
          <a:custGeom>
            <a:avLst/>
            <a:gdLst>
              <a:gd name="T0" fmla="*/ 66 w 80"/>
              <a:gd name="T1" fmla="*/ 0 h 135"/>
              <a:gd name="T2" fmla="*/ 80 w 80"/>
              <a:gd name="T3" fmla="*/ 0 h 135"/>
              <a:gd name="T4" fmla="*/ 64 w 80"/>
              <a:gd name="T5" fmla="*/ 53 h 135"/>
              <a:gd name="T6" fmla="*/ 38 w 80"/>
              <a:gd name="T7" fmla="*/ 135 h 135"/>
              <a:gd name="T8" fmla="*/ 28 w 80"/>
              <a:gd name="T9" fmla="*/ 101 h 135"/>
              <a:gd name="T10" fmla="*/ 8 w 80"/>
              <a:gd name="T11" fmla="*/ 20 h 135"/>
              <a:gd name="T12" fmla="*/ 0 w 80"/>
              <a:gd name="T13" fmla="*/ 0 h 135"/>
              <a:gd name="T14" fmla="*/ 22 w 80"/>
              <a:gd name="T15" fmla="*/ 0 h 135"/>
              <a:gd name="T16" fmla="*/ 20 w 80"/>
              <a:gd name="T17" fmla="*/ 15 h 135"/>
              <a:gd name="T18" fmla="*/ 42 w 80"/>
              <a:gd name="T19" fmla="*/ 105 h 135"/>
              <a:gd name="T20" fmla="*/ 46 w 80"/>
              <a:gd name="T21" fmla="*/ 94 h 135"/>
              <a:gd name="T22" fmla="*/ 67 w 80"/>
              <a:gd name="T23" fmla="*/ 19 h 135"/>
              <a:gd name="T24" fmla="*/ 66 w 80"/>
              <a:gd name="T25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" h="135">
                <a:moveTo>
                  <a:pt x="66" y="0"/>
                </a:moveTo>
                <a:cubicBezTo>
                  <a:pt x="70" y="0"/>
                  <a:pt x="77" y="0"/>
                  <a:pt x="80" y="0"/>
                </a:cubicBezTo>
                <a:cubicBezTo>
                  <a:pt x="75" y="17"/>
                  <a:pt x="69" y="35"/>
                  <a:pt x="64" y="53"/>
                </a:cubicBezTo>
                <a:cubicBezTo>
                  <a:pt x="56" y="80"/>
                  <a:pt x="49" y="107"/>
                  <a:pt x="38" y="135"/>
                </a:cubicBezTo>
                <a:cubicBezTo>
                  <a:pt x="35" y="123"/>
                  <a:pt x="31" y="112"/>
                  <a:pt x="28" y="101"/>
                </a:cubicBezTo>
                <a:cubicBezTo>
                  <a:pt x="22" y="74"/>
                  <a:pt x="15" y="47"/>
                  <a:pt x="8" y="20"/>
                </a:cubicBezTo>
                <a:cubicBezTo>
                  <a:pt x="7" y="13"/>
                  <a:pt x="3" y="7"/>
                  <a:pt x="0" y="0"/>
                </a:cubicBezTo>
                <a:cubicBezTo>
                  <a:pt x="7" y="0"/>
                  <a:pt x="16" y="0"/>
                  <a:pt x="22" y="0"/>
                </a:cubicBezTo>
                <a:cubicBezTo>
                  <a:pt x="22" y="5"/>
                  <a:pt x="19" y="11"/>
                  <a:pt x="20" y="15"/>
                </a:cubicBezTo>
                <a:cubicBezTo>
                  <a:pt x="27" y="44"/>
                  <a:pt x="34" y="73"/>
                  <a:pt x="42" y="105"/>
                </a:cubicBezTo>
                <a:cubicBezTo>
                  <a:pt x="44" y="99"/>
                  <a:pt x="46" y="97"/>
                  <a:pt x="46" y="94"/>
                </a:cubicBezTo>
                <a:cubicBezTo>
                  <a:pt x="53" y="69"/>
                  <a:pt x="61" y="44"/>
                  <a:pt x="67" y="19"/>
                </a:cubicBezTo>
                <a:cubicBezTo>
                  <a:pt x="68" y="14"/>
                  <a:pt x="66" y="7"/>
                  <a:pt x="66" y="0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8" name="Freeform 52">
            <a:extLst>
              <a:ext uri="{FF2B5EF4-FFF2-40B4-BE49-F238E27FC236}">
                <a16:creationId xmlns:a16="http://schemas.microsoft.com/office/drawing/2014/main" id="{868F80AA-AB36-4C15-9949-21DB82D7D66B}"/>
              </a:ext>
            </a:extLst>
          </p:cNvPr>
          <p:cNvSpPr>
            <a:spLocks/>
          </p:cNvSpPr>
          <p:nvPr/>
        </p:nvSpPr>
        <p:spPr bwMode="auto">
          <a:xfrm>
            <a:off x="11058548" y="533518"/>
            <a:ext cx="34739" cy="60370"/>
          </a:xfrm>
          <a:custGeom>
            <a:avLst/>
            <a:gdLst>
              <a:gd name="T0" fmla="*/ 0 w 79"/>
              <a:gd name="T1" fmla="*/ 0 h 137"/>
              <a:gd name="T2" fmla="*/ 22 w 79"/>
              <a:gd name="T3" fmla="*/ 0 h 137"/>
              <a:gd name="T4" fmla="*/ 17 w 79"/>
              <a:gd name="T5" fmla="*/ 18 h 137"/>
              <a:gd name="T6" fmla="*/ 17 w 79"/>
              <a:gd name="T7" fmla="*/ 103 h 137"/>
              <a:gd name="T8" fmla="*/ 40 w 79"/>
              <a:gd name="T9" fmla="*/ 132 h 137"/>
              <a:gd name="T10" fmla="*/ 71 w 79"/>
              <a:gd name="T11" fmla="*/ 106 h 137"/>
              <a:gd name="T12" fmla="*/ 71 w 79"/>
              <a:gd name="T13" fmla="*/ 12 h 137"/>
              <a:gd name="T14" fmla="*/ 64 w 79"/>
              <a:gd name="T15" fmla="*/ 0 h 137"/>
              <a:gd name="T16" fmla="*/ 79 w 79"/>
              <a:gd name="T17" fmla="*/ 0 h 137"/>
              <a:gd name="T18" fmla="*/ 74 w 79"/>
              <a:gd name="T19" fmla="*/ 22 h 137"/>
              <a:gd name="T20" fmla="*/ 74 w 79"/>
              <a:gd name="T21" fmla="*/ 103 h 137"/>
              <a:gd name="T22" fmla="*/ 39 w 79"/>
              <a:gd name="T23" fmla="*/ 137 h 137"/>
              <a:gd name="T24" fmla="*/ 5 w 79"/>
              <a:gd name="T25" fmla="*/ 103 h 137"/>
              <a:gd name="T26" fmla="*/ 4 w 79"/>
              <a:gd name="T27" fmla="*/ 19 h 137"/>
              <a:gd name="T28" fmla="*/ 0 w 79"/>
              <a:gd name="T29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" h="137">
                <a:moveTo>
                  <a:pt x="0" y="0"/>
                </a:moveTo>
                <a:cubicBezTo>
                  <a:pt x="7" y="0"/>
                  <a:pt x="15" y="0"/>
                  <a:pt x="22" y="0"/>
                </a:cubicBezTo>
                <a:cubicBezTo>
                  <a:pt x="20" y="6"/>
                  <a:pt x="17" y="12"/>
                  <a:pt x="17" y="18"/>
                </a:cubicBezTo>
                <a:cubicBezTo>
                  <a:pt x="16" y="47"/>
                  <a:pt x="16" y="75"/>
                  <a:pt x="17" y="103"/>
                </a:cubicBezTo>
                <a:cubicBezTo>
                  <a:pt x="17" y="122"/>
                  <a:pt x="24" y="131"/>
                  <a:pt x="40" y="132"/>
                </a:cubicBezTo>
                <a:cubicBezTo>
                  <a:pt x="55" y="133"/>
                  <a:pt x="70" y="122"/>
                  <a:pt x="71" y="106"/>
                </a:cubicBezTo>
                <a:cubicBezTo>
                  <a:pt x="72" y="75"/>
                  <a:pt x="71" y="43"/>
                  <a:pt x="71" y="12"/>
                </a:cubicBezTo>
                <a:cubicBezTo>
                  <a:pt x="71" y="8"/>
                  <a:pt x="66" y="4"/>
                  <a:pt x="64" y="0"/>
                </a:cubicBezTo>
                <a:cubicBezTo>
                  <a:pt x="69" y="0"/>
                  <a:pt x="75" y="0"/>
                  <a:pt x="79" y="0"/>
                </a:cubicBezTo>
                <a:cubicBezTo>
                  <a:pt x="78" y="7"/>
                  <a:pt x="74" y="15"/>
                  <a:pt x="74" y="22"/>
                </a:cubicBezTo>
                <a:cubicBezTo>
                  <a:pt x="74" y="49"/>
                  <a:pt x="74" y="76"/>
                  <a:pt x="74" y="103"/>
                </a:cubicBezTo>
                <a:cubicBezTo>
                  <a:pt x="74" y="124"/>
                  <a:pt x="59" y="137"/>
                  <a:pt x="39" y="137"/>
                </a:cubicBezTo>
                <a:cubicBezTo>
                  <a:pt x="17" y="137"/>
                  <a:pt x="5" y="126"/>
                  <a:pt x="5" y="103"/>
                </a:cubicBezTo>
                <a:cubicBezTo>
                  <a:pt x="5" y="75"/>
                  <a:pt x="5" y="47"/>
                  <a:pt x="4" y="19"/>
                </a:cubicBezTo>
                <a:cubicBezTo>
                  <a:pt x="4" y="13"/>
                  <a:pt x="1" y="7"/>
                  <a:pt x="0" y="0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9" name="Freeform 53">
            <a:extLst>
              <a:ext uri="{FF2B5EF4-FFF2-40B4-BE49-F238E27FC236}">
                <a16:creationId xmlns:a16="http://schemas.microsoft.com/office/drawing/2014/main" id="{745D4EC6-ADC6-4D8B-AA33-C548CDF62F83}"/>
              </a:ext>
            </a:extLst>
          </p:cNvPr>
          <p:cNvSpPr>
            <a:spLocks/>
          </p:cNvSpPr>
          <p:nvPr/>
        </p:nvSpPr>
        <p:spPr bwMode="auto">
          <a:xfrm>
            <a:off x="11708843" y="533518"/>
            <a:ext cx="38552" cy="59099"/>
          </a:xfrm>
          <a:custGeom>
            <a:avLst/>
            <a:gdLst>
              <a:gd name="T0" fmla="*/ 88 w 88"/>
              <a:gd name="T1" fmla="*/ 27 h 134"/>
              <a:gd name="T2" fmla="*/ 50 w 88"/>
              <a:gd name="T3" fmla="*/ 6 h 134"/>
              <a:gd name="T4" fmla="*/ 50 w 88"/>
              <a:gd name="T5" fmla="*/ 89 h 134"/>
              <a:gd name="T6" fmla="*/ 51 w 88"/>
              <a:gd name="T7" fmla="*/ 118 h 134"/>
              <a:gd name="T8" fmla="*/ 57 w 88"/>
              <a:gd name="T9" fmla="*/ 134 h 134"/>
              <a:gd name="T10" fmla="*/ 31 w 88"/>
              <a:gd name="T11" fmla="*/ 134 h 134"/>
              <a:gd name="T12" fmla="*/ 38 w 88"/>
              <a:gd name="T13" fmla="*/ 115 h 134"/>
              <a:gd name="T14" fmla="*/ 38 w 88"/>
              <a:gd name="T15" fmla="*/ 20 h 134"/>
              <a:gd name="T16" fmla="*/ 33 w 88"/>
              <a:gd name="T17" fmla="*/ 6 h 134"/>
              <a:gd name="T18" fmla="*/ 12 w 88"/>
              <a:gd name="T19" fmla="*/ 13 h 134"/>
              <a:gd name="T20" fmla="*/ 0 w 88"/>
              <a:gd name="T21" fmla="*/ 28 h 134"/>
              <a:gd name="T22" fmla="*/ 7 w 88"/>
              <a:gd name="T23" fmla="*/ 0 h 134"/>
              <a:gd name="T24" fmla="*/ 82 w 88"/>
              <a:gd name="T25" fmla="*/ 0 h 134"/>
              <a:gd name="T26" fmla="*/ 88 w 88"/>
              <a:gd name="T27" fmla="*/ 27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8" h="134">
                <a:moveTo>
                  <a:pt x="88" y="27"/>
                </a:moveTo>
                <a:cubicBezTo>
                  <a:pt x="73" y="3"/>
                  <a:pt x="73" y="3"/>
                  <a:pt x="50" y="6"/>
                </a:cubicBezTo>
                <a:cubicBezTo>
                  <a:pt x="50" y="34"/>
                  <a:pt x="50" y="61"/>
                  <a:pt x="50" y="89"/>
                </a:cubicBezTo>
                <a:cubicBezTo>
                  <a:pt x="50" y="99"/>
                  <a:pt x="50" y="108"/>
                  <a:pt x="51" y="118"/>
                </a:cubicBezTo>
                <a:cubicBezTo>
                  <a:pt x="51" y="123"/>
                  <a:pt x="55" y="129"/>
                  <a:pt x="57" y="134"/>
                </a:cubicBezTo>
                <a:cubicBezTo>
                  <a:pt x="50" y="134"/>
                  <a:pt x="39" y="134"/>
                  <a:pt x="31" y="134"/>
                </a:cubicBezTo>
                <a:cubicBezTo>
                  <a:pt x="33" y="129"/>
                  <a:pt x="38" y="122"/>
                  <a:pt x="38" y="115"/>
                </a:cubicBezTo>
                <a:cubicBezTo>
                  <a:pt x="39" y="84"/>
                  <a:pt x="39" y="52"/>
                  <a:pt x="38" y="20"/>
                </a:cubicBezTo>
                <a:cubicBezTo>
                  <a:pt x="38" y="15"/>
                  <a:pt x="34" y="5"/>
                  <a:pt x="33" y="6"/>
                </a:cubicBezTo>
                <a:cubicBezTo>
                  <a:pt x="25" y="6"/>
                  <a:pt x="17" y="9"/>
                  <a:pt x="12" y="13"/>
                </a:cubicBezTo>
                <a:cubicBezTo>
                  <a:pt x="7" y="16"/>
                  <a:pt x="6" y="23"/>
                  <a:pt x="0" y="28"/>
                </a:cubicBezTo>
                <a:cubicBezTo>
                  <a:pt x="2" y="19"/>
                  <a:pt x="4" y="10"/>
                  <a:pt x="7" y="0"/>
                </a:cubicBezTo>
                <a:cubicBezTo>
                  <a:pt x="32" y="0"/>
                  <a:pt x="56" y="0"/>
                  <a:pt x="82" y="0"/>
                </a:cubicBezTo>
                <a:cubicBezTo>
                  <a:pt x="84" y="9"/>
                  <a:pt x="86" y="18"/>
                  <a:pt x="88" y="27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0" name="Freeform 54">
            <a:extLst>
              <a:ext uri="{FF2B5EF4-FFF2-40B4-BE49-F238E27FC236}">
                <a16:creationId xmlns:a16="http://schemas.microsoft.com/office/drawing/2014/main" id="{F8F41FEE-093F-4C4C-ABFC-585D6D9ACA3B}"/>
              </a:ext>
            </a:extLst>
          </p:cNvPr>
          <p:cNvSpPr>
            <a:spLocks/>
          </p:cNvSpPr>
          <p:nvPr/>
        </p:nvSpPr>
        <p:spPr bwMode="auto">
          <a:xfrm>
            <a:off x="11757563" y="533518"/>
            <a:ext cx="36645" cy="59522"/>
          </a:xfrm>
          <a:custGeom>
            <a:avLst/>
            <a:gdLst>
              <a:gd name="T0" fmla="*/ 62 w 83"/>
              <a:gd name="T1" fmla="*/ 135 h 135"/>
              <a:gd name="T2" fmla="*/ 28 w 83"/>
              <a:gd name="T3" fmla="*/ 135 h 135"/>
              <a:gd name="T4" fmla="*/ 36 w 83"/>
              <a:gd name="T5" fmla="*/ 115 h 135"/>
              <a:gd name="T6" fmla="*/ 0 w 83"/>
              <a:gd name="T7" fmla="*/ 0 h 135"/>
              <a:gd name="T8" fmla="*/ 21 w 83"/>
              <a:gd name="T9" fmla="*/ 0 h 135"/>
              <a:gd name="T10" fmla="*/ 43 w 83"/>
              <a:gd name="T11" fmla="*/ 71 h 135"/>
              <a:gd name="T12" fmla="*/ 63 w 83"/>
              <a:gd name="T13" fmla="*/ 0 h 135"/>
              <a:gd name="T14" fmla="*/ 83 w 83"/>
              <a:gd name="T15" fmla="*/ 0 h 135"/>
              <a:gd name="T16" fmla="*/ 62 w 83"/>
              <a:gd name="T17" fmla="*/ 135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" h="135">
                <a:moveTo>
                  <a:pt x="62" y="135"/>
                </a:moveTo>
                <a:cubicBezTo>
                  <a:pt x="47" y="135"/>
                  <a:pt x="36" y="135"/>
                  <a:pt x="28" y="135"/>
                </a:cubicBezTo>
                <a:cubicBezTo>
                  <a:pt x="31" y="129"/>
                  <a:pt x="35" y="122"/>
                  <a:pt x="36" y="115"/>
                </a:cubicBezTo>
                <a:cubicBezTo>
                  <a:pt x="37" y="86"/>
                  <a:pt x="17" y="24"/>
                  <a:pt x="0" y="0"/>
                </a:cubicBezTo>
                <a:cubicBezTo>
                  <a:pt x="8" y="0"/>
                  <a:pt x="17" y="0"/>
                  <a:pt x="21" y="0"/>
                </a:cubicBezTo>
                <a:cubicBezTo>
                  <a:pt x="20" y="27"/>
                  <a:pt x="35" y="48"/>
                  <a:pt x="43" y="71"/>
                </a:cubicBezTo>
                <a:cubicBezTo>
                  <a:pt x="51" y="48"/>
                  <a:pt x="69" y="28"/>
                  <a:pt x="63" y="0"/>
                </a:cubicBezTo>
                <a:cubicBezTo>
                  <a:pt x="68" y="0"/>
                  <a:pt x="76" y="0"/>
                  <a:pt x="83" y="0"/>
                </a:cubicBezTo>
                <a:cubicBezTo>
                  <a:pt x="51" y="35"/>
                  <a:pt x="34" y="124"/>
                  <a:pt x="62" y="135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1" name="Freeform 55">
            <a:extLst>
              <a:ext uri="{FF2B5EF4-FFF2-40B4-BE49-F238E27FC236}">
                <a16:creationId xmlns:a16="http://schemas.microsoft.com/office/drawing/2014/main" id="{52E57B61-95FF-44B9-8294-E4F279B45F4A}"/>
              </a:ext>
            </a:extLst>
          </p:cNvPr>
          <p:cNvSpPr>
            <a:spLocks/>
          </p:cNvSpPr>
          <p:nvPr/>
        </p:nvSpPr>
        <p:spPr bwMode="auto">
          <a:xfrm>
            <a:off x="11668385" y="533518"/>
            <a:ext cx="27113" cy="59099"/>
          </a:xfrm>
          <a:custGeom>
            <a:avLst/>
            <a:gdLst>
              <a:gd name="T0" fmla="*/ 0 w 62"/>
              <a:gd name="T1" fmla="*/ 132 h 134"/>
              <a:gd name="T2" fmla="*/ 10 w 62"/>
              <a:gd name="T3" fmla="*/ 132 h 134"/>
              <a:gd name="T4" fmla="*/ 23 w 62"/>
              <a:gd name="T5" fmla="*/ 119 h 134"/>
              <a:gd name="T6" fmla="*/ 23 w 62"/>
              <a:gd name="T7" fmla="*/ 18 h 134"/>
              <a:gd name="T8" fmla="*/ 8 w 62"/>
              <a:gd name="T9" fmla="*/ 2 h 134"/>
              <a:gd name="T10" fmla="*/ 0 w 62"/>
              <a:gd name="T11" fmla="*/ 0 h 134"/>
              <a:gd name="T12" fmla="*/ 58 w 62"/>
              <a:gd name="T13" fmla="*/ 0 h 134"/>
              <a:gd name="T14" fmla="*/ 58 w 62"/>
              <a:gd name="T15" fmla="*/ 2 h 134"/>
              <a:gd name="T16" fmla="*/ 52 w 62"/>
              <a:gd name="T17" fmla="*/ 2 h 134"/>
              <a:gd name="T18" fmla="*/ 34 w 62"/>
              <a:gd name="T19" fmla="*/ 22 h 134"/>
              <a:gd name="T20" fmla="*/ 34 w 62"/>
              <a:gd name="T21" fmla="*/ 104 h 134"/>
              <a:gd name="T22" fmla="*/ 62 w 62"/>
              <a:gd name="T23" fmla="*/ 134 h 134"/>
              <a:gd name="T24" fmla="*/ 0 w 62"/>
              <a:gd name="T25" fmla="*/ 134 h 134"/>
              <a:gd name="T26" fmla="*/ 0 w 62"/>
              <a:gd name="T27" fmla="*/ 132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2" h="134">
                <a:moveTo>
                  <a:pt x="0" y="132"/>
                </a:moveTo>
                <a:cubicBezTo>
                  <a:pt x="3" y="132"/>
                  <a:pt x="7" y="132"/>
                  <a:pt x="10" y="132"/>
                </a:cubicBezTo>
                <a:cubicBezTo>
                  <a:pt x="20" y="133"/>
                  <a:pt x="23" y="128"/>
                  <a:pt x="23" y="119"/>
                </a:cubicBezTo>
                <a:cubicBezTo>
                  <a:pt x="23" y="85"/>
                  <a:pt x="23" y="52"/>
                  <a:pt x="23" y="18"/>
                </a:cubicBezTo>
                <a:cubicBezTo>
                  <a:pt x="24" y="7"/>
                  <a:pt x="20" y="1"/>
                  <a:pt x="8" y="2"/>
                </a:cubicBezTo>
                <a:cubicBezTo>
                  <a:pt x="5" y="3"/>
                  <a:pt x="2" y="2"/>
                  <a:pt x="0" y="0"/>
                </a:cubicBezTo>
                <a:cubicBezTo>
                  <a:pt x="19" y="0"/>
                  <a:pt x="38" y="0"/>
                  <a:pt x="58" y="0"/>
                </a:cubicBezTo>
                <a:cubicBezTo>
                  <a:pt x="58" y="1"/>
                  <a:pt x="58" y="1"/>
                  <a:pt x="58" y="2"/>
                </a:cubicBezTo>
                <a:cubicBezTo>
                  <a:pt x="56" y="2"/>
                  <a:pt x="54" y="3"/>
                  <a:pt x="52" y="2"/>
                </a:cubicBezTo>
                <a:cubicBezTo>
                  <a:pt x="37" y="0"/>
                  <a:pt x="34" y="8"/>
                  <a:pt x="34" y="22"/>
                </a:cubicBezTo>
                <a:cubicBezTo>
                  <a:pt x="35" y="49"/>
                  <a:pt x="34" y="77"/>
                  <a:pt x="34" y="104"/>
                </a:cubicBezTo>
                <a:cubicBezTo>
                  <a:pt x="34" y="130"/>
                  <a:pt x="34" y="130"/>
                  <a:pt x="62" y="134"/>
                </a:cubicBezTo>
                <a:cubicBezTo>
                  <a:pt x="38" y="134"/>
                  <a:pt x="19" y="134"/>
                  <a:pt x="0" y="134"/>
                </a:cubicBezTo>
                <a:cubicBezTo>
                  <a:pt x="0" y="134"/>
                  <a:pt x="0" y="133"/>
                  <a:pt x="0" y="132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2" name="Freeform 56">
            <a:extLst>
              <a:ext uri="{FF2B5EF4-FFF2-40B4-BE49-F238E27FC236}">
                <a16:creationId xmlns:a16="http://schemas.microsoft.com/office/drawing/2014/main" id="{D6F751C4-70EB-4F8E-A251-E208C649E4E8}"/>
              </a:ext>
            </a:extLst>
          </p:cNvPr>
          <p:cNvSpPr>
            <a:spLocks/>
          </p:cNvSpPr>
          <p:nvPr/>
        </p:nvSpPr>
        <p:spPr bwMode="auto">
          <a:xfrm>
            <a:off x="11430297" y="533518"/>
            <a:ext cx="24571" cy="59522"/>
          </a:xfrm>
          <a:custGeom>
            <a:avLst/>
            <a:gdLst>
              <a:gd name="T0" fmla="*/ 56 w 56"/>
              <a:gd name="T1" fmla="*/ 135 h 135"/>
              <a:gd name="T2" fmla="*/ 0 w 56"/>
              <a:gd name="T3" fmla="*/ 135 h 135"/>
              <a:gd name="T4" fmla="*/ 2 w 56"/>
              <a:gd name="T5" fmla="*/ 132 h 135"/>
              <a:gd name="T6" fmla="*/ 24 w 56"/>
              <a:gd name="T7" fmla="*/ 110 h 135"/>
              <a:gd name="T8" fmla="*/ 24 w 56"/>
              <a:gd name="T9" fmla="*/ 27 h 135"/>
              <a:gd name="T10" fmla="*/ 1 w 56"/>
              <a:gd name="T11" fmla="*/ 0 h 135"/>
              <a:gd name="T12" fmla="*/ 28 w 56"/>
              <a:gd name="T13" fmla="*/ 0 h 135"/>
              <a:gd name="T14" fmla="*/ 56 w 56"/>
              <a:gd name="T15" fmla="*/ 0 h 135"/>
              <a:gd name="T16" fmla="*/ 35 w 56"/>
              <a:gd name="T17" fmla="*/ 27 h 135"/>
              <a:gd name="T18" fmla="*/ 35 w 56"/>
              <a:gd name="T19" fmla="*/ 109 h 135"/>
              <a:gd name="T20" fmla="*/ 56 w 56"/>
              <a:gd name="T21" fmla="*/ 135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6" h="135">
                <a:moveTo>
                  <a:pt x="56" y="135"/>
                </a:moveTo>
                <a:cubicBezTo>
                  <a:pt x="37" y="135"/>
                  <a:pt x="19" y="135"/>
                  <a:pt x="0" y="135"/>
                </a:cubicBezTo>
                <a:cubicBezTo>
                  <a:pt x="1" y="133"/>
                  <a:pt x="2" y="132"/>
                  <a:pt x="2" y="132"/>
                </a:cubicBezTo>
                <a:cubicBezTo>
                  <a:pt x="24" y="133"/>
                  <a:pt x="24" y="133"/>
                  <a:pt x="24" y="110"/>
                </a:cubicBezTo>
                <a:cubicBezTo>
                  <a:pt x="24" y="82"/>
                  <a:pt x="24" y="55"/>
                  <a:pt x="24" y="27"/>
                </a:cubicBezTo>
                <a:cubicBezTo>
                  <a:pt x="24" y="4"/>
                  <a:pt x="24" y="4"/>
                  <a:pt x="1" y="0"/>
                </a:cubicBezTo>
                <a:cubicBezTo>
                  <a:pt x="10" y="0"/>
                  <a:pt x="19" y="0"/>
                  <a:pt x="28" y="0"/>
                </a:cubicBezTo>
                <a:cubicBezTo>
                  <a:pt x="37" y="0"/>
                  <a:pt x="47" y="0"/>
                  <a:pt x="56" y="0"/>
                </a:cubicBezTo>
                <a:cubicBezTo>
                  <a:pt x="35" y="5"/>
                  <a:pt x="35" y="5"/>
                  <a:pt x="35" y="27"/>
                </a:cubicBezTo>
                <a:cubicBezTo>
                  <a:pt x="35" y="54"/>
                  <a:pt x="35" y="82"/>
                  <a:pt x="35" y="109"/>
                </a:cubicBezTo>
                <a:cubicBezTo>
                  <a:pt x="35" y="131"/>
                  <a:pt x="35" y="131"/>
                  <a:pt x="56" y="135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3" name="Freeform 57">
            <a:extLst>
              <a:ext uri="{FF2B5EF4-FFF2-40B4-BE49-F238E27FC236}">
                <a16:creationId xmlns:a16="http://schemas.microsoft.com/office/drawing/2014/main" id="{B0FF765A-BF2A-4B09-A712-E73108181748}"/>
              </a:ext>
            </a:extLst>
          </p:cNvPr>
          <p:cNvSpPr>
            <a:spLocks/>
          </p:cNvSpPr>
          <p:nvPr/>
        </p:nvSpPr>
        <p:spPr bwMode="auto">
          <a:xfrm>
            <a:off x="11648474" y="330380"/>
            <a:ext cx="12709" cy="45330"/>
          </a:xfrm>
          <a:custGeom>
            <a:avLst/>
            <a:gdLst>
              <a:gd name="T0" fmla="*/ 29 w 29"/>
              <a:gd name="T1" fmla="*/ 0 h 103"/>
              <a:gd name="T2" fmla="*/ 25 w 29"/>
              <a:gd name="T3" fmla="*/ 47 h 103"/>
              <a:gd name="T4" fmla="*/ 23 w 29"/>
              <a:gd name="T5" fmla="*/ 82 h 103"/>
              <a:gd name="T6" fmla="*/ 0 w 29"/>
              <a:gd name="T7" fmla="*/ 100 h 103"/>
              <a:gd name="T8" fmla="*/ 29 w 29"/>
              <a:gd name="T9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103">
                <a:moveTo>
                  <a:pt x="29" y="0"/>
                </a:moveTo>
                <a:cubicBezTo>
                  <a:pt x="27" y="18"/>
                  <a:pt x="26" y="32"/>
                  <a:pt x="25" y="47"/>
                </a:cubicBezTo>
                <a:cubicBezTo>
                  <a:pt x="24" y="59"/>
                  <a:pt x="23" y="71"/>
                  <a:pt x="23" y="82"/>
                </a:cubicBezTo>
                <a:cubicBezTo>
                  <a:pt x="22" y="101"/>
                  <a:pt x="21" y="103"/>
                  <a:pt x="0" y="100"/>
                </a:cubicBezTo>
                <a:cubicBezTo>
                  <a:pt x="0" y="65"/>
                  <a:pt x="0" y="30"/>
                  <a:pt x="29" y="0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4" name="Freeform 58">
            <a:extLst>
              <a:ext uri="{FF2B5EF4-FFF2-40B4-BE49-F238E27FC236}">
                <a16:creationId xmlns:a16="http://schemas.microsoft.com/office/drawing/2014/main" id="{26E0E8E4-230D-4466-9E93-A64C44816D37}"/>
              </a:ext>
            </a:extLst>
          </p:cNvPr>
          <p:cNvSpPr>
            <a:spLocks/>
          </p:cNvSpPr>
          <p:nvPr/>
        </p:nvSpPr>
        <p:spPr bwMode="auto">
          <a:xfrm>
            <a:off x="11690203" y="252005"/>
            <a:ext cx="18217" cy="24571"/>
          </a:xfrm>
          <a:custGeom>
            <a:avLst/>
            <a:gdLst>
              <a:gd name="T0" fmla="*/ 0 w 41"/>
              <a:gd name="T1" fmla="*/ 56 h 56"/>
              <a:gd name="T2" fmla="*/ 0 w 41"/>
              <a:gd name="T3" fmla="*/ 18 h 56"/>
              <a:gd name="T4" fmla="*/ 20 w 41"/>
              <a:gd name="T5" fmla="*/ 9 h 56"/>
              <a:gd name="T6" fmla="*/ 41 w 41"/>
              <a:gd name="T7" fmla="*/ 31 h 56"/>
              <a:gd name="T8" fmla="*/ 18 w 41"/>
              <a:gd name="T9" fmla="*/ 49 h 56"/>
              <a:gd name="T10" fmla="*/ 0 w 41"/>
              <a:gd name="T11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" h="56">
                <a:moveTo>
                  <a:pt x="0" y="56"/>
                </a:moveTo>
                <a:cubicBezTo>
                  <a:pt x="0" y="42"/>
                  <a:pt x="0" y="30"/>
                  <a:pt x="0" y="18"/>
                </a:cubicBezTo>
                <a:cubicBezTo>
                  <a:pt x="1" y="4"/>
                  <a:pt x="9" y="0"/>
                  <a:pt x="20" y="9"/>
                </a:cubicBezTo>
                <a:cubicBezTo>
                  <a:pt x="28" y="15"/>
                  <a:pt x="34" y="24"/>
                  <a:pt x="41" y="31"/>
                </a:cubicBezTo>
                <a:cubicBezTo>
                  <a:pt x="33" y="37"/>
                  <a:pt x="26" y="44"/>
                  <a:pt x="18" y="49"/>
                </a:cubicBezTo>
                <a:cubicBezTo>
                  <a:pt x="13" y="52"/>
                  <a:pt x="7" y="53"/>
                  <a:pt x="0" y="56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5" name="Freeform 59">
            <a:extLst>
              <a:ext uri="{FF2B5EF4-FFF2-40B4-BE49-F238E27FC236}">
                <a16:creationId xmlns:a16="http://schemas.microsoft.com/office/drawing/2014/main" id="{914E474F-3726-4475-A45F-782F880D65EA}"/>
              </a:ext>
            </a:extLst>
          </p:cNvPr>
          <p:cNvSpPr>
            <a:spLocks noEditPoints="1"/>
          </p:cNvSpPr>
          <p:nvPr/>
        </p:nvSpPr>
        <p:spPr bwMode="auto">
          <a:xfrm>
            <a:off x="10585548" y="235271"/>
            <a:ext cx="287020" cy="287444"/>
          </a:xfrm>
          <a:custGeom>
            <a:avLst/>
            <a:gdLst>
              <a:gd name="T0" fmla="*/ 328 w 652"/>
              <a:gd name="T1" fmla="*/ 1 h 653"/>
              <a:gd name="T2" fmla="*/ 323 w 652"/>
              <a:gd name="T3" fmla="*/ 652 h 653"/>
              <a:gd name="T4" fmla="*/ 349 w 652"/>
              <a:gd name="T5" fmla="*/ 237 h 653"/>
              <a:gd name="T6" fmla="*/ 304 w 652"/>
              <a:gd name="T7" fmla="*/ 430 h 653"/>
              <a:gd name="T8" fmla="*/ 316 w 652"/>
              <a:gd name="T9" fmla="*/ 630 h 653"/>
              <a:gd name="T10" fmla="*/ 345 w 652"/>
              <a:gd name="T11" fmla="*/ 21 h 653"/>
              <a:gd name="T12" fmla="*/ 335 w 652"/>
              <a:gd name="T13" fmla="*/ 106 h 653"/>
              <a:gd name="T14" fmla="*/ 500 w 652"/>
              <a:gd name="T15" fmla="*/ 112 h 653"/>
              <a:gd name="T16" fmla="*/ 551 w 652"/>
              <a:gd name="T17" fmla="*/ 133 h 653"/>
              <a:gd name="T18" fmla="*/ 382 w 652"/>
              <a:gd name="T19" fmla="*/ 161 h 653"/>
              <a:gd name="T20" fmla="*/ 354 w 652"/>
              <a:gd name="T21" fmla="*/ 222 h 653"/>
              <a:gd name="T22" fmla="*/ 417 w 652"/>
              <a:gd name="T23" fmla="*/ 173 h 653"/>
              <a:gd name="T24" fmla="*/ 547 w 652"/>
              <a:gd name="T25" fmla="*/ 201 h 653"/>
              <a:gd name="T26" fmla="*/ 411 w 652"/>
              <a:gd name="T27" fmla="*/ 263 h 653"/>
              <a:gd name="T28" fmla="*/ 49 w 652"/>
              <a:gd name="T29" fmla="*/ 459 h 653"/>
              <a:gd name="T30" fmla="*/ 103 w 652"/>
              <a:gd name="T31" fmla="*/ 419 h 653"/>
              <a:gd name="T32" fmla="*/ 230 w 652"/>
              <a:gd name="T33" fmla="*/ 425 h 653"/>
              <a:gd name="T34" fmla="*/ 266 w 652"/>
              <a:gd name="T35" fmla="*/ 390 h 653"/>
              <a:gd name="T36" fmla="*/ 302 w 652"/>
              <a:gd name="T37" fmla="*/ 243 h 653"/>
              <a:gd name="T38" fmla="*/ 252 w 652"/>
              <a:gd name="T39" fmla="*/ 302 h 653"/>
              <a:gd name="T40" fmla="*/ 199 w 652"/>
              <a:gd name="T41" fmla="*/ 396 h 653"/>
              <a:gd name="T42" fmla="*/ 53 w 652"/>
              <a:gd name="T43" fmla="*/ 329 h 653"/>
              <a:gd name="T44" fmla="*/ 170 w 652"/>
              <a:gd name="T45" fmla="*/ 150 h 653"/>
              <a:gd name="T46" fmla="*/ 243 w 652"/>
              <a:gd name="T47" fmla="*/ 227 h 653"/>
              <a:gd name="T48" fmla="*/ 285 w 652"/>
              <a:gd name="T49" fmla="*/ 200 h 653"/>
              <a:gd name="T50" fmla="*/ 288 w 652"/>
              <a:gd name="T51" fmla="*/ 161 h 653"/>
              <a:gd name="T52" fmla="*/ 262 w 652"/>
              <a:gd name="T53" fmla="*/ 130 h 653"/>
              <a:gd name="T54" fmla="*/ 321 w 652"/>
              <a:gd name="T55" fmla="*/ 19 h 653"/>
              <a:gd name="T56" fmla="*/ 49 w 652"/>
              <a:gd name="T57" fmla="*/ 459 h 653"/>
              <a:gd name="T58" fmla="*/ 301 w 652"/>
              <a:gd name="T59" fmla="*/ 626 h 653"/>
              <a:gd name="T60" fmla="*/ 266 w 652"/>
              <a:gd name="T61" fmla="*/ 478 h 653"/>
              <a:gd name="T62" fmla="*/ 226 w 652"/>
              <a:gd name="T63" fmla="*/ 469 h 653"/>
              <a:gd name="T64" fmla="*/ 101 w 652"/>
              <a:gd name="T65" fmla="*/ 303 h 653"/>
              <a:gd name="T66" fmla="*/ 166 w 652"/>
              <a:gd name="T67" fmla="*/ 349 h 653"/>
              <a:gd name="T68" fmla="*/ 199 w 652"/>
              <a:gd name="T69" fmla="*/ 306 h 653"/>
              <a:gd name="T70" fmla="*/ 101 w 652"/>
              <a:gd name="T71" fmla="*/ 303 h 653"/>
              <a:gd name="T72" fmla="*/ 143 w 652"/>
              <a:gd name="T73" fmla="*/ 208 h 653"/>
              <a:gd name="T74" fmla="*/ 95 w 652"/>
              <a:gd name="T75" fmla="*/ 243 h 653"/>
              <a:gd name="T76" fmla="*/ 191 w 652"/>
              <a:gd name="T77" fmla="*/ 252 h 653"/>
              <a:gd name="T78" fmla="*/ 494 w 652"/>
              <a:gd name="T79" fmla="*/ 216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52" h="653">
                <a:moveTo>
                  <a:pt x="1" y="325"/>
                </a:moveTo>
                <a:cubicBezTo>
                  <a:pt x="0" y="145"/>
                  <a:pt x="153" y="0"/>
                  <a:pt x="328" y="1"/>
                </a:cubicBezTo>
                <a:cubicBezTo>
                  <a:pt x="503" y="3"/>
                  <a:pt x="652" y="149"/>
                  <a:pt x="651" y="327"/>
                </a:cubicBezTo>
                <a:cubicBezTo>
                  <a:pt x="650" y="505"/>
                  <a:pt x="506" y="653"/>
                  <a:pt x="323" y="652"/>
                </a:cubicBezTo>
                <a:cubicBezTo>
                  <a:pt x="140" y="650"/>
                  <a:pt x="0" y="500"/>
                  <a:pt x="1" y="325"/>
                </a:cubicBezTo>
                <a:close/>
                <a:moveTo>
                  <a:pt x="349" y="237"/>
                </a:moveTo>
                <a:cubicBezTo>
                  <a:pt x="341" y="264"/>
                  <a:pt x="333" y="287"/>
                  <a:pt x="326" y="311"/>
                </a:cubicBezTo>
                <a:cubicBezTo>
                  <a:pt x="315" y="350"/>
                  <a:pt x="302" y="388"/>
                  <a:pt x="304" y="430"/>
                </a:cubicBezTo>
                <a:cubicBezTo>
                  <a:pt x="307" y="483"/>
                  <a:pt x="309" y="536"/>
                  <a:pt x="320" y="589"/>
                </a:cubicBezTo>
                <a:cubicBezTo>
                  <a:pt x="323" y="603"/>
                  <a:pt x="329" y="617"/>
                  <a:pt x="316" y="630"/>
                </a:cubicBezTo>
                <a:cubicBezTo>
                  <a:pt x="465" y="636"/>
                  <a:pt x="613" y="527"/>
                  <a:pt x="628" y="357"/>
                </a:cubicBezTo>
                <a:cubicBezTo>
                  <a:pt x="646" y="156"/>
                  <a:pt x="489" y="26"/>
                  <a:pt x="345" y="21"/>
                </a:cubicBezTo>
                <a:cubicBezTo>
                  <a:pt x="345" y="28"/>
                  <a:pt x="346" y="35"/>
                  <a:pt x="345" y="42"/>
                </a:cubicBezTo>
                <a:cubicBezTo>
                  <a:pt x="342" y="63"/>
                  <a:pt x="338" y="85"/>
                  <a:pt x="335" y="106"/>
                </a:cubicBezTo>
                <a:cubicBezTo>
                  <a:pt x="333" y="118"/>
                  <a:pt x="339" y="125"/>
                  <a:pt x="350" y="122"/>
                </a:cubicBezTo>
                <a:cubicBezTo>
                  <a:pt x="399" y="108"/>
                  <a:pt x="450" y="113"/>
                  <a:pt x="500" y="112"/>
                </a:cubicBezTo>
                <a:cubicBezTo>
                  <a:pt x="515" y="111"/>
                  <a:pt x="530" y="119"/>
                  <a:pt x="544" y="124"/>
                </a:cubicBezTo>
                <a:cubicBezTo>
                  <a:pt x="547" y="125"/>
                  <a:pt x="550" y="129"/>
                  <a:pt x="551" y="133"/>
                </a:cubicBezTo>
                <a:cubicBezTo>
                  <a:pt x="555" y="151"/>
                  <a:pt x="548" y="160"/>
                  <a:pt x="529" y="161"/>
                </a:cubicBezTo>
                <a:cubicBezTo>
                  <a:pt x="480" y="161"/>
                  <a:pt x="431" y="160"/>
                  <a:pt x="382" y="161"/>
                </a:cubicBezTo>
                <a:cubicBezTo>
                  <a:pt x="369" y="161"/>
                  <a:pt x="354" y="164"/>
                  <a:pt x="345" y="171"/>
                </a:cubicBezTo>
                <a:cubicBezTo>
                  <a:pt x="332" y="180"/>
                  <a:pt x="339" y="211"/>
                  <a:pt x="354" y="222"/>
                </a:cubicBezTo>
                <a:cubicBezTo>
                  <a:pt x="355" y="220"/>
                  <a:pt x="356" y="218"/>
                  <a:pt x="357" y="216"/>
                </a:cubicBezTo>
                <a:cubicBezTo>
                  <a:pt x="368" y="190"/>
                  <a:pt x="385" y="172"/>
                  <a:pt x="417" y="173"/>
                </a:cubicBezTo>
                <a:cubicBezTo>
                  <a:pt x="451" y="174"/>
                  <a:pt x="486" y="174"/>
                  <a:pt x="521" y="176"/>
                </a:cubicBezTo>
                <a:cubicBezTo>
                  <a:pt x="535" y="177"/>
                  <a:pt x="545" y="188"/>
                  <a:pt x="547" y="201"/>
                </a:cubicBezTo>
                <a:cubicBezTo>
                  <a:pt x="553" y="234"/>
                  <a:pt x="539" y="253"/>
                  <a:pt x="506" y="256"/>
                </a:cubicBezTo>
                <a:cubicBezTo>
                  <a:pt x="474" y="259"/>
                  <a:pt x="442" y="261"/>
                  <a:pt x="411" y="263"/>
                </a:cubicBezTo>
                <a:cubicBezTo>
                  <a:pt x="387" y="264"/>
                  <a:pt x="368" y="256"/>
                  <a:pt x="349" y="237"/>
                </a:cubicBezTo>
                <a:close/>
                <a:moveTo>
                  <a:pt x="49" y="459"/>
                </a:moveTo>
                <a:cubicBezTo>
                  <a:pt x="57" y="449"/>
                  <a:pt x="62" y="442"/>
                  <a:pt x="67" y="435"/>
                </a:cubicBezTo>
                <a:cubicBezTo>
                  <a:pt x="76" y="422"/>
                  <a:pt x="87" y="416"/>
                  <a:pt x="103" y="419"/>
                </a:cubicBezTo>
                <a:cubicBezTo>
                  <a:pt x="117" y="421"/>
                  <a:pt x="132" y="422"/>
                  <a:pt x="146" y="422"/>
                </a:cubicBezTo>
                <a:cubicBezTo>
                  <a:pt x="174" y="423"/>
                  <a:pt x="202" y="423"/>
                  <a:pt x="230" y="425"/>
                </a:cubicBezTo>
                <a:cubicBezTo>
                  <a:pt x="263" y="426"/>
                  <a:pt x="265" y="425"/>
                  <a:pt x="266" y="393"/>
                </a:cubicBezTo>
                <a:cubicBezTo>
                  <a:pt x="266" y="392"/>
                  <a:pt x="266" y="391"/>
                  <a:pt x="266" y="390"/>
                </a:cubicBezTo>
                <a:cubicBezTo>
                  <a:pt x="270" y="344"/>
                  <a:pt x="278" y="300"/>
                  <a:pt x="298" y="259"/>
                </a:cubicBezTo>
                <a:cubicBezTo>
                  <a:pt x="301" y="254"/>
                  <a:pt x="301" y="248"/>
                  <a:pt x="302" y="243"/>
                </a:cubicBezTo>
                <a:cubicBezTo>
                  <a:pt x="300" y="242"/>
                  <a:pt x="299" y="241"/>
                  <a:pt x="297" y="240"/>
                </a:cubicBezTo>
                <a:cubicBezTo>
                  <a:pt x="281" y="261"/>
                  <a:pt x="266" y="281"/>
                  <a:pt x="252" y="302"/>
                </a:cubicBezTo>
                <a:cubicBezTo>
                  <a:pt x="247" y="309"/>
                  <a:pt x="245" y="320"/>
                  <a:pt x="246" y="329"/>
                </a:cubicBezTo>
                <a:cubicBezTo>
                  <a:pt x="249" y="362"/>
                  <a:pt x="232" y="390"/>
                  <a:pt x="199" y="396"/>
                </a:cubicBezTo>
                <a:cubicBezTo>
                  <a:pt x="167" y="402"/>
                  <a:pt x="135" y="404"/>
                  <a:pt x="102" y="392"/>
                </a:cubicBezTo>
                <a:cubicBezTo>
                  <a:pt x="72" y="380"/>
                  <a:pt x="56" y="360"/>
                  <a:pt x="53" y="329"/>
                </a:cubicBezTo>
                <a:cubicBezTo>
                  <a:pt x="51" y="303"/>
                  <a:pt x="51" y="277"/>
                  <a:pt x="50" y="251"/>
                </a:cubicBezTo>
                <a:cubicBezTo>
                  <a:pt x="50" y="191"/>
                  <a:pt x="111" y="139"/>
                  <a:pt x="170" y="150"/>
                </a:cubicBezTo>
                <a:cubicBezTo>
                  <a:pt x="203" y="157"/>
                  <a:pt x="233" y="168"/>
                  <a:pt x="239" y="208"/>
                </a:cubicBezTo>
                <a:cubicBezTo>
                  <a:pt x="240" y="214"/>
                  <a:pt x="241" y="221"/>
                  <a:pt x="243" y="227"/>
                </a:cubicBezTo>
                <a:cubicBezTo>
                  <a:pt x="244" y="231"/>
                  <a:pt x="246" y="234"/>
                  <a:pt x="247" y="237"/>
                </a:cubicBezTo>
                <a:cubicBezTo>
                  <a:pt x="261" y="223"/>
                  <a:pt x="275" y="213"/>
                  <a:pt x="285" y="200"/>
                </a:cubicBezTo>
                <a:cubicBezTo>
                  <a:pt x="292" y="191"/>
                  <a:pt x="296" y="179"/>
                  <a:pt x="299" y="168"/>
                </a:cubicBezTo>
                <a:cubicBezTo>
                  <a:pt x="301" y="160"/>
                  <a:pt x="296" y="155"/>
                  <a:pt x="288" y="161"/>
                </a:cubicBezTo>
                <a:cubicBezTo>
                  <a:pt x="276" y="170"/>
                  <a:pt x="264" y="175"/>
                  <a:pt x="251" y="167"/>
                </a:cubicBezTo>
                <a:cubicBezTo>
                  <a:pt x="243" y="162"/>
                  <a:pt x="251" y="145"/>
                  <a:pt x="262" y="130"/>
                </a:cubicBezTo>
                <a:cubicBezTo>
                  <a:pt x="277" y="108"/>
                  <a:pt x="291" y="86"/>
                  <a:pt x="304" y="63"/>
                </a:cubicBezTo>
                <a:cubicBezTo>
                  <a:pt x="311" y="50"/>
                  <a:pt x="315" y="35"/>
                  <a:pt x="321" y="19"/>
                </a:cubicBezTo>
                <a:cubicBezTo>
                  <a:pt x="212" y="25"/>
                  <a:pt x="125" y="71"/>
                  <a:pt x="67" y="164"/>
                </a:cubicBezTo>
                <a:cubicBezTo>
                  <a:pt x="8" y="257"/>
                  <a:pt x="4" y="355"/>
                  <a:pt x="49" y="459"/>
                </a:cubicBezTo>
                <a:close/>
                <a:moveTo>
                  <a:pt x="62" y="477"/>
                </a:moveTo>
                <a:cubicBezTo>
                  <a:pt x="97" y="556"/>
                  <a:pt x="244" y="647"/>
                  <a:pt x="301" y="626"/>
                </a:cubicBezTo>
                <a:cubicBezTo>
                  <a:pt x="285" y="613"/>
                  <a:pt x="277" y="597"/>
                  <a:pt x="275" y="577"/>
                </a:cubicBezTo>
                <a:cubicBezTo>
                  <a:pt x="272" y="544"/>
                  <a:pt x="269" y="511"/>
                  <a:pt x="266" y="478"/>
                </a:cubicBezTo>
                <a:cubicBezTo>
                  <a:pt x="266" y="468"/>
                  <a:pt x="265" y="462"/>
                  <a:pt x="253" y="466"/>
                </a:cubicBezTo>
                <a:cubicBezTo>
                  <a:pt x="244" y="468"/>
                  <a:pt x="235" y="469"/>
                  <a:pt x="226" y="469"/>
                </a:cubicBezTo>
                <a:cubicBezTo>
                  <a:pt x="172" y="472"/>
                  <a:pt x="118" y="475"/>
                  <a:pt x="62" y="477"/>
                </a:cubicBezTo>
                <a:close/>
                <a:moveTo>
                  <a:pt x="101" y="303"/>
                </a:moveTo>
                <a:cubicBezTo>
                  <a:pt x="101" y="307"/>
                  <a:pt x="101" y="310"/>
                  <a:pt x="101" y="313"/>
                </a:cubicBezTo>
                <a:cubicBezTo>
                  <a:pt x="111" y="344"/>
                  <a:pt x="130" y="355"/>
                  <a:pt x="166" y="349"/>
                </a:cubicBezTo>
                <a:cubicBezTo>
                  <a:pt x="175" y="348"/>
                  <a:pt x="183" y="346"/>
                  <a:pt x="190" y="342"/>
                </a:cubicBezTo>
                <a:cubicBezTo>
                  <a:pt x="206" y="334"/>
                  <a:pt x="201" y="318"/>
                  <a:pt x="199" y="306"/>
                </a:cubicBezTo>
                <a:cubicBezTo>
                  <a:pt x="198" y="302"/>
                  <a:pt x="186" y="296"/>
                  <a:pt x="179" y="296"/>
                </a:cubicBezTo>
                <a:cubicBezTo>
                  <a:pt x="153" y="297"/>
                  <a:pt x="128" y="301"/>
                  <a:pt x="101" y="303"/>
                </a:cubicBezTo>
                <a:close/>
                <a:moveTo>
                  <a:pt x="191" y="252"/>
                </a:moveTo>
                <a:cubicBezTo>
                  <a:pt x="189" y="212"/>
                  <a:pt x="180" y="207"/>
                  <a:pt x="143" y="208"/>
                </a:cubicBezTo>
                <a:cubicBezTo>
                  <a:pt x="141" y="208"/>
                  <a:pt x="139" y="208"/>
                  <a:pt x="137" y="209"/>
                </a:cubicBezTo>
                <a:cubicBezTo>
                  <a:pt x="116" y="212"/>
                  <a:pt x="99" y="226"/>
                  <a:pt x="95" y="243"/>
                </a:cubicBezTo>
                <a:cubicBezTo>
                  <a:pt x="94" y="251"/>
                  <a:pt x="92" y="262"/>
                  <a:pt x="106" y="261"/>
                </a:cubicBezTo>
                <a:cubicBezTo>
                  <a:pt x="134" y="258"/>
                  <a:pt x="162" y="255"/>
                  <a:pt x="191" y="252"/>
                </a:cubicBezTo>
                <a:close/>
                <a:moveTo>
                  <a:pt x="403" y="219"/>
                </a:moveTo>
                <a:cubicBezTo>
                  <a:pt x="433" y="226"/>
                  <a:pt x="464" y="216"/>
                  <a:pt x="494" y="216"/>
                </a:cubicBezTo>
                <a:cubicBezTo>
                  <a:pt x="464" y="210"/>
                  <a:pt x="433" y="211"/>
                  <a:pt x="403" y="219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6" name="Freeform 60">
            <a:extLst>
              <a:ext uri="{FF2B5EF4-FFF2-40B4-BE49-F238E27FC236}">
                <a16:creationId xmlns:a16="http://schemas.microsoft.com/office/drawing/2014/main" id="{AF6547CD-5D11-4962-963F-881957F8C16A}"/>
              </a:ext>
            </a:extLst>
          </p:cNvPr>
          <p:cNvSpPr>
            <a:spLocks noEditPoints="1"/>
          </p:cNvSpPr>
          <p:nvPr/>
        </p:nvSpPr>
        <p:spPr bwMode="auto">
          <a:xfrm>
            <a:off x="10530263" y="316188"/>
            <a:ext cx="52744" cy="47660"/>
          </a:xfrm>
          <a:custGeom>
            <a:avLst/>
            <a:gdLst>
              <a:gd name="T0" fmla="*/ 0 w 120"/>
              <a:gd name="T1" fmla="*/ 90 h 108"/>
              <a:gd name="T2" fmla="*/ 5 w 120"/>
              <a:gd name="T3" fmla="*/ 35 h 108"/>
              <a:gd name="T4" fmla="*/ 53 w 120"/>
              <a:gd name="T5" fmla="*/ 7 h 108"/>
              <a:gd name="T6" fmla="*/ 98 w 120"/>
              <a:gd name="T7" fmla="*/ 17 h 108"/>
              <a:gd name="T8" fmla="*/ 119 w 120"/>
              <a:gd name="T9" fmla="*/ 43 h 108"/>
              <a:gd name="T10" fmla="*/ 116 w 120"/>
              <a:gd name="T11" fmla="*/ 89 h 108"/>
              <a:gd name="T12" fmla="*/ 92 w 120"/>
              <a:gd name="T13" fmla="*/ 106 h 108"/>
              <a:gd name="T14" fmla="*/ 42 w 120"/>
              <a:gd name="T15" fmla="*/ 96 h 108"/>
              <a:gd name="T16" fmla="*/ 0 w 120"/>
              <a:gd name="T17" fmla="*/ 90 h 108"/>
              <a:gd name="T18" fmla="*/ 97 w 120"/>
              <a:gd name="T19" fmla="*/ 76 h 108"/>
              <a:gd name="T20" fmla="*/ 69 w 120"/>
              <a:gd name="T21" fmla="*/ 37 h 108"/>
              <a:gd name="T22" fmla="*/ 39 w 120"/>
              <a:gd name="T23" fmla="*/ 33 h 108"/>
              <a:gd name="T24" fmla="*/ 23 w 120"/>
              <a:gd name="T25" fmla="*/ 41 h 108"/>
              <a:gd name="T26" fmla="*/ 30 w 120"/>
              <a:gd name="T27" fmla="*/ 64 h 108"/>
              <a:gd name="T28" fmla="*/ 97 w 120"/>
              <a:gd name="T29" fmla="*/ 76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0" h="108">
                <a:moveTo>
                  <a:pt x="0" y="90"/>
                </a:moveTo>
                <a:cubicBezTo>
                  <a:pt x="2" y="69"/>
                  <a:pt x="2" y="52"/>
                  <a:pt x="5" y="35"/>
                </a:cubicBezTo>
                <a:cubicBezTo>
                  <a:pt x="10" y="10"/>
                  <a:pt x="28" y="0"/>
                  <a:pt x="53" y="7"/>
                </a:cubicBezTo>
                <a:cubicBezTo>
                  <a:pt x="68" y="10"/>
                  <a:pt x="83" y="13"/>
                  <a:pt x="98" y="17"/>
                </a:cubicBezTo>
                <a:cubicBezTo>
                  <a:pt x="111" y="20"/>
                  <a:pt x="120" y="29"/>
                  <a:pt x="119" y="43"/>
                </a:cubicBezTo>
                <a:cubicBezTo>
                  <a:pt x="118" y="59"/>
                  <a:pt x="116" y="74"/>
                  <a:pt x="116" y="89"/>
                </a:cubicBezTo>
                <a:cubicBezTo>
                  <a:pt x="115" y="106"/>
                  <a:pt x="104" y="108"/>
                  <a:pt x="92" y="106"/>
                </a:cubicBezTo>
                <a:cubicBezTo>
                  <a:pt x="75" y="103"/>
                  <a:pt x="59" y="99"/>
                  <a:pt x="42" y="96"/>
                </a:cubicBezTo>
                <a:cubicBezTo>
                  <a:pt x="28" y="94"/>
                  <a:pt x="15" y="92"/>
                  <a:pt x="0" y="90"/>
                </a:cubicBezTo>
                <a:close/>
                <a:moveTo>
                  <a:pt x="97" y="76"/>
                </a:moveTo>
                <a:cubicBezTo>
                  <a:pt x="100" y="44"/>
                  <a:pt x="96" y="39"/>
                  <a:pt x="69" y="37"/>
                </a:cubicBezTo>
                <a:cubicBezTo>
                  <a:pt x="59" y="36"/>
                  <a:pt x="49" y="35"/>
                  <a:pt x="39" y="33"/>
                </a:cubicBezTo>
                <a:cubicBezTo>
                  <a:pt x="30" y="30"/>
                  <a:pt x="24" y="31"/>
                  <a:pt x="23" y="41"/>
                </a:cubicBezTo>
                <a:cubicBezTo>
                  <a:pt x="21" y="49"/>
                  <a:pt x="13" y="61"/>
                  <a:pt x="30" y="64"/>
                </a:cubicBezTo>
                <a:cubicBezTo>
                  <a:pt x="52" y="69"/>
                  <a:pt x="74" y="72"/>
                  <a:pt x="97" y="76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7" name="Freeform 61">
            <a:extLst>
              <a:ext uri="{FF2B5EF4-FFF2-40B4-BE49-F238E27FC236}">
                <a16:creationId xmlns:a16="http://schemas.microsoft.com/office/drawing/2014/main" id="{16E5D332-5A9F-4F33-9F75-F519CF842263}"/>
              </a:ext>
            </a:extLst>
          </p:cNvPr>
          <p:cNvSpPr>
            <a:spLocks noEditPoints="1"/>
          </p:cNvSpPr>
          <p:nvPr/>
        </p:nvSpPr>
        <p:spPr bwMode="auto">
          <a:xfrm>
            <a:off x="10651637" y="520808"/>
            <a:ext cx="51049" cy="51473"/>
          </a:xfrm>
          <a:custGeom>
            <a:avLst/>
            <a:gdLst>
              <a:gd name="T0" fmla="*/ 23 w 116"/>
              <a:gd name="T1" fmla="*/ 62 h 117"/>
              <a:gd name="T2" fmla="*/ 44 w 116"/>
              <a:gd name="T3" fmla="*/ 7 h 117"/>
              <a:gd name="T4" fmla="*/ 100 w 116"/>
              <a:gd name="T5" fmla="*/ 21 h 117"/>
              <a:gd name="T6" fmla="*/ 105 w 116"/>
              <a:gd name="T7" fmla="*/ 33 h 117"/>
              <a:gd name="T8" fmla="*/ 44 w 116"/>
              <a:gd name="T9" fmla="*/ 114 h 117"/>
              <a:gd name="T10" fmla="*/ 18 w 116"/>
              <a:gd name="T11" fmla="*/ 104 h 117"/>
              <a:gd name="T12" fmla="*/ 23 w 116"/>
              <a:gd name="T13" fmla="*/ 62 h 117"/>
              <a:gd name="T14" fmla="*/ 72 w 116"/>
              <a:gd name="T15" fmla="*/ 55 h 117"/>
              <a:gd name="T16" fmla="*/ 80 w 116"/>
              <a:gd name="T17" fmla="*/ 46 h 117"/>
              <a:gd name="T18" fmla="*/ 58 w 116"/>
              <a:gd name="T19" fmla="*/ 29 h 117"/>
              <a:gd name="T20" fmla="*/ 47 w 116"/>
              <a:gd name="T21" fmla="*/ 39 h 117"/>
              <a:gd name="T22" fmla="*/ 72 w 116"/>
              <a:gd name="T23" fmla="*/ 55 h 117"/>
              <a:gd name="T24" fmla="*/ 26 w 116"/>
              <a:gd name="T25" fmla="*/ 70 h 117"/>
              <a:gd name="T26" fmla="*/ 53 w 116"/>
              <a:gd name="T27" fmla="*/ 93 h 117"/>
              <a:gd name="T28" fmla="*/ 70 w 116"/>
              <a:gd name="T29" fmla="*/ 84 h 117"/>
              <a:gd name="T30" fmla="*/ 26 w 116"/>
              <a:gd name="T31" fmla="*/ 7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6" h="117">
                <a:moveTo>
                  <a:pt x="23" y="62"/>
                </a:moveTo>
                <a:cubicBezTo>
                  <a:pt x="17" y="38"/>
                  <a:pt x="25" y="17"/>
                  <a:pt x="44" y="7"/>
                </a:cubicBezTo>
                <a:cubicBezTo>
                  <a:pt x="58" y="0"/>
                  <a:pt x="89" y="8"/>
                  <a:pt x="100" y="21"/>
                </a:cubicBezTo>
                <a:cubicBezTo>
                  <a:pt x="102" y="24"/>
                  <a:pt x="104" y="29"/>
                  <a:pt x="105" y="33"/>
                </a:cubicBezTo>
                <a:cubicBezTo>
                  <a:pt x="116" y="74"/>
                  <a:pt x="84" y="117"/>
                  <a:pt x="44" y="114"/>
                </a:cubicBezTo>
                <a:cubicBezTo>
                  <a:pt x="35" y="113"/>
                  <a:pt x="26" y="110"/>
                  <a:pt x="18" y="104"/>
                </a:cubicBezTo>
                <a:cubicBezTo>
                  <a:pt x="0" y="91"/>
                  <a:pt x="2" y="73"/>
                  <a:pt x="23" y="62"/>
                </a:cubicBezTo>
                <a:close/>
                <a:moveTo>
                  <a:pt x="72" y="55"/>
                </a:moveTo>
                <a:cubicBezTo>
                  <a:pt x="74" y="53"/>
                  <a:pt x="77" y="49"/>
                  <a:pt x="80" y="46"/>
                </a:cubicBezTo>
                <a:cubicBezTo>
                  <a:pt x="73" y="40"/>
                  <a:pt x="66" y="33"/>
                  <a:pt x="58" y="29"/>
                </a:cubicBezTo>
                <a:cubicBezTo>
                  <a:pt x="57" y="28"/>
                  <a:pt x="47" y="35"/>
                  <a:pt x="47" y="39"/>
                </a:cubicBezTo>
                <a:cubicBezTo>
                  <a:pt x="48" y="52"/>
                  <a:pt x="58" y="53"/>
                  <a:pt x="72" y="55"/>
                </a:cubicBezTo>
                <a:close/>
                <a:moveTo>
                  <a:pt x="26" y="70"/>
                </a:moveTo>
                <a:cubicBezTo>
                  <a:pt x="33" y="85"/>
                  <a:pt x="41" y="92"/>
                  <a:pt x="53" y="93"/>
                </a:cubicBezTo>
                <a:cubicBezTo>
                  <a:pt x="57" y="93"/>
                  <a:pt x="62" y="88"/>
                  <a:pt x="70" y="84"/>
                </a:cubicBezTo>
                <a:cubicBezTo>
                  <a:pt x="53" y="79"/>
                  <a:pt x="42" y="75"/>
                  <a:pt x="26" y="70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8" name="Freeform 62">
            <a:extLst>
              <a:ext uri="{FF2B5EF4-FFF2-40B4-BE49-F238E27FC236}">
                <a16:creationId xmlns:a16="http://schemas.microsoft.com/office/drawing/2014/main" id="{78E94C47-CC95-4AD5-BAA1-DF5EB829312A}"/>
              </a:ext>
            </a:extLst>
          </p:cNvPr>
          <p:cNvSpPr>
            <a:spLocks noEditPoints="1"/>
          </p:cNvSpPr>
          <p:nvPr/>
        </p:nvSpPr>
        <p:spPr bwMode="auto">
          <a:xfrm>
            <a:off x="10725139" y="529281"/>
            <a:ext cx="44483" cy="51897"/>
          </a:xfrm>
          <a:custGeom>
            <a:avLst/>
            <a:gdLst>
              <a:gd name="T0" fmla="*/ 0 w 101"/>
              <a:gd name="T1" fmla="*/ 56 h 118"/>
              <a:gd name="T2" fmla="*/ 58 w 101"/>
              <a:gd name="T3" fmla="*/ 0 h 118"/>
              <a:gd name="T4" fmla="*/ 84 w 101"/>
              <a:gd name="T5" fmla="*/ 14 h 118"/>
              <a:gd name="T6" fmla="*/ 99 w 101"/>
              <a:gd name="T7" fmla="*/ 75 h 118"/>
              <a:gd name="T8" fmla="*/ 68 w 101"/>
              <a:gd name="T9" fmla="*/ 113 h 118"/>
              <a:gd name="T10" fmla="*/ 17 w 101"/>
              <a:gd name="T11" fmla="*/ 94 h 118"/>
              <a:gd name="T12" fmla="*/ 0 w 101"/>
              <a:gd name="T13" fmla="*/ 56 h 118"/>
              <a:gd name="T14" fmla="*/ 31 w 101"/>
              <a:gd name="T15" fmla="*/ 52 h 118"/>
              <a:gd name="T16" fmla="*/ 42 w 101"/>
              <a:gd name="T17" fmla="*/ 80 h 118"/>
              <a:gd name="T18" fmla="*/ 60 w 101"/>
              <a:gd name="T19" fmla="*/ 89 h 118"/>
              <a:gd name="T20" fmla="*/ 72 w 101"/>
              <a:gd name="T21" fmla="*/ 71 h 118"/>
              <a:gd name="T22" fmla="*/ 68 w 101"/>
              <a:gd name="T23" fmla="*/ 46 h 118"/>
              <a:gd name="T24" fmla="*/ 46 w 101"/>
              <a:gd name="T25" fmla="*/ 24 h 118"/>
              <a:gd name="T26" fmla="*/ 31 w 101"/>
              <a:gd name="T27" fmla="*/ 52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1" h="118">
                <a:moveTo>
                  <a:pt x="0" y="56"/>
                </a:moveTo>
                <a:cubicBezTo>
                  <a:pt x="3" y="20"/>
                  <a:pt x="24" y="0"/>
                  <a:pt x="58" y="0"/>
                </a:cubicBezTo>
                <a:cubicBezTo>
                  <a:pt x="69" y="0"/>
                  <a:pt x="78" y="5"/>
                  <a:pt x="84" y="14"/>
                </a:cubicBezTo>
                <a:cubicBezTo>
                  <a:pt x="95" y="33"/>
                  <a:pt x="101" y="53"/>
                  <a:pt x="99" y="75"/>
                </a:cubicBezTo>
                <a:cubicBezTo>
                  <a:pt x="97" y="94"/>
                  <a:pt x="84" y="109"/>
                  <a:pt x="68" y="113"/>
                </a:cubicBezTo>
                <a:cubicBezTo>
                  <a:pt x="49" y="118"/>
                  <a:pt x="26" y="110"/>
                  <a:pt x="17" y="94"/>
                </a:cubicBezTo>
                <a:cubicBezTo>
                  <a:pt x="10" y="82"/>
                  <a:pt x="6" y="68"/>
                  <a:pt x="0" y="56"/>
                </a:cubicBezTo>
                <a:close/>
                <a:moveTo>
                  <a:pt x="31" y="52"/>
                </a:moveTo>
                <a:cubicBezTo>
                  <a:pt x="34" y="60"/>
                  <a:pt x="37" y="71"/>
                  <a:pt x="42" y="80"/>
                </a:cubicBezTo>
                <a:cubicBezTo>
                  <a:pt x="45" y="85"/>
                  <a:pt x="56" y="91"/>
                  <a:pt x="60" y="89"/>
                </a:cubicBezTo>
                <a:cubicBezTo>
                  <a:pt x="65" y="86"/>
                  <a:pt x="71" y="78"/>
                  <a:pt x="72" y="71"/>
                </a:cubicBezTo>
                <a:cubicBezTo>
                  <a:pt x="73" y="63"/>
                  <a:pt x="70" y="54"/>
                  <a:pt x="68" y="46"/>
                </a:cubicBezTo>
                <a:cubicBezTo>
                  <a:pt x="67" y="33"/>
                  <a:pt x="59" y="24"/>
                  <a:pt x="46" y="24"/>
                </a:cubicBezTo>
                <a:cubicBezTo>
                  <a:pt x="31" y="25"/>
                  <a:pt x="35" y="39"/>
                  <a:pt x="31" y="52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9" name="Freeform 63">
            <a:extLst>
              <a:ext uri="{FF2B5EF4-FFF2-40B4-BE49-F238E27FC236}">
                <a16:creationId xmlns:a16="http://schemas.microsoft.com/office/drawing/2014/main" id="{2027E559-AD12-490C-A853-D33854FA1706}"/>
              </a:ext>
            </a:extLst>
          </p:cNvPr>
          <p:cNvSpPr>
            <a:spLocks/>
          </p:cNvSpPr>
          <p:nvPr/>
        </p:nvSpPr>
        <p:spPr bwMode="auto">
          <a:xfrm>
            <a:off x="10785721" y="502803"/>
            <a:ext cx="51897" cy="55074"/>
          </a:xfrm>
          <a:custGeom>
            <a:avLst/>
            <a:gdLst>
              <a:gd name="T0" fmla="*/ 42 w 118"/>
              <a:gd name="T1" fmla="*/ 54 h 125"/>
              <a:gd name="T2" fmla="*/ 51 w 118"/>
              <a:gd name="T3" fmla="*/ 49 h 125"/>
              <a:gd name="T4" fmla="*/ 101 w 118"/>
              <a:gd name="T5" fmla="*/ 48 h 125"/>
              <a:gd name="T6" fmla="*/ 99 w 118"/>
              <a:gd name="T7" fmla="*/ 108 h 125"/>
              <a:gd name="T8" fmla="*/ 50 w 118"/>
              <a:gd name="T9" fmla="*/ 122 h 125"/>
              <a:gd name="T10" fmla="*/ 39 w 118"/>
              <a:gd name="T11" fmla="*/ 108 h 125"/>
              <a:gd name="T12" fmla="*/ 55 w 118"/>
              <a:gd name="T13" fmla="*/ 98 h 125"/>
              <a:gd name="T14" fmla="*/ 84 w 118"/>
              <a:gd name="T15" fmla="*/ 71 h 125"/>
              <a:gd name="T16" fmla="*/ 75 w 118"/>
              <a:gd name="T17" fmla="*/ 60 h 125"/>
              <a:gd name="T18" fmla="*/ 57 w 118"/>
              <a:gd name="T19" fmla="*/ 66 h 125"/>
              <a:gd name="T20" fmla="*/ 12 w 118"/>
              <a:gd name="T21" fmla="*/ 59 h 125"/>
              <a:gd name="T22" fmla="*/ 9 w 118"/>
              <a:gd name="T23" fmla="*/ 49 h 125"/>
              <a:gd name="T24" fmla="*/ 1 w 118"/>
              <a:gd name="T25" fmla="*/ 33 h 125"/>
              <a:gd name="T26" fmla="*/ 17 w 118"/>
              <a:gd name="T27" fmla="*/ 23 h 125"/>
              <a:gd name="T28" fmla="*/ 54 w 118"/>
              <a:gd name="T29" fmla="*/ 2 h 125"/>
              <a:gd name="T30" fmla="*/ 70 w 118"/>
              <a:gd name="T31" fmla="*/ 3 h 125"/>
              <a:gd name="T32" fmla="*/ 67 w 118"/>
              <a:gd name="T33" fmla="*/ 20 h 125"/>
              <a:gd name="T34" fmla="*/ 48 w 118"/>
              <a:gd name="T35" fmla="*/ 32 h 125"/>
              <a:gd name="T36" fmla="*/ 42 w 118"/>
              <a:gd name="T37" fmla="*/ 54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8" h="125">
                <a:moveTo>
                  <a:pt x="42" y="54"/>
                </a:moveTo>
                <a:cubicBezTo>
                  <a:pt x="46" y="52"/>
                  <a:pt x="49" y="51"/>
                  <a:pt x="51" y="49"/>
                </a:cubicBezTo>
                <a:cubicBezTo>
                  <a:pt x="67" y="36"/>
                  <a:pt x="92" y="34"/>
                  <a:pt x="101" y="48"/>
                </a:cubicBezTo>
                <a:cubicBezTo>
                  <a:pt x="118" y="73"/>
                  <a:pt x="118" y="91"/>
                  <a:pt x="99" y="108"/>
                </a:cubicBezTo>
                <a:cubicBezTo>
                  <a:pt x="85" y="120"/>
                  <a:pt x="68" y="125"/>
                  <a:pt x="50" y="122"/>
                </a:cubicBezTo>
                <a:cubicBezTo>
                  <a:pt x="44" y="120"/>
                  <a:pt x="35" y="118"/>
                  <a:pt x="39" y="108"/>
                </a:cubicBezTo>
                <a:cubicBezTo>
                  <a:pt x="42" y="101"/>
                  <a:pt x="44" y="95"/>
                  <a:pt x="55" y="98"/>
                </a:cubicBezTo>
                <a:cubicBezTo>
                  <a:pt x="79" y="104"/>
                  <a:pt x="90" y="94"/>
                  <a:pt x="84" y="71"/>
                </a:cubicBezTo>
                <a:cubicBezTo>
                  <a:pt x="83" y="67"/>
                  <a:pt x="78" y="60"/>
                  <a:pt x="75" y="60"/>
                </a:cubicBezTo>
                <a:cubicBezTo>
                  <a:pt x="69" y="60"/>
                  <a:pt x="60" y="62"/>
                  <a:pt x="57" y="66"/>
                </a:cubicBezTo>
                <a:cubicBezTo>
                  <a:pt x="37" y="95"/>
                  <a:pt x="25" y="87"/>
                  <a:pt x="12" y="59"/>
                </a:cubicBezTo>
                <a:cubicBezTo>
                  <a:pt x="11" y="55"/>
                  <a:pt x="10" y="52"/>
                  <a:pt x="9" y="49"/>
                </a:cubicBezTo>
                <a:cubicBezTo>
                  <a:pt x="6" y="43"/>
                  <a:pt x="0" y="37"/>
                  <a:pt x="1" y="33"/>
                </a:cubicBezTo>
                <a:cubicBezTo>
                  <a:pt x="4" y="29"/>
                  <a:pt x="11" y="27"/>
                  <a:pt x="17" y="23"/>
                </a:cubicBezTo>
                <a:cubicBezTo>
                  <a:pt x="29" y="16"/>
                  <a:pt x="41" y="8"/>
                  <a:pt x="54" y="2"/>
                </a:cubicBezTo>
                <a:cubicBezTo>
                  <a:pt x="58" y="0"/>
                  <a:pt x="65" y="3"/>
                  <a:pt x="70" y="3"/>
                </a:cubicBezTo>
                <a:cubicBezTo>
                  <a:pt x="69" y="9"/>
                  <a:pt x="70" y="17"/>
                  <a:pt x="67" y="20"/>
                </a:cubicBezTo>
                <a:cubicBezTo>
                  <a:pt x="62" y="26"/>
                  <a:pt x="55" y="28"/>
                  <a:pt x="48" y="32"/>
                </a:cubicBezTo>
                <a:cubicBezTo>
                  <a:pt x="41" y="37"/>
                  <a:pt x="35" y="43"/>
                  <a:pt x="42" y="54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0" name="Freeform 64">
            <a:extLst>
              <a:ext uri="{FF2B5EF4-FFF2-40B4-BE49-F238E27FC236}">
                <a16:creationId xmlns:a16="http://schemas.microsoft.com/office/drawing/2014/main" id="{F4B327D5-311B-4128-ABB3-335631DE9E0F}"/>
              </a:ext>
            </a:extLst>
          </p:cNvPr>
          <p:cNvSpPr>
            <a:spLocks noEditPoints="1"/>
          </p:cNvSpPr>
          <p:nvPr/>
        </p:nvSpPr>
        <p:spPr bwMode="auto">
          <a:xfrm>
            <a:off x="10831051" y="231670"/>
            <a:ext cx="59946" cy="58251"/>
          </a:xfrm>
          <a:custGeom>
            <a:avLst/>
            <a:gdLst>
              <a:gd name="T0" fmla="*/ 6 w 136"/>
              <a:gd name="T1" fmla="*/ 68 h 132"/>
              <a:gd name="T2" fmla="*/ 73 w 136"/>
              <a:gd name="T3" fmla="*/ 0 h 132"/>
              <a:gd name="T4" fmla="*/ 120 w 136"/>
              <a:gd name="T5" fmla="*/ 47 h 132"/>
              <a:gd name="T6" fmla="*/ 94 w 136"/>
              <a:gd name="T7" fmla="*/ 91 h 132"/>
              <a:gd name="T8" fmla="*/ 73 w 136"/>
              <a:gd name="T9" fmla="*/ 112 h 132"/>
              <a:gd name="T10" fmla="*/ 73 w 136"/>
              <a:gd name="T11" fmla="*/ 121 h 132"/>
              <a:gd name="T12" fmla="*/ 59 w 136"/>
              <a:gd name="T13" fmla="*/ 132 h 132"/>
              <a:gd name="T14" fmla="*/ 50 w 136"/>
              <a:gd name="T15" fmla="*/ 117 h 132"/>
              <a:gd name="T16" fmla="*/ 59 w 136"/>
              <a:gd name="T17" fmla="*/ 92 h 132"/>
              <a:gd name="T18" fmla="*/ 52 w 136"/>
              <a:gd name="T19" fmla="*/ 71 h 132"/>
              <a:gd name="T20" fmla="*/ 34 w 136"/>
              <a:gd name="T21" fmla="*/ 87 h 132"/>
              <a:gd name="T22" fmla="*/ 28 w 136"/>
              <a:gd name="T23" fmla="*/ 96 h 132"/>
              <a:gd name="T24" fmla="*/ 15 w 136"/>
              <a:gd name="T25" fmla="*/ 92 h 132"/>
              <a:gd name="T26" fmla="*/ 6 w 136"/>
              <a:gd name="T27" fmla="*/ 68 h 132"/>
              <a:gd name="T28" fmla="*/ 87 w 136"/>
              <a:gd name="T29" fmla="*/ 34 h 132"/>
              <a:gd name="T30" fmla="*/ 72 w 136"/>
              <a:gd name="T31" fmla="*/ 55 h 132"/>
              <a:gd name="T32" fmla="*/ 87 w 136"/>
              <a:gd name="T33" fmla="*/ 71 h 132"/>
              <a:gd name="T34" fmla="*/ 101 w 136"/>
              <a:gd name="T35" fmla="*/ 60 h 132"/>
              <a:gd name="T36" fmla="*/ 87 w 136"/>
              <a:gd name="T37" fmla="*/ 34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6" h="132">
                <a:moveTo>
                  <a:pt x="6" y="68"/>
                </a:moveTo>
                <a:cubicBezTo>
                  <a:pt x="41" y="56"/>
                  <a:pt x="62" y="36"/>
                  <a:pt x="73" y="0"/>
                </a:cubicBezTo>
                <a:cubicBezTo>
                  <a:pt x="90" y="17"/>
                  <a:pt x="107" y="30"/>
                  <a:pt x="120" y="47"/>
                </a:cubicBezTo>
                <a:cubicBezTo>
                  <a:pt x="136" y="67"/>
                  <a:pt x="122" y="91"/>
                  <a:pt x="94" y="91"/>
                </a:cubicBezTo>
                <a:cubicBezTo>
                  <a:pt x="76" y="90"/>
                  <a:pt x="73" y="98"/>
                  <a:pt x="73" y="112"/>
                </a:cubicBezTo>
                <a:cubicBezTo>
                  <a:pt x="74" y="115"/>
                  <a:pt x="75" y="119"/>
                  <a:pt x="73" y="121"/>
                </a:cubicBezTo>
                <a:cubicBezTo>
                  <a:pt x="69" y="125"/>
                  <a:pt x="64" y="129"/>
                  <a:pt x="59" y="132"/>
                </a:cubicBezTo>
                <a:cubicBezTo>
                  <a:pt x="56" y="127"/>
                  <a:pt x="49" y="122"/>
                  <a:pt x="50" y="117"/>
                </a:cubicBezTo>
                <a:cubicBezTo>
                  <a:pt x="51" y="109"/>
                  <a:pt x="57" y="101"/>
                  <a:pt x="59" y="92"/>
                </a:cubicBezTo>
                <a:cubicBezTo>
                  <a:pt x="61" y="84"/>
                  <a:pt x="64" y="72"/>
                  <a:pt x="52" y="71"/>
                </a:cubicBezTo>
                <a:cubicBezTo>
                  <a:pt x="46" y="70"/>
                  <a:pt x="39" y="81"/>
                  <a:pt x="34" y="87"/>
                </a:cubicBezTo>
                <a:cubicBezTo>
                  <a:pt x="31" y="89"/>
                  <a:pt x="30" y="96"/>
                  <a:pt x="28" y="96"/>
                </a:cubicBezTo>
                <a:cubicBezTo>
                  <a:pt x="24" y="97"/>
                  <a:pt x="18" y="95"/>
                  <a:pt x="15" y="92"/>
                </a:cubicBezTo>
                <a:cubicBezTo>
                  <a:pt x="9" y="85"/>
                  <a:pt x="0" y="78"/>
                  <a:pt x="6" y="68"/>
                </a:cubicBezTo>
                <a:close/>
                <a:moveTo>
                  <a:pt x="87" y="34"/>
                </a:moveTo>
                <a:cubicBezTo>
                  <a:pt x="80" y="43"/>
                  <a:pt x="71" y="50"/>
                  <a:pt x="72" y="55"/>
                </a:cubicBezTo>
                <a:cubicBezTo>
                  <a:pt x="73" y="61"/>
                  <a:pt x="81" y="68"/>
                  <a:pt x="87" y="71"/>
                </a:cubicBezTo>
                <a:cubicBezTo>
                  <a:pt x="94" y="74"/>
                  <a:pt x="102" y="68"/>
                  <a:pt x="101" y="60"/>
                </a:cubicBezTo>
                <a:cubicBezTo>
                  <a:pt x="99" y="52"/>
                  <a:pt x="93" y="45"/>
                  <a:pt x="87" y="34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1" name="Freeform 65">
            <a:extLst>
              <a:ext uri="{FF2B5EF4-FFF2-40B4-BE49-F238E27FC236}">
                <a16:creationId xmlns:a16="http://schemas.microsoft.com/office/drawing/2014/main" id="{9456987F-7360-4E32-930E-4AE4952619E9}"/>
              </a:ext>
            </a:extLst>
          </p:cNvPr>
          <p:cNvSpPr>
            <a:spLocks/>
          </p:cNvSpPr>
          <p:nvPr/>
        </p:nvSpPr>
        <p:spPr bwMode="auto">
          <a:xfrm>
            <a:off x="10861129" y="280178"/>
            <a:ext cx="54015" cy="47872"/>
          </a:xfrm>
          <a:custGeom>
            <a:avLst/>
            <a:gdLst>
              <a:gd name="T0" fmla="*/ 0 w 123"/>
              <a:gd name="T1" fmla="*/ 34 h 109"/>
              <a:gd name="T2" fmla="*/ 33 w 123"/>
              <a:gd name="T3" fmla="*/ 17 h 109"/>
              <a:gd name="T4" fmla="*/ 36 w 123"/>
              <a:gd name="T5" fmla="*/ 19 h 109"/>
              <a:gd name="T6" fmla="*/ 31 w 123"/>
              <a:gd name="T7" fmla="*/ 31 h 109"/>
              <a:gd name="T8" fmla="*/ 33 w 123"/>
              <a:gd name="T9" fmla="*/ 79 h 109"/>
              <a:gd name="T10" fmla="*/ 46 w 123"/>
              <a:gd name="T11" fmla="*/ 83 h 109"/>
              <a:gd name="T12" fmla="*/ 51 w 123"/>
              <a:gd name="T13" fmla="*/ 72 h 109"/>
              <a:gd name="T14" fmla="*/ 50 w 123"/>
              <a:gd name="T15" fmla="*/ 48 h 109"/>
              <a:gd name="T16" fmla="*/ 79 w 123"/>
              <a:gd name="T17" fmla="*/ 3 h 109"/>
              <a:gd name="T18" fmla="*/ 116 w 123"/>
              <a:gd name="T19" fmla="*/ 38 h 109"/>
              <a:gd name="T20" fmla="*/ 119 w 123"/>
              <a:gd name="T21" fmla="*/ 55 h 109"/>
              <a:gd name="T22" fmla="*/ 98 w 123"/>
              <a:gd name="T23" fmla="*/ 82 h 109"/>
              <a:gd name="T24" fmla="*/ 102 w 123"/>
              <a:gd name="T25" fmla="*/ 49 h 109"/>
              <a:gd name="T26" fmla="*/ 84 w 123"/>
              <a:gd name="T27" fmla="*/ 20 h 109"/>
              <a:gd name="T28" fmla="*/ 75 w 123"/>
              <a:gd name="T29" fmla="*/ 50 h 109"/>
              <a:gd name="T30" fmla="*/ 78 w 123"/>
              <a:gd name="T31" fmla="*/ 79 h 109"/>
              <a:gd name="T32" fmla="*/ 57 w 123"/>
              <a:gd name="T33" fmla="*/ 103 h 109"/>
              <a:gd name="T34" fmla="*/ 6 w 123"/>
              <a:gd name="T35" fmla="*/ 65 h 109"/>
              <a:gd name="T36" fmla="*/ 0 w 123"/>
              <a:gd name="T37" fmla="*/ 34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3" h="109">
                <a:moveTo>
                  <a:pt x="0" y="34"/>
                </a:moveTo>
                <a:cubicBezTo>
                  <a:pt x="10" y="29"/>
                  <a:pt x="21" y="23"/>
                  <a:pt x="33" y="17"/>
                </a:cubicBezTo>
                <a:cubicBezTo>
                  <a:pt x="34" y="17"/>
                  <a:pt x="35" y="18"/>
                  <a:pt x="36" y="19"/>
                </a:cubicBezTo>
                <a:cubicBezTo>
                  <a:pt x="34" y="23"/>
                  <a:pt x="34" y="28"/>
                  <a:pt x="31" y="31"/>
                </a:cubicBezTo>
                <a:cubicBezTo>
                  <a:pt x="19" y="43"/>
                  <a:pt x="20" y="68"/>
                  <a:pt x="33" y="79"/>
                </a:cubicBezTo>
                <a:cubicBezTo>
                  <a:pt x="37" y="82"/>
                  <a:pt x="42" y="84"/>
                  <a:pt x="46" y="83"/>
                </a:cubicBezTo>
                <a:cubicBezTo>
                  <a:pt x="49" y="82"/>
                  <a:pt x="51" y="76"/>
                  <a:pt x="51" y="72"/>
                </a:cubicBezTo>
                <a:cubicBezTo>
                  <a:pt x="52" y="64"/>
                  <a:pt x="51" y="56"/>
                  <a:pt x="50" y="48"/>
                </a:cubicBezTo>
                <a:cubicBezTo>
                  <a:pt x="47" y="26"/>
                  <a:pt x="60" y="5"/>
                  <a:pt x="79" y="3"/>
                </a:cubicBezTo>
                <a:cubicBezTo>
                  <a:pt x="96" y="0"/>
                  <a:pt x="113" y="16"/>
                  <a:pt x="116" y="38"/>
                </a:cubicBezTo>
                <a:cubicBezTo>
                  <a:pt x="117" y="43"/>
                  <a:pt x="117" y="49"/>
                  <a:pt x="119" y="55"/>
                </a:cubicBezTo>
                <a:cubicBezTo>
                  <a:pt x="123" y="73"/>
                  <a:pt x="118" y="80"/>
                  <a:pt x="98" y="82"/>
                </a:cubicBezTo>
                <a:cubicBezTo>
                  <a:pt x="99" y="71"/>
                  <a:pt x="102" y="60"/>
                  <a:pt x="102" y="49"/>
                </a:cubicBezTo>
                <a:cubicBezTo>
                  <a:pt x="102" y="34"/>
                  <a:pt x="91" y="17"/>
                  <a:pt x="84" y="20"/>
                </a:cubicBezTo>
                <a:cubicBezTo>
                  <a:pt x="70" y="26"/>
                  <a:pt x="75" y="40"/>
                  <a:pt x="75" y="50"/>
                </a:cubicBezTo>
                <a:cubicBezTo>
                  <a:pt x="75" y="60"/>
                  <a:pt x="77" y="69"/>
                  <a:pt x="78" y="79"/>
                </a:cubicBezTo>
                <a:cubicBezTo>
                  <a:pt x="79" y="93"/>
                  <a:pt x="71" y="101"/>
                  <a:pt x="57" y="103"/>
                </a:cubicBezTo>
                <a:cubicBezTo>
                  <a:pt x="31" y="109"/>
                  <a:pt x="10" y="93"/>
                  <a:pt x="6" y="65"/>
                </a:cubicBezTo>
                <a:cubicBezTo>
                  <a:pt x="5" y="55"/>
                  <a:pt x="2" y="46"/>
                  <a:pt x="0" y="34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2" name="Freeform 66">
            <a:extLst>
              <a:ext uri="{FF2B5EF4-FFF2-40B4-BE49-F238E27FC236}">
                <a16:creationId xmlns:a16="http://schemas.microsoft.com/office/drawing/2014/main" id="{58299B7B-3F26-43F0-9BE3-CC0D8A7DAA44}"/>
              </a:ext>
            </a:extLst>
          </p:cNvPr>
          <p:cNvSpPr>
            <a:spLocks/>
          </p:cNvSpPr>
          <p:nvPr/>
        </p:nvSpPr>
        <p:spPr bwMode="auto">
          <a:xfrm>
            <a:off x="10684258" y="179350"/>
            <a:ext cx="42576" cy="50202"/>
          </a:xfrm>
          <a:custGeom>
            <a:avLst/>
            <a:gdLst>
              <a:gd name="T0" fmla="*/ 42 w 97"/>
              <a:gd name="T1" fmla="*/ 108 h 114"/>
              <a:gd name="T2" fmla="*/ 15 w 97"/>
              <a:gd name="T3" fmla="*/ 114 h 114"/>
              <a:gd name="T4" fmla="*/ 0 w 97"/>
              <a:gd name="T5" fmla="*/ 16 h 114"/>
              <a:gd name="T6" fmla="*/ 43 w 97"/>
              <a:gd name="T7" fmla="*/ 22 h 114"/>
              <a:gd name="T8" fmla="*/ 63 w 97"/>
              <a:gd name="T9" fmla="*/ 47 h 114"/>
              <a:gd name="T10" fmla="*/ 74 w 97"/>
              <a:gd name="T11" fmla="*/ 54 h 114"/>
              <a:gd name="T12" fmla="*/ 68 w 97"/>
              <a:gd name="T13" fmla="*/ 16 h 114"/>
              <a:gd name="T14" fmla="*/ 77 w 97"/>
              <a:gd name="T15" fmla="*/ 1 h 114"/>
              <a:gd name="T16" fmla="*/ 97 w 97"/>
              <a:gd name="T17" fmla="*/ 1 h 114"/>
              <a:gd name="T18" fmla="*/ 88 w 97"/>
              <a:gd name="T19" fmla="*/ 47 h 114"/>
              <a:gd name="T20" fmla="*/ 94 w 97"/>
              <a:gd name="T21" fmla="*/ 80 h 114"/>
              <a:gd name="T22" fmla="*/ 88 w 97"/>
              <a:gd name="T23" fmla="*/ 94 h 114"/>
              <a:gd name="T24" fmla="*/ 73 w 97"/>
              <a:gd name="T25" fmla="*/ 89 h 114"/>
              <a:gd name="T26" fmla="*/ 51 w 97"/>
              <a:gd name="T27" fmla="*/ 61 h 114"/>
              <a:gd name="T28" fmla="*/ 33 w 97"/>
              <a:gd name="T29" fmla="*/ 42 h 114"/>
              <a:gd name="T30" fmla="*/ 42 w 97"/>
              <a:gd name="T31" fmla="*/ 108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7" h="114">
                <a:moveTo>
                  <a:pt x="42" y="108"/>
                </a:moveTo>
                <a:cubicBezTo>
                  <a:pt x="33" y="110"/>
                  <a:pt x="24" y="112"/>
                  <a:pt x="15" y="114"/>
                </a:cubicBezTo>
                <a:cubicBezTo>
                  <a:pt x="10" y="81"/>
                  <a:pt x="5" y="49"/>
                  <a:pt x="0" y="16"/>
                </a:cubicBezTo>
                <a:cubicBezTo>
                  <a:pt x="11" y="6"/>
                  <a:pt x="31" y="7"/>
                  <a:pt x="43" y="22"/>
                </a:cubicBezTo>
                <a:cubicBezTo>
                  <a:pt x="50" y="31"/>
                  <a:pt x="56" y="39"/>
                  <a:pt x="63" y="47"/>
                </a:cubicBezTo>
                <a:cubicBezTo>
                  <a:pt x="65" y="49"/>
                  <a:pt x="67" y="50"/>
                  <a:pt x="74" y="54"/>
                </a:cubicBezTo>
                <a:cubicBezTo>
                  <a:pt x="72" y="39"/>
                  <a:pt x="73" y="26"/>
                  <a:pt x="68" y="16"/>
                </a:cubicBezTo>
                <a:cubicBezTo>
                  <a:pt x="62" y="4"/>
                  <a:pt x="67" y="1"/>
                  <a:pt x="77" y="1"/>
                </a:cubicBezTo>
                <a:cubicBezTo>
                  <a:pt x="82" y="0"/>
                  <a:pt x="88" y="1"/>
                  <a:pt x="97" y="1"/>
                </a:cubicBezTo>
                <a:cubicBezTo>
                  <a:pt x="82" y="17"/>
                  <a:pt x="86" y="32"/>
                  <a:pt x="88" y="47"/>
                </a:cubicBezTo>
                <a:cubicBezTo>
                  <a:pt x="90" y="58"/>
                  <a:pt x="93" y="69"/>
                  <a:pt x="94" y="80"/>
                </a:cubicBezTo>
                <a:cubicBezTo>
                  <a:pt x="94" y="85"/>
                  <a:pt x="91" y="93"/>
                  <a:pt x="88" y="94"/>
                </a:cubicBezTo>
                <a:cubicBezTo>
                  <a:pt x="84" y="95"/>
                  <a:pt x="76" y="93"/>
                  <a:pt x="73" y="89"/>
                </a:cubicBezTo>
                <a:cubicBezTo>
                  <a:pt x="65" y="81"/>
                  <a:pt x="58" y="71"/>
                  <a:pt x="51" y="61"/>
                </a:cubicBezTo>
                <a:cubicBezTo>
                  <a:pt x="46" y="55"/>
                  <a:pt x="40" y="50"/>
                  <a:pt x="33" y="42"/>
                </a:cubicBezTo>
                <a:cubicBezTo>
                  <a:pt x="26" y="67"/>
                  <a:pt x="31" y="87"/>
                  <a:pt x="42" y="108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3" name="Freeform 67">
            <a:extLst>
              <a:ext uri="{FF2B5EF4-FFF2-40B4-BE49-F238E27FC236}">
                <a16:creationId xmlns:a16="http://schemas.microsoft.com/office/drawing/2014/main" id="{C0C7D655-14DA-4882-A1A3-EBF186CBA95B}"/>
              </a:ext>
            </a:extLst>
          </p:cNvPr>
          <p:cNvSpPr>
            <a:spLocks/>
          </p:cNvSpPr>
          <p:nvPr/>
        </p:nvSpPr>
        <p:spPr bwMode="auto">
          <a:xfrm>
            <a:off x="10572839" y="223409"/>
            <a:ext cx="59522" cy="58463"/>
          </a:xfrm>
          <a:custGeom>
            <a:avLst/>
            <a:gdLst>
              <a:gd name="T0" fmla="*/ 103 w 135"/>
              <a:gd name="T1" fmla="*/ 108 h 133"/>
              <a:gd name="T2" fmla="*/ 88 w 135"/>
              <a:gd name="T3" fmla="*/ 125 h 133"/>
              <a:gd name="T4" fmla="*/ 69 w 135"/>
              <a:gd name="T5" fmla="*/ 122 h 133"/>
              <a:gd name="T6" fmla="*/ 27 w 135"/>
              <a:gd name="T7" fmla="*/ 82 h 133"/>
              <a:gd name="T8" fmla="*/ 0 w 135"/>
              <a:gd name="T9" fmla="*/ 63 h 133"/>
              <a:gd name="T10" fmla="*/ 26 w 135"/>
              <a:gd name="T11" fmla="*/ 41 h 133"/>
              <a:gd name="T12" fmla="*/ 79 w 135"/>
              <a:gd name="T13" fmla="*/ 54 h 133"/>
              <a:gd name="T14" fmla="*/ 47 w 135"/>
              <a:gd name="T15" fmla="*/ 21 h 133"/>
              <a:gd name="T16" fmla="*/ 66 w 135"/>
              <a:gd name="T17" fmla="*/ 0 h 133"/>
              <a:gd name="T18" fmla="*/ 135 w 135"/>
              <a:gd name="T19" fmla="*/ 78 h 133"/>
              <a:gd name="T20" fmla="*/ 41 w 135"/>
              <a:gd name="T21" fmla="*/ 62 h 133"/>
              <a:gd name="T22" fmla="*/ 103 w 135"/>
              <a:gd name="T23" fmla="*/ 108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" h="133">
                <a:moveTo>
                  <a:pt x="103" y="108"/>
                </a:moveTo>
                <a:cubicBezTo>
                  <a:pt x="98" y="115"/>
                  <a:pt x="93" y="120"/>
                  <a:pt x="88" y="125"/>
                </a:cubicBezTo>
                <a:cubicBezTo>
                  <a:pt x="80" y="132"/>
                  <a:pt x="77" y="133"/>
                  <a:pt x="69" y="122"/>
                </a:cubicBezTo>
                <a:cubicBezTo>
                  <a:pt x="58" y="106"/>
                  <a:pt x="42" y="95"/>
                  <a:pt x="27" y="82"/>
                </a:cubicBezTo>
                <a:cubicBezTo>
                  <a:pt x="19" y="75"/>
                  <a:pt x="10" y="70"/>
                  <a:pt x="0" y="63"/>
                </a:cubicBezTo>
                <a:cubicBezTo>
                  <a:pt x="1" y="48"/>
                  <a:pt x="21" y="50"/>
                  <a:pt x="26" y="41"/>
                </a:cubicBezTo>
                <a:cubicBezTo>
                  <a:pt x="45" y="45"/>
                  <a:pt x="62" y="49"/>
                  <a:pt x="79" y="54"/>
                </a:cubicBezTo>
                <a:cubicBezTo>
                  <a:pt x="80" y="38"/>
                  <a:pt x="66" y="24"/>
                  <a:pt x="47" y="21"/>
                </a:cubicBezTo>
                <a:cubicBezTo>
                  <a:pt x="48" y="10"/>
                  <a:pt x="48" y="10"/>
                  <a:pt x="66" y="0"/>
                </a:cubicBezTo>
                <a:cubicBezTo>
                  <a:pt x="83" y="30"/>
                  <a:pt x="109" y="51"/>
                  <a:pt x="135" y="78"/>
                </a:cubicBezTo>
                <a:cubicBezTo>
                  <a:pt x="102" y="83"/>
                  <a:pt x="76" y="61"/>
                  <a:pt x="41" y="62"/>
                </a:cubicBezTo>
                <a:cubicBezTo>
                  <a:pt x="62" y="82"/>
                  <a:pt x="75" y="103"/>
                  <a:pt x="103" y="108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4" name="Freeform 68">
            <a:extLst>
              <a:ext uri="{FF2B5EF4-FFF2-40B4-BE49-F238E27FC236}">
                <a16:creationId xmlns:a16="http://schemas.microsoft.com/office/drawing/2014/main" id="{E8DBB360-EAE5-415E-A1D1-8F2A7CD0F99C}"/>
              </a:ext>
            </a:extLst>
          </p:cNvPr>
          <p:cNvSpPr>
            <a:spLocks/>
          </p:cNvSpPr>
          <p:nvPr/>
        </p:nvSpPr>
        <p:spPr bwMode="auto">
          <a:xfrm>
            <a:off x="10795464" y="204345"/>
            <a:ext cx="55074" cy="56345"/>
          </a:xfrm>
          <a:custGeom>
            <a:avLst/>
            <a:gdLst>
              <a:gd name="T0" fmla="*/ 84 w 125"/>
              <a:gd name="T1" fmla="*/ 113 h 128"/>
              <a:gd name="T2" fmla="*/ 53 w 125"/>
              <a:gd name="T3" fmla="*/ 118 h 128"/>
              <a:gd name="T4" fmla="*/ 0 w 125"/>
              <a:gd name="T5" fmla="*/ 81 h 128"/>
              <a:gd name="T6" fmla="*/ 23 w 125"/>
              <a:gd name="T7" fmla="*/ 64 h 128"/>
              <a:gd name="T8" fmla="*/ 54 w 125"/>
              <a:gd name="T9" fmla="*/ 12 h 128"/>
              <a:gd name="T10" fmla="*/ 68 w 125"/>
              <a:gd name="T11" fmla="*/ 6 h 128"/>
              <a:gd name="T12" fmla="*/ 117 w 125"/>
              <a:gd name="T13" fmla="*/ 37 h 128"/>
              <a:gd name="T14" fmla="*/ 125 w 125"/>
              <a:gd name="T15" fmla="*/ 51 h 128"/>
              <a:gd name="T16" fmla="*/ 120 w 125"/>
              <a:gd name="T17" fmla="*/ 57 h 128"/>
              <a:gd name="T18" fmla="*/ 107 w 125"/>
              <a:gd name="T19" fmla="*/ 49 h 128"/>
              <a:gd name="T20" fmla="*/ 74 w 125"/>
              <a:gd name="T21" fmla="*/ 28 h 128"/>
              <a:gd name="T22" fmla="*/ 56 w 125"/>
              <a:gd name="T23" fmla="*/ 49 h 128"/>
              <a:gd name="T24" fmla="*/ 100 w 125"/>
              <a:gd name="T25" fmla="*/ 72 h 128"/>
              <a:gd name="T26" fmla="*/ 90 w 125"/>
              <a:gd name="T27" fmla="*/ 86 h 128"/>
              <a:gd name="T28" fmla="*/ 76 w 125"/>
              <a:gd name="T29" fmla="*/ 84 h 128"/>
              <a:gd name="T30" fmla="*/ 64 w 125"/>
              <a:gd name="T31" fmla="*/ 72 h 128"/>
              <a:gd name="T32" fmla="*/ 40 w 125"/>
              <a:gd name="T33" fmla="*/ 74 h 128"/>
              <a:gd name="T34" fmla="*/ 45 w 125"/>
              <a:gd name="T35" fmla="*/ 99 h 128"/>
              <a:gd name="T36" fmla="*/ 84 w 125"/>
              <a:gd name="T37" fmla="*/ 113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5" h="128">
                <a:moveTo>
                  <a:pt x="84" y="113"/>
                </a:moveTo>
                <a:cubicBezTo>
                  <a:pt x="80" y="123"/>
                  <a:pt x="68" y="128"/>
                  <a:pt x="53" y="118"/>
                </a:cubicBezTo>
                <a:cubicBezTo>
                  <a:pt x="37" y="108"/>
                  <a:pt x="21" y="96"/>
                  <a:pt x="0" y="81"/>
                </a:cubicBezTo>
                <a:cubicBezTo>
                  <a:pt x="8" y="75"/>
                  <a:pt x="18" y="71"/>
                  <a:pt x="23" y="64"/>
                </a:cubicBezTo>
                <a:cubicBezTo>
                  <a:pt x="35" y="48"/>
                  <a:pt x="44" y="30"/>
                  <a:pt x="54" y="12"/>
                </a:cubicBezTo>
                <a:cubicBezTo>
                  <a:pt x="57" y="6"/>
                  <a:pt x="60" y="0"/>
                  <a:pt x="68" y="6"/>
                </a:cubicBezTo>
                <a:cubicBezTo>
                  <a:pt x="84" y="16"/>
                  <a:pt x="101" y="26"/>
                  <a:pt x="117" y="37"/>
                </a:cubicBezTo>
                <a:cubicBezTo>
                  <a:pt x="121" y="39"/>
                  <a:pt x="123" y="46"/>
                  <a:pt x="125" y="51"/>
                </a:cubicBezTo>
                <a:cubicBezTo>
                  <a:pt x="125" y="52"/>
                  <a:pt x="121" y="57"/>
                  <a:pt x="120" y="57"/>
                </a:cubicBezTo>
                <a:cubicBezTo>
                  <a:pt x="116" y="55"/>
                  <a:pt x="111" y="52"/>
                  <a:pt x="107" y="49"/>
                </a:cubicBezTo>
                <a:cubicBezTo>
                  <a:pt x="96" y="42"/>
                  <a:pt x="85" y="35"/>
                  <a:pt x="74" y="28"/>
                </a:cubicBezTo>
                <a:cubicBezTo>
                  <a:pt x="68" y="35"/>
                  <a:pt x="63" y="41"/>
                  <a:pt x="56" y="49"/>
                </a:cubicBezTo>
                <a:cubicBezTo>
                  <a:pt x="71" y="57"/>
                  <a:pt x="84" y="64"/>
                  <a:pt x="100" y="72"/>
                </a:cubicBezTo>
                <a:cubicBezTo>
                  <a:pt x="98" y="75"/>
                  <a:pt x="96" y="82"/>
                  <a:pt x="90" y="86"/>
                </a:cubicBezTo>
                <a:cubicBezTo>
                  <a:pt x="88" y="88"/>
                  <a:pt x="80" y="87"/>
                  <a:pt x="76" y="84"/>
                </a:cubicBezTo>
                <a:cubicBezTo>
                  <a:pt x="71" y="82"/>
                  <a:pt x="68" y="76"/>
                  <a:pt x="64" y="72"/>
                </a:cubicBezTo>
                <a:cubicBezTo>
                  <a:pt x="55" y="65"/>
                  <a:pt x="48" y="63"/>
                  <a:pt x="40" y="74"/>
                </a:cubicBezTo>
                <a:cubicBezTo>
                  <a:pt x="33" y="85"/>
                  <a:pt x="32" y="94"/>
                  <a:pt x="45" y="99"/>
                </a:cubicBezTo>
                <a:cubicBezTo>
                  <a:pt x="58" y="104"/>
                  <a:pt x="71" y="108"/>
                  <a:pt x="84" y="113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5" name="Freeform 69">
            <a:extLst>
              <a:ext uri="{FF2B5EF4-FFF2-40B4-BE49-F238E27FC236}">
                <a16:creationId xmlns:a16="http://schemas.microsoft.com/office/drawing/2014/main" id="{1D6803C5-CDD1-4715-81A5-4DBD034432D6}"/>
              </a:ext>
            </a:extLst>
          </p:cNvPr>
          <p:cNvSpPr>
            <a:spLocks/>
          </p:cNvSpPr>
          <p:nvPr/>
        </p:nvSpPr>
        <p:spPr bwMode="auto">
          <a:xfrm>
            <a:off x="10529415" y="366813"/>
            <a:ext cx="54438" cy="40458"/>
          </a:xfrm>
          <a:custGeom>
            <a:avLst/>
            <a:gdLst>
              <a:gd name="T0" fmla="*/ 0 w 124"/>
              <a:gd name="T1" fmla="*/ 32 h 92"/>
              <a:gd name="T2" fmla="*/ 11 w 124"/>
              <a:gd name="T3" fmla="*/ 0 h 92"/>
              <a:gd name="T4" fmla="*/ 64 w 124"/>
              <a:gd name="T5" fmla="*/ 8 h 92"/>
              <a:gd name="T6" fmla="*/ 71 w 124"/>
              <a:gd name="T7" fmla="*/ 7 h 92"/>
              <a:gd name="T8" fmla="*/ 113 w 124"/>
              <a:gd name="T9" fmla="*/ 19 h 92"/>
              <a:gd name="T10" fmla="*/ 114 w 124"/>
              <a:gd name="T11" fmla="*/ 70 h 92"/>
              <a:gd name="T12" fmla="*/ 90 w 124"/>
              <a:gd name="T13" fmla="*/ 83 h 92"/>
              <a:gd name="T14" fmla="*/ 41 w 124"/>
              <a:gd name="T15" fmla="*/ 87 h 92"/>
              <a:gd name="T16" fmla="*/ 12 w 124"/>
              <a:gd name="T17" fmla="*/ 92 h 92"/>
              <a:gd name="T18" fmla="*/ 32 w 124"/>
              <a:gd name="T19" fmla="*/ 66 h 92"/>
              <a:gd name="T20" fmla="*/ 85 w 124"/>
              <a:gd name="T21" fmla="*/ 66 h 92"/>
              <a:gd name="T22" fmla="*/ 103 w 124"/>
              <a:gd name="T23" fmla="*/ 51 h 92"/>
              <a:gd name="T24" fmla="*/ 87 w 124"/>
              <a:gd name="T25" fmla="*/ 23 h 92"/>
              <a:gd name="T26" fmla="*/ 16 w 124"/>
              <a:gd name="T27" fmla="*/ 32 h 92"/>
              <a:gd name="T28" fmla="*/ 0 w 124"/>
              <a:gd name="T29" fmla="*/ 32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4" h="92">
                <a:moveTo>
                  <a:pt x="0" y="32"/>
                </a:moveTo>
                <a:cubicBezTo>
                  <a:pt x="4" y="20"/>
                  <a:pt x="7" y="11"/>
                  <a:pt x="11" y="0"/>
                </a:cubicBezTo>
                <a:cubicBezTo>
                  <a:pt x="28" y="20"/>
                  <a:pt x="47" y="7"/>
                  <a:pt x="64" y="8"/>
                </a:cubicBezTo>
                <a:cubicBezTo>
                  <a:pt x="66" y="9"/>
                  <a:pt x="69" y="7"/>
                  <a:pt x="71" y="7"/>
                </a:cubicBezTo>
                <a:cubicBezTo>
                  <a:pt x="87" y="5"/>
                  <a:pt x="104" y="4"/>
                  <a:pt x="113" y="19"/>
                </a:cubicBezTo>
                <a:cubicBezTo>
                  <a:pt x="122" y="35"/>
                  <a:pt x="124" y="54"/>
                  <a:pt x="114" y="70"/>
                </a:cubicBezTo>
                <a:cubicBezTo>
                  <a:pt x="110" y="77"/>
                  <a:pt x="99" y="81"/>
                  <a:pt x="90" y="83"/>
                </a:cubicBezTo>
                <a:cubicBezTo>
                  <a:pt x="74" y="86"/>
                  <a:pt x="57" y="85"/>
                  <a:pt x="41" y="87"/>
                </a:cubicBezTo>
                <a:cubicBezTo>
                  <a:pt x="31" y="88"/>
                  <a:pt x="21" y="90"/>
                  <a:pt x="12" y="92"/>
                </a:cubicBezTo>
                <a:cubicBezTo>
                  <a:pt x="8" y="69"/>
                  <a:pt x="10" y="66"/>
                  <a:pt x="32" y="66"/>
                </a:cubicBezTo>
                <a:cubicBezTo>
                  <a:pt x="50" y="66"/>
                  <a:pt x="68" y="67"/>
                  <a:pt x="85" y="66"/>
                </a:cubicBezTo>
                <a:cubicBezTo>
                  <a:pt x="94" y="65"/>
                  <a:pt x="103" y="65"/>
                  <a:pt x="103" y="51"/>
                </a:cubicBezTo>
                <a:cubicBezTo>
                  <a:pt x="104" y="33"/>
                  <a:pt x="100" y="23"/>
                  <a:pt x="87" y="23"/>
                </a:cubicBezTo>
                <a:cubicBezTo>
                  <a:pt x="63" y="23"/>
                  <a:pt x="39" y="18"/>
                  <a:pt x="16" y="32"/>
                </a:cubicBezTo>
                <a:cubicBezTo>
                  <a:pt x="13" y="34"/>
                  <a:pt x="7" y="32"/>
                  <a:pt x="0" y="32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6" name="Freeform 70">
            <a:extLst>
              <a:ext uri="{FF2B5EF4-FFF2-40B4-BE49-F238E27FC236}">
                <a16:creationId xmlns:a16="http://schemas.microsoft.com/office/drawing/2014/main" id="{86EA058F-1B12-4D75-813E-32F63CFA32A6}"/>
              </a:ext>
            </a:extLst>
          </p:cNvPr>
          <p:cNvSpPr>
            <a:spLocks/>
          </p:cNvSpPr>
          <p:nvPr/>
        </p:nvSpPr>
        <p:spPr bwMode="auto">
          <a:xfrm>
            <a:off x="10536829" y="414897"/>
            <a:ext cx="58039" cy="38128"/>
          </a:xfrm>
          <a:custGeom>
            <a:avLst/>
            <a:gdLst>
              <a:gd name="T0" fmla="*/ 119 w 132"/>
              <a:gd name="T1" fmla="*/ 22 h 87"/>
              <a:gd name="T2" fmla="*/ 131 w 132"/>
              <a:gd name="T3" fmla="*/ 48 h 87"/>
              <a:gd name="T4" fmla="*/ 125 w 132"/>
              <a:gd name="T5" fmla="*/ 58 h 87"/>
              <a:gd name="T6" fmla="*/ 74 w 132"/>
              <a:gd name="T7" fmla="*/ 69 h 87"/>
              <a:gd name="T8" fmla="*/ 33 w 132"/>
              <a:gd name="T9" fmla="*/ 87 h 87"/>
              <a:gd name="T10" fmla="*/ 18 w 132"/>
              <a:gd name="T11" fmla="*/ 63 h 87"/>
              <a:gd name="T12" fmla="*/ 6 w 132"/>
              <a:gd name="T13" fmla="*/ 30 h 87"/>
              <a:gd name="T14" fmla="*/ 19 w 132"/>
              <a:gd name="T15" fmla="*/ 9 h 87"/>
              <a:gd name="T16" fmla="*/ 28 w 132"/>
              <a:gd name="T17" fmla="*/ 49 h 87"/>
              <a:gd name="T18" fmla="*/ 45 w 132"/>
              <a:gd name="T19" fmla="*/ 57 h 87"/>
              <a:gd name="T20" fmla="*/ 59 w 132"/>
              <a:gd name="T21" fmla="*/ 41 h 87"/>
              <a:gd name="T22" fmla="*/ 47 w 132"/>
              <a:gd name="T23" fmla="*/ 18 h 87"/>
              <a:gd name="T24" fmla="*/ 42 w 132"/>
              <a:gd name="T25" fmla="*/ 10 h 87"/>
              <a:gd name="T26" fmla="*/ 52 w 132"/>
              <a:gd name="T27" fmla="*/ 2 h 87"/>
              <a:gd name="T28" fmla="*/ 62 w 132"/>
              <a:gd name="T29" fmla="*/ 0 h 87"/>
              <a:gd name="T30" fmla="*/ 83 w 132"/>
              <a:gd name="T31" fmla="*/ 42 h 87"/>
              <a:gd name="T32" fmla="*/ 119 w 132"/>
              <a:gd name="T33" fmla="*/ 22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2" h="87">
                <a:moveTo>
                  <a:pt x="119" y="22"/>
                </a:moveTo>
                <a:cubicBezTo>
                  <a:pt x="124" y="32"/>
                  <a:pt x="129" y="39"/>
                  <a:pt x="131" y="48"/>
                </a:cubicBezTo>
                <a:cubicBezTo>
                  <a:pt x="132" y="50"/>
                  <a:pt x="126" y="58"/>
                  <a:pt x="125" y="58"/>
                </a:cubicBezTo>
                <a:cubicBezTo>
                  <a:pt x="106" y="52"/>
                  <a:pt x="90" y="64"/>
                  <a:pt x="74" y="69"/>
                </a:cubicBezTo>
                <a:cubicBezTo>
                  <a:pt x="61" y="73"/>
                  <a:pt x="48" y="80"/>
                  <a:pt x="33" y="87"/>
                </a:cubicBezTo>
                <a:cubicBezTo>
                  <a:pt x="29" y="81"/>
                  <a:pt x="22" y="72"/>
                  <a:pt x="18" y="63"/>
                </a:cubicBezTo>
                <a:cubicBezTo>
                  <a:pt x="13" y="52"/>
                  <a:pt x="10" y="41"/>
                  <a:pt x="6" y="30"/>
                </a:cubicBezTo>
                <a:cubicBezTo>
                  <a:pt x="0" y="15"/>
                  <a:pt x="5" y="8"/>
                  <a:pt x="19" y="9"/>
                </a:cubicBezTo>
                <a:cubicBezTo>
                  <a:pt x="22" y="23"/>
                  <a:pt x="25" y="36"/>
                  <a:pt x="28" y="49"/>
                </a:cubicBezTo>
                <a:cubicBezTo>
                  <a:pt x="31" y="59"/>
                  <a:pt x="35" y="60"/>
                  <a:pt x="45" y="57"/>
                </a:cubicBezTo>
                <a:cubicBezTo>
                  <a:pt x="54" y="54"/>
                  <a:pt x="62" y="51"/>
                  <a:pt x="59" y="41"/>
                </a:cubicBezTo>
                <a:cubicBezTo>
                  <a:pt x="56" y="33"/>
                  <a:pt x="51" y="26"/>
                  <a:pt x="47" y="18"/>
                </a:cubicBezTo>
                <a:cubicBezTo>
                  <a:pt x="45" y="15"/>
                  <a:pt x="41" y="11"/>
                  <a:pt x="42" y="10"/>
                </a:cubicBezTo>
                <a:cubicBezTo>
                  <a:pt x="44" y="6"/>
                  <a:pt x="48" y="4"/>
                  <a:pt x="52" y="2"/>
                </a:cubicBezTo>
                <a:cubicBezTo>
                  <a:pt x="56" y="1"/>
                  <a:pt x="62" y="1"/>
                  <a:pt x="62" y="0"/>
                </a:cubicBezTo>
                <a:cubicBezTo>
                  <a:pt x="69" y="15"/>
                  <a:pt x="74" y="30"/>
                  <a:pt x="83" y="42"/>
                </a:cubicBezTo>
                <a:cubicBezTo>
                  <a:pt x="87" y="48"/>
                  <a:pt x="112" y="34"/>
                  <a:pt x="119" y="22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7" name="Freeform 71">
            <a:extLst>
              <a:ext uri="{FF2B5EF4-FFF2-40B4-BE49-F238E27FC236}">
                <a16:creationId xmlns:a16="http://schemas.microsoft.com/office/drawing/2014/main" id="{646E239C-7852-449C-AAEE-D318847D2C6E}"/>
              </a:ext>
            </a:extLst>
          </p:cNvPr>
          <p:cNvSpPr>
            <a:spLocks/>
          </p:cNvSpPr>
          <p:nvPr/>
        </p:nvSpPr>
        <p:spPr bwMode="auto">
          <a:xfrm>
            <a:off x="10869391" y="418710"/>
            <a:ext cx="56345" cy="40458"/>
          </a:xfrm>
          <a:custGeom>
            <a:avLst/>
            <a:gdLst>
              <a:gd name="T0" fmla="*/ 123 w 128"/>
              <a:gd name="T1" fmla="*/ 2 h 92"/>
              <a:gd name="T2" fmla="*/ 98 w 128"/>
              <a:gd name="T3" fmla="*/ 35 h 92"/>
              <a:gd name="T4" fmla="*/ 69 w 128"/>
              <a:gd name="T5" fmla="*/ 36 h 92"/>
              <a:gd name="T6" fmla="*/ 67 w 128"/>
              <a:gd name="T7" fmla="*/ 43 h 92"/>
              <a:gd name="T8" fmla="*/ 100 w 128"/>
              <a:gd name="T9" fmla="*/ 69 h 92"/>
              <a:gd name="T10" fmla="*/ 104 w 128"/>
              <a:gd name="T11" fmla="*/ 66 h 92"/>
              <a:gd name="T12" fmla="*/ 103 w 128"/>
              <a:gd name="T13" fmla="*/ 82 h 92"/>
              <a:gd name="T14" fmla="*/ 96 w 128"/>
              <a:gd name="T15" fmla="*/ 92 h 92"/>
              <a:gd name="T16" fmla="*/ 86 w 128"/>
              <a:gd name="T17" fmla="*/ 88 h 92"/>
              <a:gd name="T18" fmla="*/ 50 w 128"/>
              <a:gd name="T19" fmla="*/ 50 h 92"/>
              <a:gd name="T20" fmla="*/ 0 w 128"/>
              <a:gd name="T21" fmla="*/ 42 h 92"/>
              <a:gd name="T22" fmla="*/ 11 w 128"/>
              <a:gd name="T23" fmla="*/ 3 h 92"/>
              <a:gd name="T24" fmla="*/ 22 w 128"/>
              <a:gd name="T25" fmla="*/ 1 h 92"/>
              <a:gd name="T26" fmla="*/ 65 w 128"/>
              <a:gd name="T27" fmla="*/ 19 h 92"/>
              <a:gd name="T28" fmla="*/ 123 w 128"/>
              <a:gd name="T29" fmla="*/ 2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8" h="92">
                <a:moveTo>
                  <a:pt x="123" y="2"/>
                </a:moveTo>
                <a:cubicBezTo>
                  <a:pt x="128" y="19"/>
                  <a:pt x="117" y="34"/>
                  <a:pt x="98" y="35"/>
                </a:cubicBezTo>
                <a:cubicBezTo>
                  <a:pt x="88" y="35"/>
                  <a:pt x="79" y="36"/>
                  <a:pt x="69" y="36"/>
                </a:cubicBezTo>
                <a:cubicBezTo>
                  <a:pt x="69" y="38"/>
                  <a:pt x="68" y="41"/>
                  <a:pt x="67" y="43"/>
                </a:cubicBezTo>
                <a:cubicBezTo>
                  <a:pt x="78" y="52"/>
                  <a:pt x="89" y="60"/>
                  <a:pt x="100" y="69"/>
                </a:cubicBezTo>
                <a:cubicBezTo>
                  <a:pt x="101" y="68"/>
                  <a:pt x="102" y="67"/>
                  <a:pt x="104" y="66"/>
                </a:cubicBezTo>
                <a:cubicBezTo>
                  <a:pt x="104" y="72"/>
                  <a:pt x="104" y="77"/>
                  <a:pt x="103" y="82"/>
                </a:cubicBezTo>
                <a:cubicBezTo>
                  <a:pt x="102" y="86"/>
                  <a:pt x="99" y="90"/>
                  <a:pt x="96" y="92"/>
                </a:cubicBezTo>
                <a:cubicBezTo>
                  <a:pt x="94" y="92"/>
                  <a:pt x="89" y="90"/>
                  <a:pt x="86" y="88"/>
                </a:cubicBezTo>
                <a:cubicBezTo>
                  <a:pt x="74" y="75"/>
                  <a:pt x="62" y="63"/>
                  <a:pt x="50" y="50"/>
                </a:cubicBezTo>
                <a:cubicBezTo>
                  <a:pt x="37" y="36"/>
                  <a:pt x="21" y="35"/>
                  <a:pt x="0" y="42"/>
                </a:cubicBezTo>
                <a:cubicBezTo>
                  <a:pt x="4" y="27"/>
                  <a:pt x="7" y="15"/>
                  <a:pt x="11" y="3"/>
                </a:cubicBezTo>
                <a:cubicBezTo>
                  <a:pt x="11" y="1"/>
                  <a:pt x="21" y="0"/>
                  <a:pt x="22" y="1"/>
                </a:cubicBezTo>
                <a:cubicBezTo>
                  <a:pt x="36" y="21"/>
                  <a:pt x="44" y="24"/>
                  <a:pt x="65" y="19"/>
                </a:cubicBezTo>
                <a:cubicBezTo>
                  <a:pt x="84" y="14"/>
                  <a:pt x="103" y="8"/>
                  <a:pt x="123" y="2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8" name="Freeform 72">
            <a:extLst>
              <a:ext uri="{FF2B5EF4-FFF2-40B4-BE49-F238E27FC236}">
                <a16:creationId xmlns:a16="http://schemas.microsoft.com/office/drawing/2014/main" id="{94212087-17C1-4F60-B61C-703D306CBCEA}"/>
              </a:ext>
            </a:extLst>
          </p:cNvPr>
          <p:cNvSpPr>
            <a:spLocks/>
          </p:cNvSpPr>
          <p:nvPr/>
        </p:nvSpPr>
        <p:spPr bwMode="auto">
          <a:xfrm>
            <a:off x="10634479" y="191212"/>
            <a:ext cx="47025" cy="50626"/>
          </a:xfrm>
          <a:custGeom>
            <a:avLst/>
            <a:gdLst>
              <a:gd name="T0" fmla="*/ 76 w 107"/>
              <a:gd name="T1" fmla="*/ 0 h 115"/>
              <a:gd name="T2" fmla="*/ 94 w 107"/>
              <a:gd name="T3" fmla="*/ 50 h 115"/>
              <a:gd name="T4" fmla="*/ 97 w 107"/>
              <a:gd name="T5" fmla="*/ 58 h 115"/>
              <a:gd name="T6" fmla="*/ 71 w 107"/>
              <a:gd name="T7" fmla="*/ 109 h 115"/>
              <a:gd name="T8" fmla="*/ 24 w 107"/>
              <a:gd name="T9" fmla="*/ 85 h 115"/>
              <a:gd name="T10" fmla="*/ 2 w 107"/>
              <a:gd name="T11" fmla="*/ 39 h 115"/>
              <a:gd name="T12" fmla="*/ 1 w 107"/>
              <a:gd name="T13" fmla="*/ 30 h 115"/>
              <a:gd name="T14" fmla="*/ 30 w 107"/>
              <a:gd name="T15" fmla="*/ 18 h 115"/>
              <a:gd name="T16" fmla="*/ 49 w 107"/>
              <a:gd name="T17" fmla="*/ 86 h 115"/>
              <a:gd name="T18" fmla="*/ 84 w 107"/>
              <a:gd name="T19" fmla="*/ 94 h 115"/>
              <a:gd name="T20" fmla="*/ 87 w 107"/>
              <a:gd name="T21" fmla="*/ 80 h 115"/>
              <a:gd name="T22" fmla="*/ 62 w 107"/>
              <a:gd name="T23" fmla="*/ 18 h 115"/>
              <a:gd name="T24" fmla="*/ 72 w 107"/>
              <a:gd name="T25" fmla="*/ 0 h 115"/>
              <a:gd name="T26" fmla="*/ 76 w 107"/>
              <a:gd name="T27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7" h="115">
                <a:moveTo>
                  <a:pt x="76" y="0"/>
                </a:moveTo>
                <a:cubicBezTo>
                  <a:pt x="82" y="18"/>
                  <a:pt x="88" y="34"/>
                  <a:pt x="94" y="50"/>
                </a:cubicBezTo>
                <a:cubicBezTo>
                  <a:pt x="95" y="53"/>
                  <a:pt x="96" y="56"/>
                  <a:pt x="97" y="58"/>
                </a:cubicBezTo>
                <a:cubicBezTo>
                  <a:pt x="107" y="98"/>
                  <a:pt x="102" y="101"/>
                  <a:pt x="71" y="109"/>
                </a:cubicBezTo>
                <a:cubicBezTo>
                  <a:pt x="45" y="115"/>
                  <a:pt x="34" y="109"/>
                  <a:pt x="24" y="85"/>
                </a:cubicBezTo>
                <a:cubicBezTo>
                  <a:pt x="17" y="69"/>
                  <a:pt x="9" y="54"/>
                  <a:pt x="2" y="39"/>
                </a:cubicBezTo>
                <a:cubicBezTo>
                  <a:pt x="0" y="36"/>
                  <a:pt x="0" y="30"/>
                  <a:pt x="1" y="30"/>
                </a:cubicBezTo>
                <a:cubicBezTo>
                  <a:pt x="10" y="25"/>
                  <a:pt x="20" y="21"/>
                  <a:pt x="30" y="18"/>
                </a:cubicBezTo>
                <a:cubicBezTo>
                  <a:pt x="24" y="46"/>
                  <a:pt x="41" y="65"/>
                  <a:pt x="49" y="86"/>
                </a:cubicBezTo>
                <a:cubicBezTo>
                  <a:pt x="54" y="100"/>
                  <a:pt x="72" y="103"/>
                  <a:pt x="84" y="94"/>
                </a:cubicBezTo>
                <a:cubicBezTo>
                  <a:pt x="87" y="91"/>
                  <a:pt x="89" y="84"/>
                  <a:pt x="87" y="80"/>
                </a:cubicBezTo>
                <a:cubicBezTo>
                  <a:pt x="80" y="59"/>
                  <a:pt x="71" y="38"/>
                  <a:pt x="62" y="18"/>
                </a:cubicBezTo>
                <a:cubicBezTo>
                  <a:pt x="55" y="3"/>
                  <a:pt x="56" y="1"/>
                  <a:pt x="72" y="0"/>
                </a:cubicBezTo>
                <a:cubicBezTo>
                  <a:pt x="74" y="0"/>
                  <a:pt x="76" y="0"/>
                  <a:pt x="76" y="0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9" name="Freeform 73">
            <a:extLst>
              <a:ext uri="{FF2B5EF4-FFF2-40B4-BE49-F238E27FC236}">
                <a16:creationId xmlns:a16="http://schemas.microsoft.com/office/drawing/2014/main" id="{6E3439DA-CF57-4443-95E5-234B446A4676}"/>
              </a:ext>
            </a:extLst>
          </p:cNvPr>
          <p:cNvSpPr>
            <a:spLocks/>
          </p:cNvSpPr>
          <p:nvPr/>
        </p:nvSpPr>
        <p:spPr bwMode="auto">
          <a:xfrm>
            <a:off x="10876804" y="364695"/>
            <a:ext cx="51473" cy="42576"/>
          </a:xfrm>
          <a:custGeom>
            <a:avLst/>
            <a:gdLst>
              <a:gd name="T0" fmla="*/ 8 w 117"/>
              <a:gd name="T1" fmla="*/ 72 h 97"/>
              <a:gd name="T2" fmla="*/ 14 w 117"/>
              <a:gd name="T3" fmla="*/ 25 h 97"/>
              <a:gd name="T4" fmla="*/ 93 w 117"/>
              <a:gd name="T5" fmla="*/ 40 h 97"/>
              <a:gd name="T6" fmla="*/ 101 w 117"/>
              <a:gd name="T7" fmla="*/ 24 h 97"/>
              <a:gd name="T8" fmla="*/ 94 w 117"/>
              <a:gd name="T9" fmla="*/ 9 h 97"/>
              <a:gd name="T10" fmla="*/ 116 w 117"/>
              <a:gd name="T11" fmla="*/ 0 h 97"/>
              <a:gd name="T12" fmla="*/ 116 w 117"/>
              <a:gd name="T13" fmla="*/ 83 h 97"/>
              <a:gd name="T14" fmla="*/ 93 w 117"/>
              <a:gd name="T15" fmla="*/ 93 h 97"/>
              <a:gd name="T16" fmla="*/ 96 w 117"/>
              <a:gd name="T17" fmla="*/ 82 h 97"/>
              <a:gd name="T18" fmla="*/ 84 w 117"/>
              <a:gd name="T19" fmla="*/ 63 h 97"/>
              <a:gd name="T20" fmla="*/ 62 w 117"/>
              <a:gd name="T21" fmla="*/ 61 h 97"/>
              <a:gd name="T22" fmla="*/ 8 w 117"/>
              <a:gd name="T23" fmla="*/ 72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7" h="97">
                <a:moveTo>
                  <a:pt x="8" y="72"/>
                </a:moveTo>
                <a:cubicBezTo>
                  <a:pt x="0" y="51"/>
                  <a:pt x="2" y="40"/>
                  <a:pt x="14" y="25"/>
                </a:cubicBezTo>
                <a:cubicBezTo>
                  <a:pt x="38" y="42"/>
                  <a:pt x="66" y="37"/>
                  <a:pt x="93" y="40"/>
                </a:cubicBezTo>
                <a:cubicBezTo>
                  <a:pt x="102" y="42"/>
                  <a:pt x="106" y="32"/>
                  <a:pt x="101" y="24"/>
                </a:cubicBezTo>
                <a:cubicBezTo>
                  <a:pt x="99" y="19"/>
                  <a:pt x="97" y="14"/>
                  <a:pt x="94" y="9"/>
                </a:cubicBezTo>
                <a:cubicBezTo>
                  <a:pt x="101" y="6"/>
                  <a:pt x="108" y="3"/>
                  <a:pt x="116" y="0"/>
                </a:cubicBezTo>
                <a:cubicBezTo>
                  <a:pt x="116" y="30"/>
                  <a:pt x="117" y="57"/>
                  <a:pt x="116" y="83"/>
                </a:cubicBezTo>
                <a:cubicBezTo>
                  <a:pt x="115" y="97"/>
                  <a:pt x="102" y="89"/>
                  <a:pt x="93" y="93"/>
                </a:cubicBezTo>
                <a:cubicBezTo>
                  <a:pt x="95" y="88"/>
                  <a:pt x="95" y="85"/>
                  <a:pt x="96" y="82"/>
                </a:cubicBezTo>
                <a:cubicBezTo>
                  <a:pt x="104" y="64"/>
                  <a:pt x="103" y="63"/>
                  <a:pt x="84" y="63"/>
                </a:cubicBezTo>
                <a:cubicBezTo>
                  <a:pt x="77" y="63"/>
                  <a:pt x="69" y="63"/>
                  <a:pt x="62" y="61"/>
                </a:cubicBezTo>
                <a:cubicBezTo>
                  <a:pt x="43" y="56"/>
                  <a:pt x="25" y="57"/>
                  <a:pt x="8" y="72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0" name="Freeform 74">
            <a:extLst>
              <a:ext uri="{FF2B5EF4-FFF2-40B4-BE49-F238E27FC236}">
                <a16:creationId xmlns:a16="http://schemas.microsoft.com/office/drawing/2014/main" id="{5EE211B5-3CF8-43E9-9D34-26599672E9B6}"/>
              </a:ext>
            </a:extLst>
          </p:cNvPr>
          <p:cNvSpPr>
            <a:spLocks noEditPoints="1"/>
          </p:cNvSpPr>
          <p:nvPr/>
        </p:nvSpPr>
        <p:spPr bwMode="auto">
          <a:xfrm>
            <a:off x="10553139" y="278907"/>
            <a:ext cx="49566" cy="42153"/>
          </a:xfrm>
          <a:custGeom>
            <a:avLst/>
            <a:gdLst>
              <a:gd name="T0" fmla="*/ 113 w 113"/>
              <a:gd name="T1" fmla="*/ 18 h 96"/>
              <a:gd name="T2" fmla="*/ 96 w 113"/>
              <a:gd name="T3" fmla="*/ 32 h 96"/>
              <a:gd name="T4" fmla="*/ 70 w 113"/>
              <a:gd name="T5" fmla="*/ 31 h 96"/>
              <a:gd name="T6" fmla="*/ 62 w 113"/>
              <a:gd name="T7" fmla="*/ 52 h 96"/>
              <a:gd name="T8" fmla="*/ 86 w 113"/>
              <a:gd name="T9" fmla="*/ 75 h 96"/>
              <a:gd name="T10" fmla="*/ 71 w 113"/>
              <a:gd name="T11" fmla="*/ 94 h 96"/>
              <a:gd name="T12" fmla="*/ 59 w 113"/>
              <a:gd name="T13" fmla="*/ 91 h 96"/>
              <a:gd name="T14" fmla="*/ 2 w 113"/>
              <a:gd name="T15" fmla="*/ 16 h 96"/>
              <a:gd name="T16" fmla="*/ 1 w 113"/>
              <a:gd name="T17" fmla="*/ 4 h 96"/>
              <a:gd name="T18" fmla="*/ 12 w 113"/>
              <a:gd name="T19" fmla="*/ 1 h 96"/>
              <a:gd name="T20" fmla="*/ 113 w 113"/>
              <a:gd name="T21" fmla="*/ 18 h 96"/>
              <a:gd name="T22" fmla="*/ 22 w 113"/>
              <a:gd name="T23" fmla="*/ 15 h 96"/>
              <a:gd name="T24" fmla="*/ 45 w 113"/>
              <a:gd name="T25" fmla="*/ 43 h 96"/>
              <a:gd name="T26" fmla="*/ 55 w 113"/>
              <a:gd name="T27" fmla="*/ 23 h 96"/>
              <a:gd name="T28" fmla="*/ 22 w 113"/>
              <a:gd name="T29" fmla="*/ 1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3" h="96">
                <a:moveTo>
                  <a:pt x="113" y="18"/>
                </a:moveTo>
                <a:cubicBezTo>
                  <a:pt x="113" y="34"/>
                  <a:pt x="108" y="38"/>
                  <a:pt x="96" y="32"/>
                </a:cubicBezTo>
                <a:cubicBezTo>
                  <a:pt x="87" y="28"/>
                  <a:pt x="78" y="21"/>
                  <a:pt x="70" y="31"/>
                </a:cubicBezTo>
                <a:cubicBezTo>
                  <a:pt x="65" y="37"/>
                  <a:pt x="60" y="47"/>
                  <a:pt x="62" y="52"/>
                </a:cubicBezTo>
                <a:cubicBezTo>
                  <a:pt x="66" y="60"/>
                  <a:pt x="76" y="66"/>
                  <a:pt x="86" y="75"/>
                </a:cubicBezTo>
                <a:cubicBezTo>
                  <a:pt x="83" y="79"/>
                  <a:pt x="78" y="87"/>
                  <a:pt x="71" y="94"/>
                </a:cubicBezTo>
                <a:cubicBezTo>
                  <a:pt x="69" y="96"/>
                  <a:pt x="61" y="93"/>
                  <a:pt x="59" y="91"/>
                </a:cubicBezTo>
                <a:cubicBezTo>
                  <a:pt x="40" y="66"/>
                  <a:pt x="21" y="41"/>
                  <a:pt x="2" y="16"/>
                </a:cubicBezTo>
                <a:cubicBezTo>
                  <a:pt x="0" y="13"/>
                  <a:pt x="0" y="7"/>
                  <a:pt x="1" y="4"/>
                </a:cubicBezTo>
                <a:cubicBezTo>
                  <a:pt x="3" y="2"/>
                  <a:pt x="9" y="0"/>
                  <a:pt x="12" y="1"/>
                </a:cubicBezTo>
                <a:cubicBezTo>
                  <a:pt x="46" y="6"/>
                  <a:pt x="79" y="12"/>
                  <a:pt x="113" y="18"/>
                </a:cubicBezTo>
                <a:close/>
                <a:moveTo>
                  <a:pt x="22" y="15"/>
                </a:moveTo>
                <a:cubicBezTo>
                  <a:pt x="31" y="26"/>
                  <a:pt x="37" y="34"/>
                  <a:pt x="45" y="43"/>
                </a:cubicBezTo>
                <a:cubicBezTo>
                  <a:pt x="48" y="35"/>
                  <a:pt x="51" y="29"/>
                  <a:pt x="55" y="23"/>
                </a:cubicBezTo>
                <a:cubicBezTo>
                  <a:pt x="44" y="20"/>
                  <a:pt x="35" y="18"/>
                  <a:pt x="22" y="15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1" name="Freeform 75">
            <a:extLst>
              <a:ext uri="{FF2B5EF4-FFF2-40B4-BE49-F238E27FC236}">
                <a16:creationId xmlns:a16="http://schemas.microsoft.com/office/drawing/2014/main" id="{3F9204C9-4FAD-4F53-BA29-C12C5BEF171F}"/>
              </a:ext>
            </a:extLst>
          </p:cNvPr>
          <p:cNvSpPr>
            <a:spLocks/>
          </p:cNvSpPr>
          <p:nvPr/>
        </p:nvSpPr>
        <p:spPr bwMode="auto">
          <a:xfrm>
            <a:off x="10874262" y="326779"/>
            <a:ext cx="56345" cy="34315"/>
          </a:xfrm>
          <a:custGeom>
            <a:avLst/>
            <a:gdLst>
              <a:gd name="T0" fmla="*/ 23 w 128"/>
              <a:gd name="T1" fmla="*/ 30 h 78"/>
              <a:gd name="T2" fmla="*/ 82 w 128"/>
              <a:gd name="T3" fmla="*/ 22 h 78"/>
              <a:gd name="T4" fmla="*/ 108 w 128"/>
              <a:gd name="T5" fmla="*/ 0 h 78"/>
              <a:gd name="T6" fmla="*/ 119 w 128"/>
              <a:gd name="T7" fmla="*/ 13 h 78"/>
              <a:gd name="T8" fmla="*/ 126 w 128"/>
              <a:gd name="T9" fmla="*/ 39 h 78"/>
              <a:gd name="T10" fmla="*/ 113 w 128"/>
              <a:gd name="T11" fmla="*/ 52 h 78"/>
              <a:gd name="T12" fmla="*/ 46 w 128"/>
              <a:gd name="T13" fmla="*/ 54 h 78"/>
              <a:gd name="T14" fmla="*/ 21 w 128"/>
              <a:gd name="T15" fmla="*/ 70 h 78"/>
              <a:gd name="T16" fmla="*/ 7 w 128"/>
              <a:gd name="T17" fmla="*/ 69 h 78"/>
              <a:gd name="T18" fmla="*/ 1 w 128"/>
              <a:gd name="T19" fmla="*/ 26 h 78"/>
              <a:gd name="T20" fmla="*/ 8 w 128"/>
              <a:gd name="T21" fmla="*/ 16 h 78"/>
              <a:gd name="T22" fmla="*/ 23 w 128"/>
              <a:gd name="T23" fmla="*/ 3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8" h="78">
                <a:moveTo>
                  <a:pt x="23" y="30"/>
                </a:moveTo>
                <a:cubicBezTo>
                  <a:pt x="41" y="28"/>
                  <a:pt x="62" y="25"/>
                  <a:pt x="82" y="22"/>
                </a:cubicBezTo>
                <a:cubicBezTo>
                  <a:pt x="95" y="21"/>
                  <a:pt x="105" y="18"/>
                  <a:pt x="108" y="0"/>
                </a:cubicBezTo>
                <a:cubicBezTo>
                  <a:pt x="113" y="6"/>
                  <a:pt x="118" y="9"/>
                  <a:pt x="119" y="13"/>
                </a:cubicBezTo>
                <a:cubicBezTo>
                  <a:pt x="122" y="21"/>
                  <a:pt x="124" y="30"/>
                  <a:pt x="126" y="39"/>
                </a:cubicBezTo>
                <a:cubicBezTo>
                  <a:pt x="128" y="49"/>
                  <a:pt x="122" y="56"/>
                  <a:pt x="113" y="52"/>
                </a:cubicBezTo>
                <a:cubicBezTo>
                  <a:pt x="90" y="40"/>
                  <a:pt x="68" y="51"/>
                  <a:pt x="46" y="54"/>
                </a:cubicBezTo>
                <a:cubicBezTo>
                  <a:pt x="35" y="55"/>
                  <a:pt x="25" y="57"/>
                  <a:pt x="21" y="70"/>
                </a:cubicBezTo>
                <a:cubicBezTo>
                  <a:pt x="19" y="77"/>
                  <a:pt x="9" y="78"/>
                  <a:pt x="7" y="69"/>
                </a:cubicBezTo>
                <a:cubicBezTo>
                  <a:pt x="3" y="55"/>
                  <a:pt x="2" y="41"/>
                  <a:pt x="1" y="26"/>
                </a:cubicBezTo>
                <a:cubicBezTo>
                  <a:pt x="0" y="23"/>
                  <a:pt x="5" y="20"/>
                  <a:pt x="8" y="16"/>
                </a:cubicBezTo>
                <a:cubicBezTo>
                  <a:pt x="12" y="20"/>
                  <a:pt x="17" y="24"/>
                  <a:pt x="23" y="30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2" name="Freeform 76">
            <a:extLst>
              <a:ext uri="{FF2B5EF4-FFF2-40B4-BE49-F238E27FC236}">
                <a16:creationId xmlns:a16="http://schemas.microsoft.com/office/drawing/2014/main" id="{73DDF204-267B-4DAA-A55D-1F5C6DDF490E}"/>
              </a:ext>
            </a:extLst>
          </p:cNvPr>
          <p:cNvSpPr>
            <a:spLocks/>
          </p:cNvSpPr>
          <p:nvPr/>
        </p:nvSpPr>
        <p:spPr bwMode="auto">
          <a:xfrm>
            <a:off x="10605036" y="500262"/>
            <a:ext cx="38128" cy="44271"/>
          </a:xfrm>
          <a:custGeom>
            <a:avLst/>
            <a:gdLst>
              <a:gd name="T0" fmla="*/ 19 w 87"/>
              <a:gd name="T1" fmla="*/ 100 h 101"/>
              <a:gd name="T2" fmla="*/ 6 w 87"/>
              <a:gd name="T3" fmla="*/ 81 h 101"/>
              <a:gd name="T4" fmla="*/ 31 w 87"/>
              <a:gd name="T5" fmla="*/ 46 h 101"/>
              <a:gd name="T6" fmla="*/ 29 w 87"/>
              <a:gd name="T7" fmla="*/ 18 h 101"/>
              <a:gd name="T8" fmla="*/ 28 w 87"/>
              <a:gd name="T9" fmla="*/ 6 h 101"/>
              <a:gd name="T10" fmla="*/ 42 w 87"/>
              <a:gd name="T11" fmla="*/ 1 h 101"/>
              <a:gd name="T12" fmla="*/ 64 w 87"/>
              <a:gd name="T13" fmla="*/ 1 h 101"/>
              <a:gd name="T14" fmla="*/ 87 w 87"/>
              <a:gd name="T15" fmla="*/ 3 h 101"/>
              <a:gd name="T16" fmla="*/ 82 w 87"/>
              <a:gd name="T17" fmla="*/ 22 h 101"/>
              <a:gd name="T18" fmla="*/ 32 w 87"/>
              <a:gd name="T19" fmla="*/ 92 h 101"/>
              <a:gd name="T20" fmla="*/ 19 w 87"/>
              <a:gd name="T21" fmla="*/ 10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7" h="101">
                <a:moveTo>
                  <a:pt x="19" y="100"/>
                </a:moveTo>
                <a:cubicBezTo>
                  <a:pt x="6" y="101"/>
                  <a:pt x="0" y="90"/>
                  <a:pt x="6" y="81"/>
                </a:cubicBezTo>
                <a:cubicBezTo>
                  <a:pt x="13" y="69"/>
                  <a:pt x="22" y="57"/>
                  <a:pt x="31" y="46"/>
                </a:cubicBezTo>
                <a:cubicBezTo>
                  <a:pt x="39" y="36"/>
                  <a:pt x="44" y="27"/>
                  <a:pt x="29" y="18"/>
                </a:cubicBezTo>
                <a:cubicBezTo>
                  <a:pt x="27" y="17"/>
                  <a:pt x="26" y="8"/>
                  <a:pt x="28" y="6"/>
                </a:cubicBezTo>
                <a:cubicBezTo>
                  <a:pt x="31" y="3"/>
                  <a:pt x="37" y="1"/>
                  <a:pt x="42" y="1"/>
                </a:cubicBezTo>
                <a:cubicBezTo>
                  <a:pt x="49" y="0"/>
                  <a:pt x="56" y="0"/>
                  <a:pt x="64" y="1"/>
                </a:cubicBezTo>
                <a:cubicBezTo>
                  <a:pt x="72" y="1"/>
                  <a:pt x="79" y="2"/>
                  <a:pt x="87" y="3"/>
                </a:cubicBezTo>
                <a:cubicBezTo>
                  <a:pt x="86" y="9"/>
                  <a:pt x="86" y="17"/>
                  <a:pt x="82" y="22"/>
                </a:cubicBezTo>
                <a:cubicBezTo>
                  <a:pt x="66" y="46"/>
                  <a:pt x="49" y="69"/>
                  <a:pt x="32" y="92"/>
                </a:cubicBezTo>
                <a:cubicBezTo>
                  <a:pt x="28" y="97"/>
                  <a:pt x="21" y="99"/>
                  <a:pt x="19" y="100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3" name="Freeform 77">
            <a:extLst>
              <a:ext uri="{FF2B5EF4-FFF2-40B4-BE49-F238E27FC236}">
                <a16:creationId xmlns:a16="http://schemas.microsoft.com/office/drawing/2014/main" id="{6333112B-A62B-423D-A85C-9ECB30C590F2}"/>
              </a:ext>
            </a:extLst>
          </p:cNvPr>
          <p:cNvSpPr>
            <a:spLocks/>
          </p:cNvSpPr>
          <p:nvPr/>
        </p:nvSpPr>
        <p:spPr bwMode="auto">
          <a:xfrm>
            <a:off x="10770046" y="186764"/>
            <a:ext cx="40035" cy="48931"/>
          </a:xfrm>
          <a:custGeom>
            <a:avLst/>
            <a:gdLst>
              <a:gd name="T0" fmla="*/ 91 w 91"/>
              <a:gd name="T1" fmla="*/ 27 h 111"/>
              <a:gd name="T2" fmla="*/ 40 w 91"/>
              <a:gd name="T3" fmla="*/ 89 h 111"/>
              <a:gd name="T4" fmla="*/ 16 w 91"/>
              <a:gd name="T5" fmla="*/ 104 h 111"/>
              <a:gd name="T6" fmla="*/ 6 w 91"/>
              <a:gd name="T7" fmla="*/ 78 h 111"/>
              <a:gd name="T8" fmla="*/ 0 w 91"/>
              <a:gd name="T9" fmla="*/ 15 h 111"/>
              <a:gd name="T10" fmla="*/ 4 w 91"/>
              <a:gd name="T11" fmla="*/ 0 h 111"/>
              <a:gd name="T12" fmla="*/ 29 w 91"/>
              <a:gd name="T13" fmla="*/ 5 h 111"/>
              <a:gd name="T14" fmla="*/ 28 w 91"/>
              <a:gd name="T15" fmla="*/ 19 h 111"/>
              <a:gd name="T16" fmla="*/ 25 w 91"/>
              <a:gd name="T17" fmla="*/ 70 h 111"/>
              <a:gd name="T18" fmla="*/ 38 w 91"/>
              <a:gd name="T19" fmla="*/ 72 h 111"/>
              <a:gd name="T20" fmla="*/ 66 w 91"/>
              <a:gd name="T21" fmla="*/ 26 h 111"/>
              <a:gd name="T22" fmla="*/ 91 w 91"/>
              <a:gd name="T23" fmla="*/ 27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1" h="111">
                <a:moveTo>
                  <a:pt x="91" y="27"/>
                </a:moveTo>
                <a:cubicBezTo>
                  <a:pt x="74" y="48"/>
                  <a:pt x="57" y="69"/>
                  <a:pt x="40" y="89"/>
                </a:cubicBezTo>
                <a:cubicBezTo>
                  <a:pt x="33" y="97"/>
                  <a:pt x="27" y="111"/>
                  <a:pt x="16" y="104"/>
                </a:cubicBezTo>
                <a:cubicBezTo>
                  <a:pt x="10" y="101"/>
                  <a:pt x="8" y="87"/>
                  <a:pt x="6" y="78"/>
                </a:cubicBezTo>
                <a:cubicBezTo>
                  <a:pt x="4" y="57"/>
                  <a:pt x="2" y="36"/>
                  <a:pt x="0" y="15"/>
                </a:cubicBezTo>
                <a:cubicBezTo>
                  <a:pt x="0" y="10"/>
                  <a:pt x="3" y="0"/>
                  <a:pt x="4" y="0"/>
                </a:cubicBezTo>
                <a:cubicBezTo>
                  <a:pt x="12" y="0"/>
                  <a:pt x="21" y="2"/>
                  <a:pt x="29" y="5"/>
                </a:cubicBezTo>
                <a:cubicBezTo>
                  <a:pt x="30" y="5"/>
                  <a:pt x="28" y="14"/>
                  <a:pt x="28" y="19"/>
                </a:cubicBezTo>
                <a:cubicBezTo>
                  <a:pt x="27" y="36"/>
                  <a:pt x="25" y="53"/>
                  <a:pt x="25" y="70"/>
                </a:cubicBezTo>
                <a:cubicBezTo>
                  <a:pt x="26" y="78"/>
                  <a:pt x="33" y="80"/>
                  <a:pt x="38" y="72"/>
                </a:cubicBezTo>
                <a:cubicBezTo>
                  <a:pt x="47" y="57"/>
                  <a:pt x="63" y="46"/>
                  <a:pt x="66" y="26"/>
                </a:cubicBezTo>
                <a:cubicBezTo>
                  <a:pt x="68" y="15"/>
                  <a:pt x="81" y="16"/>
                  <a:pt x="91" y="27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4" name="Freeform 78">
            <a:extLst>
              <a:ext uri="{FF2B5EF4-FFF2-40B4-BE49-F238E27FC236}">
                <a16:creationId xmlns:a16="http://schemas.microsoft.com/office/drawing/2014/main" id="{7B37ED85-F809-4408-B7A3-2785B5CEEBE4}"/>
              </a:ext>
            </a:extLst>
          </p:cNvPr>
          <p:cNvSpPr>
            <a:spLocks/>
          </p:cNvSpPr>
          <p:nvPr/>
        </p:nvSpPr>
        <p:spPr bwMode="auto">
          <a:xfrm>
            <a:off x="10736154" y="180197"/>
            <a:ext cx="17581" cy="46177"/>
          </a:xfrm>
          <a:custGeom>
            <a:avLst/>
            <a:gdLst>
              <a:gd name="T0" fmla="*/ 40 w 40"/>
              <a:gd name="T1" fmla="*/ 5 h 105"/>
              <a:gd name="T2" fmla="*/ 30 w 40"/>
              <a:gd name="T3" fmla="*/ 102 h 105"/>
              <a:gd name="T4" fmla="*/ 0 w 40"/>
              <a:gd name="T5" fmla="*/ 105 h 105"/>
              <a:gd name="T6" fmla="*/ 9 w 40"/>
              <a:gd name="T7" fmla="*/ 56 h 105"/>
              <a:gd name="T8" fmla="*/ 8 w 40"/>
              <a:gd name="T9" fmla="*/ 16 h 105"/>
              <a:gd name="T10" fmla="*/ 9 w 40"/>
              <a:gd name="T11" fmla="*/ 3 h 105"/>
              <a:gd name="T12" fmla="*/ 22 w 40"/>
              <a:gd name="T13" fmla="*/ 1 h 105"/>
              <a:gd name="T14" fmla="*/ 40 w 40"/>
              <a:gd name="T15" fmla="*/ 5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" h="105">
                <a:moveTo>
                  <a:pt x="40" y="5"/>
                </a:moveTo>
                <a:cubicBezTo>
                  <a:pt x="36" y="38"/>
                  <a:pt x="33" y="69"/>
                  <a:pt x="30" y="102"/>
                </a:cubicBezTo>
                <a:cubicBezTo>
                  <a:pt x="23" y="103"/>
                  <a:pt x="12" y="104"/>
                  <a:pt x="0" y="105"/>
                </a:cubicBezTo>
                <a:cubicBezTo>
                  <a:pt x="3" y="87"/>
                  <a:pt x="8" y="72"/>
                  <a:pt x="9" y="56"/>
                </a:cubicBezTo>
                <a:cubicBezTo>
                  <a:pt x="10" y="43"/>
                  <a:pt x="8" y="30"/>
                  <a:pt x="8" y="16"/>
                </a:cubicBezTo>
                <a:cubicBezTo>
                  <a:pt x="8" y="12"/>
                  <a:pt x="7" y="6"/>
                  <a:pt x="9" y="3"/>
                </a:cubicBezTo>
                <a:cubicBezTo>
                  <a:pt x="12" y="0"/>
                  <a:pt x="18" y="0"/>
                  <a:pt x="22" y="1"/>
                </a:cubicBezTo>
                <a:cubicBezTo>
                  <a:pt x="29" y="2"/>
                  <a:pt x="36" y="4"/>
                  <a:pt x="40" y="5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5" name="Freeform 79">
            <a:extLst>
              <a:ext uri="{FF2B5EF4-FFF2-40B4-BE49-F238E27FC236}">
                <a16:creationId xmlns:a16="http://schemas.microsoft.com/office/drawing/2014/main" id="{7554423C-33AB-4F0C-9740-A5B5D6B4970A}"/>
              </a:ext>
            </a:extLst>
          </p:cNvPr>
          <p:cNvSpPr>
            <a:spLocks noEditPoints="1"/>
          </p:cNvSpPr>
          <p:nvPr/>
        </p:nvSpPr>
        <p:spPr bwMode="auto">
          <a:xfrm>
            <a:off x="10726410" y="393291"/>
            <a:ext cx="98921" cy="94897"/>
          </a:xfrm>
          <a:custGeom>
            <a:avLst/>
            <a:gdLst>
              <a:gd name="T0" fmla="*/ 89 w 225"/>
              <a:gd name="T1" fmla="*/ 97 h 216"/>
              <a:gd name="T2" fmla="*/ 47 w 225"/>
              <a:gd name="T3" fmla="*/ 105 h 216"/>
              <a:gd name="T4" fmla="*/ 5 w 225"/>
              <a:gd name="T5" fmla="*/ 116 h 216"/>
              <a:gd name="T6" fmla="*/ 19 w 225"/>
              <a:gd name="T7" fmla="*/ 83 h 216"/>
              <a:gd name="T8" fmla="*/ 83 w 225"/>
              <a:gd name="T9" fmla="*/ 60 h 216"/>
              <a:gd name="T10" fmla="*/ 96 w 225"/>
              <a:gd name="T11" fmla="*/ 57 h 216"/>
              <a:gd name="T12" fmla="*/ 96 w 225"/>
              <a:gd name="T13" fmla="*/ 50 h 216"/>
              <a:gd name="T14" fmla="*/ 65 w 225"/>
              <a:gd name="T15" fmla="*/ 48 h 216"/>
              <a:gd name="T16" fmla="*/ 42 w 225"/>
              <a:gd name="T17" fmla="*/ 39 h 216"/>
              <a:gd name="T18" fmla="*/ 62 w 225"/>
              <a:gd name="T19" fmla="*/ 13 h 216"/>
              <a:gd name="T20" fmla="*/ 152 w 225"/>
              <a:gd name="T21" fmla="*/ 6 h 216"/>
              <a:gd name="T22" fmla="*/ 154 w 225"/>
              <a:gd name="T23" fmla="*/ 12 h 216"/>
              <a:gd name="T24" fmla="*/ 146 w 225"/>
              <a:gd name="T25" fmla="*/ 32 h 216"/>
              <a:gd name="T26" fmla="*/ 145 w 225"/>
              <a:gd name="T27" fmla="*/ 46 h 216"/>
              <a:gd name="T28" fmla="*/ 159 w 225"/>
              <a:gd name="T29" fmla="*/ 45 h 216"/>
              <a:gd name="T30" fmla="*/ 187 w 225"/>
              <a:gd name="T31" fmla="*/ 23 h 216"/>
              <a:gd name="T32" fmla="*/ 203 w 225"/>
              <a:gd name="T33" fmla="*/ 6 h 216"/>
              <a:gd name="T34" fmla="*/ 224 w 225"/>
              <a:gd name="T35" fmla="*/ 17 h 216"/>
              <a:gd name="T36" fmla="*/ 217 w 225"/>
              <a:gd name="T37" fmla="*/ 106 h 216"/>
              <a:gd name="T38" fmla="*/ 171 w 225"/>
              <a:gd name="T39" fmla="*/ 135 h 216"/>
              <a:gd name="T40" fmla="*/ 139 w 225"/>
              <a:gd name="T41" fmla="*/ 141 h 216"/>
              <a:gd name="T42" fmla="*/ 156 w 225"/>
              <a:gd name="T43" fmla="*/ 180 h 216"/>
              <a:gd name="T44" fmla="*/ 161 w 225"/>
              <a:gd name="T45" fmla="*/ 197 h 216"/>
              <a:gd name="T46" fmla="*/ 159 w 225"/>
              <a:gd name="T47" fmla="*/ 214 h 216"/>
              <a:gd name="T48" fmla="*/ 139 w 225"/>
              <a:gd name="T49" fmla="*/ 212 h 216"/>
              <a:gd name="T50" fmla="*/ 97 w 225"/>
              <a:gd name="T51" fmla="*/ 166 h 216"/>
              <a:gd name="T52" fmla="*/ 73 w 225"/>
              <a:gd name="T53" fmla="*/ 159 h 216"/>
              <a:gd name="T54" fmla="*/ 24 w 225"/>
              <a:gd name="T55" fmla="*/ 178 h 216"/>
              <a:gd name="T56" fmla="*/ 2 w 225"/>
              <a:gd name="T57" fmla="*/ 174 h 216"/>
              <a:gd name="T58" fmla="*/ 8 w 225"/>
              <a:gd name="T59" fmla="*/ 154 h 216"/>
              <a:gd name="T60" fmla="*/ 65 w 225"/>
              <a:gd name="T61" fmla="*/ 121 h 216"/>
              <a:gd name="T62" fmla="*/ 89 w 225"/>
              <a:gd name="T63" fmla="*/ 97 h 216"/>
              <a:gd name="T64" fmla="*/ 178 w 225"/>
              <a:gd name="T65" fmla="*/ 75 h 216"/>
              <a:gd name="T66" fmla="*/ 146 w 225"/>
              <a:gd name="T67" fmla="*/ 75 h 216"/>
              <a:gd name="T68" fmla="*/ 138 w 225"/>
              <a:gd name="T69" fmla="*/ 83 h 216"/>
              <a:gd name="T70" fmla="*/ 141 w 225"/>
              <a:gd name="T71" fmla="*/ 94 h 216"/>
              <a:gd name="T72" fmla="*/ 168 w 225"/>
              <a:gd name="T73" fmla="*/ 92 h 216"/>
              <a:gd name="T74" fmla="*/ 178 w 225"/>
              <a:gd name="T75" fmla="*/ 75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25" h="216">
                <a:moveTo>
                  <a:pt x="89" y="97"/>
                </a:moveTo>
                <a:cubicBezTo>
                  <a:pt x="75" y="100"/>
                  <a:pt x="61" y="102"/>
                  <a:pt x="47" y="105"/>
                </a:cubicBezTo>
                <a:cubicBezTo>
                  <a:pt x="33" y="108"/>
                  <a:pt x="20" y="112"/>
                  <a:pt x="5" y="116"/>
                </a:cubicBezTo>
                <a:cubicBezTo>
                  <a:pt x="0" y="98"/>
                  <a:pt x="11" y="90"/>
                  <a:pt x="19" y="83"/>
                </a:cubicBezTo>
                <a:cubicBezTo>
                  <a:pt x="38" y="67"/>
                  <a:pt x="60" y="63"/>
                  <a:pt x="83" y="60"/>
                </a:cubicBezTo>
                <a:cubicBezTo>
                  <a:pt x="88" y="60"/>
                  <a:pt x="92" y="58"/>
                  <a:pt x="96" y="57"/>
                </a:cubicBezTo>
                <a:cubicBezTo>
                  <a:pt x="96" y="55"/>
                  <a:pt x="96" y="53"/>
                  <a:pt x="96" y="50"/>
                </a:cubicBezTo>
                <a:cubicBezTo>
                  <a:pt x="86" y="50"/>
                  <a:pt x="76" y="49"/>
                  <a:pt x="65" y="48"/>
                </a:cubicBezTo>
                <a:cubicBezTo>
                  <a:pt x="57" y="47"/>
                  <a:pt x="45" y="52"/>
                  <a:pt x="42" y="39"/>
                </a:cubicBezTo>
                <a:cubicBezTo>
                  <a:pt x="39" y="29"/>
                  <a:pt x="51" y="14"/>
                  <a:pt x="62" y="13"/>
                </a:cubicBezTo>
                <a:cubicBezTo>
                  <a:pt x="92" y="10"/>
                  <a:pt x="122" y="8"/>
                  <a:pt x="152" y="6"/>
                </a:cubicBezTo>
                <a:cubicBezTo>
                  <a:pt x="152" y="8"/>
                  <a:pt x="153" y="10"/>
                  <a:pt x="154" y="12"/>
                </a:cubicBezTo>
                <a:cubicBezTo>
                  <a:pt x="151" y="18"/>
                  <a:pt x="148" y="25"/>
                  <a:pt x="146" y="32"/>
                </a:cubicBezTo>
                <a:cubicBezTo>
                  <a:pt x="145" y="36"/>
                  <a:pt x="145" y="41"/>
                  <a:pt x="145" y="46"/>
                </a:cubicBezTo>
                <a:cubicBezTo>
                  <a:pt x="149" y="46"/>
                  <a:pt x="154" y="47"/>
                  <a:pt x="159" y="45"/>
                </a:cubicBezTo>
                <a:cubicBezTo>
                  <a:pt x="171" y="42"/>
                  <a:pt x="181" y="35"/>
                  <a:pt x="187" y="23"/>
                </a:cubicBezTo>
                <a:cubicBezTo>
                  <a:pt x="190" y="16"/>
                  <a:pt x="196" y="10"/>
                  <a:pt x="203" y="6"/>
                </a:cubicBezTo>
                <a:cubicBezTo>
                  <a:pt x="213" y="0"/>
                  <a:pt x="225" y="6"/>
                  <a:pt x="224" y="17"/>
                </a:cubicBezTo>
                <a:cubicBezTo>
                  <a:pt x="223" y="47"/>
                  <a:pt x="222" y="77"/>
                  <a:pt x="217" y="106"/>
                </a:cubicBezTo>
                <a:cubicBezTo>
                  <a:pt x="213" y="130"/>
                  <a:pt x="191" y="131"/>
                  <a:pt x="171" y="135"/>
                </a:cubicBezTo>
                <a:cubicBezTo>
                  <a:pt x="161" y="136"/>
                  <a:pt x="151" y="139"/>
                  <a:pt x="139" y="141"/>
                </a:cubicBezTo>
                <a:cubicBezTo>
                  <a:pt x="145" y="156"/>
                  <a:pt x="150" y="168"/>
                  <a:pt x="156" y="180"/>
                </a:cubicBezTo>
                <a:cubicBezTo>
                  <a:pt x="158" y="186"/>
                  <a:pt x="161" y="191"/>
                  <a:pt x="161" y="197"/>
                </a:cubicBezTo>
                <a:cubicBezTo>
                  <a:pt x="162" y="203"/>
                  <a:pt x="161" y="214"/>
                  <a:pt x="159" y="214"/>
                </a:cubicBezTo>
                <a:cubicBezTo>
                  <a:pt x="153" y="216"/>
                  <a:pt x="143" y="216"/>
                  <a:pt x="139" y="212"/>
                </a:cubicBezTo>
                <a:cubicBezTo>
                  <a:pt x="124" y="198"/>
                  <a:pt x="109" y="182"/>
                  <a:pt x="97" y="166"/>
                </a:cubicBezTo>
                <a:cubicBezTo>
                  <a:pt x="89" y="156"/>
                  <a:pt x="83" y="155"/>
                  <a:pt x="73" y="159"/>
                </a:cubicBezTo>
                <a:cubicBezTo>
                  <a:pt x="57" y="166"/>
                  <a:pt x="41" y="173"/>
                  <a:pt x="24" y="178"/>
                </a:cubicBezTo>
                <a:cubicBezTo>
                  <a:pt x="18" y="179"/>
                  <a:pt x="10" y="175"/>
                  <a:pt x="2" y="174"/>
                </a:cubicBezTo>
                <a:cubicBezTo>
                  <a:pt x="4" y="167"/>
                  <a:pt x="4" y="157"/>
                  <a:pt x="8" y="154"/>
                </a:cubicBezTo>
                <a:cubicBezTo>
                  <a:pt x="26" y="142"/>
                  <a:pt x="45" y="129"/>
                  <a:pt x="65" y="121"/>
                </a:cubicBezTo>
                <a:cubicBezTo>
                  <a:pt x="80" y="115"/>
                  <a:pt x="88" y="113"/>
                  <a:pt x="89" y="97"/>
                </a:cubicBezTo>
                <a:close/>
                <a:moveTo>
                  <a:pt x="178" y="75"/>
                </a:moveTo>
                <a:cubicBezTo>
                  <a:pt x="164" y="75"/>
                  <a:pt x="155" y="74"/>
                  <a:pt x="146" y="75"/>
                </a:cubicBezTo>
                <a:cubicBezTo>
                  <a:pt x="143" y="75"/>
                  <a:pt x="139" y="80"/>
                  <a:pt x="138" y="83"/>
                </a:cubicBezTo>
                <a:cubicBezTo>
                  <a:pt x="137" y="86"/>
                  <a:pt x="140" y="94"/>
                  <a:pt x="141" y="94"/>
                </a:cubicBezTo>
                <a:cubicBezTo>
                  <a:pt x="150" y="94"/>
                  <a:pt x="160" y="94"/>
                  <a:pt x="168" y="92"/>
                </a:cubicBezTo>
                <a:cubicBezTo>
                  <a:pt x="172" y="90"/>
                  <a:pt x="173" y="83"/>
                  <a:pt x="178" y="75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6" name="Freeform 80">
            <a:extLst>
              <a:ext uri="{FF2B5EF4-FFF2-40B4-BE49-F238E27FC236}">
                <a16:creationId xmlns:a16="http://schemas.microsoft.com/office/drawing/2014/main" id="{81671658-C320-4ADB-90B3-065635F3D394}"/>
              </a:ext>
            </a:extLst>
          </p:cNvPr>
          <p:cNvSpPr>
            <a:spLocks noEditPoints="1"/>
          </p:cNvSpPr>
          <p:nvPr/>
        </p:nvSpPr>
        <p:spPr bwMode="auto">
          <a:xfrm>
            <a:off x="10737001" y="354104"/>
            <a:ext cx="90236" cy="38340"/>
          </a:xfrm>
          <a:custGeom>
            <a:avLst/>
            <a:gdLst>
              <a:gd name="T0" fmla="*/ 60 w 205"/>
              <a:gd name="T1" fmla="*/ 6 h 87"/>
              <a:gd name="T2" fmla="*/ 108 w 205"/>
              <a:gd name="T3" fmla="*/ 0 h 87"/>
              <a:gd name="T4" fmla="*/ 183 w 205"/>
              <a:gd name="T5" fmla="*/ 3 h 87"/>
              <a:gd name="T6" fmla="*/ 200 w 205"/>
              <a:gd name="T7" fmla="*/ 20 h 87"/>
              <a:gd name="T8" fmla="*/ 203 w 205"/>
              <a:gd name="T9" fmla="*/ 47 h 87"/>
              <a:gd name="T10" fmla="*/ 184 w 205"/>
              <a:gd name="T11" fmla="*/ 76 h 87"/>
              <a:gd name="T12" fmla="*/ 129 w 205"/>
              <a:gd name="T13" fmla="*/ 84 h 87"/>
              <a:gd name="T14" fmla="*/ 49 w 205"/>
              <a:gd name="T15" fmla="*/ 85 h 87"/>
              <a:gd name="T16" fmla="*/ 16 w 205"/>
              <a:gd name="T17" fmla="*/ 70 h 87"/>
              <a:gd name="T18" fmla="*/ 15 w 205"/>
              <a:gd name="T19" fmla="*/ 25 h 87"/>
              <a:gd name="T20" fmla="*/ 60 w 205"/>
              <a:gd name="T21" fmla="*/ 6 h 87"/>
              <a:gd name="T22" fmla="*/ 161 w 205"/>
              <a:gd name="T23" fmla="*/ 42 h 87"/>
              <a:gd name="T24" fmla="*/ 59 w 205"/>
              <a:gd name="T25" fmla="*/ 49 h 87"/>
              <a:gd name="T26" fmla="*/ 161 w 205"/>
              <a:gd name="T27" fmla="*/ 42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5" h="87">
                <a:moveTo>
                  <a:pt x="60" y="6"/>
                </a:moveTo>
                <a:cubicBezTo>
                  <a:pt x="76" y="4"/>
                  <a:pt x="92" y="0"/>
                  <a:pt x="108" y="0"/>
                </a:cubicBezTo>
                <a:cubicBezTo>
                  <a:pt x="133" y="0"/>
                  <a:pt x="158" y="0"/>
                  <a:pt x="183" y="3"/>
                </a:cubicBezTo>
                <a:cubicBezTo>
                  <a:pt x="189" y="4"/>
                  <a:pt x="197" y="13"/>
                  <a:pt x="200" y="20"/>
                </a:cubicBezTo>
                <a:cubicBezTo>
                  <a:pt x="203" y="28"/>
                  <a:pt x="203" y="38"/>
                  <a:pt x="203" y="47"/>
                </a:cubicBezTo>
                <a:cubicBezTo>
                  <a:pt x="205" y="64"/>
                  <a:pt x="200" y="72"/>
                  <a:pt x="184" y="76"/>
                </a:cubicBezTo>
                <a:cubicBezTo>
                  <a:pt x="166" y="80"/>
                  <a:pt x="148" y="83"/>
                  <a:pt x="129" y="84"/>
                </a:cubicBezTo>
                <a:cubicBezTo>
                  <a:pt x="103" y="86"/>
                  <a:pt x="76" y="87"/>
                  <a:pt x="49" y="85"/>
                </a:cubicBezTo>
                <a:cubicBezTo>
                  <a:pt x="38" y="84"/>
                  <a:pt x="26" y="77"/>
                  <a:pt x="16" y="70"/>
                </a:cubicBezTo>
                <a:cubicBezTo>
                  <a:pt x="0" y="58"/>
                  <a:pt x="0" y="38"/>
                  <a:pt x="15" y="25"/>
                </a:cubicBezTo>
                <a:cubicBezTo>
                  <a:pt x="28" y="14"/>
                  <a:pt x="40" y="0"/>
                  <a:pt x="60" y="6"/>
                </a:cubicBezTo>
                <a:close/>
                <a:moveTo>
                  <a:pt x="161" y="42"/>
                </a:moveTo>
                <a:cubicBezTo>
                  <a:pt x="145" y="30"/>
                  <a:pt x="72" y="35"/>
                  <a:pt x="59" y="49"/>
                </a:cubicBezTo>
                <a:cubicBezTo>
                  <a:pt x="95" y="46"/>
                  <a:pt x="128" y="44"/>
                  <a:pt x="161" y="42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3106" y="229138"/>
            <a:ext cx="24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939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选题背景与意义</a:t>
            </a:r>
          </a:p>
        </p:txBody>
      </p:sp>
      <p:sp>
        <p:nvSpPr>
          <p:cNvPr id="163" name="Text Placeholder 8"/>
          <p:cNvSpPr txBox="1">
            <a:spLocks/>
          </p:cNvSpPr>
          <p:nvPr/>
        </p:nvSpPr>
        <p:spPr>
          <a:xfrm>
            <a:off x="554561" y="1834922"/>
            <a:ext cx="2784529" cy="1150939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800" kern="1200" baseline="0">
                <a:solidFill>
                  <a:schemeClr val="bg1">
                    <a:lumMod val="50000"/>
                  </a:schemeClr>
                </a:solidFill>
                <a:latin typeface="Roboto condensed"/>
                <a:ea typeface="+mn-ea"/>
                <a:cs typeface="Roboto condensed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点击此处添加文本内容，如关键词、部分简单介绍等。点击此处添加文本内容，如关键词、部分简单介绍等。</a:t>
            </a:r>
          </a:p>
        </p:txBody>
      </p:sp>
      <p:sp>
        <p:nvSpPr>
          <p:cNvPr id="166" name="Text Placeholder 8"/>
          <p:cNvSpPr txBox="1">
            <a:spLocks/>
          </p:cNvSpPr>
          <p:nvPr/>
        </p:nvSpPr>
        <p:spPr>
          <a:xfrm>
            <a:off x="554559" y="5254015"/>
            <a:ext cx="2784529" cy="1264775"/>
          </a:xfrm>
          <a:prstGeom prst="rect">
            <a:avLst/>
          </a:prstGeom>
        </p:spPr>
        <p:txBody>
          <a:bodyPr vert="horz"/>
          <a:lstStyle>
            <a:defPPr>
              <a:defRPr lang="zh-CN"/>
            </a:defPPr>
            <a:lvl1pPr indent="0" defTabSz="457200">
              <a:lnSpc>
                <a:spcPct val="100000"/>
              </a:lnSpc>
              <a:spcBef>
                <a:spcPct val="20000"/>
              </a:spcBef>
              <a:buFont typeface="Arial"/>
              <a:buNone/>
              <a:defRPr sz="1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itchFamily="34" charset="-122"/>
                <a:ea typeface="微软雅黑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点击此处添加文本内容，如关键词、部分简单介绍等。点击此处添加文本内容，如关键词、部分简单介绍等。</a:t>
            </a:r>
          </a:p>
        </p:txBody>
      </p:sp>
      <p:sp>
        <p:nvSpPr>
          <p:cNvPr id="169" name="Text Placeholder 8"/>
          <p:cNvSpPr txBox="1">
            <a:spLocks/>
          </p:cNvSpPr>
          <p:nvPr/>
        </p:nvSpPr>
        <p:spPr>
          <a:xfrm>
            <a:off x="8781969" y="1790851"/>
            <a:ext cx="2784529" cy="1264774"/>
          </a:xfrm>
          <a:prstGeom prst="rect">
            <a:avLst/>
          </a:prstGeom>
        </p:spPr>
        <p:txBody>
          <a:bodyPr vert="horz"/>
          <a:lstStyle>
            <a:defPPr>
              <a:defRPr lang="zh-CN"/>
            </a:defPPr>
            <a:lvl1pPr indent="0" defTabSz="457200">
              <a:lnSpc>
                <a:spcPct val="100000"/>
              </a:lnSpc>
              <a:spcBef>
                <a:spcPct val="20000"/>
              </a:spcBef>
              <a:buFont typeface="Arial"/>
              <a:buNone/>
              <a:defRPr sz="1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itchFamily="34" charset="-122"/>
                <a:ea typeface="微软雅黑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点击此处添加文本内容，如关键词、部分简单介绍等。点击此处添加文本内容，如关键词、部分简单介绍等。</a:t>
            </a:r>
          </a:p>
        </p:txBody>
      </p:sp>
      <p:sp>
        <p:nvSpPr>
          <p:cNvPr id="172" name="Text Placeholder 8"/>
          <p:cNvSpPr txBox="1">
            <a:spLocks/>
          </p:cNvSpPr>
          <p:nvPr/>
        </p:nvSpPr>
        <p:spPr>
          <a:xfrm>
            <a:off x="8918612" y="5303472"/>
            <a:ext cx="2784529" cy="1264776"/>
          </a:xfrm>
          <a:prstGeom prst="rect">
            <a:avLst/>
          </a:prstGeom>
        </p:spPr>
        <p:txBody>
          <a:bodyPr vert="horz"/>
          <a:lstStyle>
            <a:defPPr>
              <a:defRPr lang="zh-CN"/>
            </a:defPPr>
            <a:lvl1pPr indent="0" defTabSz="457200">
              <a:lnSpc>
                <a:spcPct val="100000"/>
              </a:lnSpc>
              <a:spcBef>
                <a:spcPct val="20000"/>
              </a:spcBef>
              <a:buFont typeface="Arial"/>
              <a:buNone/>
              <a:defRPr sz="1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itchFamily="34" charset="-122"/>
                <a:ea typeface="微软雅黑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点击此处添加文本内容，如关键词、部分简单介绍等。点击此处添加文本内容，如关键词、部分简单介绍等。</a:t>
            </a:r>
          </a:p>
        </p:txBody>
      </p:sp>
      <p:cxnSp>
        <p:nvCxnSpPr>
          <p:cNvPr id="173" name="直接连接符 172"/>
          <p:cNvCxnSpPr>
            <a:stCxn id="182" idx="0"/>
          </p:cNvCxnSpPr>
          <p:nvPr/>
        </p:nvCxnSpPr>
        <p:spPr>
          <a:xfrm flipV="1">
            <a:off x="3714824" y="2001244"/>
            <a:ext cx="0" cy="853417"/>
          </a:xfrm>
          <a:prstGeom prst="line">
            <a:avLst/>
          </a:prstGeom>
          <a:noFill/>
          <a:ln w="9525" cap="flat" cmpd="sng" algn="ctr">
            <a:solidFill>
              <a:srgbClr val="16397A"/>
            </a:solidFill>
            <a:prstDash val="solid"/>
          </a:ln>
          <a:effectLst/>
        </p:spPr>
      </p:cxnSp>
      <p:cxnSp>
        <p:nvCxnSpPr>
          <p:cNvPr id="175" name="直接连接符 174"/>
          <p:cNvCxnSpPr>
            <a:stCxn id="185" idx="0"/>
          </p:cNvCxnSpPr>
          <p:nvPr/>
        </p:nvCxnSpPr>
        <p:spPr>
          <a:xfrm flipV="1">
            <a:off x="5290972" y="2001244"/>
            <a:ext cx="0" cy="853417"/>
          </a:xfrm>
          <a:prstGeom prst="line">
            <a:avLst/>
          </a:prstGeom>
          <a:noFill/>
          <a:ln w="9525" cap="flat" cmpd="sng" algn="ctr">
            <a:solidFill>
              <a:srgbClr val="16397A"/>
            </a:solidFill>
            <a:prstDash val="solid"/>
          </a:ln>
          <a:effectLst/>
        </p:spPr>
      </p:cxnSp>
      <p:cxnSp>
        <p:nvCxnSpPr>
          <p:cNvPr id="176" name="直接连接符 175"/>
          <p:cNvCxnSpPr/>
          <p:nvPr/>
        </p:nvCxnSpPr>
        <p:spPr>
          <a:xfrm>
            <a:off x="5290972" y="2001243"/>
            <a:ext cx="3391937" cy="0"/>
          </a:xfrm>
          <a:prstGeom prst="line">
            <a:avLst/>
          </a:prstGeom>
          <a:noFill/>
          <a:ln w="9525" cap="flat" cmpd="sng" algn="ctr">
            <a:solidFill>
              <a:srgbClr val="16397A"/>
            </a:solidFill>
            <a:prstDash val="solid"/>
          </a:ln>
          <a:effectLst/>
        </p:spPr>
      </p:cxnSp>
      <p:cxnSp>
        <p:nvCxnSpPr>
          <p:cNvPr id="177" name="直接连接符 176"/>
          <p:cNvCxnSpPr>
            <a:stCxn id="188" idx="4"/>
          </p:cNvCxnSpPr>
          <p:nvPr/>
        </p:nvCxnSpPr>
        <p:spPr>
          <a:xfrm>
            <a:off x="6867121" y="4746039"/>
            <a:ext cx="6567" cy="890519"/>
          </a:xfrm>
          <a:prstGeom prst="line">
            <a:avLst/>
          </a:prstGeom>
          <a:noFill/>
          <a:ln w="9525" cap="flat" cmpd="sng" algn="ctr">
            <a:solidFill>
              <a:srgbClr val="16397A"/>
            </a:solidFill>
            <a:prstDash val="solid"/>
          </a:ln>
          <a:effectLst/>
        </p:spPr>
      </p:cxnSp>
      <p:cxnSp>
        <p:nvCxnSpPr>
          <p:cNvPr id="178" name="直接连接符 177"/>
          <p:cNvCxnSpPr/>
          <p:nvPr/>
        </p:nvCxnSpPr>
        <p:spPr>
          <a:xfrm flipH="1">
            <a:off x="3339089" y="5636561"/>
            <a:ext cx="3534599" cy="0"/>
          </a:xfrm>
          <a:prstGeom prst="line">
            <a:avLst/>
          </a:prstGeom>
          <a:noFill/>
          <a:ln w="9525" cap="flat" cmpd="sng" algn="ctr">
            <a:solidFill>
              <a:srgbClr val="16397A"/>
            </a:solidFill>
            <a:prstDash val="solid"/>
          </a:ln>
          <a:effectLst/>
        </p:spPr>
      </p:cxnSp>
      <p:cxnSp>
        <p:nvCxnSpPr>
          <p:cNvPr id="179" name="直接连接符 178"/>
          <p:cNvCxnSpPr>
            <a:stCxn id="191" idx="4"/>
          </p:cNvCxnSpPr>
          <p:nvPr/>
        </p:nvCxnSpPr>
        <p:spPr>
          <a:xfrm>
            <a:off x="8520190" y="4746039"/>
            <a:ext cx="0" cy="890519"/>
          </a:xfrm>
          <a:prstGeom prst="line">
            <a:avLst/>
          </a:prstGeom>
          <a:noFill/>
          <a:ln w="9525" cap="flat" cmpd="sng" algn="ctr">
            <a:solidFill>
              <a:srgbClr val="16397A"/>
            </a:solidFill>
            <a:prstDash val="solid"/>
          </a:ln>
          <a:effectLst/>
        </p:spPr>
      </p:cxnSp>
      <p:cxnSp>
        <p:nvCxnSpPr>
          <p:cNvPr id="180" name="直接连接符 179"/>
          <p:cNvCxnSpPr/>
          <p:nvPr/>
        </p:nvCxnSpPr>
        <p:spPr>
          <a:xfrm>
            <a:off x="8520190" y="5636558"/>
            <a:ext cx="398422" cy="14"/>
          </a:xfrm>
          <a:prstGeom prst="line">
            <a:avLst/>
          </a:prstGeom>
          <a:noFill/>
          <a:ln w="9525" cap="flat" cmpd="sng" algn="ctr">
            <a:solidFill>
              <a:srgbClr val="16397A"/>
            </a:solidFill>
            <a:prstDash val="solid"/>
          </a:ln>
          <a:effectLst/>
        </p:spPr>
      </p:cxnSp>
      <p:sp>
        <p:nvSpPr>
          <p:cNvPr id="182" name="Oval 8"/>
          <p:cNvSpPr/>
          <p:nvPr/>
        </p:nvSpPr>
        <p:spPr>
          <a:xfrm>
            <a:off x="2769135" y="2854661"/>
            <a:ext cx="1891378" cy="1891378"/>
          </a:xfrm>
          <a:prstGeom prst="ellipse">
            <a:avLst/>
          </a:prstGeom>
          <a:solidFill>
            <a:srgbClr val="09397E"/>
          </a:solidFill>
          <a:ln w="6667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62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3" name="Text Placeholder 2"/>
          <p:cNvSpPr txBox="1">
            <a:spLocks/>
          </p:cNvSpPr>
          <p:nvPr/>
        </p:nvSpPr>
        <p:spPr>
          <a:xfrm>
            <a:off x="3213225" y="3412094"/>
            <a:ext cx="1003199" cy="776512"/>
          </a:xfrm>
          <a:prstGeom prst="rect">
            <a:avLst/>
          </a:prstGeom>
          <a:noFill/>
          <a:ln w="66675">
            <a:noFill/>
          </a:ln>
        </p:spPr>
        <p:txBody>
          <a:bodyPr vert="horz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/>
                <a:ea typeface="+mn-ea"/>
                <a:cs typeface="Roboto condensed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zh-CN" altLang="en-US" sz="20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输入</a:t>
            </a:r>
            <a:endParaRPr lang="en-US" altLang="zh-CN" sz="20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zh-CN" altLang="en-US" sz="20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5" name="Oval 9"/>
          <p:cNvSpPr/>
          <p:nvPr/>
        </p:nvSpPr>
        <p:spPr>
          <a:xfrm>
            <a:off x="4345283" y="2854661"/>
            <a:ext cx="1891378" cy="189137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6667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62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96" name="Text Placeholder 2"/>
          <p:cNvSpPr txBox="1">
            <a:spLocks/>
          </p:cNvSpPr>
          <p:nvPr/>
        </p:nvSpPr>
        <p:spPr>
          <a:xfrm>
            <a:off x="4789373" y="3412094"/>
            <a:ext cx="1003199" cy="776512"/>
          </a:xfrm>
          <a:prstGeom prst="rect">
            <a:avLst/>
          </a:prstGeom>
          <a:noFill/>
          <a:ln w="66675">
            <a:noFill/>
          </a:ln>
        </p:spPr>
        <p:txBody>
          <a:bodyPr vert="horz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/>
                <a:ea typeface="+mn-ea"/>
                <a:cs typeface="Roboto condensed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zh-CN" altLang="en-US" sz="20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输入</a:t>
            </a:r>
            <a:endParaRPr lang="en-US" altLang="zh-CN" sz="20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zh-CN" altLang="en-US" sz="20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8" name="Oval 10"/>
          <p:cNvSpPr/>
          <p:nvPr/>
        </p:nvSpPr>
        <p:spPr>
          <a:xfrm>
            <a:off x="5921432" y="2854661"/>
            <a:ext cx="1891378" cy="1891378"/>
          </a:xfrm>
          <a:prstGeom prst="ellipse">
            <a:avLst/>
          </a:prstGeom>
          <a:solidFill>
            <a:srgbClr val="09397E"/>
          </a:solidFill>
          <a:ln w="6667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62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99" name="Text Placeholder 2"/>
          <p:cNvSpPr txBox="1">
            <a:spLocks/>
          </p:cNvSpPr>
          <p:nvPr/>
        </p:nvSpPr>
        <p:spPr>
          <a:xfrm>
            <a:off x="6365522" y="3412094"/>
            <a:ext cx="1003199" cy="776512"/>
          </a:xfrm>
          <a:prstGeom prst="rect">
            <a:avLst/>
          </a:prstGeom>
          <a:noFill/>
          <a:ln w="66675">
            <a:noFill/>
          </a:ln>
        </p:spPr>
        <p:txBody>
          <a:bodyPr vert="horz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/>
                <a:ea typeface="+mn-ea"/>
                <a:cs typeface="Roboto condensed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zh-CN" altLang="en-US" sz="20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输入</a:t>
            </a:r>
            <a:endParaRPr lang="en-US" altLang="zh-CN" sz="20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zh-CN" altLang="en-US" sz="20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1" name="Oval 11"/>
          <p:cNvSpPr/>
          <p:nvPr/>
        </p:nvSpPr>
        <p:spPr>
          <a:xfrm>
            <a:off x="7574501" y="2854661"/>
            <a:ext cx="1891378" cy="189137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6667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62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0" name="Text Placeholder 2"/>
          <p:cNvSpPr txBox="1">
            <a:spLocks/>
          </p:cNvSpPr>
          <p:nvPr/>
        </p:nvSpPr>
        <p:spPr>
          <a:xfrm>
            <a:off x="8018591" y="3412094"/>
            <a:ext cx="1003199" cy="776512"/>
          </a:xfrm>
          <a:prstGeom prst="rect">
            <a:avLst/>
          </a:prstGeom>
          <a:noFill/>
          <a:ln w="66675">
            <a:noFill/>
          </a:ln>
        </p:spPr>
        <p:txBody>
          <a:bodyPr vert="horz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/>
                <a:ea typeface="+mn-ea"/>
                <a:cs typeface="Roboto condensed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zh-CN" altLang="en-US" sz="20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输入</a:t>
            </a:r>
            <a:endParaRPr lang="en-US" altLang="zh-CN" sz="20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zh-CN" altLang="en-US" sz="20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2" name="Text Placeholder 2"/>
          <p:cNvSpPr txBox="1">
            <a:spLocks/>
          </p:cNvSpPr>
          <p:nvPr/>
        </p:nvSpPr>
        <p:spPr>
          <a:xfrm>
            <a:off x="866981" y="1314700"/>
            <a:ext cx="2784529" cy="561754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/>
                <a:ea typeface="+mn-ea"/>
                <a:cs typeface="Roboto condensed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zh-CN" altLang="en-US" sz="2000" b="1" dirty="0">
                <a:solidFill>
                  <a:srgbClr val="09397E"/>
                </a:solidFill>
                <a:latin typeface="微软雅黑" pitchFamily="34" charset="-122"/>
                <a:ea typeface="微软雅黑" pitchFamily="34" charset="-122"/>
              </a:rPr>
              <a:t>请输入标题</a:t>
            </a:r>
            <a:endParaRPr lang="en-US" altLang="zh-CN" sz="2000" b="1" dirty="0">
              <a:solidFill>
                <a:srgbClr val="09397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4" name="直接连接符 173"/>
          <p:cNvCxnSpPr/>
          <p:nvPr/>
        </p:nvCxnSpPr>
        <p:spPr>
          <a:xfrm flipH="1">
            <a:off x="3339091" y="2001243"/>
            <a:ext cx="375733" cy="0"/>
          </a:xfrm>
          <a:prstGeom prst="line">
            <a:avLst/>
          </a:prstGeom>
          <a:noFill/>
          <a:ln w="9525" cap="flat" cmpd="sng" algn="ctr">
            <a:solidFill>
              <a:srgbClr val="16397A"/>
            </a:solidFill>
            <a:prstDash val="solid"/>
          </a:ln>
          <a:effectLst/>
        </p:spPr>
      </p:cxnSp>
      <p:sp>
        <p:nvSpPr>
          <p:cNvPr id="201" name="椭圆 200"/>
          <p:cNvSpPr/>
          <p:nvPr/>
        </p:nvSpPr>
        <p:spPr>
          <a:xfrm rot="10800000" flipV="1">
            <a:off x="641259" y="1492611"/>
            <a:ext cx="180000" cy="180000"/>
          </a:xfrm>
          <a:prstGeom prst="ellipse">
            <a:avLst/>
          </a:prstGeom>
          <a:solidFill>
            <a:srgbClr val="09397E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91438" tIns="45719" rIns="91438" bIns="45719" rtlCol="0" anchor="ctr"/>
          <a:lstStyle/>
          <a:p>
            <a:pPr marL="0" marR="0" lvl="0" indent="0" algn="ctr" defTabSz="91435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3" name="Text Placeholder 2"/>
          <p:cNvSpPr txBox="1">
            <a:spLocks/>
          </p:cNvSpPr>
          <p:nvPr/>
        </p:nvSpPr>
        <p:spPr>
          <a:xfrm>
            <a:off x="9144334" y="1314700"/>
            <a:ext cx="2784529" cy="561754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/>
                <a:ea typeface="+mn-ea"/>
                <a:cs typeface="Roboto condensed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zh-CN" altLang="en-US" sz="2000" b="1" dirty="0">
                <a:solidFill>
                  <a:srgbClr val="09397E"/>
                </a:solidFill>
                <a:latin typeface="微软雅黑" pitchFamily="34" charset="-122"/>
                <a:ea typeface="微软雅黑" pitchFamily="34" charset="-122"/>
              </a:rPr>
              <a:t>请输入标题</a:t>
            </a:r>
            <a:endParaRPr lang="en-US" altLang="zh-CN" sz="2000" b="1" dirty="0">
              <a:solidFill>
                <a:srgbClr val="09397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5" name="椭圆 204"/>
          <p:cNvSpPr/>
          <p:nvPr/>
        </p:nvSpPr>
        <p:spPr>
          <a:xfrm rot="10800000" flipV="1">
            <a:off x="8918612" y="1492611"/>
            <a:ext cx="180000" cy="180000"/>
          </a:xfrm>
          <a:prstGeom prst="ellipse">
            <a:avLst/>
          </a:prstGeom>
          <a:solidFill>
            <a:srgbClr val="09397E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91438" tIns="45719" rIns="91438" bIns="45719" rtlCol="0" anchor="ctr"/>
          <a:lstStyle/>
          <a:p>
            <a:pPr marL="0" marR="0" lvl="0" indent="0" algn="ctr" defTabSz="91435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7" name="Text Placeholder 2"/>
          <p:cNvSpPr txBox="1">
            <a:spLocks/>
          </p:cNvSpPr>
          <p:nvPr/>
        </p:nvSpPr>
        <p:spPr>
          <a:xfrm>
            <a:off x="9144334" y="4800915"/>
            <a:ext cx="2784529" cy="561754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/>
                <a:ea typeface="+mn-ea"/>
                <a:cs typeface="Roboto condensed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zh-CN" altLang="en-US" sz="2000" b="1" dirty="0">
                <a:solidFill>
                  <a:srgbClr val="09397E"/>
                </a:solidFill>
                <a:latin typeface="微软雅黑" pitchFamily="34" charset="-122"/>
                <a:ea typeface="微软雅黑" pitchFamily="34" charset="-122"/>
              </a:rPr>
              <a:t>请输入标题</a:t>
            </a:r>
            <a:endParaRPr lang="en-US" altLang="zh-CN" sz="2000" b="1" dirty="0">
              <a:solidFill>
                <a:srgbClr val="09397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9" name="椭圆 208"/>
          <p:cNvSpPr/>
          <p:nvPr/>
        </p:nvSpPr>
        <p:spPr>
          <a:xfrm rot="10800000" flipV="1">
            <a:off x="8918612" y="4978826"/>
            <a:ext cx="180000" cy="180000"/>
          </a:xfrm>
          <a:prstGeom prst="ellipse">
            <a:avLst/>
          </a:prstGeom>
          <a:solidFill>
            <a:srgbClr val="09397E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91438" tIns="45719" rIns="91438" bIns="45719" rtlCol="0" anchor="ctr"/>
          <a:lstStyle/>
          <a:p>
            <a:pPr marL="0" marR="0" lvl="0" indent="0" algn="ctr" defTabSz="91435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1" name="Text Placeholder 2"/>
          <p:cNvSpPr txBox="1">
            <a:spLocks/>
          </p:cNvSpPr>
          <p:nvPr/>
        </p:nvSpPr>
        <p:spPr>
          <a:xfrm>
            <a:off x="866981" y="4800915"/>
            <a:ext cx="2784529" cy="561754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/>
                <a:ea typeface="+mn-ea"/>
                <a:cs typeface="Roboto condensed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zh-CN" altLang="en-US" sz="2000" b="1" dirty="0">
                <a:solidFill>
                  <a:srgbClr val="09397E"/>
                </a:solidFill>
                <a:latin typeface="微软雅黑" pitchFamily="34" charset="-122"/>
                <a:ea typeface="微软雅黑" pitchFamily="34" charset="-122"/>
              </a:rPr>
              <a:t>请输入标题</a:t>
            </a:r>
            <a:endParaRPr lang="en-US" altLang="zh-CN" sz="2000" b="1" dirty="0">
              <a:solidFill>
                <a:srgbClr val="09397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3" name="椭圆 212"/>
          <p:cNvSpPr/>
          <p:nvPr/>
        </p:nvSpPr>
        <p:spPr>
          <a:xfrm rot="10800000" flipV="1">
            <a:off x="641259" y="4978826"/>
            <a:ext cx="180000" cy="180000"/>
          </a:xfrm>
          <a:prstGeom prst="ellipse">
            <a:avLst/>
          </a:prstGeom>
          <a:solidFill>
            <a:srgbClr val="09397E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91438" tIns="45719" rIns="91438" bIns="45719" rtlCol="0" anchor="ctr"/>
          <a:lstStyle/>
          <a:p>
            <a:pPr marL="0" marR="0" lvl="0" indent="0" algn="ctr" defTabSz="91435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14" name="直接连接符 213">
            <a:extLst>
              <a:ext uri="{FF2B5EF4-FFF2-40B4-BE49-F238E27FC236}">
                <a16:creationId xmlns:a16="http://schemas.microsoft.com/office/drawing/2014/main" id="{1FEC89E0-90D7-48D8-83FC-0C0A4B1FD9BB}"/>
              </a:ext>
            </a:extLst>
          </p:cNvPr>
          <p:cNvCxnSpPr>
            <a:cxnSpLocks/>
          </p:cNvCxnSpPr>
          <p:nvPr/>
        </p:nvCxnSpPr>
        <p:spPr>
          <a:xfrm>
            <a:off x="302006" y="6584663"/>
            <a:ext cx="10051362" cy="0"/>
          </a:xfrm>
          <a:prstGeom prst="line">
            <a:avLst/>
          </a:prstGeom>
          <a:ln w="12700">
            <a:solidFill>
              <a:srgbClr val="0939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连接符 214">
            <a:extLst>
              <a:ext uri="{FF2B5EF4-FFF2-40B4-BE49-F238E27FC236}">
                <a16:creationId xmlns:a16="http://schemas.microsoft.com/office/drawing/2014/main" id="{1FEC89E0-90D7-48D8-83FC-0C0A4B1FD9BB}"/>
              </a:ext>
            </a:extLst>
          </p:cNvPr>
          <p:cNvCxnSpPr>
            <a:cxnSpLocks/>
          </p:cNvCxnSpPr>
          <p:nvPr/>
        </p:nvCxnSpPr>
        <p:spPr>
          <a:xfrm>
            <a:off x="11143461" y="6584663"/>
            <a:ext cx="688875" cy="0"/>
          </a:xfrm>
          <a:prstGeom prst="line">
            <a:avLst/>
          </a:prstGeom>
          <a:ln w="12700">
            <a:solidFill>
              <a:srgbClr val="0939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文本框 215"/>
          <p:cNvSpPr txBox="1"/>
          <p:nvPr/>
        </p:nvSpPr>
        <p:spPr>
          <a:xfrm>
            <a:off x="10378768" y="6393877"/>
            <a:ext cx="722549" cy="381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0939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b="1" dirty="0">
              <a:solidFill>
                <a:srgbClr val="09397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1569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任意多边形 130"/>
          <p:cNvSpPr/>
          <p:nvPr/>
        </p:nvSpPr>
        <p:spPr bwMode="auto">
          <a:xfrm>
            <a:off x="3309853" y="2472677"/>
            <a:ext cx="2776866" cy="2553433"/>
          </a:xfrm>
          <a:custGeom>
            <a:avLst/>
            <a:gdLst>
              <a:gd name="connsiteX0" fmla="*/ 527393 w 2776866"/>
              <a:gd name="connsiteY0" fmla="*/ 0 h 2553433"/>
              <a:gd name="connsiteX1" fmla="*/ 2776866 w 2776866"/>
              <a:gd name="connsiteY1" fmla="*/ 1264194 h 2553433"/>
              <a:gd name="connsiteX2" fmla="*/ 598373 w 2776866"/>
              <a:gd name="connsiteY2" fmla="*/ 2553433 h 2553433"/>
              <a:gd name="connsiteX3" fmla="*/ 510977 w 2776866"/>
              <a:gd name="connsiteY3" fmla="*/ 2474254 h 2553433"/>
              <a:gd name="connsiteX4" fmla="*/ 0 w 2776866"/>
              <a:gd name="connsiteY4" fmla="*/ 1244563 h 2553433"/>
              <a:gd name="connsiteX5" fmla="*/ 510977 w 2776866"/>
              <a:gd name="connsiteY5" fmla="*/ 14873 h 2553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6866" h="2553433">
                <a:moveTo>
                  <a:pt x="527393" y="0"/>
                </a:moveTo>
                <a:lnTo>
                  <a:pt x="2776866" y="1264194"/>
                </a:lnTo>
                <a:lnTo>
                  <a:pt x="598373" y="2553433"/>
                </a:lnTo>
                <a:lnTo>
                  <a:pt x="510977" y="2474254"/>
                </a:lnTo>
                <a:cubicBezTo>
                  <a:pt x="195269" y="2159549"/>
                  <a:pt x="0" y="1724787"/>
                  <a:pt x="0" y="1244563"/>
                </a:cubicBezTo>
                <a:cubicBezTo>
                  <a:pt x="0" y="764339"/>
                  <a:pt x="195269" y="329578"/>
                  <a:pt x="510977" y="1487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square" lIns="75520" tIns="37760" rIns="75520" bIns="37760" anchor="ctr">
            <a:noAutofit/>
          </a:bodyPr>
          <a:lstStyle/>
          <a:p>
            <a:pPr algn="ctr">
              <a:defRPr/>
            </a:pPr>
            <a:endParaRPr lang="zh-CN" altLang="en-US" kern="0" dirty="0">
              <a:solidFill>
                <a:sysClr val="window" lastClr="FFFFFF"/>
              </a:solidFill>
              <a:latin typeface="Calibri"/>
              <a:ea typeface="微软雅黑" pitchFamily="34" charset="-122"/>
            </a:endParaRPr>
          </a:p>
        </p:txBody>
      </p:sp>
      <p:sp>
        <p:nvSpPr>
          <p:cNvPr id="132" name="任意多边形 131"/>
          <p:cNvSpPr/>
          <p:nvPr/>
        </p:nvSpPr>
        <p:spPr bwMode="auto">
          <a:xfrm flipH="1">
            <a:off x="6075101" y="2467322"/>
            <a:ext cx="2776866" cy="2553433"/>
          </a:xfrm>
          <a:custGeom>
            <a:avLst/>
            <a:gdLst>
              <a:gd name="connsiteX0" fmla="*/ 527393 w 2776866"/>
              <a:gd name="connsiteY0" fmla="*/ 0 h 2553433"/>
              <a:gd name="connsiteX1" fmla="*/ 2776866 w 2776866"/>
              <a:gd name="connsiteY1" fmla="*/ 1264194 h 2553433"/>
              <a:gd name="connsiteX2" fmla="*/ 598373 w 2776866"/>
              <a:gd name="connsiteY2" fmla="*/ 2553433 h 2553433"/>
              <a:gd name="connsiteX3" fmla="*/ 510977 w 2776866"/>
              <a:gd name="connsiteY3" fmla="*/ 2474254 h 2553433"/>
              <a:gd name="connsiteX4" fmla="*/ 0 w 2776866"/>
              <a:gd name="connsiteY4" fmla="*/ 1244563 h 2553433"/>
              <a:gd name="connsiteX5" fmla="*/ 510977 w 2776866"/>
              <a:gd name="connsiteY5" fmla="*/ 14873 h 2553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6866" h="2553433">
                <a:moveTo>
                  <a:pt x="527393" y="0"/>
                </a:moveTo>
                <a:lnTo>
                  <a:pt x="2776866" y="1264194"/>
                </a:lnTo>
                <a:lnTo>
                  <a:pt x="598373" y="2553433"/>
                </a:lnTo>
                <a:lnTo>
                  <a:pt x="510977" y="2474254"/>
                </a:lnTo>
                <a:cubicBezTo>
                  <a:pt x="195269" y="2159549"/>
                  <a:pt x="0" y="1724787"/>
                  <a:pt x="0" y="1244563"/>
                </a:cubicBezTo>
                <a:cubicBezTo>
                  <a:pt x="0" y="764339"/>
                  <a:pt x="195269" y="329578"/>
                  <a:pt x="510977" y="1487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square" lIns="75520" tIns="37760" rIns="75520" bIns="37760" anchor="ctr">
            <a:noAutofit/>
          </a:bodyPr>
          <a:lstStyle/>
          <a:p>
            <a:pPr algn="ctr">
              <a:defRPr/>
            </a:pPr>
            <a:endParaRPr lang="zh-CN" altLang="en-US" kern="0" dirty="0">
              <a:solidFill>
                <a:sysClr val="window" lastClr="FFFFFF"/>
              </a:solidFill>
              <a:latin typeface="Calibri"/>
              <a:ea typeface="微软雅黑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9A6F7E9-4822-4C55-A853-4C7914B8CB1A}"/>
              </a:ext>
            </a:extLst>
          </p:cNvPr>
          <p:cNvSpPr txBox="1"/>
          <p:nvPr/>
        </p:nvSpPr>
        <p:spPr>
          <a:xfrm>
            <a:off x="2545536" y="393562"/>
            <a:ext cx="2763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altLang="zh-CN" sz="1200">
                <a:solidFill>
                  <a:prstClr val="black"/>
                </a:solidFill>
                <a:latin typeface="Segoe UI Light" panose="020B0502040204020203" pitchFamily="34" charset="0"/>
                <a:ea typeface="微软雅黑 Light" pitchFamily="34" charset="-122"/>
                <a:cs typeface="Segoe UI Light" panose="020B0502040204020203" pitchFamily="34" charset="0"/>
              </a:rPr>
              <a:t>/ THE BACKGROUND AND MEANING</a:t>
            </a:r>
            <a:endParaRPr lang="zh-CN" altLang="en-US" sz="1200">
              <a:solidFill>
                <a:prstClr val="black"/>
              </a:solidFill>
              <a:latin typeface="Segoe UI Light" panose="020B0502040204020203" pitchFamily="34" charset="0"/>
              <a:ea typeface="微软雅黑 Light" pitchFamily="34" charset="-122"/>
              <a:cs typeface="Segoe UI Light" panose="020B0502040204020203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6D7496C-3FE7-4F0E-A35B-9FA40B37DADA}"/>
              </a:ext>
            </a:extLst>
          </p:cNvPr>
          <p:cNvSpPr/>
          <p:nvPr/>
        </p:nvSpPr>
        <p:spPr>
          <a:xfrm>
            <a:off x="302006" y="661134"/>
            <a:ext cx="2134015" cy="50959"/>
          </a:xfrm>
          <a:prstGeom prst="rect">
            <a:avLst/>
          </a:prstGeom>
          <a:solidFill>
            <a:srgbClr val="093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>
              <a:defRPr/>
            </a:pPr>
            <a:endParaRPr lang="zh-CN" altLang="en-US" sz="180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FEC89E0-90D7-48D8-83FC-0C0A4B1FD9BB}"/>
              </a:ext>
            </a:extLst>
          </p:cNvPr>
          <p:cNvCxnSpPr>
            <a:cxnSpLocks/>
          </p:cNvCxnSpPr>
          <p:nvPr/>
        </p:nvCxnSpPr>
        <p:spPr>
          <a:xfrm>
            <a:off x="302006" y="670560"/>
            <a:ext cx="11587991" cy="0"/>
          </a:xfrm>
          <a:prstGeom prst="line">
            <a:avLst/>
          </a:prstGeom>
          <a:ln w="12700">
            <a:solidFill>
              <a:srgbClr val="0939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8AE13EDB-939A-4E91-AD93-50D9566492E3}"/>
              </a:ext>
            </a:extLst>
          </p:cNvPr>
          <p:cNvGrpSpPr/>
          <p:nvPr/>
        </p:nvGrpSpPr>
        <p:grpSpPr>
          <a:xfrm>
            <a:off x="10509504" y="137621"/>
            <a:ext cx="1322832" cy="457961"/>
            <a:chOff x="1123951" y="1714500"/>
            <a:chExt cx="9913937" cy="3432176"/>
          </a:xfrm>
          <a:solidFill>
            <a:srgbClr val="09397E"/>
          </a:solidFill>
        </p:grpSpPr>
        <p:sp>
          <p:nvSpPr>
            <p:cNvPr id="9" name="Freeform 33">
              <a:extLst>
                <a:ext uri="{FF2B5EF4-FFF2-40B4-BE49-F238E27FC236}">
                  <a16:creationId xmlns:a16="http://schemas.microsoft.com/office/drawing/2014/main" id="{BBABDA90-36CD-4BE7-B30F-C864DCC15C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5576" y="1925638"/>
              <a:ext cx="1104900" cy="2470150"/>
            </a:xfrm>
            <a:custGeom>
              <a:avLst/>
              <a:gdLst>
                <a:gd name="T0" fmla="*/ 166 w 335"/>
                <a:gd name="T1" fmla="*/ 208 h 749"/>
                <a:gd name="T2" fmla="*/ 262 w 335"/>
                <a:gd name="T3" fmla="*/ 152 h 749"/>
                <a:gd name="T4" fmla="*/ 221 w 335"/>
                <a:gd name="T5" fmla="*/ 478 h 749"/>
                <a:gd name="T6" fmla="*/ 163 w 335"/>
                <a:gd name="T7" fmla="*/ 485 h 749"/>
                <a:gd name="T8" fmla="*/ 122 w 335"/>
                <a:gd name="T9" fmla="*/ 579 h 749"/>
                <a:gd name="T10" fmla="*/ 211 w 335"/>
                <a:gd name="T11" fmla="*/ 529 h 749"/>
                <a:gd name="T12" fmla="*/ 303 w 335"/>
                <a:gd name="T13" fmla="*/ 563 h 749"/>
                <a:gd name="T14" fmla="*/ 282 w 335"/>
                <a:gd name="T15" fmla="*/ 610 h 749"/>
                <a:gd name="T16" fmla="*/ 335 w 335"/>
                <a:gd name="T17" fmla="*/ 718 h 749"/>
                <a:gd name="T18" fmla="*/ 240 w 335"/>
                <a:gd name="T19" fmla="*/ 687 h 749"/>
                <a:gd name="T20" fmla="*/ 167 w 335"/>
                <a:gd name="T21" fmla="*/ 654 h 749"/>
                <a:gd name="T22" fmla="*/ 211 w 335"/>
                <a:gd name="T23" fmla="*/ 605 h 749"/>
                <a:gd name="T24" fmla="*/ 269 w 335"/>
                <a:gd name="T25" fmla="*/ 530 h 749"/>
                <a:gd name="T26" fmla="*/ 51 w 335"/>
                <a:gd name="T27" fmla="*/ 718 h 749"/>
                <a:gd name="T28" fmla="*/ 13 w 335"/>
                <a:gd name="T29" fmla="*/ 747 h 749"/>
                <a:gd name="T30" fmla="*/ 7 w 335"/>
                <a:gd name="T31" fmla="*/ 704 h 749"/>
                <a:gd name="T32" fmla="*/ 145 w 335"/>
                <a:gd name="T33" fmla="*/ 441 h 749"/>
                <a:gd name="T34" fmla="*/ 145 w 335"/>
                <a:gd name="T35" fmla="*/ 338 h 749"/>
                <a:gd name="T36" fmla="*/ 207 w 335"/>
                <a:gd name="T37" fmla="*/ 328 h 749"/>
                <a:gd name="T38" fmla="*/ 255 w 335"/>
                <a:gd name="T39" fmla="*/ 179 h 749"/>
                <a:gd name="T40" fmla="*/ 172 w 335"/>
                <a:gd name="T41" fmla="*/ 256 h 749"/>
                <a:gd name="T42" fmla="*/ 73 w 335"/>
                <a:gd name="T43" fmla="*/ 504 h 749"/>
                <a:gd name="T44" fmla="*/ 39 w 335"/>
                <a:gd name="T45" fmla="*/ 520 h 749"/>
                <a:gd name="T46" fmla="*/ 165 w 335"/>
                <a:gd name="T47" fmla="*/ 160 h 749"/>
                <a:gd name="T48" fmla="*/ 270 w 335"/>
                <a:gd name="T49" fmla="*/ 41 h 749"/>
                <a:gd name="T50" fmla="*/ 74 w 335"/>
                <a:gd name="T51" fmla="*/ 220 h 749"/>
                <a:gd name="T52" fmla="*/ 97 w 335"/>
                <a:gd name="T53" fmla="*/ 19 h 749"/>
                <a:gd name="T54" fmla="*/ 146 w 335"/>
                <a:gd name="T55" fmla="*/ 96 h 749"/>
                <a:gd name="T56" fmla="*/ 145 w 335"/>
                <a:gd name="T57" fmla="*/ 110 h 749"/>
                <a:gd name="T58" fmla="*/ 288 w 335"/>
                <a:gd name="T59" fmla="*/ 7 h 749"/>
                <a:gd name="T60" fmla="*/ 319 w 335"/>
                <a:gd name="T61" fmla="*/ 2 h 749"/>
                <a:gd name="T62" fmla="*/ 262 w 335"/>
                <a:gd name="T63" fmla="*/ 83 h 749"/>
                <a:gd name="T64" fmla="*/ 112 w 335"/>
                <a:gd name="T65" fmla="*/ 279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5" h="749">
                  <a:moveTo>
                    <a:pt x="116" y="283"/>
                  </a:moveTo>
                  <a:cubicBezTo>
                    <a:pt x="133" y="258"/>
                    <a:pt x="149" y="233"/>
                    <a:pt x="166" y="208"/>
                  </a:cubicBezTo>
                  <a:cubicBezTo>
                    <a:pt x="185" y="182"/>
                    <a:pt x="209" y="160"/>
                    <a:pt x="243" y="154"/>
                  </a:cubicBezTo>
                  <a:cubicBezTo>
                    <a:pt x="249" y="152"/>
                    <a:pt x="256" y="152"/>
                    <a:pt x="262" y="152"/>
                  </a:cubicBezTo>
                  <a:cubicBezTo>
                    <a:pt x="276" y="153"/>
                    <a:pt x="282" y="163"/>
                    <a:pt x="280" y="177"/>
                  </a:cubicBezTo>
                  <a:cubicBezTo>
                    <a:pt x="260" y="277"/>
                    <a:pt x="241" y="378"/>
                    <a:pt x="221" y="478"/>
                  </a:cubicBezTo>
                  <a:cubicBezTo>
                    <a:pt x="220" y="487"/>
                    <a:pt x="218" y="496"/>
                    <a:pt x="215" y="505"/>
                  </a:cubicBezTo>
                  <a:cubicBezTo>
                    <a:pt x="197" y="498"/>
                    <a:pt x="181" y="492"/>
                    <a:pt x="163" y="485"/>
                  </a:cubicBezTo>
                  <a:cubicBezTo>
                    <a:pt x="148" y="516"/>
                    <a:pt x="134" y="546"/>
                    <a:pt x="120" y="576"/>
                  </a:cubicBezTo>
                  <a:cubicBezTo>
                    <a:pt x="121" y="577"/>
                    <a:pt x="121" y="578"/>
                    <a:pt x="122" y="579"/>
                  </a:cubicBezTo>
                  <a:cubicBezTo>
                    <a:pt x="130" y="575"/>
                    <a:pt x="139" y="572"/>
                    <a:pt x="147" y="567"/>
                  </a:cubicBezTo>
                  <a:cubicBezTo>
                    <a:pt x="169" y="554"/>
                    <a:pt x="189" y="539"/>
                    <a:pt x="211" y="529"/>
                  </a:cubicBezTo>
                  <a:cubicBezTo>
                    <a:pt x="228" y="521"/>
                    <a:pt x="248" y="515"/>
                    <a:pt x="267" y="513"/>
                  </a:cubicBezTo>
                  <a:cubicBezTo>
                    <a:pt x="298" y="511"/>
                    <a:pt x="313" y="534"/>
                    <a:pt x="303" y="563"/>
                  </a:cubicBezTo>
                  <a:cubicBezTo>
                    <a:pt x="300" y="573"/>
                    <a:pt x="295" y="583"/>
                    <a:pt x="290" y="592"/>
                  </a:cubicBezTo>
                  <a:cubicBezTo>
                    <a:pt x="288" y="598"/>
                    <a:pt x="284" y="603"/>
                    <a:pt x="282" y="610"/>
                  </a:cubicBezTo>
                  <a:cubicBezTo>
                    <a:pt x="272" y="636"/>
                    <a:pt x="272" y="639"/>
                    <a:pt x="295" y="656"/>
                  </a:cubicBezTo>
                  <a:cubicBezTo>
                    <a:pt x="316" y="671"/>
                    <a:pt x="332" y="690"/>
                    <a:pt x="335" y="718"/>
                  </a:cubicBezTo>
                  <a:cubicBezTo>
                    <a:pt x="297" y="718"/>
                    <a:pt x="280" y="686"/>
                    <a:pt x="254" y="667"/>
                  </a:cubicBezTo>
                  <a:cubicBezTo>
                    <a:pt x="249" y="674"/>
                    <a:pt x="245" y="681"/>
                    <a:pt x="240" y="687"/>
                  </a:cubicBezTo>
                  <a:cubicBezTo>
                    <a:pt x="228" y="704"/>
                    <a:pt x="214" y="707"/>
                    <a:pt x="199" y="693"/>
                  </a:cubicBezTo>
                  <a:cubicBezTo>
                    <a:pt x="187" y="682"/>
                    <a:pt x="176" y="668"/>
                    <a:pt x="167" y="654"/>
                  </a:cubicBezTo>
                  <a:cubicBezTo>
                    <a:pt x="155" y="637"/>
                    <a:pt x="157" y="625"/>
                    <a:pt x="167" y="613"/>
                  </a:cubicBezTo>
                  <a:cubicBezTo>
                    <a:pt x="178" y="601"/>
                    <a:pt x="193" y="598"/>
                    <a:pt x="211" y="605"/>
                  </a:cubicBezTo>
                  <a:cubicBezTo>
                    <a:pt x="222" y="609"/>
                    <a:pt x="234" y="612"/>
                    <a:pt x="245" y="616"/>
                  </a:cubicBezTo>
                  <a:cubicBezTo>
                    <a:pt x="273" y="552"/>
                    <a:pt x="273" y="552"/>
                    <a:pt x="269" y="530"/>
                  </a:cubicBezTo>
                  <a:cubicBezTo>
                    <a:pt x="231" y="534"/>
                    <a:pt x="200" y="553"/>
                    <a:pt x="174" y="579"/>
                  </a:cubicBezTo>
                  <a:cubicBezTo>
                    <a:pt x="132" y="624"/>
                    <a:pt x="92" y="672"/>
                    <a:pt x="51" y="718"/>
                  </a:cubicBezTo>
                  <a:cubicBezTo>
                    <a:pt x="44" y="726"/>
                    <a:pt x="37" y="734"/>
                    <a:pt x="30" y="741"/>
                  </a:cubicBezTo>
                  <a:cubicBezTo>
                    <a:pt x="25" y="745"/>
                    <a:pt x="17" y="749"/>
                    <a:pt x="13" y="747"/>
                  </a:cubicBezTo>
                  <a:cubicBezTo>
                    <a:pt x="7" y="744"/>
                    <a:pt x="1" y="736"/>
                    <a:pt x="1" y="730"/>
                  </a:cubicBezTo>
                  <a:cubicBezTo>
                    <a:pt x="0" y="722"/>
                    <a:pt x="3" y="712"/>
                    <a:pt x="7" y="704"/>
                  </a:cubicBezTo>
                  <a:cubicBezTo>
                    <a:pt x="35" y="655"/>
                    <a:pt x="64" y="606"/>
                    <a:pt x="91" y="556"/>
                  </a:cubicBezTo>
                  <a:cubicBezTo>
                    <a:pt x="111" y="519"/>
                    <a:pt x="128" y="480"/>
                    <a:pt x="145" y="441"/>
                  </a:cubicBezTo>
                  <a:cubicBezTo>
                    <a:pt x="148" y="434"/>
                    <a:pt x="149" y="424"/>
                    <a:pt x="146" y="417"/>
                  </a:cubicBezTo>
                  <a:cubicBezTo>
                    <a:pt x="138" y="391"/>
                    <a:pt x="141" y="364"/>
                    <a:pt x="145" y="338"/>
                  </a:cubicBezTo>
                  <a:cubicBezTo>
                    <a:pt x="147" y="320"/>
                    <a:pt x="158" y="309"/>
                    <a:pt x="172" y="306"/>
                  </a:cubicBezTo>
                  <a:cubicBezTo>
                    <a:pt x="185" y="304"/>
                    <a:pt x="198" y="312"/>
                    <a:pt x="207" y="328"/>
                  </a:cubicBezTo>
                  <a:cubicBezTo>
                    <a:pt x="211" y="336"/>
                    <a:pt x="215" y="345"/>
                    <a:pt x="222" y="359"/>
                  </a:cubicBezTo>
                  <a:cubicBezTo>
                    <a:pt x="233" y="298"/>
                    <a:pt x="244" y="241"/>
                    <a:pt x="255" y="179"/>
                  </a:cubicBezTo>
                  <a:cubicBezTo>
                    <a:pt x="245" y="183"/>
                    <a:pt x="236" y="185"/>
                    <a:pt x="231" y="190"/>
                  </a:cubicBezTo>
                  <a:cubicBezTo>
                    <a:pt x="210" y="211"/>
                    <a:pt x="188" y="232"/>
                    <a:pt x="172" y="256"/>
                  </a:cubicBezTo>
                  <a:cubicBezTo>
                    <a:pt x="154" y="284"/>
                    <a:pt x="139" y="316"/>
                    <a:pt x="127" y="347"/>
                  </a:cubicBezTo>
                  <a:cubicBezTo>
                    <a:pt x="107" y="399"/>
                    <a:pt x="91" y="452"/>
                    <a:pt x="73" y="504"/>
                  </a:cubicBezTo>
                  <a:cubicBezTo>
                    <a:pt x="70" y="511"/>
                    <a:pt x="77" y="520"/>
                    <a:pt x="67" y="526"/>
                  </a:cubicBezTo>
                  <a:cubicBezTo>
                    <a:pt x="55" y="532"/>
                    <a:pt x="46" y="531"/>
                    <a:pt x="39" y="520"/>
                  </a:cubicBezTo>
                  <a:cubicBezTo>
                    <a:pt x="24" y="498"/>
                    <a:pt x="27" y="473"/>
                    <a:pt x="32" y="450"/>
                  </a:cubicBezTo>
                  <a:cubicBezTo>
                    <a:pt x="55" y="344"/>
                    <a:pt x="100" y="248"/>
                    <a:pt x="165" y="160"/>
                  </a:cubicBezTo>
                  <a:cubicBezTo>
                    <a:pt x="194" y="119"/>
                    <a:pt x="228" y="84"/>
                    <a:pt x="265" y="51"/>
                  </a:cubicBezTo>
                  <a:cubicBezTo>
                    <a:pt x="267" y="49"/>
                    <a:pt x="268" y="44"/>
                    <a:pt x="270" y="41"/>
                  </a:cubicBezTo>
                  <a:cubicBezTo>
                    <a:pt x="268" y="40"/>
                    <a:pt x="267" y="39"/>
                    <a:pt x="266" y="38"/>
                  </a:cubicBezTo>
                  <a:cubicBezTo>
                    <a:pt x="202" y="99"/>
                    <a:pt x="138" y="160"/>
                    <a:pt x="74" y="220"/>
                  </a:cubicBezTo>
                  <a:cubicBezTo>
                    <a:pt x="45" y="201"/>
                    <a:pt x="41" y="170"/>
                    <a:pt x="52" y="140"/>
                  </a:cubicBezTo>
                  <a:cubicBezTo>
                    <a:pt x="67" y="100"/>
                    <a:pt x="82" y="59"/>
                    <a:pt x="97" y="19"/>
                  </a:cubicBezTo>
                  <a:cubicBezTo>
                    <a:pt x="100" y="10"/>
                    <a:pt x="105" y="10"/>
                    <a:pt x="112" y="12"/>
                  </a:cubicBezTo>
                  <a:cubicBezTo>
                    <a:pt x="148" y="22"/>
                    <a:pt x="164" y="63"/>
                    <a:pt x="146" y="96"/>
                  </a:cubicBezTo>
                  <a:cubicBezTo>
                    <a:pt x="144" y="100"/>
                    <a:pt x="143" y="104"/>
                    <a:pt x="141" y="108"/>
                  </a:cubicBezTo>
                  <a:cubicBezTo>
                    <a:pt x="143" y="109"/>
                    <a:pt x="144" y="109"/>
                    <a:pt x="145" y="110"/>
                  </a:cubicBezTo>
                  <a:cubicBezTo>
                    <a:pt x="171" y="90"/>
                    <a:pt x="198" y="69"/>
                    <a:pt x="224" y="50"/>
                  </a:cubicBezTo>
                  <a:cubicBezTo>
                    <a:pt x="245" y="35"/>
                    <a:pt x="266" y="21"/>
                    <a:pt x="288" y="7"/>
                  </a:cubicBezTo>
                  <a:cubicBezTo>
                    <a:pt x="291" y="5"/>
                    <a:pt x="295" y="1"/>
                    <a:pt x="299" y="1"/>
                  </a:cubicBezTo>
                  <a:cubicBezTo>
                    <a:pt x="306" y="0"/>
                    <a:pt x="313" y="2"/>
                    <a:pt x="319" y="2"/>
                  </a:cubicBezTo>
                  <a:cubicBezTo>
                    <a:pt x="319" y="8"/>
                    <a:pt x="320" y="16"/>
                    <a:pt x="317" y="20"/>
                  </a:cubicBezTo>
                  <a:cubicBezTo>
                    <a:pt x="300" y="42"/>
                    <a:pt x="283" y="65"/>
                    <a:pt x="262" y="83"/>
                  </a:cubicBezTo>
                  <a:cubicBezTo>
                    <a:pt x="215" y="126"/>
                    <a:pt x="172" y="171"/>
                    <a:pt x="140" y="226"/>
                  </a:cubicBezTo>
                  <a:cubicBezTo>
                    <a:pt x="130" y="243"/>
                    <a:pt x="121" y="262"/>
                    <a:pt x="112" y="279"/>
                  </a:cubicBezTo>
                  <a:cubicBezTo>
                    <a:pt x="113" y="280"/>
                    <a:pt x="115" y="281"/>
                    <a:pt x="116" y="2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0" name="Freeform 34">
              <a:extLst>
                <a:ext uri="{FF2B5EF4-FFF2-40B4-BE49-F238E27FC236}">
                  <a16:creationId xmlns:a16="http://schemas.microsoft.com/office/drawing/2014/main" id="{00936626-5687-4FB9-8F3A-8F8218CE17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04363" y="2192338"/>
              <a:ext cx="1533525" cy="2192338"/>
            </a:xfrm>
            <a:custGeom>
              <a:avLst/>
              <a:gdLst>
                <a:gd name="T0" fmla="*/ 73 w 465"/>
                <a:gd name="T1" fmla="*/ 578 h 665"/>
                <a:gd name="T2" fmla="*/ 192 w 465"/>
                <a:gd name="T3" fmla="*/ 621 h 665"/>
                <a:gd name="T4" fmla="*/ 214 w 465"/>
                <a:gd name="T5" fmla="*/ 482 h 665"/>
                <a:gd name="T6" fmla="*/ 108 w 465"/>
                <a:gd name="T7" fmla="*/ 527 h 665"/>
                <a:gd name="T8" fmla="*/ 2 w 465"/>
                <a:gd name="T9" fmla="*/ 514 h 665"/>
                <a:gd name="T10" fmla="*/ 176 w 465"/>
                <a:gd name="T11" fmla="*/ 438 h 665"/>
                <a:gd name="T12" fmla="*/ 172 w 465"/>
                <a:gd name="T13" fmla="*/ 380 h 665"/>
                <a:gd name="T14" fmla="*/ 252 w 465"/>
                <a:gd name="T15" fmla="*/ 303 h 665"/>
                <a:gd name="T16" fmla="*/ 209 w 465"/>
                <a:gd name="T17" fmla="*/ 283 h 665"/>
                <a:gd name="T18" fmla="*/ 103 w 465"/>
                <a:gd name="T19" fmla="*/ 292 h 665"/>
                <a:gd name="T20" fmla="*/ 106 w 465"/>
                <a:gd name="T21" fmla="*/ 168 h 665"/>
                <a:gd name="T22" fmla="*/ 123 w 465"/>
                <a:gd name="T23" fmla="*/ 272 h 665"/>
                <a:gd name="T24" fmla="*/ 246 w 465"/>
                <a:gd name="T25" fmla="*/ 257 h 665"/>
                <a:gd name="T26" fmla="*/ 244 w 465"/>
                <a:gd name="T27" fmla="*/ 242 h 665"/>
                <a:gd name="T28" fmla="*/ 208 w 465"/>
                <a:gd name="T29" fmla="*/ 231 h 665"/>
                <a:gd name="T30" fmla="*/ 230 w 465"/>
                <a:gd name="T31" fmla="*/ 218 h 665"/>
                <a:gd name="T32" fmla="*/ 167 w 465"/>
                <a:gd name="T33" fmla="*/ 245 h 665"/>
                <a:gd name="T34" fmla="*/ 134 w 465"/>
                <a:gd name="T35" fmla="*/ 229 h 665"/>
                <a:gd name="T36" fmla="*/ 154 w 465"/>
                <a:gd name="T37" fmla="*/ 209 h 665"/>
                <a:gd name="T38" fmla="*/ 214 w 465"/>
                <a:gd name="T39" fmla="*/ 147 h 665"/>
                <a:gd name="T40" fmla="*/ 195 w 465"/>
                <a:gd name="T41" fmla="*/ 120 h 665"/>
                <a:gd name="T42" fmla="*/ 215 w 465"/>
                <a:gd name="T43" fmla="*/ 90 h 665"/>
                <a:gd name="T44" fmla="*/ 210 w 465"/>
                <a:gd name="T45" fmla="*/ 72 h 665"/>
                <a:gd name="T46" fmla="*/ 275 w 465"/>
                <a:gd name="T47" fmla="*/ 40 h 665"/>
                <a:gd name="T48" fmla="*/ 329 w 465"/>
                <a:gd name="T49" fmla="*/ 24 h 665"/>
                <a:gd name="T50" fmla="*/ 298 w 465"/>
                <a:gd name="T51" fmla="*/ 81 h 665"/>
                <a:gd name="T52" fmla="*/ 312 w 465"/>
                <a:gd name="T53" fmla="*/ 90 h 665"/>
                <a:gd name="T54" fmla="*/ 307 w 465"/>
                <a:gd name="T55" fmla="*/ 166 h 665"/>
                <a:gd name="T56" fmla="*/ 292 w 465"/>
                <a:gd name="T57" fmla="*/ 224 h 665"/>
                <a:gd name="T58" fmla="*/ 404 w 465"/>
                <a:gd name="T59" fmla="*/ 25 h 665"/>
                <a:gd name="T60" fmla="*/ 334 w 465"/>
                <a:gd name="T61" fmla="*/ 43 h 665"/>
                <a:gd name="T62" fmla="*/ 334 w 465"/>
                <a:gd name="T63" fmla="*/ 30 h 665"/>
                <a:gd name="T64" fmla="*/ 417 w 465"/>
                <a:gd name="T65" fmla="*/ 38 h 665"/>
                <a:gd name="T66" fmla="*/ 336 w 465"/>
                <a:gd name="T67" fmla="*/ 187 h 665"/>
                <a:gd name="T68" fmla="*/ 372 w 465"/>
                <a:gd name="T69" fmla="*/ 223 h 665"/>
                <a:gd name="T70" fmla="*/ 464 w 465"/>
                <a:gd name="T71" fmla="*/ 221 h 665"/>
                <a:gd name="T72" fmla="*/ 429 w 465"/>
                <a:gd name="T73" fmla="*/ 266 h 665"/>
                <a:gd name="T74" fmla="*/ 240 w 465"/>
                <a:gd name="T75" fmla="*/ 326 h 665"/>
                <a:gd name="T76" fmla="*/ 264 w 465"/>
                <a:gd name="T77" fmla="*/ 338 h 665"/>
                <a:gd name="T78" fmla="*/ 237 w 465"/>
                <a:gd name="T79" fmla="*/ 420 h 665"/>
                <a:gd name="T80" fmla="*/ 271 w 465"/>
                <a:gd name="T81" fmla="*/ 421 h 665"/>
                <a:gd name="T82" fmla="*/ 393 w 465"/>
                <a:gd name="T83" fmla="*/ 453 h 665"/>
                <a:gd name="T84" fmla="*/ 346 w 465"/>
                <a:gd name="T85" fmla="*/ 462 h 665"/>
                <a:gd name="T86" fmla="*/ 252 w 465"/>
                <a:gd name="T87" fmla="*/ 469 h 665"/>
                <a:gd name="T88" fmla="*/ 241 w 465"/>
                <a:gd name="T89" fmla="*/ 579 h 665"/>
                <a:gd name="T90" fmla="*/ 252 w 465"/>
                <a:gd name="T91" fmla="*/ 631 h 665"/>
                <a:gd name="T92" fmla="*/ 43 w 465"/>
                <a:gd name="T93" fmla="*/ 568 h 665"/>
                <a:gd name="T94" fmla="*/ 446 w 465"/>
                <a:gd name="T95" fmla="*/ 224 h 665"/>
                <a:gd name="T96" fmla="*/ 330 w 465"/>
                <a:gd name="T97" fmla="*/ 248 h 665"/>
                <a:gd name="T98" fmla="*/ 296 w 465"/>
                <a:gd name="T99" fmla="*/ 102 h 665"/>
                <a:gd name="T100" fmla="*/ 291 w 465"/>
                <a:gd name="T101" fmla="*/ 165 h 665"/>
                <a:gd name="T102" fmla="*/ 296 w 465"/>
                <a:gd name="T103" fmla="*/ 102 h 665"/>
                <a:gd name="T104" fmla="*/ 259 w 465"/>
                <a:gd name="T105" fmla="*/ 198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65" h="665">
                  <a:moveTo>
                    <a:pt x="43" y="568"/>
                  </a:moveTo>
                  <a:cubicBezTo>
                    <a:pt x="54" y="571"/>
                    <a:pt x="64" y="574"/>
                    <a:pt x="73" y="578"/>
                  </a:cubicBezTo>
                  <a:cubicBezTo>
                    <a:pt x="95" y="588"/>
                    <a:pt x="116" y="600"/>
                    <a:pt x="139" y="608"/>
                  </a:cubicBezTo>
                  <a:cubicBezTo>
                    <a:pt x="156" y="615"/>
                    <a:pt x="174" y="617"/>
                    <a:pt x="192" y="621"/>
                  </a:cubicBezTo>
                  <a:cubicBezTo>
                    <a:pt x="206" y="624"/>
                    <a:pt x="213" y="616"/>
                    <a:pt x="214" y="603"/>
                  </a:cubicBezTo>
                  <a:cubicBezTo>
                    <a:pt x="214" y="564"/>
                    <a:pt x="214" y="525"/>
                    <a:pt x="214" y="482"/>
                  </a:cubicBezTo>
                  <a:cubicBezTo>
                    <a:pt x="197" y="487"/>
                    <a:pt x="182" y="489"/>
                    <a:pt x="169" y="495"/>
                  </a:cubicBezTo>
                  <a:cubicBezTo>
                    <a:pt x="148" y="505"/>
                    <a:pt x="129" y="518"/>
                    <a:pt x="108" y="527"/>
                  </a:cubicBezTo>
                  <a:cubicBezTo>
                    <a:pt x="86" y="536"/>
                    <a:pt x="62" y="543"/>
                    <a:pt x="39" y="549"/>
                  </a:cubicBezTo>
                  <a:cubicBezTo>
                    <a:pt x="25" y="553"/>
                    <a:pt x="0" y="529"/>
                    <a:pt x="2" y="514"/>
                  </a:cubicBezTo>
                  <a:cubicBezTo>
                    <a:pt x="2" y="510"/>
                    <a:pt x="7" y="506"/>
                    <a:pt x="11" y="504"/>
                  </a:cubicBezTo>
                  <a:cubicBezTo>
                    <a:pt x="66" y="482"/>
                    <a:pt x="121" y="459"/>
                    <a:pt x="176" y="438"/>
                  </a:cubicBezTo>
                  <a:cubicBezTo>
                    <a:pt x="216" y="423"/>
                    <a:pt x="236" y="408"/>
                    <a:pt x="259" y="367"/>
                  </a:cubicBezTo>
                  <a:cubicBezTo>
                    <a:pt x="229" y="371"/>
                    <a:pt x="202" y="376"/>
                    <a:pt x="172" y="380"/>
                  </a:cubicBezTo>
                  <a:cubicBezTo>
                    <a:pt x="174" y="360"/>
                    <a:pt x="184" y="346"/>
                    <a:pt x="198" y="335"/>
                  </a:cubicBezTo>
                  <a:cubicBezTo>
                    <a:pt x="215" y="323"/>
                    <a:pt x="233" y="312"/>
                    <a:pt x="252" y="303"/>
                  </a:cubicBezTo>
                  <a:cubicBezTo>
                    <a:pt x="274" y="292"/>
                    <a:pt x="275" y="293"/>
                    <a:pt x="269" y="263"/>
                  </a:cubicBezTo>
                  <a:cubicBezTo>
                    <a:pt x="249" y="270"/>
                    <a:pt x="229" y="276"/>
                    <a:pt x="209" y="283"/>
                  </a:cubicBezTo>
                  <a:cubicBezTo>
                    <a:pt x="183" y="292"/>
                    <a:pt x="157" y="303"/>
                    <a:pt x="130" y="311"/>
                  </a:cubicBezTo>
                  <a:cubicBezTo>
                    <a:pt x="112" y="317"/>
                    <a:pt x="104" y="310"/>
                    <a:pt x="103" y="292"/>
                  </a:cubicBezTo>
                  <a:cubicBezTo>
                    <a:pt x="103" y="268"/>
                    <a:pt x="105" y="243"/>
                    <a:pt x="106" y="219"/>
                  </a:cubicBezTo>
                  <a:cubicBezTo>
                    <a:pt x="106" y="202"/>
                    <a:pt x="106" y="185"/>
                    <a:pt x="106" y="168"/>
                  </a:cubicBezTo>
                  <a:cubicBezTo>
                    <a:pt x="119" y="167"/>
                    <a:pt x="124" y="173"/>
                    <a:pt x="124" y="185"/>
                  </a:cubicBezTo>
                  <a:cubicBezTo>
                    <a:pt x="123" y="214"/>
                    <a:pt x="123" y="243"/>
                    <a:pt x="123" y="272"/>
                  </a:cubicBezTo>
                  <a:cubicBezTo>
                    <a:pt x="123" y="277"/>
                    <a:pt x="124" y="282"/>
                    <a:pt x="124" y="287"/>
                  </a:cubicBezTo>
                  <a:cubicBezTo>
                    <a:pt x="166" y="277"/>
                    <a:pt x="206" y="267"/>
                    <a:pt x="246" y="257"/>
                  </a:cubicBezTo>
                  <a:cubicBezTo>
                    <a:pt x="249" y="256"/>
                    <a:pt x="251" y="252"/>
                    <a:pt x="254" y="249"/>
                  </a:cubicBezTo>
                  <a:cubicBezTo>
                    <a:pt x="250" y="247"/>
                    <a:pt x="248" y="243"/>
                    <a:pt x="244" y="242"/>
                  </a:cubicBezTo>
                  <a:cubicBezTo>
                    <a:pt x="236" y="240"/>
                    <a:pt x="227" y="240"/>
                    <a:pt x="219" y="238"/>
                  </a:cubicBezTo>
                  <a:cubicBezTo>
                    <a:pt x="215" y="237"/>
                    <a:pt x="212" y="233"/>
                    <a:pt x="208" y="231"/>
                  </a:cubicBezTo>
                  <a:cubicBezTo>
                    <a:pt x="211" y="228"/>
                    <a:pt x="214" y="226"/>
                    <a:pt x="218" y="224"/>
                  </a:cubicBezTo>
                  <a:cubicBezTo>
                    <a:pt x="221" y="222"/>
                    <a:pt x="225" y="221"/>
                    <a:pt x="230" y="218"/>
                  </a:cubicBezTo>
                  <a:cubicBezTo>
                    <a:pt x="226" y="210"/>
                    <a:pt x="221" y="202"/>
                    <a:pt x="216" y="192"/>
                  </a:cubicBezTo>
                  <a:cubicBezTo>
                    <a:pt x="200" y="210"/>
                    <a:pt x="184" y="227"/>
                    <a:pt x="167" y="245"/>
                  </a:cubicBezTo>
                  <a:cubicBezTo>
                    <a:pt x="166" y="239"/>
                    <a:pt x="166" y="236"/>
                    <a:pt x="166" y="235"/>
                  </a:cubicBezTo>
                  <a:cubicBezTo>
                    <a:pt x="154" y="233"/>
                    <a:pt x="140" y="235"/>
                    <a:pt x="134" y="229"/>
                  </a:cubicBezTo>
                  <a:cubicBezTo>
                    <a:pt x="126" y="222"/>
                    <a:pt x="127" y="208"/>
                    <a:pt x="137" y="197"/>
                  </a:cubicBezTo>
                  <a:cubicBezTo>
                    <a:pt x="142" y="201"/>
                    <a:pt x="147" y="204"/>
                    <a:pt x="154" y="209"/>
                  </a:cubicBezTo>
                  <a:cubicBezTo>
                    <a:pt x="163" y="198"/>
                    <a:pt x="172" y="186"/>
                    <a:pt x="181" y="176"/>
                  </a:cubicBezTo>
                  <a:cubicBezTo>
                    <a:pt x="191" y="166"/>
                    <a:pt x="201" y="153"/>
                    <a:pt x="214" y="147"/>
                  </a:cubicBezTo>
                  <a:cubicBezTo>
                    <a:pt x="234" y="137"/>
                    <a:pt x="246" y="123"/>
                    <a:pt x="253" y="101"/>
                  </a:cubicBezTo>
                  <a:cubicBezTo>
                    <a:pt x="233" y="107"/>
                    <a:pt x="214" y="113"/>
                    <a:pt x="195" y="120"/>
                  </a:cubicBezTo>
                  <a:cubicBezTo>
                    <a:pt x="194" y="118"/>
                    <a:pt x="194" y="117"/>
                    <a:pt x="193" y="116"/>
                  </a:cubicBezTo>
                  <a:cubicBezTo>
                    <a:pt x="200" y="108"/>
                    <a:pt x="206" y="100"/>
                    <a:pt x="215" y="90"/>
                  </a:cubicBezTo>
                  <a:cubicBezTo>
                    <a:pt x="207" y="89"/>
                    <a:pt x="203" y="88"/>
                    <a:pt x="197" y="87"/>
                  </a:cubicBezTo>
                  <a:cubicBezTo>
                    <a:pt x="201" y="82"/>
                    <a:pt x="205" y="77"/>
                    <a:pt x="210" y="72"/>
                  </a:cubicBezTo>
                  <a:cubicBezTo>
                    <a:pt x="210" y="71"/>
                    <a:pt x="212" y="71"/>
                    <a:pt x="213" y="71"/>
                  </a:cubicBezTo>
                  <a:cubicBezTo>
                    <a:pt x="242" y="79"/>
                    <a:pt x="257" y="56"/>
                    <a:pt x="275" y="40"/>
                  </a:cubicBezTo>
                  <a:cubicBezTo>
                    <a:pt x="287" y="29"/>
                    <a:pt x="299" y="17"/>
                    <a:pt x="311" y="6"/>
                  </a:cubicBezTo>
                  <a:cubicBezTo>
                    <a:pt x="317" y="12"/>
                    <a:pt x="323" y="18"/>
                    <a:pt x="329" y="24"/>
                  </a:cubicBezTo>
                  <a:cubicBezTo>
                    <a:pt x="307" y="43"/>
                    <a:pt x="284" y="61"/>
                    <a:pt x="262" y="80"/>
                  </a:cubicBezTo>
                  <a:cubicBezTo>
                    <a:pt x="274" y="93"/>
                    <a:pt x="286" y="94"/>
                    <a:pt x="298" y="81"/>
                  </a:cubicBezTo>
                  <a:cubicBezTo>
                    <a:pt x="300" y="78"/>
                    <a:pt x="305" y="78"/>
                    <a:pt x="309" y="76"/>
                  </a:cubicBezTo>
                  <a:cubicBezTo>
                    <a:pt x="310" y="81"/>
                    <a:pt x="312" y="85"/>
                    <a:pt x="312" y="90"/>
                  </a:cubicBezTo>
                  <a:cubicBezTo>
                    <a:pt x="310" y="112"/>
                    <a:pt x="308" y="134"/>
                    <a:pt x="306" y="157"/>
                  </a:cubicBezTo>
                  <a:cubicBezTo>
                    <a:pt x="306" y="160"/>
                    <a:pt x="305" y="163"/>
                    <a:pt x="307" y="166"/>
                  </a:cubicBezTo>
                  <a:cubicBezTo>
                    <a:pt x="320" y="189"/>
                    <a:pt x="305" y="205"/>
                    <a:pt x="293" y="222"/>
                  </a:cubicBezTo>
                  <a:cubicBezTo>
                    <a:pt x="293" y="222"/>
                    <a:pt x="292" y="224"/>
                    <a:pt x="292" y="224"/>
                  </a:cubicBezTo>
                  <a:cubicBezTo>
                    <a:pt x="292" y="225"/>
                    <a:pt x="292" y="225"/>
                    <a:pt x="294" y="228"/>
                  </a:cubicBezTo>
                  <a:cubicBezTo>
                    <a:pt x="338" y="164"/>
                    <a:pt x="376" y="98"/>
                    <a:pt x="404" y="25"/>
                  </a:cubicBezTo>
                  <a:cubicBezTo>
                    <a:pt x="390" y="21"/>
                    <a:pt x="379" y="23"/>
                    <a:pt x="367" y="30"/>
                  </a:cubicBezTo>
                  <a:cubicBezTo>
                    <a:pt x="357" y="36"/>
                    <a:pt x="345" y="39"/>
                    <a:pt x="334" y="43"/>
                  </a:cubicBezTo>
                  <a:cubicBezTo>
                    <a:pt x="333" y="42"/>
                    <a:pt x="332" y="40"/>
                    <a:pt x="331" y="39"/>
                  </a:cubicBezTo>
                  <a:cubicBezTo>
                    <a:pt x="332" y="36"/>
                    <a:pt x="332" y="31"/>
                    <a:pt x="334" y="30"/>
                  </a:cubicBezTo>
                  <a:cubicBezTo>
                    <a:pt x="352" y="22"/>
                    <a:pt x="370" y="12"/>
                    <a:pt x="389" y="7"/>
                  </a:cubicBezTo>
                  <a:cubicBezTo>
                    <a:pt x="414" y="0"/>
                    <a:pt x="426" y="13"/>
                    <a:pt x="417" y="38"/>
                  </a:cubicBezTo>
                  <a:cubicBezTo>
                    <a:pt x="410" y="57"/>
                    <a:pt x="399" y="74"/>
                    <a:pt x="389" y="92"/>
                  </a:cubicBezTo>
                  <a:cubicBezTo>
                    <a:pt x="371" y="124"/>
                    <a:pt x="352" y="155"/>
                    <a:pt x="336" y="187"/>
                  </a:cubicBezTo>
                  <a:cubicBezTo>
                    <a:pt x="329" y="200"/>
                    <a:pt x="327" y="214"/>
                    <a:pt x="322" y="233"/>
                  </a:cubicBezTo>
                  <a:cubicBezTo>
                    <a:pt x="341" y="229"/>
                    <a:pt x="356" y="225"/>
                    <a:pt x="372" y="223"/>
                  </a:cubicBezTo>
                  <a:cubicBezTo>
                    <a:pt x="396" y="219"/>
                    <a:pt x="421" y="215"/>
                    <a:pt x="445" y="213"/>
                  </a:cubicBezTo>
                  <a:cubicBezTo>
                    <a:pt x="452" y="213"/>
                    <a:pt x="463" y="217"/>
                    <a:pt x="464" y="221"/>
                  </a:cubicBezTo>
                  <a:cubicBezTo>
                    <a:pt x="465" y="229"/>
                    <a:pt x="464" y="240"/>
                    <a:pt x="459" y="246"/>
                  </a:cubicBezTo>
                  <a:cubicBezTo>
                    <a:pt x="451" y="255"/>
                    <a:pt x="440" y="262"/>
                    <a:pt x="429" y="266"/>
                  </a:cubicBezTo>
                  <a:cubicBezTo>
                    <a:pt x="385" y="279"/>
                    <a:pt x="341" y="291"/>
                    <a:pt x="297" y="305"/>
                  </a:cubicBezTo>
                  <a:cubicBezTo>
                    <a:pt x="277" y="310"/>
                    <a:pt x="258" y="318"/>
                    <a:pt x="240" y="326"/>
                  </a:cubicBezTo>
                  <a:cubicBezTo>
                    <a:pt x="232" y="329"/>
                    <a:pt x="226" y="335"/>
                    <a:pt x="222" y="343"/>
                  </a:cubicBezTo>
                  <a:cubicBezTo>
                    <a:pt x="236" y="341"/>
                    <a:pt x="250" y="341"/>
                    <a:pt x="264" y="338"/>
                  </a:cubicBezTo>
                  <a:cubicBezTo>
                    <a:pt x="283" y="335"/>
                    <a:pt x="299" y="338"/>
                    <a:pt x="311" y="355"/>
                  </a:cubicBezTo>
                  <a:cubicBezTo>
                    <a:pt x="300" y="391"/>
                    <a:pt x="262" y="399"/>
                    <a:pt x="237" y="420"/>
                  </a:cubicBezTo>
                  <a:cubicBezTo>
                    <a:pt x="237" y="422"/>
                    <a:pt x="238" y="423"/>
                    <a:pt x="239" y="425"/>
                  </a:cubicBezTo>
                  <a:cubicBezTo>
                    <a:pt x="249" y="424"/>
                    <a:pt x="260" y="423"/>
                    <a:pt x="271" y="421"/>
                  </a:cubicBezTo>
                  <a:cubicBezTo>
                    <a:pt x="301" y="416"/>
                    <a:pt x="331" y="411"/>
                    <a:pt x="361" y="407"/>
                  </a:cubicBezTo>
                  <a:cubicBezTo>
                    <a:pt x="388" y="404"/>
                    <a:pt x="405" y="429"/>
                    <a:pt x="393" y="453"/>
                  </a:cubicBezTo>
                  <a:cubicBezTo>
                    <a:pt x="388" y="466"/>
                    <a:pt x="374" y="470"/>
                    <a:pt x="355" y="466"/>
                  </a:cubicBezTo>
                  <a:cubicBezTo>
                    <a:pt x="352" y="465"/>
                    <a:pt x="348" y="464"/>
                    <a:pt x="346" y="462"/>
                  </a:cubicBezTo>
                  <a:cubicBezTo>
                    <a:pt x="327" y="448"/>
                    <a:pt x="309" y="452"/>
                    <a:pt x="289" y="461"/>
                  </a:cubicBezTo>
                  <a:cubicBezTo>
                    <a:pt x="278" y="466"/>
                    <a:pt x="264" y="467"/>
                    <a:pt x="252" y="469"/>
                  </a:cubicBezTo>
                  <a:cubicBezTo>
                    <a:pt x="242" y="471"/>
                    <a:pt x="237" y="474"/>
                    <a:pt x="237" y="485"/>
                  </a:cubicBezTo>
                  <a:cubicBezTo>
                    <a:pt x="239" y="516"/>
                    <a:pt x="240" y="548"/>
                    <a:pt x="241" y="579"/>
                  </a:cubicBezTo>
                  <a:cubicBezTo>
                    <a:pt x="241" y="582"/>
                    <a:pt x="242" y="586"/>
                    <a:pt x="243" y="588"/>
                  </a:cubicBezTo>
                  <a:cubicBezTo>
                    <a:pt x="257" y="600"/>
                    <a:pt x="254" y="617"/>
                    <a:pt x="252" y="631"/>
                  </a:cubicBezTo>
                  <a:cubicBezTo>
                    <a:pt x="250" y="641"/>
                    <a:pt x="241" y="651"/>
                    <a:pt x="236" y="660"/>
                  </a:cubicBezTo>
                  <a:cubicBezTo>
                    <a:pt x="184" y="665"/>
                    <a:pt x="59" y="607"/>
                    <a:pt x="43" y="568"/>
                  </a:cubicBezTo>
                  <a:close/>
                  <a:moveTo>
                    <a:pt x="296" y="283"/>
                  </a:moveTo>
                  <a:cubicBezTo>
                    <a:pt x="335" y="285"/>
                    <a:pt x="435" y="246"/>
                    <a:pt x="446" y="224"/>
                  </a:cubicBezTo>
                  <a:cubicBezTo>
                    <a:pt x="442" y="224"/>
                    <a:pt x="439" y="224"/>
                    <a:pt x="436" y="225"/>
                  </a:cubicBezTo>
                  <a:cubicBezTo>
                    <a:pt x="400" y="233"/>
                    <a:pt x="365" y="240"/>
                    <a:pt x="330" y="248"/>
                  </a:cubicBezTo>
                  <a:cubicBezTo>
                    <a:pt x="311" y="252"/>
                    <a:pt x="299" y="263"/>
                    <a:pt x="296" y="283"/>
                  </a:cubicBezTo>
                  <a:close/>
                  <a:moveTo>
                    <a:pt x="296" y="102"/>
                  </a:moveTo>
                  <a:cubicBezTo>
                    <a:pt x="269" y="126"/>
                    <a:pt x="263" y="160"/>
                    <a:pt x="276" y="201"/>
                  </a:cubicBezTo>
                  <a:cubicBezTo>
                    <a:pt x="289" y="193"/>
                    <a:pt x="298" y="183"/>
                    <a:pt x="291" y="165"/>
                  </a:cubicBezTo>
                  <a:cubicBezTo>
                    <a:pt x="287" y="155"/>
                    <a:pt x="290" y="142"/>
                    <a:pt x="291" y="131"/>
                  </a:cubicBezTo>
                  <a:cubicBezTo>
                    <a:pt x="292" y="122"/>
                    <a:pt x="294" y="113"/>
                    <a:pt x="296" y="102"/>
                  </a:cubicBezTo>
                  <a:close/>
                  <a:moveTo>
                    <a:pt x="259" y="138"/>
                  </a:moveTo>
                  <a:cubicBezTo>
                    <a:pt x="229" y="154"/>
                    <a:pt x="229" y="179"/>
                    <a:pt x="259" y="198"/>
                  </a:cubicBezTo>
                  <a:cubicBezTo>
                    <a:pt x="259" y="178"/>
                    <a:pt x="259" y="158"/>
                    <a:pt x="259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1" name="Freeform 35">
              <a:extLst>
                <a:ext uri="{FF2B5EF4-FFF2-40B4-BE49-F238E27FC236}">
                  <a16:creationId xmlns:a16="http://schemas.microsoft.com/office/drawing/2014/main" id="{C739F88A-8A6F-4C64-987F-4D273FBEE7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3951" y="1885950"/>
              <a:ext cx="3284538" cy="3254375"/>
            </a:xfrm>
            <a:custGeom>
              <a:avLst/>
              <a:gdLst>
                <a:gd name="T0" fmla="*/ 498 w 996"/>
                <a:gd name="T1" fmla="*/ 985 h 987"/>
                <a:gd name="T2" fmla="*/ 10 w 996"/>
                <a:gd name="T3" fmla="*/ 478 h 987"/>
                <a:gd name="T4" fmla="*/ 515 w 996"/>
                <a:gd name="T5" fmla="*/ 8 h 987"/>
                <a:gd name="T6" fmla="*/ 987 w 996"/>
                <a:gd name="T7" fmla="*/ 514 h 987"/>
                <a:gd name="T8" fmla="*/ 498 w 996"/>
                <a:gd name="T9" fmla="*/ 985 h 987"/>
                <a:gd name="T10" fmla="*/ 27 w 996"/>
                <a:gd name="T11" fmla="*/ 496 h 987"/>
                <a:gd name="T12" fmla="*/ 509 w 996"/>
                <a:gd name="T13" fmla="*/ 967 h 987"/>
                <a:gd name="T14" fmla="*/ 969 w 996"/>
                <a:gd name="T15" fmla="*/ 493 h 987"/>
                <a:gd name="T16" fmla="*/ 473 w 996"/>
                <a:gd name="T17" fmla="*/ 25 h 987"/>
                <a:gd name="T18" fmla="*/ 27 w 996"/>
                <a:gd name="T19" fmla="*/ 496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6" h="987">
                  <a:moveTo>
                    <a:pt x="498" y="985"/>
                  </a:moveTo>
                  <a:cubicBezTo>
                    <a:pt x="234" y="987"/>
                    <a:pt x="0" y="764"/>
                    <a:pt x="10" y="478"/>
                  </a:cubicBezTo>
                  <a:cubicBezTo>
                    <a:pt x="19" y="228"/>
                    <a:pt x="228" y="0"/>
                    <a:pt x="515" y="8"/>
                  </a:cubicBezTo>
                  <a:cubicBezTo>
                    <a:pt x="772" y="15"/>
                    <a:pt x="996" y="231"/>
                    <a:pt x="987" y="514"/>
                  </a:cubicBezTo>
                  <a:cubicBezTo>
                    <a:pt x="979" y="772"/>
                    <a:pt x="763" y="987"/>
                    <a:pt x="498" y="985"/>
                  </a:cubicBezTo>
                  <a:close/>
                  <a:moveTo>
                    <a:pt x="27" y="496"/>
                  </a:moveTo>
                  <a:cubicBezTo>
                    <a:pt x="25" y="751"/>
                    <a:pt x="238" y="973"/>
                    <a:pt x="509" y="967"/>
                  </a:cubicBezTo>
                  <a:cubicBezTo>
                    <a:pt x="762" y="961"/>
                    <a:pt x="970" y="756"/>
                    <a:pt x="969" y="493"/>
                  </a:cubicBezTo>
                  <a:cubicBezTo>
                    <a:pt x="969" y="233"/>
                    <a:pt x="749" y="10"/>
                    <a:pt x="473" y="25"/>
                  </a:cubicBezTo>
                  <a:cubicBezTo>
                    <a:pt x="233" y="37"/>
                    <a:pt x="26" y="241"/>
                    <a:pt x="27" y="4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2" name="Freeform 36">
              <a:extLst>
                <a:ext uri="{FF2B5EF4-FFF2-40B4-BE49-F238E27FC236}">
                  <a16:creationId xmlns:a16="http://schemas.microsoft.com/office/drawing/2014/main" id="{98843A5E-D8EA-410F-82CD-77A0072C9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5651" y="1714500"/>
              <a:ext cx="871538" cy="2800350"/>
            </a:xfrm>
            <a:custGeom>
              <a:avLst/>
              <a:gdLst>
                <a:gd name="T0" fmla="*/ 105 w 264"/>
                <a:gd name="T1" fmla="*/ 594 h 849"/>
                <a:gd name="T2" fmla="*/ 0 w 264"/>
                <a:gd name="T3" fmla="*/ 696 h 849"/>
                <a:gd name="T4" fmla="*/ 10 w 264"/>
                <a:gd name="T5" fmla="*/ 652 h 849"/>
                <a:gd name="T6" fmla="*/ 78 w 264"/>
                <a:gd name="T7" fmla="*/ 529 h 849"/>
                <a:gd name="T8" fmla="*/ 142 w 264"/>
                <a:gd name="T9" fmla="*/ 405 h 849"/>
                <a:gd name="T10" fmla="*/ 151 w 264"/>
                <a:gd name="T11" fmla="*/ 363 h 849"/>
                <a:gd name="T12" fmla="*/ 117 w 264"/>
                <a:gd name="T13" fmla="*/ 368 h 849"/>
                <a:gd name="T14" fmla="*/ 93 w 264"/>
                <a:gd name="T15" fmla="*/ 334 h 849"/>
                <a:gd name="T16" fmla="*/ 142 w 264"/>
                <a:gd name="T17" fmla="*/ 240 h 849"/>
                <a:gd name="T18" fmla="*/ 207 w 264"/>
                <a:gd name="T19" fmla="*/ 123 h 849"/>
                <a:gd name="T20" fmla="*/ 211 w 264"/>
                <a:gd name="T21" fmla="*/ 95 h 849"/>
                <a:gd name="T22" fmla="*/ 200 w 264"/>
                <a:gd name="T23" fmla="*/ 5 h 849"/>
                <a:gd name="T24" fmla="*/ 260 w 264"/>
                <a:gd name="T25" fmla="*/ 57 h 849"/>
                <a:gd name="T26" fmla="*/ 227 w 264"/>
                <a:gd name="T27" fmla="*/ 166 h 849"/>
                <a:gd name="T28" fmla="*/ 165 w 264"/>
                <a:gd name="T29" fmla="*/ 268 h 849"/>
                <a:gd name="T30" fmla="*/ 154 w 264"/>
                <a:gd name="T31" fmla="*/ 297 h 849"/>
                <a:gd name="T32" fmla="*/ 161 w 264"/>
                <a:gd name="T33" fmla="*/ 297 h 849"/>
                <a:gd name="T34" fmla="*/ 194 w 264"/>
                <a:gd name="T35" fmla="*/ 305 h 849"/>
                <a:gd name="T36" fmla="*/ 206 w 264"/>
                <a:gd name="T37" fmla="*/ 341 h 849"/>
                <a:gd name="T38" fmla="*/ 162 w 264"/>
                <a:gd name="T39" fmla="*/ 449 h 849"/>
                <a:gd name="T40" fmla="*/ 135 w 264"/>
                <a:gd name="T41" fmla="*/ 504 h 849"/>
                <a:gd name="T42" fmla="*/ 135 w 264"/>
                <a:gd name="T43" fmla="*/ 518 h 849"/>
                <a:gd name="T44" fmla="*/ 156 w 264"/>
                <a:gd name="T45" fmla="*/ 625 h 849"/>
                <a:gd name="T46" fmla="*/ 140 w 264"/>
                <a:gd name="T47" fmla="*/ 747 h 849"/>
                <a:gd name="T48" fmla="*/ 145 w 264"/>
                <a:gd name="T49" fmla="*/ 815 h 849"/>
                <a:gd name="T50" fmla="*/ 120 w 264"/>
                <a:gd name="T51" fmla="*/ 848 h 849"/>
                <a:gd name="T52" fmla="*/ 90 w 264"/>
                <a:gd name="T53" fmla="*/ 814 h 849"/>
                <a:gd name="T54" fmla="*/ 97 w 264"/>
                <a:gd name="T55" fmla="*/ 692 h 849"/>
                <a:gd name="T56" fmla="*/ 105 w 264"/>
                <a:gd name="T57" fmla="*/ 594 h 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4" h="849">
                  <a:moveTo>
                    <a:pt x="105" y="594"/>
                  </a:moveTo>
                  <a:cubicBezTo>
                    <a:pt x="66" y="626"/>
                    <a:pt x="52" y="677"/>
                    <a:pt x="0" y="696"/>
                  </a:cubicBezTo>
                  <a:cubicBezTo>
                    <a:pt x="4" y="679"/>
                    <a:pt x="4" y="664"/>
                    <a:pt x="10" y="652"/>
                  </a:cubicBezTo>
                  <a:cubicBezTo>
                    <a:pt x="32" y="611"/>
                    <a:pt x="54" y="570"/>
                    <a:pt x="78" y="529"/>
                  </a:cubicBezTo>
                  <a:cubicBezTo>
                    <a:pt x="101" y="489"/>
                    <a:pt x="128" y="451"/>
                    <a:pt x="142" y="405"/>
                  </a:cubicBezTo>
                  <a:cubicBezTo>
                    <a:pt x="146" y="392"/>
                    <a:pt x="148" y="379"/>
                    <a:pt x="151" y="363"/>
                  </a:cubicBezTo>
                  <a:cubicBezTo>
                    <a:pt x="138" y="365"/>
                    <a:pt x="127" y="367"/>
                    <a:pt x="117" y="368"/>
                  </a:cubicBezTo>
                  <a:cubicBezTo>
                    <a:pt x="96" y="371"/>
                    <a:pt x="83" y="354"/>
                    <a:pt x="93" y="334"/>
                  </a:cubicBezTo>
                  <a:cubicBezTo>
                    <a:pt x="108" y="302"/>
                    <a:pt x="125" y="271"/>
                    <a:pt x="142" y="240"/>
                  </a:cubicBezTo>
                  <a:cubicBezTo>
                    <a:pt x="163" y="201"/>
                    <a:pt x="185" y="162"/>
                    <a:pt x="207" y="123"/>
                  </a:cubicBezTo>
                  <a:cubicBezTo>
                    <a:pt x="212" y="113"/>
                    <a:pt x="212" y="105"/>
                    <a:pt x="211" y="95"/>
                  </a:cubicBezTo>
                  <a:cubicBezTo>
                    <a:pt x="206" y="65"/>
                    <a:pt x="203" y="35"/>
                    <a:pt x="200" y="5"/>
                  </a:cubicBezTo>
                  <a:cubicBezTo>
                    <a:pt x="233" y="0"/>
                    <a:pt x="257" y="25"/>
                    <a:pt x="260" y="57"/>
                  </a:cubicBezTo>
                  <a:cubicBezTo>
                    <a:pt x="264" y="99"/>
                    <a:pt x="248" y="133"/>
                    <a:pt x="227" y="166"/>
                  </a:cubicBezTo>
                  <a:cubicBezTo>
                    <a:pt x="206" y="200"/>
                    <a:pt x="185" y="234"/>
                    <a:pt x="165" y="268"/>
                  </a:cubicBezTo>
                  <a:cubicBezTo>
                    <a:pt x="161" y="277"/>
                    <a:pt x="158" y="286"/>
                    <a:pt x="154" y="297"/>
                  </a:cubicBezTo>
                  <a:cubicBezTo>
                    <a:pt x="158" y="297"/>
                    <a:pt x="160" y="298"/>
                    <a:pt x="161" y="297"/>
                  </a:cubicBezTo>
                  <a:cubicBezTo>
                    <a:pt x="175" y="289"/>
                    <a:pt x="185" y="296"/>
                    <a:pt x="194" y="305"/>
                  </a:cubicBezTo>
                  <a:cubicBezTo>
                    <a:pt x="205" y="315"/>
                    <a:pt x="211" y="327"/>
                    <a:pt x="206" y="341"/>
                  </a:cubicBezTo>
                  <a:cubicBezTo>
                    <a:pt x="192" y="377"/>
                    <a:pt x="178" y="414"/>
                    <a:pt x="162" y="449"/>
                  </a:cubicBezTo>
                  <a:cubicBezTo>
                    <a:pt x="154" y="468"/>
                    <a:pt x="143" y="486"/>
                    <a:pt x="135" y="504"/>
                  </a:cubicBezTo>
                  <a:cubicBezTo>
                    <a:pt x="133" y="508"/>
                    <a:pt x="133" y="516"/>
                    <a:pt x="135" y="518"/>
                  </a:cubicBezTo>
                  <a:cubicBezTo>
                    <a:pt x="166" y="549"/>
                    <a:pt x="163" y="586"/>
                    <a:pt x="156" y="625"/>
                  </a:cubicBezTo>
                  <a:cubicBezTo>
                    <a:pt x="150" y="665"/>
                    <a:pt x="143" y="706"/>
                    <a:pt x="140" y="747"/>
                  </a:cubicBezTo>
                  <a:cubicBezTo>
                    <a:pt x="138" y="769"/>
                    <a:pt x="144" y="792"/>
                    <a:pt x="145" y="815"/>
                  </a:cubicBezTo>
                  <a:cubicBezTo>
                    <a:pt x="146" y="836"/>
                    <a:pt x="136" y="848"/>
                    <a:pt x="120" y="848"/>
                  </a:cubicBezTo>
                  <a:cubicBezTo>
                    <a:pt x="104" y="849"/>
                    <a:pt x="89" y="833"/>
                    <a:pt x="90" y="814"/>
                  </a:cubicBezTo>
                  <a:cubicBezTo>
                    <a:pt x="91" y="774"/>
                    <a:pt x="94" y="733"/>
                    <a:pt x="97" y="692"/>
                  </a:cubicBezTo>
                  <a:cubicBezTo>
                    <a:pt x="99" y="661"/>
                    <a:pt x="102" y="629"/>
                    <a:pt x="105" y="5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3" name="Freeform 37">
              <a:extLst>
                <a:ext uri="{FF2B5EF4-FFF2-40B4-BE49-F238E27FC236}">
                  <a16:creationId xmlns:a16="http://schemas.microsoft.com/office/drawing/2014/main" id="{0ED1FA98-2971-4A6C-87C7-2260E8254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7676" y="2505075"/>
              <a:ext cx="788988" cy="1016000"/>
            </a:xfrm>
            <a:custGeom>
              <a:avLst/>
              <a:gdLst>
                <a:gd name="T0" fmla="*/ 30 w 239"/>
                <a:gd name="T1" fmla="*/ 300 h 308"/>
                <a:gd name="T2" fmla="*/ 15 w 239"/>
                <a:gd name="T3" fmla="*/ 250 h 308"/>
                <a:gd name="T4" fmla="*/ 0 w 239"/>
                <a:gd name="T5" fmla="*/ 169 h 308"/>
                <a:gd name="T6" fmla="*/ 5 w 239"/>
                <a:gd name="T7" fmla="*/ 159 h 308"/>
                <a:gd name="T8" fmla="*/ 9 w 239"/>
                <a:gd name="T9" fmla="*/ 148 h 308"/>
                <a:gd name="T10" fmla="*/ 44 w 239"/>
                <a:gd name="T11" fmla="*/ 77 h 308"/>
                <a:gd name="T12" fmla="*/ 190 w 239"/>
                <a:gd name="T13" fmla="*/ 3 h 308"/>
                <a:gd name="T14" fmla="*/ 228 w 239"/>
                <a:gd name="T15" fmla="*/ 1 h 308"/>
                <a:gd name="T16" fmla="*/ 239 w 239"/>
                <a:gd name="T17" fmla="*/ 13 h 308"/>
                <a:gd name="T18" fmla="*/ 235 w 239"/>
                <a:gd name="T19" fmla="*/ 50 h 308"/>
                <a:gd name="T20" fmla="*/ 188 w 239"/>
                <a:gd name="T21" fmla="*/ 189 h 308"/>
                <a:gd name="T22" fmla="*/ 170 w 239"/>
                <a:gd name="T23" fmla="*/ 269 h 308"/>
                <a:gd name="T24" fmla="*/ 150 w 239"/>
                <a:gd name="T25" fmla="*/ 301 h 308"/>
                <a:gd name="T26" fmla="*/ 134 w 239"/>
                <a:gd name="T27" fmla="*/ 299 h 308"/>
                <a:gd name="T28" fmla="*/ 104 w 239"/>
                <a:gd name="T29" fmla="*/ 260 h 308"/>
                <a:gd name="T30" fmla="*/ 65 w 239"/>
                <a:gd name="T31" fmla="*/ 294 h 308"/>
                <a:gd name="T32" fmla="*/ 62 w 239"/>
                <a:gd name="T33" fmla="*/ 291 h 308"/>
                <a:gd name="T34" fmla="*/ 77 w 239"/>
                <a:gd name="T35" fmla="*/ 261 h 308"/>
                <a:gd name="T36" fmla="*/ 77 w 239"/>
                <a:gd name="T37" fmla="*/ 205 h 308"/>
                <a:gd name="T38" fmla="*/ 64 w 239"/>
                <a:gd name="T39" fmla="*/ 157 h 308"/>
                <a:gd name="T40" fmla="*/ 90 w 239"/>
                <a:gd name="T41" fmla="*/ 137 h 308"/>
                <a:gd name="T42" fmla="*/ 126 w 239"/>
                <a:gd name="T43" fmla="*/ 167 h 308"/>
                <a:gd name="T44" fmla="*/ 141 w 239"/>
                <a:gd name="T45" fmla="*/ 193 h 308"/>
                <a:gd name="T46" fmla="*/ 205 w 239"/>
                <a:gd name="T47" fmla="*/ 32 h 308"/>
                <a:gd name="T48" fmla="*/ 202 w 239"/>
                <a:gd name="T49" fmla="*/ 28 h 308"/>
                <a:gd name="T50" fmla="*/ 170 w 239"/>
                <a:gd name="T51" fmla="*/ 41 h 308"/>
                <a:gd name="T52" fmla="*/ 45 w 239"/>
                <a:gd name="T53" fmla="*/ 124 h 308"/>
                <a:gd name="T54" fmla="*/ 31 w 239"/>
                <a:gd name="T55" fmla="*/ 169 h 308"/>
                <a:gd name="T56" fmla="*/ 41 w 239"/>
                <a:gd name="T57" fmla="*/ 195 h 308"/>
                <a:gd name="T58" fmla="*/ 47 w 239"/>
                <a:gd name="T59" fmla="*/ 279 h 308"/>
                <a:gd name="T60" fmla="*/ 36 w 239"/>
                <a:gd name="T61" fmla="*/ 300 h 308"/>
                <a:gd name="T62" fmla="*/ 30 w 239"/>
                <a:gd name="T63" fmla="*/ 30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9" h="308">
                  <a:moveTo>
                    <a:pt x="30" y="300"/>
                  </a:moveTo>
                  <a:cubicBezTo>
                    <a:pt x="25" y="283"/>
                    <a:pt x="19" y="267"/>
                    <a:pt x="15" y="250"/>
                  </a:cubicBezTo>
                  <a:cubicBezTo>
                    <a:pt x="9" y="223"/>
                    <a:pt x="5" y="196"/>
                    <a:pt x="0" y="169"/>
                  </a:cubicBezTo>
                  <a:cubicBezTo>
                    <a:pt x="0" y="166"/>
                    <a:pt x="4" y="163"/>
                    <a:pt x="5" y="159"/>
                  </a:cubicBezTo>
                  <a:cubicBezTo>
                    <a:pt x="7" y="155"/>
                    <a:pt x="10" y="151"/>
                    <a:pt x="9" y="148"/>
                  </a:cubicBezTo>
                  <a:cubicBezTo>
                    <a:pt x="4" y="116"/>
                    <a:pt x="19" y="95"/>
                    <a:pt x="44" y="77"/>
                  </a:cubicBezTo>
                  <a:cubicBezTo>
                    <a:pt x="89" y="46"/>
                    <a:pt x="137" y="19"/>
                    <a:pt x="190" y="3"/>
                  </a:cubicBezTo>
                  <a:cubicBezTo>
                    <a:pt x="202" y="0"/>
                    <a:pt x="215" y="0"/>
                    <a:pt x="228" y="1"/>
                  </a:cubicBezTo>
                  <a:cubicBezTo>
                    <a:pt x="232" y="1"/>
                    <a:pt x="239" y="9"/>
                    <a:pt x="239" y="13"/>
                  </a:cubicBezTo>
                  <a:cubicBezTo>
                    <a:pt x="239" y="26"/>
                    <a:pt x="239" y="39"/>
                    <a:pt x="235" y="50"/>
                  </a:cubicBezTo>
                  <a:cubicBezTo>
                    <a:pt x="220" y="97"/>
                    <a:pt x="202" y="142"/>
                    <a:pt x="188" y="189"/>
                  </a:cubicBezTo>
                  <a:cubicBezTo>
                    <a:pt x="180" y="215"/>
                    <a:pt x="177" y="243"/>
                    <a:pt x="170" y="269"/>
                  </a:cubicBezTo>
                  <a:cubicBezTo>
                    <a:pt x="166" y="281"/>
                    <a:pt x="158" y="291"/>
                    <a:pt x="150" y="301"/>
                  </a:cubicBezTo>
                  <a:cubicBezTo>
                    <a:pt x="145" y="308"/>
                    <a:pt x="140" y="306"/>
                    <a:pt x="134" y="299"/>
                  </a:cubicBezTo>
                  <a:cubicBezTo>
                    <a:pt x="125" y="286"/>
                    <a:pt x="114" y="274"/>
                    <a:pt x="104" y="260"/>
                  </a:cubicBezTo>
                  <a:cubicBezTo>
                    <a:pt x="90" y="272"/>
                    <a:pt x="78" y="283"/>
                    <a:pt x="65" y="294"/>
                  </a:cubicBezTo>
                  <a:cubicBezTo>
                    <a:pt x="64" y="293"/>
                    <a:pt x="63" y="292"/>
                    <a:pt x="62" y="291"/>
                  </a:cubicBezTo>
                  <a:cubicBezTo>
                    <a:pt x="67" y="281"/>
                    <a:pt x="70" y="270"/>
                    <a:pt x="77" y="261"/>
                  </a:cubicBezTo>
                  <a:cubicBezTo>
                    <a:pt x="92" y="242"/>
                    <a:pt x="86" y="224"/>
                    <a:pt x="77" y="205"/>
                  </a:cubicBezTo>
                  <a:cubicBezTo>
                    <a:pt x="71" y="189"/>
                    <a:pt x="66" y="173"/>
                    <a:pt x="64" y="157"/>
                  </a:cubicBezTo>
                  <a:cubicBezTo>
                    <a:pt x="62" y="139"/>
                    <a:pt x="74" y="130"/>
                    <a:pt x="90" y="137"/>
                  </a:cubicBezTo>
                  <a:cubicBezTo>
                    <a:pt x="104" y="144"/>
                    <a:pt x="115" y="156"/>
                    <a:pt x="126" y="167"/>
                  </a:cubicBezTo>
                  <a:cubicBezTo>
                    <a:pt x="132" y="174"/>
                    <a:pt x="135" y="183"/>
                    <a:pt x="141" y="193"/>
                  </a:cubicBezTo>
                  <a:cubicBezTo>
                    <a:pt x="163" y="138"/>
                    <a:pt x="184" y="85"/>
                    <a:pt x="205" y="32"/>
                  </a:cubicBezTo>
                  <a:cubicBezTo>
                    <a:pt x="204" y="31"/>
                    <a:pt x="203" y="29"/>
                    <a:pt x="202" y="28"/>
                  </a:cubicBezTo>
                  <a:cubicBezTo>
                    <a:pt x="191" y="32"/>
                    <a:pt x="180" y="35"/>
                    <a:pt x="170" y="41"/>
                  </a:cubicBezTo>
                  <a:cubicBezTo>
                    <a:pt x="128" y="68"/>
                    <a:pt x="87" y="97"/>
                    <a:pt x="45" y="124"/>
                  </a:cubicBezTo>
                  <a:cubicBezTo>
                    <a:pt x="27" y="136"/>
                    <a:pt x="24" y="151"/>
                    <a:pt x="31" y="169"/>
                  </a:cubicBezTo>
                  <a:cubicBezTo>
                    <a:pt x="34" y="178"/>
                    <a:pt x="37" y="187"/>
                    <a:pt x="41" y="195"/>
                  </a:cubicBezTo>
                  <a:cubicBezTo>
                    <a:pt x="54" y="222"/>
                    <a:pt x="53" y="251"/>
                    <a:pt x="47" y="279"/>
                  </a:cubicBezTo>
                  <a:cubicBezTo>
                    <a:pt x="46" y="286"/>
                    <a:pt x="40" y="293"/>
                    <a:pt x="36" y="300"/>
                  </a:cubicBezTo>
                  <a:cubicBezTo>
                    <a:pt x="34" y="300"/>
                    <a:pt x="32" y="300"/>
                    <a:pt x="30" y="3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4" name="Freeform 38">
              <a:extLst>
                <a:ext uri="{FF2B5EF4-FFF2-40B4-BE49-F238E27FC236}">
                  <a16:creationId xmlns:a16="http://schemas.microsoft.com/office/drawing/2014/main" id="{387E62C1-622E-4114-8266-D494C33D28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3838" y="2168525"/>
              <a:ext cx="1108075" cy="1830388"/>
            </a:xfrm>
            <a:custGeom>
              <a:avLst/>
              <a:gdLst>
                <a:gd name="T0" fmla="*/ 216 w 336"/>
                <a:gd name="T1" fmla="*/ 0 h 555"/>
                <a:gd name="T2" fmla="*/ 244 w 336"/>
                <a:gd name="T3" fmla="*/ 5 h 555"/>
                <a:gd name="T4" fmla="*/ 260 w 336"/>
                <a:gd name="T5" fmla="*/ 33 h 555"/>
                <a:gd name="T6" fmla="*/ 205 w 336"/>
                <a:gd name="T7" fmla="*/ 308 h 555"/>
                <a:gd name="T8" fmla="*/ 206 w 336"/>
                <a:gd name="T9" fmla="*/ 313 h 555"/>
                <a:gd name="T10" fmla="*/ 281 w 336"/>
                <a:gd name="T11" fmla="*/ 270 h 555"/>
                <a:gd name="T12" fmla="*/ 255 w 336"/>
                <a:gd name="T13" fmla="*/ 236 h 555"/>
                <a:gd name="T14" fmla="*/ 336 w 336"/>
                <a:gd name="T15" fmla="*/ 260 h 555"/>
                <a:gd name="T16" fmla="*/ 219 w 336"/>
                <a:gd name="T17" fmla="*/ 336 h 555"/>
                <a:gd name="T18" fmla="*/ 192 w 336"/>
                <a:gd name="T19" fmla="*/ 366 h 555"/>
                <a:gd name="T20" fmla="*/ 120 w 336"/>
                <a:gd name="T21" fmla="*/ 507 h 555"/>
                <a:gd name="T22" fmla="*/ 91 w 336"/>
                <a:gd name="T23" fmla="*/ 538 h 555"/>
                <a:gd name="T24" fmla="*/ 23 w 336"/>
                <a:gd name="T25" fmla="*/ 549 h 555"/>
                <a:gd name="T26" fmla="*/ 0 w 336"/>
                <a:gd name="T27" fmla="*/ 525 h 555"/>
                <a:gd name="T28" fmla="*/ 125 w 336"/>
                <a:gd name="T29" fmla="*/ 446 h 555"/>
                <a:gd name="T30" fmla="*/ 154 w 336"/>
                <a:gd name="T31" fmla="*/ 378 h 555"/>
                <a:gd name="T32" fmla="*/ 150 w 336"/>
                <a:gd name="T33" fmla="*/ 375 h 555"/>
                <a:gd name="T34" fmla="*/ 58 w 336"/>
                <a:gd name="T35" fmla="*/ 454 h 555"/>
                <a:gd name="T36" fmla="*/ 42 w 336"/>
                <a:gd name="T37" fmla="*/ 426 h 555"/>
                <a:gd name="T38" fmla="*/ 126 w 336"/>
                <a:gd name="T39" fmla="*/ 370 h 555"/>
                <a:gd name="T40" fmla="*/ 177 w 336"/>
                <a:gd name="T41" fmla="*/ 302 h 555"/>
                <a:gd name="T42" fmla="*/ 203 w 336"/>
                <a:gd name="T43" fmla="*/ 113 h 555"/>
                <a:gd name="T44" fmla="*/ 212 w 336"/>
                <a:gd name="T45" fmla="*/ 13 h 555"/>
                <a:gd name="T46" fmla="*/ 216 w 336"/>
                <a:gd name="T47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36" h="555">
                  <a:moveTo>
                    <a:pt x="216" y="0"/>
                  </a:moveTo>
                  <a:cubicBezTo>
                    <a:pt x="226" y="2"/>
                    <a:pt x="236" y="3"/>
                    <a:pt x="244" y="5"/>
                  </a:cubicBezTo>
                  <a:cubicBezTo>
                    <a:pt x="258" y="10"/>
                    <a:pt x="263" y="19"/>
                    <a:pt x="260" y="33"/>
                  </a:cubicBezTo>
                  <a:cubicBezTo>
                    <a:pt x="242" y="125"/>
                    <a:pt x="223" y="217"/>
                    <a:pt x="205" y="308"/>
                  </a:cubicBezTo>
                  <a:cubicBezTo>
                    <a:pt x="205" y="309"/>
                    <a:pt x="206" y="310"/>
                    <a:pt x="206" y="313"/>
                  </a:cubicBezTo>
                  <a:cubicBezTo>
                    <a:pt x="231" y="299"/>
                    <a:pt x="255" y="285"/>
                    <a:pt x="281" y="270"/>
                  </a:cubicBezTo>
                  <a:cubicBezTo>
                    <a:pt x="271" y="258"/>
                    <a:pt x="263" y="247"/>
                    <a:pt x="255" y="236"/>
                  </a:cubicBezTo>
                  <a:cubicBezTo>
                    <a:pt x="308" y="228"/>
                    <a:pt x="326" y="234"/>
                    <a:pt x="336" y="260"/>
                  </a:cubicBezTo>
                  <a:cubicBezTo>
                    <a:pt x="297" y="286"/>
                    <a:pt x="259" y="312"/>
                    <a:pt x="219" y="336"/>
                  </a:cubicBezTo>
                  <a:cubicBezTo>
                    <a:pt x="207" y="344"/>
                    <a:pt x="197" y="352"/>
                    <a:pt x="192" y="366"/>
                  </a:cubicBezTo>
                  <a:cubicBezTo>
                    <a:pt x="174" y="416"/>
                    <a:pt x="152" y="465"/>
                    <a:pt x="120" y="507"/>
                  </a:cubicBezTo>
                  <a:cubicBezTo>
                    <a:pt x="111" y="518"/>
                    <a:pt x="101" y="528"/>
                    <a:pt x="91" y="538"/>
                  </a:cubicBezTo>
                  <a:cubicBezTo>
                    <a:pt x="71" y="555"/>
                    <a:pt x="46" y="554"/>
                    <a:pt x="23" y="549"/>
                  </a:cubicBezTo>
                  <a:cubicBezTo>
                    <a:pt x="14" y="546"/>
                    <a:pt x="7" y="535"/>
                    <a:pt x="0" y="525"/>
                  </a:cubicBezTo>
                  <a:cubicBezTo>
                    <a:pt x="56" y="519"/>
                    <a:pt x="95" y="489"/>
                    <a:pt x="125" y="446"/>
                  </a:cubicBezTo>
                  <a:cubicBezTo>
                    <a:pt x="139" y="425"/>
                    <a:pt x="151" y="403"/>
                    <a:pt x="154" y="378"/>
                  </a:cubicBezTo>
                  <a:cubicBezTo>
                    <a:pt x="153" y="377"/>
                    <a:pt x="152" y="376"/>
                    <a:pt x="150" y="375"/>
                  </a:cubicBezTo>
                  <a:cubicBezTo>
                    <a:pt x="120" y="401"/>
                    <a:pt x="90" y="427"/>
                    <a:pt x="58" y="454"/>
                  </a:cubicBezTo>
                  <a:cubicBezTo>
                    <a:pt x="53" y="444"/>
                    <a:pt x="48" y="436"/>
                    <a:pt x="42" y="426"/>
                  </a:cubicBezTo>
                  <a:cubicBezTo>
                    <a:pt x="70" y="407"/>
                    <a:pt x="97" y="387"/>
                    <a:pt x="126" y="370"/>
                  </a:cubicBezTo>
                  <a:cubicBezTo>
                    <a:pt x="152" y="354"/>
                    <a:pt x="167" y="331"/>
                    <a:pt x="177" y="302"/>
                  </a:cubicBezTo>
                  <a:cubicBezTo>
                    <a:pt x="196" y="240"/>
                    <a:pt x="201" y="177"/>
                    <a:pt x="203" y="113"/>
                  </a:cubicBezTo>
                  <a:cubicBezTo>
                    <a:pt x="203" y="80"/>
                    <a:pt x="208" y="46"/>
                    <a:pt x="212" y="13"/>
                  </a:cubicBezTo>
                  <a:cubicBezTo>
                    <a:pt x="212" y="9"/>
                    <a:pt x="214" y="5"/>
                    <a:pt x="2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5" name="Freeform 39">
              <a:extLst>
                <a:ext uri="{FF2B5EF4-FFF2-40B4-BE49-F238E27FC236}">
                  <a16:creationId xmlns:a16="http://schemas.microsoft.com/office/drawing/2014/main" id="{EA7D0B0A-6CB1-4554-85C4-0898AB8FE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3526" y="3613150"/>
              <a:ext cx="1001713" cy="492125"/>
            </a:xfrm>
            <a:custGeom>
              <a:avLst/>
              <a:gdLst>
                <a:gd name="T0" fmla="*/ 200 w 304"/>
                <a:gd name="T1" fmla="*/ 75 h 149"/>
                <a:gd name="T2" fmla="*/ 224 w 304"/>
                <a:gd name="T3" fmla="*/ 53 h 149"/>
                <a:gd name="T4" fmla="*/ 38 w 304"/>
                <a:gd name="T5" fmla="*/ 149 h 149"/>
                <a:gd name="T6" fmla="*/ 2 w 304"/>
                <a:gd name="T7" fmla="*/ 90 h 149"/>
                <a:gd name="T8" fmla="*/ 25 w 304"/>
                <a:gd name="T9" fmla="*/ 66 h 149"/>
                <a:gd name="T10" fmla="*/ 129 w 304"/>
                <a:gd name="T11" fmla="*/ 37 h 149"/>
                <a:gd name="T12" fmla="*/ 242 w 304"/>
                <a:gd name="T13" fmla="*/ 5 h 149"/>
                <a:gd name="T14" fmla="*/ 273 w 304"/>
                <a:gd name="T15" fmla="*/ 1 h 149"/>
                <a:gd name="T16" fmla="*/ 301 w 304"/>
                <a:gd name="T17" fmla="*/ 24 h 149"/>
                <a:gd name="T18" fmla="*/ 287 w 304"/>
                <a:gd name="T19" fmla="*/ 46 h 149"/>
                <a:gd name="T20" fmla="*/ 203 w 304"/>
                <a:gd name="T21" fmla="*/ 80 h 149"/>
                <a:gd name="T22" fmla="*/ 200 w 304"/>
                <a:gd name="T23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4" h="149">
                  <a:moveTo>
                    <a:pt x="200" y="75"/>
                  </a:moveTo>
                  <a:cubicBezTo>
                    <a:pt x="208" y="68"/>
                    <a:pt x="216" y="61"/>
                    <a:pt x="224" y="53"/>
                  </a:cubicBezTo>
                  <a:cubicBezTo>
                    <a:pt x="148" y="58"/>
                    <a:pt x="93" y="104"/>
                    <a:pt x="38" y="149"/>
                  </a:cubicBezTo>
                  <a:cubicBezTo>
                    <a:pt x="14" y="135"/>
                    <a:pt x="0" y="118"/>
                    <a:pt x="2" y="90"/>
                  </a:cubicBezTo>
                  <a:cubicBezTo>
                    <a:pt x="3" y="74"/>
                    <a:pt x="9" y="69"/>
                    <a:pt x="25" y="66"/>
                  </a:cubicBezTo>
                  <a:cubicBezTo>
                    <a:pt x="60" y="57"/>
                    <a:pt x="94" y="47"/>
                    <a:pt x="129" y="37"/>
                  </a:cubicBezTo>
                  <a:cubicBezTo>
                    <a:pt x="167" y="27"/>
                    <a:pt x="204" y="15"/>
                    <a:pt x="242" y="5"/>
                  </a:cubicBezTo>
                  <a:cubicBezTo>
                    <a:pt x="252" y="2"/>
                    <a:pt x="262" y="2"/>
                    <a:pt x="273" y="1"/>
                  </a:cubicBezTo>
                  <a:cubicBezTo>
                    <a:pt x="284" y="0"/>
                    <a:pt x="298" y="12"/>
                    <a:pt x="301" y="24"/>
                  </a:cubicBezTo>
                  <a:cubicBezTo>
                    <a:pt x="304" y="36"/>
                    <a:pt x="296" y="43"/>
                    <a:pt x="287" y="46"/>
                  </a:cubicBezTo>
                  <a:cubicBezTo>
                    <a:pt x="260" y="59"/>
                    <a:pt x="231" y="69"/>
                    <a:pt x="203" y="80"/>
                  </a:cubicBezTo>
                  <a:cubicBezTo>
                    <a:pt x="202" y="79"/>
                    <a:pt x="201" y="77"/>
                    <a:pt x="200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6" name="Freeform 40">
              <a:extLst>
                <a:ext uri="{FF2B5EF4-FFF2-40B4-BE49-F238E27FC236}">
                  <a16:creationId xmlns:a16="http://schemas.microsoft.com/office/drawing/2014/main" id="{835D28A5-9A34-4840-A635-16A3E8A56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9001" y="3367088"/>
              <a:ext cx="639763" cy="658813"/>
            </a:xfrm>
            <a:custGeom>
              <a:avLst/>
              <a:gdLst>
                <a:gd name="T0" fmla="*/ 0 w 194"/>
                <a:gd name="T1" fmla="*/ 0 h 200"/>
                <a:gd name="T2" fmla="*/ 36 w 194"/>
                <a:gd name="T3" fmla="*/ 30 h 200"/>
                <a:gd name="T4" fmla="*/ 58 w 194"/>
                <a:gd name="T5" fmla="*/ 70 h 200"/>
                <a:gd name="T6" fmla="*/ 150 w 194"/>
                <a:gd name="T7" fmla="*/ 150 h 200"/>
                <a:gd name="T8" fmla="*/ 194 w 194"/>
                <a:gd name="T9" fmla="*/ 168 h 200"/>
                <a:gd name="T10" fmla="*/ 114 w 194"/>
                <a:gd name="T11" fmla="*/ 197 h 200"/>
                <a:gd name="T12" fmla="*/ 85 w 194"/>
                <a:gd name="T13" fmla="*/ 199 h 200"/>
                <a:gd name="T14" fmla="*/ 66 w 194"/>
                <a:gd name="T15" fmla="*/ 188 h 200"/>
                <a:gd name="T16" fmla="*/ 16 w 194"/>
                <a:gd name="T17" fmla="*/ 77 h 200"/>
                <a:gd name="T18" fmla="*/ 1 w 194"/>
                <a:gd name="T19" fmla="*/ 12 h 200"/>
                <a:gd name="T20" fmla="*/ 0 w 194"/>
                <a:gd name="T21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" h="200">
                  <a:moveTo>
                    <a:pt x="0" y="0"/>
                  </a:moveTo>
                  <a:cubicBezTo>
                    <a:pt x="18" y="5"/>
                    <a:pt x="28" y="17"/>
                    <a:pt x="36" y="30"/>
                  </a:cubicBezTo>
                  <a:cubicBezTo>
                    <a:pt x="44" y="43"/>
                    <a:pt x="52" y="56"/>
                    <a:pt x="58" y="70"/>
                  </a:cubicBezTo>
                  <a:cubicBezTo>
                    <a:pt x="77" y="111"/>
                    <a:pt x="109" y="135"/>
                    <a:pt x="150" y="150"/>
                  </a:cubicBezTo>
                  <a:cubicBezTo>
                    <a:pt x="165" y="156"/>
                    <a:pt x="179" y="162"/>
                    <a:pt x="194" y="168"/>
                  </a:cubicBezTo>
                  <a:cubicBezTo>
                    <a:pt x="172" y="194"/>
                    <a:pt x="143" y="196"/>
                    <a:pt x="114" y="197"/>
                  </a:cubicBezTo>
                  <a:cubicBezTo>
                    <a:pt x="105" y="198"/>
                    <a:pt x="94" y="200"/>
                    <a:pt x="85" y="199"/>
                  </a:cubicBezTo>
                  <a:cubicBezTo>
                    <a:pt x="78" y="198"/>
                    <a:pt x="70" y="193"/>
                    <a:pt x="66" y="188"/>
                  </a:cubicBezTo>
                  <a:cubicBezTo>
                    <a:pt x="41" y="155"/>
                    <a:pt x="28" y="116"/>
                    <a:pt x="16" y="77"/>
                  </a:cubicBezTo>
                  <a:cubicBezTo>
                    <a:pt x="9" y="56"/>
                    <a:pt x="5" y="34"/>
                    <a:pt x="1" y="12"/>
                  </a:cubicBezTo>
                  <a:cubicBezTo>
                    <a:pt x="0" y="9"/>
                    <a:pt x="0" y="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7" name="Freeform 41">
              <a:extLst>
                <a:ext uri="{FF2B5EF4-FFF2-40B4-BE49-F238E27FC236}">
                  <a16:creationId xmlns:a16="http://schemas.microsoft.com/office/drawing/2014/main" id="{A22F75F0-C8DD-4A38-9066-179352B4F5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94351" y="4659313"/>
              <a:ext cx="280988" cy="487363"/>
            </a:xfrm>
            <a:custGeom>
              <a:avLst/>
              <a:gdLst>
                <a:gd name="T0" fmla="*/ 0 w 85"/>
                <a:gd name="T1" fmla="*/ 141 h 148"/>
                <a:gd name="T2" fmla="*/ 6 w 85"/>
                <a:gd name="T3" fmla="*/ 126 h 148"/>
                <a:gd name="T4" fmla="*/ 6 w 85"/>
                <a:gd name="T5" fmla="*/ 23 h 148"/>
                <a:gd name="T6" fmla="*/ 0 w 85"/>
                <a:gd name="T7" fmla="*/ 7 h 148"/>
                <a:gd name="T8" fmla="*/ 84 w 85"/>
                <a:gd name="T9" fmla="*/ 73 h 148"/>
                <a:gd name="T10" fmla="*/ 0 w 85"/>
                <a:gd name="T11" fmla="*/ 141 h 148"/>
                <a:gd name="T12" fmla="*/ 19 w 85"/>
                <a:gd name="T13" fmla="*/ 74 h 148"/>
                <a:gd name="T14" fmla="*/ 19 w 85"/>
                <a:gd name="T15" fmla="*/ 117 h 148"/>
                <a:gd name="T16" fmla="*/ 25 w 85"/>
                <a:gd name="T17" fmla="*/ 139 h 148"/>
                <a:gd name="T18" fmla="*/ 49 w 85"/>
                <a:gd name="T19" fmla="*/ 131 h 148"/>
                <a:gd name="T20" fmla="*/ 65 w 85"/>
                <a:gd name="T21" fmla="*/ 112 h 148"/>
                <a:gd name="T22" fmla="*/ 65 w 85"/>
                <a:gd name="T23" fmla="*/ 35 h 148"/>
                <a:gd name="T24" fmla="*/ 37 w 85"/>
                <a:gd name="T25" fmla="*/ 11 h 148"/>
                <a:gd name="T26" fmla="*/ 19 w 85"/>
                <a:gd name="T27" fmla="*/ 24 h 148"/>
                <a:gd name="T28" fmla="*/ 19 w 85"/>
                <a:gd name="T29" fmla="*/ 7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" h="148">
                  <a:moveTo>
                    <a:pt x="0" y="141"/>
                  </a:moveTo>
                  <a:cubicBezTo>
                    <a:pt x="2" y="137"/>
                    <a:pt x="6" y="131"/>
                    <a:pt x="6" y="126"/>
                  </a:cubicBezTo>
                  <a:cubicBezTo>
                    <a:pt x="7" y="92"/>
                    <a:pt x="7" y="57"/>
                    <a:pt x="6" y="23"/>
                  </a:cubicBezTo>
                  <a:cubicBezTo>
                    <a:pt x="6" y="18"/>
                    <a:pt x="2" y="12"/>
                    <a:pt x="0" y="7"/>
                  </a:cubicBezTo>
                  <a:cubicBezTo>
                    <a:pt x="71" y="0"/>
                    <a:pt x="84" y="25"/>
                    <a:pt x="84" y="73"/>
                  </a:cubicBezTo>
                  <a:cubicBezTo>
                    <a:pt x="85" y="130"/>
                    <a:pt x="61" y="148"/>
                    <a:pt x="0" y="141"/>
                  </a:cubicBezTo>
                  <a:close/>
                  <a:moveTo>
                    <a:pt x="19" y="74"/>
                  </a:moveTo>
                  <a:cubicBezTo>
                    <a:pt x="19" y="88"/>
                    <a:pt x="19" y="102"/>
                    <a:pt x="19" y="117"/>
                  </a:cubicBezTo>
                  <a:cubicBezTo>
                    <a:pt x="20" y="124"/>
                    <a:pt x="23" y="131"/>
                    <a:pt x="25" y="139"/>
                  </a:cubicBezTo>
                  <a:cubicBezTo>
                    <a:pt x="33" y="136"/>
                    <a:pt x="43" y="136"/>
                    <a:pt x="49" y="131"/>
                  </a:cubicBezTo>
                  <a:cubicBezTo>
                    <a:pt x="56" y="127"/>
                    <a:pt x="62" y="120"/>
                    <a:pt x="65" y="112"/>
                  </a:cubicBezTo>
                  <a:cubicBezTo>
                    <a:pt x="72" y="87"/>
                    <a:pt x="72" y="60"/>
                    <a:pt x="65" y="35"/>
                  </a:cubicBezTo>
                  <a:cubicBezTo>
                    <a:pt x="61" y="21"/>
                    <a:pt x="51" y="13"/>
                    <a:pt x="37" y="11"/>
                  </a:cubicBezTo>
                  <a:cubicBezTo>
                    <a:pt x="24" y="8"/>
                    <a:pt x="19" y="11"/>
                    <a:pt x="19" y="24"/>
                  </a:cubicBezTo>
                  <a:cubicBezTo>
                    <a:pt x="19" y="41"/>
                    <a:pt x="19" y="57"/>
                    <a:pt x="19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8" name="Freeform 42">
              <a:extLst>
                <a:ext uri="{FF2B5EF4-FFF2-40B4-BE49-F238E27FC236}">
                  <a16:creationId xmlns:a16="http://schemas.microsoft.com/office/drawing/2014/main" id="{64874871-1711-4CCD-AC24-7B5E3951D5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63038" y="4675188"/>
              <a:ext cx="266700" cy="461963"/>
            </a:xfrm>
            <a:custGeom>
              <a:avLst/>
              <a:gdLst>
                <a:gd name="T0" fmla="*/ 48 w 81"/>
                <a:gd name="T1" fmla="*/ 70 h 140"/>
                <a:gd name="T2" fmla="*/ 81 w 81"/>
                <a:gd name="T3" fmla="*/ 136 h 140"/>
                <a:gd name="T4" fmla="*/ 57 w 81"/>
                <a:gd name="T5" fmla="*/ 122 h 140"/>
                <a:gd name="T6" fmla="*/ 41 w 81"/>
                <a:gd name="T7" fmla="*/ 81 h 140"/>
                <a:gd name="T8" fmla="*/ 18 w 81"/>
                <a:gd name="T9" fmla="*/ 69 h 140"/>
                <a:gd name="T10" fmla="*/ 22 w 81"/>
                <a:gd name="T11" fmla="*/ 136 h 140"/>
                <a:gd name="T12" fmla="*/ 0 w 81"/>
                <a:gd name="T13" fmla="*/ 136 h 140"/>
                <a:gd name="T14" fmla="*/ 6 w 81"/>
                <a:gd name="T15" fmla="*/ 119 h 140"/>
                <a:gd name="T16" fmla="*/ 6 w 81"/>
                <a:gd name="T17" fmla="*/ 19 h 140"/>
                <a:gd name="T18" fmla="*/ 1 w 81"/>
                <a:gd name="T19" fmla="*/ 2 h 140"/>
                <a:gd name="T20" fmla="*/ 45 w 81"/>
                <a:gd name="T21" fmla="*/ 2 h 140"/>
                <a:gd name="T22" fmla="*/ 77 w 81"/>
                <a:gd name="T23" fmla="*/ 25 h 140"/>
                <a:gd name="T24" fmla="*/ 59 w 81"/>
                <a:gd name="T25" fmla="*/ 64 h 140"/>
                <a:gd name="T26" fmla="*/ 48 w 81"/>
                <a:gd name="T27" fmla="*/ 70 h 140"/>
                <a:gd name="T28" fmla="*/ 18 w 81"/>
                <a:gd name="T29" fmla="*/ 65 h 140"/>
                <a:gd name="T30" fmla="*/ 40 w 81"/>
                <a:gd name="T31" fmla="*/ 65 h 140"/>
                <a:gd name="T32" fmla="*/ 63 w 81"/>
                <a:gd name="T33" fmla="*/ 23 h 140"/>
                <a:gd name="T34" fmla="*/ 25 w 81"/>
                <a:gd name="T35" fmla="*/ 5 h 140"/>
                <a:gd name="T36" fmla="*/ 18 w 81"/>
                <a:gd name="T37" fmla="*/ 15 h 140"/>
                <a:gd name="T38" fmla="*/ 18 w 81"/>
                <a:gd name="T39" fmla="*/ 6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1" h="140">
                  <a:moveTo>
                    <a:pt x="48" y="70"/>
                  </a:moveTo>
                  <a:cubicBezTo>
                    <a:pt x="61" y="91"/>
                    <a:pt x="63" y="118"/>
                    <a:pt x="81" y="136"/>
                  </a:cubicBezTo>
                  <a:cubicBezTo>
                    <a:pt x="69" y="140"/>
                    <a:pt x="61" y="136"/>
                    <a:pt x="57" y="122"/>
                  </a:cubicBezTo>
                  <a:cubicBezTo>
                    <a:pt x="53" y="108"/>
                    <a:pt x="46" y="95"/>
                    <a:pt x="41" y="81"/>
                  </a:cubicBezTo>
                  <a:cubicBezTo>
                    <a:pt x="35" y="68"/>
                    <a:pt x="35" y="68"/>
                    <a:pt x="18" y="69"/>
                  </a:cubicBezTo>
                  <a:cubicBezTo>
                    <a:pt x="19" y="91"/>
                    <a:pt x="13" y="114"/>
                    <a:pt x="22" y="136"/>
                  </a:cubicBezTo>
                  <a:cubicBezTo>
                    <a:pt x="17" y="136"/>
                    <a:pt x="8" y="136"/>
                    <a:pt x="0" y="136"/>
                  </a:cubicBezTo>
                  <a:cubicBezTo>
                    <a:pt x="2" y="131"/>
                    <a:pt x="6" y="125"/>
                    <a:pt x="6" y="119"/>
                  </a:cubicBezTo>
                  <a:cubicBezTo>
                    <a:pt x="6" y="86"/>
                    <a:pt x="6" y="52"/>
                    <a:pt x="6" y="19"/>
                  </a:cubicBezTo>
                  <a:cubicBezTo>
                    <a:pt x="6" y="14"/>
                    <a:pt x="3" y="8"/>
                    <a:pt x="1" y="2"/>
                  </a:cubicBezTo>
                  <a:cubicBezTo>
                    <a:pt x="14" y="2"/>
                    <a:pt x="29" y="2"/>
                    <a:pt x="45" y="2"/>
                  </a:cubicBezTo>
                  <a:cubicBezTo>
                    <a:pt x="63" y="2"/>
                    <a:pt x="74" y="11"/>
                    <a:pt x="77" y="25"/>
                  </a:cubicBezTo>
                  <a:cubicBezTo>
                    <a:pt x="81" y="41"/>
                    <a:pt x="73" y="56"/>
                    <a:pt x="59" y="64"/>
                  </a:cubicBezTo>
                  <a:cubicBezTo>
                    <a:pt x="56" y="66"/>
                    <a:pt x="53" y="67"/>
                    <a:pt x="48" y="70"/>
                  </a:cubicBezTo>
                  <a:close/>
                  <a:moveTo>
                    <a:pt x="18" y="65"/>
                  </a:moveTo>
                  <a:cubicBezTo>
                    <a:pt x="26" y="65"/>
                    <a:pt x="33" y="66"/>
                    <a:pt x="40" y="65"/>
                  </a:cubicBezTo>
                  <a:cubicBezTo>
                    <a:pt x="60" y="62"/>
                    <a:pt x="69" y="45"/>
                    <a:pt x="63" y="23"/>
                  </a:cubicBezTo>
                  <a:cubicBezTo>
                    <a:pt x="60" y="11"/>
                    <a:pt x="38" y="0"/>
                    <a:pt x="25" y="5"/>
                  </a:cubicBezTo>
                  <a:cubicBezTo>
                    <a:pt x="22" y="7"/>
                    <a:pt x="18" y="11"/>
                    <a:pt x="18" y="15"/>
                  </a:cubicBezTo>
                  <a:cubicBezTo>
                    <a:pt x="17" y="31"/>
                    <a:pt x="18" y="47"/>
                    <a:pt x="18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9" name="Freeform 43">
              <a:extLst>
                <a:ext uri="{FF2B5EF4-FFF2-40B4-BE49-F238E27FC236}">
                  <a16:creationId xmlns:a16="http://schemas.microsoft.com/office/drawing/2014/main" id="{181C146B-D0E2-44F2-9B76-57C319F8F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0788" y="4668838"/>
              <a:ext cx="282575" cy="458788"/>
            </a:xfrm>
            <a:custGeom>
              <a:avLst/>
              <a:gdLst>
                <a:gd name="T0" fmla="*/ 0 w 86"/>
                <a:gd name="T1" fmla="*/ 139 h 139"/>
                <a:gd name="T2" fmla="*/ 7 w 86"/>
                <a:gd name="T3" fmla="*/ 121 h 139"/>
                <a:gd name="T4" fmla="*/ 7 w 86"/>
                <a:gd name="T5" fmla="*/ 22 h 139"/>
                <a:gd name="T6" fmla="*/ 1 w 86"/>
                <a:gd name="T7" fmla="*/ 4 h 139"/>
                <a:gd name="T8" fmla="*/ 28 w 86"/>
                <a:gd name="T9" fmla="*/ 22 h 139"/>
                <a:gd name="T10" fmla="*/ 74 w 86"/>
                <a:gd name="T11" fmla="*/ 104 h 139"/>
                <a:gd name="T12" fmla="*/ 74 w 86"/>
                <a:gd name="T13" fmla="*/ 15 h 139"/>
                <a:gd name="T14" fmla="*/ 66 w 86"/>
                <a:gd name="T15" fmla="*/ 4 h 139"/>
                <a:gd name="T16" fmla="*/ 86 w 86"/>
                <a:gd name="T17" fmla="*/ 4 h 139"/>
                <a:gd name="T18" fmla="*/ 79 w 86"/>
                <a:gd name="T19" fmla="*/ 21 h 139"/>
                <a:gd name="T20" fmla="*/ 79 w 86"/>
                <a:gd name="T21" fmla="*/ 123 h 139"/>
                <a:gd name="T22" fmla="*/ 79 w 86"/>
                <a:gd name="T23" fmla="*/ 137 h 139"/>
                <a:gd name="T24" fmla="*/ 75 w 86"/>
                <a:gd name="T25" fmla="*/ 139 h 139"/>
                <a:gd name="T26" fmla="*/ 15 w 86"/>
                <a:gd name="T27" fmla="*/ 24 h 139"/>
                <a:gd name="T28" fmla="*/ 21 w 86"/>
                <a:gd name="T29" fmla="*/ 139 h 139"/>
                <a:gd name="T30" fmla="*/ 0 w 86"/>
                <a:gd name="T31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" h="139">
                  <a:moveTo>
                    <a:pt x="0" y="139"/>
                  </a:moveTo>
                  <a:cubicBezTo>
                    <a:pt x="3" y="133"/>
                    <a:pt x="7" y="127"/>
                    <a:pt x="7" y="121"/>
                  </a:cubicBezTo>
                  <a:cubicBezTo>
                    <a:pt x="8" y="88"/>
                    <a:pt x="8" y="55"/>
                    <a:pt x="7" y="22"/>
                  </a:cubicBezTo>
                  <a:cubicBezTo>
                    <a:pt x="7" y="16"/>
                    <a:pt x="3" y="10"/>
                    <a:pt x="1" y="4"/>
                  </a:cubicBezTo>
                  <a:cubicBezTo>
                    <a:pt x="13" y="0"/>
                    <a:pt x="21" y="7"/>
                    <a:pt x="28" y="22"/>
                  </a:cubicBezTo>
                  <a:cubicBezTo>
                    <a:pt x="41" y="50"/>
                    <a:pt x="56" y="77"/>
                    <a:pt x="74" y="104"/>
                  </a:cubicBezTo>
                  <a:cubicBezTo>
                    <a:pt x="74" y="74"/>
                    <a:pt x="74" y="45"/>
                    <a:pt x="74" y="15"/>
                  </a:cubicBezTo>
                  <a:cubicBezTo>
                    <a:pt x="74" y="11"/>
                    <a:pt x="69" y="8"/>
                    <a:pt x="66" y="4"/>
                  </a:cubicBezTo>
                  <a:cubicBezTo>
                    <a:pt x="73" y="4"/>
                    <a:pt x="81" y="4"/>
                    <a:pt x="86" y="4"/>
                  </a:cubicBezTo>
                  <a:cubicBezTo>
                    <a:pt x="84" y="9"/>
                    <a:pt x="79" y="15"/>
                    <a:pt x="79" y="21"/>
                  </a:cubicBezTo>
                  <a:cubicBezTo>
                    <a:pt x="78" y="55"/>
                    <a:pt x="79" y="89"/>
                    <a:pt x="79" y="123"/>
                  </a:cubicBezTo>
                  <a:cubicBezTo>
                    <a:pt x="79" y="128"/>
                    <a:pt x="79" y="132"/>
                    <a:pt x="79" y="137"/>
                  </a:cubicBezTo>
                  <a:cubicBezTo>
                    <a:pt x="77" y="138"/>
                    <a:pt x="76" y="138"/>
                    <a:pt x="75" y="139"/>
                  </a:cubicBezTo>
                  <a:cubicBezTo>
                    <a:pt x="55" y="101"/>
                    <a:pt x="35" y="62"/>
                    <a:pt x="15" y="24"/>
                  </a:cubicBezTo>
                  <a:cubicBezTo>
                    <a:pt x="6" y="44"/>
                    <a:pt x="11" y="132"/>
                    <a:pt x="21" y="139"/>
                  </a:cubicBezTo>
                  <a:cubicBezTo>
                    <a:pt x="13" y="139"/>
                    <a:pt x="5" y="139"/>
                    <a:pt x="0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0" name="Freeform 44">
              <a:extLst>
                <a:ext uri="{FF2B5EF4-FFF2-40B4-BE49-F238E27FC236}">
                  <a16:creationId xmlns:a16="http://schemas.microsoft.com/office/drawing/2014/main" id="{688BC0B8-4D88-49B6-AF33-A03CD65B2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3176" y="4665663"/>
              <a:ext cx="279400" cy="461963"/>
            </a:xfrm>
            <a:custGeom>
              <a:avLst/>
              <a:gdLst>
                <a:gd name="T0" fmla="*/ 64 w 85"/>
                <a:gd name="T1" fmla="*/ 5 h 140"/>
                <a:gd name="T2" fmla="*/ 85 w 85"/>
                <a:gd name="T3" fmla="*/ 5 h 140"/>
                <a:gd name="T4" fmla="*/ 80 w 85"/>
                <a:gd name="T5" fmla="*/ 23 h 140"/>
                <a:gd name="T6" fmla="*/ 79 w 85"/>
                <a:gd name="T7" fmla="*/ 138 h 140"/>
                <a:gd name="T8" fmla="*/ 75 w 85"/>
                <a:gd name="T9" fmla="*/ 140 h 140"/>
                <a:gd name="T10" fmla="*/ 15 w 85"/>
                <a:gd name="T11" fmla="*/ 24 h 140"/>
                <a:gd name="T12" fmla="*/ 11 w 85"/>
                <a:gd name="T13" fmla="*/ 24 h 140"/>
                <a:gd name="T14" fmla="*/ 11 w 85"/>
                <a:gd name="T15" fmla="*/ 56 h 140"/>
                <a:gd name="T16" fmla="*/ 11 w 85"/>
                <a:gd name="T17" fmla="*/ 122 h 140"/>
                <a:gd name="T18" fmla="*/ 18 w 85"/>
                <a:gd name="T19" fmla="*/ 139 h 140"/>
                <a:gd name="T20" fmla="*/ 1 w 85"/>
                <a:gd name="T21" fmla="*/ 139 h 140"/>
                <a:gd name="T22" fmla="*/ 8 w 85"/>
                <a:gd name="T23" fmla="*/ 121 h 140"/>
                <a:gd name="T24" fmla="*/ 8 w 85"/>
                <a:gd name="T25" fmla="*/ 24 h 140"/>
                <a:gd name="T26" fmla="*/ 0 w 85"/>
                <a:gd name="T27" fmla="*/ 5 h 140"/>
                <a:gd name="T28" fmla="*/ 29 w 85"/>
                <a:gd name="T29" fmla="*/ 23 h 140"/>
                <a:gd name="T30" fmla="*/ 71 w 85"/>
                <a:gd name="T31" fmla="*/ 107 h 140"/>
                <a:gd name="T32" fmla="*/ 64 w 85"/>
                <a:gd name="T33" fmla="*/ 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5" h="140">
                  <a:moveTo>
                    <a:pt x="64" y="5"/>
                  </a:moveTo>
                  <a:cubicBezTo>
                    <a:pt x="73" y="5"/>
                    <a:pt x="80" y="5"/>
                    <a:pt x="85" y="5"/>
                  </a:cubicBezTo>
                  <a:cubicBezTo>
                    <a:pt x="83" y="11"/>
                    <a:pt x="80" y="17"/>
                    <a:pt x="80" y="23"/>
                  </a:cubicBezTo>
                  <a:cubicBezTo>
                    <a:pt x="79" y="62"/>
                    <a:pt x="79" y="100"/>
                    <a:pt x="79" y="138"/>
                  </a:cubicBezTo>
                  <a:cubicBezTo>
                    <a:pt x="78" y="139"/>
                    <a:pt x="77" y="139"/>
                    <a:pt x="75" y="140"/>
                  </a:cubicBezTo>
                  <a:cubicBezTo>
                    <a:pt x="55" y="101"/>
                    <a:pt x="35" y="62"/>
                    <a:pt x="15" y="24"/>
                  </a:cubicBezTo>
                  <a:cubicBezTo>
                    <a:pt x="14" y="24"/>
                    <a:pt x="12" y="24"/>
                    <a:pt x="11" y="24"/>
                  </a:cubicBezTo>
                  <a:cubicBezTo>
                    <a:pt x="11" y="35"/>
                    <a:pt x="11" y="46"/>
                    <a:pt x="11" y="56"/>
                  </a:cubicBezTo>
                  <a:cubicBezTo>
                    <a:pt x="11" y="78"/>
                    <a:pt x="10" y="100"/>
                    <a:pt x="11" y="122"/>
                  </a:cubicBezTo>
                  <a:cubicBezTo>
                    <a:pt x="11" y="128"/>
                    <a:pt x="15" y="134"/>
                    <a:pt x="18" y="139"/>
                  </a:cubicBezTo>
                  <a:cubicBezTo>
                    <a:pt x="13" y="139"/>
                    <a:pt x="5" y="139"/>
                    <a:pt x="1" y="139"/>
                  </a:cubicBezTo>
                  <a:cubicBezTo>
                    <a:pt x="3" y="134"/>
                    <a:pt x="7" y="127"/>
                    <a:pt x="8" y="121"/>
                  </a:cubicBezTo>
                  <a:cubicBezTo>
                    <a:pt x="8" y="88"/>
                    <a:pt x="8" y="56"/>
                    <a:pt x="8" y="24"/>
                  </a:cubicBezTo>
                  <a:cubicBezTo>
                    <a:pt x="8" y="17"/>
                    <a:pt x="3" y="11"/>
                    <a:pt x="0" y="5"/>
                  </a:cubicBezTo>
                  <a:cubicBezTo>
                    <a:pt x="13" y="0"/>
                    <a:pt x="22" y="8"/>
                    <a:pt x="29" y="23"/>
                  </a:cubicBezTo>
                  <a:cubicBezTo>
                    <a:pt x="42" y="51"/>
                    <a:pt x="57" y="79"/>
                    <a:pt x="71" y="107"/>
                  </a:cubicBezTo>
                  <a:cubicBezTo>
                    <a:pt x="79" y="87"/>
                    <a:pt x="75" y="13"/>
                    <a:pt x="6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C54C8310-6A88-46A9-B731-DBF553B090B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5201" y="2228850"/>
              <a:ext cx="257175" cy="392113"/>
            </a:xfrm>
            <a:custGeom>
              <a:avLst/>
              <a:gdLst>
                <a:gd name="T0" fmla="*/ 0 w 78"/>
                <a:gd name="T1" fmla="*/ 119 h 119"/>
                <a:gd name="T2" fmla="*/ 63 w 78"/>
                <a:gd name="T3" fmla="*/ 0 h 119"/>
                <a:gd name="T4" fmla="*/ 76 w 78"/>
                <a:gd name="T5" fmla="*/ 27 h 119"/>
                <a:gd name="T6" fmla="*/ 0 w 78"/>
                <a:gd name="T7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" h="119">
                  <a:moveTo>
                    <a:pt x="0" y="119"/>
                  </a:moveTo>
                  <a:cubicBezTo>
                    <a:pt x="21" y="79"/>
                    <a:pt x="42" y="40"/>
                    <a:pt x="63" y="0"/>
                  </a:cubicBezTo>
                  <a:cubicBezTo>
                    <a:pt x="78" y="7"/>
                    <a:pt x="78" y="17"/>
                    <a:pt x="76" y="27"/>
                  </a:cubicBezTo>
                  <a:cubicBezTo>
                    <a:pt x="69" y="62"/>
                    <a:pt x="40" y="100"/>
                    <a:pt x="0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2" name="Freeform 46">
              <a:extLst>
                <a:ext uri="{FF2B5EF4-FFF2-40B4-BE49-F238E27FC236}">
                  <a16:creationId xmlns:a16="http://schemas.microsoft.com/office/drawing/2014/main" id="{9827545C-C1A7-4363-BA92-91198AA6E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7913" y="4678363"/>
              <a:ext cx="276225" cy="452438"/>
            </a:xfrm>
            <a:custGeom>
              <a:avLst/>
              <a:gdLst>
                <a:gd name="T0" fmla="*/ 0 w 84"/>
                <a:gd name="T1" fmla="*/ 1 h 137"/>
                <a:gd name="T2" fmla="*/ 67 w 84"/>
                <a:gd name="T3" fmla="*/ 1 h 137"/>
                <a:gd name="T4" fmla="*/ 82 w 84"/>
                <a:gd name="T5" fmla="*/ 27 h 137"/>
                <a:gd name="T6" fmla="*/ 33 w 84"/>
                <a:gd name="T7" fmla="*/ 3 h 137"/>
                <a:gd name="T8" fmla="*/ 20 w 84"/>
                <a:gd name="T9" fmla="*/ 16 h 137"/>
                <a:gd name="T10" fmla="*/ 20 w 84"/>
                <a:gd name="T11" fmla="*/ 59 h 137"/>
                <a:gd name="T12" fmla="*/ 62 w 84"/>
                <a:gd name="T13" fmla="*/ 42 h 137"/>
                <a:gd name="T14" fmla="*/ 62 w 84"/>
                <a:gd name="T15" fmla="*/ 83 h 137"/>
                <a:gd name="T16" fmla="*/ 21 w 84"/>
                <a:gd name="T17" fmla="*/ 67 h 137"/>
                <a:gd name="T18" fmla="*/ 21 w 84"/>
                <a:gd name="T19" fmla="*/ 124 h 137"/>
                <a:gd name="T20" fmla="*/ 30 w 84"/>
                <a:gd name="T21" fmla="*/ 133 h 137"/>
                <a:gd name="T22" fmla="*/ 83 w 84"/>
                <a:gd name="T23" fmla="*/ 107 h 137"/>
                <a:gd name="T24" fmla="*/ 56 w 84"/>
                <a:gd name="T25" fmla="*/ 136 h 137"/>
                <a:gd name="T26" fmla="*/ 0 w 84"/>
                <a:gd name="T27" fmla="*/ 136 h 137"/>
                <a:gd name="T28" fmla="*/ 0 w 84"/>
                <a:gd name="T29" fmla="*/ 1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137">
                  <a:moveTo>
                    <a:pt x="0" y="1"/>
                  </a:moveTo>
                  <a:cubicBezTo>
                    <a:pt x="23" y="1"/>
                    <a:pt x="45" y="0"/>
                    <a:pt x="67" y="1"/>
                  </a:cubicBezTo>
                  <a:cubicBezTo>
                    <a:pt x="84" y="2"/>
                    <a:pt x="77" y="17"/>
                    <a:pt x="82" y="27"/>
                  </a:cubicBezTo>
                  <a:cubicBezTo>
                    <a:pt x="70" y="8"/>
                    <a:pt x="54" y="1"/>
                    <a:pt x="33" y="3"/>
                  </a:cubicBezTo>
                  <a:cubicBezTo>
                    <a:pt x="24" y="4"/>
                    <a:pt x="20" y="7"/>
                    <a:pt x="20" y="16"/>
                  </a:cubicBezTo>
                  <a:cubicBezTo>
                    <a:pt x="21" y="30"/>
                    <a:pt x="20" y="45"/>
                    <a:pt x="20" y="59"/>
                  </a:cubicBezTo>
                  <a:cubicBezTo>
                    <a:pt x="49" y="65"/>
                    <a:pt x="54" y="63"/>
                    <a:pt x="62" y="42"/>
                  </a:cubicBezTo>
                  <a:cubicBezTo>
                    <a:pt x="62" y="57"/>
                    <a:pt x="62" y="70"/>
                    <a:pt x="62" y="83"/>
                  </a:cubicBezTo>
                  <a:cubicBezTo>
                    <a:pt x="53" y="64"/>
                    <a:pt x="51" y="64"/>
                    <a:pt x="21" y="67"/>
                  </a:cubicBezTo>
                  <a:cubicBezTo>
                    <a:pt x="21" y="86"/>
                    <a:pt x="20" y="105"/>
                    <a:pt x="21" y="124"/>
                  </a:cubicBezTo>
                  <a:cubicBezTo>
                    <a:pt x="21" y="127"/>
                    <a:pt x="27" y="132"/>
                    <a:pt x="30" y="133"/>
                  </a:cubicBezTo>
                  <a:cubicBezTo>
                    <a:pt x="57" y="137"/>
                    <a:pt x="69" y="130"/>
                    <a:pt x="83" y="107"/>
                  </a:cubicBezTo>
                  <a:cubicBezTo>
                    <a:pt x="84" y="132"/>
                    <a:pt x="80" y="136"/>
                    <a:pt x="56" y="136"/>
                  </a:cubicBezTo>
                  <a:cubicBezTo>
                    <a:pt x="38" y="136"/>
                    <a:pt x="19" y="136"/>
                    <a:pt x="0" y="136"/>
                  </a:cubicBezTo>
                  <a:cubicBezTo>
                    <a:pt x="12" y="124"/>
                    <a:pt x="12" y="14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3" name="Freeform 47">
              <a:extLst>
                <a:ext uri="{FF2B5EF4-FFF2-40B4-BE49-F238E27FC236}">
                  <a16:creationId xmlns:a16="http://schemas.microsoft.com/office/drawing/2014/main" id="{E9D4DF2F-21F3-4913-92D8-C761D18A5C87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6413" y="4662488"/>
              <a:ext cx="296863" cy="484188"/>
            </a:xfrm>
            <a:custGeom>
              <a:avLst/>
              <a:gdLst>
                <a:gd name="T0" fmla="*/ 9 w 90"/>
                <a:gd name="T1" fmla="*/ 138 h 147"/>
                <a:gd name="T2" fmla="*/ 4 w 90"/>
                <a:gd name="T3" fmla="*/ 106 h 147"/>
                <a:gd name="T4" fmla="*/ 7 w 90"/>
                <a:gd name="T5" fmla="*/ 105 h 147"/>
                <a:gd name="T6" fmla="*/ 17 w 90"/>
                <a:gd name="T7" fmla="*/ 124 h 147"/>
                <a:gd name="T8" fmla="*/ 54 w 90"/>
                <a:gd name="T9" fmla="*/ 137 h 147"/>
                <a:gd name="T10" fmla="*/ 72 w 90"/>
                <a:gd name="T11" fmla="*/ 117 h 147"/>
                <a:gd name="T12" fmla="*/ 57 w 90"/>
                <a:gd name="T13" fmla="*/ 84 h 147"/>
                <a:gd name="T14" fmla="*/ 27 w 90"/>
                <a:gd name="T15" fmla="*/ 68 h 147"/>
                <a:gd name="T16" fmla="*/ 8 w 90"/>
                <a:gd name="T17" fmla="*/ 26 h 147"/>
                <a:gd name="T18" fmla="*/ 53 w 90"/>
                <a:gd name="T19" fmla="*/ 5 h 147"/>
                <a:gd name="T20" fmla="*/ 78 w 90"/>
                <a:gd name="T21" fmla="*/ 10 h 147"/>
                <a:gd name="T22" fmla="*/ 79 w 90"/>
                <a:gd name="T23" fmla="*/ 34 h 147"/>
                <a:gd name="T24" fmla="*/ 76 w 90"/>
                <a:gd name="T25" fmla="*/ 34 h 147"/>
                <a:gd name="T26" fmla="*/ 67 w 90"/>
                <a:gd name="T27" fmla="*/ 20 h 147"/>
                <a:gd name="T28" fmla="*/ 31 w 90"/>
                <a:gd name="T29" fmla="*/ 10 h 147"/>
                <a:gd name="T30" fmla="*/ 16 w 90"/>
                <a:gd name="T31" fmla="*/ 37 h 147"/>
                <a:gd name="T32" fmla="*/ 30 w 90"/>
                <a:gd name="T33" fmla="*/ 56 h 147"/>
                <a:gd name="T34" fmla="*/ 65 w 90"/>
                <a:gd name="T35" fmla="*/ 74 h 147"/>
                <a:gd name="T36" fmla="*/ 81 w 90"/>
                <a:gd name="T37" fmla="*/ 122 h 147"/>
                <a:gd name="T38" fmla="*/ 33 w 90"/>
                <a:gd name="T39" fmla="*/ 141 h 147"/>
                <a:gd name="T40" fmla="*/ 9 w 90"/>
                <a:gd name="T41" fmla="*/ 138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0" h="147">
                  <a:moveTo>
                    <a:pt x="9" y="138"/>
                  </a:moveTo>
                  <a:cubicBezTo>
                    <a:pt x="8" y="129"/>
                    <a:pt x="6" y="118"/>
                    <a:pt x="4" y="106"/>
                  </a:cubicBezTo>
                  <a:cubicBezTo>
                    <a:pt x="5" y="106"/>
                    <a:pt x="6" y="106"/>
                    <a:pt x="7" y="105"/>
                  </a:cubicBezTo>
                  <a:cubicBezTo>
                    <a:pt x="10" y="112"/>
                    <a:pt x="13" y="118"/>
                    <a:pt x="17" y="124"/>
                  </a:cubicBezTo>
                  <a:cubicBezTo>
                    <a:pt x="26" y="137"/>
                    <a:pt x="40" y="142"/>
                    <a:pt x="54" y="137"/>
                  </a:cubicBezTo>
                  <a:cubicBezTo>
                    <a:pt x="62" y="135"/>
                    <a:pt x="70" y="125"/>
                    <a:pt x="72" y="117"/>
                  </a:cubicBezTo>
                  <a:cubicBezTo>
                    <a:pt x="77" y="103"/>
                    <a:pt x="71" y="91"/>
                    <a:pt x="57" y="84"/>
                  </a:cubicBezTo>
                  <a:cubicBezTo>
                    <a:pt x="47" y="78"/>
                    <a:pt x="37" y="73"/>
                    <a:pt x="27" y="68"/>
                  </a:cubicBezTo>
                  <a:cubicBezTo>
                    <a:pt x="7" y="57"/>
                    <a:pt x="0" y="43"/>
                    <a:pt x="8" y="26"/>
                  </a:cubicBezTo>
                  <a:cubicBezTo>
                    <a:pt x="15" y="8"/>
                    <a:pt x="34" y="0"/>
                    <a:pt x="53" y="5"/>
                  </a:cubicBezTo>
                  <a:cubicBezTo>
                    <a:pt x="61" y="7"/>
                    <a:pt x="68" y="8"/>
                    <a:pt x="78" y="10"/>
                  </a:cubicBezTo>
                  <a:cubicBezTo>
                    <a:pt x="78" y="17"/>
                    <a:pt x="78" y="25"/>
                    <a:pt x="79" y="34"/>
                  </a:cubicBezTo>
                  <a:cubicBezTo>
                    <a:pt x="78" y="34"/>
                    <a:pt x="77" y="34"/>
                    <a:pt x="76" y="34"/>
                  </a:cubicBezTo>
                  <a:cubicBezTo>
                    <a:pt x="73" y="30"/>
                    <a:pt x="70" y="25"/>
                    <a:pt x="67" y="20"/>
                  </a:cubicBezTo>
                  <a:cubicBezTo>
                    <a:pt x="59" y="10"/>
                    <a:pt x="43" y="5"/>
                    <a:pt x="31" y="10"/>
                  </a:cubicBezTo>
                  <a:cubicBezTo>
                    <a:pt x="18" y="15"/>
                    <a:pt x="13" y="25"/>
                    <a:pt x="16" y="37"/>
                  </a:cubicBezTo>
                  <a:cubicBezTo>
                    <a:pt x="18" y="44"/>
                    <a:pt x="24" y="52"/>
                    <a:pt x="30" y="56"/>
                  </a:cubicBezTo>
                  <a:cubicBezTo>
                    <a:pt x="41" y="63"/>
                    <a:pt x="53" y="67"/>
                    <a:pt x="65" y="74"/>
                  </a:cubicBezTo>
                  <a:cubicBezTo>
                    <a:pt x="83" y="85"/>
                    <a:pt x="90" y="105"/>
                    <a:pt x="81" y="122"/>
                  </a:cubicBezTo>
                  <a:cubicBezTo>
                    <a:pt x="73" y="140"/>
                    <a:pt x="54" y="147"/>
                    <a:pt x="33" y="141"/>
                  </a:cubicBezTo>
                  <a:cubicBezTo>
                    <a:pt x="26" y="139"/>
                    <a:pt x="19" y="139"/>
                    <a:pt x="9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4" name="Freeform 48">
              <a:extLst>
                <a:ext uri="{FF2B5EF4-FFF2-40B4-BE49-F238E27FC236}">
                  <a16:creationId xmlns:a16="http://schemas.microsoft.com/office/drawing/2014/main" id="{A5D5E63B-4E43-4D6B-95C1-D1C30BDE38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0426" y="4668838"/>
              <a:ext cx="280988" cy="458788"/>
            </a:xfrm>
            <a:custGeom>
              <a:avLst/>
              <a:gdLst>
                <a:gd name="T0" fmla="*/ 85 w 85"/>
                <a:gd name="T1" fmla="*/ 139 h 139"/>
                <a:gd name="T2" fmla="*/ 62 w 85"/>
                <a:gd name="T3" fmla="*/ 139 h 139"/>
                <a:gd name="T4" fmla="*/ 65 w 85"/>
                <a:gd name="T5" fmla="*/ 124 h 139"/>
                <a:gd name="T6" fmla="*/ 62 w 85"/>
                <a:gd name="T7" fmla="*/ 108 h 139"/>
                <a:gd name="T8" fmla="*/ 26 w 85"/>
                <a:gd name="T9" fmla="*/ 88 h 139"/>
                <a:gd name="T10" fmla="*/ 22 w 85"/>
                <a:gd name="T11" fmla="*/ 90 h 139"/>
                <a:gd name="T12" fmla="*/ 20 w 85"/>
                <a:gd name="T13" fmla="*/ 139 h 139"/>
                <a:gd name="T14" fmla="*/ 0 w 85"/>
                <a:gd name="T15" fmla="*/ 139 h 139"/>
                <a:gd name="T16" fmla="*/ 8 w 85"/>
                <a:gd name="T17" fmla="*/ 116 h 139"/>
                <a:gd name="T18" fmla="*/ 35 w 85"/>
                <a:gd name="T19" fmla="*/ 12 h 139"/>
                <a:gd name="T20" fmla="*/ 44 w 85"/>
                <a:gd name="T21" fmla="*/ 0 h 139"/>
                <a:gd name="T22" fmla="*/ 48 w 85"/>
                <a:gd name="T23" fmla="*/ 1 h 139"/>
                <a:gd name="T24" fmla="*/ 74 w 85"/>
                <a:gd name="T25" fmla="*/ 107 h 139"/>
                <a:gd name="T26" fmla="*/ 85 w 85"/>
                <a:gd name="T27" fmla="*/ 139 h 139"/>
                <a:gd name="T28" fmla="*/ 57 w 85"/>
                <a:gd name="T29" fmla="*/ 84 h 139"/>
                <a:gd name="T30" fmla="*/ 41 w 85"/>
                <a:gd name="T31" fmla="*/ 21 h 139"/>
                <a:gd name="T32" fmla="*/ 39 w 85"/>
                <a:gd name="T33" fmla="*/ 21 h 139"/>
                <a:gd name="T34" fmla="*/ 23 w 85"/>
                <a:gd name="T35" fmla="*/ 84 h 139"/>
                <a:gd name="T36" fmla="*/ 57 w 85"/>
                <a:gd name="T37" fmla="*/ 84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5" h="139">
                  <a:moveTo>
                    <a:pt x="85" y="139"/>
                  </a:moveTo>
                  <a:cubicBezTo>
                    <a:pt x="79" y="139"/>
                    <a:pt x="70" y="139"/>
                    <a:pt x="62" y="139"/>
                  </a:cubicBezTo>
                  <a:cubicBezTo>
                    <a:pt x="63" y="134"/>
                    <a:pt x="65" y="129"/>
                    <a:pt x="65" y="124"/>
                  </a:cubicBezTo>
                  <a:cubicBezTo>
                    <a:pt x="65" y="119"/>
                    <a:pt x="63" y="114"/>
                    <a:pt x="62" y="108"/>
                  </a:cubicBezTo>
                  <a:cubicBezTo>
                    <a:pt x="58" y="89"/>
                    <a:pt x="45" y="82"/>
                    <a:pt x="26" y="88"/>
                  </a:cubicBezTo>
                  <a:cubicBezTo>
                    <a:pt x="25" y="89"/>
                    <a:pt x="23" y="89"/>
                    <a:pt x="22" y="90"/>
                  </a:cubicBezTo>
                  <a:cubicBezTo>
                    <a:pt x="15" y="97"/>
                    <a:pt x="13" y="130"/>
                    <a:pt x="20" y="139"/>
                  </a:cubicBezTo>
                  <a:cubicBezTo>
                    <a:pt x="12" y="139"/>
                    <a:pt x="5" y="139"/>
                    <a:pt x="0" y="139"/>
                  </a:cubicBezTo>
                  <a:cubicBezTo>
                    <a:pt x="2" y="131"/>
                    <a:pt x="6" y="124"/>
                    <a:pt x="8" y="116"/>
                  </a:cubicBezTo>
                  <a:cubicBezTo>
                    <a:pt x="17" y="82"/>
                    <a:pt x="26" y="47"/>
                    <a:pt x="35" y="12"/>
                  </a:cubicBezTo>
                  <a:cubicBezTo>
                    <a:pt x="37" y="7"/>
                    <a:pt x="41" y="4"/>
                    <a:pt x="44" y="0"/>
                  </a:cubicBezTo>
                  <a:cubicBezTo>
                    <a:pt x="46" y="0"/>
                    <a:pt x="47" y="1"/>
                    <a:pt x="48" y="1"/>
                  </a:cubicBezTo>
                  <a:cubicBezTo>
                    <a:pt x="57" y="36"/>
                    <a:pt x="65" y="72"/>
                    <a:pt x="74" y="107"/>
                  </a:cubicBezTo>
                  <a:cubicBezTo>
                    <a:pt x="77" y="118"/>
                    <a:pt x="81" y="128"/>
                    <a:pt x="85" y="139"/>
                  </a:cubicBezTo>
                  <a:close/>
                  <a:moveTo>
                    <a:pt x="57" y="84"/>
                  </a:moveTo>
                  <a:cubicBezTo>
                    <a:pt x="52" y="62"/>
                    <a:pt x="47" y="41"/>
                    <a:pt x="41" y="21"/>
                  </a:cubicBezTo>
                  <a:cubicBezTo>
                    <a:pt x="40" y="21"/>
                    <a:pt x="40" y="21"/>
                    <a:pt x="39" y="21"/>
                  </a:cubicBezTo>
                  <a:cubicBezTo>
                    <a:pt x="33" y="42"/>
                    <a:pt x="28" y="63"/>
                    <a:pt x="23" y="84"/>
                  </a:cubicBezTo>
                  <a:cubicBezTo>
                    <a:pt x="34" y="84"/>
                    <a:pt x="45" y="84"/>
                    <a:pt x="57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5" name="Freeform 49">
              <a:extLst>
                <a:ext uri="{FF2B5EF4-FFF2-40B4-BE49-F238E27FC236}">
                  <a16:creationId xmlns:a16="http://schemas.microsoft.com/office/drawing/2014/main" id="{2E88298A-F0F3-48F1-9B27-7DEBC835558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2338" y="4681538"/>
              <a:ext cx="265113" cy="455613"/>
            </a:xfrm>
            <a:custGeom>
              <a:avLst/>
              <a:gdLst>
                <a:gd name="T0" fmla="*/ 0 w 80"/>
                <a:gd name="T1" fmla="*/ 0 h 138"/>
                <a:gd name="T2" fmla="*/ 22 w 80"/>
                <a:gd name="T3" fmla="*/ 0 h 138"/>
                <a:gd name="T4" fmla="*/ 17 w 80"/>
                <a:gd name="T5" fmla="*/ 16 h 138"/>
                <a:gd name="T6" fmla="*/ 17 w 80"/>
                <a:gd name="T7" fmla="*/ 106 h 138"/>
                <a:gd name="T8" fmla="*/ 37 w 80"/>
                <a:gd name="T9" fmla="*/ 132 h 138"/>
                <a:gd name="T10" fmla="*/ 69 w 80"/>
                <a:gd name="T11" fmla="*/ 114 h 138"/>
                <a:gd name="T12" fmla="*/ 72 w 80"/>
                <a:gd name="T13" fmla="*/ 96 h 138"/>
                <a:gd name="T14" fmla="*/ 72 w 80"/>
                <a:gd name="T15" fmla="*/ 20 h 138"/>
                <a:gd name="T16" fmla="*/ 66 w 80"/>
                <a:gd name="T17" fmla="*/ 0 h 138"/>
                <a:gd name="T18" fmla="*/ 80 w 80"/>
                <a:gd name="T19" fmla="*/ 0 h 138"/>
                <a:gd name="T20" fmla="*/ 75 w 80"/>
                <a:gd name="T21" fmla="*/ 20 h 138"/>
                <a:gd name="T22" fmla="*/ 75 w 80"/>
                <a:gd name="T23" fmla="*/ 103 h 138"/>
                <a:gd name="T24" fmla="*/ 42 w 80"/>
                <a:gd name="T25" fmla="*/ 137 h 138"/>
                <a:gd name="T26" fmla="*/ 5 w 80"/>
                <a:gd name="T27" fmla="*/ 105 h 138"/>
                <a:gd name="T28" fmla="*/ 4 w 80"/>
                <a:gd name="T29" fmla="*/ 20 h 138"/>
                <a:gd name="T30" fmla="*/ 0 w 80"/>
                <a:gd name="T31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138">
                  <a:moveTo>
                    <a:pt x="0" y="0"/>
                  </a:moveTo>
                  <a:cubicBezTo>
                    <a:pt x="6" y="0"/>
                    <a:pt x="15" y="0"/>
                    <a:pt x="22" y="0"/>
                  </a:cubicBezTo>
                  <a:cubicBezTo>
                    <a:pt x="20" y="6"/>
                    <a:pt x="17" y="11"/>
                    <a:pt x="17" y="16"/>
                  </a:cubicBezTo>
                  <a:cubicBezTo>
                    <a:pt x="17" y="46"/>
                    <a:pt x="17" y="76"/>
                    <a:pt x="17" y="106"/>
                  </a:cubicBezTo>
                  <a:cubicBezTo>
                    <a:pt x="17" y="120"/>
                    <a:pt x="23" y="129"/>
                    <a:pt x="37" y="132"/>
                  </a:cubicBezTo>
                  <a:cubicBezTo>
                    <a:pt x="49" y="135"/>
                    <a:pt x="65" y="126"/>
                    <a:pt x="69" y="114"/>
                  </a:cubicBezTo>
                  <a:cubicBezTo>
                    <a:pt x="71" y="108"/>
                    <a:pt x="72" y="102"/>
                    <a:pt x="72" y="96"/>
                  </a:cubicBezTo>
                  <a:cubicBezTo>
                    <a:pt x="72" y="71"/>
                    <a:pt x="72" y="45"/>
                    <a:pt x="72" y="20"/>
                  </a:cubicBezTo>
                  <a:cubicBezTo>
                    <a:pt x="72" y="13"/>
                    <a:pt x="68" y="7"/>
                    <a:pt x="66" y="0"/>
                  </a:cubicBezTo>
                  <a:cubicBezTo>
                    <a:pt x="70" y="0"/>
                    <a:pt x="76" y="0"/>
                    <a:pt x="80" y="0"/>
                  </a:cubicBezTo>
                  <a:cubicBezTo>
                    <a:pt x="78" y="7"/>
                    <a:pt x="75" y="14"/>
                    <a:pt x="75" y="20"/>
                  </a:cubicBezTo>
                  <a:cubicBezTo>
                    <a:pt x="74" y="48"/>
                    <a:pt x="75" y="75"/>
                    <a:pt x="75" y="103"/>
                  </a:cubicBezTo>
                  <a:cubicBezTo>
                    <a:pt x="74" y="123"/>
                    <a:pt x="62" y="136"/>
                    <a:pt x="42" y="137"/>
                  </a:cubicBezTo>
                  <a:cubicBezTo>
                    <a:pt x="20" y="138"/>
                    <a:pt x="6" y="127"/>
                    <a:pt x="5" y="105"/>
                  </a:cubicBezTo>
                  <a:cubicBezTo>
                    <a:pt x="4" y="77"/>
                    <a:pt x="5" y="49"/>
                    <a:pt x="4" y="20"/>
                  </a:cubicBezTo>
                  <a:cubicBezTo>
                    <a:pt x="4" y="13"/>
                    <a:pt x="2" y="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6" name="Freeform 50">
              <a:extLst>
                <a:ext uri="{FF2B5EF4-FFF2-40B4-BE49-F238E27FC236}">
                  <a16:creationId xmlns:a16="http://schemas.microsoft.com/office/drawing/2014/main" id="{46A69F70-B12D-4F1C-BC7C-1EDF1F6E5D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151" y="4681538"/>
              <a:ext cx="285750" cy="446088"/>
            </a:xfrm>
            <a:custGeom>
              <a:avLst/>
              <a:gdLst>
                <a:gd name="T0" fmla="*/ 65 w 87"/>
                <a:gd name="T1" fmla="*/ 43 h 135"/>
                <a:gd name="T2" fmla="*/ 65 w 87"/>
                <a:gd name="T3" fmla="*/ 82 h 135"/>
                <a:gd name="T4" fmla="*/ 47 w 87"/>
                <a:gd name="T5" fmla="*/ 66 h 135"/>
                <a:gd name="T6" fmla="*/ 19 w 87"/>
                <a:gd name="T7" fmla="*/ 66 h 135"/>
                <a:gd name="T8" fmla="*/ 25 w 87"/>
                <a:gd name="T9" fmla="*/ 135 h 135"/>
                <a:gd name="T10" fmla="*/ 0 w 87"/>
                <a:gd name="T11" fmla="*/ 135 h 135"/>
                <a:gd name="T12" fmla="*/ 7 w 87"/>
                <a:gd name="T13" fmla="*/ 120 h 135"/>
                <a:gd name="T14" fmla="*/ 7 w 87"/>
                <a:gd name="T15" fmla="*/ 16 h 135"/>
                <a:gd name="T16" fmla="*/ 1 w 87"/>
                <a:gd name="T17" fmla="*/ 0 h 135"/>
                <a:gd name="T18" fmla="*/ 78 w 87"/>
                <a:gd name="T19" fmla="*/ 0 h 135"/>
                <a:gd name="T20" fmla="*/ 87 w 87"/>
                <a:gd name="T21" fmla="*/ 26 h 135"/>
                <a:gd name="T22" fmla="*/ 31 w 87"/>
                <a:gd name="T23" fmla="*/ 3 h 135"/>
                <a:gd name="T24" fmla="*/ 20 w 87"/>
                <a:gd name="T25" fmla="*/ 12 h 135"/>
                <a:gd name="T26" fmla="*/ 20 w 87"/>
                <a:gd name="T27" fmla="*/ 60 h 135"/>
                <a:gd name="T28" fmla="*/ 65 w 87"/>
                <a:gd name="T29" fmla="*/ 43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7" h="135">
                  <a:moveTo>
                    <a:pt x="65" y="43"/>
                  </a:moveTo>
                  <a:cubicBezTo>
                    <a:pt x="65" y="59"/>
                    <a:pt x="65" y="71"/>
                    <a:pt x="65" y="82"/>
                  </a:cubicBezTo>
                  <a:cubicBezTo>
                    <a:pt x="60" y="77"/>
                    <a:pt x="55" y="69"/>
                    <a:pt x="47" y="66"/>
                  </a:cubicBezTo>
                  <a:cubicBezTo>
                    <a:pt x="40" y="63"/>
                    <a:pt x="30" y="66"/>
                    <a:pt x="19" y="66"/>
                  </a:cubicBezTo>
                  <a:cubicBezTo>
                    <a:pt x="23" y="89"/>
                    <a:pt x="13" y="113"/>
                    <a:pt x="25" y="135"/>
                  </a:cubicBezTo>
                  <a:cubicBezTo>
                    <a:pt x="18" y="135"/>
                    <a:pt x="8" y="135"/>
                    <a:pt x="0" y="135"/>
                  </a:cubicBezTo>
                  <a:cubicBezTo>
                    <a:pt x="3" y="130"/>
                    <a:pt x="7" y="125"/>
                    <a:pt x="7" y="120"/>
                  </a:cubicBezTo>
                  <a:cubicBezTo>
                    <a:pt x="8" y="85"/>
                    <a:pt x="8" y="51"/>
                    <a:pt x="7" y="16"/>
                  </a:cubicBezTo>
                  <a:cubicBezTo>
                    <a:pt x="7" y="11"/>
                    <a:pt x="3" y="5"/>
                    <a:pt x="1" y="0"/>
                  </a:cubicBezTo>
                  <a:cubicBezTo>
                    <a:pt x="25" y="0"/>
                    <a:pt x="51" y="0"/>
                    <a:pt x="78" y="0"/>
                  </a:cubicBezTo>
                  <a:cubicBezTo>
                    <a:pt x="81" y="9"/>
                    <a:pt x="84" y="17"/>
                    <a:pt x="87" y="26"/>
                  </a:cubicBezTo>
                  <a:cubicBezTo>
                    <a:pt x="72" y="6"/>
                    <a:pt x="53" y="0"/>
                    <a:pt x="31" y="3"/>
                  </a:cubicBezTo>
                  <a:cubicBezTo>
                    <a:pt x="27" y="3"/>
                    <a:pt x="20" y="8"/>
                    <a:pt x="20" y="12"/>
                  </a:cubicBezTo>
                  <a:cubicBezTo>
                    <a:pt x="19" y="28"/>
                    <a:pt x="20" y="44"/>
                    <a:pt x="20" y="60"/>
                  </a:cubicBezTo>
                  <a:cubicBezTo>
                    <a:pt x="48" y="65"/>
                    <a:pt x="57" y="62"/>
                    <a:pt x="65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7" name="Freeform 51">
              <a:extLst>
                <a:ext uri="{FF2B5EF4-FFF2-40B4-BE49-F238E27FC236}">
                  <a16:creationId xmlns:a16="http://schemas.microsoft.com/office/drawing/2014/main" id="{4F87D4E3-31E9-4D23-8F6A-06DB99FAD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7551" y="4681538"/>
              <a:ext cx="263525" cy="446088"/>
            </a:xfrm>
            <a:custGeom>
              <a:avLst/>
              <a:gdLst>
                <a:gd name="T0" fmla="*/ 66 w 80"/>
                <a:gd name="T1" fmla="*/ 0 h 135"/>
                <a:gd name="T2" fmla="*/ 80 w 80"/>
                <a:gd name="T3" fmla="*/ 0 h 135"/>
                <a:gd name="T4" fmla="*/ 64 w 80"/>
                <a:gd name="T5" fmla="*/ 53 h 135"/>
                <a:gd name="T6" fmla="*/ 38 w 80"/>
                <a:gd name="T7" fmla="*/ 135 h 135"/>
                <a:gd name="T8" fmla="*/ 28 w 80"/>
                <a:gd name="T9" fmla="*/ 101 h 135"/>
                <a:gd name="T10" fmla="*/ 8 w 80"/>
                <a:gd name="T11" fmla="*/ 20 h 135"/>
                <a:gd name="T12" fmla="*/ 0 w 80"/>
                <a:gd name="T13" fmla="*/ 0 h 135"/>
                <a:gd name="T14" fmla="*/ 22 w 80"/>
                <a:gd name="T15" fmla="*/ 0 h 135"/>
                <a:gd name="T16" fmla="*/ 20 w 80"/>
                <a:gd name="T17" fmla="*/ 15 h 135"/>
                <a:gd name="T18" fmla="*/ 42 w 80"/>
                <a:gd name="T19" fmla="*/ 105 h 135"/>
                <a:gd name="T20" fmla="*/ 46 w 80"/>
                <a:gd name="T21" fmla="*/ 94 h 135"/>
                <a:gd name="T22" fmla="*/ 67 w 80"/>
                <a:gd name="T23" fmla="*/ 19 h 135"/>
                <a:gd name="T24" fmla="*/ 66 w 80"/>
                <a:gd name="T25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135">
                  <a:moveTo>
                    <a:pt x="66" y="0"/>
                  </a:moveTo>
                  <a:cubicBezTo>
                    <a:pt x="70" y="0"/>
                    <a:pt x="77" y="0"/>
                    <a:pt x="80" y="0"/>
                  </a:cubicBezTo>
                  <a:cubicBezTo>
                    <a:pt x="75" y="17"/>
                    <a:pt x="69" y="35"/>
                    <a:pt x="64" y="53"/>
                  </a:cubicBezTo>
                  <a:cubicBezTo>
                    <a:pt x="56" y="80"/>
                    <a:pt x="49" y="107"/>
                    <a:pt x="38" y="135"/>
                  </a:cubicBezTo>
                  <a:cubicBezTo>
                    <a:pt x="35" y="123"/>
                    <a:pt x="31" y="112"/>
                    <a:pt x="28" y="101"/>
                  </a:cubicBezTo>
                  <a:cubicBezTo>
                    <a:pt x="22" y="74"/>
                    <a:pt x="15" y="47"/>
                    <a:pt x="8" y="20"/>
                  </a:cubicBezTo>
                  <a:cubicBezTo>
                    <a:pt x="7" y="13"/>
                    <a:pt x="3" y="7"/>
                    <a:pt x="0" y="0"/>
                  </a:cubicBezTo>
                  <a:cubicBezTo>
                    <a:pt x="7" y="0"/>
                    <a:pt x="16" y="0"/>
                    <a:pt x="22" y="0"/>
                  </a:cubicBezTo>
                  <a:cubicBezTo>
                    <a:pt x="22" y="5"/>
                    <a:pt x="19" y="11"/>
                    <a:pt x="20" y="15"/>
                  </a:cubicBezTo>
                  <a:cubicBezTo>
                    <a:pt x="27" y="44"/>
                    <a:pt x="34" y="73"/>
                    <a:pt x="42" y="105"/>
                  </a:cubicBezTo>
                  <a:cubicBezTo>
                    <a:pt x="44" y="99"/>
                    <a:pt x="46" y="97"/>
                    <a:pt x="46" y="94"/>
                  </a:cubicBezTo>
                  <a:cubicBezTo>
                    <a:pt x="53" y="69"/>
                    <a:pt x="61" y="44"/>
                    <a:pt x="67" y="19"/>
                  </a:cubicBezTo>
                  <a:cubicBezTo>
                    <a:pt x="68" y="14"/>
                    <a:pt x="66" y="7"/>
                    <a:pt x="6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8" name="Freeform 52">
              <a:extLst>
                <a:ext uri="{FF2B5EF4-FFF2-40B4-BE49-F238E27FC236}">
                  <a16:creationId xmlns:a16="http://schemas.microsoft.com/office/drawing/2014/main" id="{868F80AA-AB36-4C15-9949-21DB82D7D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8751" y="4681538"/>
              <a:ext cx="260350" cy="452438"/>
            </a:xfrm>
            <a:custGeom>
              <a:avLst/>
              <a:gdLst>
                <a:gd name="T0" fmla="*/ 0 w 79"/>
                <a:gd name="T1" fmla="*/ 0 h 137"/>
                <a:gd name="T2" fmla="*/ 22 w 79"/>
                <a:gd name="T3" fmla="*/ 0 h 137"/>
                <a:gd name="T4" fmla="*/ 17 w 79"/>
                <a:gd name="T5" fmla="*/ 18 h 137"/>
                <a:gd name="T6" fmla="*/ 17 w 79"/>
                <a:gd name="T7" fmla="*/ 103 h 137"/>
                <a:gd name="T8" fmla="*/ 40 w 79"/>
                <a:gd name="T9" fmla="*/ 132 h 137"/>
                <a:gd name="T10" fmla="*/ 71 w 79"/>
                <a:gd name="T11" fmla="*/ 106 h 137"/>
                <a:gd name="T12" fmla="*/ 71 w 79"/>
                <a:gd name="T13" fmla="*/ 12 h 137"/>
                <a:gd name="T14" fmla="*/ 64 w 79"/>
                <a:gd name="T15" fmla="*/ 0 h 137"/>
                <a:gd name="T16" fmla="*/ 79 w 79"/>
                <a:gd name="T17" fmla="*/ 0 h 137"/>
                <a:gd name="T18" fmla="*/ 74 w 79"/>
                <a:gd name="T19" fmla="*/ 22 h 137"/>
                <a:gd name="T20" fmla="*/ 74 w 79"/>
                <a:gd name="T21" fmla="*/ 103 h 137"/>
                <a:gd name="T22" fmla="*/ 39 w 79"/>
                <a:gd name="T23" fmla="*/ 137 h 137"/>
                <a:gd name="T24" fmla="*/ 5 w 79"/>
                <a:gd name="T25" fmla="*/ 103 h 137"/>
                <a:gd name="T26" fmla="*/ 4 w 79"/>
                <a:gd name="T27" fmla="*/ 19 h 137"/>
                <a:gd name="T28" fmla="*/ 0 w 79"/>
                <a:gd name="T2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" h="137">
                  <a:moveTo>
                    <a:pt x="0" y="0"/>
                  </a:moveTo>
                  <a:cubicBezTo>
                    <a:pt x="7" y="0"/>
                    <a:pt x="15" y="0"/>
                    <a:pt x="22" y="0"/>
                  </a:cubicBezTo>
                  <a:cubicBezTo>
                    <a:pt x="20" y="6"/>
                    <a:pt x="17" y="12"/>
                    <a:pt x="17" y="18"/>
                  </a:cubicBezTo>
                  <a:cubicBezTo>
                    <a:pt x="16" y="47"/>
                    <a:pt x="16" y="75"/>
                    <a:pt x="17" y="103"/>
                  </a:cubicBezTo>
                  <a:cubicBezTo>
                    <a:pt x="17" y="122"/>
                    <a:pt x="24" y="131"/>
                    <a:pt x="40" y="132"/>
                  </a:cubicBezTo>
                  <a:cubicBezTo>
                    <a:pt x="55" y="133"/>
                    <a:pt x="70" y="122"/>
                    <a:pt x="71" y="106"/>
                  </a:cubicBezTo>
                  <a:cubicBezTo>
                    <a:pt x="72" y="75"/>
                    <a:pt x="71" y="43"/>
                    <a:pt x="71" y="12"/>
                  </a:cubicBezTo>
                  <a:cubicBezTo>
                    <a:pt x="71" y="8"/>
                    <a:pt x="66" y="4"/>
                    <a:pt x="64" y="0"/>
                  </a:cubicBezTo>
                  <a:cubicBezTo>
                    <a:pt x="69" y="0"/>
                    <a:pt x="75" y="0"/>
                    <a:pt x="79" y="0"/>
                  </a:cubicBezTo>
                  <a:cubicBezTo>
                    <a:pt x="78" y="7"/>
                    <a:pt x="74" y="15"/>
                    <a:pt x="74" y="22"/>
                  </a:cubicBezTo>
                  <a:cubicBezTo>
                    <a:pt x="74" y="49"/>
                    <a:pt x="74" y="76"/>
                    <a:pt x="74" y="103"/>
                  </a:cubicBezTo>
                  <a:cubicBezTo>
                    <a:pt x="74" y="124"/>
                    <a:pt x="59" y="137"/>
                    <a:pt x="39" y="137"/>
                  </a:cubicBezTo>
                  <a:cubicBezTo>
                    <a:pt x="17" y="137"/>
                    <a:pt x="5" y="126"/>
                    <a:pt x="5" y="103"/>
                  </a:cubicBezTo>
                  <a:cubicBezTo>
                    <a:pt x="5" y="75"/>
                    <a:pt x="5" y="47"/>
                    <a:pt x="4" y="19"/>
                  </a:cubicBezTo>
                  <a:cubicBezTo>
                    <a:pt x="4" y="13"/>
                    <a:pt x="1" y="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9" name="Freeform 53">
              <a:extLst>
                <a:ext uri="{FF2B5EF4-FFF2-40B4-BE49-F238E27FC236}">
                  <a16:creationId xmlns:a16="http://schemas.microsoft.com/office/drawing/2014/main" id="{745D4EC6-ADC6-4D8B-AA33-C548CDF62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2376" y="4681538"/>
              <a:ext cx="288925" cy="442913"/>
            </a:xfrm>
            <a:custGeom>
              <a:avLst/>
              <a:gdLst>
                <a:gd name="T0" fmla="*/ 88 w 88"/>
                <a:gd name="T1" fmla="*/ 27 h 134"/>
                <a:gd name="T2" fmla="*/ 50 w 88"/>
                <a:gd name="T3" fmla="*/ 6 h 134"/>
                <a:gd name="T4" fmla="*/ 50 w 88"/>
                <a:gd name="T5" fmla="*/ 89 h 134"/>
                <a:gd name="T6" fmla="*/ 51 w 88"/>
                <a:gd name="T7" fmla="*/ 118 h 134"/>
                <a:gd name="T8" fmla="*/ 57 w 88"/>
                <a:gd name="T9" fmla="*/ 134 h 134"/>
                <a:gd name="T10" fmla="*/ 31 w 88"/>
                <a:gd name="T11" fmla="*/ 134 h 134"/>
                <a:gd name="T12" fmla="*/ 38 w 88"/>
                <a:gd name="T13" fmla="*/ 115 h 134"/>
                <a:gd name="T14" fmla="*/ 38 w 88"/>
                <a:gd name="T15" fmla="*/ 20 h 134"/>
                <a:gd name="T16" fmla="*/ 33 w 88"/>
                <a:gd name="T17" fmla="*/ 6 h 134"/>
                <a:gd name="T18" fmla="*/ 12 w 88"/>
                <a:gd name="T19" fmla="*/ 13 h 134"/>
                <a:gd name="T20" fmla="*/ 0 w 88"/>
                <a:gd name="T21" fmla="*/ 28 h 134"/>
                <a:gd name="T22" fmla="*/ 7 w 88"/>
                <a:gd name="T23" fmla="*/ 0 h 134"/>
                <a:gd name="T24" fmla="*/ 82 w 88"/>
                <a:gd name="T25" fmla="*/ 0 h 134"/>
                <a:gd name="T26" fmla="*/ 88 w 88"/>
                <a:gd name="T27" fmla="*/ 27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8" h="134">
                  <a:moveTo>
                    <a:pt x="88" y="27"/>
                  </a:moveTo>
                  <a:cubicBezTo>
                    <a:pt x="73" y="3"/>
                    <a:pt x="73" y="3"/>
                    <a:pt x="50" y="6"/>
                  </a:cubicBezTo>
                  <a:cubicBezTo>
                    <a:pt x="50" y="34"/>
                    <a:pt x="50" y="61"/>
                    <a:pt x="50" y="89"/>
                  </a:cubicBezTo>
                  <a:cubicBezTo>
                    <a:pt x="50" y="99"/>
                    <a:pt x="50" y="108"/>
                    <a:pt x="51" y="118"/>
                  </a:cubicBezTo>
                  <a:cubicBezTo>
                    <a:pt x="51" y="123"/>
                    <a:pt x="55" y="129"/>
                    <a:pt x="57" y="134"/>
                  </a:cubicBezTo>
                  <a:cubicBezTo>
                    <a:pt x="50" y="134"/>
                    <a:pt x="39" y="134"/>
                    <a:pt x="31" y="134"/>
                  </a:cubicBezTo>
                  <a:cubicBezTo>
                    <a:pt x="33" y="129"/>
                    <a:pt x="38" y="122"/>
                    <a:pt x="38" y="115"/>
                  </a:cubicBezTo>
                  <a:cubicBezTo>
                    <a:pt x="39" y="84"/>
                    <a:pt x="39" y="52"/>
                    <a:pt x="38" y="20"/>
                  </a:cubicBezTo>
                  <a:cubicBezTo>
                    <a:pt x="38" y="15"/>
                    <a:pt x="34" y="5"/>
                    <a:pt x="33" y="6"/>
                  </a:cubicBezTo>
                  <a:cubicBezTo>
                    <a:pt x="25" y="6"/>
                    <a:pt x="17" y="9"/>
                    <a:pt x="12" y="13"/>
                  </a:cubicBezTo>
                  <a:cubicBezTo>
                    <a:pt x="7" y="16"/>
                    <a:pt x="6" y="23"/>
                    <a:pt x="0" y="28"/>
                  </a:cubicBezTo>
                  <a:cubicBezTo>
                    <a:pt x="2" y="19"/>
                    <a:pt x="4" y="10"/>
                    <a:pt x="7" y="0"/>
                  </a:cubicBezTo>
                  <a:cubicBezTo>
                    <a:pt x="32" y="0"/>
                    <a:pt x="56" y="0"/>
                    <a:pt x="82" y="0"/>
                  </a:cubicBezTo>
                  <a:cubicBezTo>
                    <a:pt x="84" y="9"/>
                    <a:pt x="86" y="18"/>
                    <a:pt x="88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0" name="Freeform 54">
              <a:extLst>
                <a:ext uri="{FF2B5EF4-FFF2-40B4-BE49-F238E27FC236}">
                  <a16:creationId xmlns:a16="http://schemas.microsoft.com/office/drawing/2014/main" id="{F8F41FEE-093F-4C4C-ABFC-585D6D9ACA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7501" y="4681538"/>
              <a:ext cx="274638" cy="446088"/>
            </a:xfrm>
            <a:custGeom>
              <a:avLst/>
              <a:gdLst>
                <a:gd name="T0" fmla="*/ 62 w 83"/>
                <a:gd name="T1" fmla="*/ 135 h 135"/>
                <a:gd name="T2" fmla="*/ 28 w 83"/>
                <a:gd name="T3" fmla="*/ 135 h 135"/>
                <a:gd name="T4" fmla="*/ 36 w 83"/>
                <a:gd name="T5" fmla="*/ 115 h 135"/>
                <a:gd name="T6" fmla="*/ 0 w 83"/>
                <a:gd name="T7" fmla="*/ 0 h 135"/>
                <a:gd name="T8" fmla="*/ 21 w 83"/>
                <a:gd name="T9" fmla="*/ 0 h 135"/>
                <a:gd name="T10" fmla="*/ 43 w 83"/>
                <a:gd name="T11" fmla="*/ 71 h 135"/>
                <a:gd name="T12" fmla="*/ 63 w 83"/>
                <a:gd name="T13" fmla="*/ 0 h 135"/>
                <a:gd name="T14" fmla="*/ 83 w 83"/>
                <a:gd name="T15" fmla="*/ 0 h 135"/>
                <a:gd name="T16" fmla="*/ 62 w 83"/>
                <a:gd name="T17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135">
                  <a:moveTo>
                    <a:pt x="62" y="135"/>
                  </a:moveTo>
                  <a:cubicBezTo>
                    <a:pt x="47" y="135"/>
                    <a:pt x="36" y="135"/>
                    <a:pt x="28" y="135"/>
                  </a:cubicBezTo>
                  <a:cubicBezTo>
                    <a:pt x="31" y="129"/>
                    <a:pt x="35" y="122"/>
                    <a:pt x="36" y="115"/>
                  </a:cubicBezTo>
                  <a:cubicBezTo>
                    <a:pt x="37" y="86"/>
                    <a:pt x="17" y="24"/>
                    <a:pt x="0" y="0"/>
                  </a:cubicBezTo>
                  <a:cubicBezTo>
                    <a:pt x="8" y="0"/>
                    <a:pt x="17" y="0"/>
                    <a:pt x="21" y="0"/>
                  </a:cubicBezTo>
                  <a:cubicBezTo>
                    <a:pt x="20" y="27"/>
                    <a:pt x="35" y="48"/>
                    <a:pt x="43" y="71"/>
                  </a:cubicBezTo>
                  <a:cubicBezTo>
                    <a:pt x="51" y="48"/>
                    <a:pt x="69" y="28"/>
                    <a:pt x="63" y="0"/>
                  </a:cubicBezTo>
                  <a:cubicBezTo>
                    <a:pt x="68" y="0"/>
                    <a:pt x="76" y="0"/>
                    <a:pt x="83" y="0"/>
                  </a:cubicBezTo>
                  <a:cubicBezTo>
                    <a:pt x="51" y="35"/>
                    <a:pt x="34" y="124"/>
                    <a:pt x="62" y="1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1" name="Freeform 55">
              <a:extLst>
                <a:ext uri="{FF2B5EF4-FFF2-40B4-BE49-F238E27FC236}">
                  <a16:creationId xmlns:a16="http://schemas.microsoft.com/office/drawing/2014/main" id="{52E57B61-95FF-44B9-8294-E4F279B45F4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9163" y="4681538"/>
              <a:ext cx="203200" cy="442913"/>
            </a:xfrm>
            <a:custGeom>
              <a:avLst/>
              <a:gdLst>
                <a:gd name="T0" fmla="*/ 0 w 62"/>
                <a:gd name="T1" fmla="*/ 132 h 134"/>
                <a:gd name="T2" fmla="*/ 10 w 62"/>
                <a:gd name="T3" fmla="*/ 132 h 134"/>
                <a:gd name="T4" fmla="*/ 23 w 62"/>
                <a:gd name="T5" fmla="*/ 119 h 134"/>
                <a:gd name="T6" fmla="*/ 23 w 62"/>
                <a:gd name="T7" fmla="*/ 18 h 134"/>
                <a:gd name="T8" fmla="*/ 8 w 62"/>
                <a:gd name="T9" fmla="*/ 2 h 134"/>
                <a:gd name="T10" fmla="*/ 0 w 62"/>
                <a:gd name="T11" fmla="*/ 0 h 134"/>
                <a:gd name="T12" fmla="*/ 58 w 62"/>
                <a:gd name="T13" fmla="*/ 0 h 134"/>
                <a:gd name="T14" fmla="*/ 58 w 62"/>
                <a:gd name="T15" fmla="*/ 2 h 134"/>
                <a:gd name="T16" fmla="*/ 52 w 62"/>
                <a:gd name="T17" fmla="*/ 2 h 134"/>
                <a:gd name="T18" fmla="*/ 34 w 62"/>
                <a:gd name="T19" fmla="*/ 22 h 134"/>
                <a:gd name="T20" fmla="*/ 34 w 62"/>
                <a:gd name="T21" fmla="*/ 104 h 134"/>
                <a:gd name="T22" fmla="*/ 62 w 62"/>
                <a:gd name="T23" fmla="*/ 134 h 134"/>
                <a:gd name="T24" fmla="*/ 0 w 62"/>
                <a:gd name="T25" fmla="*/ 134 h 134"/>
                <a:gd name="T26" fmla="*/ 0 w 62"/>
                <a:gd name="T27" fmla="*/ 132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2" h="134">
                  <a:moveTo>
                    <a:pt x="0" y="132"/>
                  </a:moveTo>
                  <a:cubicBezTo>
                    <a:pt x="3" y="132"/>
                    <a:pt x="7" y="132"/>
                    <a:pt x="10" y="132"/>
                  </a:cubicBezTo>
                  <a:cubicBezTo>
                    <a:pt x="20" y="133"/>
                    <a:pt x="23" y="128"/>
                    <a:pt x="23" y="119"/>
                  </a:cubicBezTo>
                  <a:cubicBezTo>
                    <a:pt x="23" y="85"/>
                    <a:pt x="23" y="52"/>
                    <a:pt x="23" y="18"/>
                  </a:cubicBezTo>
                  <a:cubicBezTo>
                    <a:pt x="24" y="7"/>
                    <a:pt x="20" y="1"/>
                    <a:pt x="8" y="2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19" y="0"/>
                    <a:pt x="38" y="0"/>
                    <a:pt x="58" y="0"/>
                  </a:cubicBezTo>
                  <a:cubicBezTo>
                    <a:pt x="58" y="1"/>
                    <a:pt x="58" y="1"/>
                    <a:pt x="58" y="2"/>
                  </a:cubicBezTo>
                  <a:cubicBezTo>
                    <a:pt x="56" y="2"/>
                    <a:pt x="54" y="3"/>
                    <a:pt x="52" y="2"/>
                  </a:cubicBezTo>
                  <a:cubicBezTo>
                    <a:pt x="37" y="0"/>
                    <a:pt x="34" y="8"/>
                    <a:pt x="34" y="22"/>
                  </a:cubicBezTo>
                  <a:cubicBezTo>
                    <a:pt x="35" y="49"/>
                    <a:pt x="34" y="77"/>
                    <a:pt x="34" y="104"/>
                  </a:cubicBezTo>
                  <a:cubicBezTo>
                    <a:pt x="34" y="130"/>
                    <a:pt x="34" y="130"/>
                    <a:pt x="62" y="134"/>
                  </a:cubicBezTo>
                  <a:cubicBezTo>
                    <a:pt x="38" y="134"/>
                    <a:pt x="19" y="134"/>
                    <a:pt x="0" y="134"/>
                  </a:cubicBezTo>
                  <a:cubicBezTo>
                    <a:pt x="0" y="134"/>
                    <a:pt x="0" y="133"/>
                    <a:pt x="0" y="1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2" name="Freeform 56">
              <a:extLst>
                <a:ext uri="{FF2B5EF4-FFF2-40B4-BE49-F238E27FC236}">
                  <a16:creationId xmlns:a16="http://schemas.microsoft.com/office/drawing/2014/main" id="{D6F751C4-70EB-4F8E-A251-E208C649E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4813" y="4681538"/>
              <a:ext cx="184150" cy="446088"/>
            </a:xfrm>
            <a:custGeom>
              <a:avLst/>
              <a:gdLst>
                <a:gd name="T0" fmla="*/ 56 w 56"/>
                <a:gd name="T1" fmla="*/ 135 h 135"/>
                <a:gd name="T2" fmla="*/ 0 w 56"/>
                <a:gd name="T3" fmla="*/ 135 h 135"/>
                <a:gd name="T4" fmla="*/ 2 w 56"/>
                <a:gd name="T5" fmla="*/ 132 h 135"/>
                <a:gd name="T6" fmla="*/ 24 w 56"/>
                <a:gd name="T7" fmla="*/ 110 h 135"/>
                <a:gd name="T8" fmla="*/ 24 w 56"/>
                <a:gd name="T9" fmla="*/ 27 h 135"/>
                <a:gd name="T10" fmla="*/ 1 w 56"/>
                <a:gd name="T11" fmla="*/ 0 h 135"/>
                <a:gd name="T12" fmla="*/ 28 w 56"/>
                <a:gd name="T13" fmla="*/ 0 h 135"/>
                <a:gd name="T14" fmla="*/ 56 w 56"/>
                <a:gd name="T15" fmla="*/ 0 h 135"/>
                <a:gd name="T16" fmla="*/ 35 w 56"/>
                <a:gd name="T17" fmla="*/ 27 h 135"/>
                <a:gd name="T18" fmla="*/ 35 w 56"/>
                <a:gd name="T19" fmla="*/ 109 h 135"/>
                <a:gd name="T20" fmla="*/ 56 w 56"/>
                <a:gd name="T2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35">
                  <a:moveTo>
                    <a:pt x="56" y="135"/>
                  </a:moveTo>
                  <a:cubicBezTo>
                    <a:pt x="37" y="135"/>
                    <a:pt x="19" y="135"/>
                    <a:pt x="0" y="135"/>
                  </a:cubicBezTo>
                  <a:cubicBezTo>
                    <a:pt x="1" y="133"/>
                    <a:pt x="2" y="132"/>
                    <a:pt x="2" y="132"/>
                  </a:cubicBezTo>
                  <a:cubicBezTo>
                    <a:pt x="24" y="133"/>
                    <a:pt x="24" y="133"/>
                    <a:pt x="24" y="110"/>
                  </a:cubicBezTo>
                  <a:cubicBezTo>
                    <a:pt x="24" y="82"/>
                    <a:pt x="24" y="55"/>
                    <a:pt x="24" y="27"/>
                  </a:cubicBezTo>
                  <a:cubicBezTo>
                    <a:pt x="24" y="4"/>
                    <a:pt x="24" y="4"/>
                    <a:pt x="1" y="0"/>
                  </a:cubicBezTo>
                  <a:cubicBezTo>
                    <a:pt x="10" y="0"/>
                    <a:pt x="19" y="0"/>
                    <a:pt x="28" y="0"/>
                  </a:cubicBezTo>
                  <a:cubicBezTo>
                    <a:pt x="37" y="0"/>
                    <a:pt x="47" y="0"/>
                    <a:pt x="56" y="0"/>
                  </a:cubicBezTo>
                  <a:cubicBezTo>
                    <a:pt x="35" y="5"/>
                    <a:pt x="35" y="5"/>
                    <a:pt x="35" y="27"/>
                  </a:cubicBezTo>
                  <a:cubicBezTo>
                    <a:pt x="35" y="54"/>
                    <a:pt x="35" y="82"/>
                    <a:pt x="35" y="109"/>
                  </a:cubicBezTo>
                  <a:cubicBezTo>
                    <a:pt x="35" y="131"/>
                    <a:pt x="35" y="131"/>
                    <a:pt x="56" y="1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3" name="Freeform 57">
              <a:extLst>
                <a:ext uri="{FF2B5EF4-FFF2-40B4-BE49-F238E27FC236}">
                  <a16:creationId xmlns:a16="http://schemas.microsoft.com/office/drawing/2014/main" id="{B0FF765A-BF2A-4B09-A712-E7310818174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9938" y="3159125"/>
              <a:ext cx="95250" cy="339725"/>
            </a:xfrm>
            <a:custGeom>
              <a:avLst/>
              <a:gdLst>
                <a:gd name="T0" fmla="*/ 29 w 29"/>
                <a:gd name="T1" fmla="*/ 0 h 103"/>
                <a:gd name="T2" fmla="*/ 25 w 29"/>
                <a:gd name="T3" fmla="*/ 47 h 103"/>
                <a:gd name="T4" fmla="*/ 23 w 29"/>
                <a:gd name="T5" fmla="*/ 82 h 103"/>
                <a:gd name="T6" fmla="*/ 0 w 29"/>
                <a:gd name="T7" fmla="*/ 100 h 103"/>
                <a:gd name="T8" fmla="*/ 29 w 29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03">
                  <a:moveTo>
                    <a:pt x="29" y="0"/>
                  </a:moveTo>
                  <a:cubicBezTo>
                    <a:pt x="27" y="18"/>
                    <a:pt x="26" y="32"/>
                    <a:pt x="25" y="47"/>
                  </a:cubicBezTo>
                  <a:cubicBezTo>
                    <a:pt x="24" y="59"/>
                    <a:pt x="23" y="71"/>
                    <a:pt x="23" y="82"/>
                  </a:cubicBezTo>
                  <a:cubicBezTo>
                    <a:pt x="22" y="101"/>
                    <a:pt x="21" y="103"/>
                    <a:pt x="0" y="100"/>
                  </a:cubicBezTo>
                  <a:cubicBezTo>
                    <a:pt x="0" y="65"/>
                    <a:pt x="0" y="30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4" name="Freeform 58">
              <a:extLst>
                <a:ext uri="{FF2B5EF4-FFF2-40B4-BE49-F238E27FC236}">
                  <a16:creationId xmlns:a16="http://schemas.microsoft.com/office/drawing/2014/main" id="{26E0E8E4-230D-4466-9E93-A64C44816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9972676" y="2571750"/>
              <a:ext cx="136525" cy="184150"/>
            </a:xfrm>
            <a:custGeom>
              <a:avLst/>
              <a:gdLst>
                <a:gd name="T0" fmla="*/ 0 w 41"/>
                <a:gd name="T1" fmla="*/ 56 h 56"/>
                <a:gd name="T2" fmla="*/ 0 w 41"/>
                <a:gd name="T3" fmla="*/ 18 h 56"/>
                <a:gd name="T4" fmla="*/ 20 w 41"/>
                <a:gd name="T5" fmla="*/ 9 h 56"/>
                <a:gd name="T6" fmla="*/ 41 w 41"/>
                <a:gd name="T7" fmla="*/ 31 h 56"/>
                <a:gd name="T8" fmla="*/ 18 w 41"/>
                <a:gd name="T9" fmla="*/ 49 h 56"/>
                <a:gd name="T10" fmla="*/ 0 w 41"/>
                <a:gd name="T11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56">
                  <a:moveTo>
                    <a:pt x="0" y="56"/>
                  </a:moveTo>
                  <a:cubicBezTo>
                    <a:pt x="0" y="42"/>
                    <a:pt x="0" y="30"/>
                    <a:pt x="0" y="18"/>
                  </a:cubicBezTo>
                  <a:cubicBezTo>
                    <a:pt x="1" y="4"/>
                    <a:pt x="9" y="0"/>
                    <a:pt x="20" y="9"/>
                  </a:cubicBezTo>
                  <a:cubicBezTo>
                    <a:pt x="28" y="15"/>
                    <a:pt x="34" y="24"/>
                    <a:pt x="41" y="31"/>
                  </a:cubicBezTo>
                  <a:cubicBezTo>
                    <a:pt x="33" y="37"/>
                    <a:pt x="26" y="44"/>
                    <a:pt x="18" y="49"/>
                  </a:cubicBezTo>
                  <a:cubicBezTo>
                    <a:pt x="13" y="52"/>
                    <a:pt x="7" y="53"/>
                    <a:pt x="0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5" name="Freeform 59">
              <a:extLst>
                <a:ext uri="{FF2B5EF4-FFF2-40B4-BE49-F238E27FC236}">
                  <a16:creationId xmlns:a16="http://schemas.microsoft.com/office/drawing/2014/main" id="{914E474F-3726-4475-A45F-782F880D65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93863" y="2446338"/>
              <a:ext cx="2151063" cy="2154238"/>
            </a:xfrm>
            <a:custGeom>
              <a:avLst/>
              <a:gdLst>
                <a:gd name="T0" fmla="*/ 328 w 652"/>
                <a:gd name="T1" fmla="*/ 1 h 653"/>
                <a:gd name="T2" fmla="*/ 323 w 652"/>
                <a:gd name="T3" fmla="*/ 652 h 653"/>
                <a:gd name="T4" fmla="*/ 349 w 652"/>
                <a:gd name="T5" fmla="*/ 237 h 653"/>
                <a:gd name="T6" fmla="*/ 304 w 652"/>
                <a:gd name="T7" fmla="*/ 430 h 653"/>
                <a:gd name="T8" fmla="*/ 316 w 652"/>
                <a:gd name="T9" fmla="*/ 630 h 653"/>
                <a:gd name="T10" fmla="*/ 345 w 652"/>
                <a:gd name="T11" fmla="*/ 21 h 653"/>
                <a:gd name="T12" fmla="*/ 335 w 652"/>
                <a:gd name="T13" fmla="*/ 106 h 653"/>
                <a:gd name="T14" fmla="*/ 500 w 652"/>
                <a:gd name="T15" fmla="*/ 112 h 653"/>
                <a:gd name="T16" fmla="*/ 551 w 652"/>
                <a:gd name="T17" fmla="*/ 133 h 653"/>
                <a:gd name="T18" fmla="*/ 382 w 652"/>
                <a:gd name="T19" fmla="*/ 161 h 653"/>
                <a:gd name="T20" fmla="*/ 354 w 652"/>
                <a:gd name="T21" fmla="*/ 222 h 653"/>
                <a:gd name="T22" fmla="*/ 417 w 652"/>
                <a:gd name="T23" fmla="*/ 173 h 653"/>
                <a:gd name="T24" fmla="*/ 547 w 652"/>
                <a:gd name="T25" fmla="*/ 201 h 653"/>
                <a:gd name="T26" fmla="*/ 411 w 652"/>
                <a:gd name="T27" fmla="*/ 263 h 653"/>
                <a:gd name="T28" fmla="*/ 49 w 652"/>
                <a:gd name="T29" fmla="*/ 459 h 653"/>
                <a:gd name="T30" fmla="*/ 103 w 652"/>
                <a:gd name="T31" fmla="*/ 419 h 653"/>
                <a:gd name="T32" fmla="*/ 230 w 652"/>
                <a:gd name="T33" fmla="*/ 425 h 653"/>
                <a:gd name="T34" fmla="*/ 266 w 652"/>
                <a:gd name="T35" fmla="*/ 390 h 653"/>
                <a:gd name="T36" fmla="*/ 302 w 652"/>
                <a:gd name="T37" fmla="*/ 243 h 653"/>
                <a:gd name="T38" fmla="*/ 252 w 652"/>
                <a:gd name="T39" fmla="*/ 302 h 653"/>
                <a:gd name="T40" fmla="*/ 199 w 652"/>
                <a:gd name="T41" fmla="*/ 396 h 653"/>
                <a:gd name="T42" fmla="*/ 53 w 652"/>
                <a:gd name="T43" fmla="*/ 329 h 653"/>
                <a:gd name="T44" fmla="*/ 170 w 652"/>
                <a:gd name="T45" fmla="*/ 150 h 653"/>
                <a:gd name="T46" fmla="*/ 243 w 652"/>
                <a:gd name="T47" fmla="*/ 227 h 653"/>
                <a:gd name="T48" fmla="*/ 285 w 652"/>
                <a:gd name="T49" fmla="*/ 200 h 653"/>
                <a:gd name="T50" fmla="*/ 288 w 652"/>
                <a:gd name="T51" fmla="*/ 161 h 653"/>
                <a:gd name="T52" fmla="*/ 262 w 652"/>
                <a:gd name="T53" fmla="*/ 130 h 653"/>
                <a:gd name="T54" fmla="*/ 321 w 652"/>
                <a:gd name="T55" fmla="*/ 19 h 653"/>
                <a:gd name="T56" fmla="*/ 49 w 652"/>
                <a:gd name="T57" fmla="*/ 459 h 653"/>
                <a:gd name="T58" fmla="*/ 301 w 652"/>
                <a:gd name="T59" fmla="*/ 626 h 653"/>
                <a:gd name="T60" fmla="*/ 266 w 652"/>
                <a:gd name="T61" fmla="*/ 478 h 653"/>
                <a:gd name="T62" fmla="*/ 226 w 652"/>
                <a:gd name="T63" fmla="*/ 469 h 653"/>
                <a:gd name="T64" fmla="*/ 101 w 652"/>
                <a:gd name="T65" fmla="*/ 303 h 653"/>
                <a:gd name="T66" fmla="*/ 166 w 652"/>
                <a:gd name="T67" fmla="*/ 349 h 653"/>
                <a:gd name="T68" fmla="*/ 199 w 652"/>
                <a:gd name="T69" fmla="*/ 306 h 653"/>
                <a:gd name="T70" fmla="*/ 101 w 652"/>
                <a:gd name="T71" fmla="*/ 303 h 653"/>
                <a:gd name="T72" fmla="*/ 143 w 652"/>
                <a:gd name="T73" fmla="*/ 208 h 653"/>
                <a:gd name="T74" fmla="*/ 95 w 652"/>
                <a:gd name="T75" fmla="*/ 243 h 653"/>
                <a:gd name="T76" fmla="*/ 191 w 652"/>
                <a:gd name="T77" fmla="*/ 252 h 653"/>
                <a:gd name="T78" fmla="*/ 494 w 652"/>
                <a:gd name="T79" fmla="*/ 216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52" h="653">
                  <a:moveTo>
                    <a:pt x="1" y="325"/>
                  </a:moveTo>
                  <a:cubicBezTo>
                    <a:pt x="0" y="145"/>
                    <a:pt x="153" y="0"/>
                    <a:pt x="328" y="1"/>
                  </a:cubicBezTo>
                  <a:cubicBezTo>
                    <a:pt x="503" y="3"/>
                    <a:pt x="652" y="149"/>
                    <a:pt x="651" y="327"/>
                  </a:cubicBezTo>
                  <a:cubicBezTo>
                    <a:pt x="650" y="505"/>
                    <a:pt x="506" y="653"/>
                    <a:pt x="323" y="652"/>
                  </a:cubicBezTo>
                  <a:cubicBezTo>
                    <a:pt x="140" y="650"/>
                    <a:pt x="0" y="500"/>
                    <a:pt x="1" y="325"/>
                  </a:cubicBezTo>
                  <a:close/>
                  <a:moveTo>
                    <a:pt x="349" y="237"/>
                  </a:moveTo>
                  <a:cubicBezTo>
                    <a:pt x="341" y="264"/>
                    <a:pt x="333" y="287"/>
                    <a:pt x="326" y="311"/>
                  </a:cubicBezTo>
                  <a:cubicBezTo>
                    <a:pt x="315" y="350"/>
                    <a:pt x="302" y="388"/>
                    <a:pt x="304" y="430"/>
                  </a:cubicBezTo>
                  <a:cubicBezTo>
                    <a:pt x="307" y="483"/>
                    <a:pt x="309" y="536"/>
                    <a:pt x="320" y="589"/>
                  </a:cubicBezTo>
                  <a:cubicBezTo>
                    <a:pt x="323" y="603"/>
                    <a:pt x="329" y="617"/>
                    <a:pt x="316" y="630"/>
                  </a:cubicBezTo>
                  <a:cubicBezTo>
                    <a:pt x="465" y="636"/>
                    <a:pt x="613" y="527"/>
                    <a:pt x="628" y="357"/>
                  </a:cubicBezTo>
                  <a:cubicBezTo>
                    <a:pt x="646" y="156"/>
                    <a:pt x="489" y="26"/>
                    <a:pt x="345" y="21"/>
                  </a:cubicBezTo>
                  <a:cubicBezTo>
                    <a:pt x="345" y="28"/>
                    <a:pt x="346" y="35"/>
                    <a:pt x="345" y="42"/>
                  </a:cubicBezTo>
                  <a:cubicBezTo>
                    <a:pt x="342" y="63"/>
                    <a:pt x="338" y="85"/>
                    <a:pt x="335" y="106"/>
                  </a:cubicBezTo>
                  <a:cubicBezTo>
                    <a:pt x="333" y="118"/>
                    <a:pt x="339" y="125"/>
                    <a:pt x="350" y="122"/>
                  </a:cubicBezTo>
                  <a:cubicBezTo>
                    <a:pt x="399" y="108"/>
                    <a:pt x="450" y="113"/>
                    <a:pt x="500" y="112"/>
                  </a:cubicBezTo>
                  <a:cubicBezTo>
                    <a:pt x="515" y="111"/>
                    <a:pt x="530" y="119"/>
                    <a:pt x="544" y="124"/>
                  </a:cubicBezTo>
                  <a:cubicBezTo>
                    <a:pt x="547" y="125"/>
                    <a:pt x="550" y="129"/>
                    <a:pt x="551" y="133"/>
                  </a:cubicBezTo>
                  <a:cubicBezTo>
                    <a:pt x="555" y="151"/>
                    <a:pt x="548" y="160"/>
                    <a:pt x="529" y="161"/>
                  </a:cubicBezTo>
                  <a:cubicBezTo>
                    <a:pt x="480" y="161"/>
                    <a:pt x="431" y="160"/>
                    <a:pt x="382" y="161"/>
                  </a:cubicBezTo>
                  <a:cubicBezTo>
                    <a:pt x="369" y="161"/>
                    <a:pt x="354" y="164"/>
                    <a:pt x="345" y="171"/>
                  </a:cubicBezTo>
                  <a:cubicBezTo>
                    <a:pt x="332" y="180"/>
                    <a:pt x="339" y="211"/>
                    <a:pt x="354" y="222"/>
                  </a:cubicBezTo>
                  <a:cubicBezTo>
                    <a:pt x="355" y="220"/>
                    <a:pt x="356" y="218"/>
                    <a:pt x="357" y="216"/>
                  </a:cubicBezTo>
                  <a:cubicBezTo>
                    <a:pt x="368" y="190"/>
                    <a:pt x="385" y="172"/>
                    <a:pt x="417" y="173"/>
                  </a:cubicBezTo>
                  <a:cubicBezTo>
                    <a:pt x="451" y="174"/>
                    <a:pt x="486" y="174"/>
                    <a:pt x="521" y="176"/>
                  </a:cubicBezTo>
                  <a:cubicBezTo>
                    <a:pt x="535" y="177"/>
                    <a:pt x="545" y="188"/>
                    <a:pt x="547" y="201"/>
                  </a:cubicBezTo>
                  <a:cubicBezTo>
                    <a:pt x="553" y="234"/>
                    <a:pt x="539" y="253"/>
                    <a:pt x="506" y="256"/>
                  </a:cubicBezTo>
                  <a:cubicBezTo>
                    <a:pt x="474" y="259"/>
                    <a:pt x="442" y="261"/>
                    <a:pt x="411" y="263"/>
                  </a:cubicBezTo>
                  <a:cubicBezTo>
                    <a:pt x="387" y="264"/>
                    <a:pt x="368" y="256"/>
                    <a:pt x="349" y="237"/>
                  </a:cubicBezTo>
                  <a:close/>
                  <a:moveTo>
                    <a:pt x="49" y="459"/>
                  </a:moveTo>
                  <a:cubicBezTo>
                    <a:pt x="57" y="449"/>
                    <a:pt x="62" y="442"/>
                    <a:pt x="67" y="435"/>
                  </a:cubicBezTo>
                  <a:cubicBezTo>
                    <a:pt x="76" y="422"/>
                    <a:pt x="87" y="416"/>
                    <a:pt x="103" y="419"/>
                  </a:cubicBezTo>
                  <a:cubicBezTo>
                    <a:pt x="117" y="421"/>
                    <a:pt x="132" y="422"/>
                    <a:pt x="146" y="422"/>
                  </a:cubicBezTo>
                  <a:cubicBezTo>
                    <a:pt x="174" y="423"/>
                    <a:pt x="202" y="423"/>
                    <a:pt x="230" y="425"/>
                  </a:cubicBezTo>
                  <a:cubicBezTo>
                    <a:pt x="263" y="426"/>
                    <a:pt x="265" y="425"/>
                    <a:pt x="266" y="393"/>
                  </a:cubicBezTo>
                  <a:cubicBezTo>
                    <a:pt x="266" y="392"/>
                    <a:pt x="266" y="391"/>
                    <a:pt x="266" y="390"/>
                  </a:cubicBezTo>
                  <a:cubicBezTo>
                    <a:pt x="270" y="344"/>
                    <a:pt x="278" y="300"/>
                    <a:pt x="298" y="259"/>
                  </a:cubicBezTo>
                  <a:cubicBezTo>
                    <a:pt x="301" y="254"/>
                    <a:pt x="301" y="248"/>
                    <a:pt x="302" y="243"/>
                  </a:cubicBezTo>
                  <a:cubicBezTo>
                    <a:pt x="300" y="242"/>
                    <a:pt x="299" y="241"/>
                    <a:pt x="297" y="240"/>
                  </a:cubicBezTo>
                  <a:cubicBezTo>
                    <a:pt x="281" y="261"/>
                    <a:pt x="266" y="281"/>
                    <a:pt x="252" y="302"/>
                  </a:cubicBezTo>
                  <a:cubicBezTo>
                    <a:pt x="247" y="309"/>
                    <a:pt x="245" y="320"/>
                    <a:pt x="246" y="329"/>
                  </a:cubicBezTo>
                  <a:cubicBezTo>
                    <a:pt x="249" y="362"/>
                    <a:pt x="232" y="390"/>
                    <a:pt x="199" y="396"/>
                  </a:cubicBezTo>
                  <a:cubicBezTo>
                    <a:pt x="167" y="402"/>
                    <a:pt x="135" y="404"/>
                    <a:pt x="102" y="392"/>
                  </a:cubicBezTo>
                  <a:cubicBezTo>
                    <a:pt x="72" y="380"/>
                    <a:pt x="56" y="360"/>
                    <a:pt x="53" y="329"/>
                  </a:cubicBezTo>
                  <a:cubicBezTo>
                    <a:pt x="51" y="303"/>
                    <a:pt x="51" y="277"/>
                    <a:pt x="50" y="251"/>
                  </a:cubicBezTo>
                  <a:cubicBezTo>
                    <a:pt x="50" y="191"/>
                    <a:pt x="111" y="139"/>
                    <a:pt x="170" y="150"/>
                  </a:cubicBezTo>
                  <a:cubicBezTo>
                    <a:pt x="203" y="157"/>
                    <a:pt x="233" y="168"/>
                    <a:pt x="239" y="208"/>
                  </a:cubicBezTo>
                  <a:cubicBezTo>
                    <a:pt x="240" y="214"/>
                    <a:pt x="241" y="221"/>
                    <a:pt x="243" y="227"/>
                  </a:cubicBezTo>
                  <a:cubicBezTo>
                    <a:pt x="244" y="231"/>
                    <a:pt x="246" y="234"/>
                    <a:pt x="247" y="237"/>
                  </a:cubicBezTo>
                  <a:cubicBezTo>
                    <a:pt x="261" y="223"/>
                    <a:pt x="275" y="213"/>
                    <a:pt x="285" y="200"/>
                  </a:cubicBezTo>
                  <a:cubicBezTo>
                    <a:pt x="292" y="191"/>
                    <a:pt x="296" y="179"/>
                    <a:pt x="299" y="168"/>
                  </a:cubicBezTo>
                  <a:cubicBezTo>
                    <a:pt x="301" y="160"/>
                    <a:pt x="296" y="155"/>
                    <a:pt x="288" y="161"/>
                  </a:cubicBezTo>
                  <a:cubicBezTo>
                    <a:pt x="276" y="170"/>
                    <a:pt x="264" y="175"/>
                    <a:pt x="251" y="167"/>
                  </a:cubicBezTo>
                  <a:cubicBezTo>
                    <a:pt x="243" y="162"/>
                    <a:pt x="251" y="145"/>
                    <a:pt x="262" y="130"/>
                  </a:cubicBezTo>
                  <a:cubicBezTo>
                    <a:pt x="277" y="108"/>
                    <a:pt x="291" y="86"/>
                    <a:pt x="304" y="63"/>
                  </a:cubicBezTo>
                  <a:cubicBezTo>
                    <a:pt x="311" y="50"/>
                    <a:pt x="315" y="35"/>
                    <a:pt x="321" y="19"/>
                  </a:cubicBezTo>
                  <a:cubicBezTo>
                    <a:pt x="212" y="25"/>
                    <a:pt x="125" y="71"/>
                    <a:pt x="67" y="164"/>
                  </a:cubicBezTo>
                  <a:cubicBezTo>
                    <a:pt x="8" y="257"/>
                    <a:pt x="4" y="355"/>
                    <a:pt x="49" y="459"/>
                  </a:cubicBezTo>
                  <a:close/>
                  <a:moveTo>
                    <a:pt x="62" y="477"/>
                  </a:moveTo>
                  <a:cubicBezTo>
                    <a:pt x="97" y="556"/>
                    <a:pt x="244" y="647"/>
                    <a:pt x="301" y="626"/>
                  </a:cubicBezTo>
                  <a:cubicBezTo>
                    <a:pt x="285" y="613"/>
                    <a:pt x="277" y="597"/>
                    <a:pt x="275" y="577"/>
                  </a:cubicBezTo>
                  <a:cubicBezTo>
                    <a:pt x="272" y="544"/>
                    <a:pt x="269" y="511"/>
                    <a:pt x="266" y="478"/>
                  </a:cubicBezTo>
                  <a:cubicBezTo>
                    <a:pt x="266" y="468"/>
                    <a:pt x="265" y="462"/>
                    <a:pt x="253" y="466"/>
                  </a:cubicBezTo>
                  <a:cubicBezTo>
                    <a:pt x="244" y="468"/>
                    <a:pt x="235" y="469"/>
                    <a:pt x="226" y="469"/>
                  </a:cubicBezTo>
                  <a:cubicBezTo>
                    <a:pt x="172" y="472"/>
                    <a:pt x="118" y="475"/>
                    <a:pt x="62" y="477"/>
                  </a:cubicBezTo>
                  <a:close/>
                  <a:moveTo>
                    <a:pt x="101" y="303"/>
                  </a:moveTo>
                  <a:cubicBezTo>
                    <a:pt x="101" y="307"/>
                    <a:pt x="101" y="310"/>
                    <a:pt x="101" y="313"/>
                  </a:cubicBezTo>
                  <a:cubicBezTo>
                    <a:pt x="111" y="344"/>
                    <a:pt x="130" y="355"/>
                    <a:pt x="166" y="349"/>
                  </a:cubicBezTo>
                  <a:cubicBezTo>
                    <a:pt x="175" y="348"/>
                    <a:pt x="183" y="346"/>
                    <a:pt x="190" y="342"/>
                  </a:cubicBezTo>
                  <a:cubicBezTo>
                    <a:pt x="206" y="334"/>
                    <a:pt x="201" y="318"/>
                    <a:pt x="199" y="306"/>
                  </a:cubicBezTo>
                  <a:cubicBezTo>
                    <a:pt x="198" y="302"/>
                    <a:pt x="186" y="296"/>
                    <a:pt x="179" y="296"/>
                  </a:cubicBezTo>
                  <a:cubicBezTo>
                    <a:pt x="153" y="297"/>
                    <a:pt x="128" y="301"/>
                    <a:pt x="101" y="303"/>
                  </a:cubicBezTo>
                  <a:close/>
                  <a:moveTo>
                    <a:pt x="191" y="252"/>
                  </a:moveTo>
                  <a:cubicBezTo>
                    <a:pt x="189" y="212"/>
                    <a:pt x="180" y="207"/>
                    <a:pt x="143" y="208"/>
                  </a:cubicBezTo>
                  <a:cubicBezTo>
                    <a:pt x="141" y="208"/>
                    <a:pt x="139" y="208"/>
                    <a:pt x="137" y="209"/>
                  </a:cubicBezTo>
                  <a:cubicBezTo>
                    <a:pt x="116" y="212"/>
                    <a:pt x="99" y="226"/>
                    <a:pt x="95" y="243"/>
                  </a:cubicBezTo>
                  <a:cubicBezTo>
                    <a:pt x="94" y="251"/>
                    <a:pt x="92" y="262"/>
                    <a:pt x="106" y="261"/>
                  </a:cubicBezTo>
                  <a:cubicBezTo>
                    <a:pt x="134" y="258"/>
                    <a:pt x="162" y="255"/>
                    <a:pt x="191" y="252"/>
                  </a:cubicBezTo>
                  <a:close/>
                  <a:moveTo>
                    <a:pt x="403" y="219"/>
                  </a:moveTo>
                  <a:cubicBezTo>
                    <a:pt x="433" y="226"/>
                    <a:pt x="464" y="216"/>
                    <a:pt x="494" y="216"/>
                  </a:cubicBezTo>
                  <a:cubicBezTo>
                    <a:pt x="464" y="210"/>
                    <a:pt x="433" y="211"/>
                    <a:pt x="403" y="2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6" name="Freeform 60">
              <a:extLst>
                <a:ext uri="{FF2B5EF4-FFF2-40B4-BE49-F238E27FC236}">
                  <a16:creationId xmlns:a16="http://schemas.microsoft.com/office/drawing/2014/main" id="{AF6547CD-5D11-4962-963F-881957F8C1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526" y="3052763"/>
              <a:ext cx="395288" cy="357188"/>
            </a:xfrm>
            <a:custGeom>
              <a:avLst/>
              <a:gdLst>
                <a:gd name="T0" fmla="*/ 0 w 120"/>
                <a:gd name="T1" fmla="*/ 90 h 108"/>
                <a:gd name="T2" fmla="*/ 5 w 120"/>
                <a:gd name="T3" fmla="*/ 35 h 108"/>
                <a:gd name="T4" fmla="*/ 53 w 120"/>
                <a:gd name="T5" fmla="*/ 7 h 108"/>
                <a:gd name="T6" fmla="*/ 98 w 120"/>
                <a:gd name="T7" fmla="*/ 17 h 108"/>
                <a:gd name="T8" fmla="*/ 119 w 120"/>
                <a:gd name="T9" fmla="*/ 43 h 108"/>
                <a:gd name="T10" fmla="*/ 116 w 120"/>
                <a:gd name="T11" fmla="*/ 89 h 108"/>
                <a:gd name="T12" fmla="*/ 92 w 120"/>
                <a:gd name="T13" fmla="*/ 106 h 108"/>
                <a:gd name="T14" fmla="*/ 42 w 120"/>
                <a:gd name="T15" fmla="*/ 96 h 108"/>
                <a:gd name="T16" fmla="*/ 0 w 120"/>
                <a:gd name="T17" fmla="*/ 90 h 108"/>
                <a:gd name="T18" fmla="*/ 97 w 120"/>
                <a:gd name="T19" fmla="*/ 76 h 108"/>
                <a:gd name="T20" fmla="*/ 69 w 120"/>
                <a:gd name="T21" fmla="*/ 37 h 108"/>
                <a:gd name="T22" fmla="*/ 39 w 120"/>
                <a:gd name="T23" fmla="*/ 33 h 108"/>
                <a:gd name="T24" fmla="*/ 23 w 120"/>
                <a:gd name="T25" fmla="*/ 41 h 108"/>
                <a:gd name="T26" fmla="*/ 30 w 120"/>
                <a:gd name="T27" fmla="*/ 64 h 108"/>
                <a:gd name="T28" fmla="*/ 97 w 120"/>
                <a:gd name="T29" fmla="*/ 7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108">
                  <a:moveTo>
                    <a:pt x="0" y="90"/>
                  </a:moveTo>
                  <a:cubicBezTo>
                    <a:pt x="2" y="69"/>
                    <a:pt x="2" y="52"/>
                    <a:pt x="5" y="35"/>
                  </a:cubicBezTo>
                  <a:cubicBezTo>
                    <a:pt x="10" y="10"/>
                    <a:pt x="28" y="0"/>
                    <a:pt x="53" y="7"/>
                  </a:cubicBezTo>
                  <a:cubicBezTo>
                    <a:pt x="68" y="10"/>
                    <a:pt x="83" y="13"/>
                    <a:pt x="98" y="17"/>
                  </a:cubicBezTo>
                  <a:cubicBezTo>
                    <a:pt x="111" y="20"/>
                    <a:pt x="120" y="29"/>
                    <a:pt x="119" y="43"/>
                  </a:cubicBezTo>
                  <a:cubicBezTo>
                    <a:pt x="118" y="59"/>
                    <a:pt x="116" y="74"/>
                    <a:pt x="116" y="89"/>
                  </a:cubicBezTo>
                  <a:cubicBezTo>
                    <a:pt x="115" y="106"/>
                    <a:pt x="104" y="108"/>
                    <a:pt x="92" y="106"/>
                  </a:cubicBezTo>
                  <a:cubicBezTo>
                    <a:pt x="75" y="103"/>
                    <a:pt x="59" y="99"/>
                    <a:pt x="42" y="96"/>
                  </a:cubicBezTo>
                  <a:cubicBezTo>
                    <a:pt x="28" y="94"/>
                    <a:pt x="15" y="92"/>
                    <a:pt x="0" y="90"/>
                  </a:cubicBezTo>
                  <a:close/>
                  <a:moveTo>
                    <a:pt x="97" y="76"/>
                  </a:moveTo>
                  <a:cubicBezTo>
                    <a:pt x="100" y="44"/>
                    <a:pt x="96" y="39"/>
                    <a:pt x="69" y="37"/>
                  </a:cubicBezTo>
                  <a:cubicBezTo>
                    <a:pt x="59" y="36"/>
                    <a:pt x="49" y="35"/>
                    <a:pt x="39" y="33"/>
                  </a:cubicBezTo>
                  <a:cubicBezTo>
                    <a:pt x="30" y="30"/>
                    <a:pt x="24" y="31"/>
                    <a:pt x="23" y="41"/>
                  </a:cubicBezTo>
                  <a:cubicBezTo>
                    <a:pt x="21" y="49"/>
                    <a:pt x="13" y="61"/>
                    <a:pt x="30" y="64"/>
                  </a:cubicBezTo>
                  <a:cubicBezTo>
                    <a:pt x="52" y="69"/>
                    <a:pt x="74" y="72"/>
                    <a:pt x="97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7" name="Freeform 61">
              <a:extLst>
                <a:ext uri="{FF2B5EF4-FFF2-40B4-BE49-F238E27FC236}">
                  <a16:creationId xmlns:a16="http://schemas.microsoft.com/office/drawing/2014/main" id="{16E5D332-5A9F-4F33-9F75-F519CF8422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9163" y="4586288"/>
              <a:ext cx="382588" cy="385763"/>
            </a:xfrm>
            <a:custGeom>
              <a:avLst/>
              <a:gdLst>
                <a:gd name="T0" fmla="*/ 23 w 116"/>
                <a:gd name="T1" fmla="*/ 62 h 117"/>
                <a:gd name="T2" fmla="*/ 44 w 116"/>
                <a:gd name="T3" fmla="*/ 7 h 117"/>
                <a:gd name="T4" fmla="*/ 100 w 116"/>
                <a:gd name="T5" fmla="*/ 21 h 117"/>
                <a:gd name="T6" fmla="*/ 105 w 116"/>
                <a:gd name="T7" fmla="*/ 33 h 117"/>
                <a:gd name="T8" fmla="*/ 44 w 116"/>
                <a:gd name="T9" fmla="*/ 114 h 117"/>
                <a:gd name="T10" fmla="*/ 18 w 116"/>
                <a:gd name="T11" fmla="*/ 104 h 117"/>
                <a:gd name="T12" fmla="*/ 23 w 116"/>
                <a:gd name="T13" fmla="*/ 62 h 117"/>
                <a:gd name="T14" fmla="*/ 72 w 116"/>
                <a:gd name="T15" fmla="*/ 55 h 117"/>
                <a:gd name="T16" fmla="*/ 80 w 116"/>
                <a:gd name="T17" fmla="*/ 46 h 117"/>
                <a:gd name="T18" fmla="*/ 58 w 116"/>
                <a:gd name="T19" fmla="*/ 29 h 117"/>
                <a:gd name="T20" fmla="*/ 47 w 116"/>
                <a:gd name="T21" fmla="*/ 39 h 117"/>
                <a:gd name="T22" fmla="*/ 72 w 116"/>
                <a:gd name="T23" fmla="*/ 55 h 117"/>
                <a:gd name="T24" fmla="*/ 26 w 116"/>
                <a:gd name="T25" fmla="*/ 70 h 117"/>
                <a:gd name="T26" fmla="*/ 53 w 116"/>
                <a:gd name="T27" fmla="*/ 93 h 117"/>
                <a:gd name="T28" fmla="*/ 70 w 116"/>
                <a:gd name="T29" fmla="*/ 84 h 117"/>
                <a:gd name="T30" fmla="*/ 26 w 116"/>
                <a:gd name="T31" fmla="*/ 7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6" h="117">
                  <a:moveTo>
                    <a:pt x="23" y="62"/>
                  </a:moveTo>
                  <a:cubicBezTo>
                    <a:pt x="17" y="38"/>
                    <a:pt x="25" y="17"/>
                    <a:pt x="44" y="7"/>
                  </a:cubicBezTo>
                  <a:cubicBezTo>
                    <a:pt x="58" y="0"/>
                    <a:pt x="89" y="8"/>
                    <a:pt x="100" y="21"/>
                  </a:cubicBezTo>
                  <a:cubicBezTo>
                    <a:pt x="102" y="24"/>
                    <a:pt x="104" y="29"/>
                    <a:pt x="105" y="33"/>
                  </a:cubicBezTo>
                  <a:cubicBezTo>
                    <a:pt x="116" y="74"/>
                    <a:pt x="84" y="117"/>
                    <a:pt x="44" y="114"/>
                  </a:cubicBezTo>
                  <a:cubicBezTo>
                    <a:pt x="35" y="113"/>
                    <a:pt x="26" y="110"/>
                    <a:pt x="18" y="104"/>
                  </a:cubicBezTo>
                  <a:cubicBezTo>
                    <a:pt x="0" y="91"/>
                    <a:pt x="2" y="73"/>
                    <a:pt x="23" y="62"/>
                  </a:cubicBezTo>
                  <a:close/>
                  <a:moveTo>
                    <a:pt x="72" y="55"/>
                  </a:moveTo>
                  <a:cubicBezTo>
                    <a:pt x="74" y="53"/>
                    <a:pt x="77" y="49"/>
                    <a:pt x="80" y="46"/>
                  </a:cubicBezTo>
                  <a:cubicBezTo>
                    <a:pt x="73" y="40"/>
                    <a:pt x="66" y="33"/>
                    <a:pt x="58" y="29"/>
                  </a:cubicBezTo>
                  <a:cubicBezTo>
                    <a:pt x="57" y="28"/>
                    <a:pt x="47" y="35"/>
                    <a:pt x="47" y="39"/>
                  </a:cubicBezTo>
                  <a:cubicBezTo>
                    <a:pt x="48" y="52"/>
                    <a:pt x="58" y="53"/>
                    <a:pt x="72" y="55"/>
                  </a:cubicBezTo>
                  <a:close/>
                  <a:moveTo>
                    <a:pt x="26" y="70"/>
                  </a:moveTo>
                  <a:cubicBezTo>
                    <a:pt x="33" y="85"/>
                    <a:pt x="41" y="92"/>
                    <a:pt x="53" y="93"/>
                  </a:cubicBezTo>
                  <a:cubicBezTo>
                    <a:pt x="57" y="93"/>
                    <a:pt x="62" y="88"/>
                    <a:pt x="70" y="84"/>
                  </a:cubicBezTo>
                  <a:cubicBezTo>
                    <a:pt x="53" y="79"/>
                    <a:pt x="42" y="75"/>
                    <a:pt x="26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8" name="Freeform 62">
              <a:extLst>
                <a:ext uri="{FF2B5EF4-FFF2-40B4-BE49-F238E27FC236}">
                  <a16:creationId xmlns:a16="http://schemas.microsoft.com/office/drawing/2014/main" id="{78E94C47-CC95-4AD5-BAA1-DF5EB82931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0026" y="4649788"/>
              <a:ext cx="333375" cy="388938"/>
            </a:xfrm>
            <a:custGeom>
              <a:avLst/>
              <a:gdLst>
                <a:gd name="T0" fmla="*/ 0 w 101"/>
                <a:gd name="T1" fmla="*/ 56 h 118"/>
                <a:gd name="T2" fmla="*/ 58 w 101"/>
                <a:gd name="T3" fmla="*/ 0 h 118"/>
                <a:gd name="T4" fmla="*/ 84 w 101"/>
                <a:gd name="T5" fmla="*/ 14 h 118"/>
                <a:gd name="T6" fmla="*/ 99 w 101"/>
                <a:gd name="T7" fmla="*/ 75 h 118"/>
                <a:gd name="T8" fmla="*/ 68 w 101"/>
                <a:gd name="T9" fmla="*/ 113 h 118"/>
                <a:gd name="T10" fmla="*/ 17 w 101"/>
                <a:gd name="T11" fmla="*/ 94 h 118"/>
                <a:gd name="T12" fmla="*/ 0 w 101"/>
                <a:gd name="T13" fmla="*/ 56 h 118"/>
                <a:gd name="T14" fmla="*/ 31 w 101"/>
                <a:gd name="T15" fmla="*/ 52 h 118"/>
                <a:gd name="T16" fmla="*/ 42 w 101"/>
                <a:gd name="T17" fmla="*/ 80 h 118"/>
                <a:gd name="T18" fmla="*/ 60 w 101"/>
                <a:gd name="T19" fmla="*/ 89 h 118"/>
                <a:gd name="T20" fmla="*/ 72 w 101"/>
                <a:gd name="T21" fmla="*/ 71 h 118"/>
                <a:gd name="T22" fmla="*/ 68 w 101"/>
                <a:gd name="T23" fmla="*/ 46 h 118"/>
                <a:gd name="T24" fmla="*/ 46 w 101"/>
                <a:gd name="T25" fmla="*/ 24 h 118"/>
                <a:gd name="T26" fmla="*/ 31 w 101"/>
                <a:gd name="T27" fmla="*/ 52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1" h="118">
                  <a:moveTo>
                    <a:pt x="0" y="56"/>
                  </a:moveTo>
                  <a:cubicBezTo>
                    <a:pt x="3" y="20"/>
                    <a:pt x="24" y="0"/>
                    <a:pt x="58" y="0"/>
                  </a:cubicBezTo>
                  <a:cubicBezTo>
                    <a:pt x="69" y="0"/>
                    <a:pt x="78" y="5"/>
                    <a:pt x="84" y="14"/>
                  </a:cubicBezTo>
                  <a:cubicBezTo>
                    <a:pt x="95" y="33"/>
                    <a:pt x="101" y="53"/>
                    <a:pt x="99" y="75"/>
                  </a:cubicBezTo>
                  <a:cubicBezTo>
                    <a:pt x="97" y="94"/>
                    <a:pt x="84" y="109"/>
                    <a:pt x="68" y="113"/>
                  </a:cubicBezTo>
                  <a:cubicBezTo>
                    <a:pt x="49" y="118"/>
                    <a:pt x="26" y="110"/>
                    <a:pt x="17" y="94"/>
                  </a:cubicBezTo>
                  <a:cubicBezTo>
                    <a:pt x="10" y="82"/>
                    <a:pt x="6" y="68"/>
                    <a:pt x="0" y="56"/>
                  </a:cubicBezTo>
                  <a:close/>
                  <a:moveTo>
                    <a:pt x="31" y="52"/>
                  </a:moveTo>
                  <a:cubicBezTo>
                    <a:pt x="34" y="60"/>
                    <a:pt x="37" y="71"/>
                    <a:pt x="42" y="80"/>
                  </a:cubicBezTo>
                  <a:cubicBezTo>
                    <a:pt x="45" y="85"/>
                    <a:pt x="56" y="91"/>
                    <a:pt x="60" y="89"/>
                  </a:cubicBezTo>
                  <a:cubicBezTo>
                    <a:pt x="65" y="86"/>
                    <a:pt x="71" y="78"/>
                    <a:pt x="72" y="71"/>
                  </a:cubicBezTo>
                  <a:cubicBezTo>
                    <a:pt x="73" y="63"/>
                    <a:pt x="70" y="54"/>
                    <a:pt x="68" y="46"/>
                  </a:cubicBezTo>
                  <a:cubicBezTo>
                    <a:pt x="67" y="33"/>
                    <a:pt x="59" y="24"/>
                    <a:pt x="46" y="24"/>
                  </a:cubicBezTo>
                  <a:cubicBezTo>
                    <a:pt x="31" y="25"/>
                    <a:pt x="35" y="39"/>
                    <a:pt x="31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9" name="Freeform 63">
              <a:extLst>
                <a:ext uri="{FF2B5EF4-FFF2-40B4-BE49-F238E27FC236}">
                  <a16:creationId xmlns:a16="http://schemas.microsoft.com/office/drawing/2014/main" id="{2027E559-AD12-490C-A853-D33854FA17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4051" y="4451350"/>
              <a:ext cx="388938" cy="412750"/>
            </a:xfrm>
            <a:custGeom>
              <a:avLst/>
              <a:gdLst>
                <a:gd name="T0" fmla="*/ 42 w 118"/>
                <a:gd name="T1" fmla="*/ 54 h 125"/>
                <a:gd name="T2" fmla="*/ 51 w 118"/>
                <a:gd name="T3" fmla="*/ 49 h 125"/>
                <a:gd name="T4" fmla="*/ 101 w 118"/>
                <a:gd name="T5" fmla="*/ 48 h 125"/>
                <a:gd name="T6" fmla="*/ 99 w 118"/>
                <a:gd name="T7" fmla="*/ 108 h 125"/>
                <a:gd name="T8" fmla="*/ 50 w 118"/>
                <a:gd name="T9" fmla="*/ 122 h 125"/>
                <a:gd name="T10" fmla="*/ 39 w 118"/>
                <a:gd name="T11" fmla="*/ 108 h 125"/>
                <a:gd name="T12" fmla="*/ 55 w 118"/>
                <a:gd name="T13" fmla="*/ 98 h 125"/>
                <a:gd name="T14" fmla="*/ 84 w 118"/>
                <a:gd name="T15" fmla="*/ 71 h 125"/>
                <a:gd name="T16" fmla="*/ 75 w 118"/>
                <a:gd name="T17" fmla="*/ 60 h 125"/>
                <a:gd name="T18" fmla="*/ 57 w 118"/>
                <a:gd name="T19" fmla="*/ 66 h 125"/>
                <a:gd name="T20" fmla="*/ 12 w 118"/>
                <a:gd name="T21" fmla="*/ 59 h 125"/>
                <a:gd name="T22" fmla="*/ 9 w 118"/>
                <a:gd name="T23" fmla="*/ 49 h 125"/>
                <a:gd name="T24" fmla="*/ 1 w 118"/>
                <a:gd name="T25" fmla="*/ 33 h 125"/>
                <a:gd name="T26" fmla="*/ 17 w 118"/>
                <a:gd name="T27" fmla="*/ 23 h 125"/>
                <a:gd name="T28" fmla="*/ 54 w 118"/>
                <a:gd name="T29" fmla="*/ 2 h 125"/>
                <a:gd name="T30" fmla="*/ 70 w 118"/>
                <a:gd name="T31" fmla="*/ 3 h 125"/>
                <a:gd name="T32" fmla="*/ 67 w 118"/>
                <a:gd name="T33" fmla="*/ 20 h 125"/>
                <a:gd name="T34" fmla="*/ 48 w 118"/>
                <a:gd name="T35" fmla="*/ 32 h 125"/>
                <a:gd name="T36" fmla="*/ 42 w 118"/>
                <a:gd name="T37" fmla="*/ 5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8" h="125">
                  <a:moveTo>
                    <a:pt x="42" y="54"/>
                  </a:moveTo>
                  <a:cubicBezTo>
                    <a:pt x="46" y="52"/>
                    <a:pt x="49" y="51"/>
                    <a:pt x="51" y="49"/>
                  </a:cubicBezTo>
                  <a:cubicBezTo>
                    <a:pt x="67" y="36"/>
                    <a:pt x="92" y="34"/>
                    <a:pt x="101" y="48"/>
                  </a:cubicBezTo>
                  <a:cubicBezTo>
                    <a:pt x="118" y="73"/>
                    <a:pt x="118" y="91"/>
                    <a:pt x="99" y="108"/>
                  </a:cubicBezTo>
                  <a:cubicBezTo>
                    <a:pt x="85" y="120"/>
                    <a:pt x="68" y="125"/>
                    <a:pt x="50" y="122"/>
                  </a:cubicBezTo>
                  <a:cubicBezTo>
                    <a:pt x="44" y="120"/>
                    <a:pt x="35" y="118"/>
                    <a:pt x="39" y="108"/>
                  </a:cubicBezTo>
                  <a:cubicBezTo>
                    <a:pt x="42" y="101"/>
                    <a:pt x="44" y="95"/>
                    <a:pt x="55" y="98"/>
                  </a:cubicBezTo>
                  <a:cubicBezTo>
                    <a:pt x="79" y="104"/>
                    <a:pt x="90" y="94"/>
                    <a:pt x="84" y="71"/>
                  </a:cubicBezTo>
                  <a:cubicBezTo>
                    <a:pt x="83" y="67"/>
                    <a:pt x="78" y="60"/>
                    <a:pt x="75" y="60"/>
                  </a:cubicBezTo>
                  <a:cubicBezTo>
                    <a:pt x="69" y="60"/>
                    <a:pt x="60" y="62"/>
                    <a:pt x="57" y="66"/>
                  </a:cubicBezTo>
                  <a:cubicBezTo>
                    <a:pt x="37" y="95"/>
                    <a:pt x="25" y="87"/>
                    <a:pt x="12" y="59"/>
                  </a:cubicBezTo>
                  <a:cubicBezTo>
                    <a:pt x="11" y="55"/>
                    <a:pt x="10" y="52"/>
                    <a:pt x="9" y="49"/>
                  </a:cubicBezTo>
                  <a:cubicBezTo>
                    <a:pt x="6" y="43"/>
                    <a:pt x="0" y="37"/>
                    <a:pt x="1" y="33"/>
                  </a:cubicBezTo>
                  <a:cubicBezTo>
                    <a:pt x="4" y="29"/>
                    <a:pt x="11" y="27"/>
                    <a:pt x="17" y="23"/>
                  </a:cubicBezTo>
                  <a:cubicBezTo>
                    <a:pt x="29" y="16"/>
                    <a:pt x="41" y="8"/>
                    <a:pt x="54" y="2"/>
                  </a:cubicBezTo>
                  <a:cubicBezTo>
                    <a:pt x="58" y="0"/>
                    <a:pt x="65" y="3"/>
                    <a:pt x="70" y="3"/>
                  </a:cubicBezTo>
                  <a:cubicBezTo>
                    <a:pt x="69" y="9"/>
                    <a:pt x="70" y="17"/>
                    <a:pt x="67" y="20"/>
                  </a:cubicBezTo>
                  <a:cubicBezTo>
                    <a:pt x="62" y="26"/>
                    <a:pt x="55" y="28"/>
                    <a:pt x="48" y="32"/>
                  </a:cubicBezTo>
                  <a:cubicBezTo>
                    <a:pt x="41" y="37"/>
                    <a:pt x="35" y="43"/>
                    <a:pt x="42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0" name="Freeform 64">
              <a:extLst>
                <a:ext uri="{FF2B5EF4-FFF2-40B4-BE49-F238E27FC236}">
                  <a16:creationId xmlns:a16="http://schemas.microsoft.com/office/drawing/2014/main" id="{F4B327D5-311B-4128-ABB3-335631DE9E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33776" y="2419350"/>
              <a:ext cx="449263" cy="436563"/>
            </a:xfrm>
            <a:custGeom>
              <a:avLst/>
              <a:gdLst>
                <a:gd name="T0" fmla="*/ 6 w 136"/>
                <a:gd name="T1" fmla="*/ 68 h 132"/>
                <a:gd name="T2" fmla="*/ 73 w 136"/>
                <a:gd name="T3" fmla="*/ 0 h 132"/>
                <a:gd name="T4" fmla="*/ 120 w 136"/>
                <a:gd name="T5" fmla="*/ 47 h 132"/>
                <a:gd name="T6" fmla="*/ 94 w 136"/>
                <a:gd name="T7" fmla="*/ 91 h 132"/>
                <a:gd name="T8" fmla="*/ 73 w 136"/>
                <a:gd name="T9" fmla="*/ 112 h 132"/>
                <a:gd name="T10" fmla="*/ 73 w 136"/>
                <a:gd name="T11" fmla="*/ 121 h 132"/>
                <a:gd name="T12" fmla="*/ 59 w 136"/>
                <a:gd name="T13" fmla="*/ 132 h 132"/>
                <a:gd name="T14" fmla="*/ 50 w 136"/>
                <a:gd name="T15" fmla="*/ 117 h 132"/>
                <a:gd name="T16" fmla="*/ 59 w 136"/>
                <a:gd name="T17" fmla="*/ 92 h 132"/>
                <a:gd name="T18" fmla="*/ 52 w 136"/>
                <a:gd name="T19" fmla="*/ 71 h 132"/>
                <a:gd name="T20" fmla="*/ 34 w 136"/>
                <a:gd name="T21" fmla="*/ 87 h 132"/>
                <a:gd name="T22" fmla="*/ 28 w 136"/>
                <a:gd name="T23" fmla="*/ 96 h 132"/>
                <a:gd name="T24" fmla="*/ 15 w 136"/>
                <a:gd name="T25" fmla="*/ 92 h 132"/>
                <a:gd name="T26" fmla="*/ 6 w 136"/>
                <a:gd name="T27" fmla="*/ 68 h 132"/>
                <a:gd name="T28" fmla="*/ 87 w 136"/>
                <a:gd name="T29" fmla="*/ 34 h 132"/>
                <a:gd name="T30" fmla="*/ 72 w 136"/>
                <a:gd name="T31" fmla="*/ 55 h 132"/>
                <a:gd name="T32" fmla="*/ 87 w 136"/>
                <a:gd name="T33" fmla="*/ 71 h 132"/>
                <a:gd name="T34" fmla="*/ 101 w 136"/>
                <a:gd name="T35" fmla="*/ 60 h 132"/>
                <a:gd name="T36" fmla="*/ 87 w 136"/>
                <a:gd name="T37" fmla="*/ 3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32">
                  <a:moveTo>
                    <a:pt x="6" y="68"/>
                  </a:moveTo>
                  <a:cubicBezTo>
                    <a:pt x="41" y="56"/>
                    <a:pt x="62" y="36"/>
                    <a:pt x="73" y="0"/>
                  </a:cubicBezTo>
                  <a:cubicBezTo>
                    <a:pt x="90" y="17"/>
                    <a:pt x="107" y="30"/>
                    <a:pt x="120" y="47"/>
                  </a:cubicBezTo>
                  <a:cubicBezTo>
                    <a:pt x="136" y="67"/>
                    <a:pt x="122" y="91"/>
                    <a:pt x="94" y="91"/>
                  </a:cubicBezTo>
                  <a:cubicBezTo>
                    <a:pt x="76" y="90"/>
                    <a:pt x="73" y="98"/>
                    <a:pt x="73" y="112"/>
                  </a:cubicBezTo>
                  <a:cubicBezTo>
                    <a:pt x="74" y="115"/>
                    <a:pt x="75" y="119"/>
                    <a:pt x="73" y="121"/>
                  </a:cubicBezTo>
                  <a:cubicBezTo>
                    <a:pt x="69" y="125"/>
                    <a:pt x="64" y="129"/>
                    <a:pt x="59" y="132"/>
                  </a:cubicBezTo>
                  <a:cubicBezTo>
                    <a:pt x="56" y="127"/>
                    <a:pt x="49" y="122"/>
                    <a:pt x="50" y="117"/>
                  </a:cubicBezTo>
                  <a:cubicBezTo>
                    <a:pt x="51" y="109"/>
                    <a:pt x="57" y="101"/>
                    <a:pt x="59" y="92"/>
                  </a:cubicBezTo>
                  <a:cubicBezTo>
                    <a:pt x="61" y="84"/>
                    <a:pt x="64" y="72"/>
                    <a:pt x="52" y="71"/>
                  </a:cubicBezTo>
                  <a:cubicBezTo>
                    <a:pt x="46" y="70"/>
                    <a:pt x="39" y="81"/>
                    <a:pt x="34" y="87"/>
                  </a:cubicBezTo>
                  <a:cubicBezTo>
                    <a:pt x="31" y="89"/>
                    <a:pt x="30" y="96"/>
                    <a:pt x="28" y="96"/>
                  </a:cubicBezTo>
                  <a:cubicBezTo>
                    <a:pt x="24" y="97"/>
                    <a:pt x="18" y="95"/>
                    <a:pt x="15" y="92"/>
                  </a:cubicBezTo>
                  <a:cubicBezTo>
                    <a:pt x="9" y="85"/>
                    <a:pt x="0" y="78"/>
                    <a:pt x="6" y="68"/>
                  </a:cubicBezTo>
                  <a:close/>
                  <a:moveTo>
                    <a:pt x="87" y="34"/>
                  </a:moveTo>
                  <a:cubicBezTo>
                    <a:pt x="80" y="43"/>
                    <a:pt x="71" y="50"/>
                    <a:pt x="72" y="55"/>
                  </a:cubicBezTo>
                  <a:cubicBezTo>
                    <a:pt x="73" y="61"/>
                    <a:pt x="81" y="68"/>
                    <a:pt x="87" y="71"/>
                  </a:cubicBezTo>
                  <a:cubicBezTo>
                    <a:pt x="94" y="74"/>
                    <a:pt x="102" y="68"/>
                    <a:pt x="101" y="60"/>
                  </a:cubicBezTo>
                  <a:cubicBezTo>
                    <a:pt x="99" y="52"/>
                    <a:pt x="93" y="45"/>
                    <a:pt x="87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1" name="Freeform 65">
              <a:extLst>
                <a:ext uri="{FF2B5EF4-FFF2-40B4-BE49-F238E27FC236}">
                  <a16:creationId xmlns:a16="http://schemas.microsoft.com/office/drawing/2014/main" id="{9456987F-7360-4E32-930E-4AE4952619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201" y="2782888"/>
              <a:ext cx="404813" cy="358775"/>
            </a:xfrm>
            <a:custGeom>
              <a:avLst/>
              <a:gdLst>
                <a:gd name="T0" fmla="*/ 0 w 123"/>
                <a:gd name="T1" fmla="*/ 34 h 109"/>
                <a:gd name="T2" fmla="*/ 33 w 123"/>
                <a:gd name="T3" fmla="*/ 17 h 109"/>
                <a:gd name="T4" fmla="*/ 36 w 123"/>
                <a:gd name="T5" fmla="*/ 19 h 109"/>
                <a:gd name="T6" fmla="*/ 31 w 123"/>
                <a:gd name="T7" fmla="*/ 31 h 109"/>
                <a:gd name="T8" fmla="*/ 33 w 123"/>
                <a:gd name="T9" fmla="*/ 79 h 109"/>
                <a:gd name="T10" fmla="*/ 46 w 123"/>
                <a:gd name="T11" fmla="*/ 83 h 109"/>
                <a:gd name="T12" fmla="*/ 51 w 123"/>
                <a:gd name="T13" fmla="*/ 72 h 109"/>
                <a:gd name="T14" fmla="*/ 50 w 123"/>
                <a:gd name="T15" fmla="*/ 48 h 109"/>
                <a:gd name="T16" fmla="*/ 79 w 123"/>
                <a:gd name="T17" fmla="*/ 3 h 109"/>
                <a:gd name="T18" fmla="*/ 116 w 123"/>
                <a:gd name="T19" fmla="*/ 38 h 109"/>
                <a:gd name="T20" fmla="*/ 119 w 123"/>
                <a:gd name="T21" fmla="*/ 55 h 109"/>
                <a:gd name="T22" fmla="*/ 98 w 123"/>
                <a:gd name="T23" fmla="*/ 82 h 109"/>
                <a:gd name="T24" fmla="*/ 102 w 123"/>
                <a:gd name="T25" fmla="*/ 49 h 109"/>
                <a:gd name="T26" fmla="*/ 84 w 123"/>
                <a:gd name="T27" fmla="*/ 20 h 109"/>
                <a:gd name="T28" fmla="*/ 75 w 123"/>
                <a:gd name="T29" fmla="*/ 50 h 109"/>
                <a:gd name="T30" fmla="*/ 78 w 123"/>
                <a:gd name="T31" fmla="*/ 79 h 109"/>
                <a:gd name="T32" fmla="*/ 57 w 123"/>
                <a:gd name="T33" fmla="*/ 103 h 109"/>
                <a:gd name="T34" fmla="*/ 6 w 123"/>
                <a:gd name="T35" fmla="*/ 65 h 109"/>
                <a:gd name="T36" fmla="*/ 0 w 123"/>
                <a:gd name="T37" fmla="*/ 3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3" h="109">
                  <a:moveTo>
                    <a:pt x="0" y="34"/>
                  </a:moveTo>
                  <a:cubicBezTo>
                    <a:pt x="10" y="29"/>
                    <a:pt x="21" y="23"/>
                    <a:pt x="33" y="17"/>
                  </a:cubicBezTo>
                  <a:cubicBezTo>
                    <a:pt x="34" y="17"/>
                    <a:pt x="35" y="18"/>
                    <a:pt x="36" y="19"/>
                  </a:cubicBezTo>
                  <a:cubicBezTo>
                    <a:pt x="34" y="23"/>
                    <a:pt x="34" y="28"/>
                    <a:pt x="31" y="31"/>
                  </a:cubicBezTo>
                  <a:cubicBezTo>
                    <a:pt x="19" y="43"/>
                    <a:pt x="20" y="68"/>
                    <a:pt x="33" y="79"/>
                  </a:cubicBezTo>
                  <a:cubicBezTo>
                    <a:pt x="37" y="82"/>
                    <a:pt x="42" y="84"/>
                    <a:pt x="46" y="83"/>
                  </a:cubicBezTo>
                  <a:cubicBezTo>
                    <a:pt x="49" y="82"/>
                    <a:pt x="51" y="76"/>
                    <a:pt x="51" y="72"/>
                  </a:cubicBezTo>
                  <a:cubicBezTo>
                    <a:pt x="52" y="64"/>
                    <a:pt x="51" y="56"/>
                    <a:pt x="50" y="48"/>
                  </a:cubicBezTo>
                  <a:cubicBezTo>
                    <a:pt x="47" y="26"/>
                    <a:pt x="60" y="5"/>
                    <a:pt x="79" y="3"/>
                  </a:cubicBezTo>
                  <a:cubicBezTo>
                    <a:pt x="96" y="0"/>
                    <a:pt x="113" y="16"/>
                    <a:pt x="116" y="38"/>
                  </a:cubicBezTo>
                  <a:cubicBezTo>
                    <a:pt x="117" y="43"/>
                    <a:pt x="117" y="49"/>
                    <a:pt x="119" y="55"/>
                  </a:cubicBezTo>
                  <a:cubicBezTo>
                    <a:pt x="123" y="73"/>
                    <a:pt x="118" y="80"/>
                    <a:pt x="98" y="82"/>
                  </a:cubicBezTo>
                  <a:cubicBezTo>
                    <a:pt x="99" y="71"/>
                    <a:pt x="102" y="60"/>
                    <a:pt x="102" y="49"/>
                  </a:cubicBezTo>
                  <a:cubicBezTo>
                    <a:pt x="102" y="34"/>
                    <a:pt x="91" y="17"/>
                    <a:pt x="84" y="20"/>
                  </a:cubicBezTo>
                  <a:cubicBezTo>
                    <a:pt x="70" y="26"/>
                    <a:pt x="75" y="40"/>
                    <a:pt x="75" y="50"/>
                  </a:cubicBezTo>
                  <a:cubicBezTo>
                    <a:pt x="75" y="60"/>
                    <a:pt x="77" y="69"/>
                    <a:pt x="78" y="79"/>
                  </a:cubicBezTo>
                  <a:cubicBezTo>
                    <a:pt x="79" y="93"/>
                    <a:pt x="71" y="101"/>
                    <a:pt x="57" y="103"/>
                  </a:cubicBezTo>
                  <a:cubicBezTo>
                    <a:pt x="31" y="109"/>
                    <a:pt x="10" y="93"/>
                    <a:pt x="6" y="65"/>
                  </a:cubicBezTo>
                  <a:cubicBezTo>
                    <a:pt x="5" y="55"/>
                    <a:pt x="2" y="46"/>
                    <a:pt x="0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2" name="Freeform 66">
              <a:extLst>
                <a:ext uri="{FF2B5EF4-FFF2-40B4-BE49-F238E27FC236}">
                  <a16:creationId xmlns:a16="http://schemas.microsoft.com/office/drawing/2014/main" id="{58299B7B-3F26-43F0-9BE3-CC0D8A7DAA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3638" y="2027238"/>
              <a:ext cx="319088" cy="376238"/>
            </a:xfrm>
            <a:custGeom>
              <a:avLst/>
              <a:gdLst>
                <a:gd name="T0" fmla="*/ 42 w 97"/>
                <a:gd name="T1" fmla="*/ 108 h 114"/>
                <a:gd name="T2" fmla="*/ 15 w 97"/>
                <a:gd name="T3" fmla="*/ 114 h 114"/>
                <a:gd name="T4" fmla="*/ 0 w 97"/>
                <a:gd name="T5" fmla="*/ 16 h 114"/>
                <a:gd name="T6" fmla="*/ 43 w 97"/>
                <a:gd name="T7" fmla="*/ 22 h 114"/>
                <a:gd name="T8" fmla="*/ 63 w 97"/>
                <a:gd name="T9" fmla="*/ 47 h 114"/>
                <a:gd name="T10" fmla="*/ 74 w 97"/>
                <a:gd name="T11" fmla="*/ 54 h 114"/>
                <a:gd name="T12" fmla="*/ 68 w 97"/>
                <a:gd name="T13" fmla="*/ 16 h 114"/>
                <a:gd name="T14" fmla="*/ 77 w 97"/>
                <a:gd name="T15" fmla="*/ 1 h 114"/>
                <a:gd name="T16" fmla="*/ 97 w 97"/>
                <a:gd name="T17" fmla="*/ 1 h 114"/>
                <a:gd name="T18" fmla="*/ 88 w 97"/>
                <a:gd name="T19" fmla="*/ 47 h 114"/>
                <a:gd name="T20" fmla="*/ 94 w 97"/>
                <a:gd name="T21" fmla="*/ 80 h 114"/>
                <a:gd name="T22" fmla="*/ 88 w 97"/>
                <a:gd name="T23" fmla="*/ 94 h 114"/>
                <a:gd name="T24" fmla="*/ 73 w 97"/>
                <a:gd name="T25" fmla="*/ 89 h 114"/>
                <a:gd name="T26" fmla="*/ 51 w 97"/>
                <a:gd name="T27" fmla="*/ 61 h 114"/>
                <a:gd name="T28" fmla="*/ 33 w 97"/>
                <a:gd name="T29" fmla="*/ 42 h 114"/>
                <a:gd name="T30" fmla="*/ 42 w 97"/>
                <a:gd name="T31" fmla="*/ 10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7" h="114">
                  <a:moveTo>
                    <a:pt x="42" y="108"/>
                  </a:moveTo>
                  <a:cubicBezTo>
                    <a:pt x="33" y="110"/>
                    <a:pt x="24" y="112"/>
                    <a:pt x="15" y="114"/>
                  </a:cubicBezTo>
                  <a:cubicBezTo>
                    <a:pt x="10" y="81"/>
                    <a:pt x="5" y="49"/>
                    <a:pt x="0" y="16"/>
                  </a:cubicBezTo>
                  <a:cubicBezTo>
                    <a:pt x="11" y="6"/>
                    <a:pt x="31" y="7"/>
                    <a:pt x="43" y="22"/>
                  </a:cubicBezTo>
                  <a:cubicBezTo>
                    <a:pt x="50" y="31"/>
                    <a:pt x="56" y="39"/>
                    <a:pt x="63" y="47"/>
                  </a:cubicBezTo>
                  <a:cubicBezTo>
                    <a:pt x="65" y="49"/>
                    <a:pt x="67" y="50"/>
                    <a:pt x="74" y="54"/>
                  </a:cubicBezTo>
                  <a:cubicBezTo>
                    <a:pt x="72" y="39"/>
                    <a:pt x="73" y="26"/>
                    <a:pt x="68" y="16"/>
                  </a:cubicBezTo>
                  <a:cubicBezTo>
                    <a:pt x="62" y="4"/>
                    <a:pt x="67" y="1"/>
                    <a:pt x="77" y="1"/>
                  </a:cubicBezTo>
                  <a:cubicBezTo>
                    <a:pt x="82" y="0"/>
                    <a:pt x="88" y="1"/>
                    <a:pt x="97" y="1"/>
                  </a:cubicBezTo>
                  <a:cubicBezTo>
                    <a:pt x="82" y="17"/>
                    <a:pt x="86" y="32"/>
                    <a:pt x="88" y="47"/>
                  </a:cubicBezTo>
                  <a:cubicBezTo>
                    <a:pt x="90" y="58"/>
                    <a:pt x="93" y="69"/>
                    <a:pt x="94" y="80"/>
                  </a:cubicBezTo>
                  <a:cubicBezTo>
                    <a:pt x="94" y="85"/>
                    <a:pt x="91" y="93"/>
                    <a:pt x="88" y="94"/>
                  </a:cubicBezTo>
                  <a:cubicBezTo>
                    <a:pt x="84" y="95"/>
                    <a:pt x="76" y="93"/>
                    <a:pt x="73" y="89"/>
                  </a:cubicBezTo>
                  <a:cubicBezTo>
                    <a:pt x="65" y="81"/>
                    <a:pt x="58" y="71"/>
                    <a:pt x="51" y="61"/>
                  </a:cubicBezTo>
                  <a:cubicBezTo>
                    <a:pt x="46" y="55"/>
                    <a:pt x="40" y="50"/>
                    <a:pt x="33" y="42"/>
                  </a:cubicBezTo>
                  <a:cubicBezTo>
                    <a:pt x="26" y="67"/>
                    <a:pt x="31" y="87"/>
                    <a:pt x="42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3" name="Freeform 67">
              <a:extLst>
                <a:ext uri="{FF2B5EF4-FFF2-40B4-BE49-F238E27FC236}">
                  <a16:creationId xmlns:a16="http://schemas.microsoft.com/office/drawing/2014/main" id="{C0C7D655-14DA-4882-A1A3-EBF186CBA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8613" y="2357438"/>
              <a:ext cx="446088" cy="438150"/>
            </a:xfrm>
            <a:custGeom>
              <a:avLst/>
              <a:gdLst>
                <a:gd name="T0" fmla="*/ 103 w 135"/>
                <a:gd name="T1" fmla="*/ 108 h 133"/>
                <a:gd name="T2" fmla="*/ 88 w 135"/>
                <a:gd name="T3" fmla="*/ 125 h 133"/>
                <a:gd name="T4" fmla="*/ 69 w 135"/>
                <a:gd name="T5" fmla="*/ 122 h 133"/>
                <a:gd name="T6" fmla="*/ 27 w 135"/>
                <a:gd name="T7" fmla="*/ 82 h 133"/>
                <a:gd name="T8" fmla="*/ 0 w 135"/>
                <a:gd name="T9" fmla="*/ 63 h 133"/>
                <a:gd name="T10" fmla="*/ 26 w 135"/>
                <a:gd name="T11" fmla="*/ 41 h 133"/>
                <a:gd name="T12" fmla="*/ 79 w 135"/>
                <a:gd name="T13" fmla="*/ 54 h 133"/>
                <a:gd name="T14" fmla="*/ 47 w 135"/>
                <a:gd name="T15" fmla="*/ 21 h 133"/>
                <a:gd name="T16" fmla="*/ 66 w 135"/>
                <a:gd name="T17" fmla="*/ 0 h 133"/>
                <a:gd name="T18" fmla="*/ 135 w 135"/>
                <a:gd name="T19" fmla="*/ 78 h 133"/>
                <a:gd name="T20" fmla="*/ 41 w 135"/>
                <a:gd name="T21" fmla="*/ 62 h 133"/>
                <a:gd name="T22" fmla="*/ 103 w 135"/>
                <a:gd name="T23" fmla="*/ 10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33">
                  <a:moveTo>
                    <a:pt x="103" y="108"/>
                  </a:moveTo>
                  <a:cubicBezTo>
                    <a:pt x="98" y="115"/>
                    <a:pt x="93" y="120"/>
                    <a:pt x="88" y="125"/>
                  </a:cubicBezTo>
                  <a:cubicBezTo>
                    <a:pt x="80" y="132"/>
                    <a:pt x="77" y="133"/>
                    <a:pt x="69" y="122"/>
                  </a:cubicBezTo>
                  <a:cubicBezTo>
                    <a:pt x="58" y="106"/>
                    <a:pt x="42" y="95"/>
                    <a:pt x="27" y="82"/>
                  </a:cubicBezTo>
                  <a:cubicBezTo>
                    <a:pt x="19" y="75"/>
                    <a:pt x="10" y="70"/>
                    <a:pt x="0" y="63"/>
                  </a:cubicBezTo>
                  <a:cubicBezTo>
                    <a:pt x="1" y="48"/>
                    <a:pt x="21" y="50"/>
                    <a:pt x="26" y="41"/>
                  </a:cubicBezTo>
                  <a:cubicBezTo>
                    <a:pt x="45" y="45"/>
                    <a:pt x="62" y="49"/>
                    <a:pt x="79" y="54"/>
                  </a:cubicBezTo>
                  <a:cubicBezTo>
                    <a:pt x="80" y="38"/>
                    <a:pt x="66" y="24"/>
                    <a:pt x="47" y="21"/>
                  </a:cubicBezTo>
                  <a:cubicBezTo>
                    <a:pt x="48" y="10"/>
                    <a:pt x="48" y="10"/>
                    <a:pt x="66" y="0"/>
                  </a:cubicBezTo>
                  <a:cubicBezTo>
                    <a:pt x="83" y="30"/>
                    <a:pt x="109" y="51"/>
                    <a:pt x="135" y="78"/>
                  </a:cubicBezTo>
                  <a:cubicBezTo>
                    <a:pt x="102" y="83"/>
                    <a:pt x="76" y="61"/>
                    <a:pt x="41" y="62"/>
                  </a:cubicBezTo>
                  <a:cubicBezTo>
                    <a:pt x="62" y="82"/>
                    <a:pt x="75" y="103"/>
                    <a:pt x="10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4" name="Freeform 68">
              <a:extLst>
                <a:ext uri="{FF2B5EF4-FFF2-40B4-BE49-F238E27FC236}">
                  <a16:creationId xmlns:a16="http://schemas.microsoft.com/office/drawing/2014/main" id="{E8DBB360-EAE5-415E-A1D1-8F2A7CD0F9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7076" y="2214563"/>
              <a:ext cx="412750" cy="422275"/>
            </a:xfrm>
            <a:custGeom>
              <a:avLst/>
              <a:gdLst>
                <a:gd name="T0" fmla="*/ 84 w 125"/>
                <a:gd name="T1" fmla="*/ 113 h 128"/>
                <a:gd name="T2" fmla="*/ 53 w 125"/>
                <a:gd name="T3" fmla="*/ 118 h 128"/>
                <a:gd name="T4" fmla="*/ 0 w 125"/>
                <a:gd name="T5" fmla="*/ 81 h 128"/>
                <a:gd name="T6" fmla="*/ 23 w 125"/>
                <a:gd name="T7" fmla="*/ 64 h 128"/>
                <a:gd name="T8" fmla="*/ 54 w 125"/>
                <a:gd name="T9" fmla="*/ 12 h 128"/>
                <a:gd name="T10" fmla="*/ 68 w 125"/>
                <a:gd name="T11" fmla="*/ 6 h 128"/>
                <a:gd name="T12" fmla="*/ 117 w 125"/>
                <a:gd name="T13" fmla="*/ 37 h 128"/>
                <a:gd name="T14" fmla="*/ 125 w 125"/>
                <a:gd name="T15" fmla="*/ 51 h 128"/>
                <a:gd name="T16" fmla="*/ 120 w 125"/>
                <a:gd name="T17" fmla="*/ 57 h 128"/>
                <a:gd name="T18" fmla="*/ 107 w 125"/>
                <a:gd name="T19" fmla="*/ 49 h 128"/>
                <a:gd name="T20" fmla="*/ 74 w 125"/>
                <a:gd name="T21" fmla="*/ 28 h 128"/>
                <a:gd name="T22" fmla="*/ 56 w 125"/>
                <a:gd name="T23" fmla="*/ 49 h 128"/>
                <a:gd name="T24" fmla="*/ 100 w 125"/>
                <a:gd name="T25" fmla="*/ 72 h 128"/>
                <a:gd name="T26" fmla="*/ 90 w 125"/>
                <a:gd name="T27" fmla="*/ 86 h 128"/>
                <a:gd name="T28" fmla="*/ 76 w 125"/>
                <a:gd name="T29" fmla="*/ 84 h 128"/>
                <a:gd name="T30" fmla="*/ 64 w 125"/>
                <a:gd name="T31" fmla="*/ 72 h 128"/>
                <a:gd name="T32" fmla="*/ 40 w 125"/>
                <a:gd name="T33" fmla="*/ 74 h 128"/>
                <a:gd name="T34" fmla="*/ 45 w 125"/>
                <a:gd name="T35" fmla="*/ 99 h 128"/>
                <a:gd name="T36" fmla="*/ 84 w 125"/>
                <a:gd name="T37" fmla="*/ 11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5" h="128">
                  <a:moveTo>
                    <a:pt x="84" y="113"/>
                  </a:moveTo>
                  <a:cubicBezTo>
                    <a:pt x="80" y="123"/>
                    <a:pt x="68" y="128"/>
                    <a:pt x="53" y="118"/>
                  </a:cubicBezTo>
                  <a:cubicBezTo>
                    <a:pt x="37" y="108"/>
                    <a:pt x="21" y="96"/>
                    <a:pt x="0" y="81"/>
                  </a:cubicBezTo>
                  <a:cubicBezTo>
                    <a:pt x="8" y="75"/>
                    <a:pt x="18" y="71"/>
                    <a:pt x="23" y="64"/>
                  </a:cubicBezTo>
                  <a:cubicBezTo>
                    <a:pt x="35" y="48"/>
                    <a:pt x="44" y="30"/>
                    <a:pt x="54" y="12"/>
                  </a:cubicBezTo>
                  <a:cubicBezTo>
                    <a:pt x="57" y="6"/>
                    <a:pt x="60" y="0"/>
                    <a:pt x="68" y="6"/>
                  </a:cubicBezTo>
                  <a:cubicBezTo>
                    <a:pt x="84" y="16"/>
                    <a:pt x="101" y="26"/>
                    <a:pt x="117" y="37"/>
                  </a:cubicBezTo>
                  <a:cubicBezTo>
                    <a:pt x="121" y="39"/>
                    <a:pt x="123" y="46"/>
                    <a:pt x="125" y="51"/>
                  </a:cubicBezTo>
                  <a:cubicBezTo>
                    <a:pt x="125" y="52"/>
                    <a:pt x="121" y="57"/>
                    <a:pt x="120" y="57"/>
                  </a:cubicBezTo>
                  <a:cubicBezTo>
                    <a:pt x="116" y="55"/>
                    <a:pt x="111" y="52"/>
                    <a:pt x="107" y="49"/>
                  </a:cubicBezTo>
                  <a:cubicBezTo>
                    <a:pt x="96" y="42"/>
                    <a:pt x="85" y="35"/>
                    <a:pt x="74" y="28"/>
                  </a:cubicBezTo>
                  <a:cubicBezTo>
                    <a:pt x="68" y="35"/>
                    <a:pt x="63" y="41"/>
                    <a:pt x="56" y="49"/>
                  </a:cubicBezTo>
                  <a:cubicBezTo>
                    <a:pt x="71" y="57"/>
                    <a:pt x="84" y="64"/>
                    <a:pt x="100" y="72"/>
                  </a:cubicBezTo>
                  <a:cubicBezTo>
                    <a:pt x="98" y="75"/>
                    <a:pt x="96" y="82"/>
                    <a:pt x="90" y="86"/>
                  </a:cubicBezTo>
                  <a:cubicBezTo>
                    <a:pt x="88" y="88"/>
                    <a:pt x="80" y="87"/>
                    <a:pt x="76" y="84"/>
                  </a:cubicBezTo>
                  <a:cubicBezTo>
                    <a:pt x="71" y="82"/>
                    <a:pt x="68" y="76"/>
                    <a:pt x="64" y="72"/>
                  </a:cubicBezTo>
                  <a:cubicBezTo>
                    <a:pt x="55" y="65"/>
                    <a:pt x="48" y="63"/>
                    <a:pt x="40" y="74"/>
                  </a:cubicBezTo>
                  <a:cubicBezTo>
                    <a:pt x="33" y="85"/>
                    <a:pt x="32" y="94"/>
                    <a:pt x="45" y="99"/>
                  </a:cubicBezTo>
                  <a:cubicBezTo>
                    <a:pt x="58" y="104"/>
                    <a:pt x="71" y="108"/>
                    <a:pt x="8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5" name="Freeform 69">
              <a:extLst>
                <a:ext uri="{FF2B5EF4-FFF2-40B4-BE49-F238E27FC236}">
                  <a16:creationId xmlns:a16="http://schemas.microsoft.com/office/drawing/2014/main" id="{1D6803C5-CDD1-4715-81A5-4DBD034432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3176" y="3432175"/>
              <a:ext cx="407988" cy="303213"/>
            </a:xfrm>
            <a:custGeom>
              <a:avLst/>
              <a:gdLst>
                <a:gd name="T0" fmla="*/ 0 w 124"/>
                <a:gd name="T1" fmla="*/ 32 h 92"/>
                <a:gd name="T2" fmla="*/ 11 w 124"/>
                <a:gd name="T3" fmla="*/ 0 h 92"/>
                <a:gd name="T4" fmla="*/ 64 w 124"/>
                <a:gd name="T5" fmla="*/ 8 h 92"/>
                <a:gd name="T6" fmla="*/ 71 w 124"/>
                <a:gd name="T7" fmla="*/ 7 h 92"/>
                <a:gd name="T8" fmla="*/ 113 w 124"/>
                <a:gd name="T9" fmla="*/ 19 h 92"/>
                <a:gd name="T10" fmla="*/ 114 w 124"/>
                <a:gd name="T11" fmla="*/ 70 h 92"/>
                <a:gd name="T12" fmla="*/ 90 w 124"/>
                <a:gd name="T13" fmla="*/ 83 h 92"/>
                <a:gd name="T14" fmla="*/ 41 w 124"/>
                <a:gd name="T15" fmla="*/ 87 h 92"/>
                <a:gd name="T16" fmla="*/ 12 w 124"/>
                <a:gd name="T17" fmla="*/ 92 h 92"/>
                <a:gd name="T18" fmla="*/ 32 w 124"/>
                <a:gd name="T19" fmla="*/ 66 h 92"/>
                <a:gd name="T20" fmla="*/ 85 w 124"/>
                <a:gd name="T21" fmla="*/ 66 h 92"/>
                <a:gd name="T22" fmla="*/ 103 w 124"/>
                <a:gd name="T23" fmla="*/ 51 h 92"/>
                <a:gd name="T24" fmla="*/ 87 w 124"/>
                <a:gd name="T25" fmla="*/ 23 h 92"/>
                <a:gd name="T26" fmla="*/ 16 w 124"/>
                <a:gd name="T27" fmla="*/ 32 h 92"/>
                <a:gd name="T28" fmla="*/ 0 w 124"/>
                <a:gd name="T29" fmla="*/ 3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92">
                  <a:moveTo>
                    <a:pt x="0" y="32"/>
                  </a:moveTo>
                  <a:cubicBezTo>
                    <a:pt x="4" y="20"/>
                    <a:pt x="7" y="11"/>
                    <a:pt x="11" y="0"/>
                  </a:cubicBezTo>
                  <a:cubicBezTo>
                    <a:pt x="28" y="20"/>
                    <a:pt x="47" y="7"/>
                    <a:pt x="64" y="8"/>
                  </a:cubicBezTo>
                  <a:cubicBezTo>
                    <a:pt x="66" y="9"/>
                    <a:pt x="69" y="7"/>
                    <a:pt x="71" y="7"/>
                  </a:cubicBezTo>
                  <a:cubicBezTo>
                    <a:pt x="87" y="5"/>
                    <a:pt x="104" y="4"/>
                    <a:pt x="113" y="19"/>
                  </a:cubicBezTo>
                  <a:cubicBezTo>
                    <a:pt x="122" y="35"/>
                    <a:pt x="124" y="54"/>
                    <a:pt x="114" y="70"/>
                  </a:cubicBezTo>
                  <a:cubicBezTo>
                    <a:pt x="110" y="77"/>
                    <a:pt x="99" y="81"/>
                    <a:pt x="90" y="83"/>
                  </a:cubicBezTo>
                  <a:cubicBezTo>
                    <a:pt x="74" y="86"/>
                    <a:pt x="57" y="85"/>
                    <a:pt x="41" y="87"/>
                  </a:cubicBezTo>
                  <a:cubicBezTo>
                    <a:pt x="31" y="88"/>
                    <a:pt x="21" y="90"/>
                    <a:pt x="12" y="92"/>
                  </a:cubicBezTo>
                  <a:cubicBezTo>
                    <a:pt x="8" y="69"/>
                    <a:pt x="10" y="66"/>
                    <a:pt x="32" y="66"/>
                  </a:cubicBezTo>
                  <a:cubicBezTo>
                    <a:pt x="50" y="66"/>
                    <a:pt x="68" y="67"/>
                    <a:pt x="85" y="66"/>
                  </a:cubicBezTo>
                  <a:cubicBezTo>
                    <a:pt x="94" y="65"/>
                    <a:pt x="103" y="65"/>
                    <a:pt x="103" y="51"/>
                  </a:cubicBezTo>
                  <a:cubicBezTo>
                    <a:pt x="104" y="33"/>
                    <a:pt x="100" y="23"/>
                    <a:pt x="87" y="23"/>
                  </a:cubicBezTo>
                  <a:cubicBezTo>
                    <a:pt x="63" y="23"/>
                    <a:pt x="39" y="18"/>
                    <a:pt x="16" y="32"/>
                  </a:cubicBezTo>
                  <a:cubicBezTo>
                    <a:pt x="13" y="34"/>
                    <a:pt x="7" y="32"/>
                    <a:pt x="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6" name="Freeform 70">
              <a:extLst>
                <a:ext uri="{FF2B5EF4-FFF2-40B4-BE49-F238E27FC236}">
                  <a16:creationId xmlns:a16="http://schemas.microsoft.com/office/drawing/2014/main" id="{86EA058F-1B12-4D75-813E-32F63CFA32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8738" y="3792538"/>
              <a:ext cx="434975" cy="285750"/>
            </a:xfrm>
            <a:custGeom>
              <a:avLst/>
              <a:gdLst>
                <a:gd name="T0" fmla="*/ 119 w 132"/>
                <a:gd name="T1" fmla="*/ 22 h 87"/>
                <a:gd name="T2" fmla="*/ 131 w 132"/>
                <a:gd name="T3" fmla="*/ 48 h 87"/>
                <a:gd name="T4" fmla="*/ 125 w 132"/>
                <a:gd name="T5" fmla="*/ 58 h 87"/>
                <a:gd name="T6" fmla="*/ 74 w 132"/>
                <a:gd name="T7" fmla="*/ 69 h 87"/>
                <a:gd name="T8" fmla="*/ 33 w 132"/>
                <a:gd name="T9" fmla="*/ 87 h 87"/>
                <a:gd name="T10" fmla="*/ 18 w 132"/>
                <a:gd name="T11" fmla="*/ 63 h 87"/>
                <a:gd name="T12" fmla="*/ 6 w 132"/>
                <a:gd name="T13" fmla="*/ 30 h 87"/>
                <a:gd name="T14" fmla="*/ 19 w 132"/>
                <a:gd name="T15" fmla="*/ 9 h 87"/>
                <a:gd name="T16" fmla="*/ 28 w 132"/>
                <a:gd name="T17" fmla="*/ 49 h 87"/>
                <a:gd name="T18" fmla="*/ 45 w 132"/>
                <a:gd name="T19" fmla="*/ 57 h 87"/>
                <a:gd name="T20" fmla="*/ 59 w 132"/>
                <a:gd name="T21" fmla="*/ 41 h 87"/>
                <a:gd name="T22" fmla="*/ 47 w 132"/>
                <a:gd name="T23" fmla="*/ 18 h 87"/>
                <a:gd name="T24" fmla="*/ 42 w 132"/>
                <a:gd name="T25" fmla="*/ 10 h 87"/>
                <a:gd name="T26" fmla="*/ 52 w 132"/>
                <a:gd name="T27" fmla="*/ 2 h 87"/>
                <a:gd name="T28" fmla="*/ 62 w 132"/>
                <a:gd name="T29" fmla="*/ 0 h 87"/>
                <a:gd name="T30" fmla="*/ 83 w 132"/>
                <a:gd name="T31" fmla="*/ 42 h 87"/>
                <a:gd name="T32" fmla="*/ 119 w 132"/>
                <a:gd name="T33" fmla="*/ 2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2" h="87">
                  <a:moveTo>
                    <a:pt x="119" y="22"/>
                  </a:moveTo>
                  <a:cubicBezTo>
                    <a:pt x="124" y="32"/>
                    <a:pt x="129" y="39"/>
                    <a:pt x="131" y="48"/>
                  </a:cubicBezTo>
                  <a:cubicBezTo>
                    <a:pt x="132" y="50"/>
                    <a:pt x="126" y="58"/>
                    <a:pt x="125" y="58"/>
                  </a:cubicBezTo>
                  <a:cubicBezTo>
                    <a:pt x="106" y="52"/>
                    <a:pt x="90" y="64"/>
                    <a:pt x="74" y="69"/>
                  </a:cubicBezTo>
                  <a:cubicBezTo>
                    <a:pt x="61" y="73"/>
                    <a:pt x="48" y="80"/>
                    <a:pt x="33" y="87"/>
                  </a:cubicBezTo>
                  <a:cubicBezTo>
                    <a:pt x="29" y="81"/>
                    <a:pt x="22" y="72"/>
                    <a:pt x="18" y="63"/>
                  </a:cubicBezTo>
                  <a:cubicBezTo>
                    <a:pt x="13" y="52"/>
                    <a:pt x="10" y="41"/>
                    <a:pt x="6" y="30"/>
                  </a:cubicBezTo>
                  <a:cubicBezTo>
                    <a:pt x="0" y="15"/>
                    <a:pt x="5" y="8"/>
                    <a:pt x="19" y="9"/>
                  </a:cubicBezTo>
                  <a:cubicBezTo>
                    <a:pt x="22" y="23"/>
                    <a:pt x="25" y="36"/>
                    <a:pt x="28" y="49"/>
                  </a:cubicBezTo>
                  <a:cubicBezTo>
                    <a:pt x="31" y="59"/>
                    <a:pt x="35" y="60"/>
                    <a:pt x="45" y="57"/>
                  </a:cubicBezTo>
                  <a:cubicBezTo>
                    <a:pt x="54" y="54"/>
                    <a:pt x="62" y="51"/>
                    <a:pt x="59" y="41"/>
                  </a:cubicBezTo>
                  <a:cubicBezTo>
                    <a:pt x="56" y="33"/>
                    <a:pt x="51" y="26"/>
                    <a:pt x="47" y="18"/>
                  </a:cubicBezTo>
                  <a:cubicBezTo>
                    <a:pt x="45" y="15"/>
                    <a:pt x="41" y="11"/>
                    <a:pt x="42" y="10"/>
                  </a:cubicBezTo>
                  <a:cubicBezTo>
                    <a:pt x="44" y="6"/>
                    <a:pt x="48" y="4"/>
                    <a:pt x="52" y="2"/>
                  </a:cubicBezTo>
                  <a:cubicBezTo>
                    <a:pt x="56" y="1"/>
                    <a:pt x="62" y="1"/>
                    <a:pt x="62" y="0"/>
                  </a:cubicBezTo>
                  <a:cubicBezTo>
                    <a:pt x="69" y="15"/>
                    <a:pt x="74" y="30"/>
                    <a:pt x="83" y="42"/>
                  </a:cubicBezTo>
                  <a:cubicBezTo>
                    <a:pt x="87" y="48"/>
                    <a:pt x="112" y="34"/>
                    <a:pt x="11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7" name="Freeform 71">
              <a:extLst>
                <a:ext uri="{FF2B5EF4-FFF2-40B4-BE49-F238E27FC236}">
                  <a16:creationId xmlns:a16="http://schemas.microsoft.com/office/drawing/2014/main" id="{646E239C-7852-449C-AAEE-D318847D2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1113" y="3821113"/>
              <a:ext cx="422275" cy="303213"/>
            </a:xfrm>
            <a:custGeom>
              <a:avLst/>
              <a:gdLst>
                <a:gd name="T0" fmla="*/ 123 w 128"/>
                <a:gd name="T1" fmla="*/ 2 h 92"/>
                <a:gd name="T2" fmla="*/ 98 w 128"/>
                <a:gd name="T3" fmla="*/ 35 h 92"/>
                <a:gd name="T4" fmla="*/ 69 w 128"/>
                <a:gd name="T5" fmla="*/ 36 h 92"/>
                <a:gd name="T6" fmla="*/ 67 w 128"/>
                <a:gd name="T7" fmla="*/ 43 h 92"/>
                <a:gd name="T8" fmla="*/ 100 w 128"/>
                <a:gd name="T9" fmla="*/ 69 h 92"/>
                <a:gd name="T10" fmla="*/ 104 w 128"/>
                <a:gd name="T11" fmla="*/ 66 h 92"/>
                <a:gd name="T12" fmla="*/ 103 w 128"/>
                <a:gd name="T13" fmla="*/ 82 h 92"/>
                <a:gd name="T14" fmla="*/ 96 w 128"/>
                <a:gd name="T15" fmla="*/ 92 h 92"/>
                <a:gd name="T16" fmla="*/ 86 w 128"/>
                <a:gd name="T17" fmla="*/ 88 h 92"/>
                <a:gd name="T18" fmla="*/ 50 w 128"/>
                <a:gd name="T19" fmla="*/ 50 h 92"/>
                <a:gd name="T20" fmla="*/ 0 w 128"/>
                <a:gd name="T21" fmla="*/ 42 h 92"/>
                <a:gd name="T22" fmla="*/ 11 w 128"/>
                <a:gd name="T23" fmla="*/ 3 h 92"/>
                <a:gd name="T24" fmla="*/ 22 w 128"/>
                <a:gd name="T25" fmla="*/ 1 h 92"/>
                <a:gd name="T26" fmla="*/ 65 w 128"/>
                <a:gd name="T27" fmla="*/ 19 h 92"/>
                <a:gd name="T28" fmla="*/ 123 w 128"/>
                <a:gd name="T29" fmla="*/ 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8" h="92">
                  <a:moveTo>
                    <a:pt x="123" y="2"/>
                  </a:moveTo>
                  <a:cubicBezTo>
                    <a:pt x="128" y="19"/>
                    <a:pt x="117" y="34"/>
                    <a:pt x="98" y="35"/>
                  </a:cubicBezTo>
                  <a:cubicBezTo>
                    <a:pt x="88" y="35"/>
                    <a:pt x="79" y="36"/>
                    <a:pt x="69" y="36"/>
                  </a:cubicBezTo>
                  <a:cubicBezTo>
                    <a:pt x="69" y="38"/>
                    <a:pt x="68" y="41"/>
                    <a:pt x="67" y="43"/>
                  </a:cubicBezTo>
                  <a:cubicBezTo>
                    <a:pt x="78" y="52"/>
                    <a:pt x="89" y="60"/>
                    <a:pt x="100" y="69"/>
                  </a:cubicBezTo>
                  <a:cubicBezTo>
                    <a:pt x="101" y="68"/>
                    <a:pt x="102" y="67"/>
                    <a:pt x="104" y="66"/>
                  </a:cubicBezTo>
                  <a:cubicBezTo>
                    <a:pt x="104" y="72"/>
                    <a:pt x="104" y="77"/>
                    <a:pt x="103" y="82"/>
                  </a:cubicBezTo>
                  <a:cubicBezTo>
                    <a:pt x="102" y="86"/>
                    <a:pt x="99" y="90"/>
                    <a:pt x="96" y="92"/>
                  </a:cubicBezTo>
                  <a:cubicBezTo>
                    <a:pt x="94" y="92"/>
                    <a:pt x="89" y="90"/>
                    <a:pt x="86" y="88"/>
                  </a:cubicBezTo>
                  <a:cubicBezTo>
                    <a:pt x="74" y="75"/>
                    <a:pt x="62" y="63"/>
                    <a:pt x="50" y="50"/>
                  </a:cubicBezTo>
                  <a:cubicBezTo>
                    <a:pt x="37" y="36"/>
                    <a:pt x="21" y="35"/>
                    <a:pt x="0" y="42"/>
                  </a:cubicBezTo>
                  <a:cubicBezTo>
                    <a:pt x="4" y="27"/>
                    <a:pt x="7" y="15"/>
                    <a:pt x="11" y="3"/>
                  </a:cubicBezTo>
                  <a:cubicBezTo>
                    <a:pt x="11" y="1"/>
                    <a:pt x="21" y="0"/>
                    <a:pt x="22" y="1"/>
                  </a:cubicBezTo>
                  <a:cubicBezTo>
                    <a:pt x="36" y="21"/>
                    <a:pt x="44" y="24"/>
                    <a:pt x="65" y="19"/>
                  </a:cubicBezTo>
                  <a:cubicBezTo>
                    <a:pt x="84" y="14"/>
                    <a:pt x="103" y="8"/>
                    <a:pt x="1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8" name="Freeform 72">
              <a:extLst>
                <a:ext uri="{FF2B5EF4-FFF2-40B4-BE49-F238E27FC236}">
                  <a16:creationId xmlns:a16="http://schemas.microsoft.com/office/drawing/2014/main" id="{94212087-17C1-4F60-B61C-703D306CBC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0576" y="2116138"/>
              <a:ext cx="352425" cy="379413"/>
            </a:xfrm>
            <a:custGeom>
              <a:avLst/>
              <a:gdLst>
                <a:gd name="T0" fmla="*/ 76 w 107"/>
                <a:gd name="T1" fmla="*/ 0 h 115"/>
                <a:gd name="T2" fmla="*/ 94 w 107"/>
                <a:gd name="T3" fmla="*/ 50 h 115"/>
                <a:gd name="T4" fmla="*/ 97 w 107"/>
                <a:gd name="T5" fmla="*/ 58 h 115"/>
                <a:gd name="T6" fmla="*/ 71 w 107"/>
                <a:gd name="T7" fmla="*/ 109 h 115"/>
                <a:gd name="T8" fmla="*/ 24 w 107"/>
                <a:gd name="T9" fmla="*/ 85 h 115"/>
                <a:gd name="T10" fmla="*/ 2 w 107"/>
                <a:gd name="T11" fmla="*/ 39 h 115"/>
                <a:gd name="T12" fmla="*/ 1 w 107"/>
                <a:gd name="T13" fmla="*/ 30 h 115"/>
                <a:gd name="T14" fmla="*/ 30 w 107"/>
                <a:gd name="T15" fmla="*/ 18 h 115"/>
                <a:gd name="T16" fmla="*/ 49 w 107"/>
                <a:gd name="T17" fmla="*/ 86 h 115"/>
                <a:gd name="T18" fmla="*/ 84 w 107"/>
                <a:gd name="T19" fmla="*/ 94 h 115"/>
                <a:gd name="T20" fmla="*/ 87 w 107"/>
                <a:gd name="T21" fmla="*/ 80 h 115"/>
                <a:gd name="T22" fmla="*/ 62 w 107"/>
                <a:gd name="T23" fmla="*/ 18 h 115"/>
                <a:gd name="T24" fmla="*/ 72 w 107"/>
                <a:gd name="T25" fmla="*/ 0 h 115"/>
                <a:gd name="T26" fmla="*/ 76 w 107"/>
                <a:gd name="T2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7" h="115">
                  <a:moveTo>
                    <a:pt x="76" y="0"/>
                  </a:moveTo>
                  <a:cubicBezTo>
                    <a:pt x="82" y="18"/>
                    <a:pt x="88" y="34"/>
                    <a:pt x="94" y="50"/>
                  </a:cubicBezTo>
                  <a:cubicBezTo>
                    <a:pt x="95" y="53"/>
                    <a:pt x="96" y="56"/>
                    <a:pt x="97" y="58"/>
                  </a:cubicBezTo>
                  <a:cubicBezTo>
                    <a:pt x="107" y="98"/>
                    <a:pt x="102" y="101"/>
                    <a:pt x="71" y="109"/>
                  </a:cubicBezTo>
                  <a:cubicBezTo>
                    <a:pt x="45" y="115"/>
                    <a:pt x="34" y="109"/>
                    <a:pt x="24" y="85"/>
                  </a:cubicBezTo>
                  <a:cubicBezTo>
                    <a:pt x="17" y="69"/>
                    <a:pt x="9" y="54"/>
                    <a:pt x="2" y="39"/>
                  </a:cubicBezTo>
                  <a:cubicBezTo>
                    <a:pt x="0" y="36"/>
                    <a:pt x="0" y="30"/>
                    <a:pt x="1" y="30"/>
                  </a:cubicBezTo>
                  <a:cubicBezTo>
                    <a:pt x="10" y="25"/>
                    <a:pt x="20" y="21"/>
                    <a:pt x="30" y="18"/>
                  </a:cubicBezTo>
                  <a:cubicBezTo>
                    <a:pt x="24" y="46"/>
                    <a:pt x="41" y="65"/>
                    <a:pt x="49" y="86"/>
                  </a:cubicBezTo>
                  <a:cubicBezTo>
                    <a:pt x="54" y="100"/>
                    <a:pt x="72" y="103"/>
                    <a:pt x="84" y="94"/>
                  </a:cubicBezTo>
                  <a:cubicBezTo>
                    <a:pt x="87" y="91"/>
                    <a:pt x="89" y="84"/>
                    <a:pt x="87" y="80"/>
                  </a:cubicBezTo>
                  <a:cubicBezTo>
                    <a:pt x="80" y="59"/>
                    <a:pt x="71" y="38"/>
                    <a:pt x="62" y="18"/>
                  </a:cubicBezTo>
                  <a:cubicBezTo>
                    <a:pt x="55" y="3"/>
                    <a:pt x="56" y="1"/>
                    <a:pt x="72" y="0"/>
                  </a:cubicBezTo>
                  <a:cubicBezTo>
                    <a:pt x="74" y="0"/>
                    <a:pt x="76" y="0"/>
                    <a:pt x="7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9" name="Freeform 73">
              <a:extLst>
                <a:ext uri="{FF2B5EF4-FFF2-40B4-BE49-F238E27FC236}">
                  <a16:creationId xmlns:a16="http://schemas.microsoft.com/office/drawing/2014/main" id="{6E3439DA-CF57-4443-95E5-234B446A46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6676" y="3416300"/>
              <a:ext cx="385763" cy="319088"/>
            </a:xfrm>
            <a:custGeom>
              <a:avLst/>
              <a:gdLst>
                <a:gd name="T0" fmla="*/ 8 w 117"/>
                <a:gd name="T1" fmla="*/ 72 h 97"/>
                <a:gd name="T2" fmla="*/ 14 w 117"/>
                <a:gd name="T3" fmla="*/ 25 h 97"/>
                <a:gd name="T4" fmla="*/ 93 w 117"/>
                <a:gd name="T5" fmla="*/ 40 h 97"/>
                <a:gd name="T6" fmla="*/ 101 w 117"/>
                <a:gd name="T7" fmla="*/ 24 h 97"/>
                <a:gd name="T8" fmla="*/ 94 w 117"/>
                <a:gd name="T9" fmla="*/ 9 h 97"/>
                <a:gd name="T10" fmla="*/ 116 w 117"/>
                <a:gd name="T11" fmla="*/ 0 h 97"/>
                <a:gd name="T12" fmla="*/ 116 w 117"/>
                <a:gd name="T13" fmla="*/ 83 h 97"/>
                <a:gd name="T14" fmla="*/ 93 w 117"/>
                <a:gd name="T15" fmla="*/ 93 h 97"/>
                <a:gd name="T16" fmla="*/ 96 w 117"/>
                <a:gd name="T17" fmla="*/ 82 h 97"/>
                <a:gd name="T18" fmla="*/ 84 w 117"/>
                <a:gd name="T19" fmla="*/ 63 h 97"/>
                <a:gd name="T20" fmla="*/ 62 w 117"/>
                <a:gd name="T21" fmla="*/ 61 h 97"/>
                <a:gd name="T22" fmla="*/ 8 w 117"/>
                <a:gd name="T23" fmla="*/ 72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" h="97">
                  <a:moveTo>
                    <a:pt x="8" y="72"/>
                  </a:moveTo>
                  <a:cubicBezTo>
                    <a:pt x="0" y="51"/>
                    <a:pt x="2" y="40"/>
                    <a:pt x="14" y="25"/>
                  </a:cubicBezTo>
                  <a:cubicBezTo>
                    <a:pt x="38" y="42"/>
                    <a:pt x="66" y="37"/>
                    <a:pt x="93" y="40"/>
                  </a:cubicBezTo>
                  <a:cubicBezTo>
                    <a:pt x="102" y="42"/>
                    <a:pt x="106" y="32"/>
                    <a:pt x="101" y="24"/>
                  </a:cubicBezTo>
                  <a:cubicBezTo>
                    <a:pt x="99" y="19"/>
                    <a:pt x="97" y="14"/>
                    <a:pt x="94" y="9"/>
                  </a:cubicBezTo>
                  <a:cubicBezTo>
                    <a:pt x="101" y="6"/>
                    <a:pt x="108" y="3"/>
                    <a:pt x="116" y="0"/>
                  </a:cubicBezTo>
                  <a:cubicBezTo>
                    <a:pt x="116" y="30"/>
                    <a:pt x="117" y="57"/>
                    <a:pt x="116" y="83"/>
                  </a:cubicBezTo>
                  <a:cubicBezTo>
                    <a:pt x="115" y="97"/>
                    <a:pt x="102" y="89"/>
                    <a:pt x="93" y="93"/>
                  </a:cubicBezTo>
                  <a:cubicBezTo>
                    <a:pt x="95" y="88"/>
                    <a:pt x="95" y="85"/>
                    <a:pt x="96" y="82"/>
                  </a:cubicBezTo>
                  <a:cubicBezTo>
                    <a:pt x="104" y="64"/>
                    <a:pt x="103" y="63"/>
                    <a:pt x="84" y="63"/>
                  </a:cubicBezTo>
                  <a:cubicBezTo>
                    <a:pt x="77" y="63"/>
                    <a:pt x="69" y="63"/>
                    <a:pt x="62" y="61"/>
                  </a:cubicBezTo>
                  <a:cubicBezTo>
                    <a:pt x="43" y="56"/>
                    <a:pt x="25" y="57"/>
                    <a:pt x="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0" name="Freeform 74">
              <a:extLst>
                <a:ext uri="{FF2B5EF4-FFF2-40B4-BE49-F238E27FC236}">
                  <a16:creationId xmlns:a16="http://schemas.microsoft.com/office/drawing/2014/main" id="{5EE211B5-3CF8-43E9-9D34-26599672E9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0976" y="2773363"/>
              <a:ext cx="371475" cy="315913"/>
            </a:xfrm>
            <a:custGeom>
              <a:avLst/>
              <a:gdLst>
                <a:gd name="T0" fmla="*/ 113 w 113"/>
                <a:gd name="T1" fmla="*/ 18 h 96"/>
                <a:gd name="T2" fmla="*/ 96 w 113"/>
                <a:gd name="T3" fmla="*/ 32 h 96"/>
                <a:gd name="T4" fmla="*/ 70 w 113"/>
                <a:gd name="T5" fmla="*/ 31 h 96"/>
                <a:gd name="T6" fmla="*/ 62 w 113"/>
                <a:gd name="T7" fmla="*/ 52 h 96"/>
                <a:gd name="T8" fmla="*/ 86 w 113"/>
                <a:gd name="T9" fmla="*/ 75 h 96"/>
                <a:gd name="T10" fmla="*/ 71 w 113"/>
                <a:gd name="T11" fmla="*/ 94 h 96"/>
                <a:gd name="T12" fmla="*/ 59 w 113"/>
                <a:gd name="T13" fmla="*/ 91 h 96"/>
                <a:gd name="T14" fmla="*/ 2 w 113"/>
                <a:gd name="T15" fmla="*/ 16 h 96"/>
                <a:gd name="T16" fmla="*/ 1 w 113"/>
                <a:gd name="T17" fmla="*/ 4 h 96"/>
                <a:gd name="T18" fmla="*/ 12 w 113"/>
                <a:gd name="T19" fmla="*/ 1 h 96"/>
                <a:gd name="T20" fmla="*/ 113 w 113"/>
                <a:gd name="T21" fmla="*/ 18 h 96"/>
                <a:gd name="T22" fmla="*/ 22 w 113"/>
                <a:gd name="T23" fmla="*/ 15 h 96"/>
                <a:gd name="T24" fmla="*/ 45 w 113"/>
                <a:gd name="T25" fmla="*/ 43 h 96"/>
                <a:gd name="T26" fmla="*/ 55 w 113"/>
                <a:gd name="T27" fmla="*/ 23 h 96"/>
                <a:gd name="T28" fmla="*/ 22 w 113"/>
                <a:gd name="T29" fmla="*/ 1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3" h="96">
                  <a:moveTo>
                    <a:pt x="113" y="18"/>
                  </a:moveTo>
                  <a:cubicBezTo>
                    <a:pt x="113" y="34"/>
                    <a:pt x="108" y="38"/>
                    <a:pt x="96" y="32"/>
                  </a:cubicBezTo>
                  <a:cubicBezTo>
                    <a:pt x="87" y="28"/>
                    <a:pt x="78" y="21"/>
                    <a:pt x="70" y="31"/>
                  </a:cubicBezTo>
                  <a:cubicBezTo>
                    <a:pt x="65" y="37"/>
                    <a:pt x="60" y="47"/>
                    <a:pt x="62" y="52"/>
                  </a:cubicBezTo>
                  <a:cubicBezTo>
                    <a:pt x="66" y="60"/>
                    <a:pt x="76" y="66"/>
                    <a:pt x="86" y="75"/>
                  </a:cubicBezTo>
                  <a:cubicBezTo>
                    <a:pt x="83" y="79"/>
                    <a:pt x="78" y="87"/>
                    <a:pt x="71" y="94"/>
                  </a:cubicBezTo>
                  <a:cubicBezTo>
                    <a:pt x="69" y="96"/>
                    <a:pt x="61" y="93"/>
                    <a:pt x="59" y="91"/>
                  </a:cubicBezTo>
                  <a:cubicBezTo>
                    <a:pt x="40" y="66"/>
                    <a:pt x="21" y="41"/>
                    <a:pt x="2" y="16"/>
                  </a:cubicBezTo>
                  <a:cubicBezTo>
                    <a:pt x="0" y="13"/>
                    <a:pt x="0" y="7"/>
                    <a:pt x="1" y="4"/>
                  </a:cubicBezTo>
                  <a:cubicBezTo>
                    <a:pt x="3" y="2"/>
                    <a:pt x="9" y="0"/>
                    <a:pt x="12" y="1"/>
                  </a:cubicBezTo>
                  <a:cubicBezTo>
                    <a:pt x="46" y="6"/>
                    <a:pt x="79" y="12"/>
                    <a:pt x="113" y="18"/>
                  </a:cubicBezTo>
                  <a:close/>
                  <a:moveTo>
                    <a:pt x="22" y="15"/>
                  </a:moveTo>
                  <a:cubicBezTo>
                    <a:pt x="31" y="26"/>
                    <a:pt x="37" y="34"/>
                    <a:pt x="45" y="43"/>
                  </a:cubicBezTo>
                  <a:cubicBezTo>
                    <a:pt x="48" y="35"/>
                    <a:pt x="51" y="29"/>
                    <a:pt x="55" y="23"/>
                  </a:cubicBezTo>
                  <a:cubicBezTo>
                    <a:pt x="44" y="20"/>
                    <a:pt x="35" y="18"/>
                    <a:pt x="2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1" name="Freeform 75">
              <a:extLst>
                <a:ext uri="{FF2B5EF4-FFF2-40B4-BE49-F238E27FC236}">
                  <a16:creationId xmlns:a16="http://schemas.microsoft.com/office/drawing/2014/main" id="{3F9204C9-4FAD-4F53-BA29-C12C5BEF1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7626" y="3132138"/>
              <a:ext cx="422275" cy="257175"/>
            </a:xfrm>
            <a:custGeom>
              <a:avLst/>
              <a:gdLst>
                <a:gd name="T0" fmla="*/ 23 w 128"/>
                <a:gd name="T1" fmla="*/ 30 h 78"/>
                <a:gd name="T2" fmla="*/ 82 w 128"/>
                <a:gd name="T3" fmla="*/ 22 h 78"/>
                <a:gd name="T4" fmla="*/ 108 w 128"/>
                <a:gd name="T5" fmla="*/ 0 h 78"/>
                <a:gd name="T6" fmla="*/ 119 w 128"/>
                <a:gd name="T7" fmla="*/ 13 h 78"/>
                <a:gd name="T8" fmla="*/ 126 w 128"/>
                <a:gd name="T9" fmla="*/ 39 h 78"/>
                <a:gd name="T10" fmla="*/ 113 w 128"/>
                <a:gd name="T11" fmla="*/ 52 h 78"/>
                <a:gd name="T12" fmla="*/ 46 w 128"/>
                <a:gd name="T13" fmla="*/ 54 h 78"/>
                <a:gd name="T14" fmla="*/ 21 w 128"/>
                <a:gd name="T15" fmla="*/ 70 h 78"/>
                <a:gd name="T16" fmla="*/ 7 w 128"/>
                <a:gd name="T17" fmla="*/ 69 h 78"/>
                <a:gd name="T18" fmla="*/ 1 w 128"/>
                <a:gd name="T19" fmla="*/ 26 h 78"/>
                <a:gd name="T20" fmla="*/ 8 w 128"/>
                <a:gd name="T21" fmla="*/ 16 h 78"/>
                <a:gd name="T22" fmla="*/ 23 w 128"/>
                <a:gd name="T23" fmla="*/ 3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78">
                  <a:moveTo>
                    <a:pt x="23" y="30"/>
                  </a:moveTo>
                  <a:cubicBezTo>
                    <a:pt x="41" y="28"/>
                    <a:pt x="62" y="25"/>
                    <a:pt x="82" y="22"/>
                  </a:cubicBezTo>
                  <a:cubicBezTo>
                    <a:pt x="95" y="21"/>
                    <a:pt x="105" y="18"/>
                    <a:pt x="108" y="0"/>
                  </a:cubicBezTo>
                  <a:cubicBezTo>
                    <a:pt x="113" y="6"/>
                    <a:pt x="118" y="9"/>
                    <a:pt x="119" y="13"/>
                  </a:cubicBezTo>
                  <a:cubicBezTo>
                    <a:pt x="122" y="21"/>
                    <a:pt x="124" y="30"/>
                    <a:pt x="126" y="39"/>
                  </a:cubicBezTo>
                  <a:cubicBezTo>
                    <a:pt x="128" y="49"/>
                    <a:pt x="122" y="56"/>
                    <a:pt x="113" y="52"/>
                  </a:cubicBezTo>
                  <a:cubicBezTo>
                    <a:pt x="90" y="40"/>
                    <a:pt x="68" y="51"/>
                    <a:pt x="46" y="54"/>
                  </a:cubicBezTo>
                  <a:cubicBezTo>
                    <a:pt x="35" y="55"/>
                    <a:pt x="25" y="57"/>
                    <a:pt x="21" y="70"/>
                  </a:cubicBezTo>
                  <a:cubicBezTo>
                    <a:pt x="19" y="77"/>
                    <a:pt x="9" y="78"/>
                    <a:pt x="7" y="69"/>
                  </a:cubicBezTo>
                  <a:cubicBezTo>
                    <a:pt x="3" y="55"/>
                    <a:pt x="2" y="41"/>
                    <a:pt x="1" y="26"/>
                  </a:cubicBezTo>
                  <a:cubicBezTo>
                    <a:pt x="0" y="23"/>
                    <a:pt x="5" y="20"/>
                    <a:pt x="8" y="16"/>
                  </a:cubicBezTo>
                  <a:cubicBezTo>
                    <a:pt x="12" y="20"/>
                    <a:pt x="17" y="24"/>
                    <a:pt x="2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2" name="Freeform 76">
              <a:extLst>
                <a:ext uri="{FF2B5EF4-FFF2-40B4-BE49-F238E27FC236}">
                  <a16:creationId xmlns:a16="http://schemas.microsoft.com/office/drawing/2014/main" id="{73DDF204-267B-4DAA-A55D-1F5C6DDF49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9913" y="4432300"/>
              <a:ext cx="285750" cy="331788"/>
            </a:xfrm>
            <a:custGeom>
              <a:avLst/>
              <a:gdLst>
                <a:gd name="T0" fmla="*/ 19 w 87"/>
                <a:gd name="T1" fmla="*/ 100 h 101"/>
                <a:gd name="T2" fmla="*/ 6 w 87"/>
                <a:gd name="T3" fmla="*/ 81 h 101"/>
                <a:gd name="T4" fmla="*/ 31 w 87"/>
                <a:gd name="T5" fmla="*/ 46 h 101"/>
                <a:gd name="T6" fmla="*/ 29 w 87"/>
                <a:gd name="T7" fmla="*/ 18 h 101"/>
                <a:gd name="T8" fmla="*/ 28 w 87"/>
                <a:gd name="T9" fmla="*/ 6 h 101"/>
                <a:gd name="T10" fmla="*/ 42 w 87"/>
                <a:gd name="T11" fmla="*/ 1 h 101"/>
                <a:gd name="T12" fmla="*/ 64 w 87"/>
                <a:gd name="T13" fmla="*/ 1 h 101"/>
                <a:gd name="T14" fmla="*/ 87 w 87"/>
                <a:gd name="T15" fmla="*/ 3 h 101"/>
                <a:gd name="T16" fmla="*/ 82 w 87"/>
                <a:gd name="T17" fmla="*/ 22 h 101"/>
                <a:gd name="T18" fmla="*/ 32 w 87"/>
                <a:gd name="T19" fmla="*/ 92 h 101"/>
                <a:gd name="T20" fmla="*/ 19 w 87"/>
                <a:gd name="T21" fmla="*/ 10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101">
                  <a:moveTo>
                    <a:pt x="19" y="100"/>
                  </a:moveTo>
                  <a:cubicBezTo>
                    <a:pt x="6" y="101"/>
                    <a:pt x="0" y="90"/>
                    <a:pt x="6" y="81"/>
                  </a:cubicBezTo>
                  <a:cubicBezTo>
                    <a:pt x="13" y="69"/>
                    <a:pt x="22" y="57"/>
                    <a:pt x="31" y="46"/>
                  </a:cubicBezTo>
                  <a:cubicBezTo>
                    <a:pt x="39" y="36"/>
                    <a:pt x="44" y="27"/>
                    <a:pt x="29" y="18"/>
                  </a:cubicBezTo>
                  <a:cubicBezTo>
                    <a:pt x="27" y="17"/>
                    <a:pt x="26" y="8"/>
                    <a:pt x="28" y="6"/>
                  </a:cubicBezTo>
                  <a:cubicBezTo>
                    <a:pt x="31" y="3"/>
                    <a:pt x="37" y="1"/>
                    <a:pt x="42" y="1"/>
                  </a:cubicBezTo>
                  <a:cubicBezTo>
                    <a:pt x="49" y="0"/>
                    <a:pt x="56" y="0"/>
                    <a:pt x="64" y="1"/>
                  </a:cubicBezTo>
                  <a:cubicBezTo>
                    <a:pt x="72" y="1"/>
                    <a:pt x="79" y="2"/>
                    <a:pt x="87" y="3"/>
                  </a:cubicBezTo>
                  <a:cubicBezTo>
                    <a:pt x="86" y="9"/>
                    <a:pt x="86" y="17"/>
                    <a:pt x="82" y="22"/>
                  </a:cubicBezTo>
                  <a:cubicBezTo>
                    <a:pt x="66" y="46"/>
                    <a:pt x="49" y="69"/>
                    <a:pt x="32" y="92"/>
                  </a:cubicBezTo>
                  <a:cubicBezTo>
                    <a:pt x="28" y="97"/>
                    <a:pt x="21" y="99"/>
                    <a:pt x="19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3" name="Freeform 77">
              <a:extLst>
                <a:ext uri="{FF2B5EF4-FFF2-40B4-BE49-F238E27FC236}">
                  <a16:creationId xmlns:a16="http://schemas.microsoft.com/office/drawing/2014/main" id="{6333112B-A62B-423D-A85C-9ECB30C5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6576" y="2082800"/>
              <a:ext cx="300038" cy="366713"/>
            </a:xfrm>
            <a:custGeom>
              <a:avLst/>
              <a:gdLst>
                <a:gd name="T0" fmla="*/ 91 w 91"/>
                <a:gd name="T1" fmla="*/ 27 h 111"/>
                <a:gd name="T2" fmla="*/ 40 w 91"/>
                <a:gd name="T3" fmla="*/ 89 h 111"/>
                <a:gd name="T4" fmla="*/ 16 w 91"/>
                <a:gd name="T5" fmla="*/ 104 h 111"/>
                <a:gd name="T6" fmla="*/ 6 w 91"/>
                <a:gd name="T7" fmla="*/ 78 h 111"/>
                <a:gd name="T8" fmla="*/ 0 w 91"/>
                <a:gd name="T9" fmla="*/ 15 h 111"/>
                <a:gd name="T10" fmla="*/ 4 w 91"/>
                <a:gd name="T11" fmla="*/ 0 h 111"/>
                <a:gd name="T12" fmla="*/ 29 w 91"/>
                <a:gd name="T13" fmla="*/ 5 h 111"/>
                <a:gd name="T14" fmla="*/ 28 w 91"/>
                <a:gd name="T15" fmla="*/ 19 h 111"/>
                <a:gd name="T16" fmla="*/ 25 w 91"/>
                <a:gd name="T17" fmla="*/ 70 h 111"/>
                <a:gd name="T18" fmla="*/ 38 w 91"/>
                <a:gd name="T19" fmla="*/ 72 h 111"/>
                <a:gd name="T20" fmla="*/ 66 w 91"/>
                <a:gd name="T21" fmla="*/ 26 h 111"/>
                <a:gd name="T22" fmla="*/ 91 w 91"/>
                <a:gd name="T23" fmla="*/ 2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1">
                  <a:moveTo>
                    <a:pt x="91" y="27"/>
                  </a:moveTo>
                  <a:cubicBezTo>
                    <a:pt x="74" y="48"/>
                    <a:pt x="57" y="69"/>
                    <a:pt x="40" y="89"/>
                  </a:cubicBezTo>
                  <a:cubicBezTo>
                    <a:pt x="33" y="97"/>
                    <a:pt x="27" y="111"/>
                    <a:pt x="16" y="104"/>
                  </a:cubicBezTo>
                  <a:cubicBezTo>
                    <a:pt x="10" y="101"/>
                    <a:pt x="8" y="87"/>
                    <a:pt x="6" y="78"/>
                  </a:cubicBezTo>
                  <a:cubicBezTo>
                    <a:pt x="4" y="57"/>
                    <a:pt x="2" y="36"/>
                    <a:pt x="0" y="15"/>
                  </a:cubicBezTo>
                  <a:cubicBezTo>
                    <a:pt x="0" y="10"/>
                    <a:pt x="3" y="0"/>
                    <a:pt x="4" y="0"/>
                  </a:cubicBezTo>
                  <a:cubicBezTo>
                    <a:pt x="12" y="0"/>
                    <a:pt x="21" y="2"/>
                    <a:pt x="29" y="5"/>
                  </a:cubicBezTo>
                  <a:cubicBezTo>
                    <a:pt x="30" y="5"/>
                    <a:pt x="28" y="14"/>
                    <a:pt x="28" y="19"/>
                  </a:cubicBezTo>
                  <a:cubicBezTo>
                    <a:pt x="27" y="36"/>
                    <a:pt x="25" y="53"/>
                    <a:pt x="25" y="70"/>
                  </a:cubicBezTo>
                  <a:cubicBezTo>
                    <a:pt x="26" y="78"/>
                    <a:pt x="33" y="80"/>
                    <a:pt x="38" y="72"/>
                  </a:cubicBezTo>
                  <a:cubicBezTo>
                    <a:pt x="47" y="57"/>
                    <a:pt x="63" y="46"/>
                    <a:pt x="66" y="26"/>
                  </a:cubicBezTo>
                  <a:cubicBezTo>
                    <a:pt x="68" y="15"/>
                    <a:pt x="81" y="16"/>
                    <a:pt x="9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4" name="Freeform 78">
              <a:extLst>
                <a:ext uri="{FF2B5EF4-FFF2-40B4-BE49-F238E27FC236}">
                  <a16:creationId xmlns:a16="http://schemas.microsoft.com/office/drawing/2014/main" id="{7B37ED85-F809-4408-B7A3-2785B5CEE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2576" y="2033588"/>
              <a:ext cx="131763" cy="346075"/>
            </a:xfrm>
            <a:custGeom>
              <a:avLst/>
              <a:gdLst>
                <a:gd name="T0" fmla="*/ 40 w 40"/>
                <a:gd name="T1" fmla="*/ 5 h 105"/>
                <a:gd name="T2" fmla="*/ 30 w 40"/>
                <a:gd name="T3" fmla="*/ 102 h 105"/>
                <a:gd name="T4" fmla="*/ 0 w 40"/>
                <a:gd name="T5" fmla="*/ 105 h 105"/>
                <a:gd name="T6" fmla="*/ 9 w 40"/>
                <a:gd name="T7" fmla="*/ 56 h 105"/>
                <a:gd name="T8" fmla="*/ 8 w 40"/>
                <a:gd name="T9" fmla="*/ 16 h 105"/>
                <a:gd name="T10" fmla="*/ 9 w 40"/>
                <a:gd name="T11" fmla="*/ 3 h 105"/>
                <a:gd name="T12" fmla="*/ 22 w 40"/>
                <a:gd name="T13" fmla="*/ 1 h 105"/>
                <a:gd name="T14" fmla="*/ 40 w 40"/>
                <a:gd name="T15" fmla="*/ 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105">
                  <a:moveTo>
                    <a:pt x="40" y="5"/>
                  </a:moveTo>
                  <a:cubicBezTo>
                    <a:pt x="36" y="38"/>
                    <a:pt x="33" y="69"/>
                    <a:pt x="30" y="102"/>
                  </a:cubicBezTo>
                  <a:cubicBezTo>
                    <a:pt x="23" y="103"/>
                    <a:pt x="12" y="104"/>
                    <a:pt x="0" y="105"/>
                  </a:cubicBezTo>
                  <a:cubicBezTo>
                    <a:pt x="3" y="87"/>
                    <a:pt x="8" y="72"/>
                    <a:pt x="9" y="56"/>
                  </a:cubicBezTo>
                  <a:cubicBezTo>
                    <a:pt x="10" y="43"/>
                    <a:pt x="8" y="30"/>
                    <a:pt x="8" y="16"/>
                  </a:cubicBezTo>
                  <a:cubicBezTo>
                    <a:pt x="8" y="12"/>
                    <a:pt x="7" y="6"/>
                    <a:pt x="9" y="3"/>
                  </a:cubicBezTo>
                  <a:cubicBezTo>
                    <a:pt x="12" y="0"/>
                    <a:pt x="18" y="0"/>
                    <a:pt x="22" y="1"/>
                  </a:cubicBezTo>
                  <a:cubicBezTo>
                    <a:pt x="29" y="2"/>
                    <a:pt x="36" y="4"/>
                    <a:pt x="4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5" name="Freeform 79">
              <a:extLst>
                <a:ext uri="{FF2B5EF4-FFF2-40B4-BE49-F238E27FC236}">
                  <a16:creationId xmlns:a16="http://schemas.microsoft.com/office/drawing/2014/main" id="{7554423C-33AB-4F0C-9740-A5B5D6B497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9551" y="3630613"/>
              <a:ext cx="741363" cy="711200"/>
            </a:xfrm>
            <a:custGeom>
              <a:avLst/>
              <a:gdLst>
                <a:gd name="T0" fmla="*/ 89 w 225"/>
                <a:gd name="T1" fmla="*/ 97 h 216"/>
                <a:gd name="T2" fmla="*/ 47 w 225"/>
                <a:gd name="T3" fmla="*/ 105 h 216"/>
                <a:gd name="T4" fmla="*/ 5 w 225"/>
                <a:gd name="T5" fmla="*/ 116 h 216"/>
                <a:gd name="T6" fmla="*/ 19 w 225"/>
                <a:gd name="T7" fmla="*/ 83 h 216"/>
                <a:gd name="T8" fmla="*/ 83 w 225"/>
                <a:gd name="T9" fmla="*/ 60 h 216"/>
                <a:gd name="T10" fmla="*/ 96 w 225"/>
                <a:gd name="T11" fmla="*/ 57 h 216"/>
                <a:gd name="T12" fmla="*/ 96 w 225"/>
                <a:gd name="T13" fmla="*/ 50 h 216"/>
                <a:gd name="T14" fmla="*/ 65 w 225"/>
                <a:gd name="T15" fmla="*/ 48 h 216"/>
                <a:gd name="T16" fmla="*/ 42 w 225"/>
                <a:gd name="T17" fmla="*/ 39 h 216"/>
                <a:gd name="T18" fmla="*/ 62 w 225"/>
                <a:gd name="T19" fmla="*/ 13 h 216"/>
                <a:gd name="T20" fmla="*/ 152 w 225"/>
                <a:gd name="T21" fmla="*/ 6 h 216"/>
                <a:gd name="T22" fmla="*/ 154 w 225"/>
                <a:gd name="T23" fmla="*/ 12 h 216"/>
                <a:gd name="T24" fmla="*/ 146 w 225"/>
                <a:gd name="T25" fmla="*/ 32 h 216"/>
                <a:gd name="T26" fmla="*/ 145 w 225"/>
                <a:gd name="T27" fmla="*/ 46 h 216"/>
                <a:gd name="T28" fmla="*/ 159 w 225"/>
                <a:gd name="T29" fmla="*/ 45 h 216"/>
                <a:gd name="T30" fmla="*/ 187 w 225"/>
                <a:gd name="T31" fmla="*/ 23 h 216"/>
                <a:gd name="T32" fmla="*/ 203 w 225"/>
                <a:gd name="T33" fmla="*/ 6 h 216"/>
                <a:gd name="T34" fmla="*/ 224 w 225"/>
                <a:gd name="T35" fmla="*/ 17 h 216"/>
                <a:gd name="T36" fmla="*/ 217 w 225"/>
                <a:gd name="T37" fmla="*/ 106 h 216"/>
                <a:gd name="T38" fmla="*/ 171 w 225"/>
                <a:gd name="T39" fmla="*/ 135 h 216"/>
                <a:gd name="T40" fmla="*/ 139 w 225"/>
                <a:gd name="T41" fmla="*/ 141 h 216"/>
                <a:gd name="T42" fmla="*/ 156 w 225"/>
                <a:gd name="T43" fmla="*/ 180 h 216"/>
                <a:gd name="T44" fmla="*/ 161 w 225"/>
                <a:gd name="T45" fmla="*/ 197 h 216"/>
                <a:gd name="T46" fmla="*/ 159 w 225"/>
                <a:gd name="T47" fmla="*/ 214 h 216"/>
                <a:gd name="T48" fmla="*/ 139 w 225"/>
                <a:gd name="T49" fmla="*/ 212 h 216"/>
                <a:gd name="T50" fmla="*/ 97 w 225"/>
                <a:gd name="T51" fmla="*/ 166 h 216"/>
                <a:gd name="T52" fmla="*/ 73 w 225"/>
                <a:gd name="T53" fmla="*/ 159 h 216"/>
                <a:gd name="T54" fmla="*/ 24 w 225"/>
                <a:gd name="T55" fmla="*/ 178 h 216"/>
                <a:gd name="T56" fmla="*/ 2 w 225"/>
                <a:gd name="T57" fmla="*/ 174 h 216"/>
                <a:gd name="T58" fmla="*/ 8 w 225"/>
                <a:gd name="T59" fmla="*/ 154 h 216"/>
                <a:gd name="T60" fmla="*/ 65 w 225"/>
                <a:gd name="T61" fmla="*/ 121 h 216"/>
                <a:gd name="T62" fmla="*/ 89 w 225"/>
                <a:gd name="T63" fmla="*/ 97 h 216"/>
                <a:gd name="T64" fmla="*/ 178 w 225"/>
                <a:gd name="T65" fmla="*/ 75 h 216"/>
                <a:gd name="T66" fmla="*/ 146 w 225"/>
                <a:gd name="T67" fmla="*/ 75 h 216"/>
                <a:gd name="T68" fmla="*/ 138 w 225"/>
                <a:gd name="T69" fmla="*/ 83 h 216"/>
                <a:gd name="T70" fmla="*/ 141 w 225"/>
                <a:gd name="T71" fmla="*/ 94 h 216"/>
                <a:gd name="T72" fmla="*/ 168 w 225"/>
                <a:gd name="T73" fmla="*/ 92 h 216"/>
                <a:gd name="T74" fmla="*/ 178 w 225"/>
                <a:gd name="T75" fmla="*/ 7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5" h="216">
                  <a:moveTo>
                    <a:pt x="89" y="97"/>
                  </a:moveTo>
                  <a:cubicBezTo>
                    <a:pt x="75" y="100"/>
                    <a:pt x="61" y="102"/>
                    <a:pt x="47" y="105"/>
                  </a:cubicBezTo>
                  <a:cubicBezTo>
                    <a:pt x="33" y="108"/>
                    <a:pt x="20" y="112"/>
                    <a:pt x="5" y="116"/>
                  </a:cubicBezTo>
                  <a:cubicBezTo>
                    <a:pt x="0" y="98"/>
                    <a:pt x="11" y="90"/>
                    <a:pt x="19" y="83"/>
                  </a:cubicBezTo>
                  <a:cubicBezTo>
                    <a:pt x="38" y="67"/>
                    <a:pt x="60" y="63"/>
                    <a:pt x="83" y="60"/>
                  </a:cubicBezTo>
                  <a:cubicBezTo>
                    <a:pt x="88" y="60"/>
                    <a:pt x="92" y="58"/>
                    <a:pt x="96" y="57"/>
                  </a:cubicBezTo>
                  <a:cubicBezTo>
                    <a:pt x="96" y="55"/>
                    <a:pt x="96" y="53"/>
                    <a:pt x="96" y="50"/>
                  </a:cubicBezTo>
                  <a:cubicBezTo>
                    <a:pt x="86" y="50"/>
                    <a:pt x="76" y="49"/>
                    <a:pt x="65" y="48"/>
                  </a:cubicBezTo>
                  <a:cubicBezTo>
                    <a:pt x="57" y="47"/>
                    <a:pt x="45" y="52"/>
                    <a:pt x="42" y="39"/>
                  </a:cubicBezTo>
                  <a:cubicBezTo>
                    <a:pt x="39" y="29"/>
                    <a:pt x="51" y="14"/>
                    <a:pt x="62" y="13"/>
                  </a:cubicBezTo>
                  <a:cubicBezTo>
                    <a:pt x="92" y="10"/>
                    <a:pt x="122" y="8"/>
                    <a:pt x="152" y="6"/>
                  </a:cubicBezTo>
                  <a:cubicBezTo>
                    <a:pt x="152" y="8"/>
                    <a:pt x="153" y="10"/>
                    <a:pt x="154" y="12"/>
                  </a:cubicBezTo>
                  <a:cubicBezTo>
                    <a:pt x="151" y="18"/>
                    <a:pt x="148" y="25"/>
                    <a:pt x="146" y="32"/>
                  </a:cubicBezTo>
                  <a:cubicBezTo>
                    <a:pt x="145" y="36"/>
                    <a:pt x="145" y="41"/>
                    <a:pt x="145" y="46"/>
                  </a:cubicBezTo>
                  <a:cubicBezTo>
                    <a:pt x="149" y="46"/>
                    <a:pt x="154" y="47"/>
                    <a:pt x="159" y="45"/>
                  </a:cubicBezTo>
                  <a:cubicBezTo>
                    <a:pt x="171" y="42"/>
                    <a:pt x="181" y="35"/>
                    <a:pt x="187" y="23"/>
                  </a:cubicBezTo>
                  <a:cubicBezTo>
                    <a:pt x="190" y="16"/>
                    <a:pt x="196" y="10"/>
                    <a:pt x="203" y="6"/>
                  </a:cubicBezTo>
                  <a:cubicBezTo>
                    <a:pt x="213" y="0"/>
                    <a:pt x="225" y="6"/>
                    <a:pt x="224" y="17"/>
                  </a:cubicBezTo>
                  <a:cubicBezTo>
                    <a:pt x="223" y="47"/>
                    <a:pt x="222" y="77"/>
                    <a:pt x="217" y="106"/>
                  </a:cubicBezTo>
                  <a:cubicBezTo>
                    <a:pt x="213" y="130"/>
                    <a:pt x="191" y="131"/>
                    <a:pt x="171" y="135"/>
                  </a:cubicBezTo>
                  <a:cubicBezTo>
                    <a:pt x="161" y="136"/>
                    <a:pt x="151" y="139"/>
                    <a:pt x="139" y="141"/>
                  </a:cubicBezTo>
                  <a:cubicBezTo>
                    <a:pt x="145" y="156"/>
                    <a:pt x="150" y="168"/>
                    <a:pt x="156" y="180"/>
                  </a:cubicBezTo>
                  <a:cubicBezTo>
                    <a:pt x="158" y="186"/>
                    <a:pt x="161" y="191"/>
                    <a:pt x="161" y="197"/>
                  </a:cubicBezTo>
                  <a:cubicBezTo>
                    <a:pt x="162" y="203"/>
                    <a:pt x="161" y="214"/>
                    <a:pt x="159" y="214"/>
                  </a:cubicBezTo>
                  <a:cubicBezTo>
                    <a:pt x="153" y="216"/>
                    <a:pt x="143" y="216"/>
                    <a:pt x="139" y="212"/>
                  </a:cubicBezTo>
                  <a:cubicBezTo>
                    <a:pt x="124" y="198"/>
                    <a:pt x="109" y="182"/>
                    <a:pt x="97" y="166"/>
                  </a:cubicBezTo>
                  <a:cubicBezTo>
                    <a:pt x="89" y="156"/>
                    <a:pt x="83" y="155"/>
                    <a:pt x="73" y="159"/>
                  </a:cubicBezTo>
                  <a:cubicBezTo>
                    <a:pt x="57" y="166"/>
                    <a:pt x="41" y="173"/>
                    <a:pt x="24" y="178"/>
                  </a:cubicBezTo>
                  <a:cubicBezTo>
                    <a:pt x="18" y="179"/>
                    <a:pt x="10" y="175"/>
                    <a:pt x="2" y="174"/>
                  </a:cubicBezTo>
                  <a:cubicBezTo>
                    <a:pt x="4" y="167"/>
                    <a:pt x="4" y="157"/>
                    <a:pt x="8" y="154"/>
                  </a:cubicBezTo>
                  <a:cubicBezTo>
                    <a:pt x="26" y="142"/>
                    <a:pt x="45" y="129"/>
                    <a:pt x="65" y="121"/>
                  </a:cubicBezTo>
                  <a:cubicBezTo>
                    <a:pt x="80" y="115"/>
                    <a:pt x="88" y="113"/>
                    <a:pt x="89" y="97"/>
                  </a:cubicBezTo>
                  <a:close/>
                  <a:moveTo>
                    <a:pt x="178" y="75"/>
                  </a:moveTo>
                  <a:cubicBezTo>
                    <a:pt x="164" y="75"/>
                    <a:pt x="155" y="74"/>
                    <a:pt x="146" y="75"/>
                  </a:cubicBezTo>
                  <a:cubicBezTo>
                    <a:pt x="143" y="75"/>
                    <a:pt x="139" y="80"/>
                    <a:pt x="138" y="83"/>
                  </a:cubicBezTo>
                  <a:cubicBezTo>
                    <a:pt x="137" y="86"/>
                    <a:pt x="140" y="94"/>
                    <a:pt x="141" y="94"/>
                  </a:cubicBezTo>
                  <a:cubicBezTo>
                    <a:pt x="150" y="94"/>
                    <a:pt x="160" y="94"/>
                    <a:pt x="168" y="92"/>
                  </a:cubicBezTo>
                  <a:cubicBezTo>
                    <a:pt x="172" y="90"/>
                    <a:pt x="173" y="83"/>
                    <a:pt x="178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6" name="Freeform 80">
              <a:extLst>
                <a:ext uri="{FF2B5EF4-FFF2-40B4-BE49-F238E27FC236}">
                  <a16:creationId xmlns:a16="http://schemas.microsoft.com/office/drawing/2014/main" id="{81671658-C320-4ADB-90B3-065635F3D3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28926" y="3336925"/>
              <a:ext cx="676275" cy="287338"/>
            </a:xfrm>
            <a:custGeom>
              <a:avLst/>
              <a:gdLst>
                <a:gd name="T0" fmla="*/ 60 w 205"/>
                <a:gd name="T1" fmla="*/ 6 h 87"/>
                <a:gd name="T2" fmla="*/ 108 w 205"/>
                <a:gd name="T3" fmla="*/ 0 h 87"/>
                <a:gd name="T4" fmla="*/ 183 w 205"/>
                <a:gd name="T5" fmla="*/ 3 h 87"/>
                <a:gd name="T6" fmla="*/ 200 w 205"/>
                <a:gd name="T7" fmla="*/ 20 h 87"/>
                <a:gd name="T8" fmla="*/ 203 w 205"/>
                <a:gd name="T9" fmla="*/ 47 h 87"/>
                <a:gd name="T10" fmla="*/ 184 w 205"/>
                <a:gd name="T11" fmla="*/ 76 h 87"/>
                <a:gd name="T12" fmla="*/ 129 w 205"/>
                <a:gd name="T13" fmla="*/ 84 h 87"/>
                <a:gd name="T14" fmla="*/ 49 w 205"/>
                <a:gd name="T15" fmla="*/ 85 h 87"/>
                <a:gd name="T16" fmla="*/ 16 w 205"/>
                <a:gd name="T17" fmla="*/ 70 h 87"/>
                <a:gd name="T18" fmla="*/ 15 w 205"/>
                <a:gd name="T19" fmla="*/ 25 h 87"/>
                <a:gd name="T20" fmla="*/ 60 w 205"/>
                <a:gd name="T21" fmla="*/ 6 h 87"/>
                <a:gd name="T22" fmla="*/ 161 w 205"/>
                <a:gd name="T23" fmla="*/ 42 h 87"/>
                <a:gd name="T24" fmla="*/ 59 w 205"/>
                <a:gd name="T25" fmla="*/ 49 h 87"/>
                <a:gd name="T26" fmla="*/ 161 w 205"/>
                <a:gd name="T27" fmla="*/ 4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5" h="87">
                  <a:moveTo>
                    <a:pt x="60" y="6"/>
                  </a:moveTo>
                  <a:cubicBezTo>
                    <a:pt x="76" y="4"/>
                    <a:pt x="92" y="0"/>
                    <a:pt x="108" y="0"/>
                  </a:cubicBezTo>
                  <a:cubicBezTo>
                    <a:pt x="133" y="0"/>
                    <a:pt x="158" y="0"/>
                    <a:pt x="183" y="3"/>
                  </a:cubicBezTo>
                  <a:cubicBezTo>
                    <a:pt x="189" y="4"/>
                    <a:pt x="197" y="13"/>
                    <a:pt x="200" y="20"/>
                  </a:cubicBezTo>
                  <a:cubicBezTo>
                    <a:pt x="203" y="28"/>
                    <a:pt x="203" y="38"/>
                    <a:pt x="203" y="47"/>
                  </a:cubicBezTo>
                  <a:cubicBezTo>
                    <a:pt x="205" y="64"/>
                    <a:pt x="200" y="72"/>
                    <a:pt x="184" y="76"/>
                  </a:cubicBezTo>
                  <a:cubicBezTo>
                    <a:pt x="166" y="80"/>
                    <a:pt x="148" y="83"/>
                    <a:pt x="129" y="84"/>
                  </a:cubicBezTo>
                  <a:cubicBezTo>
                    <a:pt x="103" y="86"/>
                    <a:pt x="76" y="87"/>
                    <a:pt x="49" y="85"/>
                  </a:cubicBezTo>
                  <a:cubicBezTo>
                    <a:pt x="38" y="84"/>
                    <a:pt x="26" y="77"/>
                    <a:pt x="16" y="70"/>
                  </a:cubicBezTo>
                  <a:cubicBezTo>
                    <a:pt x="0" y="58"/>
                    <a:pt x="0" y="38"/>
                    <a:pt x="15" y="25"/>
                  </a:cubicBezTo>
                  <a:cubicBezTo>
                    <a:pt x="28" y="14"/>
                    <a:pt x="40" y="0"/>
                    <a:pt x="60" y="6"/>
                  </a:cubicBezTo>
                  <a:close/>
                  <a:moveTo>
                    <a:pt x="161" y="42"/>
                  </a:moveTo>
                  <a:cubicBezTo>
                    <a:pt x="145" y="30"/>
                    <a:pt x="72" y="35"/>
                    <a:pt x="59" y="49"/>
                  </a:cubicBezTo>
                  <a:cubicBezTo>
                    <a:pt x="95" y="46"/>
                    <a:pt x="128" y="44"/>
                    <a:pt x="161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sz="1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13106" y="229138"/>
            <a:ext cx="24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939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选题背景与意义</a:t>
            </a:r>
          </a:p>
        </p:txBody>
      </p:sp>
      <p:sp>
        <p:nvSpPr>
          <p:cNvPr id="84" name="椭圆 83"/>
          <p:cNvSpPr/>
          <p:nvPr/>
        </p:nvSpPr>
        <p:spPr bwMode="auto">
          <a:xfrm>
            <a:off x="3282252" y="2043916"/>
            <a:ext cx="3489166" cy="3478090"/>
          </a:xfrm>
          <a:prstGeom prst="ellipse">
            <a:avLst/>
          </a:prstGeom>
          <a:noFill/>
          <a:ln w="25400" cap="flat" cmpd="sng" algn="ctr">
            <a:solidFill>
              <a:srgbClr val="09397E"/>
            </a:solidFill>
            <a:prstDash val="solid"/>
          </a:ln>
          <a:effectLst/>
        </p:spPr>
        <p:txBody>
          <a:bodyPr lIns="75520" tIns="37760" rIns="75520" bIns="37760" anchor="ctr"/>
          <a:lstStyle/>
          <a:p>
            <a:pPr algn="ctr">
              <a:defRPr/>
            </a:pPr>
            <a:endParaRPr lang="zh-CN" altLang="en-US" kern="0" dirty="0">
              <a:solidFill>
                <a:sysClr val="window" lastClr="FFFFFF"/>
              </a:solidFill>
              <a:latin typeface="Calibri"/>
              <a:ea typeface="微软雅黑" pitchFamily="34" charset="-122"/>
            </a:endParaRPr>
          </a:p>
        </p:txBody>
      </p:sp>
      <p:sp>
        <p:nvSpPr>
          <p:cNvPr id="85" name="椭圆 84"/>
          <p:cNvSpPr/>
          <p:nvPr/>
        </p:nvSpPr>
        <p:spPr bwMode="auto">
          <a:xfrm>
            <a:off x="5369981" y="2043916"/>
            <a:ext cx="3490684" cy="3478090"/>
          </a:xfrm>
          <a:prstGeom prst="ellipse">
            <a:avLst/>
          </a:prstGeom>
          <a:noFill/>
          <a:ln w="25400" cap="flat" cmpd="sng" algn="ctr">
            <a:solidFill>
              <a:srgbClr val="09397E"/>
            </a:solidFill>
            <a:prstDash val="solid"/>
          </a:ln>
          <a:effectLst/>
        </p:spPr>
        <p:txBody>
          <a:bodyPr lIns="75520" tIns="37760" rIns="75520" bIns="37760" anchor="ctr"/>
          <a:lstStyle/>
          <a:p>
            <a:pPr algn="ctr">
              <a:defRPr/>
            </a:pPr>
            <a:endParaRPr lang="zh-CN" altLang="en-US" kern="0" dirty="0">
              <a:solidFill>
                <a:sysClr val="window" lastClr="FFFFFF"/>
              </a:solidFill>
              <a:latin typeface="Calibri"/>
              <a:ea typeface="微软雅黑" pitchFamily="34" charset="-122"/>
            </a:endParaRPr>
          </a:p>
        </p:txBody>
      </p:sp>
      <p:cxnSp>
        <p:nvCxnSpPr>
          <p:cNvPr id="86" name="直接连接符 85"/>
          <p:cNvCxnSpPr>
            <a:cxnSpLocks noChangeShapeType="1"/>
          </p:cNvCxnSpPr>
          <p:nvPr/>
        </p:nvCxnSpPr>
        <p:spPr bwMode="auto">
          <a:xfrm>
            <a:off x="4269357" y="2965577"/>
            <a:ext cx="546606" cy="255785"/>
          </a:xfrm>
          <a:prstGeom prst="line">
            <a:avLst/>
          </a:prstGeom>
          <a:noFill/>
          <a:ln w="28575" algn="ctr">
            <a:solidFill>
              <a:srgbClr val="09397E"/>
            </a:solidFill>
            <a:round/>
            <a:headEnd type="none" w="med" len="med"/>
            <a:tailEnd type="arrow" w="med" len="med"/>
          </a:ln>
        </p:spPr>
      </p:cxnSp>
      <p:cxnSp>
        <p:nvCxnSpPr>
          <p:cNvPr id="87" name="直接连接符 86"/>
          <p:cNvCxnSpPr>
            <a:cxnSpLocks noChangeShapeType="1"/>
          </p:cNvCxnSpPr>
          <p:nvPr/>
        </p:nvCxnSpPr>
        <p:spPr bwMode="auto">
          <a:xfrm>
            <a:off x="3977834" y="3751097"/>
            <a:ext cx="564826" cy="0"/>
          </a:xfrm>
          <a:prstGeom prst="line">
            <a:avLst/>
          </a:prstGeom>
          <a:noFill/>
          <a:ln w="28575" algn="ctr">
            <a:solidFill>
              <a:srgbClr val="09397E"/>
            </a:solidFill>
            <a:round/>
            <a:headEnd type="none" w="med" len="med"/>
            <a:tailEnd type="arrow" w="med" len="med"/>
          </a:ln>
        </p:spPr>
      </p:cxnSp>
      <p:cxnSp>
        <p:nvCxnSpPr>
          <p:cNvPr id="88" name="直接连接符 87"/>
          <p:cNvCxnSpPr>
            <a:cxnSpLocks noChangeShapeType="1"/>
          </p:cNvCxnSpPr>
          <p:nvPr/>
        </p:nvCxnSpPr>
        <p:spPr bwMode="auto">
          <a:xfrm flipV="1">
            <a:off x="4269357" y="4259642"/>
            <a:ext cx="564826" cy="298166"/>
          </a:xfrm>
          <a:prstGeom prst="line">
            <a:avLst/>
          </a:prstGeom>
          <a:noFill/>
          <a:ln w="28575" algn="ctr">
            <a:solidFill>
              <a:srgbClr val="09397E"/>
            </a:solidFill>
            <a:round/>
            <a:headEnd type="none" w="med" len="med"/>
            <a:tailEnd type="arrow" w="med" len="med"/>
          </a:ln>
        </p:spPr>
      </p:cxnSp>
      <p:cxnSp>
        <p:nvCxnSpPr>
          <p:cNvPr id="89" name="直接连接符 88"/>
          <p:cNvCxnSpPr>
            <a:cxnSpLocks noChangeShapeType="1"/>
          </p:cNvCxnSpPr>
          <p:nvPr/>
        </p:nvCxnSpPr>
        <p:spPr bwMode="auto">
          <a:xfrm flipH="1" flipV="1">
            <a:off x="7383801" y="4247535"/>
            <a:ext cx="564826" cy="298166"/>
          </a:xfrm>
          <a:prstGeom prst="line">
            <a:avLst/>
          </a:prstGeom>
          <a:noFill/>
          <a:ln w="28575" algn="ctr">
            <a:solidFill>
              <a:srgbClr val="09397E"/>
            </a:solidFill>
            <a:round/>
            <a:headEnd type="none" w="med" len="med"/>
            <a:tailEnd type="arrow" w="med" len="med"/>
          </a:ln>
        </p:spPr>
      </p:cxnSp>
      <p:cxnSp>
        <p:nvCxnSpPr>
          <p:cNvPr id="90" name="直接连接符 89"/>
          <p:cNvCxnSpPr>
            <a:cxnSpLocks noChangeShapeType="1"/>
          </p:cNvCxnSpPr>
          <p:nvPr/>
        </p:nvCxnSpPr>
        <p:spPr bwMode="auto">
          <a:xfrm flipH="1">
            <a:off x="7666214" y="3748070"/>
            <a:ext cx="564826" cy="0"/>
          </a:xfrm>
          <a:prstGeom prst="line">
            <a:avLst/>
          </a:prstGeom>
          <a:noFill/>
          <a:ln w="28575" algn="ctr">
            <a:solidFill>
              <a:srgbClr val="09397E"/>
            </a:solidFill>
            <a:round/>
            <a:headEnd type="none" w="med" len="med"/>
            <a:tailEnd type="arrow" w="med" len="med"/>
          </a:ln>
        </p:spPr>
      </p:cxnSp>
      <p:cxnSp>
        <p:nvCxnSpPr>
          <p:cNvPr id="91" name="直接连接符 90"/>
          <p:cNvCxnSpPr>
            <a:cxnSpLocks noChangeShapeType="1"/>
          </p:cNvCxnSpPr>
          <p:nvPr/>
        </p:nvCxnSpPr>
        <p:spPr bwMode="auto">
          <a:xfrm flipH="1">
            <a:off x="7402022" y="2965577"/>
            <a:ext cx="546606" cy="255785"/>
          </a:xfrm>
          <a:prstGeom prst="line">
            <a:avLst/>
          </a:prstGeom>
          <a:noFill/>
          <a:ln w="28575" algn="ctr">
            <a:solidFill>
              <a:srgbClr val="09397E"/>
            </a:solidFill>
            <a:round/>
            <a:headEnd type="none" w="med" len="med"/>
            <a:tailEnd type="arrow" w="med" len="med"/>
          </a:ln>
        </p:spPr>
      </p:cxnSp>
      <p:grpSp>
        <p:nvGrpSpPr>
          <p:cNvPr id="92" name="组合 91"/>
          <p:cNvGrpSpPr/>
          <p:nvPr/>
        </p:nvGrpSpPr>
        <p:grpSpPr>
          <a:xfrm>
            <a:off x="5089336" y="2779491"/>
            <a:ext cx="2013330" cy="2006940"/>
            <a:chOff x="5014912" y="2584450"/>
            <a:chExt cx="2105025" cy="2105025"/>
          </a:xfrm>
        </p:grpSpPr>
        <p:sp>
          <p:nvSpPr>
            <p:cNvPr id="93" name="Oval 19"/>
            <p:cNvSpPr>
              <a:spLocks noChangeArrowheads="1"/>
            </p:cNvSpPr>
            <p:nvPr/>
          </p:nvSpPr>
          <p:spPr bwMode="auto">
            <a:xfrm>
              <a:off x="5014912" y="2584450"/>
              <a:ext cx="2105025" cy="2105025"/>
            </a:xfrm>
            <a:prstGeom prst="ellipse">
              <a:avLst/>
            </a:prstGeom>
            <a:solidFill>
              <a:srgbClr val="09397E"/>
            </a:solidFill>
            <a:ln w="317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4" name="Oval 19"/>
            <p:cNvSpPr>
              <a:spLocks noChangeArrowheads="1"/>
            </p:cNvSpPr>
            <p:nvPr/>
          </p:nvSpPr>
          <p:spPr bwMode="auto">
            <a:xfrm>
              <a:off x="5334794" y="2904333"/>
              <a:ext cx="1465261" cy="1465261"/>
            </a:xfrm>
            <a:prstGeom prst="ellipse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D7D7D7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2400" b="1" kern="0" dirty="0">
                  <a:solidFill>
                    <a:srgbClr val="09397E"/>
                  </a:solidFill>
                  <a:latin typeface="Arial" pitchFamily="34" charset="0"/>
                  <a:ea typeface="微软雅黑" pitchFamily="34" charset="-122"/>
                </a:rPr>
                <a:t>输入标题</a:t>
              </a:r>
            </a:p>
          </p:txBody>
        </p:sp>
      </p:grpSp>
      <p:sp>
        <p:nvSpPr>
          <p:cNvPr id="95" name="Oval 19"/>
          <p:cNvSpPr>
            <a:spLocks noChangeArrowheads="1"/>
          </p:cNvSpPr>
          <p:nvPr/>
        </p:nvSpPr>
        <p:spPr bwMode="auto">
          <a:xfrm>
            <a:off x="3298952" y="2125647"/>
            <a:ext cx="948969" cy="945955"/>
          </a:xfrm>
          <a:prstGeom prst="ellipse">
            <a:avLst/>
          </a:prstGeom>
          <a:solidFill>
            <a:srgbClr val="09397E"/>
          </a:solidFill>
          <a:ln w="9525">
            <a:noFill/>
            <a:round/>
            <a:headEnd/>
            <a:tailEnd/>
          </a:ln>
          <a:effectLst/>
        </p:spPr>
        <p:txBody>
          <a:bodyPr lIns="75520" tIns="37760" rIns="75520" bIns="37760"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600" kern="0" dirty="0">
                <a:solidFill>
                  <a:sysClr val="window" lastClr="FFFFFF"/>
                </a:solidFill>
                <a:latin typeface="Arial" pitchFamily="34" charset="0"/>
                <a:ea typeface="微软雅黑" pitchFamily="34" charset="-122"/>
              </a:rPr>
              <a:t>输入标题</a:t>
            </a:r>
          </a:p>
        </p:txBody>
      </p:sp>
      <p:sp>
        <p:nvSpPr>
          <p:cNvPr id="96" name="Oval 19"/>
          <p:cNvSpPr>
            <a:spLocks noChangeArrowheads="1"/>
          </p:cNvSpPr>
          <p:nvPr/>
        </p:nvSpPr>
        <p:spPr bwMode="auto">
          <a:xfrm>
            <a:off x="7943582" y="2140782"/>
            <a:ext cx="948968" cy="947469"/>
          </a:xfrm>
          <a:prstGeom prst="ellipse">
            <a:avLst/>
          </a:prstGeom>
          <a:solidFill>
            <a:srgbClr val="09397E"/>
          </a:solidFill>
          <a:ln w="9525">
            <a:noFill/>
            <a:round/>
            <a:headEnd/>
            <a:tailEnd/>
          </a:ln>
          <a:effectLst/>
        </p:spPr>
        <p:txBody>
          <a:bodyPr lIns="75520" tIns="37760" rIns="75520" bIns="37760"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600" b="1" kern="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输入标题</a:t>
            </a:r>
          </a:p>
        </p:txBody>
      </p:sp>
      <p:sp>
        <p:nvSpPr>
          <p:cNvPr id="97" name="Oval 19"/>
          <p:cNvSpPr>
            <a:spLocks noChangeArrowheads="1"/>
          </p:cNvSpPr>
          <p:nvPr/>
        </p:nvSpPr>
        <p:spPr bwMode="auto">
          <a:xfrm>
            <a:off x="8374794" y="3239605"/>
            <a:ext cx="950486" cy="947469"/>
          </a:xfrm>
          <a:prstGeom prst="ellipse">
            <a:avLst/>
          </a:prstGeom>
          <a:solidFill>
            <a:srgbClr val="09397E"/>
          </a:solidFill>
          <a:ln w="9525">
            <a:noFill/>
            <a:round/>
            <a:headEnd/>
            <a:tailEnd/>
          </a:ln>
          <a:effectLst/>
        </p:spPr>
        <p:txBody>
          <a:bodyPr lIns="75520" tIns="37760" rIns="75520" bIns="37760"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600" b="1" kern="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输入标题</a:t>
            </a:r>
          </a:p>
        </p:txBody>
      </p:sp>
      <p:sp>
        <p:nvSpPr>
          <p:cNvPr id="98" name="Oval 19"/>
          <p:cNvSpPr>
            <a:spLocks noChangeArrowheads="1"/>
          </p:cNvSpPr>
          <p:nvPr/>
        </p:nvSpPr>
        <p:spPr bwMode="auto">
          <a:xfrm>
            <a:off x="7990651" y="4326318"/>
            <a:ext cx="950486" cy="947469"/>
          </a:xfrm>
          <a:prstGeom prst="ellipse">
            <a:avLst/>
          </a:prstGeom>
          <a:solidFill>
            <a:srgbClr val="09397E"/>
          </a:solidFill>
          <a:ln w="9525">
            <a:noFill/>
            <a:round/>
            <a:headEnd/>
            <a:tailEnd/>
          </a:ln>
          <a:effectLst/>
        </p:spPr>
        <p:txBody>
          <a:bodyPr lIns="75520" tIns="37760" rIns="75520" bIns="37760"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600" b="1" kern="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输入标题</a:t>
            </a:r>
          </a:p>
        </p:txBody>
      </p:sp>
      <p:sp>
        <p:nvSpPr>
          <p:cNvPr id="99" name="Oval 19"/>
          <p:cNvSpPr>
            <a:spLocks noChangeArrowheads="1"/>
          </p:cNvSpPr>
          <p:nvPr/>
        </p:nvSpPr>
        <p:spPr bwMode="auto">
          <a:xfrm>
            <a:off x="2873815" y="3203280"/>
            <a:ext cx="950486" cy="947469"/>
          </a:xfrm>
          <a:prstGeom prst="ellipse">
            <a:avLst/>
          </a:prstGeom>
          <a:solidFill>
            <a:srgbClr val="09397E"/>
          </a:solidFill>
          <a:ln w="9525">
            <a:noFill/>
            <a:round/>
            <a:headEnd/>
            <a:tailEnd/>
          </a:ln>
          <a:effectLst/>
        </p:spPr>
        <p:txBody>
          <a:bodyPr lIns="75520" tIns="37760" rIns="75520" bIns="37760"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600" kern="0" dirty="0">
                <a:solidFill>
                  <a:sysClr val="window" lastClr="FFFFFF"/>
                </a:solidFill>
                <a:latin typeface="Arial" pitchFamily="34" charset="0"/>
                <a:ea typeface="微软雅黑" pitchFamily="34" charset="-122"/>
              </a:rPr>
              <a:t>输入标题</a:t>
            </a:r>
          </a:p>
        </p:txBody>
      </p:sp>
      <p:sp>
        <p:nvSpPr>
          <p:cNvPr id="100" name="Oval 19"/>
          <p:cNvSpPr>
            <a:spLocks noChangeArrowheads="1"/>
          </p:cNvSpPr>
          <p:nvPr/>
        </p:nvSpPr>
        <p:spPr bwMode="auto">
          <a:xfrm>
            <a:off x="3262513" y="4320264"/>
            <a:ext cx="950486" cy="947469"/>
          </a:xfrm>
          <a:prstGeom prst="ellipse">
            <a:avLst/>
          </a:prstGeom>
          <a:solidFill>
            <a:srgbClr val="09397E"/>
          </a:solidFill>
          <a:ln w="9525">
            <a:noFill/>
            <a:round/>
            <a:headEnd/>
            <a:tailEnd/>
          </a:ln>
          <a:effectLst/>
        </p:spPr>
        <p:txBody>
          <a:bodyPr lIns="75520" tIns="37760" rIns="75520" bIns="37760"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600" kern="0" dirty="0">
                <a:solidFill>
                  <a:sysClr val="window" lastClr="FFFFFF"/>
                </a:solidFill>
                <a:latin typeface="Arial" pitchFamily="34" charset="0"/>
                <a:ea typeface="微软雅黑" pitchFamily="34" charset="-122"/>
              </a:rPr>
              <a:t>输入标题</a:t>
            </a:r>
          </a:p>
        </p:txBody>
      </p:sp>
      <p:sp>
        <p:nvSpPr>
          <p:cNvPr id="101" name="TextBox 34"/>
          <p:cNvSpPr txBox="1"/>
          <p:nvPr/>
        </p:nvSpPr>
        <p:spPr>
          <a:xfrm>
            <a:off x="907279" y="2192840"/>
            <a:ext cx="2339788" cy="636411"/>
          </a:xfrm>
          <a:prstGeom prst="rect">
            <a:avLst/>
          </a:prstGeom>
          <a:noFill/>
        </p:spPr>
        <p:txBody>
          <a:bodyPr wrap="square" lIns="75520" tIns="37760" rIns="75520" bIns="3776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点击此处添加文本内容，如关键词、部分简单介绍等。</a:t>
            </a:r>
          </a:p>
        </p:txBody>
      </p:sp>
      <p:sp>
        <p:nvSpPr>
          <p:cNvPr id="102" name="TextBox 35"/>
          <p:cNvSpPr txBox="1"/>
          <p:nvPr/>
        </p:nvSpPr>
        <p:spPr>
          <a:xfrm>
            <a:off x="9007373" y="2192840"/>
            <a:ext cx="2339788" cy="636411"/>
          </a:xfrm>
          <a:prstGeom prst="rect">
            <a:avLst/>
          </a:prstGeom>
          <a:noFill/>
        </p:spPr>
        <p:txBody>
          <a:bodyPr wrap="square" lIns="75520" tIns="37760" rIns="75520" bIns="3776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点击此处添加文本内容，如关键词、部分简单介绍等。</a:t>
            </a:r>
          </a:p>
        </p:txBody>
      </p:sp>
      <p:sp>
        <p:nvSpPr>
          <p:cNvPr id="103" name="TextBox 36"/>
          <p:cNvSpPr txBox="1"/>
          <p:nvPr/>
        </p:nvSpPr>
        <p:spPr>
          <a:xfrm>
            <a:off x="494051" y="3440792"/>
            <a:ext cx="2339788" cy="636411"/>
          </a:xfrm>
          <a:prstGeom prst="rect">
            <a:avLst/>
          </a:prstGeom>
          <a:noFill/>
        </p:spPr>
        <p:txBody>
          <a:bodyPr wrap="square" lIns="75520" tIns="37760" rIns="75520" bIns="3776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点击此处添加文本内容，如关键词、部分简单介绍等。</a:t>
            </a:r>
          </a:p>
        </p:txBody>
      </p:sp>
      <p:sp>
        <p:nvSpPr>
          <p:cNvPr id="104" name="TextBox 37"/>
          <p:cNvSpPr txBox="1"/>
          <p:nvPr/>
        </p:nvSpPr>
        <p:spPr>
          <a:xfrm>
            <a:off x="9454420" y="3440792"/>
            <a:ext cx="2339788" cy="636411"/>
          </a:xfrm>
          <a:prstGeom prst="rect">
            <a:avLst/>
          </a:prstGeom>
          <a:noFill/>
        </p:spPr>
        <p:txBody>
          <a:bodyPr wrap="square" lIns="75520" tIns="37760" rIns="75520" bIns="3776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点击此处添加文本内容，如关键词、部分简单介绍等。</a:t>
            </a:r>
          </a:p>
        </p:txBody>
      </p:sp>
      <p:sp>
        <p:nvSpPr>
          <p:cNvPr id="105" name="TextBox 38"/>
          <p:cNvSpPr txBox="1"/>
          <p:nvPr/>
        </p:nvSpPr>
        <p:spPr>
          <a:xfrm>
            <a:off x="9032054" y="4527505"/>
            <a:ext cx="2339788" cy="636411"/>
          </a:xfrm>
          <a:prstGeom prst="rect">
            <a:avLst/>
          </a:prstGeom>
          <a:noFill/>
        </p:spPr>
        <p:txBody>
          <a:bodyPr wrap="square" lIns="75520" tIns="37760" rIns="75520" bIns="3776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点击此处添加文本内容，如关键词、部分简单介绍等。</a:t>
            </a:r>
          </a:p>
        </p:txBody>
      </p:sp>
      <p:sp>
        <p:nvSpPr>
          <p:cNvPr id="106" name="TextBox 39"/>
          <p:cNvSpPr txBox="1"/>
          <p:nvPr/>
        </p:nvSpPr>
        <p:spPr>
          <a:xfrm>
            <a:off x="879127" y="4527505"/>
            <a:ext cx="2339788" cy="636411"/>
          </a:xfrm>
          <a:prstGeom prst="rect">
            <a:avLst/>
          </a:prstGeom>
          <a:noFill/>
        </p:spPr>
        <p:txBody>
          <a:bodyPr wrap="square" lIns="75520" tIns="37760" rIns="75520" bIns="3776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点击此处添加文本内容，如关键词、部分简单介绍等。</a:t>
            </a:r>
          </a:p>
        </p:txBody>
      </p: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1FEC89E0-90D7-48D8-83FC-0C0A4B1FD9BB}"/>
              </a:ext>
            </a:extLst>
          </p:cNvPr>
          <p:cNvCxnSpPr>
            <a:cxnSpLocks/>
          </p:cNvCxnSpPr>
          <p:nvPr/>
        </p:nvCxnSpPr>
        <p:spPr>
          <a:xfrm>
            <a:off x="302006" y="6584663"/>
            <a:ext cx="10051362" cy="0"/>
          </a:xfrm>
          <a:prstGeom prst="line">
            <a:avLst/>
          </a:prstGeom>
          <a:ln w="12700">
            <a:solidFill>
              <a:srgbClr val="0939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1FEC89E0-90D7-48D8-83FC-0C0A4B1FD9BB}"/>
              </a:ext>
            </a:extLst>
          </p:cNvPr>
          <p:cNvCxnSpPr>
            <a:cxnSpLocks/>
          </p:cNvCxnSpPr>
          <p:nvPr/>
        </p:nvCxnSpPr>
        <p:spPr>
          <a:xfrm>
            <a:off x="11143461" y="6584663"/>
            <a:ext cx="688875" cy="0"/>
          </a:xfrm>
          <a:prstGeom prst="line">
            <a:avLst/>
          </a:prstGeom>
          <a:ln w="12700">
            <a:solidFill>
              <a:srgbClr val="0939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本框 121"/>
          <p:cNvSpPr txBox="1"/>
          <p:nvPr/>
        </p:nvSpPr>
        <p:spPr>
          <a:xfrm>
            <a:off x="10378768" y="6393877"/>
            <a:ext cx="722549" cy="381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0939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b="1" dirty="0">
              <a:solidFill>
                <a:srgbClr val="09397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5629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https://timgsa.baidu.com/timg?image&amp;quality=80&amp;size=b9999_10000&amp;sec=1513062051418&amp;di=4261f67d4ca8e02d5bf7a4d6932d8be5&amp;imgtype=0&amp;src=http%3A%2F%2Fi2.bbs.fd.zol-img.com.cn%2Ft_s1200x5000%2Fg2%2FM00%2F0F%2F00%2FCg-4WVWX9IKIPK6YAEj4_sa7VqgAAGfoAM8DuIASPkW168.jpg">
            <a:extLst>
              <a:ext uri="{FF2B5EF4-FFF2-40B4-BE49-F238E27FC236}">
                <a16:creationId xmlns:a16="http://schemas.microsoft.com/office/drawing/2014/main" id="{BCCFBB2E-811C-42D5-8E06-F23D5F7BD4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84" b="6784"/>
          <a:stretch/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3898A203-66DD-4AE4-9FE2-CA93A1AD171C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9397E">
              <a:alpha val="7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C37990A-A799-4A29-8CD3-01480C925B10}"/>
              </a:ext>
            </a:extLst>
          </p:cNvPr>
          <p:cNvSpPr/>
          <p:nvPr/>
        </p:nvSpPr>
        <p:spPr>
          <a:xfrm>
            <a:off x="3808288" y="4012634"/>
            <a:ext cx="45754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77">
              <a:defRPr/>
            </a:pP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RESEARCH BACKGROUND AND SIGNIFICANCE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CF280167-A8D1-487E-B6BA-F6486B82A03D}"/>
              </a:ext>
            </a:extLst>
          </p:cNvPr>
          <p:cNvGrpSpPr/>
          <p:nvPr/>
        </p:nvGrpSpPr>
        <p:grpSpPr>
          <a:xfrm>
            <a:off x="5490259" y="1505449"/>
            <a:ext cx="1211484" cy="1211483"/>
            <a:chOff x="5309676" y="1842197"/>
            <a:chExt cx="1228609" cy="1228609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08F02296-BCD8-4EA3-B99B-2E7DF7AA7EAF}"/>
                </a:ext>
              </a:extLst>
            </p:cNvPr>
            <p:cNvSpPr/>
            <p:nvPr/>
          </p:nvSpPr>
          <p:spPr>
            <a:xfrm>
              <a:off x="5309676" y="1842197"/>
              <a:ext cx="1228609" cy="1228609"/>
            </a:xfrm>
            <a:prstGeom prst="ellipse">
              <a:avLst/>
            </a:prstGeom>
            <a:noFill/>
            <a:ln w="285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C03E88EA-B2CC-4DB2-8FDB-12C1BFE9F7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2867" y="2127888"/>
              <a:ext cx="602226" cy="657226"/>
            </a:xfrm>
            <a:custGeom>
              <a:avLst/>
              <a:gdLst>
                <a:gd name="T0" fmla="*/ 416 w 2758"/>
                <a:gd name="T1" fmla="*/ 3010 h 3010"/>
                <a:gd name="T2" fmla="*/ 211 w 2758"/>
                <a:gd name="T3" fmla="*/ 2441 h 3010"/>
                <a:gd name="T4" fmla="*/ 7 w 2758"/>
                <a:gd name="T5" fmla="*/ 2349 h 3010"/>
                <a:gd name="T6" fmla="*/ 211 w 2758"/>
                <a:gd name="T7" fmla="*/ 2257 h 3010"/>
                <a:gd name="T8" fmla="*/ 107 w 2758"/>
                <a:gd name="T9" fmla="*/ 1880 h 3010"/>
                <a:gd name="T10" fmla="*/ 107 w 2758"/>
                <a:gd name="T11" fmla="*/ 1696 h 3010"/>
                <a:gd name="T12" fmla="*/ 211 w 2758"/>
                <a:gd name="T13" fmla="*/ 1315 h 3010"/>
                <a:gd name="T14" fmla="*/ 9 w 2758"/>
                <a:gd name="T15" fmla="*/ 1223 h 3010"/>
                <a:gd name="T16" fmla="*/ 211 w 2758"/>
                <a:gd name="T17" fmla="*/ 1131 h 3010"/>
                <a:gd name="T18" fmla="*/ 99 w 2758"/>
                <a:gd name="T19" fmla="*/ 752 h 3010"/>
                <a:gd name="T20" fmla="*/ 99 w 2758"/>
                <a:gd name="T21" fmla="*/ 568 h 3010"/>
                <a:gd name="T22" fmla="*/ 211 w 2758"/>
                <a:gd name="T23" fmla="*/ 194 h 3010"/>
                <a:gd name="T24" fmla="*/ 2453 w 2758"/>
                <a:gd name="T25" fmla="*/ 0 h 3010"/>
                <a:gd name="T26" fmla="*/ 2758 w 2758"/>
                <a:gd name="T27" fmla="*/ 2728 h 3010"/>
                <a:gd name="T28" fmla="*/ 415 w 2758"/>
                <a:gd name="T29" fmla="*/ 188 h 3010"/>
                <a:gd name="T30" fmla="*/ 414 w 2758"/>
                <a:gd name="T31" fmla="*/ 568 h 3010"/>
                <a:gd name="T32" fmla="*/ 613 w 2758"/>
                <a:gd name="T33" fmla="*/ 660 h 3010"/>
                <a:gd name="T34" fmla="*/ 414 w 2758"/>
                <a:gd name="T35" fmla="*/ 752 h 3010"/>
                <a:gd name="T36" fmla="*/ 523 w 2758"/>
                <a:gd name="T37" fmla="*/ 1131 h 3010"/>
                <a:gd name="T38" fmla="*/ 523 w 2758"/>
                <a:gd name="T39" fmla="*/ 1315 h 3010"/>
                <a:gd name="T40" fmla="*/ 414 w 2758"/>
                <a:gd name="T41" fmla="*/ 1696 h 3010"/>
                <a:gd name="T42" fmla="*/ 620 w 2758"/>
                <a:gd name="T43" fmla="*/ 1788 h 3010"/>
                <a:gd name="T44" fmla="*/ 414 w 2758"/>
                <a:gd name="T45" fmla="*/ 1880 h 3010"/>
                <a:gd name="T46" fmla="*/ 521 w 2758"/>
                <a:gd name="T47" fmla="*/ 2257 h 3010"/>
                <a:gd name="T48" fmla="*/ 521 w 2758"/>
                <a:gd name="T49" fmla="*/ 2442 h 3010"/>
                <a:gd name="T50" fmla="*/ 414 w 2758"/>
                <a:gd name="T51" fmla="*/ 2822 h 3010"/>
                <a:gd name="T52" fmla="*/ 2045 w 2758"/>
                <a:gd name="T53" fmla="*/ 188 h 3010"/>
                <a:gd name="T54" fmla="*/ 415 w 2758"/>
                <a:gd name="T55" fmla="*/ 188 h 3010"/>
                <a:gd name="T56" fmla="*/ 2453 w 2758"/>
                <a:gd name="T57" fmla="*/ 188 h 3010"/>
                <a:gd name="T58" fmla="*/ 2249 w 2758"/>
                <a:gd name="T59" fmla="*/ 2822 h 3010"/>
                <a:gd name="T60" fmla="*/ 2555 w 2758"/>
                <a:gd name="T61" fmla="*/ 2728 h 3010"/>
                <a:gd name="T62" fmla="*/ 2555 w 2758"/>
                <a:gd name="T63" fmla="*/ 282 h 3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58" h="3010">
                  <a:moveTo>
                    <a:pt x="2453" y="3010"/>
                  </a:moveTo>
                  <a:cubicBezTo>
                    <a:pt x="416" y="3010"/>
                    <a:pt x="416" y="3010"/>
                    <a:pt x="416" y="3010"/>
                  </a:cubicBezTo>
                  <a:cubicBezTo>
                    <a:pt x="343" y="3010"/>
                    <a:pt x="211" y="2977"/>
                    <a:pt x="211" y="2822"/>
                  </a:cubicBezTo>
                  <a:cubicBezTo>
                    <a:pt x="211" y="2441"/>
                    <a:pt x="211" y="2441"/>
                    <a:pt x="211" y="2441"/>
                  </a:cubicBezTo>
                  <a:cubicBezTo>
                    <a:pt x="107" y="2441"/>
                    <a:pt x="107" y="2441"/>
                    <a:pt x="107" y="2441"/>
                  </a:cubicBezTo>
                  <a:cubicBezTo>
                    <a:pt x="52" y="2441"/>
                    <a:pt x="7" y="2400"/>
                    <a:pt x="7" y="2349"/>
                  </a:cubicBezTo>
                  <a:cubicBezTo>
                    <a:pt x="7" y="2298"/>
                    <a:pt x="52" y="2257"/>
                    <a:pt x="107" y="2257"/>
                  </a:cubicBezTo>
                  <a:cubicBezTo>
                    <a:pt x="211" y="2257"/>
                    <a:pt x="211" y="2257"/>
                    <a:pt x="211" y="2257"/>
                  </a:cubicBezTo>
                  <a:cubicBezTo>
                    <a:pt x="211" y="1880"/>
                    <a:pt x="211" y="1880"/>
                    <a:pt x="211" y="1880"/>
                  </a:cubicBezTo>
                  <a:cubicBezTo>
                    <a:pt x="107" y="1880"/>
                    <a:pt x="107" y="1880"/>
                    <a:pt x="107" y="1880"/>
                  </a:cubicBezTo>
                  <a:cubicBezTo>
                    <a:pt x="52" y="1880"/>
                    <a:pt x="7" y="1839"/>
                    <a:pt x="7" y="1787"/>
                  </a:cubicBezTo>
                  <a:cubicBezTo>
                    <a:pt x="7" y="1737"/>
                    <a:pt x="52" y="1696"/>
                    <a:pt x="107" y="1696"/>
                  </a:cubicBezTo>
                  <a:cubicBezTo>
                    <a:pt x="211" y="1696"/>
                    <a:pt x="211" y="1696"/>
                    <a:pt x="211" y="1696"/>
                  </a:cubicBezTo>
                  <a:cubicBezTo>
                    <a:pt x="211" y="1315"/>
                    <a:pt x="211" y="1315"/>
                    <a:pt x="211" y="1315"/>
                  </a:cubicBezTo>
                  <a:cubicBezTo>
                    <a:pt x="109" y="1315"/>
                    <a:pt x="109" y="1315"/>
                    <a:pt x="109" y="1315"/>
                  </a:cubicBezTo>
                  <a:cubicBezTo>
                    <a:pt x="54" y="1315"/>
                    <a:pt x="9" y="1274"/>
                    <a:pt x="9" y="1223"/>
                  </a:cubicBezTo>
                  <a:cubicBezTo>
                    <a:pt x="9" y="1172"/>
                    <a:pt x="54" y="1131"/>
                    <a:pt x="109" y="1131"/>
                  </a:cubicBezTo>
                  <a:cubicBezTo>
                    <a:pt x="211" y="1131"/>
                    <a:pt x="211" y="1131"/>
                    <a:pt x="211" y="1131"/>
                  </a:cubicBezTo>
                  <a:cubicBezTo>
                    <a:pt x="211" y="752"/>
                    <a:pt x="211" y="752"/>
                    <a:pt x="211" y="752"/>
                  </a:cubicBezTo>
                  <a:cubicBezTo>
                    <a:pt x="99" y="752"/>
                    <a:pt x="99" y="752"/>
                    <a:pt x="99" y="752"/>
                  </a:cubicBezTo>
                  <a:cubicBezTo>
                    <a:pt x="44" y="752"/>
                    <a:pt x="0" y="711"/>
                    <a:pt x="0" y="660"/>
                  </a:cubicBezTo>
                  <a:cubicBezTo>
                    <a:pt x="0" y="609"/>
                    <a:pt x="44" y="568"/>
                    <a:pt x="99" y="568"/>
                  </a:cubicBezTo>
                  <a:cubicBezTo>
                    <a:pt x="211" y="568"/>
                    <a:pt x="211" y="568"/>
                    <a:pt x="211" y="568"/>
                  </a:cubicBezTo>
                  <a:cubicBezTo>
                    <a:pt x="211" y="194"/>
                    <a:pt x="211" y="194"/>
                    <a:pt x="211" y="194"/>
                  </a:cubicBezTo>
                  <a:cubicBezTo>
                    <a:pt x="211" y="100"/>
                    <a:pt x="274" y="0"/>
                    <a:pt x="421" y="0"/>
                  </a:cubicBezTo>
                  <a:cubicBezTo>
                    <a:pt x="2453" y="0"/>
                    <a:pt x="2453" y="0"/>
                    <a:pt x="2453" y="0"/>
                  </a:cubicBezTo>
                  <a:cubicBezTo>
                    <a:pt x="2622" y="0"/>
                    <a:pt x="2758" y="126"/>
                    <a:pt x="2758" y="282"/>
                  </a:cubicBezTo>
                  <a:cubicBezTo>
                    <a:pt x="2758" y="2728"/>
                    <a:pt x="2758" y="2728"/>
                    <a:pt x="2758" y="2728"/>
                  </a:cubicBezTo>
                  <a:cubicBezTo>
                    <a:pt x="2758" y="2883"/>
                    <a:pt x="2622" y="3010"/>
                    <a:pt x="2453" y="3010"/>
                  </a:cubicBezTo>
                  <a:close/>
                  <a:moveTo>
                    <a:pt x="415" y="188"/>
                  </a:moveTo>
                  <a:cubicBezTo>
                    <a:pt x="415" y="190"/>
                    <a:pt x="414" y="192"/>
                    <a:pt x="414" y="194"/>
                  </a:cubicBezTo>
                  <a:cubicBezTo>
                    <a:pt x="414" y="568"/>
                    <a:pt x="414" y="568"/>
                    <a:pt x="414" y="568"/>
                  </a:cubicBezTo>
                  <a:cubicBezTo>
                    <a:pt x="513" y="568"/>
                    <a:pt x="513" y="568"/>
                    <a:pt x="513" y="568"/>
                  </a:cubicBezTo>
                  <a:cubicBezTo>
                    <a:pt x="568" y="568"/>
                    <a:pt x="613" y="609"/>
                    <a:pt x="613" y="660"/>
                  </a:cubicBezTo>
                  <a:cubicBezTo>
                    <a:pt x="613" y="711"/>
                    <a:pt x="568" y="752"/>
                    <a:pt x="513" y="752"/>
                  </a:cubicBezTo>
                  <a:cubicBezTo>
                    <a:pt x="414" y="752"/>
                    <a:pt x="414" y="752"/>
                    <a:pt x="414" y="752"/>
                  </a:cubicBezTo>
                  <a:cubicBezTo>
                    <a:pt x="414" y="1131"/>
                    <a:pt x="414" y="1131"/>
                    <a:pt x="414" y="1131"/>
                  </a:cubicBezTo>
                  <a:cubicBezTo>
                    <a:pt x="523" y="1131"/>
                    <a:pt x="523" y="1131"/>
                    <a:pt x="523" y="1131"/>
                  </a:cubicBezTo>
                  <a:cubicBezTo>
                    <a:pt x="578" y="1131"/>
                    <a:pt x="623" y="1172"/>
                    <a:pt x="623" y="1223"/>
                  </a:cubicBezTo>
                  <a:cubicBezTo>
                    <a:pt x="623" y="1274"/>
                    <a:pt x="578" y="1315"/>
                    <a:pt x="523" y="1315"/>
                  </a:cubicBezTo>
                  <a:cubicBezTo>
                    <a:pt x="414" y="1315"/>
                    <a:pt x="414" y="1315"/>
                    <a:pt x="414" y="1315"/>
                  </a:cubicBezTo>
                  <a:cubicBezTo>
                    <a:pt x="414" y="1696"/>
                    <a:pt x="414" y="1696"/>
                    <a:pt x="414" y="1696"/>
                  </a:cubicBezTo>
                  <a:cubicBezTo>
                    <a:pt x="521" y="1696"/>
                    <a:pt x="521" y="1696"/>
                    <a:pt x="521" y="1696"/>
                  </a:cubicBezTo>
                  <a:cubicBezTo>
                    <a:pt x="576" y="1696"/>
                    <a:pt x="620" y="1737"/>
                    <a:pt x="620" y="1788"/>
                  </a:cubicBezTo>
                  <a:cubicBezTo>
                    <a:pt x="620" y="1839"/>
                    <a:pt x="576" y="1880"/>
                    <a:pt x="521" y="1880"/>
                  </a:cubicBezTo>
                  <a:cubicBezTo>
                    <a:pt x="414" y="1880"/>
                    <a:pt x="414" y="1880"/>
                    <a:pt x="414" y="1880"/>
                  </a:cubicBezTo>
                  <a:cubicBezTo>
                    <a:pt x="414" y="2257"/>
                    <a:pt x="414" y="2257"/>
                    <a:pt x="414" y="2257"/>
                  </a:cubicBezTo>
                  <a:cubicBezTo>
                    <a:pt x="521" y="2257"/>
                    <a:pt x="521" y="2257"/>
                    <a:pt x="521" y="2257"/>
                  </a:cubicBezTo>
                  <a:cubicBezTo>
                    <a:pt x="576" y="2257"/>
                    <a:pt x="620" y="2299"/>
                    <a:pt x="620" y="2350"/>
                  </a:cubicBezTo>
                  <a:cubicBezTo>
                    <a:pt x="620" y="2400"/>
                    <a:pt x="576" y="2442"/>
                    <a:pt x="521" y="2442"/>
                  </a:cubicBezTo>
                  <a:cubicBezTo>
                    <a:pt x="414" y="2442"/>
                    <a:pt x="414" y="2442"/>
                    <a:pt x="414" y="2442"/>
                  </a:cubicBezTo>
                  <a:cubicBezTo>
                    <a:pt x="414" y="2822"/>
                    <a:pt x="414" y="2822"/>
                    <a:pt x="414" y="2822"/>
                  </a:cubicBezTo>
                  <a:cubicBezTo>
                    <a:pt x="2045" y="2822"/>
                    <a:pt x="2045" y="2822"/>
                    <a:pt x="2045" y="2822"/>
                  </a:cubicBezTo>
                  <a:cubicBezTo>
                    <a:pt x="2045" y="188"/>
                    <a:pt x="2045" y="188"/>
                    <a:pt x="2045" y="188"/>
                  </a:cubicBezTo>
                  <a:cubicBezTo>
                    <a:pt x="421" y="188"/>
                    <a:pt x="421" y="188"/>
                    <a:pt x="421" y="188"/>
                  </a:cubicBezTo>
                  <a:cubicBezTo>
                    <a:pt x="419" y="188"/>
                    <a:pt x="417" y="188"/>
                    <a:pt x="415" y="188"/>
                  </a:cubicBezTo>
                  <a:close/>
                  <a:moveTo>
                    <a:pt x="2555" y="282"/>
                  </a:moveTo>
                  <a:cubicBezTo>
                    <a:pt x="2555" y="230"/>
                    <a:pt x="2509" y="188"/>
                    <a:pt x="2453" y="188"/>
                  </a:cubicBezTo>
                  <a:cubicBezTo>
                    <a:pt x="2249" y="188"/>
                    <a:pt x="2249" y="188"/>
                    <a:pt x="2249" y="188"/>
                  </a:cubicBezTo>
                  <a:cubicBezTo>
                    <a:pt x="2249" y="2822"/>
                    <a:pt x="2249" y="2822"/>
                    <a:pt x="2249" y="2822"/>
                  </a:cubicBezTo>
                  <a:cubicBezTo>
                    <a:pt x="2453" y="2822"/>
                    <a:pt x="2453" y="2822"/>
                    <a:pt x="2453" y="2822"/>
                  </a:cubicBezTo>
                  <a:cubicBezTo>
                    <a:pt x="2509" y="2822"/>
                    <a:pt x="2555" y="2780"/>
                    <a:pt x="2555" y="2728"/>
                  </a:cubicBezTo>
                  <a:lnTo>
                    <a:pt x="2555" y="282"/>
                  </a:lnTo>
                  <a:close/>
                  <a:moveTo>
                    <a:pt x="2555" y="282"/>
                  </a:moveTo>
                  <a:cubicBezTo>
                    <a:pt x="2555" y="282"/>
                    <a:pt x="2555" y="282"/>
                    <a:pt x="2555" y="282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987151B-9035-44E9-940E-CD2F812AB566}"/>
              </a:ext>
            </a:extLst>
          </p:cNvPr>
          <p:cNvCxnSpPr>
            <a:cxnSpLocks/>
          </p:cNvCxnSpPr>
          <p:nvPr/>
        </p:nvCxnSpPr>
        <p:spPr>
          <a:xfrm>
            <a:off x="3937839" y="3934397"/>
            <a:ext cx="4349635" cy="0"/>
          </a:xfrm>
          <a:prstGeom prst="line">
            <a:avLst/>
          </a:prstGeom>
          <a:noFill/>
          <a:ln w="63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EBF2F90C-EC36-4E3F-9C6C-2FC9C2A48125}"/>
              </a:ext>
            </a:extLst>
          </p:cNvPr>
          <p:cNvSpPr/>
          <p:nvPr/>
        </p:nvSpPr>
        <p:spPr>
          <a:xfrm>
            <a:off x="3849231" y="3025146"/>
            <a:ext cx="449353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>
              <a:defRPr/>
            </a:pP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论文框架与内容</a:t>
            </a:r>
          </a:p>
        </p:txBody>
      </p:sp>
    </p:spTree>
    <p:extLst>
      <p:ext uri="{BB962C8B-B14F-4D97-AF65-F5344CB8AC3E}">
        <p14:creationId xmlns:p14="http://schemas.microsoft.com/office/powerpoint/2010/main" val="1600321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9A6F7E9-4822-4C55-A853-4C7914B8CB1A}"/>
              </a:ext>
            </a:extLst>
          </p:cNvPr>
          <p:cNvSpPr txBox="1"/>
          <p:nvPr/>
        </p:nvSpPr>
        <p:spPr>
          <a:xfrm>
            <a:off x="2545536" y="393562"/>
            <a:ext cx="2763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altLang="zh-CN" sz="1200">
                <a:solidFill>
                  <a:prstClr val="black"/>
                </a:solidFill>
                <a:latin typeface="Segoe UI Light" panose="020B0502040204020203" pitchFamily="34" charset="0"/>
                <a:ea typeface="微软雅黑 Light" pitchFamily="34" charset="-122"/>
                <a:cs typeface="Segoe UI Light" panose="020B0502040204020203" pitchFamily="34" charset="0"/>
              </a:rPr>
              <a:t>/ THE BACKGROUND AND MEANING</a:t>
            </a:r>
            <a:endParaRPr lang="zh-CN" altLang="en-US" sz="1200">
              <a:solidFill>
                <a:prstClr val="black"/>
              </a:solidFill>
              <a:latin typeface="Segoe UI Light" panose="020B0502040204020203" pitchFamily="34" charset="0"/>
              <a:ea typeface="微软雅黑 Light" pitchFamily="34" charset="-122"/>
              <a:cs typeface="Segoe UI Light" panose="020B0502040204020203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6D7496C-3FE7-4F0E-A35B-9FA40B37DADA}"/>
              </a:ext>
            </a:extLst>
          </p:cNvPr>
          <p:cNvSpPr/>
          <p:nvPr/>
        </p:nvSpPr>
        <p:spPr>
          <a:xfrm>
            <a:off x="302006" y="661134"/>
            <a:ext cx="2134015" cy="50959"/>
          </a:xfrm>
          <a:prstGeom prst="rect">
            <a:avLst/>
          </a:prstGeom>
          <a:solidFill>
            <a:srgbClr val="093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>
              <a:defRPr/>
            </a:pPr>
            <a:endParaRPr lang="zh-CN" altLang="en-US" sz="180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FEC89E0-90D7-48D8-83FC-0C0A4B1FD9BB}"/>
              </a:ext>
            </a:extLst>
          </p:cNvPr>
          <p:cNvCxnSpPr>
            <a:cxnSpLocks/>
          </p:cNvCxnSpPr>
          <p:nvPr/>
        </p:nvCxnSpPr>
        <p:spPr>
          <a:xfrm>
            <a:off x="302006" y="670560"/>
            <a:ext cx="11587991" cy="0"/>
          </a:xfrm>
          <a:prstGeom prst="line">
            <a:avLst/>
          </a:prstGeom>
          <a:ln w="12700">
            <a:solidFill>
              <a:srgbClr val="0939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33">
            <a:extLst>
              <a:ext uri="{FF2B5EF4-FFF2-40B4-BE49-F238E27FC236}">
                <a16:creationId xmlns:a16="http://schemas.microsoft.com/office/drawing/2014/main" id="{BBABDA90-36CD-4BE7-B30F-C864DCC15CD7}"/>
              </a:ext>
            </a:extLst>
          </p:cNvPr>
          <p:cNvSpPr>
            <a:spLocks/>
          </p:cNvSpPr>
          <p:nvPr/>
        </p:nvSpPr>
        <p:spPr bwMode="auto">
          <a:xfrm>
            <a:off x="11058125" y="165793"/>
            <a:ext cx="147429" cy="329596"/>
          </a:xfrm>
          <a:custGeom>
            <a:avLst/>
            <a:gdLst>
              <a:gd name="T0" fmla="*/ 166 w 335"/>
              <a:gd name="T1" fmla="*/ 208 h 749"/>
              <a:gd name="T2" fmla="*/ 262 w 335"/>
              <a:gd name="T3" fmla="*/ 152 h 749"/>
              <a:gd name="T4" fmla="*/ 221 w 335"/>
              <a:gd name="T5" fmla="*/ 478 h 749"/>
              <a:gd name="T6" fmla="*/ 163 w 335"/>
              <a:gd name="T7" fmla="*/ 485 h 749"/>
              <a:gd name="T8" fmla="*/ 122 w 335"/>
              <a:gd name="T9" fmla="*/ 579 h 749"/>
              <a:gd name="T10" fmla="*/ 211 w 335"/>
              <a:gd name="T11" fmla="*/ 529 h 749"/>
              <a:gd name="T12" fmla="*/ 303 w 335"/>
              <a:gd name="T13" fmla="*/ 563 h 749"/>
              <a:gd name="T14" fmla="*/ 282 w 335"/>
              <a:gd name="T15" fmla="*/ 610 h 749"/>
              <a:gd name="T16" fmla="*/ 335 w 335"/>
              <a:gd name="T17" fmla="*/ 718 h 749"/>
              <a:gd name="T18" fmla="*/ 240 w 335"/>
              <a:gd name="T19" fmla="*/ 687 h 749"/>
              <a:gd name="T20" fmla="*/ 167 w 335"/>
              <a:gd name="T21" fmla="*/ 654 h 749"/>
              <a:gd name="T22" fmla="*/ 211 w 335"/>
              <a:gd name="T23" fmla="*/ 605 h 749"/>
              <a:gd name="T24" fmla="*/ 269 w 335"/>
              <a:gd name="T25" fmla="*/ 530 h 749"/>
              <a:gd name="T26" fmla="*/ 51 w 335"/>
              <a:gd name="T27" fmla="*/ 718 h 749"/>
              <a:gd name="T28" fmla="*/ 13 w 335"/>
              <a:gd name="T29" fmla="*/ 747 h 749"/>
              <a:gd name="T30" fmla="*/ 7 w 335"/>
              <a:gd name="T31" fmla="*/ 704 h 749"/>
              <a:gd name="T32" fmla="*/ 145 w 335"/>
              <a:gd name="T33" fmla="*/ 441 h 749"/>
              <a:gd name="T34" fmla="*/ 145 w 335"/>
              <a:gd name="T35" fmla="*/ 338 h 749"/>
              <a:gd name="T36" fmla="*/ 207 w 335"/>
              <a:gd name="T37" fmla="*/ 328 h 749"/>
              <a:gd name="T38" fmla="*/ 255 w 335"/>
              <a:gd name="T39" fmla="*/ 179 h 749"/>
              <a:gd name="T40" fmla="*/ 172 w 335"/>
              <a:gd name="T41" fmla="*/ 256 h 749"/>
              <a:gd name="T42" fmla="*/ 73 w 335"/>
              <a:gd name="T43" fmla="*/ 504 h 749"/>
              <a:gd name="T44" fmla="*/ 39 w 335"/>
              <a:gd name="T45" fmla="*/ 520 h 749"/>
              <a:gd name="T46" fmla="*/ 165 w 335"/>
              <a:gd name="T47" fmla="*/ 160 h 749"/>
              <a:gd name="T48" fmla="*/ 270 w 335"/>
              <a:gd name="T49" fmla="*/ 41 h 749"/>
              <a:gd name="T50" fmla="*/ 74 w 335"/>
              <a:gd name="T51" fmla="*/ 220 h 749"/>
              <a:gd name="T52" fmla="*/ 97 w 335"/>
              <a:gd name="T53" fmla="*/ 19 h 749"/>
              <a:gd name="T54" fmla="*/ 146 w 335"/>
              <a:gd name="T55" fmla="*/ 96 h 749"/>
              <a:gd name="T56" fmla="*/ 145 w 335"/>
              <a:gd name="T57" fmla="*/ 110 h 749"/>
              <a:gd name="T58" fmla="*/ 288 w 335"/>
              <a:gd name="T59" fmla="*/ 7 h 749"/>
              <a:gd name="T60" fmla="*/ 319 w 335"/>
              <a:gd name="T61" fmla="*/ 2 h 749"/>
              <a:gd name="T62" fmla="*/ 262 w 335"/>
              <a:gd name="T63" fmla="*/ 83 h 749"/>
              <a:gd name="T64" fmla="*/ 112 w 335"/>
              <a:gd name="T65" fmla="*/ 279 h 7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35" h="749">
                <a:moveTo>
                  <a:pt x="116" y="283"/>
                </a:moveTo>
                <a:cubicBezTo>
                  <a:pt x="133" y="258"/>
                  <a:pt x="149" y="233"/>
                  <a:pt x="166" y="208"/>
                </a:cubicBezTo>
                <a:cubicBezTo>
                  <a:pt x="185" y="182"/>
                  <a:pt x="209" y="160"/>
                  <a:pt x="243" y="154"/>
                </a:cubicBezTo>
                <a:cubicBezTo>
                  <a:pt x="249" y="152"/>
                  <a:pt x="256" y="152"/>
                  <a:pt x="262" y="152"/>
                </a:cubicBezTo>
                <a:cubicBezTo>
                  <a:pt x="276" y="153"/>
                  <a:pt x="282" y="163"/>
                  <a:pt x="280" y="177"/>
                </a:cubicBezTo>
                <a:cubicBezTo>
                  <a:pt x="260" y="277"/>
                  <a:pt x="241" y="378"/>
                  <a:pt x="221" y="478"/>
                </a:cubicBezTo>
                <a:cubicBezTo>
                  <a:pt x="220" y="487"/>
                  <a:pt x="218" y="496"/>
                  <a:pt x="215" y="505"/>
                </a:cubicBezTo>
                <a:cubicBezTo>
                  <a:pt x="197" y="498"/>
                  <a:pt x="181" y="492"/>
                  <a:pt x="163" y="485"/>
                </a:cubicBezTo>
                <a:cubicBezTo>
                  <a:pt x="148" y="516"/>
                  <a:pt x="134" y="546"/>
                  <a:pt x="120" y="576"/>
                </a:cubicBezTo>
                <a:cubicBezTo>
                  <a:pt x="121" y="577"/>
                  <a:pt x="121" y="578"/>
                  <a:pt x="122" y="579"/>
                </a:cubicBezTo>
                <a:cubicBezTo>
                  <a:pt x="130" y="575"/>
                  <a:pt x="139" y="572"/>
                  <a:pt x="147" y="567"/>
                </a:cubicBezTo>
                <a:cubicBezTo>
                  <a:pt x="169" y="554"/>
                  <a:pt x="189" y="539"/>
                  <a:pt x="211" y="529"/>
                </a:cubicBezTo>
                <a:cubicBezTo>
                  <a:pt x="228" y="521"/>
                  <a:pt x="248" y="515"/>
                  <a:pt x="267" y="513"/>
                </a:cubicBezTo>
                <a:cubicBezTo>
                  <a:pt x="298" y="511"/>
                  <a:pt x="313" y="534"/>
                  <a:pt x="303" y="563"/>
                </a:cubicBezTo>
                <a:cubicBezTo>
                  <a:pt x="300" y="573"/>
                  <a:pt x="295" y="583"/>
                  <a:pt x="290" y="592"/>
                </a:cubicBezTo>
                <a:cubicBezTo>
                  <a:pt x="288" y="598"/>
                  <a:pt x="284" y="603"/>
                  <a:pt x="282" y="610"/>
                </a:cubicBezTo>
                <a:cubicBezTo>
                  <a:pt x="272" y="636"/>
                  <a:pt x="272" y="639"/>
                  <a:pt x="295" y="656"/>
                </a:cubicBezTo>
                <a:cubicBezTo>
                  <a:pt x="316" y="671"/>
                  <a:pt x="332" y="690"/>
                  <a:pt x="335" y="718"/>
                </a:cubicBezTo>
                <a:cubicBezTo>
                  <a:pt x="297" y="718"/>
                  <a:pt x="280" y="686"/>
                  <a:pt x="254" y="667"/>
                </a:cubicBezTo>
                <a:cubicBezTo>
                  <a:pt x="249" y="674"/>
                  <a:pt x="245" y="681"/>
                  <a:pt x="240" y="687"/>
                </a:cubicBezTo>
                <a:cubicBezTo>
                  <a:pt x="228" y="704"/>
                  <a:pt x="214" y="707"/>
                  <a:pt x="199" y="693"/>
                </a:cubicBezTo>
                <a:cubicBezTo>
                  <a:pt x="187" y="682"/>
                  <a:pt x="176" y="668"/>
                  <a:pt x="167" y="654"/>
                </a:cubicBezTo>
                <a:cubicBezTo>
                  <a:pt x="155" y="637"/>
                  <a:pt x="157" y="625"/>
                  <a:pt x="167" y="613"/>
                </a:cubicBezTo>
                <a:cubicBezTo>
                  <a:pt x="178" y="601"/>
                  <a:pt x="193" y="598"/>
                  <a:pt x="211" y="605"/>
                </a:cubicBezTo>
                <a:cubicBezTo>
                  <a:pt x="222" y="609"/>
                  <a:pt x="234" y="612"/>
                  <a:pt x="245" y="616"/>
                </a:cubicBezTo>
                <a:cubicBezTo>
                  <a:pt x="273" y="552"/>
                  <a:pt x="273" y="552"/>
                  <a:pt x="269" y="530"/>
                </a:cubicBezTo>
                <a:cubicBezTo>
                  <a:pt x="231" y="534"/>
                  <a:pt x="200" y="553"/>
                  <a:pt x="174" y="579"/>
                </a:cubicBezTo>
                <a:cubicBezTo>
                  <a:pt x="132" y="624"/>
                  <a:pt x="92" y="672"/>
                  <a:pt x="51" y="718"/>
                </a:cubicBezTo>
                <a:cubicBezTo>
                  <a:pt x="44" y="726"/>
                  <a:pt x="37" y="734"/>
                  <a:pt x="30" y="741"/>
                </a:cubicBezTo>
                <a:cubicBezTo>
                  <a:pt x="25" y="745"/>
                  <a:pt x="17" y="749"/>
                  <a:pt x="13" y="747"/>
                </a:cubicBezTo>
                <a:cubicBezTo>
                  <a:pt x="7" y="744"/>
                  <a:pt x="1" y="736"/>
                  <a:pt x="1" y="730"/>
                </a:cubicBezTo>
                <a:cubicBezTo>
                  <a:pt x="0" y="722"/>
                  <a:pt x="3" y="712"/>
                  <a:pt x="7" y="704"/>
                </a:cubicBezTo>
                <a:cubicBezTo>
                  <a:pt x="35" y="655"/>
                  <a:pt x="64" y="606"/>
                  <a:pt x="91" y="556"/>
                </a:cubicBezTo>
                <a:cubicBezTo>
                  <a:pt x="111" y="519"/>
                  <a:pt x="128" y="480"/>
                  <a:pt x="145" y="441"/>
                </a:cubicBezTo>
                <a:cubicBezTo>
                  <a:pt x="148" y="434"/>
                  <a:pt x="149" y="424"/>
                  <a:pt x="146" y="417"/>
                </a:cubicBezTo>
                <a:cubicBezTo>
                  <a:pt x="138" y="391"/>
                  <a:pt x="141" y="364"/>
                  <a:pt x="145" y="338"/>
                </a:cubicBezTo>
                <a:cubicBezTo>
                  <a:pt x="147" y="320"/>
                  <a:pt x="158" y="309"/>
                  <a:pt x="172" y="306"/>
                </a:cubicBezTo>
                <a:cubicBezTo>
                  <a:pt x="185" y="304"/>
                  <a:pt x="198" y="312"/>
                  <a:pt x="207" y="328"/>
                </a:cubicBezTo>
                <a:cubicBezTo>
                  <a:pt x="211" y="336"/>
                  <a:pt x="215" y="345"/>
                  <a:pt x="222" y="359"/>
                </a:cubicBezTo>
                <a:cubicBezTo>
                  <a:pt x="233" y="298"/>
                  <a:pt x="244" y="241"/>
                  <a:pt x="255" y="179"/>
                </a:cubicBezTo>
                <a:cubicBezTo>
                  <a:pt x="245" y="183"/>
                  <a:pt x="236" y="185"/>
                  <a:pt x="231" y="190"/>
                </a:cubicBezTo>
                <a:cubicBezTo>
                  <a:pt x="210" y="211"/>
                  <a:pt x="188" y="232"/>
                  <a:pt x="172" y="256"/>
                </a:cubicBezTo>
                <a:cubicBezTo>
                  <a:pt x="154" y="284"/>
                  <a:pt x="139" y="316"/>
                  <a:pt x="127" y="347"/>
                </a:cubicBezTo>
                <a:cubicBezTo>
                  <a:pt x="107" y="399"/>
                  <a:pt x="91" y="452"/>
                  <a:pt x="73" y="504"/>
                </a:cubicBezTo>
                <a:cubicBezTo>
                  <a:pt x="70" y="511"/>
                  <a:pt x="77" y="520"/>
                  <a:pt x="67" y="526"/>
                </a:cubicBezTo>
                <a:cubicBezTo>
                  <a:pt x="55" y="532"/>
                  <a:pt x="46" y="531"/>
                  <a:pt x="39" y="520"/>
                </a:cubicBezTo>
                <a:cubicBezTo>
                  <a:pt x="24" y="498"/>
                  <a:pt x="27" y="473"/>
                  <a:pt x="32" y="450"/>
                </a:cubicBezTo>
                <a:cubicBezTo>
                  <a:pt x="55" y="344"/>
                  <a:pt x="100" y="248"/>
                  <a:pt x="165" y="160"/>
                </a:cubicBezTo>
                <a:cubicBezTo>
                  <a:pt x="194" y="119"/>
                  <a:pt x="228" y="84"/>
                  <a:pt x="265" y="51"/>
                </a:cubicBezTo>
                <a:cubicBezTo>
                  <a:pt x="267" y="49"/>
                  <a:pt x="268" y="44"/>
                  <a:pt x="270" y="41"/>
                </a:cubicBezTo>
                <a:cubicBezTo>
                  <a:pt x="268" y="40"/>
                  <a:pt x="267" y="39"/>
                  <a:pt x="266" y="38"/>
                </a:cubicBezTo>
                <a:cubicBezTo>
                  <a:pt x="202" y="99"/>
                  <a:pt x="138" y="160"/>
                  <a:pt x="74" y="220"/>
                </a:cubicBezTo>
                <a:cubicBezTo>
                  <a:pt x="45" y="201"/>
                  <a:pt x="41" y="170"/>
                  <a:pt x="52" y="140"/>
                </a:cubicBezTo>
                <a:cubicBezTo>
                  <a:pt x="67" y="100"/>
                  <a:pt x="82" y="59"/>
                  <a:pt x="97" y="19"/>
                </a:cubicBezTo>
                <a:cubicBezTo>
                  <a:pt x="100" y="10"/>
                  <a:pt x="105" y="10"/>
                  <a:pt x="112" y="12"/>
                </a:cubicBezTo>
                <a:cubicBezTo>
                  <a:pt x="148" y="22"/>
                  <a:pt x="164" y="63"/>
                  <a:pt x="146" y="96"/>
                </a:cubicBezTo>
                <a:cubicBezTo>
                  <a:pt x="144" y="100"/>
                  <a:pt x="143" y="104"/>
                  <a:pt x="141" y="108"/>
                </a:cubicBezTo>
                <a:cubicBezTo>
                  <a:pt x="143" y="109"/>
                  <a:pt x="144" y="109"/>
                  <a:pt x="145" y="110"/>
                </a:cubicBezTo>
                <a:cubicBezTo>
                  <a:pt x="171" y="90"/>
                  <a:pt x="198" y="69"/>
                  <a:pt x="224" y="50"/>
                </a:cubicBezTo>
                <a:cubicBezTo>
                  <a:pt x="245" y="35"/>
                  <a:pt x="266" y="21"/>
                  <a:pt x="288" y="7"/>
                </a:cubicBezTo>
                <a:cubicBezTo>
                  <a:pt x="291" y="5"/>
                  <a:pt x="295" y="1"/>
                  <a:pt x="299" y="1"/>
                </a:cubicBezTo>
                <a:cubicBezTo>
                  <a:pt x="306" y="0"/>
                  <a:pt x="313" y="2"/>
                  <a:pt x="319" y="2"/>
                </a:cubicBezTo>
                <a:cubicBezTo>
                  <a:pt x="319" y="8"/>
                  <a:pt x="320" y="16"/>
                  <a:pt x="317" y="20"/>
                </a:cubicBezTo>
                <a:cubicBezTo>
                  <a:pt x="300" y="42"/>
                  <a:pt x="283" y="65"/>
                  <a:pt x="262" y="83"/>
                </a:cubicBezTo>
                <a:cubicBezTo>
                  <a:pt x="215" y="126"/>
                  <a:pt x="172" y="171"/>
                  <a:pt x="140" y="226"/>
                </a:cubicBezTo>
                <a:cubicBezTo>
                  <a:pt x="130" y="243"/>
                  <a:pt x="121" y="262"/>
                  <a:pt x="112" y="279"/>
                </a:cubicBezTo>
                <a:cubicBezTo>
                  <a:pt x="113" y="280"/>
                  <a:pt x="115" y="281"/>
                  <a:pt x="116" y="283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0" name="Freeform 34">
            <a:extLst>
              <a:ext uri="{FF2B5EF4-FFF2-40B4-BE49-F238E27FC236}">
                <a16:creationId xmlns:a16="http://schemas.microsoft.com/office/drawing/2014/main" id="{00936626-5687-4FB9-8F3A-8F8218CE179F}"/>
              </a:ext>
            </a:extLst>
          </p:cNvPr>
          <p:cNvSpPr>
            <a:spLocks noEditPoints="1"/>
          </p:cNvSpPr>
          <p:nvPr/>
        </p:nvSpPr>
        <p:spPr bwMode="auto">
          <a:xfrm>
            <a:off x="11627715" y="201380"/>
            <a:ext cx="204621" cy="292527"/>
          </a:xfrm>
          <a:custGeom>
            <a:avLst/>
            <a:gdLst>
              <a:gd name="T0" fmla="*/ 73 w 465"/>
              <a:gd name="T1" fmla="*/ 578 h 665"/>
              <a:gd name="T2" fmla="*/ 192 w 465"/>
              <a:gd name="T3" fmla="*/ 621 h 665"/>
              <a:gd name="T4" fmla="*/ 214 w 465"/>
              <a:gd name="T5" fmla="*/ 482 h 665"/>
              <a:gd name="T6" fmla="*/ 108 w 465"/>
              <a:gd name="T7" fmla="*/ 527 h 665"/>
              <a:gd name="T8" fmla="*/ 2 w 465"/>
              <a:gd name="T9" fmla="*/ 514 h 665"/>
              <a:gd name="T10" fmla="*/ 176 w 465"/>
              <a:gd name="T11" fmla="*/ 438 h 665"/>
              <a:gd name="T12" fmla="*/ 172 w 465"/>
              <a:gd name="T13" fmla="*/ 380 h 665"/>
              <a:gd name="T14" fmla="*/ 252 w 465"/>
              <a:gd name="T15" fmla="*/ 303 h 665"/>
              <a:gd name="T16" fmla="*/ 209 w 465"/>
              <a:gd name="T17" fmla="*/ 283 h 665"/>
              <a:gd name="T18" fmla="*/ 103 w 465"/>
              <a:gd name="T19" fmla="*/ 292 h 665"/>
              <a:gd name="T20" fmla="*/ 106 w 465"/>
              <a:gd name="T21" fmla="*/ 168 h 665"/>
              <a:gd name="T22" fmla="*/ 123 w 465"/>
              <a:gd name="T23" fmla="*/ 272 h 665"/>
              <a:gd name="T24" fmla="*/ 246 w 465"/>
              <a:gd name="T25" fmla="*/ 257 h 665"/>
              <a:gd name="T26" fmla="*/ 244 w 465"/>
              <a:gd name="T27" fmla="*/ 242 h 665"/>
              <a:gd name="T28" fmla="*/ 208 w 465"/>
              <a:gd name="T29" fmla="*/ 231 h 665"/>
              <a:gd name="T30" fmla="*/ 230 w 465"/>
              <a:gd name="T31" fmla="*/ 218 h 665"/>
              <a:gd name="T32" fmla="*/ 167 w 465"/>
              <a:gd name="T33" fmla="*/ 245 h 665"/>
              <a:gd name="T34" fmla="*/ 134 w 465"/>
              <a:gd name="T35" fmla="*/ 229 h 665"/>
              <a:gd name="T36" fmla="*/ 154 w 465"/>
              <a:gd name="T37" fmla="*/ 209 h 665"/>
              <a:gd name="T38" fmla="*/ 214 w 465"/>
              <a:gd name="T39" fmla="*/ 147 h 665"/>
              <a:gd name="T40" fmla="*/ 195 w 465"/>
              <a:gd name="T41" fmla="*/ 120 h 665"/>
              <a:gd name="T42" fmla="*/ 215 w 465"/>
              <a:gd name="T43" fmla="*/ 90 h 665"/>
              <a:gd name="T44" fmla="*/ 210 w 465"/>
              <a:gd name="T45" fmla="*/ 72 h 665"/>
              <a:gd name="T46" fmla="*/ 275 w 465"/>
              <a:gd name="T47" fmla="*/ 40 h 665"/>
              <a:gd name="T48" fmla="*/ 329 w 465"/>
              <a:gd name="T49" fmla="*/ 24 h 665"/>
              <a:gd name="T50" fmla="*/ 298 w 465"/>
              <a:gd name="T51" fmla="*/ 81 h 665"/>
              <a:gd name="T52" fmla="*/ 312 w 465"/>
              <a:gd name="T53" fmla="*/ 90 h 665"/>
              <a:gd name="T54" fmla="*/ 307 w 465"/>
              <a:gd name="T55" fmla="*/ 166 h 665"/>
              <a:gd name="T56" fmla="*/ 292 w 465"/>
              <a:gd name="T57" fmla="*/ 224 h 665"/>
              <a:gd name="T58" fmla="*/ 404 w 465"/>
              <a:gd name="T59" fmla="*/ 25 h 665"/>
              <a:gd name="T60" fmla="*/ 334 w 465"/>
              <a:gd name="T61" fmla="*/ 43 h 665"/>
              <a:gd name="T62" fmla="*/ 334 w 465"/>
              <a:gd name="T63" fmla="*/ 30 h 665"/>
              <a:gd name="T64" fmla="*/ 417 w 465"/>
              <a:gd name="T65" fmla="*/ 38 h 665"/>
              <a:gd name="T66" fmla="*/ 336 w 465"/>
              <a:gd name="T67" fmla="*/ 187 h 665"/>
              <a:gd name="T68" fmla="*/ 372 w 465"/>
              <a:gd name="T69" fmla="*/ 223 h 665"/>
              <a:gd name="T70" fmla="*/ 464 w 465"/>
              <a:gd name="T71" fmla="*/ 221 h 665"/>
              <a:gd name="T72" fmla="*/ 429 w 465"/>
              <a:gd name="T73" fmla="*/ 266 h 665"/>
              <a:gd name="T74" fmla="*/ 240 w 465"/>
              <a:gd name="T75" fmla="*/ 326 h 665"/>
              <a:gd name="T76" fmla="*/ 264 w 465"/>
              <a:gd name="T77" fmla="*/ 338 h 665"/>
              <a:gd name="T78" fmla="*/ 237 w 465"/>
              <a:gd name="T79" fmla="*/ 420 h 665"/>
              <a:gd name="T80" fmla="*/ 271 w 465"/>
              <a:gd name="T81" fmla="*/ 421 h 665"/>
              <a:gd name="T82" fmla="*/ 393 w 465"/>
              <a:gd name="T83" fmla="*/ 453 h 665"/>
              <a:gd name="T84" fmla="*/ 346 w 465"/>
              <a:gd name="T85" fmla="*/ 462 h 665"/>
              <a:gd name="T86" fmla="*/ 252 w 465"/>
              <a:gd name="T87" fmla="*/ 469 h 665"/>
              <a:gd name="T88" fmla="*/ 241 w 465"/>
              <a:gd name="T89" fmla="*/ 579 h 665"/>
              <a:gd name="T90" fmla="*/ 252 w 465"/>
              <a:gd name="T91" fmla="*/ 631 h 665"/>
              <a:gd name="T92" fmla="*/ 43 w 465"/>
              <a:gd name="T93" fmla="*/ 568 h 665"/>
              <a:gd name="T94" fmla="*/ 446 w 465"/>
              <a:gd name="T95" fmla="*/ 224 h 665"/>
              <a:gd name="T96" fmla="*/ 330 w 465"/>
              <a:gd name="T97" fmla="*/ 248 h 665"/>
              <a:gd name="T98" fmla="*/ 296 w 465"/>
              <a:gd name="T99" fmla="*/ 102 h 665"/>
              <a:gd name="T100" fmla="*/ 291 w 465"/>
              <a:gd name="T101" fmla="*/ 165 h 665"/>
              <a:gd name="T102" fmla="*/ 296 w 465"/>
              <a:gd name="T103" fmla="*/ 102 h 665"/>
              <a:gd name="T104" fmla="*/ 259 w 465"/>
              <a:gd name="T105" fmla="*/ 198 h 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65" h="665">
                <a:moveTo>
                  <a:pt x="43" y="568"/>
                </a:moveTo>
                <a:cubicBezTo>
                  <a:pt x="54" y="571"/>
                  <a:pt x="64" y="574"/>
                  <a:pt x="73" y="578"/>
                </a:cubicBezTo>
                <a:cubicBezTo>
                  <a:pt x="95" y="588"/>
                  <a:pt x="116" y="600"/>
                  <a:pt x="139" y="608"/>
                </a:cubicBezTo>
                <a:cubicBezTo>
                  <a:pt x="156" y="615"/>
                  <a:pt x="174" y="617"/>
                  <a:pt x="192" y="621"/>
                </a:cubicBezTo>
                <a:cubicBezTo>
                  <a:pt x="206" y="624"/>
                  <a:pt x="213" y="616"/>
                  <a:pt x="214" y="603"/>
                </a:cubicBezTo>
                <a:cubicBezTo>
                  <a:pt x="214" y="564"/>
                  <a:pt x="214" y="525"/>
                  <a:pt x="214" y="482"/>
                </a:cubicBezTo>
                <a:cubicBezTo>
                  <a:pt x="197" y="487"/>
                  <a:pt x="182" y="489"/>
                  <a:pt x="169" y="495"/>
                </a:cubicBezTo>
                <a:cubicBezTo>
                  <a:pt x="148" y="505"/>
                  <a:pt x="129" y="518"/>
                  <a:pt x="108" y="527"/>
                </a:cubicBezTo>
                <a:cubicBezTo>
                  <a:pt x="86" y="536"/>
                  <a:pt x="62" y="543"/>
                  <a:pt x="39" y="549"/>
                </a:cubicBezTo>
                <a:cubicBezTo>
                  <a:pt x="25" y="553"/>
                  <a:pt x="0" y="529"/>
                  <a:pt x="2" y="514"/>
                </a:cubicBezTo>
                <a:cubicBezTo>
                  <a:pt x="2" y="510"/>
                  <a:pt x="7" y="506"/>
                  <a:pt x="11" y="504"/>
                </a:cubicBezTo>
                <a:cubicBezTo>
                  <a:pt x="66" y="482"/>
                  <a:pt x="121" y="459"/>
                  <a:pt x="176" y="438"/>
                </a:cubicBezTo>
                <a:cubicBezTo>
                  <a:pt x="216" y="423"/>
                  <a:pt x="236" y="408"/>
                  <a:pt x="259" y="367"/>
                </a:cubicBezTo>
                <a:cubicBezTo>
                  <a:pt x="229" y="371"/>
                  <a:pt x="202" y="376"/>
                  <a:pt x="172" y="380"/>
                </a:cubicBezTo>
                <a:cubicBezTo>
                  <a:pt x="174" y="360"/>
                  <a:pt x="184" y="346"/>
                  <a:pt x="198" y="335"/>
                </a:cubicBezTo>
                <a:cubicBezTo>
                  <a:pt x="215" y="323"/>
                  <a:pt x="233" y="312"/>
                  <a:pt x="252" y="303"/>
                </a:cubicBezTo>
                <a:cubicBezTo>
                  <a:pt x="274" y="292"/>
                  <a:pt x="275" y="293"/>
                  <a:pt x="269" y="263"/>
                </a:cubicBezTo>
                <a:cubicBezTo>
                  <a:pt x="249" y="270"/>
                  <a:pt x="229" y="276"/>
                  <a:pt x="209" y="283"/>
                </a:cubicBezTo>
                <a:cubicBezTo>
                  <a:pt x="183" y="292"/>
                  <a:pt x="157" y="303"/>
                  <a:pt x="130" y="311"/>
                </a:cubicBezTo>
                <a:cubicBezTo>
                  <a:pt x="112" y="317"/>
                  <a:pt x="104" y="310"/>
                  <a:pt x="103" y="292"/>
                </a:cubicBezTo>
                <a:cubicBezTo>
                  <a:pt x="103" y="268"/>
                  <a:pt x="105" y="243"/>
                  <a:pt x="106" y="219"/>
                </a:cubicBezTo>
                <a:cubicBezTo>
                  <a:pt x="106" y="202"/>
                  <a:pt x="106" y="185"/>
                  <a:pt x="106" y="168"/>
                </a:cubicBezTo>
                <a:cubicBezTo>
                  <a:pt x="119" y="167"/>
                  <a:pt x="124" y="173"/>
                  <a:pt x="124" y="185"/>
                </a:cubicBezTo>
                <a:cubicBezTo>
                  <a:pt x="123" y="214"/>
                  <a:pt x="123" y="243"/>
                  <a:pt x="123" y="272"/>
                </a:cubicBezTo>
                <a:cubicBezTo>
                  <a:pt x="123" y="277"/>
                  <a:pt x="124" y="282"/>
                  <a:pt x="124" y="287"/>
                </a:cubicBezTo>
                <a:cubicBezTo>
                  <a:pt x="166" y="277"/>
                  <a:pt x="206" y="267"/>
                  <a:pt x="246" y="257"/>
                </a:cubicBezTo>
                <a:cubicBezTo>
                  <a:pt x="249" y="256"/>
                  <a:pt x="251" y="252"/>
                  <a:pt x="254" y="249"/>
                </a:cubicBezTo>
                <a:cubicBezTo>
                  <a:pt x="250" y="247"/>
                  <a:pt x="248" y="243"/>
                  <a:pt x="244" y="242"/>
                </a:cubicBezTo>
                <a:cubicBezTo>
                  <a:pt x="236" y="240"/>
                  <a:pt x="227" y="240"/>
                  <a:pt x="219" y="238"/>
                </a:cubicBezTo>
                <a:cubicBezTo>
                  <a:pt x="215" y="237"/>
                  <a:pt x="212" y="233"/>
                  <a:pt x="208" y="231"/>
                </a:cubicBezTo>
                <a:cubicBezTo>
                  <a:pt x="211" y="228"/>
                  <a:pt x="214" y="226"/>
                  <a:pt x="218" y="224"/>
                </a:cubicBezTo>
                <a:cubicBezTo>
                  <a:pt x="221" y="222"/>
                  <a:pt x="225" y="221"/>
                  <a:pt x="230" y="218"/>
                </a:cubicBezTo>
                <a:cubicBezTo>
                  <a:pt x="226" y="210"/>
                  <a:pt x="221" y="202"/>
                  <a:pt x="216" y="192"/>
                </a:cubicBezTo>
                <a:cubicBezTo>
                  <a:pt x="200" y="210"/>
                  <a:pt x="184" y="227"/>
                  <a:pt x="167" y="245"/>
                </a:cubicBezTo>
                <a:cubicBezTo>
                  <a:pt x="166" y="239"/>
                  <a:pt x="166" y="236"/>
                  <a:pt x="166" y="235"/>
                </a:cubicBezTo>
                <a:cubicBezTo>
                  <a:pt x="154" y="233"/>
                  <a:pt x="140" y="235"/>
                  <a:pt x="134" y="229"/>
                </a:cubicBezTo>
                <a:cubicBezTo>
                  <a:pt x="126" y="222"/>
                  <a:pt x="127" y="208"/>
                  <a:pt x="137" y="197"/>
                </a:cubicBezTo>
                <a:cubicBezTo>
                  <a:pt x="142" y="201"/>
                  <a:pt x="147" y="204"/>
                  <a:pt x="154" y="209"/>
                </a:cubicBezTo>
                <a:cubicBezTo>
                  <a:pt x="163" y="198"/>
                  <a:pt x="172" y="186"/>
                  <a:pt x="181" y="176"/>
                </a:cubicBezTo>
                <a:cubicBezTo>
                  <a:pt x="191" y="166"/>
                  <a:pt x="201" y="153"/>
                  <a:pt x="214" y="147"/>
                </a:cubicBezTo>
                <a:cubicBezTo>
                  <a:pt x="234" y="137"/>
                  <a:pt x="246" y="123"/>
                  <a:pt x="253" y="101"/>
                </a:cubicBezTo>
                <a:cubicBezTo>
                  <a:pt x="233" y="107"/>
                  <a:pt x="214" y="113"/>
                  <a:pt x="195" y="120"/>
                </a:cubicBezTo>
                <a:cubicBezTo>
                  <a:pt x="194" y="118"/>
                  <a:pt x="194" y="117"/>
                  <a:pt x="193" y="116"/>
                </a:cubicBezTo>
                <a:cubicBezTo>
                  <a:pt x="200" y="108"/>
                  <a:pt x="206" y="100"/>
                  <a:pt x="215" y="90"/>
                </a:cubicBezTo>
                <a:cubicBezTo>
                  <a:pt x="207" y="89"/>
                  <a:pt x="203" y="88"/>
                  <a:pt x="197" y="87"/>
                </a:cubicBezTo>
                <a:cubicBezTo>
                  <a:pt x="201" y="82"/>
                  <a:pt x="205" y="77"/>
                  <a:pt x="210" y="72"/>
                </a:cubicBezTo>
                <a:cubicBezTo>
                  <a:pt x="210" y="71"/>
                  <a:pt x="212" y="71"/>
                  <a:pt x="213" y="71"/>
                </a:cubicBezTo>
                <a:cubicBezTo>
                  <a:pt x="242" y="79"/>
                  <a:pt x="257" y="56"/>
                  <a:pt x="275" y="40"/>
                </a:cubicBezTo>
                <a:cubicBezTo>
                  <a:pt x="287" y="29"/>
                  <a:pt x="299" y="17"/>
                  <a:pt x="311" y="6"/>
                </a:cubicBezTo>
                <a:cubicBezTo>
                  <a:pt x="317" y="12"/>
                  <a:pt x="323" y="18"/>
                  <a:pt x="329" y="24"/>
                </a:cubicBezTo>
                <a:cubicBezTo>
                  <a:pt x="307" y="43"/>
                  <a:pt x="284" y="61"/>
                  <a:pt x="262" y="80"/>
                </a:cubicBezTo>
                <a:cubicBezTo>
                  <a:pt x="274" y="93"/>
                  <a:pt x="286" y="94"/>
                  <a:pt x="298" y="81"/>
                </a:cubicBezTo>
                <a:cubicBezTo>
                  <a:pt x="300" y="78"/>
                  <a:pt x="305" y="78"/>
                  <a:pt x="309" y="76"/>
                </a:cubicBezTo>
                <a:cubicBezTo>
                  <a:pt x="310" y="81"/>
                  <a:pt x="312" y="85"/>
                  <a:pt x="312" y="90"/>
                </a:cubicBezTo>
                <a:cubicBezTo>
                  <a:pt x="310" y="112"/>
                  <a:pt x="308" y="134"/>
                  <a:pt x="306" y="157"/>
                </a:cubicBezTo>
                <a:cubicBezTo>
                  <a:pt x="306" y="160"/>
                  <a:pt x="305" y="163"/>
                  <a:pt x="307" y="166"/>
                </a:cubicBezTo>
                <a:cubicBezTo>
                  <a:pt x="320" y="189"/>
                  <a:pt x="305" y="205"/>
                  <a:pt x="293" y="222"/>
                </a:cubicBezTo>
                <a:cubicBezTo>
                  <a:pt x="293" y="222"/>
                  <a:pt x="292" y="224"/>
                  <a:pt x="292" y="224"/>
                </a:cubicBezTo>
                <a:cubicBezTo>
                  <a:pt x="292" y="225"/>
                  <a:pt x="292" y="225"/>
                  <a:pt x="294" y="228"/>
                </a:cubicBezTo>
                <a:cubicBezTo>
                  <a:pt x="338" y="164"/>
                  <a:pt x="376" y="98"/>
                  <a:pt x="404" y="25"/>
                </a:cubicBezTo>
                <a:cubicBezTo>
                  <a:pt x="390" y="21"/>
                  <a:pt x="379" y="23"/>
                  <a:pt x="367" y="30"/>
                </a:cubicBezTo>
                <a:cubicBezTo>
                  <a:pt x="357" y="36"/>
                  <a:pt x="345" y="39"/>
                  <a:pt x="334" y="43"/>
                </a:cubicBezTo>
                <a:cubicBezTo>
                  <a:pt x="333" y="42"/>
                  <a:pt x="332" y="40"/>
                  <a:pt x="331" y="39"/>
                </a:cubicBezTo>
                <a:cubicBezTo>
                  <a:pt x="332" y="36"/>
                  <a:pt x="332" y="31"/>
                  <a:pt x="334" y="30"/>
                </a:cubicBezTo>
                <a:cubicBezTo>
                  <a:pt x="352" y="22"/>
                  <a:pt x="370" y="12"/>
                  <a:pt x="389" y="7"/>
                </a:cubicBezTo>
                <a:cubicBezTo>
                  <a:pt x="414" y="0"/>
                  <a:pt x="426" y="13"/>
                  <a:pt x="417" y="38"/>
                </a:cubicBezTo>
                <a:cubicBezTo>
                  <a:pt x="410" y="57"/>
                  <a:pt x="399" y="74"/>
                  <a:pt x="389" y="92"/>
                </a:cubicBezTo>
                <a:cubicBezTo>
                  <a:pt x="371" y="124"/>
                  <a:pt x="352" y="155"/>
                  <a:pt x="336" y="187"/>
                </a:cubicBezTo>
                <a:cubicBezTo>
                  <a:pt x="329" y="200"/>
                  <a:pt x="327" y="214"/>
                  <a:pt x="322" y="233"/>
                </a:cubicBezTo>
                <a:cubicBezTo>
                  <a:pt x="341" y="229"/>
                  <a:pt x="356" y="225"/>
                  <a:pt x="372" y="223"/>
                </a:cubicBezTo>
                <a:cubicBezTo>
                  <a:pt x="396" y="219"/>
                  <a:pt x="421" y="215"/>
                  <a:pt x="445" y="213"/>
                </a:cubicBezTo>
                <a:cubicBezTo>
                  <a:pt x="452" y="213"/>
                  <a:pt x="463" y="217"/>
                  <a:pt x="464" y="221"/>
                </a:cubicBezTo>
                <a:cubicBezTo>
                  <a:pt x="465" y="229"/>
                  <a:pt x="464" y="240"/>
                  <a:pt x="459" y="246"/>
                </a:cubicBezTo>
                <a:cubicBezTo>
                  <a:pt x="451" y="255"/>
                  <a:pt x="440" y="262"/>
                  <a:pt x="429" y="266"/>
                </a:cubicBezTo>
                <a:cubicBezTo>
                  <a:pt x="385" y="279"/>
                  <a:pt x="341" y="291"/>
                  <a:pt x="297" y="305"/>
                </a:cubicBezTo>
                <a:cubicBezTo>
                  <a:pt x="277" y="310"/>
                  <a:pt x="258" y="318"/>
                  <a:pt x="240" y="326"/>
                </a:cubicBezTo>
                <a:cubicBezTo>
                  <a:pt x="232" y="329"/>
                  <a:pt x="226" y="335"/>
                  <a:pt x="222" y="343"/>
                </a:cubicBezTo>
                <a:cubicBezTo>
                  <a:pt x="236" y="341"/>
                  <a:pt x="250" y="341"/>
                  <a:pt x="264" y="338"/>
                </a:cubicBezTo>
                <a:cubicBezTo>
                  <a:pt x="283" y="335"/>
                  <a:pt x="299" y="338"/>
                  <a:pt x="311" y="355"/>
                </a:cubicBezTo>
                <a:cubicBezTo>
                  <a:pt x="300" y="391"/>
                  <a:pt x="262" y="399"/>
                  <a:pt x="237" y="420"/>
                </a:cubicBezTo>
                <a:cubicBezTo>
                  <a:pt x="237" y="422"/>
                  <a:pt x="238" y="423"/>
                  <a:pt x="239" y="425"/>
                </a:cubicBezTo>
                <a:cubicBezTo>
                  <a:pt x="249" y="424"/>
                  <a:pt x="260" y="423"/>
                  <a:pt x="271" y="421"/>
                </a:cubicBezTo>
                <a:cubicBezTo>
                  <a:pt x="301" y="416"/>
                  <a:pt x="331" y="411"/>
                  <a:pt x="361" y="407"/>
                </a:cubicBezTo>
                <a:cubicBezTo>
                  <a:pt x="388" y="404"/>
                  <a:pt x="405" y="429"/>
                  <a:pt x="393" y="453"/>
                </a:cubicBezTo>
                <a:cubicBezTo>
                  <a:pt x="388" y="466"/>
                  <a:pt x="374" y="470"/>
                  <a:pt x="355" y="466"/>
                </a:cubicBezTo>
                <a:cubicBezTo>
                  <a:pt x="352" y="465"/>
                  <a:pt x="348" y="464"/>
                  <a:pt x="346" y="462"/>
                </a:cubicBezTo>
                <a:cubicBezTo>
                  <a:pt x="327" y="448"/>
                  <a:pt x="309" y="452"/>
                  <a:pt x="289" y="461"/>
                </a:cubicBezTo>
                <a:cubicBezTo>
                  <a:pt x="278" y="466"/>
                  <a:pt x="264" y="467"/>
                  <a:pt x="252" y="469"/>
                </a:cubicBezTo>
                <a:cubicBezTo>
                  <a:pt x="242" y="471"/>
                  <a:pt x="237" y="474"/>
                  <a:pt x="237" y="485"/>
                </a:cubicBezTo>
                <a:cubicBezTo>
                  <a:pt x="239" y="516"/>
                  <a:pt x="240" y="548"/>
                  <a:pt x="241" y="579"/>
                </a:cubicBezTo>
                <a:cubicBezTo>
                  <a:pt x="241" y="582"/>
                  <a:pt x="242" y="586"/>
                  <a:pt x="243" y="588"/>
                </a:cubicBezTo>
                <a:cubicBezTo>
                  <a:pt x="257" y="600"/>
                  <a:pt x="254" y="617"/>
                  <a:pt x="252" y="631"/>
                </a:cubicBezTo>
                <a:cubicBezTo>
                  <a:pt x="250" y="641"/>
                  <a:pt x="241" y="651"/>
                  <a:pt x="236" y="660"/>
                </a:cubicBezTo>
                <a:cubicBezTo>
                  <a:pt x="184" y="665"/>
                  <a:pt x="59" y="607"/>
                  <a:pt x="43" y="568"/>
                </a:cubicBezTo>
                <a:close/>
                <a:moveTo>
                  <a:pt x="296" y="283"/>
                </a:moveTo>
                <a:cubicBezTo>
                  <a:pt x="335" y="285"/>
                  <a:pt x="435" y="246"/>
                  <a:pt x="446" y="224"/>
                </a:cubicBezTo>
                <a:cubicBezTo>
                  <a:pt x="442" y="224"/>
                  <a:pt x="439" y="224"/>
                  <a:pt x="436" y="225"/>
                </a:cubicBezTo>
                <a:cubicBezTo>
                  <a:pt x="400" y="233"/>
                  <a:pt x="365" y="240"/>
                  <a:pt x="330" y="248"/>
                </a:cubicBezTo>
                <a:cubicBezTo>
                  <a:pt x="311" y="252"/>
                  <a:pt x="299" y="263"/>
                  <a:pt x="296" y="283"/>
                </a:cubicBezTo>
                <a:close/>
                <a:moveTo>
                  <a:pt x="296" y="102"/>
                </a:moveTo>
                <a:cubicBezTo>
                  <a:pt x="269" y="126"/>
                  <a:pt x="263" y="160"/>
                  <a:pt x="276" y="201"/>
                </a:cubicBezTo>
                <a:cubicBezTo>
                  <a:pt x="289" y="193"/>
                  <a:pt x="298" y="183"/>
                  <a:pt x="291" y="165"/>
                </a:cubicBezTo>
                <a:cubicBezTo>
                  <a:pt x="287" y="155"/>
                  <a:pt x="290" y="142"/>
                  <a:pt x="291" y="131"/>
                </a:cubicBezTo>
                <a:cubicBezTo>
                  <a:pt x="292" y="122"/>
                  <a:pt x="294" y="113"/>
                  <a:pt x="296" y="102"/>
                </a:cubicBezTo>
                <a:close/>
                <a:moveTo>
                  <a:pt x="259" y="138"/>
                </a:moveTo>
                <a:cubicBezTo>
                  <a:pt x="229" y="154"/>
                  <a:pt x="229" y="179"/>
                  <a:pt x="259" y="198"/>
                </a:cubicBezTo>
                <a:cubicBezTo>
                  <a:pt x="259" y="178"/>
                  <a:pt x="259" y="158"/>
                  <a:pt x="259" y="138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1" name="Freeform 35">
            <a:extLst>
              <a:ext uri="{FF2B5EF4-FFF2-40B4-BE49-F238E27FC236}">
                <a16:creationId xmlns:a16="http://schemas.microsoft.com/office/drawing/2014/main" id="{C739F88A-8A6F-4C64-987F-4D273FBEE780}"/>
              </a:ext>
            </a:extLst>
          </p:cNvPr>
          <p:cNvSpPr>
            <a:spLocks noEditPoints="1"/>
          </p:cNvSpPr>
          <p:nvPr/>
        </p:nvSpPr>
        <p:spPr bwMode="auto">
          <a:xfrm>
            <a:off x="10509504" y="160498"/>
            <a:ext cx="438261" cy="434237"/>
          </a:xfrm>
          <a:custGeom>
            <a:avLst/>
            <a:gdLst>
              <a:gd name="T0" fmla="*/ 498 w 996"/>
              <a:gd name="T1" fmla="*/ 985 h 987"/>
              <a:gd name="T2" fmla="*/ 10 w 996"/>
              <a:gd name="T3" fmla="*/ 478 h 987"/>
              <a:gd name="T4" fmla="*/ 515 w 996"/>
              <a:gd name="T5" fmla="*/ 8 h 987"/>
              <a:gd name="T6" fmla="*/ 987 w 996"/>
              <a:gd name="T7" fmla="*/ 514 h 987"/>
              <a:gd name="T8" fmla="*/ 498 w 996"/>
              <a:gd name="T9" fmla="*/ 985 h 987"/>
              <a:gd name="T10" fmla="*/ 27 w 996"/>
              <a:gd name="T11" fmla="*/ 496 h 987"/>
              <a:gd name="T12" fmla="*/ 509 w 996"/>
              <a:gd name="T13" fmla="*/ 967 h 987"/>
              <a:gd name="T14" fmla="*/ 969 w 996"/>
              <a:gd name="T15" fmla="*/ 493 h 987"/>
              <a:gd name="T16" fmla="*/ 473 w 996"/>
              <a:gd name="T17" fmla="*/ 25 h 987"/>
              <a:gd name="T18" fmla="*/ 27 w 996"/>
              <a:gd name="T19" fmla="*/ 496 h 9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6" h="987">
                <a:moveTo>
                  <a:pt x="498" y="985"/>
                </a:moveTo>
                <a:cubicBezTo>
                  <a:pt x="234" y="987"/>
                  <a:pt x="0" y="764"/>
                  <a:pt x="10" y="478"/>
                </a:cubicBezTo>
                <a:cubicBezTo>
                  <a:pt x="19" y="228"/>
                  <a:pt x="228" y="0"/>
                  <a:pt x="515" y="8"/>
                </a:cubicBezTo>
                <a:cubicBezTo>
                  <a:pt x="772" y="15"/>
                  <a:pt x="996" y="231"/>
                  <a:pt x="987" y="514"/>
                </a:cubicBezTo>
                <a:cubicBezTo>
                  <a:pt x="979" y="772"/>
                  <a:pt x="763" y="987"/>
                  <a:pt x="498" y="985"/>
                </a:cubicBezTo>
                <a:close/>
                <a:moveTo>
                  <a:pt x="27" y="496"/>
                </a:moveTo>
                <a:cubicBezTo>
                  <a:pt x="25" y="751"/>
                  <a:pt x="238" y="973"/>
                  <a:pt x="509" y="967"/>
                </a:cubicBezTo>
                <a:cubicBezTo>
                  <a:pt x="762" y="961"/>
                  <a:pt x="970" y="756"/>
                  <a:pt x="969" y="493"/>
                </a:cubicBezTo>
                <a:cubicBezTo>
                  <a:pt x="969" y="233"/>
                  <a:pt x="749" y="10"/>
                  <a:pt x="473" y="25"/>
                </a:cubicBezTo>
                <a:cubicBezTo>
                  <a:pt x="233" y="37"/>
                  <a:pt x="26" y="241"/>
                  <a:pt x="27" y="496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2" name="Freeform 36">
            <a:extLst>
              <a:ext uri="{FF2B5EF4-FFF2-40B4-BE49-F238E27FC236}">
                <a16:creationId xmlns:a16="http://schemas.microsoft.com/office/drawing/2014/main" id="{98843A5E-D8EA-410F-82CD-77A0072C9773}"/>
              </a:ext>
            </a:extLst>
          </p:cNvPr>
          <p:cNvSpPr>
            <a:spLocks/>
          </p:cNvSpPr>
          <p:nvPr/>
        </p:nvSpPr>
        <p:spPr bwMode="auto">
          <a:xfrm>
            <a:off x="10968735" y="137621"/>
            <a:ext cx="116291" cy="373655"/>
          </a:xfrm>
          <a:custGeom>
            <a:avLst/>
            <a:gdLst>
              <a:gd name="T0" fmla="*/ 105 w 264"/>
              <a:gd name="T1" fmla="*/ 594 h 849"/>
              <a:gd name="T2" fmla="*/ 0 w 264"/>
              <a:gd name="T3" fmla="*/ 696 h 849"/>
              <a:gd name="T4" fmla="*/ 10 w 264"/>
              <a:gd name="T5" fmla="*/ 652 h 849"/>
              <a:gd name="T6" fmla="*/ 78 w 264"/>
              <a:gd name="T7" fmla="*/ 529 h 849"/>
              <a:gd name="T8" fmla="*/ 142 w 264"/>
              <a:gd name="T9" fmla="*/ 405 h 849"/>
              <a:gd name="T10" fmla="*/ 151 w 264"/>
              <a:gd name="T11" fmla="*/ 363 h 849"/>
              <a:gd name="T12" fmla="*/ 117 w 264"/>
              <a:gd name="T13" fmla="*/ 368 h 849"/>
              <a:gd name="T14" fmla="*/ 93 w 264"/>
              <a:gd name="T15" fmla="*/ 334 h 849"/>
              <a:gd name="T16" fmla="*/ 142 w 264"/>
              <a:gd name="T17" fmla="*/ 240 h 849"/>
              <a:gd name="T18" fmla="*/ 207 w 264"/>
              <a:gd name="T19" fmla="*/ 123 h 849"/>
              <a:gd name="T20" fmla="*/ 211 w 264"/>
              <a:gd name="T21" fmla="*/ 95 h 849"/>
              <a:gd name="T22" fmla="*/ 200 w 264"/>
              <a:gd name="T23" fmla="*/ 5 h 849"/>
              <a:gd name="T24" fmla="*/ 260 w 264"/>
              <a:gd name="T25" fmla="*/ 57 h 849"/>
              <a:gd name="T26" fmla="*/ 227 w 264"/>
              <a:gd name="T27" fmla="*/ 166 h 849"/>
              <a:gd name="T28" fmla="*/ 165 w 264"/>
              <a:gd name="T29" fmla="*/ 268 h 849"/>
              <a:gd name="T30" fmla="*/ 154 w 264"/>
              <a:gd name="T31" fmla="*/ 297 h 849"/>
              <a:gd name="T32" fmla="*/ 161 w 264"/>
              <a:gd name="T33" fmla="*/ 297 h 849"/>
              <a:gd name="T34" fmla="*/ 194 w 264"/>
              <a:gd name="T35" fmla="*/ 305 h 849"/>
              <a:gd name="T36" fmla="*/ 206 w 264"/>
              <a:gd name="T37" fmla="*/ 341 h 849"/>
              <a:gd name="T38" fmla="*/ 162 w 264"/>
              <a:gd name="T39" fmla="*/ 449 h 849"/>
              <a:gd name="T40" fmla="*/ 135 w 264"/>
              <a:gd name="T41" fmla="*/ 504 h 849"/>
              <a:gd name="T42" fmla="*/ 135 w 264"/>
              <a:gd name="T43" fmla="*/ 518 h 849"/>
              <a:gd name="T44" fmla="*/ 156 w 264"/>
              <a:gd name="T45" fmla="*/ 625 h 849"/>
              <a:gd name="T46" fmla="*/ 140 w 264"/>
              <a:gd name="T47" fmla="*/ 747 h 849"/>
              <a:gd name="T48" fmla="*/ 145 w 264"/>
              <a:gd name="T49" fmla="*/ 815 h 849"/>
              <a:gd name="T50" fmla="*/ 120 w 264"/>
              <a:gd name="T51" fmla="*/ 848 h 849"/>
              <a:gd name="T52" fmla="*/ 90 w 264"/>
              <a:gd name="T53" fmla="*/ 814 h 849"/>
              <a:gd name="T54" fmla="*/ 97 w 264"/>
              <a:gd name="T55" fmla="*/ 692 h 849"/>
              <a:gd name="T56" fmla="*/ 105 w 264"/>
              <a:gd name="T57" fmla="*/ 594 h 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64" h="849">
                <a:moveTo>
                  <a:pt x="105" y="594"/>
                </a:moveTo>
                <a:cubicBezTo>
                  <a:pt x="66" y="626"/>
                  <a:pt x="52" y="677"/>
                  <a:pt x="0" y="696"/>
                </a:cubicBezTo>
                <a:cubicBezTo>
                  <a:pt x="4" y="679"/>
                  <a:pt x="4" y="664"/>
                  <a:pt x="10" y="652"/>
                </a:cubicBezTo>
                <a:cubicBezTo>
                  <a:pt x="32" y="611"/>
                  <a:pt x="54" y="570"/>
                  <a:pt x="78" y="529"/>
                </a:cubicBezTo>
                <a:cubicBezTo>
                  <a:pt x="101" y="489"/>
                  <a:pt x="128" y="451"/>
                  <a:pt x="142" y="405"/>
                </a:cubicBezTo>
                <a:cubicBezTo>
                  <a:pt x="146" y="392"/>
                  <a:pt x="148" y="379"/>
                  <a:pt x="151" y="363"/>
                </a:cubicBezTo>
                <a:cubicBezTo>
                  <a:pt x="138" y="365"/>
                  <a:pt x="127" y="367"/>
                  <a:pt x="117" y="368"/>
                </a:cubicBezTo>
                <a:cubicBezTo>
                  <a:pt x="96" y="371"/>
                  <a:pt x="83" y="354"/>
                  <a:pt x="93" y="334"/>
                </a:cubicBezTo>
                <a:cubicBezTo>
                  <a:pt x="108" y="302"/>
                  <a:pt x="125" y="271"/>
                  <a:pt x="142" y="240"/>
                </a:cubicBezTo>
                <a:cubicBezTo>
                  <a:pt x="163" y="201"/>
                  <a:pt x="185" y="162"/>
                  <a:pt x="207" y="123"/>
                </a:cubicBezTo>
                <a:cubicBezTo>
                  <a:pt x="212" y="113"/>
                  <a:pt x="212" y="105"/>
                  <a:pt x="211" y="95"/>
                </a:cubicBezTo>
                <a:cubicBezTo>
                  <a:pt x="206" y="65"/>
                  <a:pt x="203" y="35"/>
                  <a:pt x="200" y="5"/>
                </a:cubicBezTo>
                <a:cubicBezTo>
                  <a:pt x="233" y="0"/>
                  <a:pt x="257" y="25"/>
                  <a:pt x="260" y="57"/>
                </a:cubicBezTo>
                <a:cubicBezTo>
                  <a:pt x="264" y="99"/>
                  <a:pt x="248" y="133"/>
                  <a:pt x="227" y="166"/>
                </a:cubicBezTo>
                <a:cubicBezTo>
                  <a:pt x="206" y="200"/>
                  <a:pt x="185" y="234"/>
                  <a:pt x="165" y="268"/>
                </a:cubicBezTo>
                <a:cubicBezTo>
                  <a:pt x="161" y="277"/>
                  <a:pt x="158" y="286"/>
                  <a:pt x="154" y="297"/>
                </a:cubicBezTo>
                <a:cubicBezTo>
                  <a:pt x="158" y="297"/>
                  <a:pt x="160" y="298"/>
                  <a:pt x="161" y="297"/>
                </a:cubicBezTo>
                <a:cubicBezTo>
                  <a:pt x="175" y="289"/>
                  <a:pt x="185" y="296"/>
                  <a:pt x="194" y="305"/>
                </a:cubicBezTo>
                <a:cubicBezTo>
                  <a:pt x="205" y="315"/>
                  <a:pt x="211" y="327"/>
                  <a:pt x="206" y="341"/>
                </a:cubicBezTo>
                <a:cubicBezTo>
                  <a:pt x="192" y="377"/>
                  <a:pt x="178" y="414"/>
                  <a:pt x="162" y="449"/>
                </a:cubicBezTo>
                <a:cubicBezTo>
                  <a:pt x="154" y="468"/>
                  <a:pt x="143" y="486"/>
                  <a:pt x="135" y="504"/>
                </a:cubicBezTo>
                <a:cubicBezTo>
                  <a:pt x="133" y="508"/>
                  <a:pt x="133" y="516"/>
                  <a:pt x="135" y="518"/>
                </a:cubicBezTo>
                <a:cubicBezTo>
                  <a:pt x="166" y="549"/>
                  <a:pt x="163" y="586"/>
                  <a:pt x="156" y="625"/>
                </a:cubicBezTo>
                <a:cubicBezTo>
                  <a:pt x="150" y="665"/>
                  <a:pt x="143" y="706"/>
                  <a:pt x="140" y="747"/>
                </a:cubicBezTo>
                <a:cubicBezTo>
                  <a:pt x="138" y="769"/>
                  <a:pt x="144" y="792"/>
                  <a:pt x="145" y="815"/>
                </a:cubicBezTo>
                <a:cubicBezTo>
                  <a:pt x="146" y="836"/>
                  <a:pt x="136" y="848"/>
                  <a:pt x="120" y="848"/>
                </a:cubicBezTo>
                <a:cubicBezTo>
                  <a:pt x="104" y="849"/>
                  <a:pt x="89" y="833"/>
                  <a:pt x="90" y="814"/>
                </a:cubicBezTo>
                <a:cubicBezTo>
                  <a:pt x="91" y="774"/>
                  <a:pt x="94" y="733"/>
                  <a:pt x="97" y="692"/>
                </a:cubicBezTo>
                <a:cubicBezTo>
                  <a:pt x="99" y="661"/>
                  <a:pt x="102" y="629"/>
                  <a:pt x="105" y="594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3" name="Freeform 37">
            <a:extLst>
              <a:ext uri="{FF2B5EF4-FFF2-40B4-BE49-F238E27FC236}">
                <a16:creationId xmlns:a16="http://schemas.microsoft.com/office/drawing/2014/main" id="{0ED1FA98-2971-4A6C-87C7-2260E82540FB}"/>
              </a:ext>
            </a:extLst>
          </p:cNvPr>
          <p:cNvSpPr>
            <a:spLocks/>
          </p:cNvSpPr>
          <p:nvPr/>
        </p:nvSpPr>
        <p:spPr bwMode="auto">
          <a:xfrm>
            <a:off x="11266558" y="243109"/>
            <a:ext cx="105276" cy="135567"/>
          </a:xfrm>
          <a:custGeom>
            <a:avLst/>
            <a:gdLst>
              <a:gd name="T0" fmla="*/ 30 w 239"/>
              <a:gd name="T1" fmla="*/ 300 h 308"/>
              <a:gd name="T2" fmla="*/ 15 w 239"/>
              <a:gd name="T3" fmla="*/ 250 h 308"/>
              <a:gd name="T4" fmla="*/ 0 w 239"/>
              <a:gd name="T5" fmla="*/ 169 h 308"/>
              <a:gd name="T6" fmla="*/ 5 w 239"/>
              <a:gd name="T7" fmla="*/ 159 h 308"/>
              <a:gd name="T8" fmla="*/ 9 w 239"/>
              <a:gd name="T9" fmla="*/ 148 h 308"/>
              <a:gd name="T10" fmla="*/ 44 w 239"/>
              <a:gd name="T11" fmla="*/ 77 h 308"/>
              <a:gd name="T12" fmla="*/ 190 w 239"/>
              <a:gd name="T13" fmla="*/ 3 h 308"/>
              <a:gd name="T14" fmla="*/ 228 w 239"/>
              <a:gd name="T15" fmla="*/ 1 h 308"/>
              <a:gd name="T16" fmla="*/ 239 w 239"/>
              <a:gd name="T17" fmla="*/ 13 h 308"/>
              <a:gd name="T18" fmla="*/ 235 w 239"/>
              <a:gd name="T19" fmla="*/ 50 h 308"/>
              <a:gd name="T20" fmla="*/ 188 w 239"/>
              <a:gd name="T21" fmla="*/ 189 h 308"/>
              <a:gd name="T22" fmla="*/ 170 w 239"/>
              <a:gd name="T23" fmla="*/ 269 h 308"/>
              <a:gd name="T24" fmla="*/ 150 w 239"/>
              <a:gd name="T25" fmla="*/ 301 h 308"/>
              <a:gd name="T26" fmla="*/ 134 w 239"/>
              <a:gd name="T27" fmla="*/ 299 h 308"/>
              <a:gd name="T28" fmla="*/ 104 w 239"/>
              <a:gd name="T29" fmla="*/ 260 h 308"/>
              <a:gd name="T30" fmla="*/ 65 w 239"/>
              <a:gd name="T31" fmla="*/ 294 h 308"/>
              <a:gd name="T32" fmla="*/ 62 w 239"/>
              <a:gd name="T33" fmla="*/ 291 h 308"/>
              <a:gd name="T34" fmla="*/ 77 w 239"/>
              <a:gd name="T35" fmla="*/ 261 h 308"/>
              <a:gd name="T36" fmla="*/ 77 w 239"/>
              <a:gd name="T37" fmla="*/ 205 h 308"/>
              <a:gd name="T38" fmla="*/ 64 w 239"/>
              <a:gd name="T39" fmla="*/ 157 h 308"/>
              <a:gd name="T40" fmla="*/ 90 w 239"/>
              <a:gd name="T41" fmla="*/ 137 h 308"/>
              <a:gd name="T42" fmla="*/ 126 w 239"/>
              <a:gd name="T43" fmla="*/ 167 h 308"/>
              <a:gd name="T44" fmla="*/ 141 w 239"/>
              <a:gd name="T45" fmla="*/ 193 h 308"/>
              <a:gd name="T46" fmla="*/ 205 w 239"/>
              <a:gd name="T47" fmla="*/ 32 h 308"/>
              <a:gd name="T48" fmla="*/ 202 w 239"/>
              <a:gd name="T49" fmla="*/ 28 h 308"/>
              <a:gd name="T50" fmla="*/ 170 w 239"/>
              <a:gd name="T51" fmla="*/ 41 h 308"/>
              <a:gd name="T52" fmla="*/ 45 w 239"/>
              <a:gd name="T53" fmla="*/ 124 h 308"/>
              <a:gd name="T54" fmla="*/ 31 w 239"/>
              <a:gd name="T55" fmla="*/ 169 h 308"/>
              <a:gd name="T56" fmla="*/ 41 w 239"/>
              <a:gd name="T57" fmla="*/ 195 h 308"/>
              <a:gd name="T58" fmla="*/ 47 w 239"/>
              <a:gd name="T59" fmla="*/ 279 h 308"/>
              <a:gd name="T60" fmla="*/ 36 w 239"/>
              <a:gd name="T61" fmla="*/ 300 h 308"/>
              <a:gd name="T62" fmla="*/ 30 w 239"/>
              <a:gd name="T63" fmla="*/ 300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39" h="308">
                <a:moveTo>
                  <a:pt x="30" y="300"/>
                </a:moveTo>
                <a:cubicBezTo>
                  <a:pt x="25" y="283"/>
                  <a:pt x="19" y="267"/>
                  <a:pt x="15" y="250"/>
                </a:cubicBezTo>
                <a:cubicBezTo>
                  <a:pt x="9" y="223"/>
                  <a:pt x="5" y="196"/>
                  <a:pt x="0" y="169"/>
                </a:cubicBezTo>
                <a:cubicBezTo>
                  <a:pt x="0" y="166"/>
                  <a:pt x="4" y="163"/>
                  <a:pt x="5" y="159"/>
                </a:cubicBezTo>
                <a:cubicBezTo>
                  <a:pt x="7" y="155"/>
                  <a:pt x="10" y="151"/>
                  <a:pt x="9" y="148"/>
                </a:cubicBezTo>
                <a:cubicBezTo>
                  <a:pt x="4" y="116"/>
                  <a:pt x="19" y="95"/>
                  <a:pt x="44" y="77"/>
                </a:cubicBezTo>
                <a:cubicBezTo>
                  <a:pt x="89" y="46"/>
                  <a:pt x="137" y="19"/>
                  <a:pt x="190" y="3"/>
                </a:cubicBezTo>
                <a:cubicBezTo>
                  <a:pt x="202" y="0"/>
                  <a:pt x="215" y="0"/>
                  <a:pt x="228" y="1"/>
                </a:cubicBezTo>
                <a:cubicBezTo>
                  <a:pt x="232" y="1"/>
                  <a:pt x="239" y="9"/>
                  <a:pt x="239" y="13"/>
                </a:cubicBezTo>
                <a:cubicBezTo>
                  <a:pt x="239" y="26"/>
                  <a:pt x="239" y="39"/>
                  <a:pt x="235" y="50"/>
                </a:cubicBezTo>
                <a:cubicBezTo>
                  <a:pt x="220" y="97"/>
                  <a:pt x="202" y="142"/>
                  <a:pt x="188" y="189"/>
                </a:cubicBezTo>
                <a:cubicBezTo>
                  <a:pt x="180" y="215"/>
                  <a:pt x="177" y="243"/>
                  <a:pt x="170" y="269"/>
                </a:cubicBezTo>
                <a:cubicBezTo>
                  <a:pt x="166" y="281"/>
                  <a:pt x="158" y="291"/>
                  <a:pt x="150" y="301"/>
                </a:cubicBezTo>
                <a:cubicBezTo>
                  <a:pt x="145" y="308"/>
                  <a:pt x="140" y="306"/>
                  <a:pt x="134" y="299"/>
                </a:cubicBezTo>
                <a:cubicBezTo>
                  <a:pt x="125" y="286"/>
                  <a:pt x="114" y="274"/>
                  <a:pt x="104" y="260"/>
                </a:cubicBezTo>
                <a:cubicBezTo>
                  <a:pt x="90" y="272"/>
                  <a:pt x="78" y="283"/>
                  <a:pt x="65" y="294"/>
                </a:cubicBezTo>
                <a:cubicBezTo>
                  <a:pt x="64" y="293"/>
                  <a:pt x="63" y="292"/>
                  <a:pt x="62" y="291"/>
                </a:cubicBezTo>
                <a:cubicBezTo>
                  <a:pt x="67" y="281"/>
                  <a:pt x="70" y="270"/>
                  <a:pt x="77" y="261"/>
                </a:cubicBezTo>
                <a:cubicBezTo>
                  <a:pt x="92" y="242"/>
                  <a:pt x="86" y="224"/>
                  <a:pt x="77" y="205"/>
                </a:cubicBezTo>
                <a:cubicBezTo>
                  <a:pt x="71" y="189"/>
                  <a:pt x="66" y="173"/>
                  <a:pt x="64" y="157"/>
                </a:cubicBezTo>
                <a:cubicBezTo>
                  <a:pt x="62" y="139"/>
                  <a:pt x="74" y="130"/>
                  <a:pt x="90" y="137"/>
                </a:cubicBezTo>
                <a:cubicBezTo>
                  <a:pt x="104" y="144"/>
                  <a:pt x="115" y="156"/>
                  <a:pt x="126" y="167"/>
                </a:cubicBezTo>
                <a:cubicBezTo>
                  <a:pt x="132" y="174"/>
                  <a:pt x="135" y="183"/>
                  <a:pt x="141" y="193"/>
                </a:cubicBezTo>
                <a:cubicBezTo>
                  <a:pt x="163" y="138"/>
                  <a:pt x="184" y="85"/>
                  <a:pt x="205" y="32"/>
                </a:cubicBezTo>
                <a:cubicBezTo>
                  <a:pt x="204" y="31"/>
                  <a:pt x="203" y="29"/>
                  <a:pt x="202" y="28"/>
                </a:cubicBezTo>
                <a:cubicBezTo>
                  <a:pt x="191" y="32"/>
                  <a:pt x="180" y="35"/>
                  <a:pt x="170" y="41"/>
                </a:cubicBezTo>
                <a:cubicBezTo>
                  <a:pt x="128" y="68"/>
                  <a:pt x="87" y="97"/>
                  <a:pt x="45" y="124"/>
                </a:cubicBezTo>
                <a:cubicBezTo>
                  <a:pt x="27" y="136"/>
                  <a:pt x="24" y="151"/>
                  <a:pt x="31" y="169"/>
                </a:cubicBezTo>
                <a:cubicBezTo>
                  <a:pt x="34" y="178"/>
                  <a:pt x="37" y="187"/>
                  <a:pt x="41" y="195"/>
                </a:cubicBezTo>
                <a:cubicBezTo>
                  <a:pt x="54" y="222"/>
                  <a:pt x="53" y="251"/>
                  <a:pt x="47" y="279"/>
                </a:cubicBezTo>
                <a:cubicBezTo>
                  <a:pt x="46" y="286"/>
                  <a:pt x="40" y="293"/>
                  <a:pt x="36" y="300"/>
                </a:cubicBezTo>
                <a:cubicBezTo>
                  <a:pt x="34" y="300"/>
                  <a:pt x="32" y="300"/>
                  <a:pt x="30" y="300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4" name="Freeform 38">
            <a:extLst>
              <a:ext uri="{FF2B5EF4-FFF2-40B4-BE49-F238E27FC236}">
                <a16:creationId xmlns:a16="http://schemas.microsoft.com/office/drawing/2014/main" id="{387E62C1-622E-4114-8266-D494C33D281A}"/>
              </a:ext>
            </a:extLst>
          </p:cNvPr>
          <p:cNvSpPr>
            <a:spLocks/>
          </p:cNvSpPr>
          <p:nvPr/>
        </p:nvSpPr>
        <p:spPr bwMode="auto">
          <a:xfrm>
            <a:off x="11406149" y="198202"/>
            <a:ext cx="147852" cy="244232"/>
          </a:xfrm>
          <a:custGeom>
            <a:avLst/>
            <a:gdLst>
              <a:gd name="T0" fmla="*/ 216 w 336"/>
              <a:gd name="T1" fmla="*/ 0 h 555"/>
              <a:gd name="T2" fmla="*/ 244 w 336"/>
              <a:gd name="T3" fmla="*/ 5 h 555"/>
              <a:gd name="T4" fmla="*/ 260 w 336"/>
              <a:gd name="T5" fmla="*/ 33 h 555"/>
              <a:gd name="T6" fmla="*/ 205 w 336"/>
              <a:gd name="T7" fmla="*/ 308 h 555"/>
              <a:gd name="T8" fmla="*/ 206 w 336"/>
              <a:gd name="T9" fmla="*/ 313 h 555"/>
              <a:gd name="T10" fmla="*/ 281 w 336"/>
              <a:gd name="T11" fmla="*/ 270 h 555"/>
              <a:gd name="T12" fmla="*/ 255 w 336"/>
              <a:gd name="T13" fmla="*/ 236 h 555"/>
              <a:gd name="T14" fmla="*/ 336 w 336"/>
              <a:gd name="T15" fmla="*/ 260 h 555"/>
              <a:gd name="T16" fmla="*/ 219 w 336"/>
              <a:gd name="T17" fmla="*/ 336 h 555"/>
              <a:gd name="T18" fmla="*/ 192 w 336"/>
              <a:gd name="T19" fmla="*/ 366 h 555"/>
              <a:gd name="T20" fmla="*/ 120 w 336"/>
              <a:gd name="T21" fmla="*/ 507 h 555"/>
              <a:gd name="T22" fmla="*/ 91 w 336"/>
              <a:gd name="T23" fmla="*/ 538 h 555"/>
              <a:gd name="T24" fmla="*/ 23 w 336"/>
              <a:gd name="T25" fmla="*/ 549 h 555"/>
              <a:gd name="T26" fmla="*/ 0 w 336"/>
              <a:gd name="T27" fmla="*/ 525 h 555"/>
              <a:gd name="T28" fmla="*/ 125 w 336"/>
              <a:gd name="T29" fmla="*/ 446 h 555"/>
              <a:gd name="T30" fmla="*/ 154 w 336"/>
              <a:gd name="T31" fmla="*/ 378 h 555"/>
              <a:gd name="T32" fmla="*/ 150 w 336"/>
              <a:gd name="T33" fmla="*/ 375 h 555"/>
              <a:gd name="T34" fmla="*/ 58 w 336"/>
              <a:gd name="T35" fmla="*/ 454 h 555"/>
              <a:gd name="T36" fmla="*/ 42 w 336"/>
              <a:gd name="T37" fmla="*/ 426 h 555"/>
              <a:gd name="T38" fmla="*/ 126 w 336"/>
              <a:gd name="T39" fmla="*/ 370 h 555"/>
              <a:gd name="T40" fmla="*/ 177 w 336"/>
              <a:gd name="T41" fmla="*/ 302 h 555"/>
              <a:gd name="T42" fmla="*/ 203 w 336"/>
              <a:gd name="T43" fmla="*/ 113 h 555"/>
              <a:gd name="T44" fmla="*/ 212 w 336"/>
              <a:gd name="T45" fmla="*/ 13 h 555"/>
              <a:gd name="T46" fmla="*/ 216 w 336"/>
              <a:gd name="T47" fmla="*/ 0 h 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36" h="555">
                <a:moveTo>
                  <a:pt x="216" y="0"/>
                </a:moveTo>
                <a:cubicBezTo>
                  <a:pt x="226" y="2"/>
                  <a:pt x="236" y="3"/>
                  <a:pt x="244" y="5"/>
                </a:cubicBezTo>
                <a:cubicBezTo>
                  <a:pt x="258" y="10"/>
                  <a:pt x="263" y="19"/>
                  <a:pt x="260" y="33"/>
                </a:cubicBezTo>
                <a:cubicBezTo>
                  <a:pt x="242" y="125"/>
                  <a:pt x="223" y="217"/>
                  <a:pt x="205" y="308"/>
                </a:cubicBezTo>
                <a:cubicBezTo>
                  <a:pt x="205" y="309"/>
                  <a:pt x="206" y="310"/>
                  <a:pt x="206" y="313"/>
                </a:cubicBezTo>
                <a:cubicBezTo>
                  <a:pt x="231" y="299"/>
                  <a:pt x="255" y="285"/>
                  <a:pt x="281" y="270"/>
                </a:cubicBezTo>
                <a:cubicBezTo>
                  <a:pt x="271" y="258"/>
                  <a:pt x="263" y="247"/>
                  <a:pt x="255" y="236"/>
                </a:cubicBezTo>
                <a:cubicBezTo>
                  <a:pt x="308" y="228"/>
                  <a:pt x="326" y="234"/>
                  <a:pt x="336" y="260"/>
                </a:cubicBezTo>
                <a:cubicBezTo>
                  <a:pt x="297" y="286"/>
                  <a:pt x="259" y="312"/>
                  <a:pt x="219" y="336"/>
                </a:cubicBezTo>
                <a:cubicBezTo>
                  <a:pt x="207" y="344"/>
                  <a:pt x="197" y="352"/>
                  <a:pt x="192" y="366"/>
                </a:cubicBezTo>
                <a:cubicBezTo>
                  <a:pt x="174" y="416"/>
                  <a:pt x="152" y="465"/>
                  <a:pt x="120" y="507"/>
                </a:cubicBezTo>
                <a:cubicBezTo>
                  <a:pt x="111" y="518"/>
                  <a:pt x="101" y="528"/>
                  <a:pt x="91" y="538"/>
                </a:cubicBezTo>
                <a:cubicBezTo>
                  <a:pt x="71" y="555"/>
                  <a:pt x="46" y="554"/>
                  <a:pt x="23" y="549"/>
                </a:cubicBezTo>
                <a:cubicBezTo>
                  <a:pt x="14" y="546"/>
                  <a:pt x="7" y="535"/>
                  <a:pt x="0" y="525"/>
                </a:cubicBezTo>
                <a:cubicBezTo>
                  <a:pt x="56" y="519"/>
                  <a:pt x="95" y="489"/>
                  <a:pt x="125" y="446"/>
                </a:cubicBezTo>
                <a:cubicBezTo>
                  <a:pt x="139" y="425"/>
                  <a:pt x="151" y="403"/>
                  <a:pt x="154" y="378"/>
                </a:cubicBezTo>
                <a:cubicBezTo>
                  <a:pt x="153" y="377"/>
                  <a:pt x="152" y="376"/>
                  <a:pt x="150" y="375"/>
                </a:cubicBezTo>
                <a:cubicBezTo>
                  <a:pt x="120" y="401"/>
                  <a:pt x="90" y="427"/>
                  <a:pt x="58" y="454"/>
                </a:cubicBezTo>
                <a:cubicBezTo>
                  <a:pt x="53" y="444"/>
                  <a:pt x="48" y="436"/>
                  <a:pt x="42" y="426"/>
                </a:cubicBezTo>
                <a:cubicBezTo>
                  <a:pt x="70" y="407"/>
                  <a:pt x="97" y="387"/>
                  <a:pt x="126" y="370"/>
                </a:cubicBezTo>
                <a:cubicBezTo>
                  <a:pt x="152" y="354"/>
                  <a:pt x="167" y="331"/>
                  <a:pt x="177" y="302"/>
                </a:cubicBezTo>
                <a:cubicBezTo>
                  <a:pt x="196" y="240"/>
                  <a:pt x="201" y="177"/>
                  <a:pt x="203" y="113"/>
                </a:cubicBezTo>
                <a:cubicBezTo>
                  <a:pt x="203" y="80"/>
                  <a:pt x="208" y="46"/>
                  <a:pt x="212" y="13"/>
                </a:cubicBezTo>
                <a:cubicBezTo>
                  <a:pt x="212" y="9"/>
                  <a:pt x="214" y="5"/>
                  <a:pt x="216" y="0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5" name="Freeform 39">
            <a:extLst>
              <a:ext uri="{FF2B5EF4-FFF2-40B4-BE49-F238E27FC236}">
                <a16:creationId xmlns:a16="http://schemas.microsoft.com/office/drawing/2014/main" id="{EA7D0B0A-6CB1-4554-85C4-0898AB8FE007}"/>
              </a:ext>
            </a:extLst>
          </p:cNvPr>
          <p:cNvSpPr>
            <a:spLocks/>
          </p:cNvSpPr>
          <p:nvPr/>
        </p:nvSpPr>
        <p:spPr bwMode="auto">
          <a:xfrm>
            <a:off x="11241987" y="390961"/>
            <a:ext cx="133660" cy="65665"/>
          </a:xfrm>
          <a:custGeom>
            <a:avLst/>
            <a:gdLst>
              <a:gd name="T0" fmla="*/ 200 w 304"/>
              <a:gd name="T1" fmla="*/ 75 h 149"/>
              <a:gd name="T2" fmla="*/ 224 w 304"/>
              <a:gd name="T3" fmla="*/ 53 h 149"/>
              <a:gd name="T4" fmla="*/ 38 w 304"/>
              <a:gd name="T5" fmla="*/ 149 h 149"/>
              <a:gd name="T6" fmla="*/ 2 w 304"/>
              <a:gd name="T7" fmla="*/ 90 h 149"/>
              <a:gd name="T8" fmla="*/ 25 w 304"/>
              <a:gd name="T9" fmla="*/ 66 h 149"/>
              <a:gd name="T10" fmla="*/ 129 w 304"/>
              <a:gd name="T11" fmla="*/ 37 h 149"/>
              <a:gd name="T12" fmla="*/ 242 w 304"/>
              <a:gd name="T13" fmla="*/ 5 h 149"/>
              <a:gd name="T14" fmla="*/ 273 w 304"/>
              <a:gd name="T15" fmla="*/ 1 h 149"/>
              <a:gd name="T16" fmla="*/ 301 w 304"/>
              <a:gd name="T17" fmla="*/ 24 h 149"/>
              <a:gd name="T18" fmla="*/ 287 w 304"/>
              <a:gd name="T19" fmla="*/ 46 h 149"/>
              <a:gd name="T20" fmla="*/ 203 w 304"/>
              <a:gd name="T21" fmla="*/ 80 h 149"/>
              <a:gd name="T22" fmla="*/ 200 w 304"/>
              <a:gd name="T23" fmla="*/ 7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04" h="149">
                <a:moveTo>
                  <a:pt x="200" y="75"/>
                </a:moveTo>
                <a:cubicBezTo>
                  <a:pt x="208" y="68"/>
                  <a:pt x="216" y="61"/>
                  <a:pt x="224" y="53"/>
                </a:cubicBezTo>
                <a:cubicBezTo>
                  <a:pt x="148" y="58"/>
                  <a:pt x="93" y="104"/>
                  <a:pt x="38" y="149"/>
                </a:cubicBezTo>
                <a:cubicBezTo>
                  <a:pt x="14" y="135"/>
                  <a:pt x="0" y="118"/>
                  <a:pt x="2" y="90"/>
                </a:cubicBezTo>
                <a:cubicBezTo>
                  <a:pt x="3" y="74"/>
                  <a:pt x="9" y="69"/>
                  <a:pt x="25" y="66"/>
                </a:cubicBezTo>
                <a:cubicBezTo>
                  <a:pt x="60" y="57"/>
                  <a:pt x="94" y="47"/>
                  <a:pt x="129" y="37"/>
                </a:cubicBezTo>
                <a:cubicBezTo>
                  <a:pt x="167" y="27"/>
                  <a:pt x="204" y="15"/>
                  <a:pt x="242" y="5"/>
                </a:cubicBezTo>
                <a:cubicBezTo>
                  <a:pt x="252" y="2"/>
                  <a:pt x="262" y="2"/>
                  <a:pt x="273" y="1"/>
                </a:cubicBezTo>
                <a:cubicBezTo>
                  <a:pt x="284" y="0"/>
                  <a:pt x="298" y="12"/>
                  <a:pt x="301" y="24"/>
                </a:cubicBezTo>
                <a:cubicBezTo>
                  <a:pt x="304" y="36"/>
                  <a:pt x="296" y="43"/>
                  <a:pt x="287" y="46"/>
                </a:cubicBezTo>
                <a:cubicBezTo>
                  <a:pt x="260" y="59"/>
                  <a:pt x="231" y="69"/>
                  <a:pt x="203" y="80"/>
                </a:cubicBezTo>
                <a:cubicBezTo>
                  <a:pt x="202" y="79"/>
                  <a:pt x="201" y="77"/>
                  <a:pt x="200" y="75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6" name="Freeform 40">
            <a:extLst>
              <a:ext uri="{FF2B5EF4-FFF2-40B4-BE49-F238E27FC236}">
                <a16:creationId xmlns:a16="http://schemas.microsoft.com/office/drawing/2014/main" id="{835D28A5-9A34-4840-A635-16A3E8A56B27}"/>
              </a:ext>
            </a:extLst>
          </p:cNvPr>
          <p:cNvSpPr>
            <a:spLocks/>
          </p:cNvSpPr>
          <p:nvPr/>
        </p:nvSpPr>
        <p:spPr bwMode="auto">
          <a:xfrm>
            <a:off x="11494903" y="358129"/>
            <a:ext cx="85365" cy="87907"/>
          </a:xfrm>
          <a:custGeom>
            <a:avLst/>
            <a:gdLst>
              <a:gd name="T0" fmla="*/ 0 w 194"/>
              <a:gd name="T1" fmla="*/ 0 h 200"/>
              <a:gd name="T2" fmla="*/ 36 w 194"/>
              <a:gd name="T3" fmla="*/ 30 h 200"/>
              <a:gd name="T4" fmla="*/ 58 w 194"/>
              <a:gd name="T5" fmla="*/ 70 h 200"/>
              <a:gd name="T6" fmla="*/ 150 w 194"/>
              <a:gd name="T7" fmla="*/ 150 h 200"/>
              <a:gd name="T8" fmla="*/ 194 w 194"/>
              <a:gd name="T9" fmla="*/ 168 h 200"/>
              <a:gd name="T10" fmla="*/ 114 w 194"/>
              <a:gd name="T11" fmla="*/ 197 h 200"/>
              <a:gd name="T12" fmla="*/ 85 w 194"/>
              <a:gd name="T13" fmla="*/ 199 h 200"/>
              <a:gd name="T14" fmla="*/ 66 w 194"/>
              <a:gd name="T15" fmla="*/ 188 h 200"/>
              <a:gd name="T16" fmla="*/ 16 w 194"/>
              <a:gd name="T17" fmla="*/ 77 h 200"/>
              <a:gd name="T18" fmla="*/ 1 w 194"/>
              <a:gd name="T19" fmla="*/ 12 h 200"/>
              <a:gd name="T20" fmla="*/ 0 w 194"/>
              <a:gd name="T21" fmla="*/ 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4" h="200">
                <a:moveTo>
                  <a:pt x="0" y="0"/>
                </a:moveTo>
                <a:cubicBezTo>
                  <a:pt x="18" y="5"/>
                  <a:pt x="28" y="17"/>
                  <a:pt x="36" y="30"/>
                </a:cubicBezTo>
                <a:cubicBezTo>
                  <a:pt x="44" y="43"/>
                  <a:pt x="52" y="56"/>
                  <a:pt x="58" y="70"/>
                </a:cubicBezTo>
                <a:cubicBezTo>
                  <a:pt x="77" y="111"/>
                  <a:pt x="109" y="135"/>
                  <a:pt x="150" y="150"/>
                </a:cubicBezTo>
                <a:cubicBezTo>
                  <a:pt x="165" y="156"/>
                  <a:pt x="179" y="162"/>
                  <a:pt x="194" y="168"/>
                </a:cubicBezTo>
                <a:cubicBezTo>
                  <a:pt x="172" y="194"/>
                  <a:pt x="143" y="196"/>
                  <a:pt x="114" y="197"/>
                </a:cubicBezTo>
                <a:cubicBezTo>
                  <a:pt x="105" y="198"/>
                  <a:pt x="94" y="200"/>
                  <a:pt x="85" y="199"/>
                </a:cubicBezTo>
                <a:cubicBezTo>
                  <a:pt x="78" y="198"/>
                  <a:pt x="70" y="193"/>
                  <a:pt x="66" y="188"/>
                </a:cubicBezTo>
                <a:cubicBezTo>
                  <a:pt x="41" y="155"/>
                  <a:pt x="28" y="116"/>
                  <a:pt x="16" y="77"/>
                </a:cubicBezTo>
                <a:cubicBezTo>
                  <a:pt x="9" y="56"/>
                  <a:pt x="5" y="34"/>
                  <a:pt x="1" y="12"/>
                </a:cubicBezTo>
                <a:cubicBezTo>
                  <a:pt x="0" y="9"/>
                  <a:pt x="0" y="5"/>
                  <a:pt x="0" y="0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7" name="Freeform 41">
            <a:extLst>
              <a:ext uri="{FF2B5EF4-FFF2-40B4-BE49-F238E27FC236}">
                <a16:creationId xmlns:a16="http://schemas.microsoft.com/office/drawing/2014/main" id="{A22F75F0-C8DD-4A38-9066-179352B4F536}"/>
              </a:ext>
            </a:extLst>
          </p:cNvPr>
          <p:cNvSpPr>
            <a:spLocks noEditPoints="1"/>
          </p:cNvSpPr>
          <p:nvPr/>
        </p:nvSpPr>
        <p:spPr bwMode="auto">
          <a:xfrm>
            <a:off x="11105996" y="530552"/>
            <a:ext cx="37493" cy="65030"/>
          </a:xfrm>
          <a:custGeom>
            <a:avLst/>
            <a:gdLst>
              <a:gd name="T0" fmla="*/ 0 w 85"/>
              <a:gd name="T1" fmla="*/ 141 h 148"/>
              <a:gd name="T2" fmla="*/ 6 w 85"/>
              <a:gd name="T3" fmla="*/ 126 h 148"/>
              <a:gd name="T4" fmla="*/ 6 w 85"/>
              <a:gd name="T5" fmla="*/ 23 h 148"/>
              <a:gd name="T6" fmla="*/ 0 w 85"/>
              <a:gd name="T7" fmla="*/ 7 h 148"/>
              <a:gd name="T8" fmla="*/ 84 w 85"/>
              <a:gd name="T9" fmla="*/ 73 h 148"/>
              <a:gd name="T10" fmla="*/ 0 w 85"/>
              <a:gd name="T11" fmla="*/ 141 h 148"/>
              <a:gd name="T12" fmla="*/ 19 w 85"/>
              <a:gd name="T13" fmla="*/ 74 h 148"/>
              <a:gd name="T14" fmla="*/ 19 w 85"/>
              <a:gd name="T15" fmla="*/ 117 h 148"/>
              <a:gd name="T16" fmla="*/ 25 w 85"/>
              <a:gd name="T17" fmla="*/ 139 h 148"/>
              <a:gd name="T18" fmla="*/ 49 w 85"/>
              <a:gd name="T19" fmla="*/ 131 h 148"/>
              <a:gd name="T20" fmla="*/ 65 w 85"/>
              <a:gd name="T21" fmla="*/ 112 h 148"/>
              <a:gd name="T22" fmla="*/ 65 w 85"/>
              <a:gd name="T23" fmla="*/ 35 h 148"/>
              <a:gd name="T24" fmla="*/ 37 w 85"/>
              <a:gd name="T25" fmla="*/ 11 h 148"/>
              <a:gd name="T26" fmla="*/ 19 w 85"/>
              <a:gd name="T27" fmla="*/ 24 h 148"/>
              <a:gd name="T28" fmla="*/ 19 w 85"/>
              <a:gd name="T29" fmla="*/ 74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5" h="148">
                <a:moveTo>
                  <a:pt x="0" y="141"/>
                </a:moveTo>
                <a:cubicBezTo>
                  <a:pt x="2" y="137"/>
                  <a:pt x="6" y="131"/>
                  <a:pt x="6" y="126"/>
                </a:cubicBezTo>
                <a:cubicBezTo>
                  <a:pt x="7" y="92"/>
                  <a:pt x="7" y="57"/>
                  <a:pt x="6" y="23"/>
                </a:cubicBezTo>
                <a:cubicBezTo>
                  <a:pt x="6" y="18"/>
                  <a:pt x="2" y="12"/>
                  <a:pt x="0" y="7"/>
                </a:cubicBezTo>
                <a:cubicBezTo>
                  <a:pt x="71" y="0"/>
                  <a:pt x="84" y="25"/>
                  <a:pt x="84" y="73"/>
                </a:cubicBezTo>
                <a:cubicBezTo>
                  <a:pt x="85" y="130"/>
                  <a:pt x="61" y="148"/>
                  <a:pt x="0" y="141"/>
                </a:cubicBezTo>
                <a:close/>
                <a:moveTo>
                  <a:pt x="19" y="74"/>
                </a:moveTo>
                <a:cubicBezTo>
                  <a:pt x="19" y="88"/>
                  <a:pt x="19" y="102"/>
                  <a:pt x="19" y="117"/>
                </a:cubicBezTo>
                <a:cubicBezTo>
                  <a:pt x="20" y="124"/>
                  <a:pt x="23" y="131"/>
                  <a:pt x="25" y="139"/>
                </a:cubicBezTo>
                <a:cubicBezTo>
                  <a:pt x="33" y="136"/>
                  <a:pt x="43" y="136"/>
                  <a:pt x="49" y="131"/>
                </a:cubicBezTo>
                <a:cubicBezTo>
                  <a:pt x="56" y="127"/>
                  <a:pt x="62" y="120"/>
                  <a:pt x="65" y="112"/>
                </a:cubicBezTo>
                <a:cubicBezTo>
                  <a:pt x="72" y="87"/>
                  <a:pt x="72" y="60"/>
                  <a:pt x="65" y="35"/>
                </a:cubicBezTo>
                <a:cubicBezTo>
                  <a:pt x="61" y="21"/>
                  <a:pt x="51" y="13"/>
                  <a:pt x="37" y="11"/>
                </a:cubicBezTo>
                <a:cubicBezTo>
                  <a:pt x="24" y="8"/>
                  <a:pt x="19" y="11"/>
                  <a:pt x="19" y="24"/>
                </a:cubicBezTo>
                <a:cubicBezTo>
                  <a:pt x="19" y="41"/>
                  <a:pt x="19" y="57"/>
                  <a:pt x="19" y="74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8" name="Freeform 42">
            <a:extLst>
              <a:ext uri="{FF2B5EF4-FFF2-40B4-BE49-F238E27FC236}">
                <a16:creationId xmlns:a16="http://schemas.microsoft.com/office/drawing/2014/main" id="{64874871-1711-4CCD-AC24-7B5E3951D591}"/>
              </a:ext>
            </a:extLst>
          </p:cNvPr>
          <p:cNvSpPr>
            <a:spLocks noEditPoints="1"/>
          </p:cNvSpPr>
          <p:nvPr/>
        </p:nvSpPr>
        <p:spPr bwMode="auto">
          <a:xfrm>
            <a:off x="11568829" y="532671"/>
            <a:ext cx="35586" cy="61640"/>
          </a:xfrm>
          <a:custGeom>
            <a:avLst/>
            <a:gdLst>
              <a:gd name="T0" fmla="*/ 48 w 81"/>
              <a:gd name="T1" fmla="*/ 70 h 140"/>
              <a:gd name="T2" fmla="*/ 81 w 81"/>
              <a:gd name="T3" fmla="*/ 136 h 140"/>
              <a:gd name="T4" fmla="*/ 57 w 81"/>
              <a:gd name="T5" fmla="*/ 122 h 140"/>
              <a:gd name="T6" fmla="*/ 41 w 81"/>
              <a:gd name="T7" fmla="*/ 81 h 140"/>
              <a:gd name="T8" fmla="*/ 18 w 81"/>
              <a:gd name="T9" fmla="*/ 69 h 140"/>
              <a:gd name="T10" fmla="*/ 22 w 81"/>
              <a:gd name="T11" fmla="*/ 136 h 140"/>
              <a:gd name="T12" fmla="*/ 0 w 81"/>
              <a:gd name="T13" fmla="*/ 136 h 140"/>
              <a:gd name="T14" fmla="*/ 6 w 81"/>
              <a:gd name="T15" fmla="*/ 119 h 140"/>
              <a:gd name="T16" fmla="*/ 6 w 81"/>
              <a:gd name="T17" fmla="*/ 19 h 140"/>
              <a:gd name="T18" fmla="*/ 1 w 81"/>
              <a:gd name="T19" fmla="*/ 2 h 140"/>
              <a:gd name="T20" fmla="*/ 45 w 81"/>
              <a:gd name="T21" fmla="*/ 2 h 140"/>
              <a:gd name="T22" fmla="*/ 77 w 81"/>
              <a:gd name="T23" fmla="*/ 25 h 140"/>
              <a:gd name="T24" fmla="*/ 59 w 81"/>
              <a:gd name="T25" fmla="*/ 64 h 140"/>
              <a:gd name="T26" fmla="*/ 48 w 81"/>
              <a:gd name="T27" fmla="*/ 70 h 140"/>
              <a:gd name="T28" fmla="*/ 18 w 81"/>
              <a:gd name="T29" fmla="*/ 65 h 140"/>
              <a:gd name="T30" fmla="*/ 40 w 81"/>
              <a:gd name="T31" fmla="*/ 65 h 140"/>
              <a:gd name="T32" fmla="*/ 63 w 81"/>
              <a:gd name="T33" fmla="*/ 23 h 140"/>
              <a:gd name="T34" fmla="*/ 25 w 81"/>
              <a:gd name="T35" fmla="*/ 5 h 140"/>
              <a:gd name="T36" fmla="*/ 18 w 81"/>
              <a:gd name="T37" fmla="*/ 15 h 140"/>
              <a:gd name="T38" fmla="*/ 18 w 81"/>
              <a:gd name="T39" fmla="*/ 65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1" h="140">
                <a:moveTo>
                  <a:pt x="48" y="70"/>
                </a:moveTo>
                <a:cubicBezTo>
                  <a:pt x="61" y="91"/>
                  <a:pt x="63" y="118"/>
                  <a:pt x="81" y="136"/>
                </a:cubicBezTo>
                <a:cubicBezTo>
                  <a:pt x="69" y="140"/>
                  <a:pt x="61" y="136"/>
                  <a:pt x="57" y="122"/>
                </a:cubicBezTo>
                <a:cubicBezTo>
                  <a:pt x="53" y="108"/>
                  <a:pt x="46" y="95"/>
                  <a:pt x="41" y="81"/>
                </a:cubicBezTo>
                <a:cubicBezTo>
                  <a:pt x="35" y="68"/>
                  <a:pt x="35" y="68"/>
                  <a:pt x="18" y="69"/>
                </a:cubicBezTo>
                <a:cubicBezTo>
                  <a:pt x="19" y="91"/>
                  <a:pt x="13" y="114"/>
                  <a:pt x="22" y="136"/>
                </a:cubicBezTo>
                <a:cubicBezTo>
                  <a:pt x="17" y="136"/>
                  <a:pt x="8" y="136"/>
                  <a:pt x="0" y="136"/>
                </a:cubicBezTo>
                <a:cubicBezTo>
                  <a:pt x="2" y="131"/>
                  <a:pt x="6" y="125"/>
                  <a:pt x="6" y="119"/>
                </a:cubicBezTo>
                <a:cubicBezTo>
                  <a:pt x="6" y="86"/>
                  <a:pt x="6" y="52"/>
                  <a:pt x="6" y="19"/>
                </a:cubicBezTo>
                <a:cubicBezTo>
                  <a:pt x="6" y="14"/>
                  <a:pt x="3" y="8"/>
                  <a:pt x="1" y="2"/>
                </a:cubicBezTo>
                <a:cubicBezTo>
                  <a:pt x="14" y="2"/>
                  <a:pt x="29" y="2"/>
                  <a:pt x="45" y="2"/>
                </a:cubicBezTo>
                <a:cubicBezTo>
                  <a:pt x="63" y="2"/>
                  <a:pt x="74" y="11"/>
                  <a:pt x="77" y="25"/>
                </a:cubicBezTo>
                <a:cubicBezTo>
                  <a:pt x="81" y="41"/>
                  <a:pt x="73" y="56"/>
                  <a:pt x="59" y="64"/>
                </a:cubicBezTo>
                <a:cubicBezTo>
                  <a:pt x="56" y="66"/>
                  <a:pt x="53" y="67"/>
                  <a:pt x="48" y="70"/>
                </a:cubicBezTo>
                <a:close/>
                <a:moveTo>
                  <a:pt x="18" y="65"/>
                </a:moveTo>
                <a:cubicBezTo>
                  <a:pt x="26" y="65"/>
                  <a:pt x="33" y="66"/>
                  <a:pt x="40" y="65"/>
                </a:cubicBezTo>
                <a:cubicBezTo>
                  <a:pt x="60" y="62"/>
                  <a:pt x="69" y="45"/>
                  <a:pt x="63" y="23"/>
                </a:cubicBezTo>
                <a:cubicBezTo>
                  <a:pt x="60" y="11"/>
                  <a:pt x="38" y="0"/>
                  <a:pt x="25" y="5"/>
                </a:cubicBezTo>
                <a:cubicBezTo>
                  <a:pt x="22" y="7"/>
                  <a:pt x="18" y="11"/>
                  <a:pt x="18" y="15"/>
                </a:cubicBezTo>
                <a:cubicBezTo>
                  <a:pt x="17" y="31"/>
                  <a:pt x="18" y="47"/>
                  <a:pt x="18" y="65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9" name="Freeform 43">
            <a:extLst>
              <a:ext uri="{FF2B5EF4-FFF2-40B4-BE49-F238E27FC236}">
                <a16:creationId xmlns:a16="http://schemas.microsoft.com/office/drawing/2014/main" id="{181C146B-D0E2-44F2-9B76-57C319F8FA6C}"/>
              </a:ext>
            </a:extLst>
          </p:cNvPr>
          <p:cNvSpPr>
            <a:spLocks/>
          </p:cNvSpPr>
          <p:nvPr/>
        </p:nvSpPr>
        <p:spPr bwMode="auto">
          <a:xfrm>
            <a:off x="11200257" y="531823"/>
            <a:ext cx="37704" cy="61217"/>
          </a:xfrm>
          <a:custGeom>
            <a:avLst/>
            <a:gdLst>
              <a:gd name="T0" fmla="*/ 0 w 86"/>
              <a:gd name="T1" fmla="*/ 139 h 139"/>
              <a:gd name="T2" fmla="*/ 7 w 86"/>
              <a:gd name="T3" fmla="*/ 121 h 139"/>
              <a:gd name="T4" fmla="*/ 7 w 86"/>
              <a:gd name="T5" fmla="*/ 22 h 139"/>
              <a:gd name="T6" fmla="*/ 1 w 86"/>
              <a:gd name="T7" fmla="*/ 4 h 139"/>
              <a:gd name="T8" fmla="*/ 28 w 86"/>
              <a:gd name="T9" fmla="*/ 22 h 139"/>
              <a:gd name="T10" fmla="*/ 74 w 86"/>
              <a:gd name="T11" fmla="*/ 104 h 139"/>
              <a:gd name="T12" fmla="*/ 74 w 86"/>
              <a:gd name="T13" fmla="*/ 15 h 139"/>
              <a:gd name="T14" fmla="*/ 66 w 86"/>
              <a:gd name="T15" fmla="*/ 4 h 139"/>
              <a:gd name="T16" fmla="*/ 86 w 86"/>
              <a:gd name="T17" fmla="*/ 4 h 139"/>
              <a:gd name="T18" fmla="*/ 79 w 86"/>
              <a:gd name="T19" fmla="*/ 21 h 139"/>
              <a:gd name="T20" fmla="*/ 79 w 86"/>
              <a:gd name="T21" fmla="*/ 123 h 139"/>
              <a:gd name="T22" fmla="*/ 79 w 86"/>
              <a:gd name="T23" fmla="*/ 137 h 139"/>
              <a:gd name="T24" fmla="*/ 75 w 86"/>
              <a:gd name="T25" fmla="*/ 139 h 139"/>
              <a:gd name="T26" fmla="*/ 15 w 86"/>
              <a:gd name="T27" fmla="*/ 24 h 139"/>
              <a:gd name="T28" fmla="*/ 21 w 86"/>
              <a:gd name="T29" fmla="*/ 139 h 139"/>
              <a:gd name="T30" fmla="*/ 0 w 86"/>
              <a:gd name="T31" fmla="*/ 139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6" h="139">
                <a:moveTo>
                  <a:pt x="0" y="139"/>
                </a:moveTo>
                <a:cubicBezTo>
                  <a:pt x="3" y="133"/>
                  <a:pt x="7" y="127"/>
                  <a:pt x="7" y="121"/>
                </a:cubicBezTo>
                <a:cubicBezTo>
                  <a:pt x="8" y="88"/>
                  <a:pt x="8" y="55"/>
                  <a:pt x="7" y="22"/>
                </a:cubicBezTo>
                <a:cubicBezTo>
                  <a:pt x="7" y="16"/>
                  <a:pt x="3" y="10"/>
                  <a:pt x="1" y="4"/>
                </a:cubicBezTo>
                <a:cubicBezTo>
                  <a:pt x="13" y="0"/>
                  <a:pt x="21" y="7"/>
                  <a:pt x="28" y="22"/>
                </a:cubicBezTo>
                <a:cubicBezTo>
                  <a:pt x="41" y="50"/>
                  <a:pt x="56" y="77"/>
                  <a:pt x="74" y="104"/>
                </a:cubicBezTo>
                <a:cubicBezTo>
                  <a:pt x="74" y="74"/>
                  <a:pt x="74" y="45"/>
                  <a:pt x="74" y="15"/>
                </a:cubicBezTo>
                <a:cubicBezTo>
                  <a:pt x="74" y="11"/>
                  <a:pt x="69" y="8"/>
                  <a:pt x="66" y="4"/>
                </a:cubicBezTo>
                <a:cubicBezTo>
                  <a:pt x="73" y="4"/>
                  <a:pt x="81" y="4"/>
                  <a:pt x="86" y="4"/>
                </a:cubicBezTo>
                <a:cubicBezTo>
                  <a:pt x="84" y="9"/>
                  <a:pt x="79" y="15"/>
                  <a:pt x="79" y="21"/>
                </a:cubicBezTo>
                <a:cubicBezTo>
                  <a:pt x="78" y="55"/>
                  <a:pt x="79" y="89"/>
                  <a:pt x="79" y="123"/>
                </a:cubicBezTo>
                <a:cubicBezTo>
                  <a:pt x="79" y="128"/>
                  <a:pt x="79" y="132"/>
                  <a:pt x="79" y="137"/>
                </a:cubicBezTo>
                <a:cubicBezTo>
                  <a:pt x="77" y="138"/>
                  <a:pt x="76" y="138"/>
                  <a:pt x="75" y="139"/>
                </a:cubicBezTo>
                <a:cubicBezTo>
                  <a:pt x="55" y="101"/>
                  <a:pt x="35" y="62"/>
                  <a:pt x="15" y="24"/>
                </a:cubicBezTo>
                <a:cubicBezTo>
                  <a:pt x="6" y="44"/>
                  <a:pt x="11" y="132"/>
                  <a:pt x="21" y="139"/>
                </a:cubicBezTo>
                <a:cubicBezTo>
                  <a:pt x="13" y="139"/>
                  <a:pt x="5" y="139"/>
                  <a:pt x="0" y="139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0" name="Freeform 44">
            <a:extLst>
              <a:ext uri="{FF2B5EF4-FFF2-40B4-BE49-F238E27FC236}">
                <a16:creationId xmlns:a16="http://schemas.microsoft.com/office/drawing/2014/main" id="{688BC0B8-4D88-49B6-AF33-A03CD65B28E4}"/>
              </a:ext>
            </a:extLst>
          </p:cNvPr>
          <p:cNvSpPr>
            <a:spLocks/>
          </p:cNvSpPr>
          <p:nvPr/>
        </p:nvSpPr>
        <p:spPr bwMode="auto">
          <a:xfrm>
            <a:off x="11376706" y="531400"/>
            <a:ext cx="37281" cy="61640"/>
          </a:xfrm>
          <a:custGeom>
            <a:avLst/>
            <a:gdLst>
              <a:gd name="T0" fmla="*/ 64 w 85"/>
              <a:gd name="T1" fmla="*/ 5 h 140"/>
              <a:gd name="T2" fmla="*/ 85 w 85"/>
              <a:gd name="T3" fmla="*/ 5 h 140"/>
              <a:gd name="T4" fmla="*/ 80 w 85"/>
              <a:gd name="T5" fmla="*/ 23 h 140"/>
              <a:gd name="T6" fmla="*/ 79 w 85"/>
              <a:gd name="T7" fmla="*/ 138 h 140"/>
              <a:gd name="T8" fmla="*/ 75 w 85"/>
              <a:gd name="T9" fmla="*/ 140 h 140"/>
              <a:gd name="T10" fmla="*/ 15 w 85"/>
              <a:gd name="T11" fmla="*/ 24 h 140"/>
              <a:gd name="T12" fmla="*/ 11 w 85"/>
              <a:gd name="T13" fmla="*/ 24 h 140"/>
              <a:gd name="T14" fmla="*/ 11 w 85"/>
              <a:gd name="T15" fmla="*/ 56 h 140"/>
              <a:gd name="T16" fmla="*/ 11 w 85"/>
              <a:gd name="T17" fmla="*/ 122 h 140"/>
              <a:gd name="T18" fmla="*/ 18 w 85"/>
              <a:gd name="T19" fmla="*/ 139 h 140"/>
              <a:gd name="T20" fmla="*/ 1 w 85"/>
              <a:gd name="T21" fmla="*/ 139 h 140"/>
              <a:gd name="T22" fmla="*/ 8 w 85"/>
              <a:gd name="T23" fmla="*/ 121 h 140"/>
              <a:gd name="T24" fmla="*/ 8 w 85"/>
              <a:gd name="T25" fmla="*/ 24 h 140"/>
              <a:gd name="T26" fmla="*/ 0 w 85"/>
              <a:gd name="T27" fmla="*/ 5 h 140"/>
              <a:gd name="T28" fmla="*/ 29 w 85"/>
              <a:gd name="T29" fmla="*/ 23 h 140"/>
              <a:gd name="T30" fmla="*/ 71 w 85"/>
              <a:gd name="T31" fmla="*/ 107 h 140"/>
              <a:gd name="T32" fmla="*/ 64 w 85"/>
              <a:gd name="T33" fmla="*/ 5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5" h="140">
                <a:moveTo>
                  <a:pt x="64" y="5"/>
                </a:moveTo>
                <a:cubicBezTo>
                  <a:pt x="73" y="5"/>
                  <a:pt x="80" y="5"/>
                  <a:pt x="85" y="5"/>
                </a:cubicBezTo>
                <a:cubicBezTo>
                  <a:pt x="83" y="11"/>
                  <a:pt x="80" y="17"/>
                  <a:pt x="80" y="23"/>
                </a:cubicBezTo>
                <a:cubicBezTo>
                  <a:pt x="79" y="62"/>
                  <a:pt x="79" y="100"/>
                  <a:pt x="79" y="138"/>
                </a:cubicBezTo>
                <a:cubicBezTo>
                  <a:pt x="78" y="139"/>
                  <a:pt x="77" y="139"/>
                  <a:pt x="75" y="140"/>
                </a:cubicBezTo>
                <a:cubicBezTo>
                  <a:pt x="55" y="101"/>
                  <a:pt x="35" y="62"/>
                  <a:pt x="15" y="24"/>
                </a:cubicBezTo>
                <a:cubicBezTo>
                  <a:pt x="14" y="24"/>
                  <a:pt x="12" y="24"/>
                  <a:pt x="11" y="24"/>
                </a:cubicBezTo>
                <a:cubicBezTo>
                  <a:pt x="11" y="35"/>
                  <a:pt x="11" y="46"/>
                  <a:pt x="11" y="56"/>
                </a:cubicBezTo>
                <a:cubicBezTo>
                  <a:pt x="11" y="78"/>
                  <a:pt x="10" y="100"/>
                  <a:pt x="11" y="122"/>
                </a:cubicBezTo>
                <a:cubicBezTo>
                  <a:pt x="11" y="128"/>
                  <a:pt x="15" y="134"/>
                  <a:pt x="18" y="139"/>
                </a:cubicBezTo>
                <a:cubicBezTo>
                  <a:pt x="13" y="139"/>
                  <a:pt x="5" y="139"/>
                  <a:pt x="1" y="139"/>
                </a:cubicBezTo>
                <a:cubicBezTo>
                  <a:pt x="3" y="134"/>
                  <a:pt x="7" y="127"/>
                  <a:pt x="8" y="121"/>
                </a:cubicBezTo>
                <a:cubicBezTo>
                  <a:pt x="8" y="88"/>
                  <a:pt x="8" y="56"/>
                  <a:pt x="8" y="24"/>
                </a:cubicBezTo>
                <a:cubicBezTo>
                  <a:pt x="8" y="17"/>
                  <a:pt x="3" y="11"/>
                  <a:pt x="0" y="5"/>
                </a:cubicBezTo>
                <a:cubicBezTo>
                  <a:pt x="13" y="0"/>
                  <a:pt x="22" y="8"/>
                  <a:pt x="29" y="23"/>
                </a:cubicBezTo>
                <a:cubicBezTo>
                  <a:pt x="42" y="51"/>
                  <a:pt x="57" y="79"/>
                  <a:pt x="71" y="107"/>
                </a:cubicBezTo>
                <a:cubicBezTo>
                  <a:pt x="79" y="87"/>
                  <a:pt x="75" y="13"/>
                  <a:pt x="64" y="5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1" name="Freeform 45">
            <a:extLst>
              <a:ext uri="{FF2B5EF4-FFF2-40B4-BE49-F238E27FC236}">
                <a16:creationId xmlns:a16="http://schemas.microsoft.com/office/drawing/2014/main" id="{C54C8310-6A88-46A9-B731-DBF553B090B9}"/>
              </a:ext>
            </a:extLst>
          </p:cNvPr>
          <p:cNvSpPr>
            <a:spLocks/>
          </p:cNvSpPr>
          <p:nvPr/>
        </p:nvSpPr>
        <p:spPr bwMode="auto">
          <a:xfrm>
            <a:off x="11674528" y="206252"/>
            <a:ext cx="34315" cy="52320"/>
          </a:xfrm>
          <a:custGeom>
            <a:avLst/>
            <a:gdLst>
              <a:gd name="T0" fmla="*/ 0 w 78"/>
              <a:gd name="T1" fmla="*/ 119 h 119"/>
              <a:gd name="T2" fmla="*/ 63 w 78"/>
              <a:gd name="T3" fmla="*/ 0 h 119"/>
              <a:gd name="T4" fmla="*/ 76 w 78"/>
              <a:gd name="T5" fmla="*/ 27 h 119"/>
              <a:gd name="T6" fmla="*/ 0 w 78"/>
              <a:gd name="T7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8" h="119">
                <a:moveTo>
                  <a:pt x="0" y="119"/>
                </a:moveTo>
                <a:cubicBezTo>
                  <a:pt x="21" y="79"/>
                  <a:pt x="42" y="40"/>
                  <a:pt x="63" y="0"/>
                </a:cubicBezTo>
                <a:cubicBezTo>
                  <a:pt x="78" y="7"/>
                  <a:pt x="78" y="17"/>
                  <a:pt x="76" y="27"/>
                </a:cubicBezTo>
                <a:cubicBezTo>
                  <a:pt x="69" y="62"/>
                  <a:pt x="40" y="100"/>
                  <a:pt x="0" y="119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2" name="Freeform 46">
            <a:extLst>
              <a:ext uri="{FF2B5EF4-FFF2-40B4-BE49-F238E27FC236}">
                <a16:creationId xmlns:a16="http://schemas.microsoft.com/office/drawing/2014/main" id="{9827545C-C1A7-4363-BA92-91198AA6E715}"/>
              </a:ext>
            </a:extLst>
          </p:cNvPr>
          <p:cNvSpPr>
            <a:spLocks/>
          </p:cNvSpPr>
          <p:nvPr/>
        </p:nvSpPr>
        <p:spPr bwMode="auto">
          <a:xfrm>
            <a:off x="11520110" y="533094"/>
            <a:ext cx="36857" cy="60370"/>
          </a:xfrm>
          <a:custGeom>
            <a:avLst/>
            <a:gdLst>
              <a:gd name="T0" fmla="*/ 0 w 84"/>
              <a:gd name="T1" fmla="*/ 1 h 137"/>
              <a:gd name="T2" fmla="*/ 67 w 84"/>
              <a:gd name="T3" fmla="*/ 1 h 137"/>
              <a:gd name="T4" fmla="*/ 82 w 84"/>
              <a:gd name="T5" fmla="*/ 27 h 137"/>
              <a:gd name="T6" fmla="*/ 33 w 84"/>
              <a:gd name="T7" fmla="*/ 3 h 137"/>
              <a:gd name="T8" fmla="*/ 20 w 84"/>
              <a:gd name="T9" fmla="*/ 16 h 137"/>
              <a:gd name="T10" fmla="*/ 20 w 84"/>
              <a:gd name="T11" fmla="*/ 59 h 137"/>
              <a:gd name="T12" fmla="*/ 62 w 84"/>
              <a:gd name="T13" fmla="*/ 42 h 137"/>
              <a:gd name="T14" fmla="*/ 62 w 84"/>
              <a:gd name="T15" fmla="*/ 83 h 137"/>
              <a:gd name="T16" fmla="*/ 21 w 84"/>
              <a:gd name="T17" fmla="*/ 67 h 137"/>
              <a:gd name="T18" fmla="*/ 21 w 84"/>
              <a:gd name="T19" fmla="*/ 124 h 137"/>
              <a:gd name="T20" fmla="*/ 30 w 84"/>
              <a:gd name="T21" fmla="*/ 133 h 137"/>
              <a:gd name="T22" fmla="*/ 83 w 84"/>
              <a:gd name="T23" fmla="*/ 107 h 137"/>
              <a:gd name="T24" fmla="*/ 56 w 84"/>
              <a:gd name="T25" fmla="*/ 136 h 137"/>
              <a:gd name="T26" fmla="*/ 0 w 84"/>
              <a:gd name="T27" fmla="*/ 136 h 137"/>
              <a:gd name="T28" fmla="*/ 0 w 84"/>
              <a:gd name="T29" fmla="*/ 1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4" h="137">
                <a:moveTo>
                  <a:pt x="0" y="1"/>
                </a:moveTo>
                <a:cubicBezTo>
                  <a:pt x="23" y="1"/>
                  <a:pt x="45" y="0"/>
                  <a:pt x="67" y="1"/>
                </a:cubicBezTo>
                <a:cubicBezTo>
                  <a:pt x="84" y="2"/>
                  <a:pt x="77" y="17"/>
                  <a:pt x="82" y="27"/>
                </a:cubicBezTo>
                <a:cubicBezTo>
                  <a:pt x="70" y="8"/>
                  <a:pt x="54" y="1"/>
                  <a:pt x="33" y="3"/>
                </a:cubicBezTo>
                <a:cubicBezTo>
                  <a:pt x="24" y="4"/>
                  <a:pt x="20" y="7"/>
                  <a:pt x="20" y="16"/>
                </a:cubicBezTo>
                <a:cubicBezTo>
                  <a:pt x="21" y="30"/>
                  <a:pt x="20" y="45"/>
                  <a:pt x="20" y="59"/>
                </a:cubicBezTo>
                <a:cubicBezTo>
                  <a:pt x="49" y="65"/>
                  <a:pt x="54" y="63"/>
                  <a:pt x="62" y="42"/>
                </a:cubicBezTo>
                <a:cubicBezTo>
                  <a:pt x="62" y="57"/>
                  <a:pt x="62" y="70"/>
                  <a:pt x="62" y="83"/>
                </a:cubicBezTo>
                <a:cubicBezTo>
                  <a:pt x="53" y="64"/>
                  <a:pt x="51" y="64"/>
                  <a:pt x="21" y="67"/>
                </a:cubicBezTo>
                <a:cubicBezTo>
                  <a:pt x="21" y="86"/>
                  <a:pt x="20" y="105"/>
                  <a:pt x="21" y="124"/>
                </a:cubicBezTo>
                <a:cubicBezTo>
                  <a:pt x="21" y="127"/>
                  <a:pt x="27" y="132"/>
                  <a:pt x="30" y="133"/>
                </a:cubicBezTo>
                <a:cubicBezTo>
                  <a:pt x="57" y="137"/>
                  <a:pt x="69" y="130"/>
                  <a:pt x="83" y="107"/>
                </a:cubicBezTo>
                <a:cubicBezTo>
                  <a:pt x="84" y="132"/>
                  <a:pt x="80" y="136"/>
                  <a:pt x="56" y="136"/>
                </a:cubicBezTo>
                <a:cubicBezTo>
                  <a:pt x="38" y="136"/>
                  <a:pt x="19" y="136"/>
                  <a:pt x="0" y="136"/>
                </a:cubicBezTo>
                <a:cubicBezTo>
                  <a:pt x="12" y="124"/>
                  <a:pt x="12" y="14"/>
                  <a:pt x="0" y="1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3" name="Freeform 47">
            <a:extLst>
              <a:ext uri="{FF2B5EF4-FFF2-40B4-BE49-F238E27FC236}">
                <a16:creationId xmlns:a16="http://schemas.microsoft.com/office/drawing/2014/main" id="{E9D4DF2F-21F3-4913-92D8-C761D18A5C87}"/>
              </a:ext>
            </a:extLst>
          </p:cNvPr>
          <p:cNvSpPr>
            <a:spLocks/>
          </p:cNvSpPr>
          <p:nvPr/>
        </p:nvSpPr>
        <p:spPr bwMode="auto">
          <a:xfrm>
            <a:off x="11613311" y="530976"/>
            <a:ext cx="39611" cy="64606"/>
          </a:xfrm>
          <a:custGeom>
            <a:avLst/>
            <a:gdLst>
              <a:gd name="T0" fmla="*/ 9 w 90"/>
              <a:gd name="T1" fmla="*/ 138 h 147"/>
              <a:gd name="T2" fmla="*/ 4 w 90"/>
              <a:gd name="T3" fmla="*/ 106 h 147"/>
              <a:gd name="T4" fmla="*/ 7 w 90"/>
              <a:gd name="T5" fmla="*/ 105 h 147"/>
              <a:gd name="T6" fmla="*/ 17 w 90"/>
              <a:gd name="T7" fmla="*/ 124 h 147"/>
              <a:gd name="T8" fmla="*/ 54 w 90"/>
              <a:gd name="T9" fmla="*/ 137 h 147"/>
              <a:gd name="T10" fmla="*/ 72 w 90"/>
              <a:gd name="T11" fmla="*/ 117 h 147"/>
              <a:gd name="T12" fmla="*/ 57 w 90"/>
              <a:gd name="T13" fmla="*/ 84 h 147"/>
              <a:gd name="T14" fmla="*/ 27 w 90"/>
              <a:gd name="T15" fmla="*/ 68 h 147"/>
              <a:gd name="T16" fmla="*/ 8 w 90"/>
              <a:gd name="T17" fmla="*/ 26 h 147"/>
              <a:gd name="T18" fmla="*/ 53 w 90"/>
              <a:gd name="T19" fmla="*/ 5 h 147"/>
              <a:gd name="T20" fmla="*/ 78 w 90"/>
              <a:gd name="T21" fmla="*/ 10 h 147"/>
              <a:gd name="T22" fmla="*/ 79 w 90"/>
              <a:gd name="T23" fmla="*/ 34 h 147"/>
              <a:gd name="T24" fmla="*/ 76 w 90"/>
              <a:gd name="T25" fmla="*/ 34 h 147"/>
              <a:gd name="T26" fmla="*/ 67 w 90"/>
              <a:gd name="T27" fmla="*/ 20 h 147"/>
              <a:gd name="T28" fmla="*/ 31 w 90"/>
              <a:gd name="T29" fmla="*/ 10 h 147"/>
              <a:gd name="T30" fmla="*/ 16 w 90"/>
              <a:gd name="T31" fmla="*/ 37 h 147"/>
              <a:gd name="T32" fmla="*/ 30 w 90"/>
              <a:gd name="T33" fmla="*/ 56 h 147"/>
              <a:gd name="T34" fmla="*/ 65 w 90"/>
              <a:gd name="T35" fmla="*/ 74 h 147"/>
              <a:gd name="T36" fmla="*/ 81 w 90"/>
              <a:gd name="T37" fmla="*/ 122 h 147"/>
              <a:gd name="T38" fmla="*/ 33 w 90"/>
              <a:gd name="T39" fmla="*/ 141 h 147"/>
              <a:gd name="T40" fmla="*/ 9 w 90"/>
              <a:gd name="T41" fmla="*/ 138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0" h="147">
                <a:moveTo>
                  <a:pt x="9" y="138"/>
                </a:moveTo>
                <a:cubicBezTo>
                  <a:pt x="8" y="129"/>
                  <a:pt x="6" y="118"/>
                  <a:pt x="4" y="106"/>
                </a:cubicBezTo>
                <a:cubicBezTo>
                  <a:pt x="5" y="106"/>
                  <a:pt x="6" y="106"/>
                  <a:pt x="7" y="105"/>
                </a:cubicBezTo>
                <a:cubicBezTo>
                  <a:pt x="10" y="112"/>
                  <a:pt x="13" y="118"/>
                  <a:pt x="17" y="124"/>
                </a:cubicBezTo>
                <a:cubicBezTo>
                  <a:pt x="26" y="137"/>
                  <a:pt x="40" y="142"/>
                  <a:pt x="54" y="137"/>
                </a:cubicBezTo>
                <a:cubicBezTo>
                  <a:pt x="62" y="135"/>
                  <a:pt x="70" y="125"/>
                  <a:pt x="72" y="117"/>
                </a:cubicBezTo>
                <a:cubicBezTo>
                  <a:pt x="77" y="103"/>
                  <a:pt x="71" y="91"/>
                  <a:pt x="57" y="84"/>
                </a:cubicBezTo>
                <a:cubicBezTo>
                  <a:pt x="47" y="78"/>
                  <a:pt x="37" y="73"/>
                  <a:pt x="27" y="68"/>
                </a:cubicBezTo>
                <a:cubicBezTo>
                  <a:pt x="7" y="57"/>
                  <a:pt x="0" y="43"/>
                  <a:pt x="8" y="26"/>
                </a:cubicBezTo>
                <a:cubicBezTo>
                  <a:pt x="15" y="8"/>
                  <a:pt x="34" y="0"/>
                  <a:pt x="53" y="5"/>
                </a:cubicBezTo>
                <a:cubicBezTo>
                  <a:pt x="61" y="7"/>
                  <a:pt x="68" y="8"/>
                  <a:pt x="78" y="10"/>
                </a:cubicBezTo>
                <a:cubicBezTo>
                  <a:pt x="78" y="17"/>
                  <a:pt x="78" y="25"/>
                  <a:pt x="79" y="34"/>
                </a:cubicBezTo>
                <a:cubicBezTo>
                  <a:pt x="78" y="34"/>
                  <a:pt x="77" y="34"/>
                  <a:pt x="76" y="34"/>
                </a:cubicBezTo>
                <a:cubicBezTo>
                  <a:pt x="73" y="30"/>
                  <a:pt x="70" y="25"/>
                  <a:pt x="67" y="20"/>
                </a:cubicBezTo>
                <a:cubicBezTo>
                  <a:pt x="59" y="10"/>
                  <a:pt x="43" y="5"/>
                  <a:pt x="31" y="10"/>
                </a:cubicBezTo>
                <a:cubicBezTo>
                  <a:pt x="18" y="15"/>
                  <a:pt x="13" y="25"/>
                  <a:pt x="16" y="37"/>
                </a:cubicBezTo>
                <a:cubicBezTo>
                  <a:pt x="18" y="44"/>
                  <a:pt x="24" y="52"/>
                  <a:pt x="30" y="56"/>
                </a:cubicBezTo>
                <a:cubicBezTo>
                  <a:pt x="41" y="63"/>
                  <a:pt x="53" y="67"/>
                  <a:pt x="65" y="74"/>
                </a:cubicBezTo>
                <a:cubicBezTo>
                  <a:pt x="83" y="85"/>
                  <a:pt x="90" y="105"/>
                  <a:pt x="81" y="122"/>
                </a:cubicBezTo>
                <a:cubicBezTo>
                  <a:pt x="73" y="140"/>
                  <a:pt x="54" y="147"/>
                  <a:pt x="33" y="141"/>
                </a:cubicBezTo>
                <a:cubicBezTo>
                  <a:pt x="26" y="139"/>
                  <a:pt x="19" y="139"/>
                  <a:pt x="9" y="138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4" name="Freeform 48">
            <a:extLst>
              <a:ext uri="{FF2B5EF4-FFF2-40B4-BE49-F238E27FC236}">
                <a16:creationId xmlns:a16="http://schemas.microsoft.com/office/drawing/2014/main" id="{A5D5E63B-4E43-4D6B-95C1-D1C30BDE38EC}"/>
              </a:ext>
            </a:extLst>
          </p:cNvPr>
          <p:cNvSpPr>
            <a:spLocks noEditPoints="1"/>
          </p:cNvSpPr>
          <p:nvPr/>
        </p:nvSpPr>
        <p:spPr bwMode="auto">
          <a:xfrm>
            <a:off x="11152174" y="531823"/>
            <a:ext cx="37493" cy="61217"/>
          </a:xfrm>
          <a:custGeom>
            <a:avLst/>
            <a:gdLst>
              <a:gd name="T0" fmla="*/ 85 w 85"/>
              <a:gd name="T1" fmla="*/ 139 h 139"/>
              <a:gd name="T2" fmla="*/ 62 w 85"/>
              <a:gd name="T3" fmla="*/ 139 h 139"/>
              <a:gd name="T4" fmla="*/ 65 w 85"/>
              <a:gd name="T5" fmla="*/ 124 h 139"/>
              <a:gd name="T6" fmla="*/ 62 w 85"/>
              <a:gd name="T7" fmla="*/ 108 h 139"/>
              <a:gd name="T8" fmla="*/ 26 w 85"/>
              <a:gd name="T9" fmla="*/ 88 h 139"/>
              <a:gd name="T10" fmla="*/ 22 w 85"/>
              <a:gd name="T11" fmla="*/ 90 h 139"/>
              <a:gd name="T12" fmla="*/ 20 w 85"/>
              <a:gd name="T13" fmla="*/ 139 h 139"/>
              <a:gd name="T14" fmla="*/ 0 w 85"/>
              <a:gd name="T15" fmla="*/ 139 h 139"/>
              <a:gd name="T16" fmla="*/ 8 w 85"/>
              <a:gd name="T17" fmla="*/ 116 h 139"/>
              <a:gd name="T18" fmla="*/ 35 w 85"/>
              <a:gd name="T19" fmla="*/ 12 h 139"/>
              <a:gd name="T20" fmla="*/ 44 w 85"/>
              <a:gd name="T21" fmla="*/ 0 h 139"/>
              <a:gd name="T22" fmla="*/ 48 w 85"/>
              <a:gd name="T23" fmla="*/ 1 h 139"/>
              <a:gd name="T24" fmla="*/ 74 w 85"/>
              <a:gd name="T25" fmla="*/ 107 h 139"/>
              <a:gd name="T26" fmla="*/ 85 w 85"/>
              <a:gd name="T27" fmla="*/ 139 h 139"/>
              <a:gd name="T28" fmla="*/ 57 w 85"/>
              <a:gd name="T29" fmla="*/ 84 h 139"/>
              <a:gd name="T30" fmla="*/ 41 w 85"/>
              <a:gd name="T31" fmla="*/ 21 h 139"/>
              <a:gd name="T32" fmla="*/ 39 w 85"/>
              <a:gd name="T33" fmla="*/ 21 h 139"/>
              <a:gd name="T34" fmla="*/ 23 w 85"/>
              <a:gd name="T35" fmla="*/ 84 h 139"/>
              <a:gd name="T36" fmla="*/ 57 w 85"/>
              <a:gd name="T37" fmla="*/ 84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5" h="139">
                <a:moveTo>
                  <a:pt x="85" y="139"/>
                </a:moveTo>
                <a:cubicBezTo>
                  <a:pt x="79" y="139"/>
                  <a:pt x="70" y="139"/>
                  <a:pt x="62" y="139"/>
                </a:cubicBezTo>
                <a:cubicBezTo>
                  <a:pt x="63" y="134"/>
                  <a:pt x="65" y="129"/>
                  <a:pt x="65" y="124"/>
                </a:cubicBezTo>
                <a:cubicBezTo>
                  <a:pt x="65" y="119"/>
                  <a:pt x="63" y="114"/>
                  <a:pt x="62" y="108"/>
                </a:cubicBezTo>
                <a:cubicBezTo>
                  <a:pt x="58" y="89"/>
                  <a:pt x="45" y="82"/>
                  <a:pt x="26" y="88"/>
                </a:cubicBezTo>
                <a:cubicBezTo>
                  <a:pt x="25" y="89"/>
                  <a:pt x="23" y="89"/>
                  <a:pt x="22" y="90"/>
                </a:cubicBezTo>
                <a:cubicBezTo>
                  <a:pt x="15" y="97"/>
                  <a:pt x="13" y="130"/>
                  <a:pt x="20" y="139"/>
                </a:cubicBezTo>
                <a:cubicBezTo>
                  <a:pt x="12" y="139"/>
                  <a:pt x="5" y="139"/>
                  <a:pt x="0" y="139"/>
                </a:cubicBezTo>
                <a:cubicBezTo>
                  <a:pt x="2" y="131"/>
                  <a:pt x="6" y="124"/>
                  <a:pt x="8" y="116"/>
                </a:cubicBezTo>
                <a:cubicBezTo>
                  <a:pt x="17" y="82"/>
                  <a:pt x="26" y="47"/>
                  <a:pt x="35" y="12"/>
                </a:cubicBezTo>
                <a:cubicBezTo>
                  <a:pt x="37" y="7"/>
                  <a:pt x="41" y="4"/>
                  <a:pt x="44" y="0"/>
                </a:cubicBezTo>
                <a:cubicBezTo>
                  <a:pt x="46" y="0"/>
                  <a:pt x="47" y="1"/>
                  <a:pt x="48" y="1"/>
                </a:cubicBezTo>
                <a:cubicBezTo>
                  <a:pt x="57" y="36"/>
                  <a:pt x="65" y="72"/>
                  <a:pt x="74" y="107"/>
                </a:cubicBezTo>
                <a:cubicBezTo>
                  <a:pt x="77" y="118"/>
                  <a:pt x="81" y="128"/>
                  <a:pt x="85" y="139"/>
                </a:cubicBezTo>
                <a:close/>
                <a:moveTo>
                  <a:pt x="57" y="84"/>
                </a:moveTo>
                <a:cubicBezTo>
                  <a:pt x="52" y="62"/>
                  <a:pt x="47" y="41"/>
                  <a:pt x="41" y="21"/>
                </a:cubicBezTo>
                <a:cubicBezTo>
                  <a:pt x="40" y="21"/>
                  <a:pt x="40" y="21"/>
                  <a:pt x="39" y="21"/>
                </a:cubicBezTo>
                <a:cubicBezTo>
                  <a:pt x="33" y="42"/>
                  <a:pt x="28" y="63"/>
                  <a:pt x="23" y="84"/>
                </a:cubicBezTo>
                <a:cubicBezTo>
                  <a:pt x="34" y="84"/>
                  <a:pt x="45" y="84"/>
                  <a:pt x="57" y="84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5" name="Freeform 49">
            <a:extLst>
              <a:ext uri="{FF2B5EF4-FFF2-40B4-BE49-F238E27FC236}">
                <a16:creationId xmlns:a16="http://schemas.microsoft.com/office/drawing/2014/main" id="{2E88298A-F0F3-48F1-9B27-7DEBC835558B}"/>
              </a:ext>
            </a:extLst>
          </p:cNvPr>
          <p:cNvSpPr>
            <a:spLocks/>
          </p:cNvSpPr>
          <p:nvPr/>
        </p:nvSpPr>
        <p:spPr bwMode="auto">
          <a:xfrm>
            <a:off x="11329893" y="533518"/>
            <a:ext cx="35374" cy="60793"/>
          </a:xfrm>
          <a:custGeom>
            <a:avLst/>
            <a:gdLst>
              <a:gd name="T0" fmla="*/ 0 w 80"/>
              <a:gd name="T1" fmla="*/ 0 h 138"/>
              <a:gd name="T2" fmla="*/ 22 w 80"/>
              <a:gd name="T3" fmla="*/ 0 h 138"/>
              <a:gd name="T4" fmla="*/ 17 w 80"/>
              <a:gd name="T5" fmla="*/ 16 h 138"/>
              <a:gd name="T6" fmla="*/ 17 w 80"/>
              <a:gd name="T7" fmla="*/ 106 h 138"/>
              <a:gd name="T8" fmla="*/ 37 w 80"/>
              <a:gd name="T9" fmla="*/ 132 h 138"/>
              <a:gd name="T10" fmla="*/ 69 w 80"/>
              <a:gd name="T11" fmla="*/ 114 h 138"/>
              <a:gd name="T12" fmla="*/ 72 w 80"/>
              <a:gd name="T13" fmla="*/ 96 h 138"/>
              <a:gd name="T14" fmla="*/ 72 w 80"/>
              <a:gd name="T15" fmla="*/ 20 h 138"/>
              <a:gd name="T16" fmla="*/ 66 w 80"/>
              <a:gd name="T17" fmla="*/ 0 h 138"/>
              <a:gd name="T18" fmla="*/ 80 w 80"/>
              <a:gd name="T19" fmla="*/ 0 h 138"/>
              <a:gd name="T20" fmla="*/ 75 w 80"/>
              <a:gd name="T21" fmla="*/ 20 h 138"/>
              <a:gd name="T22" fmla="*/ 75 w 80"/>
              <a:gd name="T23" fmla="*/ 103 h 138"/>
              <a:gd name="T24" fmla="*/ 42 w 80"/>
              <a:gd name="T25" fmla="*/ 137 h 138"/>
              <a:gd name="T26" fmla="*/ 5 w 80"/>
              <a:gd name="T27" fmla="*/ 105 h 138"/>
              <a:gd name="T28" fmla="*/ 4 w 80"/>
              <a:gd name="T29" fmla="*/ 20 h 138"/>
              <a:gd name="T30" fmla="*/ 0 w 80"/>
              <a:gd name="T31" fmla="*/ 0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0" h="138">
                <a:moveTo>
                  <a:pt x="0" y="0"/>
                </a:moveTo>
                <a:cubicBezTo>
                  <a:pt x="6" y="0"/>
                  <a:pt x="15" y="0"/>
                  <a:pt x="22" y="0"/>
                </a:cubicBezTo>
                <a:cubicBezTo>
                  <a:pt x="20" y="6"/>
                  <a:pt x="17" y="11"/>
                  <a:pt x="17" y="16"/>
                </a:cubicBezTo>
                <a:cubicBezTo>
                  <a:pt x="17" y="46"/>
                  <a:pt x="17" y="76"/>
                  <a:pt x="17" y="106"/>
                </a:cubicBezTo>
                <a:cubicBezTo>
                  <a:pt x="17" y="120"/>
                  <a:pt x="23" y="129"/>
                  <a:pt x="37" y="132"/>
                </a:cubicBezTo>
                <a:cubicBezTo>
                  <a:pt x="49" y="135"/>
                  <a:pt x="65" y="126"/>
                  <a:pt x="69" y="114"/>
                </a:cubicBezTo>
                <a:cubicBezTo>
                  <a:pt x="71" y="108"/>
                  <a:pt x="72" y="102"/>
                  <a:pt x="72" y="96"/>
                </a:cubicBezTo>
                <a:cubicBezTo>
                  <a:pt x="72" y="71"/>
                  <a:pt x="72" y="45"/>
                  <a:pt x="72" y="20"/>
                </a:cubicBezTo>
                <a:cubicBezTo>
                  <a:pt x="72" y="13"/>
                  <a:pt x="68" y="7"/>
                  <a:pt x="66" y="0"/>
                </a:cubicBezTo>
                <a:cubicBezTo>
                  <a:pt x="70" y="0"/>
                  <a:pt x="76" y="0"/>
                  <a:pt x="80" y="0"/>
                </a:cubicBezTo>
                <a:cubicBezTo>
                  <a:pt x="78" y="7"/>
                  <a:pt x="75" y="14"/>
                  <a:pt x="75" y="20"/>
                </a:cubicBezTo>
                <a:cubicBezTo>
                  <a:pt x="74" y="48"/>
                  <a:pt x="75" y="75"/>
                  <a:pt x="75" y="103"/>
                </a:cubicBezTo>
                <a:cubicBezTo>
                  <a:pt x="74" y="123"/>
                  <a:pt x="62" y="136"/>
                  <a:pt x="42" y="137"/>
                </a:cubicBezTo>
                <a:cubicBezTo>
                  <a:pt x="20" y="138"/>
                  <a:pt x="6" y="127"/>
                  <a:pt x="5" y="105"/>
                </a:cubicBezTo>
                <a:cubicBezTo>
                  <a:pt x="4" y="77"/>
                  <a:pt x="5" y="49"/>
                  <a:pt x="4" y="20"/>
                </a:cubicBezTo>
                <a:cubicBezTo>
                  <a:pt x="4" y="13"/>
                  <a:pt x="2" y="7"/>
                  <a:pt x="0" y="0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6" name="Freeform 50">
            <a:extLst>
              <a:ext uri="{FF2B5EF4-FFF2-40B4-BE49-F238E27FC236}">
                <a16:creationId xmlns:a16="http://schemas.microsoft.com/office/drawing/2014/main" id="{46A69F70-B12D-4F1C-BC7C-1EDF1F6E5DCC}"/>
              </a:ext>
            </a:extLst>
          </p:cNvPr>
          <p:cNvSpPr>
            <a:spLocks/>
          </p:cNvSpPr>
          <p:nvPr/>
        </p:nvSpPr>
        <p:spPr bwMode="auto">
          <a:xfrm>
            <a:off x="11011100" y="533518"/>
            <a:ext cx="38128" cy="59522"/>
          </a:xfrm>
          <a:custGeom>
            <a:avLst/>
            <a:gdLst>
              <a:gd name="T0" fmla="*/ 65 w 87"/>
              <a:gd name="T1" fmla="*/ 43 h 135"/>
              <a:gd name="T2" fmla="*/ 65 w 87"/>
              <a:gd name="T3" fmla="*/ 82 h 135"/>
              <a:gd name="T4" fmla="*/ 47 w 87"/>
              <a:gd name="T5" fmla="*/ 66 h 135"/>
              <a:gd name="T6" fmla="*/ 19 w 87"/>
              <a:gd name="T7" fmla="*/ 66 h 135"/>
              <a:gd name="T8" fmla="*/ 25 w 87"/>
              <a:gd name="T9" fmla="*/ 135 h 135"/>
              <a:gd name="T10" fmla="*/ 0 w 87"/>
              <a:gd name="T11" fmla="*/ 135 h 135"/>
              <a:gd name="T12" fmla="*/ 7 w 87"/>
              <a:gd name="T13" fmla="*/ 120 h 135"/>
              <a:gd name="T14" fmla="*/ 7 w 87"/>
              <a:gd name="T15" fmla="*/ 16 h 135"/>
              <a:gd name="T16" fmla="*/ 1 w 87"/>
              <a:gd name="T17" fmla="*/ 0 h 135"/>
              <a:gd name="T18" fmla="*/ 78 w 87"/>
              <a:gd name="T19" fmla="*/ 0 h 135"/>
              <a:gd name="T20" fmla="*/ 87 w 87"/>
              <a:gd name="T21" fmla="*/ 26 h 135"/>
              <a:gd name="T22" fmla="*/ 31 w 87"/>
              <a:gd name="T23" fmla="*/ 3 h 135"/>
              <a:gd name="T24" fmla="*/ 20 w 87"/>
              <a:gd name="T25" fmla="*/ 12 h 135"/>
              <a:gd name="T26" fmla="*/ 20 w 87"/>
              <a:gd name="T27" fmla="*/ 60 h 135"/>
              <a:gd name="T28" fmla="*/ 65 w 87"/>
              <a:gd name="T29" fmla="*/ 43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7" h="135">
                <a:moveTo>
                  <a:pt x="65" y="43"/>
                </a:moveTo>
                <a:cubicBezTo>
                  <a:pt x="65" y="59"/>
                  <a:pt x="65" y="71"/>
                  <a:pt x="65" y="82"/>
                </a:cubicBezTo>
                <a:cubicBezTo>
                  <a:pt x="60" y="77"/>
                  <a:pt x="55" y="69"/>
                  <a:pt x="47" y="66"/>
                </a:cubicBezTo>
                <a:cubicBezTo>
                  <a:pt x="40" y="63"/>
                  <a:pt x="30" y="66"/>
                  <a:pt x="19" y="66"/>
                </a:cubicBezTo>
                <a:cubicBezTo>
                  <a:pt x="23" y="89"/>
                  <a:pt x="13" y="113"/>
                  <a:pt x="25" y="135"/>
                </a:cubicBezTo>
                <a:cubicBezTo>
                  <a:pt x="18" y="135"/>
                  <a:pt x="8" y="135"/>
                  <a:pt x="0" y="135"/>
                </a:cubicBezTo>
                <a:cubicBezTo>
                  <a:pt x="3" y="130"/>
                  <a:pt x="7" y="125"/>
                  <a:pt x="7" y="120"/>
                </a:cubicBezTo>
                <a:cubicBezTo>
                  <a:pt x="8" y="85"/>
                  <a:pt x="8" y="51"/>
                  <a:pt x="7" y="16"/>
                </a:cubicBezTo>
                <a:cubicBezTo>
                  <a:pt x="7" y="11"/>
                  <a:pt x="3" y="5"/>
                  <a:pt x="1" y="0"/>
                </a:cubicBezTo>
                <a:cubicBezTo>
                  <a:pt x="25" y="0"/>
                  <a:pt x="51" y="0"/>
                  <a:pt x="78" y="0"/>
                </a:cubicBezTo>
                <a:cubicBezTo>
                  <a:pt x="81" y="9"/>
                  <a:pt x="84" y="17"/>
                  <a:pt x="87" y="26"/>
                </a:cubicBezTo>
                <a:cubicBezTo>
                  <a:pt x="72" y="6"/>
                  <a:pt x="53" y="0"/>
                  <a:pt x="31" y="3"/>
                </a:cubicBezTo>
                <a:cubicBezTo>
                  <a:pt x="27" y="3"/>
                  <a:pt x="20" y="8"/>
                  <a:pt x="20" y="12"/>
                </a:cubicBezTo>
                <a:cubicBezTo>
                  <a:pt x="19" y="28"/>
                  <a:pt x="20" y="44"/>
                  <a:pt x="20" y="60"/>
                </a:cubicBezTo>
                <a:cubicBezTo>
                  <a:pt x="48" y="65"/>
                  <a:pt x="57" y="62"/>
                  <a:pt x="65" y="43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7" name="Freeform 51">
            <a:extLst>
              <a:ext uri="{FF2B5EF4-FFF2-40B4-BE49-F238E27FC236}">
                <a16:creationId xmlns:a16="http://schemas.microsoft.com/office/drawing/2014/main" id="{4F87D4E3-31E9-4D23-8F6A-06DB99FAD591}"/>
              </a:ext>
            </a:extLst>
          </p:cNvPr>
          <p:cNvSpPr>
            <a:spLocks/>
          </p:cNvSpPr>
          <p:nvPr/>
        </p:nvSpPr>
        <p:spPr bwMode="auto">
          <a:xfrm>
            <a:off x="11472026" y="533518"/>
            <a:ext cx="35163" cy="59522"/>
          </a:xfrm>
          <a:custGeom>
            <a:avLst/>
            <a:gdLst>
              <a:gd name="T0" fmla="*/ 66 w 80"/>
              <a:gd name="T1" fmla="*/ 0 h 135"/>
              <a:gd name="T2" fmla="*/ 80 w 80"/>
              <a:gd name="T3" fmla="*/ 0 h 135"/>
              <a:gd name="T4" fmla="*/ 64 w 80"/>
              <a:gd name="T5" fmla="*/ 53 h 135"/>
              <a:gd name="T6" fmla="*/ 38 w 80"/>
              <a:gd name="T7" fmla="*/ 135 h 135"/>
              <a:gd name="T8" fmla="*/ 28 w 80"/>
              <a:gd name="T9" fmla="*/ 101 h 135"/>
              <a:gd name="T10" fmla="*/ 8 w 80"/>
              <a:gd name="T11" fmla="*/ 20 h 135"/>
              <a:gd name="T12" fmla="*/ 0 w 80"/>
              <a:gd name="T13" fmla="*/ 0 h 135"/>
              <a:gd name="T14" fmla="*/ 22 w 80"/>
              <a:gd name="T15" fmla="*/ 0 h 135"/>
              <a:gd name="T16" fmla="*/ 20 w 80"/>
              <a:gd name="T17" fmla="*/ 15 h 135"/>
              <a:gd name="T18" fmla="*/ 42 w 80"/>
              <a:gd name="T19" fmla="*/ 105 h 135"/>
              <a:gd name="T20" fmla="*/ 46 w 80"/>
              <a:gd name="T21" fmla="*/ 94 h 135"/>
              <a:gd name="T22" fmla="*/ 67 w 80"/>
              <a:gd name="T23" fmla="*/ 19 h 135"/>
              <a:gd name="T24" fmla="*/ 66 w 80"/>
              <a:gd name="T25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" h="135">
                <a:moveTo>
                  <a:pt x="66" y="0"/>
                </a:moveTo>
                <a:cubicBezTo>
                  <a:pt x="70" y="0"/>
                  <a:pt x="77" y="0"/>
                  <a:pt x="80" y="0"/>
                </a:cubicBezTo>
                <a:cubicBezTo>
                  <a:pt x="75" y="17"/>
                  <a:pt x="69" y="35"/>
                  <a:pt x="64" y="53"/>
                </a:cubicBezTo>
                <a:cubicBezTo>
                  <a:pt x="56" y="80"/>
                  <a:pt x="49" y="107"/>
                  <a:pt x="38" y="135"/>
                </a:cubicBezTo>
                <a:cubicBezTo>
                  <a:pt x="35" y="123"/>
                  <a:pt x="31" y="112"/>
                  <a:pt x="28" y="101"/>
                </a:cubicBezTo>
                <a:cubicBezTo>
                  <a:pt x="22" y="74"/>
                  <a:pt x="15" y="47"/>
                  <a:pt x="8" y="20"/>
                </a:cubicBezTo>
                <a:cubicBezTo>
                  <a:pt x="7" y="13"/>
                  <a:pt x="3" y="7"/>
                  <a:pt x="0" y="0"/>
                </a:cubicBezTo>
                <a:cubicBezTo>
                  <a:pt x="7" y="0"/>
                  <a:pt x="16" y="0"/>
                  <a:pt x="22" y="0"/>
                </a:cubicBezTo>
                <a:cubicBezTo>
                  <a:pt x="22" y="5"/>
                  <a:pt x="19" y="11"/>
                  <a:pt x="20" y="15"/>
                </a:cubicBezTo>
                <a:cubicBezTo>
                  <a:pt x="27" y="44"/>
                  <a:pt x="34" y="73"/>
                  <a:pt x="42" y="105"/>
                </a:cubicBezTo>
                <a:cubicBezTo>
                  <a:pt x="44" y="99"/>
                  <a:pt x="46" y="97"/>
                  <a:pt x="46" y="94"/>
                </a:cubicBezTo>
                <a:cubicBezTo>
                  <a:pt x="53" y="69"/>
                  <a:pt x="61" y="44"/>
                  <a:pt x="67" y="19"/>
                </a:cubicBezTo>
                <a:cubicBezTo>
                  <a:pt x="68" y="14"/>
                  <a:pt x="66" y="7"/>
                  <a:pt x="66" y="0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8" name="Freeform 52">
            <a:extLst>
              <a:ext uri="{FF2B5EF4-FFF2-40B4-BE49-F238E27FC236}">
                <a16:creationId xmlns:a16="http://schemas.microsoft.com/office/drawing/2014/main" id="{868F80AA-AB36-4C15-9949-21DB82D7D66B}"/>
              </a:ext>
            </a:extLst>
          </p:cNvPr>
          <p:cNvSpPr>
            <a:spLocks/>
          </p:cNvSpPr>
          <p:nvPr/>
        </p:nvSpPr>
        <p:spPr bwMode="auto">
          <a:xfrm>
            <a:off x="11058548" y="533518"/>
            <a:ext cx="34739" cy="60370"/>
          </a:xfrm>
          <a:custGeom>
            <a:avLst/>
            <a:gdLst>
              <a:gd name="T0" fmla="*/ 0 w 79"/>
              <a:gd name="T1" fmla="*/ 0 h 137"/>
              <a:gd name="T2" fmla="*/ 22 w 79"/>
              <a:gd name="T3" fmla="*/ 0 h 137"/>
              <a:gd name="T4" fmla="*/ 17 w 79"/>
              <a:gd name="T5" fmla="*/ 18 h 137"/>
              <a:gd name="T6" fmla="*/ 17 w 79"/>
              <a:gd name="T7" fmla="*/ 103 h 137"/>
              <a:gd name="T8" fmla="*/ 40 w 79"/>
              <a:gd name="T9" fmla="*/ 132 h 137"/>
              <a:gd name="T10" fmla="*/ 71 w 79"/>
              <a:gd name="T11" fmla="*/ 106 h 137"/>
              <a:gd name="T12" fmla="*/ 71 w 79"/>
              <a:gd name="T13" fmla="*/ 12 h 137"/>
              <a:gd name="T14" fmla="*/ 64 w 79"/>
              <a:gd name="T15" fmla="*/ 0 h 137"/>
              <a:gd name="T16" fmla="*/ 79 w 79"/>
              <a:gd name="T17" fmla="*/ 0 h 137"/>
              <a:gd name="T18" fmla="*/ 74 w 79"/>
              <a:gd name="T19" fmla="*/ 22 h 137"/>
              <a:gd name="T20" fmla="*/ 74 w 79"/>
              <a:gd name="T21" fmla="*/ 103 h 137"/>
              <a:gd name="T22" fmla="*/ 39 w 79"/>
              <a:gd name="T23" fmla="*/ 137 h 137"/>
              <a:gd name="T24" fmla="*/ 5 w 79"/>
              <a:gd name="T25" fmla="*/ 103 h 137"/>
              <a:gd name="T26" fmla="*/ 4 w 79"/>
              <a:gd name="T27" fmla="*/ 19 h 137"/>
              <a:gd name="T28" fmla="*/ 0 w 79"/>
              <a:gd name="T29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" h="137">
                <a:moveTo>
                  <a:pt x="0" y="0"/>
                </a:moveTo>
                <a:cubicBezTo>
                  <a:pt x="7" y="0"/>
                  <a:pt x="15" y="0"/>
                  <a:pt x="22" y="0"/>
                </a:cubicBezTo>
                <a:cubicBezTo>
                  <a:pt x="20" y="6"/>
                  <a:pt x="17" y="12"/>
                  <a:pt x="17" y="18"/>
                </a:cubicBezTo>
                <a:cubicBezTo>
                  <a:pt x="16" y="47"/>
                  <a:pt x="16" y="75"/>
                  <a:pt x="17" y="103"/>
                </a:cubicBezTo>
                <a:cubicBezTo>
                  <a:pt x="17" y="122"/>
                  <a:pt x="24" y="131"/>
                  <a:pt x="40" y="132"/>
                </a:cubicBezTo>
                <a:cubicBezTo>
                  <a:pt x="55" y="133"/>
                  <a:pt x="70" y="122"/>
                  <a:pt x="71" y="106"/>
                </a:cubicBezTo>
                <a:cubicBezTo>
                  <a:pt x="72" y="75"/>
                  <a:pt x="71" y="43"/>
                  <a:pt x="71" y="12"/>
                </a:cubicBezTo>
                <a:cubicBezTo>
                  <a:pt x="71" y="8"/>
                  <a:pt x="66" y="4"/>
                  <a:pt x="64" y="0"/>
                </a:cubicBezTo>
                <a:cubicBezTo>
                  <a:pt x="69" y="0"/>
                  <a:pt x="75" y="0"/>
                  <a:pt x="79" y="0"/>
                </a:cubicBezTo>
                <a:cubicBezTo>
                  <a:pt x="78" y="7"/>
                  <a:pt x="74" y="15"/>
                  <a:pt x="74" y="22"/>
                </a:cubicBezTo>
                <a:cubicBezTo>
                  <a:pt x="74" y="49"/>
                  <a:pt x="74" y="76"/>
                  <a:pt x="74" y="103"/>
                </a:cubicBezTo>
                <a:cubicBezTo>
                  <a:pt x="74" y="124"/>
                  <a:pt x="59" y="137"/>
                  <a:pt x="39" y="137"/>
                </a:cubicBezTo>
                <a:cubicBezTo>
                  <a:pt x="17" y="137"/>
                  <a:pt x="5" y="126"/>
                  <a:pt x="5" y="103"/>
                </a:cubicBezTo>
                <a:cubicBezTo>
                  <a:pt x="5" y="75"/>
                  <a:pt x="5" y="47"/>
                  <a:pt x="4" y="19"/>
                </a:cubicBezTo>
                <a:cubicBezTo>
                  <a:pt x="4" y="13"/>
                  <a:pt x="1" y="7"/>
                  <a:pt x="0" y="0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9" name="Freeform 53">
            <a:extLst>
              <a:ext uri="{FF2B5EF4-FFF2-40B4-BE49-F238E27FC236}">
                <a16:creationId xmlns:a16="http://schemas.microsoft.com/office/drawing/2014/main" id="{745D4EC6-ADC6-4D8B-AA33-C548CDF62F83}"/>
              </a:ext>
            </a:extLst>
          </p:cNvPr>
          <p:cNvSpPr>
            <a:spLocks/>
          </p:cNvSpPr>
          <p:nvPr/>
        </p:nvSpPr>
        <p:spPr bwMode="auto">
          <a:xfrm>
            <a:off x="11708843" y="533518"/>
            <a:ext cx="38552" cy="59099"/>
          </a:xfrm>
          <a:custGeom>
            <a:avLst/>
            <a:gdLst>
              <a:gd name="T0" fmla="*/ 88 w 88"/>
              <a:gd name="T1" fmla="*/ 27 h 134"/>
              <a:gd name="T2" fmla="*/ 50 w 88"/>
              <a:gd name="T3" fmla="*/ 6 h 134"/>
              <a:gd name="T4" fmla="*/ 50 w 88"/>
              <a:gd name="T5" fmla="*/ 89 h 134"/>
              <a:gd name="T6" fmla="*/ 51 w 88"/>
              <a:gd name="T7" fmla="*/ 118 h 134"/>
              <a:gd name="T8" fmla="*/ 57 w 88"/>
              <a:gd name="T9" fmla="*/ 134 h 134"/>
              <a:gd name="T10" fmla="*/ 31 w 88"/>
              <a:gd name="T11" fmla="*/ 134 h 134"/>
              <a:gd name="T12" fmla="*/ 38 w 88"/>
              <a:gd name="T13" fmla="*/ 115 h 134"/>
              <a:gd name="T14" fmla="*/ 38 w 88"/>
              <a:gd name="T15" fmla="*/ 20 h 134"/>
              <a:gd name="T16" fmla="*/ 33 w 88"/>
              <a:gd name="T17" fmla="*/ 6 h 134"/>
              <a:gd name="T18" fmla="*/ 12 w 88"/>
              <a:gd name="T19" fmla="*/ 13 h 134"/>
              <a:gd name="T20" fmla="*/ 0 w 88"/>
              <a:gd name="T21" fmla="*/ 28 h 134"/>
              <a:gd name="T22" fmla="*/ 7 w 88"/>
              <a:gd name="T23" fmla="*/ 0 h 134"/>
              <a:gd name="T24" fmla="*/ 82 w 88"/>
              <a:gd name="T25" fmla="*/ 0 h 134"/>
              <a:gd name="T26" fmla="*/ 88 w 88"/>
              <a:gd name="T27" fmla="*/ 27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8" h="134">
                <a:moveTo>
                  <a:pt x="88" y="27"/>
                </a:moveTo>
                <a:cubicBezTo>
                  <a:pt x="73" y="3"/>
                  <a:pt x="73" y="3"/>
                  <a:pt x="50" y="6"/>
                </a:cubicBezTo>
                <a:cubicBezTo>
                  <a:pt x="50" y="34"/>
                  <a:pt x="50" y="61"/>
                  <a:pt x="50" y="89"/>
                </a:cubicBezTo>
                <a:cubicBezTo>
                  <a:pt x="50" y="99"/>
                  <a:pt x="50" y="108"/>
                  <a:pt x="51" y="118"/>
                </a:cubicBezTo>
                <a:cubicBezTo>
                  <a:pt x="51" y="123"/>
                  <a:pt x="55" y="129"/>
                  <a:pt x="57" y="134"/>
                </a:cubicBezTo>
                <a:cubicBezTo>
                  <a:pt x="50" y="134"/>
                  <a:pt x="39" y="134"/>
                  <a:pt x="31" y="134"/>
                </a:cubicBezTo>
                <a:cubicBezTo>
                  <a:pt x="33" y="129"/>
                  <a:pt x="38" y="122"/>
                  <a:pt x="38" y="115"/>
                </a:cubicBezTo>
                <a:cubicBezTo>
                  <a:pt x="39" y="84"/>
                  <a:pt x="39" y="52"/>
                  <a:pt x="38" y="20"/>
                </a:cubicBezTo>
                <a:cubicBezTo>
                  <a:pt x="38" y="15"/>
                  <a:pt x="34" y="5"/>
                  <a:pt x="33" y="6"/>
                </a:cubicBezTo>
                <a:cubicBezTo>
                  <a:pt x="25" y="6"/>
                  <a:pt x="17" y="9"/>
                  <a:pt x="12" y="13"/>
                </a:cubicBezTo>
                <a:cubicBezTo>
                  <a:pt x="7" y="16"/>
                  <a:pt x="6" y="23"/>
                  <a:pt x="0" y="28"/>
                </a:cubicBezTo>
                <a:cubicBezTo>
                  <a:pt x="2" y="19"/>
                  <a:pt x="4" y="10"/>
                  <a:pt x="7" y="0"/>
                </a:cubicBezTo>
                <a:cubicBezTo>
                  <a:pt x="32" y="0"/>
                  <a:pt x="56" y="0"/>
                  <a:pt x="82" y="0"/>
                </a:cubicBezTo>
                <a:cubicBezTo>
                  <a:pt x="84" y="9"/>
                  <a:pt x="86" y="18"/>
                  <a:pt x="88" y="27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0" name="Freeform 54">
            <a:extLst>
              <a:ext uri="{FF2B5EF4-FFF2-40B4-BE49-F238E27FC236}">
                <a16:creationId xmlns:a16="http://schemas.microsoft.com/office/drawing/2014/main" id="{F8F41FEE-093F-4C4C-ABFC-585D6D9ACA3B}"/>
              </a:ext>
            </a:extLst>
          </p:cNvPr>
          <p:cNvSpPr>
            <a:spLocks/>
          </p:cNvSpPr>
          <p:nvPr/>
        </p:nvSpPr>
        <p:spPr bwMode="auto">
          <a:xfrm>
            <a:off x="11757563" y="533518"/>
            <a:ext cx="36645" cy="59522"/>
          </a:xfrm>
          <a:custGeom>
            <a:avLst/>
            <a:gdLst>
              <a:gd name="T0" fmla="*/ 62 w 83"/>
              <a:gd name="T1" fmla="*/ 135 h 135"/>
              <a:gd name="T2" fmla="*/ 28 w 83"/>
              <a:gd name="T3" fmla="*/ 135 h 135"/>
              <a:gd name="T4" fmla="*/ 36 w 83"/>
              <a:gd name="T5" fmla="*/ 115 h 135"/>
              <a:gd name="T6" fmla="*/ 0 w 83"/>
              <a:gd name="T7" fmla="*/ 0 h 135"/>
              <a:gd name="T8" fmla="*/ 21 w 83"/>
              <a:gd name="T9" fmla="*/ 0 h 135"/>
              <a:gd name="T10" fmla="*/ 43 w 83"/>
              <a:gd name="T11" fmla="*/ 71 h 135"/>
              <a:gd name="T12" fmla="*/ 63 w 83"/>
              <a:gd name="T13" fmla="*/ 0 h 135"/>
              <a:gd name="T14" fmla="*/ 83 w 83"/>
              <a:gd name="T15" fmla="*/ 0 h 135"/>
              <a:gd name="T16" fmla="*/ 62 w 83"/>
              <a:gd name="T17" fmla="*/ 135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" h="135">
                <a:moveTo>
                  <a:pt x="62" y="135"/>
                </a:moveTo>
                <a:cubicBezTo>
                  <a:pt x="47" y="135"/>
                  <a:pt x="36" y="135"/>
                  <a:pt x="28" y="135"/>
                </a:cubicBezTo>
                <a:cubicBezTo>
                  <a:pt x="31" y="129"/>
                  <a:pt x="35" y="122"/>
                  <a:pt x="36" y="115"/>
                </a:cubicBezTo>
                <a:cubicBezTo>
                  <a:pt x="37" y="86"/>
                  <a:pt x="17" y="24"/>
                  <a:pt x="0" y="0"/>
                </a:cubicBezTo>
                <a:cubicBezTo>
                  <a:pt x="8" y="0"/>
                  <a:pt x="17" y="0"/>
                  <a:pt x="21" y="0"/>
                </a:cubicBezTo>
                <a:cubicBezTo>
                  <a:pt x="20" y="27"/>
                  <a:pt x="35" y="48"/>
                  <a:pt x="43" y="71"/>
                </a:cubicBezTo>
                <a:cubicBezTo>
                  <a:pt x="51" y="48"/>
                  <a:pt x="69" y="28"/>
                  <a:pt x="63" y="0"/>
                </a:cubicBezTo>
                <a:cubicBezTo>
                  <a:pt x="68" y="0"/>
                  <a:pt x="76" y="0"/>
                  <a:pt x="83" y="0"/>
                </a:cubicBezTo>
                <a:cubicBezTo>
                  <a:pt x="51" y="35"/>
                  <a:pt x="34" y="124"/>
                  <a:pt x="62" y="135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1" name="Freeform 55">
            <a:extLst>
              <a:ext uri="{FF2B5EF4-FFF2-40B4-BE49-F238E27FC236}">
                <a16:creationId xmlns:a16="http://schemas.microsoft.com/office/drawing/2014/main" id="{52E57B61-95FF-44B9-8294-E4F279B45F4A}"/>
              </a:ext>
            </a:extLst>
          </p:cNvPr>
          <p:cNvSpPr>
            <a:spLocks/>
          </p:cNvSpPr>
          <p:nvPr/>
        </p:nvSpPr>
        <p:spPr bwMode="auto">
          <a:xfrm>
            <a:off x="11668385" y="533518"/>
            <a:ext cx="27113" cy="59099"/>
          </a:xfrm>
          <a:custGeom>
            <a:avLst/>
            <a:gdLst>
              <a:gd name="T0" fmla="*/ 0 w 62"/>
              <a:gd name="T1" fmla="*/ 132 h 134"/>
              <a:gd name="T2" fmla="*/ 10 w 62"/>
              <a:gd name="T3" fmla="*/ 132 h 134"/>
              <a:gd name="T4" fmla="*/ 23 w 62"/>
              <a:gd name="T5" fmla="*/ 119 h 134"/>
              <a:gd name="T6" fmla="*/ 23 w 62"/>
              <a:gd name="T7" fmla="*/ 18 h 134"/>
              <a:gd name="T8" fmla="*/ 8 w 62"/>
              <a:gd name="T9" fmla="*/ 2 h 134"/>
              <a:gd name="T10" fmla="*/ 0 w 62"/>
              <a:gd name="T11" fmla="*/ 0 h 134"/>
              <a:gd name="T12" fmla="*/ 58 w 62"/>
              <a:gd name="T13" fmla="*/ 0 h 134"/>
              <a:gd name="T14" fmla="*/ 58 w 62"/>
              <a:gd name="T15" fmla="*/ 2 h 134"/>
              <a:gd name="T16" fmla="*/ 52 w 62"/>
              <a:gd name="T17" fmla="*/ 2 h 134"/>
              <a:gd name="T18" fmla="*/ 34 w 62"/>
              <a:gd name="T19" fmla="*/ 22 h 134"/>
              <a:gd name="T20" fmla="*/ 34 w 62"/>
              <a:gd name="T21" fmla="*/ 104 h 134"/>
              <a:gd name="T22" fmla="*/ 62 w 62"/>
              <a:gd name="T23" fmla="*/ 134 h 134"/>
              <a:gd name="T24" fmla="*/ 0 w 62"/>
              <a:gd name="T25" fmla="*/ 134 h 134"/>
              <a:gd name="T26" fmla="*/ 0 w 62"/>
              <a:gd name="T27" fmla="*/ 132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2" h="134">
                <a:moveTo>
                  <a:pt x="0" y="132"/>
                </a:moveTo>
                <a:cubicBezTo>
                  <a:pt x="3" y="132"/>
                  <a:pt x="7" y="132"/>
                  <a:pt x="10" y="132"/>
                </a:cubicBezTo>
                <a:cubicBezTo>
                  <a:pt x="20" y="133"/>
                  <a:pt x="23" y="128"/>
                  <a:pt x="23" y="119"/>
                </a:cubicBezTo>
                <a:cubicBezTo>
                  <a:pt x="23" y="85"/>
                  <a:pt x="23" y="52"/>
                  <a:pt x="23" y="18"/>
                </a:cubicBezTo>
                <a:cubicBezTo>
                  <a:pt x="24" y="7"/>
                  <a:pt x="20" y="1"/>
                  <a:pt x="8" y="2"/>
                </a:cubicBezTo>
                <a:cubicBezTo>
                  <a:pt x="5" y="3"/>
                  <a:pt x="2" y="2"/>
                  <a:pt x="0" y="0"/>
                </a:cubicBezTo>
                <a:cubicBezTo>
                  <a:pt x="19" y="0"/>
                  <a:pt x="38" y="0"/>
                  <a:pt x="58" y="0"/>
                </a:cubicBezTo>
                <a:cubicBezTo>
                  <a:pt x="58" y="1"/>
                  <a:pt x="58" y="1"/>
                  <a:pt x="58" y="2"/>
                </a:cubicBezTo>
                <a:cubicBezTo>
                  <a:pt x="56" y="2"/>
                  <a:pt x="54" y="3"/>
                  <a:pt x="52" y="2"/>
                </a:cubicBezTo>
                <a:cubicBezTo>
                  <a:pt x="37" y="0"/>
                  <a:pt x="34" y="8"/>
                  <a:pt x="34" y="22"/>
                </a:cubicBezTo>
                <a:cubicBezTo>
                  <a:pt x="35" y="49"/>
                  <a:pt x="34" y="77"/>
                  <a:pt x="34" y="104"/>
                </a:cubicBezTo>
                <a:cubicBezTo>
                  <a:pt x="34" y="130"/>
                  <a:pt x="34" y="130"/>
                  <a:pt x="62" y="134"/>
                </a:cubicBezTo>
                <a:cubicBezTo>
                  <a:pt x="38" y="134"/>
                  <a:pt x="19" y="134"/>
                  <a:pt x="0" y="134"/>
                </a:cubicBezTo>
                <a:cubicBezTo>
                  <a:pt x="0" y="134"/>
                  <a:pt x="0" y="133"/>
                  <a:pt x="0" y="132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2" name="Freeform 56">
            <a:extLst>
              <a:ext uri="{FF2B5EF4-FFF2-40B4-BE49-F238E27FC236}">
                <a16:creationId xmlns:a16="http://schemas.microsoft.com/office/drawing/2014/main" id="{D6F751C4-70EB-4F8E-A251-E208C649E4E8}"/>
              </a:ext>
            </a:extLst>
          </p:cNvPr>
          <p:cNvSpPr>
            <a:spLocks/>
          </p:cNvSpPr>
          <p:nvPr/>
        </p:nvSpPr>
        <p:spPr bwMode="auto">
          <a:xfrm>
            <a:off x="11430297" y="533518"/>
            <a:ext cx="24571" cy="59522"/>
          </a:xfrm>
          <a:custGeom>
            <a:avLst/>
            <a:gdLst>
              <a:gd name="T0" fmla="*/ 56 w 56"/>
              <a:gd name="T1" fmla="*/ 135 h 135"/>
              <a:gd name="T2" fmla="*/ 0 w 56"/>
              <a:gd name="T3" fmla="*/ 135 h 135"/>
              <a:gd name="T4" fmla="*/ 2 w 56"/>
              <a:gd name="T5" fmla="*/ 132 h 135"/>
              <a:gd name="T6" fmla="*/ 24 w 56"/>
              <a:gd name="T7" fmla="*/ 110 h 135"/>
              <a:gd name="T8" fmla="*/ 24 w 56"/>
              <a:gd name="T9" fmla="*/ 27 h 135"/>
              <a:gd name="T10" fmla="*/ 1 w 56"/>
              <a:gd name="T11" fmla="*/ 0 h 135"/>
              <a:gd name="T12" fmla="*/ 28 w 56"/>
              <a:gd name="T13" fmla="*/ 0 h 135"/>
              <a:gd name="T14" fmla="*/ 56 w 56"/>
              <a:gd name="T15" fmla="*/ 0 h 135"/>
              <a:gd name="T16" fmla="*/ 35 w 56"/>
              <a:gd name="T17" fmla="*/ 27 h 135"/>
              <a:gd name="T18" fmla="*/ 35 w 56"/>
              <a:gd name="T19" fmla="*/ 109 h 135"/>
              <a:gd name="T20" fmla="*/ 56 w 56"/>
              <a:gd name="T21" fmla="*/ 135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6" h="135">
                <a:moveTo>
                  <a:pt x="56" y="135"/>
                </a:moveTo>
                <a:cubicBezTo>
                  <a:pt x="37" y="135"/>
                  <a:pt x="19" y="135"/>
                  <a:pt x="0" y="135"/>
                </a:cubicBezTo>
                <a:cubicBezTo>
                  <a:pt x="1" y="133"/>
                  <a:pt x="2" y="132"/>
                  <a:pt x="2" y="132"/>
                </a:cubicBezTo>
                <a:cubicBezTo>
                  <a:pt x="24" y="133"/>
                  <a:pt x="24" y="133"/>
                  <a:pt x="24" y="110"/>
                </a:cubicBezTo>
                <a:cubicBezTo>
                  <a:pt x="24" y="82"/>
                  <a:pt x="24" y="55"/>
                  <a:pt x="24" y="27"/>
                </a:cubicBezTo>
                <a:cubicBezTo>
                  <a:pt x="24" y="4"/>
                  <a:pt x="24" y="4"/>
                  <a:pt x="1" y="0"/>
                </a:cubicBezTo>
                <a:cubicBezTo>
                  <a:pt x="10" y="0"/>
                  <a:pt x="19" y="0"/>
                  <a:pt x="28" y="0"/>
                </a:cubicBezTo>
                <a:cubicBezTo>
                  <a:pt x="37" y="0"/>
                  <a:pt x="47" y="0"/>
                  <a:pt x="56" y="0"/>
                </a:cubicBezTo>
                <a:cubicBezTo>
                  <a:pt x="35" y="5"/>
                  <a:pt x="35" y="5"/>
                  <a:pt x="35" y="27"/>
                </a:cubicBezTo>
                <a:cubicBezTo>
                  <a:pt x="35" y="54"/>
                  <a:pt x="35" y="82"/>
                  <a:pt x="35" y="109"/>
                </a:cubicBezTo>
                <a:cubicBezTo>
                  <a:pt x="35" y="131"/>
                  <a:pt x="35" y="131"/>
                  <a:pt x="56" y="135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3" name="Freeform 57">
            <a:extLst>
              <a:ext uri="{FF2B5EF4-FFF2-40B4-BE49-F238E27FC236}">
                <a16:creationId xmlns:a16="http://schemas.microsoft.com/office/drawing/2014/main" id="{B0FF765A-BF2A-4B09-A712-E73108181748}"/>
              </a:ext>
            </a:extLst>
          </p:cNvPr>
          <p:cNvSpPr>
            <a:spLocks/>
          </p:cNvSpPr>
          <p:nvPr/>
        </p:nvSpPr>
        <p:spPr bwMode="auto">
          <a:xfrm>
            <a:off x="11648474" y="330380"/>
            <a:ext cx="12709" cy="45330"/>
          </a:xfrm>
          <a:custGeom>
            <a:avLst/>
            <a:gdLst>
              <a:gd name="T0" fmla="*/ 29 w 29"/>
              <a:gd name="T1" fmla="*/ 0 h 103"/>
              <a:gd name="T2" fmla="*/ 25 w 29"/>
              <a:gd name="T3" fmla="*/ 47 h 103"/>
              <a:gd name="T4" fmla="*/ 23 w 29"/>
              <a:gd name="T5" fmla="*/ 82 h 103"/>
              <a:gd name="T6" fmla="*/ 0 w 29"/>
              <a:gd name="T7" fmla="*/ 100 h 103"/>
              <a:gd name="T8" fmla="*/ 29 w 29"/>
              <a:gd name="T9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103">
                <a:moveTo>
                  <a:pt x="29" y="0"/>
                </a:moveTo>
                <a:cubicBezTo>
                  <a:pt x="27" y="18"/>
                  <a:pt x="26" y="32"/>
                  <a:pt x="25" y="47"/>
                </a:cubicBezTo>
                <a:cubicBezTo>
                  <a:pt x="24" y="59"/>
                  <a:pt x="23" y="71"/>
                  <a:pt x="23" y="82"/>
                </a:cubicBezTo>
                <a:cubicBezTo>
                  <a:pt x="22" y="101"/>
                  <a:pt x="21" y="103"/>
                  <a:pt x="0" y="100"/>
                </a:cubicBezTo>
                <a:cubicBezTo>
                  <a:pt x="0" y="65"/>
                  <a:pt x="0" y="30"/>
                  <a:pt x="29" y="0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4" name="Freeform 58">
            <a:extLst>
              <a:ext uri="{FF2B5EF4-FFF2-40B4-BE49-F238E27FC236}">
                <a16:creationId xmlns:a16="http://schemas.microsoft.com/office/drawing/2014/main" id="{26E0E8E4-230D-4466-9E93-A64C44816D37}"/>
              </a:ext>
            </a:extLst>
          </p:cNvPr>
          <p:cNvSpPr>
            <a:spLocks/>
          </p:cNvSpPr>
          <p:nvPr/>
        </p:nvSpPr>
        <p:spPr bwMode="auto">
          <a:xfrm>
            <a:off x="11690203" y="252005"/>
            <a:ext cx="18217" cy="24571"/>
          </a:xfrm>
          <a:custGeom>
            <a:avLst/>
            <a:gdLst>
              <a:gd name="T0" fmla="*/ 0 w 41"/>
              <a:gd name="T1" fmla="*/ 56 h 56"/>
              <a:gd name="T2" fmla="*/ 0 w 41"/>
              <a:gd name="T3" fmla="*/ 18 h 56"/>
              <a:gd name="T4" fmla="*/ 20 w 41"/>
              <a:gd name="T5" fmla="*/ 9 h 56"/>
              <a:gd name="T6" fmla="*/ 41 w 41"/>
              <a:gd name="T7" fmla="*/ 31 h 56"/>
              <a:gd name="T8" fmla="*/ 18 w 41"/>
              <a:gd name="T9" fmla="*/ 49 h 56"/>
              <a:gd name="T10" fmla="*/ 0 w 41"/>
              <a:gd name="T11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" h="56">
                <a:moveTo>
                  <a:pt x="0" y="56"/>
                </a:moveTo>
                <a:cubicBezTo>
                  <a:pt x="0" y="42"/>
                  <a:pt x="0" y="30"/>
                  <a:pt x="0" y="18"/>
                </a:cubicBezTo>
                <a:cubicBezTo>
                  <a:pt x="1" y="4"/>
                  <a:pt x="9" y="0"/>
                  <a:pt x="20" y="9"/>
                </a:cubicBezTo>
                <a:cubicBezTo>
                  <a:pt x="28" y="15"/>
                  <a:pt x="34" y="24"/>
                  <a:pt x="41" y="31"/>
                </a:cubicBezTo>
                <a:cubicBezTo>
                  <a:pt x="33" y="37"/>
                  <a:pt x="26" y="44"/>
                  <a:pt x="18" y="49"/>
                </a:cubicBezTo>
                <a:cubicBezTo>
                  <a:pt x="13" y="52"/>
                  <a:pt x="7" y="53"/>
                  <a:pt x="0" y="56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5" name="Freeform 59">
            <a:extLst>
              <a:ext uri="{FF2B5EF4-FFF2-40B4-BE49-F238E27FC236}">
                <a16:creationId xmlns:a16="http://schemas.microsoft.com/office/drawing/2014/main" id="{914E474F-3726-4475-A45F-782F880D65EA}"/>
              </a:ext>
            </a:extLst>
          </p:cNvPr>
          <p:cNvSpPr>
            <a:spLocks noEditPoints="1"/>
          </p:cNvSpPr>
          <p:nvPr/>
        </p:nvSpPr>
        <p:spPr bwMode="auto">
          <a:xfrm>
            <a:off x="10585548" y="235271"/>
            <a:ext cx="287020" cy="287444"/>
          </a:xfrm>
          <a:custGeom>
            <a:avLst/>
            <a:gdLst>
              <a:gd name="T0" fmla="*/ 328 w 652"/>
              <a:gd name="T1" fmla="*/ 1 h 653"/>
              <a:gd name="T2" fmla="*/ 323 w 652"/>
              <a:gd name="T3" fmla="*/ 652 h 653"/>
              <a:gd name="T4" fmla="*/ 349 w 652"/>
              <a:gd name="T5" fmla="*/ 237 h 653"/>
              <a:gd name="T6" fmla="*/ 304 w 652"/>
              <a:gd name="T7" fmla="*/ 430 h 653"/>
              <a:gd name="T8" fmla="*/ 316 w 652"/>
              <a:gd name="T9" fmla="*/ 630 h 653"/>
              <a:gd name="T10" fmla="*/ 345 w 652"/>
              <a:gd name="T11" fmla="*/ 21 h 653"/>
              <a:gd name="T12" fmla="*/ 335 w 652"/>
              <a:gd name="T13" fmla="*/ 106 h 653"/>
              <a:gd name="T14" fmla="*/ 500 w 652"/>
              <a:gd name="T15" fmla="*/ 112 h 653"/>
              <a:gd name="T16" fmla="*/ 551 w 652"/>
              <a:gd name="T17" fmla="*/ 133 h 653"/>
              <a:gd name="T18" fmla="*/ 382 w 652"/>
              <a:gd name="T19" fmla="*/ 161 h 653"/>
              <a:gd name="T20" fmla="*/ 354 w 652"/>
              <a:gd name="T21" fmla="*/ 222 h 653"/>
              <a:gd name="T22" fmla="*/ 417 w 652"/>
              <a:gd name="T23" fmla="*/ 173 h 653"/>
              <a:gd name="T24" fmla="*/ 547 w 652"/>
              <a:gd name="T25" fmla="*/ 201 h 653"/>
              <a:gd name="T26" fmla="*/ 411 w 652"/>
              <a:gd name="T27" fmla="*/ 263 h 653"/>
              <a:gd name="T28" fmla="*/ 49 w 652"/>
              <a:gd name="T29" fmla="*/ 459 h 653"/>
              <a:gd name="T30" fmla="*/ 103 w 652"/>
              <a:gd name="T31" fmla="*/ 419 h 653"/>
              <a:gd name="T32" fmla="*/ 230 w 652"/>
              <a:gd name="T33" fmla="*/ 425 h 653"/>
              <a:gd name="T34" fmla="*/ 266 w 652"/>
              <a:gd name="T35" fmla="*/ 390 h 653"/>
              <a:gd name="T36" fmla="*/ 302 w 652"/>
              <a:gd name="T37" fmla="*/ 243 h 653"/>
              <a:gd name="T38" fmla="*/ 252 w 652"/>
              <a:gd name="T39" fmla="*/ 302 h 653"/>
              <a:gd name="T40" fmla="*/ 199 w 652"/>
              <a:gd name="T41" fmla="*/ 396 h 653"/>
              <a:gd name="T42" fmla="*/ 53 w 652"/>
              <a:gd name="T43" fmla="*/ 329 h 653"/>
              <a:gd name="T44" fmla="*/ 170 w 652"/>
              <a:gd name="T45" fmla="*/ 150 h 653"/>
              <a:gd name="T46" fmla="*/ 243 w 652"/>
              <a:gd name="T47" fmla="*/ 227 h 653"/>
              <a:gd name="T48" fmla="*/ 285 w 652"/>
              <a:gd name="T49" fmla="*/ 200 h 653"/>
              <a:gd name="T50" fmla="*/ 288 w 652"/>
              <a:gd name="T51" fmla="*/ 161 h 653"/>
              <a:gd name="T52" fmla="*/ 262 w 652"/>
              <a:gd name="T53" fmla="*/ 130 h 653"/>
              <a:gd name="T54" fmla="*/ 321 w 652"/>
              <a:gd name="T55" fmla="*/ 19 h 653"/>
              <a:gd name="T56" fmla="*/ 49 w 652"/>
              <a:gd name="T57" fmla="*/ 459 h 653"/>
              <a:gd name="T58" fmla="*/ 301 w 652"/>
              <a:gd name="T59" fmla="*/ 626 h 653"/>
              <a:gd name="T60" fmla="*/ 266 w 652"/>
              <a:gd name="T61" fmla="*/ 478 h 653"/>
              <a:gd name="T62" fmla="*/ 226 w 652"/>
              <a:gd name="T63" fmla="*/ 469 h 653"/>
              <a:gd name="T64" fmla="*/ 101 w 652"/>
              <a:gd name="T65" fmla="*/ 303 h 653"/>
              <a:gd name="T66" fmla="*/ 166 w 652"/>
              <a:gd name="T67" fmla="*/ 349 h 653"/>
              <a:gd name="T68" fmla="*/ 199 w 652"/>
              <a:gd name="T69" fmla="*/ 306 h 653"/>
              <a:gd name="T70" fmla="*/ 101 w 652"/>
              <a:gd name="T71" fmla="*/ 303 h 653"/>
              <a:gd name="T72" fmla="*/ 143 w 652"/>
              <a:gd name="T73" fmla="*/ 208 h 653"/>
              <a:gd name="T74" fmla="*/ 95 w 652"/>
              <a:gd name="T75" fmla="*/ 243 h 653"/>
              <a:gd name="T76" fmla="*/ 191 w 652"/>
              <a:gd name="T77" fmla="*/ 252 h 653"/>
              <a:gd name="T78" fmla="*/ 494 w 652"/>
              <a:gd name="T79" fmla="*/ 216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52" h="653">
                <a:moveTo>
                  <a:pt x="1" y="325"/>
                </a:moveTo>
                <a:cubicBezTo>
                  <a:pt x="0" y="145"/>
                  <a:pt x="153" y="0"/>
                  <a:pt x="328" y="1"/>
                </a:cubicBezTo>
                <a:cubicBezTo>
                  <a:pt x="503" y="3"/>
                  <a:pt x="652" y="149"/>
                  <a:pt x="651" y="327"/>
                </a:cubicBezTo>
                <a:cubicBezTo>
                  <a:pt x="650" y="505"/>
                  <a:pt x="506" y="653"/>
                  <a:pt x="323" y="652"/>
                </a:cubicBezTo>
                <a:cubicBezTo>
                  <a:pt x="140" y="650"/>
                  <a:pt x="0" y="500"/>
                  <a:pt x="1" y="325"/>
                </a:cubicBezTo>
                <a:close/>
                <a:moveTo>
                  <a:pt x="349" y="237"/>
                </a:moveTo>
                <a:cubicBezTo>
                  <a:pt x="341" y="264"/>
                  <a:pt x="333" y="287"/>
                  <a:pt x="326" y="311"/>
                </a:cubicBezTo>
                <a:cubicBezTo>
                  <a:pt x="315" y="350"/>
                  <a:pt x="302" y="388"/>
                  <a:pt x="304" y="430"/>
                </a:cubicBezTo>
                <a:cubicBezTo>
                  <a:pt x="307" y="483"/>
                  <a:pt x="309" y="536"/>
                  <a:pt x="320" y="589"/>
                </a:cubicBezTo>
                <a:cubicBezTo>
                  <a:pt x="323" y="603"/>
                  <a:pt x="329" y="617"/>
                  <a:pt x="316" y="630"/>
                </a:cubicBezTo>
                <a:cubicBezTo>
                  <a:pt x="465" y="636"/>
                  <a:pt x="613" y="527"/>
                  <a:pt x="628" y="357"/>
                </a:cubicBezTo>
                <a:cubicBezTo>
                  <a:pt x="646" y="156"/>
                  <a:pt x="489" y="26"/>
                  <a:pt x="345" y="21"/>
                </a:cubicBezTo>
                <a:cubicBezTo>
                  <a:pt x="345" y="28"/>
                  <a:pt x="346" y="35"/>
                  <a:pt x="345" y="42"/>
                </a:cubicBezTo>
                <a:cubicBezTo>
                  <a:pt x="342" y="63"/>
                  <a:pt x="338" y="85"/>
                  <a:pt x="335" y="106"/>
                </a:cubicBezTo>
                <a:cubicBezTo>
                  <a:pt x="333" y="118"/>
                  <a:pt x="339" y="125"/>
                  <a:pt x="350" y="122"/>
                </a:cubicBezTo>
                <a:cubicBezTo>
                  <a:pt x="399" y="108"/>
                  <a:pt x="450" y="113"/>
                  <a:pt x="500" y="112"/>
                </a:cubicBezTo>
                <a:cubicBezTo>
                  <a:pt x="515" y="111"/>
                  <a:pt x="530" y="119"/>
                  <a:pt x="544" y="124"/>
                </a:cubicBezTo>
                <a:cubicBezTo>
                  <a:pt x="547" y="125"/>
                  <a:pt x="550" y="129"/>
                  <a:pt x="551" y="133"/>
                </a:cubicBezTo>
                <a:cubicBezTo>
                  <a:pt x="555" y="151"/>
                  <a:pt x="548" y="160"/>
                  <a:pt x="529" y="161"/>
                </a:cubicBezTo>
                <a:cubicBezTo>
                  <a:pt x="480" y="161"/>
                  <a:pt x="431" y="160"/>
                  <a:pt x="382" y="161"/>
                </a:cubicBezTo>
                <a:cubicBezTo>
                  <a:pt x="369" y="161"/>
                  <a:pt x="354" y="164"/>
                  <a:pt x="345" y="171"/>
                </a:cubicBezTo>
                <a:cubicBezTo>
                  <a:pt x="332" y="180"/>
                  <a:pt x="339" y="211"/>
                  <a:pt x="354" y="222"/>
                </a:cubicBezTo>
                <a:cubicBezTo>
                  <a:pt x="355" y="220"/>
                  <a:pt x="356" y="218"/>
                  <a:pt x="357" y="216"/>
                </a:cubicBezTo>
                <a:cubicBezTo>
                  <a:pt x="368" y="190"/>
                  <a:pt x="385" y="172"/>
                  <a:pt x="417" y="173"/>
                </a:cubicBezTo>
                <a:cubicBezTo>
                  <a:pt x="451" y="174"/>
                  <a:pt x="486" y="174"/>
                  <a:pt x="521" y="176"/>
                </a:cubicBezTo>
                <a:cubicBezTo>
                  <a:pt x="535" y="177"/>
                  <a:pt x="545" y="188"/>
                  <a:pt x="547" y="201"/>
                </a:cubicBezTo>
                <a:cubicBezTo>
                  <a:pt x="553" y="234"/>
                  <a:pt x="539" y="253"/>
                  <a:pt x="506" y="256"/>
                </a:cubicBezTo>
                <a:cubicBezTo>
                  <a:pt x="474" y="259"/>
                  <a:pt x="442" y="261"/>
                  <a:pt x="411" y="263"/>
                </a:cubicBezTo>
                <a:cubicBezTo>
                  <a:pt x="387" y="264"/>
                  <a:pt x="368" y="256"/>
                  <a:pt x="349" y="237"/>
                </a:cubicBezTo>
                <a:close/>
                <a:moveTo>
                  <a:pt x="49" y="459"/>
                </a:moveTo>
                <a:cubicBezTo>
                  <a:pt x="57" y="449"/>
                  <a:pt x="62" y="442"/>
                  <a:pt x="67" y="435"/>
                </a:cubicBezTo>
                <a:cubicBezTo>
                  <a:pt x="76" y="422"/>
                  <a:pt x="87" y="416"/>
                  <a:pt x="103" y="419"/>
                </a:cubicBezTo>
                <a:cubicBezTo>
                  <a:pt x="117" y="421"/>
                  <a:pt x="132" y="422"/>
                  <a:pt x="146" y="422"/>
                </a:cubicBezTo>
                <a:cubicBezTo>
                  <a:pt x="174" y="423"/>
                  <a:pt x="202" y="423"/>
                  <a:pt x="230" y="425"/>
                </a:cubicBezTo>
                <a:cubicBezTo>
                  <a:pt x="263" y="426"/>
                  <a:pt x="265" y="425"/>
                  <a:pt x="266" y="393"/>
                </a:cubicBezTo>
                <a:cubicBezTo>
                  <a:pt x="266" y="392"/>
                  <a:pt x="266" y="391"/>
                  <a:pt x="266" y="390"/>
                </a:cubicBezTo>
                <a:cubicBezTo>
                  <a:pt x="270" y="344"/>
                  <a:pt x="278" y="300"/>
                  <a:pt x="298" y="259"/>
                </a:cubicBezTo>
                <a:cubicBezTo>
                  <a:pt x="301" y="254"/>
                  <a:pt x="301" y="248"/>
                  <a:pt x="302" y="243"/>
                </a:cubicBezTo>
                <a:cubicBezTo>
                  <a:pt x="300" y="242"/>
                  <a:pt x="299" y="241"/>
                  <a:pt x="297" y="240"/>
                </a:cubicBezTo>
                <a:cubicBezTo>
                  <a:pt x="281" y="261"/>
                  <a:pt x="266" y="281"/>
                  <a:pt x="252" y="302"/>
                </a:cubicBezTo>
                <a:cubicBezTo>
                  <a:pt x="247" y="309"/>
                  <a:pt x="245" y="320"/>
                  <a:pt x="246" y="329"/>
                </a:cubicBezTo>
                <a:cubicBezTo>
                  <a:pt x="249" y="362"/>
                  <a:pt x="232" y="390"/>
                  <a:pt x="199" y="396"/>
                </a:cubicBezTo>
                <a:cubicBezTo>
                  <a:pt x="167" y="402"/>
                  <a:pt x="135" y="404"/>
                  <a:pt x="102" y="392"/>
                </a:cubicBezTo>
                <a:cubicBezTo>
                  <a:pt x="72" y="380"/>
                  <a:pt x="56" y="360"/>
                  <a:pt x="53" y="329"/>
                </a:cubicBezTo>
                <a:cubicBezTo>
                  <a:pt x="51" y="303"/>
                  <a:pt x="51" y="277"/>
                  <a:pt x="50" y="251"/>
                </a:cubicBezTo>
                <a:cubicBezTo>
                  <a:pt x="50" y="191"/>
                  <a:pt x="111" y="139"/>
                  <a:pt x="170" y="150"/>
                </a:cubicBezTo>
                <a:cubicBezTo>
                  <a:pt x="203" y="157"/>
                  <a:pt x="233" y="168"/>
                  <a:pt x="239" y="208"/>
                </a:cubicBezTo>
                <a:cubicBezTo>
                  <a:pt x="240" y="214"/>
                  <a:pt x="241" y="221"/>
                  <a:pt x="243" y="227"/>
                </a:cubicBezTo>
                <a:cubicBezTo>
                  <a:pt x="244" y="231"/>
                  <a:pt x="246" y="234"/>
                  <a:pt x="247" y="237"/>
                </a:cubicBezTo>
                <a:cubicBezTo>
                  <a:pt x="261" y="223"/>
                  <a:pt x="275" y="213"/>
                  <a:pt x="285" y="200"/>
                </a:cubicBezTo>
                <a:cubicBezTo>
                  <a:pt x="292" y="191"/>
                  <a:pt x="296" y="179"/>
                  <a:pt x="299" y="168"/>
                </a:cubicBezTo>
                <a:cubicBezTo>
                  <a:pt x="301" y="160"/>
                  <a:pt x="296" y="155"/>
                  <a:pt x="288" y="161"/>
                </a:cubicBezTo>
                <a:cubicBezTo>
                  <a:pt x="276" y="170"/>
                  <a:pt x="264" y="175"/>
                  <a:pt x="251" y="167"/>
                </a:cubicBezTo>
                <a:cubicBezTo>
                  <a:pt x="243" y="162"/>
                  <a:pt x="251" y="145"/>
                  <a:pt x="262" y="130"/>
                </a:cubicBezTo>
                <a:cubicBezTo>
                  <a:pt x="277" y="108"/>
                  <a:pt x="291" y="86"/>
                  <a:pt x="304" y="63"/>
                </a:cubicBezTo>
                <a:cubicBezTo>
                  <a:pt x="311" y="50"/>
                  <a:pt x="315" y="35"/>
                  <a:pt x="321" y="19"/>
                </a:cubicBezTo>
                <a:cubicBezTo>
                  <a:pt x="212" y="25"/>
                  <a:pt x="125" y="71"/>
                  <a:pt x="67" y="164"/>
                </a:cubicBezTo>
                <a:cubicBezTo>
                  <a:pt x="8" y="257"/>
                  <a:pt x="4" y="355"/>
                  <a:pt x="49" y="459"/>
                </a:cubicBezTo>
                <a:close/>
                <a:moveTo>
                  <a:pt x="62" y="477"/>
                </a:moveTo>
                <a:cubicBezTo>
                  <a:pt x="97" y="556"/>
                  <a:pt x="244" y="647"/>
                  <a:pt x="301" y="626"/>
                </a:cubicBezTo>
                <a:cubicBezTo>
                  <a:pt x="285" y="613"/>
                  <a:pt x="277" y="597"/>
                  <a:pt x="275" y="577"/>
                </a:cubicBezTo>
                <a:cubicBezTo>
                  <a:pt x="272" y="544"/>
                  <a:pt x="269" y="511"/>
                  <a:pt x="266" y="478"/>
                </a:cubicBezTo>
                <a:cubicBezTo>
                  <a:pt x="266" y="468"/>
                  <a:pt x="265" y="462"/>
                  <a:pt x="253" y="466"/>
                </a:cubicBezTo>
                <a:cubicBezTo>
                  <a:pt x="244" y="468"/>
                  <a:pt x="235" y="469"/>
                  <a:pt x="226" y="469"/>
                </a:cubicBezTo>
                <a:cubicBezTo>
                  <a:pt x="172" y="472"/>
                  <a:pt x="118" y="475"/>
                  <a:pt x="62" y="477"/>
                </a:cubicBezTo>
                <a:close/>
                <a:moveTo>
                  <a:pt x="101" y="303"/>
                </a:moveTo>
                <a:cubicBezTo>
                  <a:pt x="101" y="307"/>
                  <a:pt x="101" y="310"/>
                  <a:pt x="101" y="313"/>
                </a:cubicBezTo>
                <a:cubicBezTo>
                  <a:pt x="111" y="344"/>
                  <a:pt x="130" y="355"/>
                  <a:pt x="166" y="349"/>
                </a:cubicBezTo>
                <a:cubicBezTo>
                  <a:pt x="175" y="348"/>
                  <a:pt x="183" y="346"/>
                  <a:pt x="190" y="342"/>
                </a:cubicBezTo>
                <a:cubicBezTo>
                  <a:pt x="206" y="334"/>
                  <a:pt x="201" y="318"/>
                  <a:pt x="199" y="306"/>
                </a:cubicBezTo>
                <a:cubicBezTo>
                  <a:pt x="198" y="302"/>
                  <a:pt x="186" y="296"/>
                  <a:pt x="179" y="296"/>
                </a:cubicBezTo>
                <a:cubicBezTo>
                  <a:pt x="153" y="297"/>
                  <a:pt x="128" y="301"/>
                  <a:pt x="101" y="303"/>
                </a:cubicBezTo>
                <a:close/>
                <a:moveTo>
                  <a:pt x="191" y="252"/>
                </a:moveTo>
                <a:cubicBezTo>
                  <a:pt x="189" y="212"/>
                  <a:pt x="180" y="207"/>
                  <a:pt x="143" y="208"/>
                </a:cubicBezTo>
                <a:cubicBezTo>
                  <a:pt x="141" y="208"/>
                  <a:pt x="139" y="208"/>
                  <a:pt x="137" y="209"/>
                </a:cubicBezTo>
                <a:cubicBezTo>
                  <a:pt x="116" y="212"/>
                  <a:pt x="99" y="226"/>
                  <a:pt x="95" y="243"/>
                </a:cubicBezTo>
                <a:cubicBezTo>
                  <a:pt x="94" y="251"/>
                  <a:pt x="92" y="262"/>
                  <a:pt x="106" y="261"/>
                </a:cubicBezTo>
                <a:cubicBezTo>
                  <a:pt x="134" y="258"/>
                  <a:pt x="162" y="255"/>
                  <a:pt x="191" y="252"/>
                </a:cubicBezTo>
                <a:close/>
                <a:moveTo>
                  <a:pt x="403" y="219"/>
                </a:moveTo>
                <a:cubicBezTo>
                  <a:pt x="433" y="226"/>
                  <a:pt x="464" y="216"/>
                  <a:pt x="494" y="216"/>
                </a:cubicBezTo>
                <a:cubicBezTo>
                  <a:pt x="464" y="210"/>
                  <a:pt x="433" y="211"/>
                  <a:pt x="403" y="219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6" name="Freeform 60">
            <a:extLst>
              <a:ext uri="{FF2B5EF4-FFF2-40B4-BE49-F238E27FC236}">
                <a16:creationId xmlns:a16="http://schemas.microsoft.com/office/drawing/2014/main" id="{AF6547CD-5D11-4962-963F-881957F8C16A}"/>
              </a:ext>
            </a:extLst>
          </p:cNvPr>
          <p:cNvSpPr>
            <a:spLocks noEditPoints="1"/>
          </p:cNvSpPr>
          <p:nvPr/>
        </p:nvSpPr>
        <p:spPr bwMode="auto">
          <a:xfrm>
            <a:off x="10530263" y="316188"/>
            <a:ext cx="52744" cy="47660"/>
          </a:xfrm>
          <a:custGeom>
            <a:avLst/>
            <a:gdLst>
              <a:gd name="T0" fmla="*/ 0 w 120"/>
              <a:gd name="T1" fmla="*/ 90 h 108"/>
              <a:gd name="T2" fmla="*/ 5 w 120"/>
              <a:gd name="T3" fmla="*/ 35 h 108"/>
              <a:gd name="T4" fmla="*/ 53 w 120"/>
              <a:gd name="T5" fmla="*/ 7 h 108"/>
              <a:gd name="T6" fmla="*/ 98 w 120"/>
              <a:gd name="T7" fmla="*/ 17 h 108"/>
              <a:gd name="T8" fmla="*/ 119 w 120"/>
              <a:gd name="T9" fmla="*/ 43 h 108"/>
              <a:gd name="T10" fmla="*/ 116 w 120"/>
              <a:gd name="T11" fmla="*/ 89 h 108"/>
              <a:gd name="T12" fmla="*/ 92 w 120"/>
              <a:gd name="T13" fmla="*/ 106 h 108"/>
              <a:gd name="T14" fmla="*/ 42 w 120"/>
              <a:gd name="T15" fmla="*/ 96 h 108"/>
              <a:gd name="T16" fmla="*/ 0 w 120"/>
              <a:gd name="T17" fmla="*/ 90 h 108"/>
              <a:gd name="T18" fmla="*/ 97 w 120"/>
              <a:gd name="T19" fmla="*/ 76 h 108"/>
              <a:gd name="T20" fmla="*/ 69 w 120"/>
              <a:gd name="T21" fmla="*/ 37 h 108"/>
              <a:gd name="T22" fmla="*/ 39 w 120"/>
              <a:gd name="T23" fmla="*/ 33 h 108"/>
              <a:gd name="T24" fmla="*/ 23 w 120"/>
              <a:gd name="T25" fmla="*/ 41 h 108"/>
              <a:gd name="T26" fmla="*/ 30 w 120"/>
              <a:gd name="T27" fmla="*/ 64 h 108"/>
              <a:gd name="T28" fmla="*/ 97 w 120"/>
              <a:gd name="T29" fmla="*/ 76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0" h="108">
                <a:moveTo>
                  <a:pt x="0" y="90"/>
                </a:moveTo>
                <a:cubicBezTo>
                  <a:pt x="2" y="69"/>
                  <a:pt x="2" y="52"/>
                  <a:pt x="5" y="35"/>
                </a:cubicBezTo>
                <a:cubicBezTo>
                  <a:pt x="10" y="10"/>
                  <a:pt x="28" y="0"/>
                  <a:pt x="53" y="7"/>
                </a:cubicBezTo>
                <a:cubicBezTo>
                  <a:pt x="68" y="10"/>
                  <a:pt x="83" y="13"/>
                  <a:pt x="98" y="17"/>
                </a:cubicBezTo>
                <a:cubicBezTo>
                  <a:pt x="111" y="20"/>
                  <a:pt x="120" y="29"/>
                  <a:pt x="119" y="43"/>
                </a:cubicBezTo>
                <a:cubicBezTo>
                  <a:pt x="118" y="59"/>
                  <a:pt x="116" y="74"/>
                  <a:pt x="116" y="89"/>
                </a:cubicBezTo>
                <a:cubicBezTo>
                  <a:pt x="115" y="106"/>
                  <a:pt x="104" y="108"/>
                  <a:pt x="92" y="106"/>
                </a:cubicBezTo>
                <a:cubicBezTo>
                  <a:pt x="75" y="103"/>
                  <a:pt x="59" y="99"/>
                  <a:pt x="42" y="96"/>
                </a:cubicBezTo>
                <a:cubicBezTo>
                  <a:pt x="28" y="94"/>
                  <a:pt x="15" y="92"/>
                  <a:pt x="0" y="90"/>
                </a:cubicBezTo>
                <a:close/>
                <a:moveTo>
                  <a:pt x="97" y="76"/>
                </a:moveTo>
                <a:cubicBezTo>
                  <a:pt x="100" y="44"/>
                  <a:pt x="96" y="39"/>
                  <a:pt x="69" y="37"/>
                </a:cubicBezTo>
                <a:cubicBezTo>
                  <a:pt x="59" y="36"/>
                  <a:pt x="49" y="35"/>
                  <a:pt x="39" y="33"/>
                </a:cubicBezTo>
                <a:cubicBezTo>
                  <a:pt x="30" y="30"/>
                  <a:pt x="24" y="31"/>
                  <a:pt x="23" y="41"/>
                </a:cubicBezTo>
                <a:cubicBezTo>
                  <a:pt x="21" y="49"/>
                  <a:pt x="13" y="61"/>
                  <a:pt x="30" y="64"/>
                </a:cubicBezTo>
                <a:cubicBezTo>
                  <a:pt x="52" y="69"/>
                  <a:pt x="74" y="72"/>
                  <a:pt x="97" y="76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7" name="Freeform 61">
            <a:extLst>
              <a:ext uri="{FF2B5EF4-FFF2-40B4-BE49-F238E27FC236}">
                <a16:creationId xmlns:a16="http://schemas.microsoft.com/office/drawing/2014/main" id="{16E5D332-5A9F-4F33-9F75-F519CF842263}"/>
              </a:ext>
            </a:extLst>
          </p:cNvPr>
          <p:cNvSpPr>
            <a:spLocks noEditPoints="1"/>
          </p:cNvSpPr>
          <p:nvPr/>
        </p:nvSpPr>
        <p:spPr bwMode="auto">
          <a:xfrm>
            <a:off x="10651637" y="520808"/>
            <a:ext cx="51049" cy="51473"/>
          </a:xfrm>
          <a:custGeom>
            <a:avLst/>
            <a:gdLst>
              <a:gd name="T0" fmla="*/ 23 w 116"/>
              <a:gd name="T1" fmla="*/ 62 h 117"/>
              <a:gd name="T2" fmla="*/ 44 w 116"/>
              <a:gd name="T3" fmla="*/ 7 h 117"/>
              <a:gd name="T4" fmla="*/ 100 w 116"/>
              <a:gd name="T5" fmla="*/ 21 h 117"/>
              <a:gd name="T6" fmla="*/ 105 w 116"/>
              <a:gd name="T7" fmla="*/ 33 h 117"/>
              <a:gd name="T8" fmla="*/ 44 w 116"/>
              <a:gd name="T9" fmla="*/ 114 h 117"/>
              <a:gd name="T10" fmla="*/ 18 w 116"/>
              <a:gd name="T11" fmla="*/ 104 h 117"/>
              <a:gd name="T12" fmla="*/ 23 w 116"/>
              <a:gd name="T13" fmla="*/ 62 h 117"/>
              <a:gd name="T14" fmla="*/ 72 w 116"/>
              <a:gd name="T15" fmla="*/ 55 h 117"/>
              <a:gd name="T16" fmla="*/ 80 w 116"/>
              <a:gd name="T17" fmla="*/ 46 h 117"/>
              <a:gd name="T18" fmla="*/ 58 w 116"/>
              <a:gd name="T19" fmla="*/ 29 h 117"/>
              <a:gd name="T20" fmla="*/ 47 w 116"/>
              <a:gd name="T21" fmla="*/ 39 h 117"/>
              <a:gd name="T22" fmla="*/ 72 w 116"/>
              <a:gd name="T23" fmla="*/ 55 h 117"/>
              <a:gd name="T24" fmla="*/ 26 w 116"/>
              <a:gd name="T25" fmla="*/ 70 h 117"/>
              <a:gd name="T26" fmla="*/ 53 w 116"/>
              <a:gd name="T27" fmla="*/ 93 h 117"/>
              <a:gd name="T28" fmla="*/ 70 w 116"/>
              <a:gd name="T29" fmla="*/ 84 h 117"/>
              <a:gd name="T30" fmla="*/ 26 w 116"/>
              <a:gd name="T31" fmla="*/ 7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6" h="117">
                <a:moveTo>
                  <a:pt x="23" y="62"/>
                </a:moveTo>
                <a:cubicBezTo>
                  <a:pt x="17" y="38"/>
                  <a:pt x="25" y="17"/>
                  <a:pt x="44" y="7"/>
                </a:cubicBezTo>
                <a:cubicBezTo>
                  <a:pt x="58" y="0"/>
                  <a:pt x="89" y="8"/>
                  <a:pt x="100" y="21"/>
                </a:cubicBezTo>
                <a:cubicBezTo>
                  <a:pt x="102" y="24"/>
                  <a:pt x="104" y="29"/>
                  <a:pt x="105" y="33"/>
                </a:cubicBezTo>
                <a:cubicBezTo>
                  <a:pt x="116" y="74"/>
                  <a:pt x="84" y="117"/>
                  <a:pt x="44" y="114"/>
                </a:cubicBezTo>
                <a:cubicBezTo>
                  <a:pt x="35" y="113"/>
                  <a:pt x="26" y="110"/>
                  <a:pt x="18" y="104"/>
                </a:cubicBezTo>
                <a:cubicBezTo>
                  <a:pt x="0" y="91"/>
                  <a:pt x="2" y="73"/>
                  <a:pt x="23" y="62"/>
                </a:cubicBezTo>
                <a:close/>
                <a:moveTo>
                  <a:pt x="72" y="55"/>
                </a:moveTo>
                <a:cubicBezTo>
                  <a:pt x="74" y="53"/>
                  <a:pt x="77" y="49"/>
                  <a:pt x="80" y="46"/>
                </a:cubicBezTo>
                <a:cubicBezTo>
                  <a:pt x="73" y="40"/>
                  <a:pt x="66" y="33"/>
                  <a:pt x="58" y="29"/>
                </a:cubicBezTo>
                <a:cubicBezTo>
                  <a:pt x="57" y="28"/>
                  <a:pt x="47" y="35"/>
                  <a:pt x="47" y="39"/>
                </a:cubicBezTo>
                <a:cubicBezTo>
                  <a:pt x="48" y="52"/>
                  <a:pt x="58" y="53"/>
                  <a:pt x="72" y="55"/>
                </a:cubicBezTo>
                <a:close/>
                <a:moveTo>
                  <a:pt x="26" y="70"/>
                </a:moveTo>
                <a:cubicBezTo>
                  <a:pt x="33" y="85"/>
                  <a:pt x="41" y="92"/>
                  <a:pt x="53" y="93"/>
                </a:cubicBezTo>
                <a:cubicBezTo>
                  <a:pt x="57" y="93"/>
                  <a:pt x="62" y="88"/>
                  <a:pt x="70" y="84"/>
                </a:cubicBezTo>
                <a:cubicBezTo>
                  <a:pt x="53" y="79"/>
                  <a:pt x="42" y="75"/>
                  <a:pt x="26" y="70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8" name="Freeform 62">
            <a:extLst>
              <a:ext uri="{FF2B5EF4-FFF2-40B4-BE49-F238E27FC236}">
                <a16:creationId xmlns:a16="http://schemas.microsoft.com/office/drawing/2014/main" id="{78E94C47-CC95-4AD5-BAA1-DF5EB829312A}"/>
              </a:ext>
            </a:extLst>
          </p:cNvPr>
          <p:cNvSpPr>
            <a:spLocks noEditPoints="1"/>
          </p:cNvSpPr>
          <p:nvPr/>
        </p:nvSpPr>
        <p:spPr bwMode="auto">
          <a:xfrm>
            <a:off x="10725139" y="529281"/>
            <a:ext cx="44483" cy="51897"/>
          </a:xfrm>
          <a:custGeom>
            <a:avLst/>
            <a:gdLst>
              <a:gd name="T0" fmla="*/ 0 w 101"/>
              <a:gd name="T1" fmla="*/ 56 h 118"/>
              <a:gd name="T2" fmla="*/ 58 w 101"/>
              <a:gd name="T3" fmla="*/ 0 h 118"/>
              <a:gd name="T4" fmla="*/ 84 w 101"/>
              <a:gd name="T5" fmla="*/ 14 h 118"/>
              <a:gd name="T6" fmla="*/ 99 w 101"/>
              <a:gd name="T7" fmla="*/ 75 h 118"/>
              <a:gd name="T8" fmla="*/ 68 w 101"/>
              <a:gd name="T9" fmla="*/ 113 h 118"/>
              <a:gd name="T10" fmla="*/ 17 w 101"/>
              <a:gd name="T11" fmla="*/ 94 h 118"/>
              <a:gd name="T12" fmla="*/ 0 w 101"/>
              <a:gd name="T13" fmla="*/ 56 h 118"/>
              <a:gd name="T14" fmla="*/ 31 w 101"/>
              <a:gd name="T15" fmla="*/ 52 h 118"/>
              <a:gd name="T16" fmla="*/ 42 w 101"/>
              <a:gd name="T17" fmla="*/ 80 h 118"/>
              <a:gd name="T18" fmla="*/ 60 w 101"/>
              <a:gd name="T19" fmla="*/ 89 h 118"/>
              <a:gd name="T20" fmla="*/ 72 w 101"/>
              <a:gd name="T21" fmla="*/ 71 h 118"/>
              <a:gd name="T22" fmla="*/ 68 w 101"/>
              <a:gd name="T23" fmla="*/ 46 h 118"/>
              <a:gd name="T24" fmla="*/ 46 w 101"/>
              <a:gd name="T25" fmla="*/ 24 h 118"/>
              <a:gd name="T26" fmla="*/ 31 w 101"/>
              <a:gd name="T27" fmla="*/ 52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1" h="118">
                <a:moveTo>
                  <a:pt x="0" y="56"/>
                </a:moveTo>
                <a:cubicBezTo>
                  <a:pt x="3" y="20"/>
                  <a:pt x="24" y="0"/>
                  <a:pt x="58" y="0"/>
                </a:cubicBezTo>
                <a:cubicBezTo>
                  <a:pt x="69" y="0"/>
                  <a:pt x="78" y="5"/>
                  <a:pt x="84" y="14"/>
                </a:cubicBezTo>
                <a:cubicBezTo>
                  <a:pt x="95" y="33"/>
                  <a:pt x="101" y="53"/>
                  <a:pt x="99" y="75"/>
                </a:cubicBezTo>
                <a:cubicBezTo>
                  <a:pt x="97" y="94"/>
                  <a:pt x="84" y="109"/>
                  <a:pt x="68" y="113"/>
                </a:cubicBezTo>
                <a:cubicBezTo>
                  <a:pt x="49" y="118"/>
                  <a:pt x="26" y="110"/>
                  <a:pt x="17" y="94"/>
                </a:cubicBezTo>
                <a:cubicBezTo>
                  <a:pt x="10" y="82"/>
                  <a:pt x="6" y="68"/>
                  <a:pt x="0" y="56"/>
                </a:cubicBezTo>
                <a:close/>
                <a:moveTo>
                  <a:pt x="31" y="52"/>
                </a:moveTo>
                <a:cubicBezTo>
                  <a:pt x="34" y="60"/>
                  <a:pt x="37" y="71"/>
                  <a:pt x="42" y="80"/>
                </a:cubicBezTo>
                <a:cubicBezTo>
                  <a:pt x="45" y="85"/>
                  <a:pt x="56" y="91"/>
                  <a:pt x="60" y="89"/>
                </a:cubicBezTo>
                <a:cubicBezTo>
                  <a:pt x="65" y="86"/>
                  <a:pt x="71" y="78"/>
                  <a:pt x="72" y="71"/>
                </a:cubicBezTo>
                <a:cubicBezTo>
                  <a:pt x="73" y="63"/>
                  <a:pt x="70" y="54"/>
                  <a:pt x="68" y="46"/>
                </a:cubicBezTo>
                <a:cubicBezTo>
                  <a:pt x="67" y="33"/>
                  <a:pt x="59" y="24"/>
                  <a:pt x="46" y="24"/>
                </a:cubicBezTo>
                <a:cubicBezTo>
                  <a:pt x="31" y="25"/>
                  <a:pt x="35" y="39"/>
                  <a:pt x="31" y="52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9" name="Freeform 63">
            <a:extLst>
              <a:ext uri="{FF2B5EF4-FFF2-40B4-BE49-F238E27FC236}">
                <a16:creationId xmlns:a16="http://schemas.microsoft.com/office/drawing/2014/main" id="{2027E559-AD12-490C-A853-D33854FA1706}"/>
              </a:ext>
            </a:extLst>
          </p:cNvPr>
          <p:cNvSpPr>
            <a:spLocks/>
          </p:cNvSpPr>
          <p:nvPr/>
        </p:nvSpPr>
        <p:spPr bwMode="auto">
          <a:xfrm>
            <a:off x="10785721" y="502803"/>
            <a:ext cx="51897" cy="55074"/>
          </a:xfrm>
          <a:custGeom>
            <a:avLst/>
            <a:gdLst>
              <a:gd name="T0" fmla="*/ 42 w 118"/>
              <a:gd name="T1" fmla="*/ 54 h 125"/>
              <a:gd name="T2" fmla="*/ 51 w 118"/>
              <a:gd name="T3" fmla="*/ 49 h 125"/>
              <a:gd name="T4" fmla="*/ 101 w 118"/>
              <a:gd name="T5" fmla="*/ 48 h 125"/>
              <a:gd name="T6" fmla="*/ 99 w 118"/>
              <a:gd name="T7" fmla="*/ 108 h 125"/>
              <a:gd name="T8" fmla="*/ 50 w 118"/>
              <a:gd name="T9" fmla="*/ 122 h 125"/>
              <a:gd name="T10" fmla="*/ 39 w 118"/>
              <a:gd name="T11" fmla="*/ 108 h 125"/>
              <a:gd name="T12" fmla="*/ 55 w 118"/>
              <a:gd name="T13" fmla="*/ 98 h 125"/>
              <a:gd name="T14" fmla="*/ 84 w 118"/>
              <a:gd name="T15" fmla="*/ 71 h 125"/>
              <a:gd name="T16" fmla="*/ 75 w 118"/>
              <a:gd name="T17" fmla="*/ 60 h 125"/>
              <a:gd name="T18" fmla="*/ 57 w 118"/>
              <a:gd name="T19" fmla="*/ 66 h 125"/>
              <a:gd name="T20" fmla="*/ 12 w 118"/>
              <a:gd name="T21" fmla="*/ 59 h 125"/>
              <a:gd name="T22" fmla="*/ 9 w 118"/>
              <a:gd name="T23" fmla="*/ 49 h 125"/>
              <a:gd name="T24" fmla="*/ 1 w 118"/>
              <a:gd name="T25" fmla="*/ 33 h 125"/>
              <a:gd name="T26" fmla="*/ 17 w 118"/>
              <a:gd name="T27" fmla="*/ 23 h 125"/>
              <a:gd name="T28" fmla="*/ 54 w 118"/>
              <a:gd name="T29" fmla="*/ 2 h 125"/>
              <a:gd name="T30" fmla="*/ 70 w 118"/>
              <a:gd name="T31" fmla="*/ 3 h 125"/>
              <a:gd name="T32" fmla="*/ 67 w 118"/>
              <a:gd name="T33" fmla="*/ 20 h 125"/>
              <a:gd name="T34" fmla="*/ 48 w 118"/>
              <a:gd name="T35" fmla="*/ 32 h 125"/>
              <a:gd name="T36" fmla="*/ 42 w 118"/>
              <a:gd name="T37" fmla="*/ 54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8" h="125">
                <a:moveTo>
                  <a:pt x="42" y="54"/>
                </a:moveTo>
                <a:cubicBezTo>
                  <a:pt x="46" y="52"/>
                  <a:pt x="49" y="51"/>
                  <a:pt x="51" y="49"/>
                </a:cubicBezTo>
                <a:cubicBezTo>
                  <a:pt x="67" y="36"/>
                  <a:pt x="92" y="34"/>
                  <a:pt x="101" y="48"/>
                </a:cubicBezTo>
                <a:cubicBezTo>
                  <a:pt x="118" y="73"/>
                  <a:pt x="118" y="91"/>
                  <a:pt x="99" y="108"/>
                </a:cubicBezTo>
                <a:cubicBezTo>
                  <a:pt x="85" y="120"/>
                  <a:pt x="68" y="125"/>
                  <a:pt x="50" y="122"/>
                </a:cubicBezTo>
                <a:cubicBezTo>
                  <a:pt x="44" y="120"/>
                  <a:pt x="35" y="118"/>
                  <a:pt x="39" y="108"/>
                </a:cubicBezTo>
                <a:cubicBezTo>
                  <a:pt x="42" y="101"/>
                  <a:pt x="44" y="95"/>
                  <a:pt x="55" y="98"/>
                </a:cubicBezTo>
                <a:cubicBezTo>
                  <a:pt x="79" y="104"/>
                  <a:pt x="90" y="94"/>
                  <a:pt x="84" y="71"/>
                </a:cubicBezTo>
                <a:cubicBezTo>
                  <a:pt x="83" y="67"/>
                  <a:pt x="78" y="60"/>
                  <a:pt x="75" y="60"/>
                </a:cubicBezTo>
                <a:cubicBezTo>
                  <a:pt x="69" y="60"/>
                  <a:pt x="60" y="62"/>
                  <a:pt x="57" y="66"/>
                </a:cubicBezTo>
                <a:cubicBezTo>
                  <a:pt x="37" y="95"/>
                  <a:pt x="25" y="87"/>
                  <a:pt x="12" y="59"/>
                </a:cubicBezTo>
                <a:cubicBezTo>
                  <a:pt x="11" y="55"/>
                  <a:pt x="10" y="52"/>
                  <a:pt x="9" y="49"/>
                </a:cubicBezTo>
                <a:cubicBezTo>
                  <a:pt x="6" y="43"/>
                  <a:pt x="0" y="37"/>
                  <a:pt x="1" y="33"/>
                </a:cubicBezTo>
                <a:cubicBezTo>
                  <a:pt x="4" y="29"/>
                  <a:pt x="11" y="27"/>
                  <a:pt x="17" y="23"/>
                </a:cubicBezTo>
                <a:cubicBezTo>
                  <a:pt x="29" y="16"/>
                  <a:pt x="41" y="8"/>
                  <a:pt x="54" y="2"/>
                </a:cubicBezTo>
                <a:cubicBezTo>
                  <a:pt x="58" y="0"/>
                  <a:pt x="65" y="3"/>
                  <a:pt x="70" y="3"/>
                </a:cubicBezTo>
                <a:cubicBezTo>
                  <a:pt x="69" y="9"/>
                  <a:pt x="70" y="17"/>
                  <a:pt x="67" y="20"/>
                </a:cubicBezTo>
                <a:cubicBezTo>
                  <a:pt x="62" y="26"/>
                  <a:pt x="55" y="28"/>
                  <a:pt x="48" y="32"/>
                </a:cubicBezTo>
                <a:cubicBezTo>
                  <a:pt x="41" y="37"/>
                  <a:pt x="35" y="43"/>
                  <a:pt x="42" y="54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0" name="Freeform 64">
            <a:extLst>
              <a:ext uri="{FF2B5EF4-FFF2-40B4-BE49-F238E27FC236}">
                <a16:creationId xmlns:a16="http://schemas.microsoft.com/office/drawing/2014/main" id="{F4B327D5-311B-4128-ABB3-335631DE9E0F}"/>
              </a:ext>
            </a:extLst>
          </p:cNvPr>
          <p:cNvSpPr>
            <a:spLocks noEditPoints="1"/>
          </p:cNvSpPr>
          <p:nvPr/>
        </p:nvSpPr>
        <p:spPr bwMode="auto">
          <a:xfrm>
            <a:off x="10831051" y="231670"/>
            <a:ext cx="59946" cy="58251"/>
          </a:xfrm>
          <a:custGeom>
            <a:avLst/>
            <a:gdLst>
              <a:gd name="T0" fmla="*/ 6 w 136"/>
              <a:gd name="T1" fmla="*/ 68 h 132"/>
              <a:gd name="T2" fmla="*/ 73 w 136"/>
              <a:gd name="T3" fmla="*/ 0 h 132"/>
              <a:gd name="T4" fmla="*/ 120 w 136"/>
              <a:gd name="T5" fmla="*/ 47 h 132"/>
              <a:gd name="T6" fmla="*/ 94 w 136"/>
              <a:gd name="T7" fmla="*/ 91 h 132"/>
              <a:gd name="T8" fmla="*/ 73 w 136"/>
              <a:gd name="T9" fmla="*/ 112 h 132"/>
              <a:gd name="T10" fmla="*/ 73 w 136"/>
              <a:gd name="T11" fmla="*/ 121 h 132"/>
              <a:gd name="T12" fmla="*/ 59 w 136"/>
              <a:gd name="T13" fmla="*/ 132 h 132"/>
              <a:gd name="T14" fmla="*/ 50 w 136"/>
              <a:gd name="T15" fmla="*/ 117 h 132"/>
              <a:gd name="T16" fmla="*/ 59 w 136"/>
              <a:gd name="T17" fmla="*/ 92 h 132"/>
              <a:gd name="T18" fmla="*/ 52 w 136"/>
              <a:gd name="T19" fmla="*/ 71 h 132"/>
              <a:gd name="T20" fmla="*/ 34 w 136"/>
              <a:gd name="T21" fmla="*/ 87 h 132"/>
              <a:gd name="T22" fmla="*/ 28 w 136"/>
              <a:gd name="T23" fmla="*/ 96 h 132"/>
              <a:gd name="T24" fmla="*/ 15 w 136"/>
              <a:gd name="T25" fmla="*/ 92 h 132"/>
              <a:gd name="T26" fmla="*/ 6 w 136"/>
              <a:gd name="T27" fmla="*/ 68 h 132"/>
              <a:gd name="T28" fmla="*/ 87 w 136"/>
              <a:gd name="T29" fmla="*/ 34 h 132"/>
              <a:gd name="T30" fmla="*/ 72 w 136"/>
              <a:gd name="T31" fmla="*/ 55 h 132"/>
              <a:gd name="T32" fmla="*/ 87 w 136"/>
              <a:gd name="T33" fmla="*/ 71 h 132"/>
              <a:gd name="T34" fmla="*/ 101 w 136"/>
              <a:gd name="T35" fmla="*/ 60 h 132"/>
              <a:gd name="T36" fmla="*/ 87 w 136"/>
              <a:gd name="T37" fmla="*/ 34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6" h="132">
                <a:moveTo>
                  <a:pt x="6" y="68"/>
                </a:moveTo>
                <a:cubicBezTo>
                  <a:pt x="41" y="56"/>
                  <a:pt x="62" y="36"/>
                  <a:pt x="73" y="0"/>
                </a:cubicBezTo>
                <a:cubicBezTo>
                  <a:pt x="90" y="17"/>
                  <a:pt x="107" y="30"/>
                  <a:pt x="120" y="47"/>
                </a:cubicBezTo>
                <a:cubicBezTo>
                  <a:pt x="136" y="67"/>
                  <a:pt x="122" y="91"/>
                  <a:pt x="94" y="91"/>
                </a:cubicBezTo>
                <a:cubicBezTo>
                  <a:pt x="76" y="90"/>
                  <a:pt x="73" y="98"/>
                  <a:pt x="73" y="112"/>
                </a:cubicBezTo>
                <a:cubicBezTo>
                  <a:pt x="74" y="115"/>
                  <a:pt x="75" y="119"/>
                  <a:pt x="73" y="121"/>
                </a:cubicBezTo>
                <a:cubicBezTo>
                  <a:pt x="69" y="125"/>
                  <a:pt x="64" y="129"/>
                  <a:pt x="59" y="132"/>
                </a:cubicBezTo>
                <a:cubicBezTo>
                  <a:pt x="56" y="127"/>
                  <a:pt x="49" y="122"/>
                  <a:pt x="50" y="117"/>
                </a:cubicBezTo>
                <a:cubicBezTo>
                  <a:pt x="51" y="109"/>
                  <a:pt x="57" y="101"/>
                  <a:pt x="59" y="92"/>
                </a:cubicBezTo>
                <a:cubicBezTo>
                  <a:pt x="61" y="84"/>
                  <a:pt x="64" y="72"/>
                  <a:pt x="52" y="71"/>
                </a:cubicBezTo>
                <a:cubicBezTo>
                  <a:pt x="46" y="70"/>
                  <a:pt x="39" y="81"/>
                  <a:pt x="34" y="87"/>
                </a:cubicBezTo>
                <a:cubicBezTo>
                  <a:pt x="31" y="89"/>
                  <a:pt x="30" y="96"/>
                  <a:pt x="28" y="96"/>
                </a:cubicBezTo>
                <a:cubicBezTo>
                  <a:pt x="24" y="97"/>
                  <a:pt x="18" y="95"/>
                  <a:pt x="15" y="92"/>
                </a:cubicBezTo>
                <a:cubicBezTo>
                  <a:pt x="9" y="85"/>
                  <a:pt x="0" y="78"/>
                  <a:pt x="6" y="68"/>
                </a:cubicBezTo>
                <a:close/>
                <a:moveTo>
                  <a:pt x="87" y="34"/>
                </a:moveTo>
                <a:cubicBezTo>
                  <a:pt x="80" y="43"/>
                  <a:pt x="71" y="50"/>
                  <a:pt x="72" y="55"/>
                </a:cubicBezTo>
                <a:cubicBezTo>
                  <a:pt x="73" y="61"/>
                  <a:pt x="81" y="68"/>
                  <a:pt x="87" y="71"/>
                </a:cubicBezTo>
                <a:cubicBezTo>
                  <a:pt x="94" y="74"/>
                  <a:pt x="102" y="68"/>
                  <a:pt x="101" y="60"/>
                </a:cubicBezTo>
                <a:cubicBezTo>
                  <a:pt x="99" y="52"/>
                  <a:pt x="93" y="45"/>
                  <a:pt x="87" y="34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1" name="Freeform 65">
            <a:extLst>
              <a:ext uri="{FF2B5EF4-FFF2-40B4-BE49-F238E27FC236}">
                <a16:creationId xmlns:a16="http://schemas.microsoft.com/office/drawing/2014/main" id="{9456987F-7360-4E32-930E-4AE4952619E9}"/>
              </a:ext>
            </a:extLst>
          </p:cNvPr>
          <p:cNvSpPr>
            <a:spLocks/>
          </p:cNvSpPr>
          <p:nvPr/>
        </p:nvSpPr>
        <p:spPr bwMode="auto">
          <a:xfrm>
            <a:off x="10861129" y="280178"/>
            <a:ext cx="54015" cy="47872"/>
          </a:xfrm>
          <a:custGeom>
            <a:avLst/>
            <a:gdLst>
              <a:gd name="T0" fmla="*/ 0 w 123"/>
              <a:gd name="T1" fmla="*/ 34 h 109"/>
              <a:gd name="T2" fmla="*/ 33 w 123"/>
              <a:gd name="T3" fmla="*/ 17 h 109"/>
              <a:gd name="T4" fmla="*/ 36 w 123"/>
              <a:gd name="T5" fmla="*/ 19 h 109"/>
              <a:gd name="T6" fmla="*/ 31 w 123"/>
              <a:gd name="T7" fmla="*/ 31 h 109"/>
              <a:gd name="T8" fmla="*/ 33 w 123"/>
              <a:gd name="T9" fmla="*/ 79 h 109"/>
              <a:gd name="T10" fmla="*/ 46 w 123"/>
              <a:gd name="T11" fmla="*/ 83 h 109"/>
              <a:gd name="T12" fmla="*/ 51 w 123"/>
              <a:gd name="T13" fmla="*/ 72 h 109"/>
              <a:gd name="T14" fmla="*/ 50 w 123"/>
              <a:gd name="T15" fmla="*/ 48 h 109"/>
              <a:gd name="T16" fmla="*/ 79 w 123"/>
              <a:gd name="T17" fmla="*/ 3 h 109"/>
              <a:gd name="T18" fmla="*/ 116 w 123"/>
              <a:gd name="T19" fmla="*/ 38 h 109"/>
              <a:gd name="T20" fmla="*/ 119 w 123"/>
              <a:gd name="T21" fmla="*/ 55 h 109"/>
              <a:gd name="T22" fmla="*/ 98 w 123"/>
              <a:gd name="T23" fmla="*/ 82 h 109"/>
              <a:gd name="T24" fmla="*/ 102 w 123"/>
              <a:gd name="T25" fmla="*/ 49 h 109"/>
              <a:gd name="T26" fmla="*/ 84 w 123"/>
              <a:gd name="T27" fmla="*/ 20 h 109"/>
              <a:gd name="T28" fmla="*/ 75 w 123"/>
              <a:gd name="T29" fmla="*/ 50 h 109"/>
              <a:gd name="T30" fmla="*/ 78 w 123"/>
              <a:gd name="T31" fmla="*/ 79 h 109"/>
              <a:gd name="T32" fmla="*/ 57 w 123"/>
              <a:gd name="T33" fmla="*/ 103 h 109"/>
              <a:gd name="T34" fmla="*/ 6 w 123"/>
              <a:gd name="T35" fmla="*/ 65 h 109"/>
              <a:gd name="T36" fmla="*/ 0 w 123"/>
              <a:gd name="T37" fmla="*/ 34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3" h="109">
                <a:moveTo>
                  <a:pt x="0" y="34"/>
                </a:moveTo>
                <a:cubicBezTo>
                  <a:pt x="10" y="29"/>
                  <a:pt x="21" y="23"/>
                  <a:pt x="33" y="17"/>
                </a:cubicBezTo>
                <a:cubicBezTo>
                  <a:pt x="34" y="17"/>
                  <a:pt x="35" y="18"/>
                  <a:pt x="36" y="19"/>
                </a:cubicBezTo>
                <a:cubicBezTo>
                  <a:pt x="34" y="23"/>
                  <a:pt x="34" y="28"/>
                  <a:pt x="31" y="31"/>
                </a:cubicBezTo>
                <a:cubicBezTo>
                  <a:pt x="19" y="43"/>
                  <a:pt x="20" y="68"/>
                  <a:pt x="33" y="79"/>
                </a:cubicBezTo>
                <a:cubicBezTo>
                  <a:pt x="37" y="82"/>
                  <a:pt x="42" y="84"/>
                  <a:pt x="46" y="83"/>
                </a:cubicBezTo>
                <a:cubicBezTo>
                  <a:pt x="49" y="82"/>
                  <a:pt x="51" y="76"/>
                  <a:pt x="51" y="72"/>
                </a:cubicBezTo>
                <a:cubicBezTo>
                  <a:pt x="52" y="64"/>
                  <a:pt x="51" y="56"/>
                  <a:pt x="50" y="48"/>
                </a:cubicBezTo>
                <a:cubicBezTo>
                  <a:pt x="47" y="26"/>
                  <a:pt x="60" y="5"/>
                  <a:pt x="79" y="3"/>
                </a:cubicBezTo>
                <a:cubicBezTo>
                  <a:pt x="96" y="0"/>
                  <a:pt x="113" y="16"/>
                  <a:pt x="116" y="38"/>
                </a:cubicBezTo>
                <a:cubicBezTo>
                  <a:pt x="117" y="43"/>
                  <a:pt x="117" y="49"/>
                  <a:pt x="119" y="55"/>
                </a:cubicBezTo>
                <a:cubicBezTo>
                  <a:pt x="123" y="73"/>
                  <a:pt x="118" y="80"/>
                  <a:pt x="98" y="82"/>
                </a:cubicBezTo>
                <a:cubicBezTo>
                  <a:pt x="99" y="71"/>
                  <a:pt x="102" y="60"/>
                  <a:pt x="102" y="49"/>
                </a:cubicBezTo>
                <a:cubicBezTo>
                  <a:pt x="102" y="34"/>
                  <a:pt x="91" y="17"/>
                  <a:pt x="84" y="20"/>
                </a:cubicBezTo>
                <a:cubicBezTo>
                  <a:pt x="70" y="26"/>
                  <a:pt x="75" y="40"/>
                  <a:pt x="75" y="50"/>
                </a:cubicBezTo>
                <a:cubicBezTo>
                  <a:pt x="75" y="60"/>
                  <a:pt x="77" y="69"/>
                  <a:pt x="78" y="79"/>
                </a:cubicBezTo>
                <a:cubicBezTo>
                  <a:pt x="79" y="93"/>
                  <a:pt x="71" y="101"/>
                  <a:pt x="57" y="103"/>
                </a:cubicBezTo>
                <a:cubicBezTo>
                  <a:pt x="31" y="109"/>
                  <a:pt x="10" y="93"/>
                  <a:pt x="6" y="65"/>
                </a:cubicBezTo>
                <a:cubicBezTo>
                  <a:pt x="5" y="55"/>
                  <a:pt x="2" y="46"/>
                  <a:pt x="0" y="34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2" name="Freeform 66">
            <a:extLst>
              <a:ext uri="{FF2B5EF4-FFF2-40B4-BE49-F238E27FC236}">
                <a16:creationId xmlns:a16="http://schemas.microsoft.com/office/drawing/2014/main" id="{58299B7B-3F26-43F0-9BE3-CC0D8A7DAA44}"/>
              </a:ext>
            </a:extLst>
          </p:cNvPr>
          <p:cNvSpPr>
            <a:spLocks/>
          </p:cNvSpPr>
          <p:nvPr/>
        </p:nvSpPr>
        <p:spPr bwMode="auto">
          <a:xfrm>
            <a:off x="10684258" y="179350"/>
            <a:ext cx="42576" cy="50202"/>
          </a:xfrm>
          <a:custGeom>
            <a:avLst/>
            <a:gdLst>
              <a:gd name="T0" fmla="*/ 42 w 97"/>
              <a:gd name="T1" fmla="*/ 108 h 114"/>
              <a:gd name="T2" fmla="*/ 15 w 97"/>
              <a:gd name="T3" fmla="*/ 114 h 114"/>
              <a:gd name="T4" fmla="*/ 0 w 97"/>
              <a:gd name="T5" fmla="*/ 16 h 114"/>
              <a:gd name="T6" fmla="*/ 43 w 97"/>
              <a:gd name="T7" fmla="*/ 22 h 114"/>
              <a:gd name="T8" fmla="*/ 63 w 97"/>
              <a:gd name="T9" fmla="*/ 47 h 114"/>
              <a:gd name="T10" fmla="*/ 74 w 97"/>
              <a:gd name="T11" fmla="*/ 54 h 114"/>
              <a:gd name="T12" fmla="*/ 68 w 97"/>
              <a:gd name="T13" fmla="*/ 16 h 114"/>
              <a:gd name="T14" fmla="*/ 77 w 97"/>
              <a:gd name="T15" fmla="*/ 1 h 114"/>
              <a:gd name="T16" fmla="*/ 97 w 97"/>
              <a:gd name="T17" fmla="*/ 1 h 114"/>
              <a:gd name="T18" fmla="*/ 88 w 97"/>
              <a:gd name="T19" fmla="*/ 47 h 114"/>
              <a:gd name="T20" fmla="*/ 94 w 97"/>
              <a:gd name="T21" fmla="*/ 80 h 114"/>
              <a:gd name="T22" fmla="*/ 88 w 97"/>
              <a:gd name="T23" fmla="*/ 94 h 114"/>
              <a:gd name="T24" fmla="*/ 73 w 97"/>
              <a:gd name="T25" fmla="*/ 89 h 114"/>
              <a:gd name="T26" fmla="*/ 51 w 97"/>
              <a:gd name="T27" fmla="*/ 61 h 114"/>
              <a:gd name="T28" fmla="*/ 33 w 97"/>
              <a:gd name="T29" fmla="*/ 42 h 114"/>
              <a:gd name="T30" fmla="*/ 42 w 97"/>
              <a:gd name="T31" fmla="*/ 108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7" h="114">
                <a:moveTo>
                  <a:pt x="42" y="108"/>
                </a:moveTo>
                <a:cubicBezTo>
                  <a:pt x="33" y="110"/>
                  <a:pt x="24" y="112"/>
                  <a:pt x="15" y="114"/>
                </a:cubicBezTo>
                <a:cubicBezTo>
                  <a:pt x="10" y="81"/>
                  <a:pt x="5" y="49"/>
                  <a:pt x="0" y="16"/>
                </a:cubicBezTo>
                <a:cubicBezTo>
                  <a:pt x="11" y="6"/>
                  <a:pt x="31" y="7"/>
                  <a:pt x="43" y="22"/>
                </a:cubicBezTo>
                <a:cubicBezTo>
                  <a:pt x="50" y="31"/>
                  <a:pt x="56" y="39"/>
                  <a:pt x="63" y="47"/>
                </a:cubicBezTo>
                <a:cubicBezTo>
                  <a:pt x="65" y="49"/>
                  <a:pt x="67" y="50"/>
                  <a:pt x="74" y="54"/>
                </a:cubicBezTo>
                <a:cubicBezTo>
                  <a:pt x="72" y="39"/>
                  <a:pt x="73" y="26"/>
                  <a:pt x="68" y="16"/>
                </a:cubicBezTo>
                <a:cubicBezTo>
                  <a:pt x="62" y="4"/>
                  <a:pt x="67" y="1"/>
                  <a:pt x="77" y="1"/>
                </a:cubicBezTo>
                <a:cubicBezTo>
                  <a:pt x="82" y="0"/>
                  <a:pt x="88" y="1"/>
                  <a:pt x="97" y="1"/>
                </a:cubicBezTo>
                <a:cubicBezTo>
                  <a:pt x="82" y="17"/>
                  <a:pt x="86" y="32"/>
                  <a:pt x="88" y="47"/>
                </a:cubicBezTo>
                <a:cubicBezTo>
                  <a:pt x="90" y="58"/>
                  <a:pt x="93" y="69"/>
                  <a:pt x="94" y="80"/>
                </a:cubicBezTo>
                <a:cubicBezTo>
                  <a:pt x="94" y="85"/>
                  <a:pt x="91" y="93"/>
                  <a:pt x="88" y="94"/>
                </a:cubicBezTo>
                <a:cubicBezTo>
                  <a:pt x="84" y="95"/>
                  <a:pt x="76" y="93"/>
                  <a:pt x="73" y="89"/>
                </a:cubicBezTo>
                <a:cubicBezTo>
                  <a:pt x="65" y="81"/>
                  <a:pt x="58" y="71"/>
                  <a:pt x="51" y="61"/>
                </a:cubicBezTo>
                <a:cubicBezTo>
                  <a:pt x="46" y="55"/>
                  <a:pt x="40" y="50"/>
                  <a:pt x="33" y="42"/>
                </a:cubicBezTo>
                <a:cubicBezTo>
                  <a:pt x="26" y="67"/>
                  <a:pt x="31" y="87"/>
                  <a:pt x="42" y="108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3" name="Freeform 67">
            <a:extLst>
              <a:ext uri="{FF2B5EF4-FFF2-40B4-BE49-F238E27FC236}">
                <a16:creationId xmlns:a16="http://schemas.microsoft.com/office/drawing/2014/main" id="{C0C7D655-14DA-4882-A1A3-EBF186CBA95B}"/>
              </a:ext>
            </a:extLst>
          </p:cNvPr>
          <p:cNvSpPr>
            <a:spLocks/>
          </p:cNvSpPr>
          <p:nvPr/>
        </p:nvSpPr>
        <p:spPr bwMode="auto">
          <a:xfrm>
            <a:off x="10572839" y="223409"/>
            <a:ext cx="59522" cy="58463"/>
          </a:xfrm>
          <a:custGeom>
            <a:avLst/>
            <a:gdLst>
              <a:gd name="T0" fmla="*/ 103 w 135"/>
              <a:gd name="T1" fmla="*/ 108 h 133"/>
              <a:gd name="T2" fmla="*/ 88 w 135"/>
              <a:gd name="T3" fmla="*/ 125 h 133"/>
              <a:gd name="T4" fmla="*/ 69 w 135"/>
              <a:gd name="T5" fmla="*/ 122 h 133"/>
              <a:gd name="T6" fmla="*/ 27 w 135"/>
              <a:gd name="T7" fmla="*/ 82 h 133"/>
              <a:gd name="T8" fmla="*/ 0 w 135"/>
              <a:gd name="T9" fmla="*/ 63 h 133"/>
              <a:gd name="T10" fmla="*/ 26 w 135"/>
              <a:gd name="T11" fmla="*/ 41 h 133"/>
              <a:gd name="T12" fmla="*/ 79 w 135"/>
              <a:gd name="T13" fmla="*/ 54 h 133"/>
              <a:gd name="T14" fmla="*/ 47 w 135"/>
              <a:gd name="T15" fmla="*/ 21 h 133"/>
              <a:gd name="T16" fmla="*/ 66 w 135"/>
              <a:gd name="T17" fmla="*/ 0 h 133"/>
              <a:gd name="T18" fmla="*/ 135 w 135"/>
              <a:gd name="T19" fmla="*/ 78 h 133"/>
              <a:gd name="T20" fmla="*/ 41 w 135"/>
              <a:gd name="T21" fmla="*/ 62 h 133"/>
              <a:gd name="T22" fmla="*/ 103 w 135"/>
              <a:gd name="T23" fmla="*/ 108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" h="133">
                <a:moveTo>
                  <a:pt x="103" y="108"/>
                </a:moveTo>
                <a:cubicBezTo>
                  <a:pt x="98" y="115"/>
                  <a:pt x="93" y="120"/>
                  <a:pt x="88" y="125"/>
                </a:cubicBezTo>
                <a:cubicBezTo>
                  <a:pt x="80" y="132"/>
                  <a:pt x="77" y="133"/>
                  <a:pt x="69" y="122"/>
                </a:cubicBezTo>
                <a:cubicBezTo>
                  <a:pt x="58" y="106"/>
                  <a:pt x="42" y="95"/>
                  <a:pt x="27" y="82"/>
                </a:cubicBezTo>
                <a:cubicBezTo>
                  <a:pt x="19" y="75"/>
                  <a:pt x="10" y="70"/>
                  <a:pt x="0" y="63"/>
                </a:cubicBezTo>
                <a:cubicBezTo>
                  <a:pt x="1" y="48"/>
                  <a:pt x="21" y="50"/>
                  <a:pt x="26" y="41"/>
                </a:cubicBezTo>
                <a:cubicBezTo>
                  <a:pt x="45" y="45"/>
                  <a:pt x="62" y="49"/>
                  <a:pt x="79" y="54"/>
                </a:cubicBezTo>
                <a:cubicBezTo>
                  <a:pt x="80" y="38"/>
                  <a:pt x="66" y="24"/>
                  <a:pt x="47" y="21"/>
                </a:cubicBezTo>
                <a:cubicBezTo>
                  <a:pt x="48" y="10"/>
                  <a:pt x="48" y="10"/>
                  <a:pt x="66" y="0"/>
                </a:cubicBezTo>
                <a:cubicBezTo>
                  <a:pt x="83" y="30"/>
                  <a:pt x="109" y="51"/>
                  <a:pt x="135" y="78"/>
                </a:cubicBezTo>
                <a:cubicBezTo>
                  <a:pt x="102" y="83"/>
                  <a:pt x="76" y="61"/>
                  <a:pt x="41" y="62"/>
                </a:cubicBezTo>
                <a:cubicBezTo>
                  <a:pt x="62" y="82"/>
                  <a:pt x="75" y="103"/>
                  <a:pt x="103" y="108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4" name="Freeform 68">
            <a:extLst>
              <a:ext uri="{FF2B5EF4-FFF2-40B4-BE49-F238E27FC236}">
                <a16:creationId xmlns:a16="http://schemas.microsoft.com/office/drawing/2014/main" id="{E8DBB360-EAE5-415E-A1D1-8F2A7CD0F99C}"/>
              </a:ext>
            </a:extLst>
          </p:cNvPr>
          <p:cNvSpPr>
            <a:spLocks/>
          </p:cNvSpPr>
          <p:nvPr/>
        </p:nvSpPr>
        <p:spPr bwMode="auto">
          <a:xfrm>
            <a:off x="10795464" y="204345"/>
            <a:ext cx="55074" cy="56345"/>
          </a:xfrm>
          <a:custGeom>
            <a:avLst/>
            <a:gdLst>
              <a:gd name="T0" fmla="*/ 84 w 125"/>
              <a:gd name="T1" fmla="*/ 113 h 128"/>
              <a:gd name="T2" fmla="*/ 53 w 125"/>
              <a:gd name="T3" fmla="*/ 118 h 128"/>
              <a:gd name="T4" fmla="*/ 0 w 125"/>
              <a:gd name="T5" fmla="*/ 81 h 128"/>
              <a:gd name="T6" fmla="*/ 23 w 125"/>
              <a:gd name="T7" fmla="*/ 64 h 128"/>
              <a:gd name="T8" fmla="*/ 54 w 125"/>
              <a:gd name="T9" fmla="*/ 12 h 128"/>
              <a:gd name="T10" fmla="*/ 68 w 125"/>
              <a:gd name="T11" fmla="*/ 6 h 128"/>
              <a:gd name="T12" fmla="*/ 117 w 125"/>
              <a:gd name="T13" fmla="*/ 37 h 128"/>
              <a:gd name="T14" fmla="*/ 125 w 125"/>
              <a:gd name="T15" fmla="*/ 51 h 128"/>
              <a:gd name="T16" fmla="*/ 120 w 125"/>
              <a:gd name="T17" fmla="*/ 57 h 128"/>
              <a:gd name="T18" fmla="*/ 107 w 125"/>
              <a:gd name="T19" fmla="*/ 49 h 128"/>
              <a:gd name="T20" fmla="*/ 74 w 125"/>
              <a:gd name="T21" fmla="*/ 28 h 128"/>
              <a:gd name="T22" fmla="*/ 56 w 125"/>
              <a:gd name="T23" fmla="*/ 49 h 128"/>
              <a:gd name="T24" fmla="*/ 100 w 125"/>
              <a:gd name="T25" fmla="*/ 72 h 128"/>
              <a:gd name="T26" fmla="*/ 90 w 125"/>
              <a:gd name="T27" fmla="*/ 86 h 128"/>
              <a:gd name="T28" fmla="*/ 76 w 125"/>
              <a:gd name="T29" fmla="*/ 84 h 128"/>
              <a:gd name="T30" fmla="*/ 64 w 125"/>
              <a:gd name="T31" fmla="*/ 72 h 128"/>
              <a:gd name="T32" fmla="*/ 40 w 125"/>
              <a:gd name="T33" fmla="*/ 74 h 128"/>
              <a:gd name="T34" fmla="*/ 45 w 125"/>
              <a:gd name="T35" fmla="*/ 99 h 128"/>
              <a:gd name="T36" fmla="*/ 84 w 125"/>
              <a:gd name="T37" fmla="*/ 113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5" h="128">
                <a:moveTo>
                  <a:pt x="84" y="113"/>
                </a:moveTo>
                <a:cubicBezTo>
                  <a:pt x="80" y="123"/>
                  <a:pt x="68" y="128"/>
                  <a:pt x="53" y="118"/>
                </a:cubicBezTo>
                <a:cubicBezTo>
                  <a:pt x="37" y="108"/>
                  <a:pt x="21" y="96"/>
                  <a:pt x="0" y="81"/>
                </a:cubicBezTo>
                <a:cubicBezTo>
                  <a:pt x="8" y="75"/>
                  <a:pt x="18" y="71"/>
                  <a:pt x="23" y="64"/>
                </a:cubicBezTo>
                <a:cubicBezTo>
                  <a:pt x="35" y="48"/>
                  <a:pt x="44" y="30"/>
                  <a:pt x="54" y="12"/>
                </a:cubicBezTo>
                <a:cubicBezTo>
                  <a:pt x="57" y="6"/>
                  <a:pt x="60" y="0"/>
                  <a:pt x="68" y="6"/>
                </a:cubicBezTo>
                <a:cubicBezTo>
                  <a:pt x="84" y="16"/>
                  <a:pt x="101" y="26"/>
                  <a:pt x="117" y="37"/>
                </a:cubicBezTo>
                <a:cubicBezTo>
                  <a:pt x="121" y="39"/>
                  <a:pt x="123" y="46"/>
                  <a:pt x="125" y="51"/>
                </a:cubicBezTo>
                <a:cubicBezTo>
                  <a:pt x="125" y="52"/>
                  <a:pt x="121" y="57"/>
                  <a:pt x="120" y="57"/>
                </a:cubicBezTo>
                <a:cubicBezTo>
                  <a:pt x="116" y="55"/>
                  <a:pt x="111" y="52"/>
                  <a:pt x="107" y="49"/>
                </a:cubicBezTo>
                <a:cubicBezTo>
                  <a:pt x="96" y="42"/>
                  <a:pt x="85" y="35"/>
                  <a:pt x="74" y="28"/>
                </a:cubicBezTo>
                <a:cubicBezTo>
                  <a:pt x="68" y="35"/>
                  <a:pt x="63" y="41"/>
                  <a:pt x="56" y="49"/>
                </a:cubicBezTo>
                <a:cubicBezTo>
                  <a:pt x="71" y="57"/>
                  <a:pt x="84" y="64"/>
                  <a:pt x="100" y="72"/>
                </a:cubicBezTo>
                <a:cubicBezTo>
                  <a:pt x="98" y="75"/>
                  <a:pt x="96" y="82"/>
                  <a:pt x="90" y="86"/>
                </a:cubicBezTo>
                <a:cubicBezTo>
                  <a:pt x="88" y="88"/>
                  <a:pt x="80" y="87"/>
                  <a:pt x="76" y="84"/>
                </a:cubicBezTo>
                <a:cubicBezTo>
                  <a:pt x="71" y="82"/>
                  <a:pt x="68" y="76"/>
                  <a:pt x="64" y="72"/>
                </a:cubicBezTo>
                <a:cubicBezTo>
                  <a:pt x="55" y="65"/>
                  <a:pt x="48" y="63"/>
                  <a:pt x="40" y="74"/>
                </a:cubicBezTo>
                <a:cubicBezTo>
                  <a:pt x="33" y="85"/>
                  <a:pt x="32" y="94"/>
                  <a:pt x="45" y="99"/>
                </a:cubicBezTo>
                <a:cubicBezTo>
                  <a:pt x="58" y="104"/>
                  <a:pt x="71" y="108"/>
                  <a:pt x="84" y="113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5" name="Freeform 69">
            <a:extLst>
              <a:ext uri="{FF2B5EF4-FFF2-40B4-BE49-F238E27FC236}">
                <a16:creationId xmlns:a16="http://schemas.microsoft.com/office/drawing/2014/main" id="{1D6803C5-CDD1-4715-81A5-4DBD034432D6}"/>
              </a:ext>
            </a:extLst>
          </p:cNvPr>
          <p:cNvSpPr>
            <a:spLocks/>
          </p:cNvSpPr>
          <p:nvPr/>
        </p:nvSpPr>
        <p:spPr bwMode="auto">
          <a:xfrm>
            <a:off x="10529415" y="366813"/>
            <a:ext cx="54438" cy="40458"/>
          </a:xfrm>
          <a:custGeom>
            <a:avLst/>
            <a:gdLst>
              <a:gd name="T0" fmla="*/ 0 w 124"/>
              <a:gd name="T1" fmla="*/ 32 h 92"/>
              <a:gd name="T2" fmla="*/ 11 w 124"/>
              <a:gd name="T3" fmla="*/ 0 h 92"/>
              <a:gd name="T4" fmla="*/ 64 w 124"/>
              <a:gd name="T5" fmla="*/ 8 h 92"/>
              <a:gd name="T6" fmla="*/ 71 w 124"/>
              <a:gd name="T7" fmla="*/ 7 h 92"/>
              <a:gd name="T8" fmla="*/ 113 w 124"/>
              <a:gd name="T9" fmla="*/ 19 h 92"/>
              <a:gd name="T10" fmla="*/ 114 w 124"/>
              <a:gd name="T11" fmla="*/ 70 h 92"/>
              <a:gd name="T12" fmla="*/ 90 w 124"/>
              <a:gd name="T13" fmla="*/ 83 h 92"/>
              <a:gd name="T14" fmla="*/ 41 w 124"/>
              <a:gd name="T15" fmla="*/ 87 h 92"/>
              <a:gd name="T16" fmla="*/ 12 w 124"/>
              <a:gd name="T17" fmla="*/ 92 h 92"/>
              <a:gd name="T18" fmla="*/ 32 w 124"/>
              <a:gd name="T19" fmla="*/ 66 h 92"/>
              <a:gd name="T20" fmla="*/ 85 w 124"/>
              <a:gd name="T21" fmla="*/ 66 h 92"/>
              <a:gd name="T22" fmla="*/ 103 w 124"/>
              <a:gd name="T23" fmla="*/ 51 h 92"/>
              <a:gd name="T24" fmla="*/ 87 w 124"/>
              <a:gd name="T25" fmla="*/ 23 h 92"/>
              <a:gd name="T26" fmla="*/ 16 w 124"/>
              <a:gd name="T27" fmla="*/ 32 h 92"/>
              <a:gd name="T28" fmla="*/ 0 w 124"/>
              <a:gd name="T29" fmla="*/ 32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4" h="92">
                <a:moveTo>
                  <a:pt x="0" y="32"/>
                </a:moveTo>
                <a:cubicBezTo>
                  <a:pt x="4" y="20"/>
                  <a:pt x="7" y="11"/>
                  <a:pt x="11" y="0"/>
                </a:cubicBezTo>
                <a:cubicBezTo>
                  <a:pt x="28" y="20"/>
                  <a:pt x="47" y="7"/>
                  <a:pt x="64" y="8"/>
                </a:cubicBezTo>
                <a:cubicBezTo>
                  <a:pt x="66" y="9"/>
                  <a:pt x="69" y="7"/>
                  <a:pt x="71" y="7"/>
                </a:cubicBezTo>
                <a:cubicBezTo>
                  <a:pt x="87" y="5"/>
                  <a:pt x="104" y="4"/>
                  <a:pt x="113" y="19"/>
                </a:cubicBezTo>
                <a:cubicBezTo>
                  <a:pt x="122" y="35"/>
                  <a:pt x="124" y="54"/>
                  <a:pt x="114" y="70"/>
                </a:cubicBezTo>
                <a:cubicBezTo>
                  <a:pt x="110" y="77"/>
                  <a:pt x="99" y="81"/>
                  <a:pt x="90" y="83"/>
                </a:cubicBezTo>
                <a:cubicBezTo>
                  <a:pt x="74" y="86"/>
                  <a:pt x="57" y="85"/>
                  <a:pt x="41" y="87"/>
                </a:cubicBezTo>
                <a:cubicBezTo>
                  <a:pt x="31" y="88"/>
                  <a:pt x="21" y="90"/>
                  <a:pt x="12" y="92"/>
                </a:cubicBezTo>
                <a:cubicBezTo>
                  <a:pt x="8" y="69"/>
                  <a:pt x="10" y="66"/>
                  <a:pt x="32" y="66"/>
                </a:cubicBezTo>
                <a:cubicBezTo>
                  <a:pt x="50" y="66"/>
                  <a:pt x="68" y="67"/>
                  <a:pt x="85" y="66"/>
                </a:cubicBezTo>
                <a:cubicBezTo>
                  <a:pt x="94" y="65"/>
                  <a:pt x="103" y="65"/>
                  <a:pt x="103" y="51"/>
                </a:cubicBezTo>
                <a:cubicBezTo>
                  <a:pt x="104" y="33"/>
                  <a:pt x="100" y="23"/>
                  <a:pt x="87" y="23"/>
                </a:cubicBezTo>
                <a:cubicBezTo>
                  <a:pt x="63" y="23"/>
                  <a:pt x="39" y="18"/>
                  <a:pt x="16" y="32"/>
                </a:cubicBezTo>
                <a:cubicBezTo>
                  <a:pt x="13" y="34"/>
                  <a:pt x="7" y="32"/>
                  <a:pt x="0" y="32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6" name="Freeform 70">
            <a:extLst>
              <a:ext uri="{FF2B5EF4-FFF2-40B4-BE49-F238E27FC236}">
                <a16:creationId xmlns:a16="http://schemas.microsoft.com/office/drawing/2014/main" id="{86EA058F-1B12-4D75-813E-32F63CFA32A6}"/>
              </a:ext>
            </a:extLst>
          </p:cNvPr>
          <p:cNvSpPr>
            <a:spLocks/>
          </p:cNvSpPr>
          <p:nvPr/>
        </p:nvSpPr>
        <p:spPr bwMode="auto">
          <a:xfrm>
            <a:off x="10536829" y="414897"/>
            <a:ext cx="58039" cy="38128"/>
          </a:xfrm>
          <a:custGeom>
            <a:avLst/>
            <a:gdLst>
              <a:gd name="T0" fmla="*/ 119 w 132"/>
              <a:gd name="T1" fmla="*/ 22 h 87"/>
              <a:gd name="T2" fmla="*/ 131 w 132"/>
              <a:gd name="T3" fmla="*/ 48 h 87"/>
              <a:gd name="T4" fmla="*/ 125 w 132"/>
              <a:gd name="T5" fmla="*/ 58 h 87"/>
              <a:gd name="T6" fmla="*/ 74 w 132"/>
              <a:gd name="T7" fmla="*/ 69 h 87"/>
              <a:gd name="T8" fmla="*/ 33 w 132"/>
              <a:gd name="T9" fmla="*/ 87 h 87"/>
              <a:gd name="T10" fmla="*/ 18 w 132"/>
              <a:gd name="T11" fmla="*/ 63 h 87"/>
              <a:gd name="T12" fmla="*/ 6 w 132"/>
              <a:gd name="T13" fmla="*/ 30 h 87"/>
              <a:gd name="T14" fmla="*/ 19 w 132"/>
              <a:gd name="T15" fmla="*/ 9 h 87"/>
              <a:gd name="T16" fmla="*/ 28 w 132"/>
              <a:gd name="T17" fmla="*/ 49 h 87"/>
              <a:gd name="T18" fmla="*/ 45 w 132"/>
              <a:gd name="T19" fmla="*/ 57 h 87"/>
              <a:gd name="T20" fmla="*/ 59 w 132"/>
              <a:gd name="T21" fmla="*/ 41 h 87"/>
              <a:gd name="T22" fmla="*/ 47 w 132"/>
              <a:gd name="T23" fmla="*/ 18 h 87"/>
              <a:gd name="T24" fmla="*/ 42 w 132"/>
              <a:gd name="T25" fmla="*/ 10 h 87"/>
              <a:gd name="T26" fmla="*/ 52 w 132"/>
              <a:gd name="T27" fmla="*/ 2 h 87"/>
              <a:gd name="T28" fmla="*/ 62 w 132"/>
              <a:gd name="T29" fmla="*/ 0 h 87"/>
              <a:gd name="T30" fmla="*/ 83 w 132"/>
              <a:gd name="T31" fmla="*/ 42 h 87"/>
              <a:gd name="T32" fmla="*/ 119 w 132"/>
              <a:gd name="T33" fmla="*/ 22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2" h="87">
                <a:moveTo>
                  <a:pt x="119" y="22"/>
                </a:moveTo>
                <a:cubicBezTo>
                  <a:pt x="124" y="32"/>
                  <a:pt x="129" y="39"/>
                  <a:pt x="131" y="48"/>
                </a:cubicBezTo>
                <a:cubicBezTo>
                  <a:pt x="132" y="50"/>
                  <a:pt x="126" y="58"/>
                  <a:pt x="125" y="58"/>
                </a:cubicBezTo>
                <a:cubicBezTo>
                  <a:pt x="106" y="52"/>
                  <a:pt x="90" y="64"/>
                  <a:pt x="74" y="69"/>
                </a:cubicBezTo>
                <a:cubicBezTo>
                  <a:pt x="61" y="73"/>
                  <a:pt x="48" y="80"/>
                  <a:pt x="33" y="87"/>
                </a:cubicBezTo>
                <a:cubicBezTo>
                  <a:pt x="29" y="81"/>
                  <a:pt x="22" y="72"/>
                  <a:pt x="18" y="63"/>
                </a:cubicBezTo>
                <a:cubicBezTo>
                  <a:pt x="13" y="52"/>
                  <a:pt x="10" y="41"/>
                  <a:pt x="6" y="30"/>
                </a:cubicBezTo>
                <a:cubicBezTo>
                  <a:pt x="0" y="15"/>
                  <a:pt x="5" y="8"/>
                  <a:pt x="19" y="9"/>
                </a:cubicBezTo>
                <a:cubicBezTo>
                  <a:pt x="22" y="23"/>
                  <a:pt x="25" y="36"/>
                  <a:pt x="28" y="49"/>
                </a:cubicBezTo>
                <a:cubicBezTo>
                  <a:pt x="31" y="59"/>
                  <a:pt x="35" y="60"/>
                  <a:pt x="45" y="57"/>
                </a:cubicBezTo>
                <a:cubicBezTo>
                  <a:pt x="54" y="54"/>
                  <a:pt x="62" y="51"/>
                  <a:pt x="59" y="41"/>
                </a:cubicBezTo>
                <a:cubicBezTo>
                  <a:pt x="56" y="33"/>
                  <a:pt x="51" y="26"/>
                  <a:pt x="47" y="18"/>
                </a:cubicBezTo>
                <a:cubicBezTo>
                  <a:pt x="45" y="15"/>
                  <a:pt x="41" y="11"/>
                  <a:pt x="42" y="10"/>
                </a:cubicBezTo>
                <a:cubicBezTo>
                  <a:pt x="44" y="6"/>
                  <a:pt x="48" y="4"/>
                  <a:pt x="52" y="2"/>
                </a:cubicBezTo>
                <a:cubicBezTo>
                  <a:pt x="56" y="1"/>
                  <a:pt x="62" y="1"/>
                  <a:pt x="62" y="0"/>
                </a:cubicBezTo>
                <a:cubicBezTo>
                  <a:pt x="69" y="15"/>
                  <a:pt x="74" y="30"/>
                  <a:pt x="83" y="42"/>
                </a:cubicBezTo>
                <a:cubicBezTo>
                  <a:pt x="87" y="48"/>
                  <a:pt x="112" y="34"/>
                  <a:pt x="119" y="22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7" name="Freeform 71">
            <a:extLst>
              <a:ext uri="{FF2B5EF4-FFF2-40B4-BE49-F238E27FC236}">
                <a16:creationId xmlns:a16="http://schemas.microsoft.com/office/drawing/2014/main" id="{646E239C-7852-449C-AAEE-D318847D2C6E}"/>
              </a:ext>
            </a:extLst>
          </p:cNvPr>
          <p:cNvSpPr>
            <a:spLocks/>
          </p:cNvSpPr>
          <p:nvPr/>
        </p:nvSpPr>
        <p:spPr bwMode="auto">
          <a:xfrm>
            <a:off x="10869391" y="418710"/>
            <a:ext cx="56345" cy="40458"/>
          </a:xfrm>
          <a:custGeom>
            <a:avLst/>
            <a:gdLst>
              <a:gd name="T0" fmla="*/ 123 w 128"/>
              <a:gd name="T1" fmla="*/ 2 h 92"/>
              <a:gd name="T2" fmla="*/ 98 w 128"/>
              <a:gd name="T3" fmla="*/ 35 h 92"/>
              <a:gd name="T4" fmla="*/ 69 w 128"/>
              <a:gd name="T5" fmla="*/ 36 h 92"/>
              <a:gd name="T6" fmla="*/ 67 w 128"/>
              <a:gd name="T7" fmla="*/ 43 h 92"/>
              <a:gd name="T8" fmla="*/ 100 w 128"/>
              <a:gd name="T9" fmla="*/ 69 h 92"/>
              <a:gd name="T10" fmla="*/ 104 w 128"/>
              <a:gd name="T11" fmla="*/ 66 h 92"/>
              <a:gd name="T12" fmla="*/ 103 w 128"/>
              <a:gd name="T13" fmla="*/ 82 h 92"/>
              <a:gd name="T14" fmla="*/ 96 w 128"/>
              <a:gd name="T15" fmla="*/ 92 h 92"/>
              <a:gd name="T16" fmla="*/ 86 w 128"/>
              <a:gd name="T17" fmla="*/ 88 h 92"/>
              <a:gd name="T18" fmla="*/ 50 w 128"/>
              <a:gd name="T19" fmla="*/ 50 h 92"/>
              <a:gd name="T20" fmla="*/ 0 w 128"/>
              <a:gd name="T21" fmla="*/ 42 h 92"/>
              <a:gd name="T22" fmla="*/ 11 w 128"/>
              <a:gd name="T23" fmla="*/ 3 h 92"/>
              <a:gd name="T24" fmla="*/ 22 w 128"/>
              <a:gd name="T25" fmla="*/ 1 h 92"/>
              <a:gd name="T26" fmla="*/ 65 w 128"/>
              <a:gd name="T27" fmla="*/ 19 h 92"/>
              <a:gd name="T28" fmla="*/ 123 w 128"/>
              <a:gd name="T29" fmla="*/ 2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8" h="92">
                <a:moveTo>
                  <a:pt x="123" y="2"/>
                </a:moveTo>
                <a:cubicBezTo>
                  <a:pt x="128" y="19"/>
                  <a:pt x="117" y="34"/>
                  <a:pt x="98" y="35"/>
                </a:cubicBezTo>
                <a:cubicBezTo>
                  <a:pt x="88" y="35"/>
                  <a:pt x="79" y="36"/>
                  <a:pt x="69" y="36"/>
                </a:cubicBezTo>
                <a:cubicBezTo>
                  <a:pt x="69" y="38"/>
                  <a:pt x="68" y="41"/>
                  <a:pt x="67" y="43"/>
                </a:cubicBezTo>
                <a:cubicBezTo>
                  <a:pt x="78" y="52"/>
                  <a:pt x="89" y="60"/>
                  <a:pt x="100" y="69"/>
                </a:cubicBezTo>
                <a:cubicBezTo>
                  <a:pt x="101" y="68"/>
                  <a:pt x="102" y="67"/>
                  <a:pt x="104" y="66"/>
                </a:cubicBezTo>
                <a:cubicBezTo>
                  <a:pt x="104" y="72"/>
                  <a:pt x="104" y="77"/>
                  <a:pt x="103" y="82"/>
                </a:cubicBezTo>
                <a:cubicBezTo>
                  <a:pt x="102" y="86"/>
                  <a:pt x="99" y="90"/>
                  <a:pt x="96" y="92"/>
                </a:cubicBezTo>
                <a:cubicBezTo>
                  <a:pt x="94" y="92"/>
                  <a:pt x="89" y="90"/>
                  <a:pt x="86" y="88"/>
                </a:cubicBezTo>
                <a:cubicBezTo>
                  <a:pt x="74" y="75"/>
                  <a:pt x="62" y="63"/>
                  <a:pt x="50" y="50"/>
                </a:cubicBezTo>
                <a:cubicBezTo>
                  <a:pt x="37" y="36"/>
                  <a:pt x="21" y="35"/>
                  <a:pt x="0" y="42"/>
                </a:cubicBezTo>
                <a:cubicBezTo>
                  <a:pt x="4" y="27"/>
                  <a:pt x="7" y="15"/>
                  <a:pt x="11" y="3"/>
                </a:cubicBezTo>
                <a:cubicBezTo>
                  <a:pt x="11" y="1"/>
                  <a:pt x="21" y="0"/>
                  <a:pt x="22" y="1"/>
                </a:cubicBezTo>
                <a:cubicBezTo>
                  <a:pt x="36" y="21"/>
                  <a:pt x="44" y="24"/>
                  <a:pt x="65" y="19"/>
                </a:cubicBezTo>
                <a:cubicBezTo>
                  <a:pt x="84" y="14"/>
                  <a:pt x="103" y="8"/>
                  <a:pt x="123" y="2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8" name="Freeform 72">
            <a:extLst>
              <a:ext uri="{FF2B5EF4-FFF2-40B4-BE49-F238E27FC236}">
                <a16:creationId xmlns:a16="http://schemas.microsoft.com/office/drawing/2014/main" id="{94212087-17C1-4F60-B61C-703D306CBCEA}"/>
              </a:ext>
            </a:extLst>
          </p:cNvPr>
          <p:cNvSpPr>
            <a:spLocks/>
          </p:cNvSpPr>
          <p:nvPr/>
        </p:nvSpPr>
        <p:spPr bwMode="auto">
          <a:xfrm>
            <a:off x="10634479" y="191212"/>
            <a:ext cx="47025" cy="50626"/>
          </a:xfrm>
          <a:custGeom>
            <a:avLst/>
            <a:gdLst>
              <a:gd name="T0" fmla="*/ 76 w 107"/>
              <a:gd name="T1" fmla="*/ 0 h 115"/>
              <a:gd name="T2" fmla="*/ 94 w 107"/>
              <a:gd name="T3" fmla="*/ 50 h 115"/>
              <a:gd name="T4" fmla="*/ 97 w 107"/>
              <a:gd name="T5" fmla="*/ 58 h 115"/>
              <a:gd name="T6" fmla="*/ 71 w 107"/>
              <a:gd name="T7" fmla="*/ 109 h 115"/>
              <a:gd name="T8" fmla="*/ 24 w 107"/>
              <a:gd name="T9" fmla="*/ 85 h 115"/>
              <a:gd name="T10" fmla="*/ 2 w 107"/>
              <a:gd name="T11" fmla="*/ 39 h 115"/>
              <a:gd name="T12" fmla="*/ 1 w 107"/>
              <a:gd name="T13" fmla="*/ 30 h 115"/>
              <a:gd name="T14" fmla="*/ 30 w 107"/>
              <a:gd name="T15" fmla="*/ 18 h 115"/>
              <a:gd name="T16" fmla="*/ 49 w 107"/>
              <a:gd name="T17" fmla="*/ 86 h 115"/>
              <a:gd name="T18" fmla="*/ 84 w 107"/>
              <a:gd name="T19" fmla="*/ 94 h 115"/>
              <a:gd name="T20" fmla="*/ 87 w 107"/>
              <a:gd name="T21" fmla="*/ 80 h 115"/>
              <a:gd name="T22" fmla="*/ 62 w 107"/>
              <a:gd name="T23" fmla="*/ 18 h 115"/>
              <a:gd name="T24" fmla="*/ 72 w 107"/>
              <a:gd name="T25" fmla="*/ 0 h 115"/>
              <a:gd name="T26" fmla="*/ 76 w 107"/>
              <a:gd name="T27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7" h="115">
                <a:moveTo>
                  <a:pt x="76" y="0"/>
                </a:moveTo>
                <a:cubicBezTo>
                  <a:pt x="82" y="18"/>
                  <a:pt x="88" y="34"/>
                  <a:pt x="94" y="50"/>
                </a:cubicBezTo>
                <a:cubicBezTo>
                  <a:pt x="95" y="53"/>
                  <a:pt x="96" y="56"/>
                  <a:pt x="97" y="58"/>
                </a:cubicBezTo>
                <a:cubicBezTo>
                  <a:pt x="107" y="98"/>
                  <a:pt x="102" y="101"/>
                  <a:pt x="71" y="109"/>
                </a:cubicBezTo>
                <a:cubicBezTo>
                  <a:pt x="45" y="115"/>
                  <a:pt x="34" y="109"/>
                  <a:pt x="24" y="85"/>
                </a:cubicBezTo>
                <a:cubicBezTo>
                  <a:pt x="17" y="69"/>
                  <a:pt x="9" y="54"/>
                  <a:pt x="2" y="39"/>
                </a:cubicBezTo>
                <a:cubicBezTo>
                  <a:pt x="0" y="36"/>
                  <a:pt x="0" y="30"/>
                  <a:pt x="1" y="30"/>
                </a:cubicBezTo>
                <a:cubicBezTo>
                  <a:pt x="10" y="25"/>
                  <a:pt x="20" y="21"/>
                  <a:pt x="30" y="18"/>
                </a:cubicBezTo>
                <a:cubicBezTo>
                  <a:pt x="24" y="46"/>
                  <a:pt x="41" y="65"/>
                  <a:pt x="49" y="86"/>
                </a:cubicBezTo>
                <a:cubicBezTo>
                  <a:pt x="54" y="100"/>
                  <a:pt x="72" y="103"/>
                  <a:pt x="84" y="94"/>
                </a:cubicBezTo>
                <a:cubicBezTo>
                  <a:pt x="87" y="91"/>
                  <a:pt x="89" y="84"/>
                  <a:pt x="87" y="80"/>
                </a:cubicBezTo>
                <a:cubicBezTo>
                  <a:pt x="80" y="59"/>
                  <a:pt x="71" y="38"/>
                  <a:pt x="62" y="18"/>
                </a:cubicBezTo>
                <a:cubicBezTo>
                  <a:pt x="55" y="3"/>
                  <a:pt x="56" y="1"/>
                  <a:pt x="72" y="0"/>
                </a:cubicBezTo>
                <a:cubicBezTo>
                  <a:pt x="74" y="0"/>
                  <a:pt x="76" y="0"/>
                  <a:pt x="76" y="0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9" name="Freeform 73">
            <a:extLst>
              <a:ext uri="{FF2B5EF4-FFF2-40B4-BE49-F238E27FC236}">
                <a16:creationId xmlns:a16="http://schemas.microsoft.com/office/drawing/2014/main" id="{6E3439DA-CF57-4443-95E5-234B446A4676}"/>
              </a:ext>
            </a:extLst>
          </p:cNvPr>
          <p:cNvSpPr>
            <a:spLocks/>
          </p:cNvSpPr>
          <p:nvPr/>
        </p:nvSpPr>
        <p:spPr bwMode="auto">
          <a:xfrm>
            <a:off x="10876804" y="364695"/>
            <a:ext cx="51473" cy="42576"/>
          </a:xfrm>
          <a:custGeom>
            <a:avLst/>
            <a:gdLst>
              <a:gd name="T0" fmla="*/ 8 w 117"/>
              <a:gd name="T1" fmla="*/ 72 h 97"/>
              <a:gd name="T2" fmla="*/ 14 w 117"/>
              <a:gd name="T3" fmla="*/ 25 h 97"/>
              <a:gd name="T4" fmla="*/ 93 w 117"/>
              <a:gd name="T5" fmla="*/ 40 h 97"/>
              <a:gd name="T6" fmla="*/ 101 w 117"/>
              <a:gd name="T7" fmla="*/ 24 h 97"/>
              <a:gd name="T8" fmla="*/ 94 w 117"/>
              <a:gd name="T9" fmla="*/ 9 h 97"/>
              <a:gd name="T10" fmla="*/ 116 w 117"/>
              <a:gd name="T11" fmla="*/ 0 h 97"/>
              <a:gd name="T12" fmla="*/ 116 w 117"/>
              <a:gd name="T13" fmla="*/ 83 h 97"/>
              <a:gd name="T14" fmla="*/ 93 w 117"/>
              <a:gd name="T15" fmla="*/ 93 h 97"/>
              <a:gd name="T16" fmla="*/ 96 w 117"/>
              <a:gd name="T17" fmla="*/ 82 h 97"/>
              <a:gd name="T18" fmla="*/ 84 w 117"/>
              <a:gd name="T19" fmla="*/ 63 h 97"/>
              <a:gd name="T20" fmla="*/ 62 w 117"/>
              <a:gd name="T21" fmla="*/ 61 h 97"/>
              <a:gd name="T22" fmla="*/ 8 w 117"/>
              <a:gd name="T23" fmla="*/ 72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7" h="97">
                <a:moveTo>
                  <a:pt x="8" y="72"/>
                </a:moveTo>
                <a:cubicBezTo>
                  <a:pt x="0" y="51"/>
                  <a:pt x="2" y="40"/>
                  <a:pt x="14" y="25"/>
                </a:cubicBezTo>
                <a:cubicBezTo>
                  <a:pt x="38" y="42"/>
                  <a:pt x="66" y="37"/>
                  <a:pt x="93" y="40"/>
                </a:cubicBezTo>
                <a:cubicBezTo>
                  <a:pt x="102" y="42"/>
                  <a:pt x="106" y="32"/>
                  <a:pt x="101" y="24"/>
                </a:cubicBezTo>
                <a:cubicBezTo>
                  <a:pt x="99" y="19"/>
                  <a:pt x="97" y="14"/>
                  <a:pt x="94" y="9"/>
                </a:cubicBezTo>
                <a:cubicBezTo>
                  <a:pt x="101" y="6"/>
                  <a:pt x="108" y="3"/>
                  <a:pt x="116" y="0"/>
                </a:cubicBezTo>
                <a:cubicBezTo>
                  <a:pt x="116" y="30"/>
                  <a:pt x="117" y="57"/>
                  <a:pt x="116" y="83"/>
                </a:cubicBezTo>
                <a:cubicBezTo>
                  <a:pt x="115" y="97"/>
                  <a:pt x="102" y="89"/>
                  <a:pt x="93" y="93"/>
                </a:cubicBezTo>
                <a:cubicBezTo>
                  <a:pt x="95" y="88"/>
                  <a:pt x="95" y="85"/>
                  <a:pt x="96" y="82"/>
                </a:cubicBezTo>
                <a:cubicBezTo>
                  <a:pt x="104" y="64"/>
                  <a:pt x="103" y="63"/>
                  <a:pt x="84" y="63"/>
                </a:cubicBezTo>
                <a:cubicBezTo>
                  <a:pt x="77" y="63"/>
                  <a:pt x="69" y="63"/>
                  <a:pt x="62" y="61"/>
                </a:cubicBezTo>
                <a:cubicBezTo>
                  <a:pt x="43" y="56"/>
                  <a:pt x="25" y="57"/>
                  <a:pt x="8" y="72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0" name="Freeform 74">
            <a:extLst>
              <a:ext uri="{FF2B5EF4-FFF2-40B4-BE49-F238E27FC236}">
                <a16:creationId xmlns:a16="http://schemas.microsoft.com/office/drawing/2014/main" id="{5EE211B5-3CF8-43E9-9D34-26599672E9B6}"/>
              </a:ext>
            </a:extLst>
          </p:cNvPr>
          <p:cNvSpPr>
            <a:spLocks noEditPoints="1"/>
          </p:cNvSpPr>
          <p:nvPr/>
        </p:nvSpPr>
        <p:spPr bwMode="auto">
          <a:xfrm>
            <a:off x="10553139" y="278907"/>
            <a:ext cx="49566" cy="42153"/>
          </a:xfrm>
          <a:custGeom>
            <a:avLst/>
            <a:gdLst>
              <a:gd name="T0" fmla="*/ 113 w 113"/>
              <a:gd name="T1" fmla="*/ 18 h 96"/>
              <a:gd name="T2" fmla="*/ 96 w 113"/>
              <a:gd name="T3" fmla="*/ 32 h 96"/>
              <a:gd name="T4" fmla="*/ 70 w 113"/>
              <a:gd name="T5" fmla="*/ 31 h 96"/>
              <a:gd name="T6" fmla="*/ 62 w 113"/>
              <a:gd name="T7" fmla="*/ 52 h 96"/>
              <a:gd name="T8" fmla="*/ 86 w 113"/>
              <a:gd name="T9" fmla="*/ 75 h 96"/>
              <a:gd name="T10" fmla="*/ 71 w 113"/>
              <a:gd name="T11" fmla="*/ 94 h 96"/>
              <a:gd name="T12" fmla="*/ 59 w 113"/>
              <a:gd name="T13" fmla="*/ 91 h 96"/>
              <a:gd name="T14" fmla="*/ 2 w 113"/>
              <a:gd name="T15" fmla="*/ 16 h 96"/>
              <a:gd name="T16" fmla="*/ 1 w 113"/>
              <a:gd name="T17" fmla="*/ 4 h 96"/>
              <a:gd name="T18" fmla="*/ 12 w 113"/>
              <a:gd name="T19" fmla="*/ 1 h 96"/>
              <a:gd name="T20" fmla="*/ 113 w 113"/>
              <a:gd name="T21" fmla="*/ 18 h 96"/>
              <a:gd name="T22" fmla="*/ 22 w 113"/>
              <a:gd name="T23" fmla="*/ 15 h 96"/>
              <a:gd name="T24" fmla="*/ 45 w 113"/>
              <a:gd name="T25" fmla="*/ 43 h 96"/>
              <a:gd name="T26" fmla="*/ 55 w 113"/>
              <a:gd name="T27" fmla="*/ 23 h 96"/>
              <a:gd name="T28" fmla="*/ 22 w 113"/>
              <a:gd name="T29" fmla="*/ 1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3" h="96">
                <a:moveTo>
                  <a:pt x="113" y="18"/>
                </a:moveTo>
                <a:cubicBezTo>
                  <a:pt x="113" y="34"/>
                  <a:pt x="108" y="38"/>
                  <a:pt x="96" y="32"/>
                </a:cubicBezTo>
                <a:cubicBezTo>
                  <a:pt x="87" y="28"/>
                  <a:pt x="78" y="21"/>
                  <a:pt x="70" y="31"/>
                </a:cubicBezTo>
                <a:cubicBezTo>
                  <a:pt x="65" y="37"/>
                  <a:pt x="60" y="47"/>
                  <a:pt x="62" y="52"/>
                </a:cubicBezTo>
                <a:cubicBezTo>
                  <a:pt x="66" y="60"/>
                  <a:pt x="76" y="66"/>
                  <a:pt x="86" y="75"/>
                </a:cubicBezTo>
                <a:cubicBezTo>
                  <a:pt x="83" y="79"/>
                  <a:pt x="78" y="87"/>
                  <a:pt x="71" y="94"/>
                </a:cubicBezTo>
                <a:cubicBezTo>
                  <a:pt x="69" y="96"/>
                  <a:pt x="61" y="93"/>
                  <a:pt x="59" y="91"/>
                </a:cubicBezTo>
                <a:cubicBezTo>
                  <a:pt x="40" y="66"/>
                  <a:pt x="21" y="41"/>
                  <a:pt x="2" y="16"/>
                </a:cubicBezTo>
                <a:cubicBezTo>
                  <a:pt x="0" y="13"/>
                  <a:pt x="0" y="7"/>
                  <a:pt x="1" y="4"/>
                </a:cubicBezTo>
                <a:cubicBezTo>
                  <a:pt x="3" y="2"/>
                  <a:pt x="9" y="0"/>
                  <a:pt x="12" y="1"/>
                </a:cubicBezTo>
                <a:cubicBezTo>
                  <a:pt x="46" y="6"/>
                  <a:pt x="79" y="12"/>
                  <a:pt x="113" y="18"/>
                </a:cubicBezTo>
                <a:close/>
                <a:moveTo>
                  <a:pt x="22" y="15"/>
                </a:moveTo>
                <a:cubicBezTo>
                  <a:pt x="31" y="26"/>
                  <a:pt x="37" y="34"/>
                  <a:pt x="45" y="43"/>
                </a:cubicBezTo>
                <a:cubicBezTo>
                  <a:pt x="48" y="35"/>
                  <a:pt x="51" y="29"/>
                  <a:pt x="55" y="23"/>
                </a:cubicBezTo>
                <a:cubicBezTo>
                  <a:pt x="44" y="20"/>
                  <a:pt x="35" y="18"/>
                  <a:pt x="22" y="15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1" name="Freeform 75">
            <a:extLst>
              <a:ext uri="{FF2B5EF4-FFF2-40B4-BE49-F238E27FC236}">
                <a16:creationId xmlns:a16="http://schemas.microsoft.com/office/drawing/2014/main" id="{3F9204C9-4FAD-4F53-BA29-C12C5BEF171F}"/>
              </a:ext>
            </a:extLst>
          </p:cNvPr>
          <p:cNvSpPr>
            <a:spLocks/>
          </p:cNvSpPr>
          <p:nvPr/>
        </p:nvSpPr>
        <p:spPr bwMode="auto">
          <a:xfrm>
            <a:off x="10874262" y="326779"/>
            <a:ext cx="56345" cy="34315"/>
          </a:xfrm>
          <a:custGeom>
            <a:avLst/>
            <a:gdLst>
              <a:gd name="T0" fmla="*/ 23 w 128"/>
              <a:gd name="T1" fmla="*/ 30 h 78"/>
              <a:gd name="T2" fmla="*/ 82 w 128"/>
              <a:gd name="T3" fmla="*/ 22 h 78"/>
              <a:gd name="T4" fmla="*/ 108 w 128"/>
              <a:gd name="T5" fmla="*/ 0 h 78"/>
              <a:gd name="T6" fmla="*/ 119 w 128"/>
              <a:gd name="T7" fmla="*/ 13 h 78"/>
              <a:gd name="T8" fmla="*/ 126 w 128"/>
              <a:gd name="T9" fmla="*/ 39 h 78"/>
              <a:gd name="T10" fmla="*/ 113 w 128"/>
              <a:gd name="T11" fmla="*/ 52 h 78"/>
              <a:gd name="T12" fmla="*/ 46 w 128"/>
              <a:gd name="T13" fmla="*/ 54 h 78"/>
              <a:gd name="T14" fmla="*/ 21 w 128"/>
              <a:gd name="T15" fmla="*/ 70 h 78"/>
              <a:gd name="T16" fmla="*/ 7 w 128"/>
              <a:gd name="T17" fmla="*/ 69 h 78"/>
              <a:gd name="T18" fmla="*/ 1 w 128"/>
              <a:gd name="T19" fmla="*/ 26 h 78"/>
              <a:gd name="T20" fmla="*/ 8 w 128"/>
              <a:gd name="T21" fmla="*/ 16 h 78"/>
              <a:gd name="T22" fmla="*/ 23 w 128"/>
              <a:gd name="T23" fmla="*/ 3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8" h="78">
                <a:moveTo>
                  <a:pt x="23" y="30"/>
                </a:moveTo>
                <a:cubicBezTo>
                  <a:pt x="41" y="28"/>
                  <a:pt x="62" y="25"/>
                  <a:pt x="82" y="22"/>
                </a:cubicBezTo>
                <a:cubicBezTo>
                  <a:pt x="95" y="21"/>
                  <a:pt x="105" y="18"/>
                  <a:pt x="108" y="0"/>
                </a:cubicBezTo>
                <a:cubicBezTo>
                  <a:pt x="113" y="6"/>
                  <a:pt x="118" y="9"/>
                  <a:pt x="119" y="13"/>
                </a:cubicBezTo>
                <a:cubicBezTo>
                  <a:pt x="122" y="21"/>
                  <a:pt x="124" y="30"/>
                  <a:pt x="126" y="39"/>
                </a:cubicBezTo>
                <a:cubicBezTo>
                  <a:pt x="128" y="49"/>
                  <a:pt x="122" y="56"/>
                  <a:pt x="113" y="52"/>
                </a:cubicBezTo>
                <a:cubicBezTo>
                  <a:pt x="90" y="40"/>
                  <a:pt x="68" y="51"/>
                  <a:pt x="46" y="54"/>
                </a:cubicBezTo>
                <a:cubicBezTo>
                  <a:pt x="35" y="55"/>
                  <a:pt x="25" y="57"/>
                  <a:pt x="21" y="70"/>
                </a:cubicBezTo>
                <a:cubicBezTo>
                  <a:pt x="19" y="77"/>
                  <a:pt x="9" y="78"/>
                  <a:pt x="7" y="69"/>
                </a:cubicBezTo>
                <a:cubicBezTo>
                  <a:pt x="3" y="55"/>
                  <a:pt x="2" y="41"/>
                  <a:pt x="1" y="26"/>
                </a:cubicBezTo>
                <a:cubicBezTo>
                  <a:pt x="0" y="23"/>
                  <a:pt x="5" y="20"/>
                  <a:pt x="8" y="16"/>
                </a:cubicBezTo>
                <a:cubicBezTo>
                  <a:pt x="12" y="20"/>
                  <a:pt x="17" y="24"/>
                  <a:pt x="23" y="30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2" name="Freeform 76">
            <a:extLst>
              <a:ext uri="{FF2B5EF4-FFF2-40B4-BE49-F238E27FC236}">
                <a16:creationId xmlns:a16="http://schemas.microsoft.com/office/drawing/2014/main" id="{73DDF204-267B-4DAA-A55D-1F5C6DDF490E}"/>
              </a:ext>
            </a:extLst>
          </p:cNvPr>
          <p:cNvSpPr>
            <a:spLocks/>
          </p:cNvSpPr>
          <p:nvPr/>
        </p:nvSpPr>
        <p:spPr bwMode="auto">
          <a:xfrm>
            <a:off x="10605036" y="500262"/>
            <a:ext cx="38128" cy="44271"/>
          </a:xfrm>
          <a:custGeom>
            <a:avLst/>
            <a:gdLst>
              <a:gd name="T0" fmla="*/ 19 w 87"/>
              <a:gd name="T1" fmla="*/ 100 h 101"/>
              <a:gd name="T2" fmla="*/ 6 w 87"/>
              <a:gd name="T3" fmla="*/ 81 h 101"/>
              <a:gd name="T4" fmla="*/ 31 w 87"/>
              <a:gd name="T5" fmla="*/ 46 h 101"/>
              <a:gd name="T6" fmla="*/ 29 w 87"/>
              <a:gd name="T7" fmla="*/ 18 h 101"/>
              <a:gd name="T8" fmla="*/ 28 w 87"/>
              <a:gd name="T9" fmla="*/ 6 h 101"/>
              <a:gd name="T10" fmla="*/ 42 w 87"/>
              <a:gd name="T11" fmla="*/ 1 h 101"/>
              <a:gd name="T12" fmla="*/ 64 w 87"/>
              <a:gd name="T13" fmla="*/ 1 h 101"/>
              <a:gd name="T14" fmla="*/ 87 w 87"/>
              <a:gd name="T15" fmla="*/ 3 h 101"/>
              <a:gd name="T16" fmla="*/ 82 w 87"/>
              <a:gd name="T17" fmla="*/ 22 h 101"/>
              <a:gd name="T18" fmla="*/ 32 w 87"/>
              <a:gd name="T19" fmla="*/ 92 h 101"/>
              <a:gd name="T20" fmla="*/ 19 w 87"/>
              <a:gd name="T21" fmla="*/ 10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7" h="101">
                <a:moveTo>
                  <a:pt x="19" y="100"/>
                </a:moveTo>
                <a:cubicBezTo>
                  <a:pt x="6" y="101"/>
                  <a:pt x="0" y="90"/>
                  <a:pt x="6" y="81"/>
                </a:cubicBezTo>
                <a:cubicBezTo>
                  <a:pt x="13" y="69"/>
                  <a:pt x="22" y="57"/>
                  <a:pt x="31" y="46"/>
                </a:cubicBezTo>
                <a:cubicBezTo>
                  <a:pt x="39" y="36"/>
                  <a:pt x="44" y="27"/>
                  <a:pt x="29" y="18"/>
                </a:cubicBezTo>
                <a:cubicBezTo>
                  <a:pt x="27" y="17"/>
                  <a:pt x="26" y="8"/>
                  <a:pt x="28" y="6"/>
                </a:cubicBezTo>
                <a:cubicBezTo>
                  <a:pt x="31" y="3"/>
                  <a:pt x="37" y="1"/>
                  <a:pt x="42" y="1"/>
                </a:cubicBezTo>
                <a:cubicBezTo>
                  <a:pt x="49" y="0"/>
                  <a:pt x="56" y="0"/>
                  <a:pt x="64" y="1"/>
                </a:cubicBezTo>
                <a:cubicBezTo>
                  <a:pt x="72" y="1"/>
                  <a:pt x="79" y="2"/>
                  <a:pt x="87" y="3"/>
                </a:cubicBezTo>
                <a:cubicBezTo>
                  <a:pt x="86" y="9"/>
                  <a:pt x="86" y="17"/>
                  <a:pt x="82" y="22"/>
                </a:cubicBezTo>
                <a:cubicBezTo>
                  <a:pt x="66" y="46"/>
                  <a:pt x="49" y="69"/>
                  <a:pt x="32" y="92"/>
                </a:cubicBezTo>
                <a:cubicBezTo>
                  <a:pt x="28" y="97"/>
                  <a:pt x="21" y="99"/>
                  <a:pt x="19" y="100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3" name="Freeform 77">
            <a:extLst>
              <a:ext uri="{FF2B5EF4-FFF2-40B4-BE49-F238E27FC236}">
                <a16:creationId xmlns:a16="http://schemas.microsoft.com/office/drawing/2014/main" id="{6333112B-A62B-423D-A85C-9ECB30C590F2}"/>
              </a:ext>
            </a:extLst>
          </p:cNvPr>
          <p:cNvSpPr>
            <a:spLocks/>
          </p:cNvSpPr>
          <p:nvPr/>
        </p:nvSpPr>
        <p:spPr bwMode="auto">
          <a:xfrm>
            <a:off x="10770046" y="186764"/>
            <a:ext cx="40035" cy="48931"/>
          </a:xfrm>
          <a:custGeom>
            <a:avLst/>
            <a:gdLst>
              <a:gd name="T0" fmla="*/ 91 w 91"/>
              <a:gd name="T1" fmla="*/ 27 h 111"/>
              <a:gd name="T2" fmla="*/ 40 w 91"/>
              <a:gd name="T3" fmla="*/ 89 h 111"/>
              <a:gd name="T4" fmla="*/ 16 w 91"/>
              <a:gd name="T5" fmla="*/ 104 h 111"/>
              <a:gd name="T6" fmla="*/ 6 w 91"/>
              <a:gd name="T7" fmla="*/ 78 h 111"/>
              <a:gd name="T8" fmla="*/ 0 w 91"/>
              <a:gd name="T9" fmla="*/ 15 h 111"/>
              <a:gd name="T10" fmla="*/ 4 w 91"/>
              <a:gd name="T11" fmla="*/ 0 h 111"/>
              <a:gd name="T12" fmla="*/ 29 w 91"/>
              <a:gd name="T13" fmla="*/ 5 h 111"/>
              <a:gd name="T14" fmla="*/ 28 w 91"/>
              <a:gd name="T15" fmla="*/ 19 h 111"/>
              <a:gd name="T16" fmla="*/ 25 w 91"/>
              <a:gd name="T17" fmla="*/ 70 h 111"/>
              <a:gd name="T18" fmla="*/ 38 w 91"/>
              <a:gd name="T19" fmla="*/ 72 h 111"/>
              <a:gd name="T20" fmla="*/ 66 w 91"/>
              <a:gd name="T21" fmla="*/ 26 h 111"/>
              <a:gd name="T22" fmla="*/ 91 w 91"/>
              <a:gd name="T23" fmla="*/ 27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1" h="111">
                <a:moveTo>
                  <a:pt x="91" y="27"/>
                </a:moveTo>
                <a:cubicBezTo>
                  <a:pt x="74" y="48"/>
                  <a:pt x="57" y="69"/>
                  <a:pt x="40" y="89"/>
                </a:cubicBezTo>
                <a:cubicBezTo>
                  <a:pt x="33" y="97"/>
                  <a:pt x="27" y="111"/>
                  <a:pt x="16" y="104"/>
                </a:cubicBezTo>
                <a:cubicBezTo>
                  <a:pt x="10" y="101"/>
                  <a:pt x="8" y="87"/>
                  <a:pt x="6" y="78"/>
                </a:cubicBezTo>
                <a:cubicBezTo>
                  <a:pt x="4" y="57"/>
                  <a:pt x="2" y="36"/>
                  <a:pt x="0" y="15"/>
                </a:cubicBezTo>
                <a:cubicBezTo>
                  <a:pt x="0" y="10"/>
                  <a:pt x="3" y="0"/>
                  <a:pt x="4" y="0"/>
                </a:cubicBezTo>
                <a:cubicBezTo>
                  <a:pt x="12" y="0"/>
                  <a:pt x="21" y="2"/>
                  <a:pt x="29" y="5"/>
                </a:cubicBezTo>
                <a:cubicBezTo>
                  <a:pt x="30" y="5"/>
                  <a:pt x="28" y="14"/>
                  <a:pt x="28" y="19"/>
                </a:cubicBezTo>
                <a:cubicBezTo>
                  <a:pt x="27" y="36"/>
                  <a:pt x="25" y="53"/>
                  <a:pt x="25" y="70"/>
                </a:cubicBezTo>
                <a:cubicBezTo>
                  <a:pt x="26" y="78"/>
                  <a:pt x="33" y="80"/>
                  <a:pt x="38" y="72"/>
                </a:cubicBezTo>
                <a:cubicBezTo>
                  <a:pt x="47" y="57"/>
                  <a:pt x="63" y="46"/>
                  <a:pt x="66" y="26"/>
                </a:cubicBezTo>
                <a:cubicBezTo>
                  <a:pt x="68" y="15"/>
                  <a:pt x="81" y="16"/>
                  <a:pt x="91" y="27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4" name="Freeform 78">
            <a:extLst>
              <a:ext uri="{FF2B5EF4-FFF2-40B4-BE49-F238E27FC236}">
                <a16:creationId xmlns:a16="http://schemas.microsoft.com/office/drawing/2014/main" id="{7B37ED85-F809-4408-B7A3-2785B5CEEBE4}"/>
              </a:ext>
            </a:extLst>
          </p:cNvPr>
          <p:cNvSpPr>
            <a:spLocks/>
          </p:cNvSpPr>
          <p:nvPr/>
        </p:nvSpPr>
        <p:spPr bwMode="auto">
          <a:xfrm>
            <a:off x="10736154" y="180197"/>
            <a:ext cx="17581" cy="46177"/>
          </a:xfrm>
          <a:custGeom>
            <a:avLst/>
            <a:gdLst>
              <a:gd name="T0" fmla="*/ 40 w 40"/>
              <a:gd name="T1" fmla="*/ 5 h 105"/>
              <a:gd name="T2" fmla="*/ 30 w 40"/>
              <a:gd name="T3" fmla="*/ 102 h 105"/>
              <a:gd name="T4" fmla="*/ 0 w 40"/>
              <a:gd name="T5" fmla="*/ 105 h 105"/>
              <a:gd name="T6" fmla="*/ 9 w 40"/>
              <a:gd name="T7" fmla="*/ 56 h 105"/>
              <a:gd name="T8" fmla="*/ 8 w 40"/>
              <a:gd name="T9" fmla="*/ 16 h 105"/>
              <a:gd name="T10" fmla="*/ 9 w 40"/>
              <a:gd name="T11" fmla="*/ 3 h 105"/>
              <a:gd name="T12" fmla="*/ 22 w 40"/>
              <a:gd name="T13" fmla="*/ 1 h 105"/>
              <a:gd name="T14" fmla="*/ 40 w 40"/>
              <a:gd name="T15" fmla="*/ 5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" h="105">
                <a:moveTo>
                  <a:pt x="40" y="5"/>
                </a:moveTo>
                <a:cubicBezTo>
                  <a:pt x="36" y="38"/>
                  <a:pt x="33" y="69"/>
                  <a:pt x="30" y="102"/>
                </a:cubicBezTo>
                <a:cubicBezTo>
                  <a:pt x="23" y="103"/>
                  <a:pt x="12" y="104"/>
                  <a:pt x="0" y="105"/>
                </a:cubicBezTo>
                <a:cubicBezTo>
                  <a:pt x="3" y="87"/>
                  <a:pt x="8" y="72"/>
                  <a:pt x="9" y="56"/>
                </a:cubicBezTo>
                <a:cubicBezTo>
                  <a:pt x="10" y="43"/>
                  <a:pt x="8" y="30"/>
                  <a:pt x="8" y="16"/>
                </a:cubicBezTo>
                <a:cubicBezTo>
                  <a:pt x="8" y="12"/>
                  <a:pt x="7" y="6"/>
                  <a:pt x="9" y="3"/>
                </a:cubicBezTo>
                <a:cubicBezTo>
                  <a:pt x="12" y="0"/>
                  <a:pt x="18" y="0"/>
                  <a:pt x="22" y="1"/>
                </a:cubicBezTo>
                <a:cubicBezTo>
                  <a:pt x="29" y="2"/>
                  <a:pt x="36" y="4"/>
                  <a:pt x="40" y="5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5" name="Freeform 79">
            <a:extLst>
              <a:ext uri="{FF2B5EF4-FFF2-40B4-BE49-F238E27FC236}">
                <a16:creationId xmlns:a16="http://schemas.microsoft.com/office/drawing/2014/main" id="{7554423C-33AB-4F0C-9740-A5B5D6B4970A}"/>
              </a:ext>
            </a:extLst>
          </p:cNvPr>
          <p:cNvSpPr>
            <a:spLocks noEditPoints="1"/>
          </p:cNvSpPr>
          <p:nvPr/>
        </p:nvSpPr>
        <p:spPr bwMode="auto">
          <a:xfrm>
            <a:off x="10726410" y="393291"/>
            <a:ext cx="98921" cy="94897"/>
          </a:xfrm>
          <a:custGeom>
            <a:avLst/>
            <a:gdLst>
              <a:gd name="T0" fmla="*/ 89 w 225"/>
              <a:gd name="T1" fmla="*/ 97 h 216"/>
              <a:gd name="T2" fmla="*/ 47 w 225"/>
              <a:gd name="T3" fmla="*/ 105 h 216"/>
              <a:gd name="T4" fmla="*/ 5 w 225"/>
              <a:gd name="T5" fmla="*/ 116 h 216"/>
              <a:gd name="T6" fmla="*/ 19 w 225"/>
              <a:gd name="T7" fmla="*/ 83 h 216"/>
              <a:gd name="T8" fmla="*/ 83 w 225"/>
              <a:gd name="T9" fmla="*/ 60 h 216"/>
              <a:gd name="T10" fmla="*/ 96 w 225"/>
              <a:gd name="T11" fmla="*/ 57 h 216"/>
              <a:gd name="T12" fmla="*/ 96 w 225"/>
              <a:gd name="T13" fmla="*/ 50 h 216"/>
              <a:gd name="T14" fmla="*/ 65 w 225"/>
              <a:gd name="T15" fmla="*/ 48 h 216"/>
              <a:gd name="T16" fmla="*/ 42 w 225"/>
              <a:gd name="T17" fmla="*/ 39 h 216"/>
              <a:gd name="T18" fmla="*/ 62 w 225"/>
              <a:gd name="T19" fmla="*/ 13 h 216"/>
              <a:gd name="T20" fmla="*/ 152 w 225"/>
              <a:gd name="T21" fmla="*/ 6 h 216"/>
              <a:gd name="T22" fmla="*/ 154 w 225"/>
              <a:gd name="T23" fmla="*/ 12 h 216"/>
              <a:gd name="T24" fmla="*/ 146 w 225"/>
              <a:gd name="T25" fmla="*/ 32 h 216"/>
              <a:gd name="T26" fmla="*/ 145 w 225"/>
              <a:gd name="T27" fmla="*/ 46 h 216"/>
              <a:gd name="T28" fmla="*/ 159 w 225"/>
              <a:gd name="T29" fmla="*/ 45 h 216"/>
              <a:gd name="T30" fmla="*/ 187 w 225"/>
              <a:gd name="T31" fmla="*/ 23 h 216"/>
              <a:gd name="T32" fmla="*/ 203 w 225"/>
              <a:gd name="T33" fmla="*/ 6 h 216"/>
              <a:gd name="T34" fmla="*/ 224 w 225"/>
              <a:gd name="T35" fmla="*/ 17 h 216"/>
              <a:gd name="T36" fmla="*/ 217 w 225"/>
              <a:gd name="T37" fmla="*/ 106 h 216"/>
              <a:gd name="T38" fmla="*/ 171 w 225"/>
              <a:gd name="T39" fmla="*/ 135 h 216"/>
              <a:gd name="T40" fmla="*/ 139 w 225"/>
              <a:gd name="T41" fmla="*/ 141 h 216"/>
              <a:gd name="T42" fmla="*/ 156 w 225"/>
              <a:gd name="T43" fmla="*/ 180 h 216"/>
              <a:gd name="T44" fmla="*/ 161 w 225"/>
              <a:gd name="T45" fmla="*/ 197 h 216"/>
              <a:gd name="T46" fmla="*/ 159 w 225"/>
              <a:gd name="T47" fmla="*/ 214 h 216"/>
              <a:gd name="T48" fmla="*/ 139 w 225"/>
              <a:gd name="T49" fmla="*/ 212 h 216"/>
              <a:gd name="T50" fmla="*/ 97 w 225"/>
              <a:gd name="T51" fmla="*/ 166 h 216"/>
              <a:gd name="T52" fmla="*/ 73 w 225"/>
              <a:gd name="T53" fmla="*/ 159 h 216"/>
              <a:gd name="T54" fmla="*/ 24 w 225"/>
              <a:gd name="T55" fmla="*/ 178 h 216"/>
              <a:gd name="T56" fmla="*/ 2 w 225"/>
              <a:gd name="T57" fmla="*/ 174 h 216"/>
              <a:gd name="T58" fmla="*/ 8 w 225"/>
              <a:gd name="T59" fmla="*/ 154 h 216"/>
              <a:gd name="T60" fmla="*/ 65 w 225"/>
              <a:gd name="T61" fmla="*/ 121 h 216"/>
              <a:gd name="T62" fmla="*/ 89 w 225"/>
              <a:gd name="T63" fmla="*/ 97 h 216"/>
              <a:gd name="T64" fmla="*/ 178 w 225"/>
              <a:gd name="T65" fmla="*/ 75 h 216"/>
              <a:gd name="T66" fmla="*/ 146 w 225"/>
              <a:gd name="T67" fmla="*/ 75 h 216"/>
              <a:gd name="T68" fmla="*/ 138 w 225"/>
              <a:gd name="T69" fmla="*/ 83 h 216"/>
              <a:gd name="T70" fmla="*/ 141 w 225"/>
              <a:gd name="T71" fmla="*/ 94 h 216"/>
              <a:gd name="T72" fmla="*/ 168 w 225"/>
              <a:gd name="T73" fmla="*/ 92 h 216"/>
              <a:gd name="T74" fmla="*/ 178 w 225"/>
              <a:gd name="T75" fmla="*/ 75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25" h="216">
                <a:moveTo>
                  <a:pt x="89" y="97"/>
                </a:moveTo>
                <a:cubicBezTo>
                  <a:pt x="75" y="100"/>
                  <a:pt x="61" y="102"/>
                  <a:pt x="47" y="105"/>
                </a:cubicBezTo>
                <a:cubicBezTo>
                  <a:pt x="33" y="108"/>
                  <a:pt x="20" y="112"/>
                  <a:pt x="5" y="116"/>
                </a:cubicBezTo>
                <a:cubicBezTo>
                  <a:pt x="0" y="98"/>
                  <a:pt x="11" y="90"/>
                  <a:pt x="19" y="83"/>
                </a:cubicBezTo>
                <a:cubicBezTo>
                  <a:pt x="38" y="67"/>
                  <a:pt x="60" y="63"/>
                  <a:pt x="83" y="60"/>
                </a:cubicBezTo>
                <a:cubicBezTo>
                  <a:pt x="88" y="60"/>
                  <a:pt x="92" y="58"/>
                  <a:pt x="96" y="57"/>
                </a:cubicBezTo>
                <a:cubicBezTo>
                  <a:pt x="96" y="55"/>
                  <a:pt x="96" y="53"/>
                  <a:pt x="96" y="50"/>
                </a:cubicBezTo>
                <a:cubicBezTo>
                  <a:pt x="86" y="50"/>
                  <a:pt x="76" y="49"/>
                  <a:pt x="65" y="48"/>
                </a:cubicBezTo>
                <a:cubicBezTo>
                  <a:pt x="57" y="47"/>
                  <a:pt x="45" y="52"/>
                  <a:pt x="42" y="39"/>
                </a:cubicBezTo>
                <a:cubicBezTo>
                  <a:pt x="39" y="29"/>
                  <a:pt x="51" y="14"/>
                  <a:pt x="62" y="13"/>
                </a:cubicBezTo>
                <a:cubicBezTo>
                  <a:pt x="92" y="10"/>
                  <a:pt x="122" y="8"/>
                  <a:pt x="152" y="6"/>
                </a:cubicBezTo>
                <a:cubicBezTo>
                  <a:pt x="152" y="8"/>
                  <a:pt x="153" y="10"/>
                  <a:pt x="154" y="12"/>
                </a:cubicBezTo>
                <a:cubicBezTo>
                  <a:pt x="151" y="18"/>
                  <a:pt x="148" y="25"/>
                  <a:pt x="146" y="32"/>
                </a:cubicBezTo>
                <a:cubicBezTo>
                  <a:pt x="145" y="36"/>
                  <a:pt x="145" y="41"/>
                  <a:pt x="145" y="46"/>
                </a:cubicBezTo>
                <a:cubicBezTo>
                  <a:pt x="149" y="46"/>
                  <a:pt x="154" y="47"/>
                  <a:pt x="159" y="45"/>
                </a:cubicBezTo>
                <a:cubicBezTo>
                  <a:pt x="171" y="42"/>
                  <a:pt x="181" y="35"/>
                  <a:pt x="187" y="23"/>
                </a:cubicBezTo>
                <a:cubicBezTo>
                  <a:pt x="190" y="16"/>
                  <a:pt x="196" y="10"/>
                  <a:pt x="203" y="6"/>
                </a:cubicBezTo>
                <a:cubicBezTo>
                  <a:pt x="213" y="0"/>
                  <a:pt x="225" y="6"/>
                  <a:pt x="224" y="17"/>
                </a:cubicBezTo>
                <a:cubicBezTo>
                  <a:pt x="223" y="47"/>
                  <a:pt x="222" y="77"/>
                  <a:pt x="217" y="106"/>
                </a:cubicBezTo>
                <a:cubicBezTo>
                  <a:pt x="213" y="130"/>
                  <a:pt x="191" y="131"/>
                  <a:pt x="171" y="135"/>
                </a:cubicBezTo>
                <a:cubicBezTo>
                  <a:pt x="161" y="136"/>
                  <a:pt x="151" y="139"/>
                  <a:pt x="139" y="141"/>
                </a:cubicBezTo>
                <a:cubicBezTo>
                  <a:pt x="145" y="156"/>
                  <a:pt x="150" y="168"/>
                  <a:pt x="156" y="180"/>
                </a:cubicBezTo>
                <a:cubicBezTo>
                  <a:pt x="158" y="186"/>
                  <a:pt x="161" y="191"/>
                  <a:pt x="161" y="197"/>
                </a:cubicBezTo>
                <a:cubicBezTo>
                  <a:pt x="162" y="203"/>
                  <a:pt x="161" y="214"/>
                  <a:pt x="159" y="214"/>
                </a:cubicBezTo>
                <a:cubicBezTo>
                  <a:pt x="153" y="216"/>
                  <a:pt x="143" y="216"/>
                  <a:pt x="139" y="212"/>
                </a:cubicBezTo>
                <a:cubicBezTo>
                  <a:pt x="124" y="198"/>
                  <a:pt x="109" y="182"/>
                  <a:pt x="97" y="166"/>
                </a:cubicBezTo>
                <a:cubicBezTo>
                  <a:pt x="89" y="156"/>
                  <a:pt x="83" y="155"/>
                  <a:pt x="73" y="159"/>
                </a:cubicBezTo>
                <a:cubicBezTo>
                  <a:pt x="57" y="166"/>
                  <a:pt x="41" y="173"/>
                  <a:pt x="24" y="178"/>
                </a:cubicBezTo>
                <a:cubicBezTo>
                  <a:pt x="18" y="179"/>
                  <a:pt x="10" y="175"/>
                  <a:pt x="2" y="174"/>
                </a:cubicBezTo>
                <a:cubicBezTo>
                  <a:pt x="4" y="167"/>
                  <a:pt x="4" y="157"/>
                  <a:pt x="8" y="154"/>
                </a:cubicBezTo>
                <a:cubicBezTo>
                  <a:pt x="26" y="142"/>
                  <a:pt x="45" y="129"/>
                  <a:pt x="65" y="121"/>
                </a:cubicBezTo>
                <a:cubicBezTo>
                  <a:pt x="80" y="115"/>
                  <a:pt x="88" y="113"/>
                  <a:pt x="89" y="97"/>
                </a:cubicBezTo>
                <a:close/>
                <a:moveTo>
                  <a:pt x="178" y="75"/>
                </a:moveTo>
                <a:cubicBezTo>
                  <a:pt x="164" y="75"/>
                  <a:pt x="155" y="74"/>
                  <a:pt x="146" y="75"/>
                </a:cubicBezTo>
                <a:cubicBezTo>
                  <a:pt x="143" y="75"/>
                  <a:pt x="139" y="80"/>
                  <a:pt x="138" y="83"/>
                </a:cubicBezTo>
                <a:cubicBezTo>
                  <a:pt x="137" y="86"/>
                  <a:pt x="140" y="94"/>
                  <a:pt x="141" y="94"/>
                </a:cubicBezTo>
                <a:cubicBezTo>
                  <a:pt x="150" y="94"/>
                  <a:pt x="160" y="94"/>
                  <a:pt x="168" y="92"/>
                </a:cubicBezTo>
                <a:cubicBezTo>
                  <a:pt x="172" y="90"/>
                  <a:pt x="173" y="83"/>
                  <a:pt x="178" y="75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6" name="Freeform 80">
            <a:extLst>
              <a:ext uri="{FF2B5EF4-FFF2-40B4-BE49-F238E27FC236}">
                <a16:creationId xmlns:a16="http://schemas.microsoft.com/office/drawing/2014/main" id="{81671658-C320-4ADB-90B3-065635F3D394}"/>
              </a:ext>
            </a:extLst>
          </p:cNvPr>
          <p:cNvSpPr>
            <a:spLocks noEditPoints="1"/>
          </p:cNvSpPr>
          <p:nvPr/>
        </p:nvSpPr>
        <p:spPr bwMode="auto">
          <a:xfrm>
            <a:off x="10737001" y="354104"/>
            <a:ext cx="90236" cy="38340"/>
          </a:xfrm>
          <a:custGeom>
            <a:avLst/>
            <a:gdLst>
              <a:gd name="T0" fmla="*/ 60 w 205"/>
              <a:gd name="T1" fmla="*/ 6 h 87"/>
              <a:gd name="T2" fmla="*/ 108 w 205"/>
              <a:gd name="T3" fmla="*/ 0 h 87"/>
              <a:gd name="T4" fmla="*/ 183 w 205"/>
              <a:gd name="T5" fmla="*/ 3 h 87"/>
              <a:gd name="T6" fmla="*/ 200 w 205"/>
              <a:gd name="T7" fmla="*/ 20 h 87"/>
              <a:gd name="T8" fmla="*/ 203 w 205"/>
              <a:gd name="T9" fmla="*/ 47 h 87"/>
              <a:gd name="T10" fmla="*/ 184 w 205"/>
              <a:gd name="T11" fmla="*/ 76 h 87"/>
              <a:gd name="T12" fmla="*/ 129 w 205"/>
              <a:gd name="T13" fmla="*/ 84 h 87"/>
              <a:gd name="T14" fmla="*/ 49 w 205"/>
              <a:gd name="T15" fmla="*/ 85 h 87"/>
              <a:gd name="T16" fmla="*/ 16 w 205"/>
              <a:gd name="T17" fmla="*/ 70 h 87"/>
              <a:gd name="T18" fmla="*/ 15 w 205"/>
              <a:gd name="T19" fmla="*/ 25 h 87"/>
              <a:gd name="T20" fmla="*/ 60 w 205"/>
              <a:gd name="T21" fmla="*/ 6 h 87"/>
              <a:gd name="T22" fmla="*/ 161 w 205"/>
              <a:gd name="T23" fmla="*/ 42 h 87"/>
              <a:gd name="T24" fmla="*/ 59 w 205"/>
              <a:gd name="T25" fmla="*/ 49 h 87"/>
              <a:gd name="T26" fmla="*/ 161 w 205"/>
              <a:gd name="T27" fmla="*/ 42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5" h="87">
                <a:moveTo>
                  <a:pt x="60" y="6"/>
                </a:moveTo>
                <a:cubicBezTo>
                  <a:pt x="76" y="4"/>
                  <a:pt x="92" y="0"/>
                  <a:pt x="108" y="0"/>
                </a:cubicBezTo>
                <a:cubicBezTo>
                  <a:pt x="133" y="0"/>
                  <a:pt x="158" y="0"/>
                  <a:pt x="183" y="3"/>
                </a:cubicBezTo>
                <a:cubicBezTo>
                  <a:pt x="189" y="4"/>
                  <a:pt x="197" y="13"/>
                  <a:pt x="200" y="20"/>
                </a:cubicBezTo>
                <a:cubicBezTo>
                  <a:pt x="203" y="28"/>
                  <a:pt x="203" y="38"/>
                  <a:pt x="203" y="47"/>
                </a:cubicBezTo>
                <a:cubicBezTo>
                  <a:pt x="205" y="64"/>
                  <a:pt x="200" y="72"/>
                  <a:pt x="184" y="76"/>
                </a:cubicBezTo>
                <a:cubicBezTo>
                  <a:pt x="166" y="80"/>
                  <a:pt x="148" y="83"/>
                  <a:pt x="129" y="84"/>
                </a:cubicBezTo>
                <a:cubicBezTo>
                  <a:pt x="103" y="86"/>
                  <a:pt x="76" y="87"/>
                  <a:pt x="49" y="85"/>
                </a:cubicBezTo>
                <a:cubicBezTo>
                  <a:pt x="38" y="84"/>
                  <a:pt x="26" y="77"/>
                  <a:pt x="16" y="70"/>
                </a:cubicBezTo>
                <a:cubicBezTo>
                  <a:pt x="0" y="58"/>
                  <a:pt x="0" y="38"/>
                  <a:pt x="15" y="25"/>
                </a:cubicBezTo>
                <a:cubicBezTo>
                  <a:pt x="28" y="14"/>
                  <a:pt x="40" y="0"/>
                  <a:pt x="60" y="6"/>
                </a:cubicBezTo>
                <a:close/>
                <a:moveTo>
                  <a:pt x="161" y="42"/>
                </a:moveTo>
                <a:cubicBezTo>
                  <a:pt x="145" y="30"/>
                  <a:pt x="72" y="35"/>
                  <a:pt x="59" y="49"/>
                </a:cubicBezTo>
                <a:cubicBezTo>
                  <a:pt x="95" y="46"/>
                  <a:pt x="128" y="44"/>
                  <a:pt x="161" y="42"/>
                </a:cubicBezTo>
                <a:close/>
              </a:path>
            </a:pathLst>
          </a:custGeom>
          <a:solidFill>
            <a:srgbClr val="093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18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3106" y="229138"/>
            <a:ext cx="24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939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论文框架与内容</a:t>
            </a: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1FEC89E0-90D7-48D8-83FC-0C0A4B1FD9BB}"/>
              </a:ext>
            </a:extLst>
          </p:cNvPr>
          <p:cNvCxnSpPr>
            <a:cxnSpLocks/>
          </p:cNvCxnSpPr>
          <p:nvPr/>
        </p:nvCxnSpPr>
        <p:spPr>
          <a:xfrm>
            <a:off x="302006" y="6584663"/>
            <a:ext cx="10051362" cy="0"/>
          </a:xfrm>
          <a:prstGeom prst="line">
            <a:avLst/>
          </a:prstGeom>
          <a:ln w="12700">
            <a:solidFill>
              <a:srgbClr val="0939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0378768" y="6393877"/>
            <a:ext cx="722549" cy="381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0939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b="1" dirty="0">
              <a:solidFill>
                <a:srgbClr val="09397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0" name="组合 99"/>
          <p:cNvGrpSpPr/>
          <p:nvPr/>
        </p:nvGrpSpPr>
        <p:grpSpPr>
          <a:xfrm rot="2305525">
            <a:off x="3530690" y="2088655"/>
            <a:ext cx="971536" cy="979427"/>
            <a:chOff x="2226147" y="992752"/>
            <a:chExt cx="971536" cy="979427"/>
          </a:xfrm>
          <a:solidFill>
            <a:srgbClr val="09397E"/>
          </a:solidFill>
        </p:grpSpPr>
        <p:sp>
          <p:nvSpPr>
            <p:cNvPr id="113" name="Freeform 132"/>
            <p:cNvSpPr>
              <a:spLocks/>
            </p:cNvSpPr>
            <p:nvPr/>
          </p:nvSpPr>
          <p:spPr bwMode="auto">
            <a:xfrm>
              <a:off x="2668255" y="992752"/>
              <a:ext cx="529428" cy="979427"/>
            </a:xfrm>
            <a:custGeom>
              <a:avLst/>
              <a:gdLst>
                <a:gd name="T0" fmla="*/ 0 w 673"/>
                <a:gd name="T1" fmla="*/ 1153 h 1153"/>
                <a:gd name="T2" fmla="*/ 0 w 673"/>
                <a:gd name="T3" fmla="*/ 0 h 1153"/>
                <a:gd name="T4" fmla="*/ 673 w 673"/>
                <a:gd name="T5" fmla="*/ 761 h 1153"/>
                <a:gd name="T6" fmla="*/ 0 w 673"/>
                <a:gd name="T7" fmla="*/ 1153 h 1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3" h="1153">
                  <a:moveTo>
                    <a:pt x="0" y="1153"/>
                  </a:moveTo>
                  <a:lnTo>
                    <a:pt x="0" y="0"/>
                  </a:lnTo>
                  <a:lnTo>
                    <a:pt x="673" y="761"/>
                  </a:lnTo>
                  <a:lnTo>
                    <a:pt x="0" y="115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114" name="Freeform 133"/>
            <p:cNvSpPr>
              <a:spLocks/>
            </p:cNvSpPr>
            <p:nvPr/>
          </p:nvSpPr>
          <p:spPr bwMode="auto">
            <a:xfrm>
              <a:off x="2226147" y="992752"/>
              <a:ext cx="442108" cy="979427"/>
            </a:xfrm>
            <a:custGeom>
              <a:avLst/>
              <a:gdLst>
                <a:gd name="T0" fmla="*/ 562 w 562"/>
                <a:gd name="T1" fmla="*/ 0 h 1153"/>
                <a:gd name="T2" fmla="*/ 0 w 562"/>
                <a:gd name="T3" fmla="*/ 777 h 1153"/>
                <a:gd name="T4" fmla="*/ 562 w 562"/>
                <a:gd name="T5" fmla="*/ 1153 h 1153"/>
                <a:gd name="T6" fmla="*/ 562 w 562"/>
                <a:gd name="T7" fmla="*/ 0 h 1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2" h="1153">
                  <a:moveTo>
                    <a:pt x="562" y="0"/>
                  </a:moveTo>
                  <a:lnTo>
                    <a:pt x="0" y="777"/>
                  </a:lnTo>
                  <a:lnTo>
                    <a:pt x="562" y="1153"/>
                  </a:lnTo>
                  <a:lnTo>
                    <a:pt x="56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 rot="2305525">
            <a:off x="1619995" y="3332599"/>
            <a:ext cx="2747830" cy="1322610"/>
            <a:chOff x="1416667" y="2418145"/>
            <a:chExt cx="2747830" cy="1322610"/>
          </a:xfrm>
          <a:solidFill>
            <a:srgbClr val="09397E"/>
          </a:solidFill>
        </p:grpSpPr>
        <p:sp>
          <p:nvSpPr>
            <p:cNvPr id="111" name="Freeform 134"/>
            <p:cNvSpPr>
              <a:spLocks/>
            </p:cNvSpPr>
            <p:nvPr/>
          </p:nvSpPr>
          <p:spPr bwMode="auto">
            <a:xfrm>
              <a:off x="1416667" y="2448726"/>
              <a:ext cx="1242148" cy="1292029"/>
            </a:xfrm>
            <a:custGeom>
              <a:avLst/>
              <a:gdLst>
                <a:gd name="T0" fmla="*/ 340 w 1579"/>
                <a:gd name="T1" fmla="*/ 0 h 1521"/>
                <a:gd name="T2" fmla="*/ 0 w 1579"/>
                <a:gd name="T3" fmla="*/ 466 h 1521"/>
                <a:gd name="T4" fmla="*/ 1579 w 1579"/>
                <a:gd name="T5" fmla="*/ 1521 h 1521"/>
                <a:gd name="T6" fmla="*/ 1579 w 1579"/>
                <a:gd name="T7" fmla="*/ 829 h 1521"/>
                <a:gd name="T8" fmla="*/ 340 w 1579"/>
                <a:gd name="T9" fmla="*/ 0 h 1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9" h="1521">
                  <a:moveTo>
                    <a:pt x="340" y="0"/>
                  </a:moveTo>
                  <a:lnTo>
                    <a:pt x="0" y="466"/>
                  </a:lnTo>
                  <a:lnTo>
                    <a:pt x="1579" y="1521"/>
                  </a:lnTo>
                  <a:lnTo>
                    <a:pt x="1579" y="829"/>
                  </a:lnTo>
                  <a:lnTo>
                    <a:pt x="34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112" name="Freeform 135"/>
            <p:cNvSpPr>
              <a:spLocks/>
            </p:cNvSpPr>
            <p:nvPr/>
          </p:nvSpPr>
          <p:spPr bwMode="auto">
            <a:xfrm>
              <a:off x="2658815" y="2418145"/>
              <a:ext cx="1505682" cy="1322609"/>
            </a:xfrm>
            <a:custGeom>
              <a:avLst/>
              <a:gdLst>
                <a:gd name="T0" fmla="*/ 0 w 1914"/>
                <a:gd name="T1" fmla="*/ 865 h 1557"/>
                <a:gd name="T2" fmla="*/ 0 w 1914"/>
                <a:gd name="T3" fmla="*/ 1557 h 1557"/>
                <a:gd name="T4" fmla="*/ 1914 w 1914"/>
                <a:gd name="T5" fmla="*/ 478 h 1557"/>
                <a:gd name="T6" fmla="*/ 1486 w 1914"/>
                <a:gd name="T7" fmla="*/ 0 h 1557"/>
                <a:gd name="T8" fmla="*/ 0 w 1914"/>
                <a:gd name="T9" fmla="*/ 865 h 1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4" h="1557">
                  <a:moveTo>
                    <a:pt x="0" y="865"/>
                  </a:moveTo>
                  <a:lnTo>
                    <a:pt x="0" y="1557"/>
                  </a:lnTo>
                  <a:lnTo>
                    <a:pt x="1914" y="478"/>
                  </a:lnTo>
                  <a:lnTo>
                    <a:pt x="1486" y="0"/>
                  </a:lnTo>
                  <a:lnTo>
                    <a:pt x="0" y="86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 rot="2305525">
            <a:off x="2345426" y="2995851"/>
            <a:ext cx="2022522" cy="977729"/>
            <a:chOff x="1747068" y="2035038"/>
            <a:chExt cx="2022522" cy="977729"/>
          </a:xfrm>
          <a:solidFill>
            <a:srgbClr val="09397E"/>
          </a:solidFill>
        </p:grpSpPr>
        <p:sp>
          <p:nvSpPr>
            <p:cNvPr id="109" name="Freeform 136"/>
            <p:cNvSpPr>
              <a:spLocks/>
            </p:cNvSpPr>
            <p:nvPr/>
          </p:nvSpPr>
          <p:spPr bwMode="auto">
            <a:xfrm>
              <a:off x="1747068" y="2058823"/>
              <a:ext cx="919932" cy="953944"/>
            </a:xfrm>
            <a:custGeom>
              <a:avLst/>
              <a:gdLst>
                <a:gd name="T0" fmla="*/ 254 w 1163"/>
                <a:gd name="T1" fmla="*/ 0 h 1123"/>
                <a:gd name="T2" fmla="*/ 0 w 1163"/>
                <a:gd name="T3" fmla="*/ 347 h 1123"/>
                <a:gd name="T4" fmla="*/ 1163 w 1163"/>
                <a:gd name="T5" fmla="*/ 1123 h 1123"/>
                <a:gd name="T6" fmla="*/ 1163 w 1163"/>
                <a:gd name="T7" fmla="*/ 609 h 1123"/>
                <a:gd name="T8" fmla="*/ 254 w 1163"/>
                <a:gd name="T9" fmla="*/ 0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3" h="1123">
                  <a:moveTo>
                    <a:pt x="254" y="0"/>
                  </a:moveTo>
                  <a:lnTo>
                    <a:pt x="0" y="347"/>
                  </a:lnTo>
                  <a:lnTo>
                    <a:pt x="1163" y="1123"/>
                  </a:lnTo>
                  <a:lnTo>
                    <a:pt x="1163" y="609"/>
                  </a:lnTo>
                  <a:lnTo>
                    <a:pt x="25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110" name="Freeform 137"/>
            <p:cNvSpPr>
              <a:spLocks/>
            </p:cNvSpPr>
            <p:nvPr/>
          </p:nvSpPr>
          <p:spPr bwMode="auto">
            <a:xfrm>
              <a:off x="2665108" y="2035038"/>
              <a:ext cx="1104482" cy="974331"/>
            </a:xfrm>
            <a:custGeom>
              <a:avLst/>
              <a:gdLst>
                <a:gd name="T0" fmla="*/ 0 w 1404"/>
                <a:gd name="T1" fmla="*/ 633 h 1147"/>
                <a:gd name="T2" fmla="*/ 0 w 1404"/>
                <a:gd name="T3" fmla="*/ 1147 h 1147"/>
                <a:gd name="T4" fmla="*/ 1404 w 1404"/>
                <a:gd name="T5" fmla="*/ 357 h 1147"/>
                <a:gd name="T6" fmla="*/ 1083 w 1404"/>
                <a:gd name="T7" fmla="*/ 0 h 1147"/>
                <a:gd name="T8" fmla="*/ 0 w 1404"/>
                <a:gd name="T9" fmla="*/ 633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4" h="1147">
                  <a:moveTo>
                    <a:pt x="0" y="633"/>
                  </a:moveTo>
                  <a:lnTo>
                    <a:pt x="0" y="1147"/>
                  </a:lnTo>
                  <a:lnTo>
                    <a:pt x="1404" y="357"/>
                  </a:lnTo>
                  <a:lnTo>
                    <a:pt x="1083" y="0"/>
                  </a:lnTo>
                  <a:lnTo>
                    <a:pt x="0" y="6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03" name="组合 102"/>
          <p:cNvGrpSpPr/>
          <p:nvPr/>
        </p:nvGrpSpPr>
        <p:grpSpPr>
          <a:xfrm rot="2305525">
            <a:off x="2920736" y="2741327"/>
            <a:ext cx="1434883" cy="692310"/>
            <a:chOff x="2014534" y="1730931"/>
            <a:chExt cx="1434883" cy="692310"/>
          </a:xfrm>
          <a:solidFill>
            <a:srgbClr val="09397E"/>
          </a:solidFill>
        </p:grpSpPr>
        <p:sp>
          <p:nvSpPr>
            <p:cNvPr id="107" name="Freeform 138"/>
            <p:cNvSpPr>
              <a:spLocks/>
            </p:cNvSpPr>
            <p:nvPr/>
          </p:nvSpPr>
          <p:spPr bwMode="auto">
            <a:xfrm>
              <a:off x="2014534" y="1744522"/>
              <a:ext cx="652148" cy="678719"/>
            </a:xfrm>
            <a:custGeom>
              <a:avLst/>
              <a:gdLst>
                <a:gd name="T0" fmla="*/ 183 w 829"/>
                <a:gd name="T1" fmla="*/ 0 h 799"/>
                <a:gd name="T2" fmla="*/ 0 w 829"/>
                <a:gd name="T3" fmla="*/ 248 h 799"/>
                <a:gd name="T4" fmla="*/ 829 w 829"/>
                <a:gd name="T5" fmla="*/ 799 h 799"/>
                <a:gd name="T6" fmla="*/ 829 w 829"/>
                <a:gd name="T7" fmla="*/ 432 h 799"/>
                <a:gd name="T8" fmla="*/ 183 w 829"/>
                <a:gd name="T9" fmla="*/ 0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9" h="799">
                  <a:moveTo>
                    <a:pt x="183" y="0"/>
                  </a:moveTo>
                  <a:lnTo>
                    <a:pt x="0" y="248"/>
                  </a:lnTo>
                  <a:lnTo>
                    <a:pt x="829" y="799"/>
                  </a:lnTo>
                  <a:lnTo>
                    <a:pt x="829" y="432"/>
                  </a:lnTo>
                  <a:lnTo>
                    <a:pt x="1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108" name="Freeform 139"/>
            <p:cNvSpPr>
              <a:spLocks/>
            </p:cNvSpPr>
            <p:nvPr/>
          </p:nvSpPr>
          <p:spPr bwMode="auto">
            <a:xfrm>
              <a:off x="2666682" y="1730931"/>
              <a:ext cx="782735" cy="692310"/>
            </a:xfrm>
            <a:custGeom>
              <a:avLst/>
              <a:gdLst>
                <a:gd name="T0" fmla="*/ 0 w 995"/>
                <a:gd name="T1" fmla="*/ 448 h 815"/>
                <a:gd name="T2" fmla="*/ 0 w 995"/>
                <a:gd name="T3" fmla="*/ 815 h 815"/>
                <a:gd name="T4" fmla="*/ 995 w 995"/>
                <a:gd name="T5" fmla="*/ 256 h 815"/>
                <a:gd name="T6" fmla="*/ 767 w 995"/>
                <a:gd name="T7" fmla="*/ 0 h 815"/>
                <a:gd name="T8" fmla="*/ 0 w 995"/>
                <a:gd name="T9" fmla="*/ 448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815">
                  <a:moveTo>
                    <a:pt x="0" y="448"/>
                  </a:moveTo>
                  <a:lnTo>
                    <a:pt x="0" y="815"/>
                  </a:lnTo>
                  <a:lnTo>
                    <a:pt x="995" y="256"/>
                  </a:lnTo>
                  <a:lnTo>
                    <a:pt x="767" y="0"/>
                  </a:lnTo>
                  <a:lnTo>
                    <a:pt x="0" y="44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04" name="组合 103"/>
          <p:cNvGrpSpPr/>
          <p:nvPr/>
        </p:nvGrpSpPr>
        <p:grpSpPr>
          <a:xfrm rot="2305525">
            <a:off x="728785" y="3733711"/>
            <a:ext cx="3671378" cy="1744790"/>
            <a:chOff x="998946" y="2914230"/>
            <a:chExt cx="3671378" cy="1744790"/>
          </a:xfrm>
          <a:solidFill>
            <a:srgbClr val="09397E"/>
          </a:solidFill>
        </p:grpSpPr>
        <p:sp>
          <p:nvSpPr>
            <p:cNvPr id="105" name="Freeform 140"/>
            <p:cNvSpPr>
              <a:spLocks/>
            </p:cNvSpPr>
            <p:nvPr/>
          </p:nvSpPr>
          <p:spPr bwMode="auto">
            <a:xfrm>
              <a:off x="998946" y="2951606"/>
              <a:ext cx="1663015" cy="1707414"/>
            </a:xfrm>
            <a:custGeom>
              <a:avLst/>
              <a:gdLst>
                <a:gd name="T0" fmla="*/ 437 w 2114"/>
                <a:gd name="T1" fmla="*/ 0 h 2010"/>
                <a:gd name="T2" fmla="*/ 0 w 2114"/>
                <a:gd name="T3" fmla="*/ 599 h 2010"/>
                <a:gd name="T4" fmla="*/ 2114 w 2114"/>
                <a:gd name="T5" fmla="*/ 2010 h 2010"/>
                <a:gd name="T6" fmla="*/ 2114 w 2114"/>
                <a:gd name="T7" fmla="*/ 1125 h 2010"/>
                <a:gd name="T8" fmla="*/ 437 w 2114"/>
                <a:gd name="T9" fmla="*/ 0 h 2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4" h="2010">
                  <a:moveTo>
                    <a:pt x="437" y="0"/>
                  </a:moveTo>
                  <a:lnTo>
                    <a:pt x="0" y="599"/>
                  </a:lnTo>
                  <a:lnTo>
                    <a:pt x="2114" y="2010"/>
                  </a:lnTo>
                  <a:lnTo>
                    <a:pt x="2114" y="1125"/>
                  </a:lnTo>
                  <a:lnTo>
                    <a:pt x="4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106" name="Freeform 141"/>
            <p:cNvSpPr>
              <a:spLocks/>
            </p:cNvSpPr>
            <p:nvPr/>
          </p:nvSpPr>
          <p:spPr bwMode="auto">
            <a:xfrm>
              <a:off x="2661961" y="2914230"/>
              <a:ext cx="2008363" cy="1744790"/>
            </a:xfrm>
            <a:custGeom>
              <a:avLst/>
              <a:gdLst>
                <a:gd name="T0" fmla="*/ 0 w 2553"/>
                <a:gd name="T1" fmla="*/ 1169 h 2054"/>
                <a:gd name="T2" fmla="*/ 0 w 2553"/>
                <a:gd name="T3" fmla="*/ 2054 h 2054"/>
                <a:gd name="T4" fmla="*/ 2553 w 2553"/>
                <a:gd name="T5" fmla="*/ 617 h 2054"/>
                <a:gd name="T6" fmla="*/ 2004 w 2553"/>
                <a:gd name="T7" fmla="*/ 0 h 2054"/>
                <a:gd name="T8" fmla="*/ 0 w 2553"/>
                <a:gd name="T9" fmla="*/ 1169 h 2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3" h="2054">
                  <a:moveTo>
                    <a:pt x="0" y="1169"/>
                  </a:moveTo>
                  <a:lnTo>
                    <a:pt x="0" y="2054"/>
                  </a:lnTo>
                  <a:lnTo>
                    <a:pt x="2553" y="617"/>
                  </a:lnTo>
                  <a:lnTo>
                    <a:pt x="2004" y="0"/>
                  </a:lnTo>
                  <a:lnTo>
                    <a:pt x="0" y="116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63" name="组合 162"/>
          <p:cNvGrpSpPr/>
          <p:nvPr/>
        </p:nvGrpSpPr>
        <p:grpSpPr>
          <a:xfrm>
            <a:off x="5924822" y="2345070"/>
            <a:ext cx="5313139" cy="496931"/>
            <a:chOff x="5602005" y="2694906"/>
            <a:chExt cx="5313139" cy="496931"/>
          </a:xfrm>
        </p:grpSpPr>
        <p:sp>
          <p:nvSpPr>
            <p:cNvPr id="150" name="Freeform 252"/>
            <p:cNvSpPr>
              <a:spLocks/>
            </p:cNvSpPr>
            <p:nvPr/>
          </p:nvSpPr>
          <p:spPr bwMode="auto">
            <a:xfrm>
              <a:off x="5602005" y="2774753"/>
              <a:ext cx="358472" cy="337236"/>
            </a:xfrm>
            <a:custGeom>
              <a:avLst/>
              <a:gdLst>
                <a:gd name="T0" fmla="*/ 4 w 211"/>
                <a:gd name="T1" fmla="*/ 198 h 198"/>
                <a:gd name="T2" fmla="*/ 7 w 211"/>
                <a:gd name="T3" fmla="*/ 150 h 198"/>
                <a:gd name="T4" fmla="*/ 39 w 211"/>
                <a:gd name="T5" fmla="*/ 126 h 198"/>
                <a:gd name="T6" fmla="*/ 74 w 211"/>
                <a:gd name="T7" fmla="*/ 112 h 198"/>
                <a:gd name="T8" fmla="*/ 84 w 211"/>
                <a:gd name="T9" fmla="*/ 105 h 198"/>
                <a:gd name="T10" fmla="*/ 73 w 211"/>
                <a:gd name="T11" fmla="*/ 72 h 198"/>
                <a:gd name="T12" fmla="*/ 69 w 211"/>
                <a:gd name="T13" fmla="*/ 67 h 198"/>
                <a:gd name="T14" fmla="*/ 69 w 211"/>
                <a:gd name="T15" fmla="*/ 47 h 198"/>
                <a:gd name="T16" fmla="*/ 71 w 211"/>
                <a:gd name="T17" fmla="*/ 43 h 198"/>
                <a:gd name="T18" fmla="*/ 82 w 211"/>
                <a:gd name="T19" fmla="*/ 13 h 198"/>
                <a:gd name="T20" fmla="*/ 76 w 211"/>
                <a:gd name="T21" fmla="*/ 6 h 198"/>
                <a:gd name="T22" fmla="*/ 88 w 211"/>
                <a:gd name="T23" fmla="*/ 7 h 198"/>
                <a:gd name="T24" fmla="*/ 89 w 211"/>
                <a:gd name="T25" fmla="*/ 0 h 198"/>
                <a:gd name="T26" fmla="*/ 95 w 211"/>
                <a:gd name="T27" fmla="*/ 5 h 198"/>
                <a:gd name="T28" fmla="*/ 119 w 211"/>
                <a:gd name="T29" fmla="*/ 3 h 198"/>
                <a:gd name="T30" fmla="*/ 136 w 211"/>
                <a:gd name="T31" fmla="*/ 10 h 198"/>
                <a:gd name="T32" fmla="*/ 148 w 211"/>
                <a:gd name="T33" fmla="*/ 26 h 198"/>
                <a:gd name="T34" fmla="*/ 150 w 211"/>
                <a:gd name="T35" fmla="*/ 49 h 198"/>
                <a:gd name="T36" fmla="*/ 151 w 211"/>
                <a:gd name="T37" fmla="*/ 57 h 198"/>
                <a:gd name="T38" fmla="*/ 146 w 211"/>
                <a:gd name="T39" fmla="*/ 72 h 198"/>
                <a:gd name="T40" fmla="*/ 142 w 211"/>
                <a:gd name="T41" fmla="*/ 75 h 198"/>
                <a:gd name="T42" fmla="*/ 137 w 211"/>
                <a:gd name="T43" fmla="*/ 95 h 198"/>
                <a:gd name="T44" fmla="*/ 141 w 211"/>
                <a:gd name="T45" fmla="*/ 108 h 198"/>
                <a:gd name="T46" fmla="*/ 154 w 211"/>
                <a:gd name="T47" fmla="*/ 119 h 198"/>
                <a:gd name="T48" fmla="*/ 185 w 211"/>
                <a:gd name="T49" fmla="*/ 131 h 198"/>
                <a:gd name="T50" fmla="*/ 202 w 211"/>
                <a:gd name="T51" fmla="*/ 152 h 198"/>
                <a:gd name="T52" fmla="*/ 211 w 211"/>
                <a:gd name="T53" fmla="*/ 198 h 198"/>
                <a:gd name="T54" fmla="*/ 4 w 211"/>
                <a:gd name="T55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198">
                  <a:moveTo>
                    <a:pt x="4" y="198"/>
                  </a:moveTo>
                  <a:cubicBezTo>
                    <a:pt x="4" y="198"/>
                    <a:pt x="0" y="168"/>
                    <a:pt x="7" y="150"/>
                  </a:cubicBezTo>
                  <a:cubicBezTo>
                    <a:pt x="14" y="132"/>
                    <a:pt x="18" y="129"/>
                    <a:pt x="39" y="126"/>
                  </a:cubicBezTo>
                  <a:cubicBezTo>
                    <a:pt x="60" y="123"/>
                    <a:pt x="71" y="115"/>
                    <a:pt x="74" y="112"/>
                  </a:cubicBezTo>
                  <a:cubicBezTo>
                    <a:pt x="77" y="109"/>
                    <a:pt x="82" y="106"/>
                    <a:pt x="84" y="105"/>
                  </a:cubicBezTo>
                  <a:cubicBezTo>
                    <a:pt x="84" y="105"/>
                    <a:pt x="84" y="84"/>
                    <a:pt x="73" y="72"/>
                  </a:cubicBezTo>
                  <a:cubicBezTo>
                    <a:pt x="73" y="72"/>
                    <a:pt x="69" y="70"/>
                    <a:pt x="69" y="67"/>
                  </a:cubicBezTo>
                  <a:cubicBezTo>
                    <a:pt x="68" y="65"/>
                    <a:pt x="66" y="52"/>
                    <a:pt x="69" y="47"/>
                  </a:cubicBezTo>
                  <a:cubicBezTo>
                    <a:pt x="69" y="47"/>
                    <a:pt x="71" y="45"/>
                    <a:pt x="71" y="43"/>
                  </a:cubicBezTo>
                  <a:cubicBezTo>
                    <a:pt x="70" y="41"/>
                    <a:pt x="68" y="26"/>
                    <a:pt x="82" y="13"/>
                  </a:cubicBezTo>
                  <a:cubicBezTo>
                    <a:pt x="82" y="13"/>
                    <a:pt x="86" y="7"/>
                    <a:pt x="76" y="6"/>
                  </a:cubicBezTo>
                  <a:cubicBezTo>
                    <a:pt x="76" y="6"/>
                    <a:pt x="81" y="3"/>
                    <a:pt x="88" y="7"/>
                  </a:cubicBezTo>
                  <a:cubicBezTo>
                    <a:pt x="88" y="7"/>
                    <a:pt x="85" y="3"/>
                    <a:pt x="89" y="0"/>
                  </a:cubicBezTo>
                  <a:cubicBezTo>
                    <a:pt x="89" y="0"/>
                    <a:pt x="87" y="7"/>
                    <a:pt x="95" y="5"/>
                  </a:cubicBezTo>
                  <a:cubicBezTo>
                    <a:pt x="102" y="3"/>
                    <a:pt x="112" y="1"/>
                    <a:pt x="119" y="3"/>
                  </a:cubicBezTo>
                  <a:cubicBezTo>
                    <a:pt x="126" y="6"/>
                    <a:pt x="128" y="9"/>
                    <a:pt x="136" y="10"/>
                  </a:cubicBezTo>
                  <a:cubicBezTo>
                    <a:pt x="145" y="10"/>
                    <a:pt x="148" y="22"/>
                    <a:pt x="148" y="26"/>
                  </a:cubicBezTo>
                  <a:cubicBezTo>
                    <a:pt x="149" y="30"/>
                    <a:pt x="148" y="47"/>
                    <a:pt x="150" y="49"/>
                  </a:cubicBezTo>
                  <a:cubicBezTo>
                    <a:pt x="151" y="52"/>
                    <a:pt x="152" y="53"/>
                    <a:pt x="151" y="57"/>
                  </a:cubicBezTo>
                  <a:cubicBezTo>
                    <a:pt x="151" y="62"/>
                    <a:pt x="148" y="72"/>
                    <a:pt x="146" y="72"/>
                  </a:cubicBezTo>
                  <a:cubicBezTo>
                    <a:pt x="144" y="73"/>
                    <a:pt x="142" y="74"/>
                    <a:pt x="142" y="75"/>
                  </a:cubicBezTo>
                  <a:cubicBezTo>
                    <a:pt x="142" y="75"/>
                    <a:pt x="137" y="90"/>
                    <a:pt x="137" y="95"/>
                  </a:cubicBezTo>
                  <a:cubicBezTo>
                    <a:pt x="137" y="101"/>
                    <a:pt x="137" y="106"/>
                    <a:pt x="141" y="108"/>
                  </a:cubicBezTo>
                  <a:cubicBezTo>
                    <a:pt x="145" y="109"/>
                    <a:pt x="151" y="116"/>
                    <a:pt x="154" y="119"/>
                  </a:cubicBezTo>
                  <a:cubicBezTo>
                    <a:pt x="157" y="123"/>
                    <a:pt x="176" y="127"/>
                    <a:pt x="185" y="131"/>
                  </a:cubicBezTo>
                  <a:cubicBezTo>
                    <a:pt x="193" y="135"/>
                    <a:pt x="197" y="135"/>
                    <a:pt x="202" y="152"/>
                  </a:cubicBezTo>
                  <a:cubicBezTo>
                    <a:pt x="207" y="169"/>
                    <a:pt x="211" y="186"/>
                    <a:pt x="211" y="198"/>
                  </a:cubicBezTo>
                  <a:lnTo>
                    <a:pt x="4" y="198"/>
                  </a:lnTo>
                  <a:close/>
                </a:path>
              </a:pathLst>
            </a:custGeom>
            <a:solidFill>
              <a:srgbClr val="09397E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151" name="文本框 79"/>
            <p:cNvSpPr txBox="1"/>
            <p:nvPr/>
          </p:nvSpPr>
          <p:spPr>
            <a:xfrm>
              <a:off x="6085241" y="2694906"/>
              <a:ext cx="4829903" cy="496931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just">
                <a:lnSpc>
                  <a:spcPct val="121000"/>
                </a:lnSpc>
                <a:spcAft>
                  <a:spcPts val="600"/>
                </a:spcAft>
              </a:pPr>
              <a:r>
                <a:rPr lang="zh-CN" altLang="en-US" sz="12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/>
                  <a:ea typeface="微软雅黑"/>
                </a:rPr>
                <a:t>点击此处添加文本内容，如关键词、部分简单介绍等。点击此处添加文本内容，如关键词、部分简单介绍等。</a:t>
              </a:r>
            </a:p>
          </p:txBody>
        </p:sp>
      </p:grpSp>
      <p:sp>
        <p:nvSpPr>
          <p:cNvPr id="152" name="文本框 151"/>
          <p:cNvSpPr txBox="1"/>
          <p:nvPr/>
        </p:nvSpPr>
        <p:spPr>
          <a:xfrm>
            <a:off x="6322433" y="1551355"/>
            <a:ext cx="3276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939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请输入标题</a:t>
            </a:r>
          </a:p>
        </p:txBody>
      </p:sp>
      <p:cxnSp>
        <p:nvCxnSpPr>
          <p:cNvPr id="153" name="直接连接符 152"/>
          <p:cNvCxnSpPr/>
          <p:nvPr/>
        </p:nvCxnSpPr>
        <p:spPr>
          <a:xfrm>
            <a:off x="5844345" y="2165651"/>
            <a:ext cx="4522358" cy="0"/>
          </a:xfrm>
          <a:prstGeom prst="line">
            <a:avLst/>
          </a:prstGeom>
          <a:noFill/>
          <a:ln w="6350" cap="flat" cmpd="sng" algn="ctr">
            <a:solidFill>
              <a:srgbClr val="09397E"/>
            </a:solidFill>
            <a:prstDash val="dashDot"/>
            <a:miter lim="800000"/>
          </a:ln>
          <a:effectLst/>
        </p:spPr>
      </p:cxnSp>
      <p:sp>
        <p:nvSpPr>
          <p:cNvPr id="154" name="等腰三角形 5"/>
          <p:cNvSpPr/>
          <p:nvPr/>
        </p:nvSpPr>
        <p:spPr>
          <a:xfrm rot="5400000">
            <a:off x="5864181" y="1618854"/>
            <a:ext cx="371966" cy="320782"/>
          </a:xfrm>
          <a:prstGeom prst="triangle">
            <a:avLst/>
          </a:prstGeom>
          <a:solidFill>
            <a:srgbClr val="09397E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62" name="组合 161"/>
          <p:cNvGrpSpPr/>
          <p:nvPr/>
        </p:nvGrpSpPr>
        <p:grpSpPr>
          <a:xfrm>
            <a:off x="5903161" y="2999230"/>
            <a:ext cx="5334800" cy="496931"/>
            <a:chOff x="5580344" y="3363264"/>
            <a:chExt cx="5334800" cy="496931"/>
          </a:xfrm>
        </p:grpSpPr>
        <p:grpSp>
          <p:nvGrpSpPr>
            <p:cNvPr id="130" name="组合 129"/>
            <p:cNvGrpSpPr/>
            <p:nvPr/>
          </p:nvGrpSpPr>
          <p:grpSpPr>
            <a:xfrm>
              <a:off x="5580344" y="3474117"/>
              <a:ext cx="401795" cy="275225"/>
              <a:chOff x="8917167" y="2211710"/>
              <a:chExt cx="535726" cy="366967"/>
            </a:xfrm>
            <a:solidFill>
              <a:srgbClr val="09397E"/>
            </a:solidFill>
          </p:grpSpPr>
          <p:sp>
            <p:nvSpPr>
              <p:cNvPr id="132" name="Rectangle 266"/>
              <p:cNvSpPr>
                <a:spLocks noChangeArrowheads="1"/>
              </p:cNvSpPr>
              <p:nvPr/>
            </p:nvSpPr>
            <p:spPr bwMode="auto">
              <a:xfrm>
                <a:off x="9172005" y="2365745"/>
                <a:ext cx="11326" cy="15177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133" name="Freeform 267"/>
              <p:cNvSpPr>
                <a:spLocks/>
              </p:cNvSpPr>
              <p:nvPr/>
            </p:nvSpPr>
            <p:spPr bwMode="auto">
              <a:xfrm>
                <a:off x="9133496" y="2469946"/>
                <a:ext cx="33978" cy="36244"/>
              </a:xfrm>
              <a:custGeom>
                <a:avLst/>
                <a:gdLst>
                  <a:gd name="T0" fmla="*/ 15 w 15"/>
                  <a:gd name="T1" fmla="*/ 10 h 16"/>
                  <a:gd name="T2" fmla="*/ 5 w 15"/>
                  <a:gd name="T3" fmla="*/ 0 h 16"/>
                  <a:gd name="T4" fmla="*/ 0 w 15"/>
                  <a:gd name="T5" fmla="*/ 1 h 16"/>
                  <a:gd name="T6" fmla="*/ 15 w 15"/>
                  <a:gd name="T7" fmla="*/ 16 h 16"/>
                  <a:gd name="T8" fmla="*/ 15 w 15"/>
                  <a:gd name="T9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5" y="10"/>
                    </a:moveTo>
                    <a:cubicBezTo>
                      <a:pt x="10" y="9"/>
                      <a:pt x="7" y="5"/>
                      <a:pt x="5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0"/>
                      <a:pt x="8" y="15"/>
                      <a:pt x="15" y="16"/>
                    </a:cubicBezTo>
                    <a:lnTo>
                      <a:pt x="15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4" name="Freeform 268"/>
              <p:cNvSpPr>
                <a:spLocks/>
              </p:cNvSpPr>
              <p:nvPr/>
            </p:nvSpPr>
            <p:spPr bwMode="auto">
              <a:xfrm>
                <a:off x="9138026" y="2374806"/>
                <a:ext cx="29448" cy="67957"/>
              </a:xfrm>
              <a:custGeom>
                <a:avLst/>
                <a:gdLst>
                  <a:gd name="T0" fmla="*/ 0 w 13"/>
                  <a:gd name="T1" fmla="*/ 18 h 30"/>
                  <a:gd name="T2" fmla="*/ 13 w 13"/>
                  <a:gd name="T3" fmla="*/ 30 h 30"/>
                  <a:gd name="T4" fmla="*/ 13 w 13"/>
                  <a:gd name="T5" fmla="*/ 24 h 30"/>
                  <a:gd name="T6" fmla="*/ 5 w 13"/>
                  <a:gd name="T7" fmla="*/ 15 h 30"/>
                  <a:gd name="T8" fmla="*/ 13 w 13"/>
                  <a:gd name="T9" fmla="*/ 7 h 30"/>
                  <a:gd name="T10" fmla="*/ 13 w 13"/>
                  <a:gd name="T11" fmla="*/ 6 h 30"/>
                  <a:gd name="T12" fmla="*/ 13 w 13"/>
                  <a:gd name="T13" fmla="*/ 0 h 30"/>
                  <a:gd name="T14" fmla="*/ 11 w 13"/>
                  <a:gd name="T15" fmla="*/ 1 h 30"/>
                  <a:gd name="T16" fmla="*/ 1 w 13"/>
                  <a:gd name="T17" fmla="*/ 12 h 30"/>
                  <a:gd name="T18" fmla="*/ 0 w 13"/>
                  <a:gd name="T19" fmla="*/ 15 h 30"/>
                  <a:gd name="T20" fmla="*/ 0 w 13"/>
                  <a:gd name="T21" fmla="*/ 1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30">
                    <a:moveTo>
                      <a:pt x="0" y="18"/>
                    </a:moveTo>
                    <a:cubicBezTo>
                      <a:pt x="2" y="24"/>
                      <a:pt x="6" y="28"/>
                      <a:pt x="13" y="30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9" y="22"/>
                      <a:pt x="5" y="19"/>
                      <a:pt x="5" y="15"/>
                    </a:cubicBezTo>
                    <a:cubicBezTo>
                      <a:pt x="5" y="11"/>
                      <a:pt x="8" y="8"/>
                      <a:pt x="13" y="7"/>
                    </a:cubicBezTo>
                    <a:cubicBezTo>
                      <a:pt x="13" y="7"/>
                      <a:pt x="13" y="6"/>
                      <a:pt x="13" y="6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0"/>
                      <a:pt x="12" y="1"/>
                      <a:pt x="11" y="1"/>
                    </a:cubicBezTo>
                    <a:cubicBezTo>
                      <a:pt x="6" y="3"/>
                      <a:pt x="2" y="7"/>
                      <a:pt x="1" y="12"/>
                    </a:cubicBezTo>
                    <a:cubicBezTo>
                      <a:pt x="0" y="13"/>
                      <a:pt x="0" y="14"/>
                      <a:pt x="0" y="15"/>
                    </a:cubicBezTo>
                    <a:cubicBezTo>
                      <a:pt x="0" y="16"/>
                      <a:pt x="0" y="17"/>
                      <a:pt x="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5" name="Freeform 269"/>
              <p:cNvSpPr>
                <a:spLocks/>
              </p:cNvSpPr>
              <p:nvPr/>
            </p:nvSpPr>
            <p:spPr bwMode="auto">
              <a:xfrm>
                <a:off x="9187861" y="2374806"/>
                <a:ext cx="31713" cy="36244"/>
              </a:xfrm>
              <a:custGeom>
                <a:avLst/>
                <a:gdLst>
                  <a:gd name="T0" fmla="*/ 3 w 14"/>
                  <a:gd name="T1" fmla="*/ 8 h 16"/>
                  <a:gd name="T2" fmla="*/ 8 w 14"/>
                  <a:gd name="T3" fmla="*/ 16 h 16"/>
                  <a:gd name="T4" fmla="*/ 14 w 14"/>
                  <a:gd name="T5" fmla="*/ 14 h 16"/>
                  <a:gd name="T6" fmla="*/ 0 w 14"/>
                  <a:gd name="T7" fmla="*/ 0 h 16"/>
                  <a:gd name="T8" fmla="*/ 0 w 14"/>
                  <a:gd name="T9" fmla="*/ 6 h 16"/>
                  <a:gd name="T10" fmla="*/ 3 w 14"/>
                  <a:gd name="T11" fmla="*/ 8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16">
                    <a:moveTo>
                      <a:pt x="3" y="8"/>
                    </a:moveTo>
                    <a:cubicBezTo>
                      <a:pt x="6" y="10"/>
                      <a:pt x="7" y="12"/>
                      <a:pt x="8" y="16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1" y="6"/>
                      <a:pt x="7" y="2"/>
                      <a:pt x="0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" y="7"/>
                      <a:pt x="2" y="7"/>
                      <a:pt x="3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6" name="Freeform 270"/>
              <p:cNvSpPr>
                <a:spLocks/>
              </p:cNvSpPr>
              <p:nvPr/>
            </p:nvSpPr>
            <p:spPr bwMode="auto">
              <a:xfrm>
                <a:off x="9187861" y="2433702"/>
                <a:ext cx="33978" cy="72487"/>
              </a:xfrm>
              <a:custGeom>
                <a:avLst/>
                <a:gdLst>
                  <a:gd name="T0" fmla="*/ 10 w 15"/>
                  <a:gd name="T1" fmla="*/ 16 h 32"/>
                  <a:gd name="T2" fmla="*/ 6 w 15"/>
                  <a:gd name="T3" fmla="*/ 24 h 32"/>
                  <a:gd name="T4" fmla="*/ 1 w 15"/>
                  <a:gd name="T5" fmla="*/ 26 h 32"/>
                  <a:gd name="T6" fmla="*/ 0 w 15"/>
                  <a:gd name="T7" fmla="*/ 26 h 32"/>
                  <a:gd name="T8" fmla="*/ 0 w 15"/>
                  <a:gd name="T9" fmla="*/ 32 h 32"/>
                  <a:gd name="T10" fmla="*/ 0 w 15"/>
                  <a:gd name="T11" fmla="*/ 32 h 32"/>
                  <a:gd name="T12" fmla="*/ 15 w 15"/>
                  <a:gd name="T13" fmla="*/ 16 h 32"/>
                  <a:gd name="T14" fmla="*/ 0 w 15"/>
                  <a:gd name="T15" fmla="*/ 0 h 32"/>
                  <a:gd name="T16" fmla="*/ 0 w 15"/>
                  <a:gd name="T17" fmla="*/ 6 h 32"/>
                  <a:gd name="T18" fmla="*/ 10 w 15"/>
                  <a:gd name="T19" fmla="*/ 1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" h="32">
                    <a:moveTo>
                      <a:pt x="10" y="16"/>
                    </a:moveTo>
                    <a:cubicBezTo>
                      <a:pt x="10" y="19"/>
                      <a:pt x="8" y="22"/>
                      <a:pt x="6" y="24"/>
                    </a:cubicBezTo>
                    <a:cubicBezTo>
                      <a:pt x="4" y="25"/>
                      <a:pt x="3" y="26"/>
                      <a:pt x="1" y="26"/>
                    </a:cubicBezTo>
                    <a:cubicBezTo>
                      <a:pt x="1" y="26"/>
                      <a:pt x="0" y="26"/>
                      <a:pt x="0" y="26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9" y="29"/>
                      <a:pt x="15" y="23"/>
                      <a:pt x="15" y="16"/>
                    </a:cubicBezTo>
                    <a:cubicBezTo>
                      <a:pt x="15" y="9"/>
                      <a:pt x="9" y="3"/>
                      <a:pt x="0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6" y="8"/>
                      <a:pt x="10" y="12"/>
                      <a:pt x="1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7" name="Freeform 271"/>
              <p:cNvSpPr>
                <a:spLocks noEditPoints="1"/>
              </p:cNvSpPr>
              <p:nvPr/>
            </p:nvSpPr>
            <p:spPr bwMode="auto">
              <a:xfrm>
                <a:off x="8917167" y="2211710"/>
                <a:ext cx="535726" cy="366967"/>
              </a:xfrm>
              <a:custGeom>
                <a:avLst/>
                <a:gdLst>
                  <a:gd name="T0" fmla="*/ 221 w 236"/>
                  <a:gd name="T1" fmla="*/ 0 h 162"/>
                  <a:gd name="T2" fmla="*/ 15 w 236"/>
                  <a:gd name="T3" fmla="*/ 0 h 162"/>
                  <a:gd name="T4" fmla="*/ 0 w 236"/>
                  <a:gd name="T5" fmla="*/ 14 h 162"/>
                  <a:gd name="T6" fmla="*/ 0 w 236"/>
                  <a:gd name="T7" fmla="*/ 148 h 162"/>
                  <a:gd name="T8" fmla="*/ 15 w 236"/>
                  <a:gd name="T9" fmla="*/ 162 h 162"/>
                  <a:gd name="T10" fmla="*/ 221 w 236"/>
                  <a:gd name="T11" fmla="*/ 162 h 162"/>
                  <a:gd name="T12" fmla="*/ 236 w 236"/>
                  <a:gd name="T13" fmla="*/ 148 h 162"/>
                  <a:gd name="T14" fmla="*/ 236 w 236"/>
                  <a:gd name="T15" fmla="*/ 14 h 162"/>
                  <a:gd name="T16" fmla="*/ 221 w 236"/>
                  <a:gd name="T17" fmla="*/ 0 h 162"/>
                  <a:gd name="T18" fmla="*/ 15 w 236"/>
                  <a:gd name="T19" fmla="*/ 7 h 162"/>
                  <a:gd name="T20" fmla="*/ 221 w 236"/>
                  <a:gd name="T21" fmla="*/ 7 h 162"/>
                  <a:gd name="T22" fmla="*/ 229 w 236"/>
                  <a:gd name="T23" fmla="*/ 14 h 162"/>
                  <a:gd name="T24" fmla="*/ 229 w 236"/>
                  <a:gd name="T25" fmla="*/ 21 h 162"/>
                  <a:gd name="T26" fmla="*/ 8 w 236"/>
                  <a:gd name="T27" fmla="*/ 21 h 162"/>
                  <a:gd name="T28" fmla="*/ 8 w 236"/>
                  <a:gd name="T29" fmla="*/ 14 h 162"/>
                  <a:gd name="T30" fmla="*/ 15 w 236"/>
                  <a:gd name="T31" fmla="*/ 7 h 162"/>
                  <a:gd name="T32" fmla="*/ 221 w 236"/>
                  <a:gd name="T33" fmla="*/ 155 h 162"/>
                  <a:gd name="T34" fmla="*/ 15 w 236"/>
                  <a:gd name="T35" fmla="*/ 155 h 162"/>
                  <a:gd name="T36" fmla="*/ 8 w 236"/>
                  <a:gd name="T37" fmla="*/ 148 h 162"/>
                  <a:gd name="T38" fmla="*/ 8 w 236"/>
                  <a:gd name="T39" fmla="*/ 53 h 162"/>
                  <a:gd name="T40" fmla="*/ 229 w 236"/>
                  <a:gd name="T41" fmla="*/ 53 h 162"/>
                  <a:gd name="T42" fmla="*/ 229 w 236"/>
                  <a:gd name="T43" fmla="*/ 148 h 162"/>
                  <a:gd name="T44" fmla="*/ 221 w 236"/>
                  <a:gd name="T45" fmla="*/ 155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6" h="162">
                    <a:moveTo>
                      <a:pt x="221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6"/>
                      <a:pt x="0" y="14"/>
                    </a:cubicBezTo>
                    <a:cubicBezTo>
                      <a:pt x="0" y="148"/>
                      <a:pt x="0" y="148"/>
                      <a:pt x="0" y="148"/>
                    </a:cubicBezTo>
                    <a:cubicBezTo>
                      <a:pt x="0" y="156"/>
                      <a:pt x="7" y="162"/>
                      <a:pt x="15" y="162"/>
                    </a:cubicBezTo>
                    <a:cubicBezTo>
                      <a:pt x="221" y="162"/>
                      <a:pt x="221" y="162"/>
                      <a:pt x="221" y="162"/>
                    </a:cubicBezTo>
                    <a:cubicBezTo>
                      <a:pt x="229" y="162"/>
                      <a:pt x="236" y="156"/>
                      <a:pt x="236" y="148"/>
                    </a:cubicBezTo>
                    <a:cubicBezTo>
                      <a:pt x="236" y="14"/>
                      <a:pt x="236" y="14"/>
                      <a:pt x="236" y="14"/>
                    </a:cubicBezTo>
                    <a:cubicBezTo>
                      <a:pt x="236" y="6"/>
                      <a:pt x="229" y="0"/>
                      <a:pt x="221" y="0"/>
                    </a:cubicBezTo>
                    <a:close/>
                    <a:moveTo>
                      <a:pt x="15" y="7"/>
                    </a:moveTo>
                    <a:cubicBezTo>
                      <a:pt x="221" y="7"/>
                      <a:pt x="221" y="7"/>
                      <a:pt x="221" y="7"/>
                    </a:cubicBezTo>
                    <a:cubicBezTo>
                      <a:pt x="225" y="7"/>
                      <a:pt x="229" y="10"/>
                      <a:pt x="229" y="14"/>
                    </a:cubicBezTo>
                    <a:cubicBezTo>
                      <a:pt x="229" y="21"/>
                      <a:pt x="229" y="21"/>
                      <a:pt x="229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0"/>
                      <a:pt x="11" y="7"/>
                      <a:pt x="15" y="7"/>
                    </a:cubicBezTo>
                    <a:close/>
                    <a:moveTo>
                      <a:pt x="221" y="155"/>
                    </a:moveTo>
                    <a:cubicBezTo>
                      <a:pt x="15" y="155"/>
                      <a:pt x="15" y="155"/>
                      <a:pt x="15" y="155"/>
                    </a:cubicBezTo>
                    <a:cubicBezTo>
                      <a:pt x="11" y="155"/>
                      <a:pt x="8" y="152"/>
                      <a:pt x="8" y="148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229" y="53"/>
                      <a:pt x="229" y="53"/>
                      <a:pt x="229" y="53"/>
                    </a:cubicBezTo>
                    <a:cubicBezTo>
                      <a:pt x="229" y="148"/>
                      <a:pt x="229" y="148"/>
                      <a:pt x="229" y="148"/>
                    </a:cubicBezTo>
                    <a:cubicBezTo>
                      <a:pt x="229" y="152"/>
                      <a:pt x="225" y="155"/>
                      <a:pt x="221" y="1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55" name="文本框 79"/>
            <p:cNvSpPr txBox="1"/>
            <p:nvPr/>
          </p:nvSpPr>
          <p:spPr>
            <a:xfrm>
              <a:off x="6085241" y="3363264"/>
              <a:ext cx="4829903" cy="496931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just">
                <a:lnSpc>
                  <a:spcPct val="121000"/>
                </a:lnSpc>
                <a:spcAft>
                  <a:spcPts val="600"/>
                </a:spcAft>
              </a:pPr>
              <a:r>
                <a:rPr lang="zh-CN" altLang="en-US" sz="12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/>
                  <a:ea typeface="微软雅黑"/>
                </a:rPr>
                <a:t>点击此处添加文本内容，如关键词、部分简单介绍等。点击此处添加文本内容，如关键词、部分简单介绍等。</a:t>
              </a:r>
            </a:p>
          </p:txBody>
        </p:sp>
      </p:grpSp>
      <p:grpSp>
        <p:nvGrpSpPr>
          <p:cNvPr id="161" name="组合 160"/>
          <p:cNvGrpSpPr/>
          <p:nvPr/>
        </p:nvGrpSpPr>
        <p:grpSpPr>
          <a:xfrm>
            <a:off x="5911655" y="3653390"/>
            <a:ext cx="5326306" cy="496931"/>
            <a:chOff x="5588838" y="4031622"/>
            <a:chExt cx="5326306" cy="496931"/>
          </a:xfrm>
        </p:grpSpPr>
        <p:grpSp>
          <p:nvGrpSpPr>
            <p:cNvPr id="3" name="组合 2"/>
            <p:cNvGrpSpPr/>
            <p:nvPr/>
          </p:nvGrpSpPr>
          <p:grpSpPr>
            <a:xfrm>
              <a:off x="5588838" y="4096179"/>
              <a:ext cx="384806" cy="367817"/>
              <a:chOff x="5521528" y="4021936"/>
              <a:chExt cx="384806" cy="367817"/>
            </a:xfrm>
            <a:solidFill>
              <a:srgbClr val="09397E"/>
            </a:solidFill>
          </p:grpSpPr>
          <p:sp>
            <p:nvSpPr>
              <p:cNvPr id="116" name="Rectangle 253"/>
              <p:cNvSpPr>
                <a:spLocks noChangeArrowheads="1"/>
              </p:cNvSpPr>
              <p:nvPr/>
            </p:nvSpPr>
            <p:spPr bwMode="auto">
              <a:xfrm>
                <a:off x="5521528" y="4021936"/>
                <a:ext cx="70505" cy="3678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117" name="Rectangle 254"/>
              <p:cNvSpPr>
                <a:spLocks noChangeArrowheads="1"/>
              </p:cNvSpPr>
              <p:nvPr/>
            </p:nvSpPr>
            <p:spPr bwMode="auto">
              <a:xfrm>
                <a:off x="5626012" y="4191828"/>
                <a:ext cx="71354" cy="1979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118" name="Rectangle 255"/>
              <p:cNvSpPr>
                <a:spLocks noChangeArrowheads="1"/>
              </p:cNvSpPr>
              <p:nvPr/>
            </p:nvSpPr>
            <p:spPr bwMode="auto">
              <a:xfrm>
                <a:off x="5731345" y="4147656"/>
                <a:ext cx="69656" cy="24209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119" name="Rectangle 256"/>
              <p:cNvSpPr>
                <a:spLocks noChangeArrowheads="1"/>
              </p:cNvSpPr>
              <p:nvPr/>
            </p:nvSpPr>
            <p:spPr bwMode="auto">
              <a:xfrm>
                <a:off x="5836678" y="4101786"/>
                <a:ext cx="69656" cy="28796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120" name="Freeform 257"/>
              <p:cNvSpPr>
                <a:spLocks/>
              </p:cNvSpPr>
              <p:nvPr/>
            </p:nvSpPr>
            <p:spPr bwMode="auto">
              <a:xfrm>
                <a:off x="5624313" y="4021936"/>
                <a:ext cx="173290" cy="141011"/>
              </a:xfrm>
              <a:custGeom>
                <a:avLst/>
                <a:gdLst>
                  <a:gd name="T0" fmla="*/ 0 w 102"/>
                  <a:gd name="T1" fmla="*/ 83 h 83"/>
                  <a:gd name="T2" fmla="*/ 60 w 102"/>
                  <a:gd name="T3" fmla="*/ 27 h 83"/>
                  <a:gd name="T4" fmla="*/ 39 w 102"/>
                  <a:gd name="T5" fmla="*/ 12 h 83"/>
                  <a:gd name="T6" fmla="*/ 92 w 102"/>
                  <a:gd name="T7" fmla="*/ 0 h 83"/>
                  <a:gd name="T8" fmla="*/ 102 w 102"/>
                  <a:gd name="T9" fmla="*/ 51 h 83"/>
                  <a:gd name="T10" fmla="*/ 79 w 102"/>
                  <a:gd name="T11" fmla="*/ 39 h 83"/>
                  <a:gd name="T12" fmla="*/ 0 w 102"/>
                  <a:gd name="T13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2" h="83">
                    <a:moveTo>
                      <a:pt x="0" y="83"/>
                    </a:moveTo>
                    <a:cubicBezTo>
                      <a:pt x="0" y="83"/>
                      <a:pt x="54" y="68"/>
                      <a:pt x="60" y="27"/>
                    </a:cubicBezTo>
                    <a:cubicBezTo>
                      <a:pt x="39" y="12"/>
                      <a:pt x="39" y="12"/>
                      <a:pt x="39" y="12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102" y="51"/>
                      <a:pt x="102" y="51"/>
                      <a:pt x="102" y="51"/>
                    </a:cubicBezTo>
                    <a:cubicBezTo>
                      <a:pt x="79" y="39"/>
                      <a:pt x="79" y="39"/>
                      <a:pt x="79" y="39"/>
                    </a:cubicBezTo>
                    <a:cubicBezTo>
                      <a:pt x="79" y="39"/>
                      <a:pt x="65" y="83"/>
                      <a:pt x="0" y="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56" name="文本框 79"/>
            <p:cNvSpPr txBox="1"/>
            <p:nvPr/>
          </p:nvSpPr>
          <p:spPr>
            <a:xfrm>
              <a:off x="6085241" y="4031622"/>
              <a:ext cx="4829903" cy="496931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just">
                <a:lnSpc>
                  <a:spcPct val="121000"/>
                </a:lnSpc>
                <a:spcAft>
                  <a:spcPts val="600"/>
                </a:spcAft>
              </a:pPr>
              <a:r>
                <a:rPr lang="zh-CN" altLang="en-US" sz="12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/>
                  <a:ea typeface="微软雅黑"/>
                </a:rPr>
                <a:t>点击此处添加文本内容，如关键词、部分简单介绍等。点击此处添加文本内容，如关键词、部分简单介绍等。</a:t>
              </a:r>
            </a:p>
          </p:txBody>
        </p:sp>
      </p:grpSp>
      <p:grpSp>
        <p:nvGrpSpPr>
          <p:cNvPr id="160" name="组合 159"/>
          <p:cNvGrpSpPr/>
          <p:nvPr/>
        </p:nvGrpSpPr>
        <p:grpSpPr>
          <a:xfrm>
            <a:off x="5996177" y="4307550"/>
            <a:ext cx="5241784" cy="496931"/>
            <a:chOff x="5673360" y="4688127"/>
            <a:chExt cx="5241784" cy="496931"/>
          </a:xfrm>
        </p:grpSpPr>
        <p:grpSp>
          <p:nvGrpSpPr>
            <p:cNvPr id="139" name="组合 138"/>
            <p:cNvGrpSpPr/>
            <p:nvPr/>
          </p:nvGrpSpPr>
          <p:grpSpPr>
            <a:xfrm>
              <a:off x="5673360" y="4760754"/>
              <a:ext cx="215763" cy="351677"/>
              <a:chOff x="8525283" y="1672586"/>
              <a:chExt cx="287684" cy="468902"/>
            </a:xfrm>
            <a:solidFill>
              <a:srgbClr val="09397E"/>
            </a:solidFill>
          </p:grpSpPr>
          <p:sp>
            <p:nvSpPr>
              <p:cNvPr id="141" name="Freeform 258"/>
              <p:cNvSpPr>
                <a:spLocks/>
              </p:cNvSpPr>
              <p:nvPr/>
            </p:nvSpPr>
            <p:spPr bwMode="auto">
              <a:xfrm>
                <a:off x="8634014" y="2121101"/>
                <a:ext cx="74752" cy="20387"/>
              </a:xfrm>
              <a:custGeom>
                <a:avLst/>
                <a:gdLst>
                  <a:gd name="T0" fmla="*/ 33 w 33"/>
                  <a:gd name="T1" fmla="*/ 4 h 9"/>
                  <a:gd name="T2" fmla="*/ 28 w 33"/>
                  <a:gd name="T3" fmla="*/ 9 h 9"/>
                  <a:gd name="T4" fmla="*/ 4 w 33"/>
                  <a:gd name="T5" fmla="*/ 9 h 9"/>
                  <a:gd name="T6" fmla="*/ 0 w 33"/>
                  <a:gd name="T7" fmla="*/ 4 h 9"/>
                  <a:gd name="T8" fmla="*/ 0 w 33"/>
                  <a:gd name="T9" fmla="*/ 4 h 9"/>
                  <a:gd name="T10" fmla="*/ 4 w 33"/>
                  <a:gd name="T11" fmla="*/ 0 h 9"/>
                  <a:gd name="T12" fmla="*/ 28 w 33"/>
                  <a:gd name="T13" fmla="*/ 0 h 9"/>
                  <a:gd name="T14" fmla="*/ 33 w 33"/>
                  <a:gd name="T15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" h="9">
                    <a:moveTo>
                      <a:pt x="33" y="4"/>
                    </a:moveTo>
                    <a:cubicBezTo>
                      <a:pt x="33" y="7"/>
                      <a:pt x="31" y="9"/>
                      <a:pt x="28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9"/>
                      <a:pt x="0" y="7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1" y="0"/>
                      <a:pt x="33" y="2"/>
                      <a:pt x="3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2" name="Freeform 259"/>
              <p:cNvSpPr>
                <a:spLocks/>
              </p:cNvSpPr>
              <p:nvPr/>
            </p:nvSpPr>
            <p:spPr bwMode="auto">
              <a:xfrm>
                <a:off x="8615892" y="2114305"/>
                <a:ext cx="110996" cy="15857"/>
              </a:xfrm>
              <a:custGeom>
                <a:avLst/>
                <a:gdLst>
                  <a:gd name="T0" fmla="*/ 6 w 49"/>
                  <a:gd name="T1" fmla="*/ 7 h 7"/>
                  <a:gd name="T2" fmla="*/ 42 w 49"/>
                  <a:gd name="T3" fmla="*/ 7 h 7"/>
                  <a:gd name="T4" fmla="*/ 45 w 49"/>
                  <a:gd name="T5" fmla="*/ 4 h 7"/>
                  <a:gd name="T6" fmla="*/ 49 w 49"/>
                  <a:gd name="T7" fmla="*/ 0 h 7"/>
                  <a:gd name="T8" fmla="*/ 0 w 49"/>
                  <a:gd name="T9" fmla="*/ 0 h 7"/>
                  <a:gd name="T10" fmla="*/ 0 w 49"/>
                  <a:gd name="T11" fmla="*/ 0 h 7"/>
                  <a:gd name="T12" fmla="*/ 6 w 49"/>
                  <a:gd name="T1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7">
                    <a:moveTo>
                      <a:pt x="6" y="7"/>
                    </a:moveTo>
                    <a:cubicBezTo>
                      <a:pt x="42" y="7"/>
                      <a:pt x="42" y="7"/>
                      <a:pt x="42" y="7"/>
                    </a:cubicBezTo>
                    <a:cubicBezTo>
                      <a:pt x="43" y="6"/>
                      <a:pt x="44" y="6"/>
                      <a:pt x="45" y="4"/>
                    </a:cubicBezTo>
                    <a:cubicBezTo>
                      <a:pt x="47" y="2"/>
                      <a:pt x="48" y="1"/>
                      <a:pt x="4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5" y="6"/>
                      <a:pt x="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3" name="Freeform 260"/>
              <p:cNvSpPr>
                <a:spLocks/>
              </p:cNvSpPr>
              <p:nvPr/>
            </p:nvSpPr>
            <p:spPr bwMode="auto">
              <a:xfrm>
                <a:off x="8611362" y="2057675"/>
                <a:ext cx="120057" cy="11326"/>
              </a:xfrm>
              <a:custGeom>
                <a:avLst/>
                <a:gdLst>
                  <a:gd name="T0" fmla="*/ 53 w 53"/>
                  <a:gd name="T1" fmla="*/ 3 h 5"/>
                  <a:gd name="T2" fmla="*/ 51 w 53"/>
                  <a:gd name="T3" fmla="*/ 5 h 5"/>
                  <a:gd name="T4" fmla="*/ 2 w 53"/>
                  <a:gd name="T5" fmla="*/ 5 h 5"/>
                  <a:gd name="T6" fmla="*/ 0 w 53"/>
                  <a:gd name="T7" fmla="*/ 3 h 5"/>
                  <a:gd name="T8" fmla="*/ 0 w 53"/>
                  <a:gd name="T9" fmla="*/ 3 h 5"/>
                  <a:gd name="T10" fmla="*/ 2 w 53"/>
                  <a:gd name="T11" fmla="*/ 0 h 5"/>
                  <a:gd name="T12" fmla="*/ 51 w 53"/>
                  <a:gd name="T13" fmla="*/ 0 h 5"/>
                  <a:gd name="T14" fmla="*/ 53 w 53"/>
                  <a:gd name="T1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3" h="5">
                    <a:moveTo>
                      <a:pt x="53" y="3"/>
                    </a:moveTo>
                    <a:cubicBezTo>
                      <a:pt x="53" y="4"/>
                      <a:pt x="52" y="5"/>
                      <a:pt x="5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0" y="4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2" y="0"/>
                      <a:pt x="53" y="1"/>
                      <a:pt x="5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4" name="Freeform 261"/>
              <p:cNvSpPr>
                <a:spLocks/>
              </p:cNvSpPr>
              <p:nvPr/>
            </p:nvSpPr>
            <p:spPr bwMode="auto">
              <a:xfrm>
                <a:off x="8611362" y="2075796"/>
                <a:ext cx="120057" cy="11326"/>
              </a:xfrm>
              <a:custGeom>
                <a:avLst/>
                <a:gdLst>
                  <a:gd name="T0" fmla="*/ 53 w 53"/>
                  <a:gd name="T1" fmla="*/ 2 h 5"/>
                  <a:gd name="T2" fmla="*/ 51 w 53"/>
                  <a:gd name="T3" fmla="*/ 5 h 5"/>
                  <a:gd name="T4" fmla="*/ 2 w 53"/>
                  <a:gd name="T5" fmla="*/ 5 h 5"/>
                  <a:gd name="T6" fmla="*/ 0 w 53"/>
                  <a:gd name="T7" fmla="*/ 2 h 5"/>
                  <a:gd name="T8" fmla="*/ 0 w 53"/>
                  <a:gd name="T9" fmla="*/ 2 h 5"/>
                  <a:gd name="T10" fmla="*/ 2 w 53"/>
                  <a:gd name="T11" fmla="*/ 0 h 5"/>
                  <a:gd name="T12" fmla="*/ 51 w 53"/>
                  <a:gd name="T13" fmla="*/ 0 h 5"/>
                  <a:gd name="T14" fmla="*/ 53 w 53"/>
                  <a:gd name="T15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3" h="5">
                    <a:moveTo>
                      <a:pt x="53" y="2"/>
                    </a:moveTo>
                    <a:cubicBezTo>
                      <a:pt x="53" y="4"/>
                      <a:pt x="52" y="5"/>
                      <a:pt x="5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0" y="4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2" y="0"/>
                      <a:pt x="53" y="1"/>
                      <a:pt x="5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5" name="Freeform 262"/>
              <p:cNvSpPr>
                <a:spLocks/>
              </p:cNvSpPr>
              <p:nvPr/>
            </p:nvSpPr>
            <p:spPr bwMode="auto">
              <a:xfrm>
                <a:off x="8611362" y="2091653"/>
                <a:ext cx="120057" cy="11326"/>
              </a:xfrm>
              <a:custGeom>
                <a:avLst/>
                <a:gdLst>
                  <a:gd name="T0" fmla="*/ 53 w 53"/>
                  <a:gd name="T1" fmla="*/ 3 h 5"/>
                  <a:gd name="T2" fmla="*/ 51 w 53"/>
                  <a:gd name="T3" fmla="*/ 5 h 5"/>
                  <a:gd name="T4" fmla="*/ 2 w 53"/>
                  <a:gd name="T5" fmla="*/ 5 h 5"/>
                  <a:gd name="T6" fmla="*/ 0 w 53"/>
                  <a:gd name="T7" fmla="*/ 3 h 5"/>
                  <a:gd name="T8" fmla="*/ 0 w 53"/>
                  <a:gd name="T9" fmla="*/ 3 h 5"/>
                  <a:gd name="T10" fmla="*/ 2 w 53"/>
                  <a:gd name="T11" fmla="*/ 0 h 5"/>
                  <a:gd name="T12" fmla="*/ 51 w 53"/>
                  <a:gd name="T13" fmla="*/ 0 h 5"/>
                  <a:gd name="T14" fmla="*/ 53 w 53"/>
                  <a:gd name="T1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3" h="5">
                    <a:moveTo>
                      <a:pt x="53" y="3"/>
                    </a:moveTo>
                    <a:cubicBezTo>
                      <a:pt x="53" y="4"/>
                      <a:pt x="52" y="5"/>
                      <a:pt x="5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0" y="4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2" y="0"/>
                      <a:pt x="53" y="1"/>
                      <a:pt x="5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6" name="Freeform 263"/>
              <p:cNvSpPr>
                <a:spLocks/>
              </p:cNvSpPr>
              <p:nvPr/>
            </p:nvSpPr>
            <p:spPr bwMode="auto">
              <a:xfrm>
                <a:off x="8611362" y="2107510"/>
                <a:ext cx="120057" cy="6796"/>
              </a:xfrm>
              <a:custGeom>
                <a:avLst/>
                <a:gdLst>
                  <a:gd name="T0" fmla="*/ 53 w 53"/>
                  <a:gd name="T1" fmla="*/ 1 h 3"/>
                  <a:gd name="T2" fmla="*/ 50 w 53"/>
                  <a:gd name="T3" fmla="*/ 3 h 3"/>
                  <a:gd name="T4" fmla="*/ 2 w 53"/>
                  <a:gd name="T5" fmla="*/ 3 h 3"/>
                  <a:gd name="T6" fmla="*/ 0 w 53"/>
                  <a:gd name="T7" fmla="*/ 1 h 3"/>
                  <a:gd name="T8" fmla="*/ 0 w 53"/>
                  <a:gd name="T9" fmla="*/ 1 h 3"/>
                  <a:gd name="T10" fmla="*/ 2 w 53"/>
                  <a:gd name="T11" fmla="*/ 0 h 3"/>
                  <a:gd name="T12" fmla="*/ 50 w 53"/>
                  <a:gd name="T13" fmla="*/ 0 h 3"/>
                  <a:gd name="T14" fmla="*/ 53 w 53"/>
                  <a:gd name="T1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3" h="3">
                    <a:moveTo>
                      <a:pt x="53" y="1"/>
                    </a:moveTo>
                    <a:cubicBezTo>
                      <a:pt x="53" y="2"/>
                      <a:pt x="52" y="3"/>
                      <a:pt x="50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0" y="2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2" y="0"/>
                      <a:pt x="53" y="1"/>
                      <a:pt x="53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7" name="Freeform 264"/>
              <p:cNvSpPr>
                <a:spLocks/>
              </p:cNvSpPr>
              <p:nvPr/>
            </p:nvSpPr>
            <p:spPr bwMode="auto">
              <a:xfrm>
                <a:off x="8609096" y="2041818"/>
                <a:ext cx="122322" cy="11326"/>
              </a:xfrm>
              <a:custGeom>
                <a:avLst/>
                <a:gdLst>
                  <a:gd name="T0" fmla="*/ 54 w 54"/>
                  <a:gd name="T1" fmla="*/ 2 h 5"/>
                  <a:gd name="T2" fmla="*/ 52 w 54"/>
                  <a:gd name="T3" fmla="*/ 5 h 5"/>
                  <a:gd name="T4" fmla="*/ 3 w 54"/>
                  <a:gd name="T5" fmla="*/ 5 h 5"/>
                  <a:gd name="T6" fmla="*/ 0 w 54"/>
                  <a:gd name="T7" fmla="*/ 2 h 5"/>
                  <a:gd name="T8" fmla="*/ 0 w 54"/>
                  <a:gd name="T9" fmla="*/ 2 h 5"/>
                  <a:gd name="T10" fmla="*/ 3 w 54"/>
                  <a:gd name="T11" fmla="*/ 0 h 5"/>
                  <a:gd name="T12" fmla="*/ 52 w 54"/>
                  <a:gd name="T13" fmla="*/ 0 h 5"/>
                  <a:gd name="T14" fmla="*/ 54 w 54"/>
                  <a:gd name="T15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4" h="5">
                    <a:moveTo>
                      <a:pt x="54" y="2"/>
                    </a:moveTo>
                    <a:cubicBezTo>
                      <a:pt x="54" y="4"/>
                      <a:pt x="53" y="5"/>
                      <a:pt x="52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1" y="5"/>
                      <a:pt x="0" y="4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3" y="0"/>
                      <a:pt x="54" y="1"/>
                      <a:pt x="5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8" name="Freeform 265"/>
              <p:cNvSpPr>
                <a:spLocks noEditPoints="1"/>
              </p:cNvSpPr>
              <p:nvPr/>
            </p:nvSpPr>
            <p:spPr bwMode="auto">
              <a:xfrm>
                <a:off x="8525283" y="1672586"/>
                <a:ext cx="287684" cy="357906"/>
              </a:xfrm>
              <a:custGeom>
                <a:avLst/>
                <a:gdLst>
                  <a:gd name="T0" fmla="*/ 41 w 127"/>
                  <a:gd name="T1" fmla="*/ 158 h 158"/>
                  <a:gd name="T2" fmla="*/ 39 w 127"/>
                  <a:gd name="T3" fmla="*/ 158 h 158"/>
                  <a:gd name="T4" fmla="*/ 37 w 127"/>
                  <a:gd name="T5" fmla="*/ 157 h 158"/>
                  <a:gd name="T6" fmla="*/ 29 w 127"/>
                  <a:gd name="T7" fmla="*/ 143 h 158"/>
                  <a:gd name="T8" fmla="*/ 28 w 127"/>
                  <a:gd name="T9" fmla="*/ 138 h 158"/>
                  <a:gd name="T10" fmla="*/ 27 w 127"/>
                  <a:gd name="T11" fmla="*/ 131 h 158"/>
                  <a:gd name="T12" fmla="*/ 20 w 127"/>
                  <a:gd name="T13" fmla="*/ 115 h 158"/>
                  <a:gd name="T14" fmla="*/ 17 w 127"/>
                  <a:gd name="T15" fmla="*/ 111 h 158"/>
                  <a:gd name="T16" fmla="*/ 16 w 127"/>
                  <a:gd name="T17" fmla="*/ 109 h 158"/>
                  <a:gd name="T18" fmla="*/ 6 w 127"/>
                  <a:gd name="T19" fmla="*/ 91 h 158"/>
                  <a:gd name="T20" fmla="*/ 0 w 127"/>
                  <a:gd name="T21" fmla="*/ 64 h 158"/>
                  <a:gd name="T22" fmla="*/ 0 w 127"/>
                  <a:gd name="T23" fmla="*/ 60 h 158"/>
                  <a:gd name="T24" fmla="*/ 6 w 127"/>
                  <a:gd name="T25" fmla="*/ 35 h 158"/>
                  <a:gd name="T26" fmla="*/ 19 w 127"/>
                  <a:gd name="T27" fmla="*/ 18 h 158"/>
                  <a:gd name="T28" fmla="*/ 60 w 127"/>
                  <a:gd name="T29" fmla="*/ 0 h 158"/>
                  <a:gd name="T30" fmla="*/ 65 w 127"/>
                  <a:gd name="T31" fmla="*/ 0 h 158"/>
                  <a:gd name="T32" fmla="*/ 109 w 127"/>
                  <a:gd name="T33" fmla="*/ 18 h 158"/>
                  <a:gd name="T34" fmla="*/ 127 w 127"/>
                  <a:gd name="T35" fmla="*/ 61 h 158"/>
                  <a:gd name="T36" fmla="*/ 127 w 127"/>
                  <a:gd name="T37" fmla="*/ 63 h 158"/>
                  <a:gd name="T38" fmla="*/ 113 w 127"/>
                  <a:gd name="T39" fmla="*/ 106 h 158"/>
                  <a:gd name="T40" fmla="*/ 111 w 127"/>
                  <a:gd name="T41" fmla="*/ 111 h 158"/>
                  <a:gd name="T42" fmla="*/ 108 w 127"/>
                  <a:gd name="T43" fmla="*/ 115 h 158"/>
                  <a:gd name="T44" fmla="*/ 101 w 127"/>
                  <a:gd name="T45" fmla="*/ 131 h 158"/>
                  <a:gd name="T46" fmla="*/ 99 w 127"/>
                  <a:gd name="T47" fmla="*/ 138 h 158"/>
                  <a:gd name="T48" fmla="*/ 91 w 127"/>
                  <a:gd name="T49" fmla="*/ 157 h 158"/>
                  <a:gd name="T50" fmla="*/ 90 w 127"/>
                  <a:gd name="T51" fmla="*/ 158 h 158"/>
                  <a:gd name="T52" fmla="*/ 86 w 127"/>
                  <a:gd name="T53" fmla="*/ 158 h 158"/>
                  <a:gd name="T54" fmla="*/ 73 w 127"/>
                  <a:gd name="T55" fmla="*/ 158 h 158"/>
                  <a:gd name="T56" fmla="*/ 60 w 127"/>
                  <a:gd name="T57" fmla="*/ 158 h 158"/>
                  <a:gd name="T58" fmla="*/ 41 w 127"/>
                  <a:gd name="T59" fmla="*/ 158 h 158"/>
                  <a:gd name="T60" fmla="*/ 64 w 127"/>
                  <a:gd name="T61" fmla="*/ 11 h 158"/>
                  <a:gd name="T62" fmla="*/ 60 w 127"/>
                  <a:gd name="T63" fmla="*/ 11 h 158"/>
                  <a:gd name="T64" fmla="*/ 27 w 127"/>
                  <a:gd name="T65" fmla="*/ 26 h 158"/>
                  <a:gd name="T66" fmla="*/ 16 w 127"/>
                  <a:gd name="T67" fmla="*/ 40 h 158"/>
                  <a:gd name="T68" fmla="*/ 12 w 127"/>
                  <a:gd name="T69" fmla="*/ 60 h 158"/>
                  <a:gd name="T70" fmla="*/ 12 w 127"/>
                  <a:gd name="T71" fmla="*/ 63 h 158"/>
                  <a:gd name="T72" fmla="*/ 16 w 127"/>
                  <a:gd name="T73" fmla="*/ 86 h 158"/>
                  <a:gd name="T74" fmla="*/ 26 w 127"/>
                  <a:gd name="T75" fmla="*/ 104 h 158"/>
                  <a:gd name="T76" fmla="*/ 27 w 127"/>
                  <a:gd name="T77" fmla="*/ 106 h 158"/>
                  <a:gd name="T78" fmla="*/ 29 w 127"/>
                  <a:gd name="T79" fmla="*/ 110 h 158"/>
                  <a:gd name="T80" fmla="*/ 37 w 127"/>
                  <a:gd name="T81" fmla="*/ 128 h 158"/>
                  <a:gd name="T82" fmla="*/ 39 w 127"/>
                  <a:gd name="T83" fmla="*/ 137 h 158"/>
                  <a:gd name="T84" fmla="*/ 40 w 127"/>
                  <a:gd name="T85" fmla="*/ 142 h 158"/>
                  <a:gd name="T86" fmla="*/ 43 w 127"/>
                  <a:gd name="T87" fmla="*/ 147 h 158"/>
                  <a:gd name="T88" fmla="*/ 60 w 127"/>
                  <a:gd name="T89" fmla="*/ 147 h 158"/>
                  <a:gd name="T90" fmla="*/ 73 w 127"/>
                  <a:gd name="T91" fmla="*/ 147 h 158"/>
                  <a:gd name="T92" fmla="*/ 86 w 127"/>
                  <a:gd name="T93" fmla="*/ 147 h 158"/>
                  <a:gd name="T94" fmla="*/ 88 w 127"/>
                  <a:gd name="T95" fmla="*/ 136 h 158"/>
                  <a:gd name="T96" fmla="*/ 90 w 127"/>
                  <a:gd name="T97" fmla="*/ 127 h 158"/>
                  <a:gd name="T98" fmla="*/ 99 w 127"/>
                  <a:gd name="T99" fmla="*/ 110 h 158"/>
                  <a:gd name="T100" fmla="*/ 101 w 127"/>
                  <a:gd name="T101" fmla="*/ 106 h 158"/>
                  <a:gd name="T102" fmla="*/ 104 w 127"/>
                  <a:gd name="T103" fmla="*/ 100 h 158"/>
                  <a:gd name="T104" fmla="*/ 116 w 127"/>
                  <a:gd name="T105" fmla="*/ 63 h 158"/>
                  <a:gd name="T106" fmla="*/ 116 w 127"/>
                  <a:gd name="T107" fmla="*/ 62 h 158"/>
                  <a:gd name="T108" fmla="*/ 101 w 127"/>
                  <a:gd name="T109" fmla="*/ 26 h 158"/>
                  <a:gd name="T110" fmla="*/ 64 w 127"/>
                  <a:gd name="T111" fmla="*/ 11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27" h="158">
                    <a:moveTo>
                      <a:pt x="41" y="158"/>
                    </a:moveTo>
                    <a:cubicBezTo>
                      <a:pt x="39" y="158"/>
                      <a:pt x="39" y="158"/>
                      <a:pt x="39" y="158"/>
                    </a:cubicBezTo>
                    <a:cubicBezTo>
                      <a:pt x="37" y="157"/>
                      <a:pt x="37" y="157"/>
                      <a:pt x="37" y="157"/>
                    </a:cubicBezTo>
                    <a:cubicBezTo>
                      <a:pt x="33" y="153"/>
                      <a:pt x="30" y="149"/>
                      <a:pt x="29" y="143"/>
                    </a:cubicBezTo>
                    <a:cubicBezTo>
                      <a:pt x="28" y="142"/>
                      <a:pt x="28" y="140"/>
                      <a:pt x="28" y="138"/>
                    </a:cubicBezTo>
                    <a:cubicBezTo>
                      <a:pt x="28" y="135"/>
                      <a:pt x="27" y="133"/>
                      <a:pt x="27" y="131"/>
                    </a:cubicBezTo>
                    <a:cubicBezTo>
                      <a:pt x="25" y="125"/>
                      <a:pt x="22" y="120"/>
                      <a:pt x="20" y="115"/>
                    </a:cubicBezTo>
                    <a:cubicBezTo>
                      <a:pt x="19" y="114"/>
                      <a:pt x="18" y="113"/>
                      <a:pt x="17" y="111"/>
                    </a:cubicBezTo>
                    <a:cubicBezTo>
                      <a:pt x="16" y="109"/>
                      <a:pt x="16" y="109"/>
                      <a:pt x="16" y="109"/>
                    </a:cubicBezTo>
                    <a:cubicBezTo>
                      <a:pt x="13" y="103"/>
                      <a:pt x="9" y="97"/>
                      <a:pt x="6" y="91"/>
                    </a:cubicBezTo>
                    <a:cubicBezTo>
                      <a:pt x="3" y="84"/>
                      <a:pt x="1" y="75"/>
                      <a:pt x="0" y="64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1" y="51"/>
                      <a:pt x="3" y="43"/>
                      <a:pt x="6" y="35"/>
                    </a:cubicBezTo>
                    <a:cubicBezTo>
                      <a:pt x="9" y="28"/>
                      <a:pt x="14" y="22"/>
                      <a:pt x="19" y="18"/>
                    </a:cubicBezTo>
                    <a:cubicBezTo>
                      <a:pt x="30" y="6"/>
                      <a:pt x="44" y="0"/>
                      <a:pt x="60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83" y="0"/>
                      <a:pt x="98" y="7"/>
                      <a:pt x="109" y="18"/>
                    </a:cubicBezTo>
                    <a:cubicBezTo>
                      <a:pt x="121" y="30"/>
                      <a:pt x="127" y="44"/>
                      <a:pt x="127" y="61"/>
                    </a:cubicBezTo>
                    <a:cubicBezTo>
                      <a:pt x="127" y="63"/>
                      <a:pt x="127" y="63"/>
                      <a:pt x="127" y="63"/>
                    </a:cubicBezTo>
                    <a:cubicBezTo>
                      <a:pt x="127" y="81"/>
                      <a:pt x="120" y="94"/>
                      <a:pt x="113" y="106"/>
                    </a:cubicBezTo>
                    <a:cubicBezTo>
                      <a:pt x="112" y="107"/>
                      <a:pt x="111" y="109"/>
                      <a:pt x="111" y="111"/>
                    </a:cubicBezTo>
                    <a:cubicBezTo>
                      <a:pt x="110" y="112"/>
                      <a:pt x="109" y="113"/>
                      <a:pt x="108" y="115"/>
                    </a:cubicBezTo>
                    <a:cubicBezTo>
                      <a:pt x="106" y="120"/>
                      <a:pt x="103" y="125"/>
                      <a:pt x="101" y="131"/>
                    </a:cubicBezTo>
                    <a:cubicBezTo>
                      <a:pt x="100" y="133"/>
                      <a:pt x="100" y="135"/>
                      <a:pt x="99" y="138"/>
                    </a:cubicBezTo>
                    <a:cubicBezTo>
                      <a:pt x="98" y="145"/>
                      <a:pt x="97" y="152"/>
                      <a:pt x="91" y="157"/>
                    </a:cubicBezTo>
                    <a:cubicBezTo>
                      <a:pt x="90" y="158"/>
                      <a:pt x="90" y="158"/>
                      <a:pt x="90" y="158"/>
                    </a:cubicBezTo>
                    <a:cubicBezTo>
                      <a:pt x="86" y="158"/>
                      <a:pt x="86" y="158"/>
                      <a:pt x="86" y="158"/>
                    </a:cubicBezTo>
                    <a:cubicBezTo>
                      <a:pt x="81" y="158"/>
                      <a:pt x="77" y="158"/>
                      <a:pt x="73" y="158"/>
                    </a:cubicBezTo>
                    <a:cubicBezTo>
                      <a:pt x="68" y="158"/>
                      <a:pt x="64" y="158"/>
                      <a:pt x="60" y="158"/>
                    </a:cubicBezTo>
                    <a:cubicBezTo>
                      <a:pt x="53" y="158"/>
                      <a:pt x="47" y="158"/>
                      <a:pt x="41" y="158"/>
                    </a:cubicBezTo>
                    <a:close/>
                    <a:moveTo>
                      <a:pt x="64" y="11"/>
                    </a:moveTo>
                    <a:cubicBezTo>
                      <a:pt x="60" y="11"/>
                      <a:pt x="60" y="11"/>
                      <a:pt x="60" y="11"/>
                    </a:cubicBezTo>
                    <a:cubicBezTo>
                      <a:pt x="47" y="11"/>
                      <a:pt x="36" y="16"/>
                      <a:pt x="27" y="26"/>
                    </a:cubicBezTo>
                    <a:cubicBezTo>
                      <a:pt x="23" y="29"/>
                      <a:pt x="19" y="34"/>
                      <a:pt x="16" y="40"/>
                    </a:cubicBezTo>
                    <a:cubicBezTo>
                      <a:pt x="13" y="46"/>
                      <a:pt x="12" y="53"/>
                      <a:pt x="12" y="60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73"/>
                      <a:pt x="14" y="80"/>
                      <a:pt x="16" y="86"/>
                    </a:cubicBezTo>
                    <a:cubicBezTo>
                      <a:pt x="19" y="92"/>
                      <a:pt x="22" y="98"/>
                      <a:pt x="26" y="104"/>
                    </a:cubicBezTo>
                    <a:cubicBezTo>
                      <a:pt x="27" y="106"/>
                      <a:pt x="27" y="106"/>
                      <a:pt x="27" y="106"/>
                    </a:cubicBezTo>
                    <a:cubicBezTo>
                      <a:pt x="28" y="107"/>
                      <a:pt x="28" y="108"/>
                      <a:pt x="29" y="110"/>
                    </a:cubicBezTo>
                    <a:cubicBezTo>
                      <a:pt x="32" y="115"/>
                      <a:pt x="36" y="121"/>
                      <a:pt x="37" y="128"/>
                    </a:cubicBezTo>
                    <a:cubicBezTo>
                      <a:pt x="38" y="131"/>
                      <a:pt x="39" y="134"/>
                      <a:pt x="39" y="137"/>
                    </a:cubicBezTo>
                    <a:cubicBezTo>
                      <a:pt x="39" y="138"/>
                      <a:pt x="39" y="140"/>
                      <a:pt x="40" y="142"/>
                    </a:cubicBezTo>
                    <a:cubicBezTo>
                      <a:pt x="40" y="143"/>
                      <a:pt x="41" y="145"/>
                      <a:pt x="43" y="147"/>
                    </a:cubicBezTo>
                    <a:cubicBezTo>
                      <a:pt x="48" y="147"/>
                      <a:pt x="53" y="147"/>
                      <a:pt x="60" y="147"/>
                    </a:cubicBezTo>
                    <a:cubicBezTo>
                      <a:pt x="64" y="147"/>
                      <a:pt x="68" y="147"/>
                      <a:pt x="73" y="147"/>
                    </a:cubicBezTo>
                    <a:cubicBezTo>
                      <a:pt x="77" y="147"/>
                      <a:pt x="81" y="147"/>
                      <a:pt x="86" y="147"/>
                    </a:cubicBezTo>
                    <a:cubicBezTo>
                      <a:pt x="87" y="145"/>
                      <a:pt x="88" y="140"/>
                      <a:pt x="88" y="136"/>
                    </a:cubicBezTo>
                    <a:cubicBezTo>
                      <a:pt x="89" y="133"/>
                      <a:pt x="89" y="130"/>
                      <a:pt x="90" y="127"/>
                    </a:cubicBezTo>
                    <a:cubicBezTo>
                      <a:pt x="93" y="121"/>
                      <a:pt x="96" y="115"/>
                      <a:pt x="99" y="110"/>
                    </a:cubicBezTo>
                    <a:cubicBezTo>
                      <a:pt x="99" y="108"/>
                      <a:pt x="100" y="107"/>
                      <a:pt x="101" y="106"/>
                    </a:cubicBezTo>
                    <a:cubicBezTo>
                      <a:pt x="102" y="104"/>
                      <a:pt x="103" y="102"/>
                      <a:pt x="104" y="100"/>
                    </a:cubicBezTo>
                    <a:cubicBezTo>
                      <a:pt x="110" y="89"/>
                      <a:pt x="116" y="78"/>
                      <a:pt x="116" y="63"/>
                    </a:cubicBezTo>
                    <a:cubicBezTo>
                      <a:pt x="116" y="62"/>
                      <a:pt x="116" y="62"/>
                      <a:pt x="116" y="62"/>
                    </a:cubicBezTo>
                    <a:cubicBezTo>
                      <a:pt x="116" y="47"/>
                      <a:pt x="111" y="35"/>
                      <a:pt x="101" y="26"/>
                    </a:cubicBezTo>
                    <a:cubicBezTo>
                      <a:pt x="92" y="16"/>
                      <a:pt x="80" y="11"/>
                      <a:pt x="64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57" name="文本框 79"/>
            <p:cNvSpPr txBox="1"/>
            <p:nvPr/>
          </p:nvSpPr>
          <p:spPr>
            <a:xfrm>
              <a:off x="6085241" y="4688127"/>
              <a:ext cx="4829903" cy="496931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just">
                <a:lnSpc>
                  <a:spcPct val="121000"/>
                </a:lnSpc>
                <a:spcAft>
                  <a:spcPts val="600"/>
                </a:spcAft>
              </a:pPr>
              <a:r>
                <a:rPr lang="zh-CN" altLang="en-US" sz="12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/>
                  <a:ea typeface="微软雅黑"/>
                </a:rPr>
                <a:t>点击此处添加文本内容，如关键词、部分简单介绍等。点击此处添加文本内容，如关键词、部分简单介绍等。</a:t>
              </a:r>
            </a:p>
          </p:txBody>
        </p:sp>
      </p:grpSp>
      <p:grpSp>
        <p:nvGrpSpPr>
          <p:cNvPr id="159" name="组合 158"/>
          <p:cNvGrpSpPr/>
          <p:nvPr/>
        </p:nvGrpSpPr>
        <p:grpSpPr>
          <a:xfrm>
            <a:off x="5944818" y="4961710"/>
            <a:ext cx="5293143" cy="496931"/>
            <a:chOff x="5622001" y="5311546"/>
            <a:chExt cx="5293143" cy="496931"/>
          </a:xfrm>
        </p:grpSpPr>
        <p:grpSp>
          <p:nvGrpSpPr>
            <p:cNvPr id="123" name="组合 122"/>
            <p:cNvGrpSpPr/>
            <p:nvPr/>
          </p:nvGrpSpPr>
          <p:grpSpPr>
            <a:xfrm>
              <a:off x="5622001" y="5359538"/>
              <a:ext cx="473999" cy="400946"/>
              <a:chOff x="9543502" y="2688540"/>
              <a:chExt cx="631998" cy="534594"/>
            </a:xfrm>
            <a:solidFill>
              <a:srgbClr val="09397E"/>
            </a:solidFill>
          </p:grpSpPr>
          <p:sp>
            <p:nvSpPr>
              <p:cNvPr id="125" name="Freeform 248"/>
              <p:cNvSpPr>
                <a:spLocks/>
              </p:cNvSpPr>
              <p:nvPr/>
            </p:nvSpPr>
            <p:spPr bwMode="auto">
              <a:xfrm>
                <a:off x="9543502" y="2774619"/>
                <a:ext cx="419067" cy="283153"/>
              </a:xfrm>
              <a:custGeom>
                <a:avLst/>
                <a:gdLst>
                  <a:gd name="T0" fmla="*/ 370 w 370"/>
                  <a:gd name="T1" fmla="*/ 0 h 250"/>
                  <a:gd name="T2" fmla="*/ 0 w 370"/>
                  <a:gd name="T3" fmla="*/ 54 h 250"/>
                  <a:gd name="T4" fmla="*/ 36 w 370"/>
                  <a:gd name="T5" fmla="*/ 250 h 250"/>
                  <a:gd name="T6" fmla="*/ 282 w 370"/>
                  <a:gd name="T7" fmla="*/ 250 h 250"/>
                  <a:gd name="T8" fmla="*/ 370 w 370"/>
                  <a:gd name="T9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0" h="250">
                    <a:moveTo>
                      <a:pt x="370" y="0"/>
                    </a:moveTo>
                    <a:lnTo>
                      <a:pt x="0" y="54"/>
                    </a:lnTo>
                    <a:lnTo>
                      <a:pt x="36" y="250"/>
                    </a:lnTo>
                    <a:lnTo>
                      <a:pt x="282" y="250"/>
                    </a:lnTo>
                    <a:lnTo>
                      <a:pt x="37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6" name="Freeform 249"/>
              <p:cNvSpPr>
                <a:spLocks/>
              </p:cNvSpPr>
              <p:nvPr/>
            </p:nvSpPr>
            <p:spPr bwMode="auto">
              <a:xfrm>
                <a:off x="9591072" y="2688540"/>
                <a:ext cx="584428" cy="432658"/>
              </a:xfrm>
              <a:custGeom>
                <a:avLst/>
                <a:gdLst>
                  <a:gd name="T0" fmla="*/ 250 w 258"/>
                  <a:gd name="T1" fmla="*/ 0 h 191"/>
                  <a:gd name="T2" fmla="*/ 200 w 258"/>
                  <a:gd name="T3" fmla="*/ 0 h 191"/>
                  <a:gd name="T4" fmla="*/ 200 w 258"/>
                  <a:gd name="T5" fmla="*/ 0 h 191"/>
                  <a:gd name="T6" fmla="*/ 198 w 258"/>
                  <a:gd name="T7" fmla="*/ 1 h 191"/>
                  <a:gd name="T8" fmla="*/ 197 w 258"/>
                  <a:gd name="T9" fmla="*/ 1 h 191"/>
                  <a:gd name="T10" fmla="*/ 195 w 258"/>
                  <a:gd name="T11" fmla="*/ 2 h 191"/>
                  <a:gd name="T12" fmla="*/ 194 w 258"/>
                  <a:gd name="T13" fmla="*/ 3 h 191"/>
                  <a:gd name="T14" fmla="*/ 193 w 258"/>
                  <a:gd name="T15" fmla="*/ 4 h 191"/>
                  <a:gd name="T16" fmla="*/ 193 w 258"/>
                  <a:gd name="T17" fmla="*/ 5 h 191"/>
                  <a:gd name="T18" fmla="*/ 192 w 258"/>
                  <a:gd name="T19" fmla="*/ 5 h 191"/>
                  <a:gd name="T20" fmla="*/ 130 w 258"/>
                  <a:gd name="T21" fmla="*/ 175 h 191"/>
                  <a:gd name="T22" fmla="*/ 7 w 258"/>
                  <a:gd name="T23" fmla="*/ 175 h 191"/>
                  <a:gd name="T24" fmla="*/ 0 w 258"/>
                  <a:gd name="T25" fmla="*/ 183 h 191"/>
                  <a:gd name="T26" fmla="*/ 7 w 258"/>
                  <a:gd name="T27" fmla="*/ 191 h 191"/>
                  <a:gd name="T28" fmla="*/ 135 w 258"/>
                  <a:gd name="T29" fmla="*/ 191 h 191"/>
                  <a:gd name="T30" fmla="*/ 138 w 258"/>
                  <a:gd name="T31" fmla="*/ 190 h 191"/>
                  <a:gd name="T32" fmla="*/ 139 w 258"/>
                  <a:gd name="T33" fmla="*/ 190 h 191"/>
                  <a:gd name="T34" fmla="*/ 140 w 258"/>
                  <a:gd name="T35" fmla="*/ 189 h 191"/>
                  <a:gd name="T36" fmla="*/ 141 w 258"/>
                  <a:gd name="T37" fmla="*/ 188 h 191"/>
                  <a:gd name="T38" fmla="*/ 142 w 258"/>
                  <a:gd name="T39" fmla="*/ 187 h 191"/>
                  <a:gd name="T40" fmla="*/ 143 w 258"/>
                  <a:gd name="T41" fmla="*/ 186 h 191"/>
                  <a:gd name="T42" fmla="*/ 143 w 258"/>
                  <a:gd name="T43" fmla="*/ 186 h 191"/>
                  <a:gd name="T44" fmla="*/ 205 w 258"/>
                  <a:gd name="T45" fmla="*/ 16 h 191"/>
                  <a:gd name="T46" fmla="*/ 250 w 258"/>
                  <a:gd name="T47" fmla="*/ 16 h 191"/>
                  <a:gd name="T48" fmla="*/ 258 w 258"/>
                  <a:gd name="T49" fmla="*/ 8 h 191"/>
                  <a:gd name="T50" fmla="*/ 250 w 258"/>
                  <a:gd name="T51" fmla="*/ 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8" h="191">
                    <a:moveTo>
                      <a:pt x="250" y="0"/>
                    </a:moveTo>
                    <a:cubicBezTo>
                      <a:pt x="200" y="0"/>
                      <a:pt x="200" y="0"/>
                      <a:pt x="200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199" y="0"/>
                      <a:pt x="198" y="1"/>
                      <a:pt x="198" y="1"/>
                    </a:cubicBezTo>
                    <a:cubicBezTo>
                      <a:pt x="197" y="1"/>
                      <a:pt x="197" y="1"/>
                      <a:pt x="197" y="1"/>
                    </a:cubicBezTo>
                    <a:cubicBezTo>
                      <a:pt x="196" y="1"/>
                      <a:pt x="196" y="2"/>
                      <a:pt x="195" y="2"/>
                    </a:cubicBezTo>
                    <a:cubicBezTo>
                      <a:pt x="195" y="2"/>
                      <a:pt x="195" y="2"/>
                      <a:pt x="194" y="3"/>
                    </a:cubicBezTo>
                    <a:cubicBezTo>
                      <a:pt x="194" y="3"/>
                      <a:pt x="194" y="3"/>
                      <a:pt x="193" y="4"/>
                    </a:cubicBezTo>
                    <a:cubicBezTo>
                      <a:pt x="193" y="4"/>
                      <a:pt x="193" y="5"/>
                      <a:pt x="193" y="5"/>
                    </a:cubicBezTo>
                    <a:cubicBezTo>
                      <a:pt x="193" y="5"/>
                      <a:pt x="193" y="5"/>
                      <a:pt x="192" y="5"/>
                    </a:cubicBezTo>
                    <a:cubicBezTo>
                      <a:pt x="130" y="175"/>
                      <a:pt x="130" y="175"/>
                      <a:pt x="130" y="175"/>
                    </a:cubicBezTo>
                    <a:cubicBezTo>
                      <a:pt x="7" y="175"/>
                      <a:pt x="7" y="175"/>
                      <a:pt x="7" y="175"/>
                    </a:cubicBezTo>
                    <a:cubicBezTo>
                      <a:pt x="3" y="175"/>
                      <a:pt x="0" y="179"/>
                      <a:pt x="0" y="183"/>
                    </a:cubicBezTo>
                    <a:cubicBezTo>
                      <a:pt x="0" y="188"/>
                      <a:pt x="3" y="191"/>
                      <a:pt x="7" y="191"/>
                    </a:cubicBezTo>
                    <a:cubicBezTo>
                      <a:pt x="135" y="191"/>
                      <a:pt x="135" y="191"/>
                      <a:pt x="135" y="191"/>
                    </a:cubicBezTo>
                    <a:cubicBezTo>
                      <a:pt x="136" y="191"/>
                      <a:pt x="137" y="191"/>
                      <a:pt x="138" y="190"/>
                    </a:cubicBezTo>
                    <a:cubicBezTo>
                      <a:pt x="138" y="190"/>
                      <a:pt x="139" y="190"/>
                      <a:pt x="139" y="190"/>
                    </a:cubicBezTo>
                    <a:cubicBezTo>
                      <a:pt x="139" y="190"/>
                      <a:pt x="140" y="189"/>
                      <a:pt x="140" y="189"/>
                    </a:cubicBezTo>
                    <a:cubicBezTo>
                      <a:pt x="141" y="189"/>
                      <a:pt x="141" y="189"/>
                      <a:pt x="141" y="188"/>
                    </a:cubicBezTo>
                    <a:cubicBezTo>
                      <a:pt x="141" y="188"/>
                      <a:pt x="142" y="187"/>
                      <a:pt x="142" y="187"/>
                    </a:cubicBezTo>
                    <a:cubicBezTo>
                      <a:pt x="142" y="186"/>
                      <a:pt x="142" y="186"/>
                      <a:pt x="143" y="186"/>
                    </a:cubicBezTo>
                    <a:cubicBezTo>
                      <a:pt x="143" y="186"/>
                      <a:pt x="143" y="186"/>
                      <a:pt x="143" y="186"/>
                    </a:cubicBezTo>
                    <a:cubicBezTo>
                      <a:pt x="205" y="16"/>
                      <a:pt x="205" y="16"/>
                      <a:pt x="205" y="16"/>
                    </a:cubicBezTo>
                    <a:cubicBezTo>
                      <a:pt x="250" y="16"/>
                      <a:pt x="250" y="16"/>
                      <a:pt x="250" y="16"/>
                    </a:cubicBezTo>
                    <a:cubicBezTo>
                      <a:pt x="254" y="16"/>
                      <a:pt x="258" y="12"/>
                      <a:pt x="258" y="8"/>
                    </a:cubicBezTo>
                    <a:cubicBezTo>
                      <a:pt x="258" y="4"/>
                      <a:pt x="254" y="0"/>
                      <a:pt x="25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7" name="Oval 250"/>
              <p:cNvSpPr>
                <a:spLocks noChangeArrowheads="1"/>
              </p:cNvSpPr>
              <p:nvPr/>
            </p:nvSpPr>
            <p:spPr bwMode="auto">
              <a:xfrm>
                <a:off x="9611459" y="3143851"/>
                <a:ext cx="79283" cy="7928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128" name="Oval 251"/>
              <p:cNvSpPr>
                <a:spLocks noChangeArrowheads="1"/>
              </p:cNvSpPr>
              <p:nvPr/>
            </p:nvSpPr>
            <p:spPr bwMode="auto">
              <a:xfrm>
                <a:off x="9822125" y="3143851"/>
                <a:ext cx="79283" cy="7928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</p:grpSp>
        <p:sp>
          <p:nvSpPr>
            <p:cNvPr id="158" name="文本框 79"/>
            <p:cNvSpPr txBox="1"/>
            <p:nvPr/>
          </p:nvSpPr>
          <p:spPr>
            <a:xfrm>
              <a:off x="6085241" y="5311546"/>
              <a:ext cx="4829903" cy="496931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just">
                <a:lnSpc>
                  <a:spcPct val="121000"/>
                </a:lnSpc>
                <a:spcAft>
                  <a:spcPts val="600"/>
                </a:spcAft>
              </a:pPr>
              <a:r>
                <a:rPr lang="zh-CN" altLang="en-US" sz="12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/>
                  <a:ea typeface="微软雅黑"/>
                </a:rPr>
                <a:t>点击此处添加文本内容，如关键词、部分简单介绍等。点击此处添加文本内容，如关键词、部分简单介绍等。</a:t>
              </a:r>
            </a:p>
          </p:txBody>
        </p:sp>
      </p:grp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71A4C094-B758-4DEA-97B1-18AA05C1AB24}"/>
              </a:ext>
            </a:extLst>
          </p:cNvPr>
          <p:cNvCxnSpPr>
            <a:cxnSpLocks/>
          </p:cNvCxnSpPr>
          <p:nvPr/>
        </p:nvCxnSpPr>
        <p:spPr>
          <a:xfrm>
            <a:off x="11143461" y="6584663"/>
            <a:ext cx="688875" cy="0"/>
          </a:xfrm>
          <a:prstGeom prst="line">
            <a:avLst/>
          </a:prstGeom>
          <a:ln w="12700">
            <a:solidFill>
              <a:srgbClr val="0939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0106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奥斯汀">
    <a:majorFont>
      <a:latin typeface="Century Gothic"/>
      <a:ea typeface=""/>
      <a:cs typeface=""/>
      <a:font script="Jpan" typeface="ＭＳ ゴシック"/>
      <a:font script="Hang" typeface="HY중고딕"/>
      <a:font script="Hans" typeface="微软雅黑"/>
      <a:font script="Hant" typeface="微軟正黑體"/>
      <a:font script="Arab" typeface="Tahoma"/>
      <a:font script="Hebr" typeface="Gisha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  <a:font script="Geor" typeface="Sylfaen"/>
    </a:majorFont>
    <a:minorFont>
      <a:latin typeface="Century Gothic"/>
      <a:ea typeface=""/>
      <a:cs typeface=""/>
      <a:font script="Jpan" typeface="ＭＳ ゴシック"/>
      <a:font script="Hang" typeface="HY중고딕"/>
      <a:font script="Hans" typeface="微软雅黑"/>
      <a:font script="Hant" typeface="微軟正黑體"/>
      <a:font script="Arab" typeface="Tahoma"/>
      <a:font script="Hebr" typeface="Gisha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奥斯汀">
    <a:majorFont>
      <a:latin typeface="Century Gothic"/>
      <a:ea typeface=""/>
      <a:cs typeface=""/>
      <a:font script="Jpan" typeface="ＭＳ ゴシック"/>
      <a:font script="Hang" typeface="HY중고딕"/>
      <a:font script="Hans" typeface="微软雅黑"/>
      <a:font script="Hant" typeface="微軟正黑體"/>
      <a:font script="Arab" typeface="Tahoma"/>
      <a:font script="Hebr" typeface="Gisha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  <a:font script="Geor" typeface="Sylfaen"/>
    </a:majorFont>
    <a:minorFont>
      <a:latin typeface="Century Gothic"/>
      <a:ea typeface=""/>
      <a:cs typeface=""/>
      <a:font script="Jpan" typeface="ＭＳ ゴシック"/>
      <a:font script="Hang" typeface="HY중고딕"/>
      <a:font script="Hans" typeface="微软雅黑"/>
      <a:font script="Hant" typeface="微軟正黑體"/>
      <a:font script="Arab" typeface="Tahoma"/>
      <a:font script="Hebr" typeface="Gisha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自定义 21">
    <a:dk1>
      <a:srgbClr val="000000"/>
    </a:dk1>
    <a:lt1>
      <a:srgbClr val="FFFFFF"/>
    </a:lt1>
    <a:dk2>
      <a:srgbClr val="000000"/>
    </a:dk2>
    <a:lt2>
      <a:srgbClr val="FFFDFD"/>
    </a:lt2>
    <a:accent1>
      <a:srgbClr val="6B6889"/>
    </a:accent1>
    <a:accent2>
      <a:srgbClr val="F76D68"/>
    </a:accent2>
    <a:accent3>
      <a:srgbClr val="84C8AE"/>
    </a:accent3>
    <a:accent4>
      <a:srgbClr val="FDC170"/>
    </a:accent4>
    <a:accent5>
      <a:srgbClr val="436181"/>
    </a:accent5>
    <a:accent6>
      <a:srgbClr val="515151"/>
    </a:accent6>
    <a:hlink>
      <a:srgbClr val="0563C1"/>
    </a:hlink>
    <a:folHlink>
      <a:srgbClr val="954F72"/>
    </a:folHlink>
  </a:clrScheme>
  <a:fontScheme name="Century Gothic">
    <a:majorFont>
      <a:latin typeface="Century Gothic"/>
      <a:ea typeface=""/>
      <a:cs typeface=""/>
      <a:font script="Jpan" typeface="メイリオ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entury Gothic"/>
      <a:ea typeface=""/>
      <a:cs typeface=""/>
      <a:font script="Jpan" typeface="メイリオ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主题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自定义 21">
    <a:dk1>
      <a:srgbClr val="000000"/>
    </a:dk1>
    <a:lt1>
      <a:srgbClr val="FFFFFF"/>
    </a:lt1>
    <a:dk2>
      <a:srgbClr val="000000"/>
    </a:dk2>
    <a:lt2>
      <a:srgbClr val="FFFDFD"/>
    </a:lt2>
    <a:accent1>
      <a:srgbClr val="6B6889"/>
    </a:accent1>
    <a:accent2>
      <a:srgbClr val="F76D68"/>
    </a:accent2>
    <a:accent3>
      <a:srgbClr val="84C8AE"/>
    </a:accent3>
    <a:accent4>
      <a:srgbClr val="FDC170"/>
    </a:accent4>
    <a:accent5>
      <a:srgbClr val="436181"/>
    </a:accent5>
    <a:accent6>
      <a:srgbClr val="515151"/>
    </a:accent6>
    <a:hlink>
      <a:srgbClr val="0563C1"/>
    </a:hlink>
    <a:folHlink>
      <a:srgbClr val="954F72"/>
    </a:folHlink>
  </a:clrScheme>
  <a:fontScheme name="Century Gothic">
    <a:majorFont>
      <a:latin typeface="Century Gothic"/>
      <a:ea typeface=""/>
      <a:cs typeface=""/>
      <a:font script="Jpan" typeface="メイリオ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entury Gothic"/>
      <a:ea typeface=""/>
      <a:cs typeface=""/>
      <a:font script="Jpan" typeface="メイリオ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主题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自定义 21">
    <a:dk1>
      <a:srgbClr val="000000"/>
    </a:dk1>
    <a:lt1>
      <a:srgbClr val="FFFFFF"/>
    </a:lt1>
    <a:dk2>
      <a:srgbClr val="000000"/>
    </a:dk2>
    <a:lt2>
      <a:srgbClr val="FFFDFD"/>
    </a:lt2>
    <a:accent1>
      <a:srgbClr val="6B6889"/>
    </a:accent1>
    <a:accent2>
      <a:srgbClr val="F76D68"/>
    </a:accent2>
    <a:accent3>
      <a:srgbClr val="84C8AE"/>
    </a:accent3>
    <a:accent4>
      <a:srgbClr val="FDC170"/>
    </a:accent4>
    <a:accent5>
      <a:srgbClr val="436181"/>
    </a:accent5>
    <a:accent6>
      <a:srgbClr val="515151"/>
    </a:accent6>
    <a:hlink>
      <a:srgbClr val="0563C1"/>
    </a:hlink>
    <a:folHlink>
      <a:srgbClr val="954F72"/>
    </a:folHlink>
  </a:clrScheme>
  <a:fontScheme name="Century Gothic">
    <a:majorFont>
      <a:latin typeface="Century Gothic"/>
      <a:ea typeface=""/>
      <a:cs typeface=""/>
      <a:font script="Jpan" typeface="メイリオ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entury Gothic"/>
      <a:ea typeface=""/>
      <a:cs typeface=""/>
      <a:font script="Jpan" typeface="メイリオ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主题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自定义 21">
    <a:dk1>
      <a:srgbClr val="000000"/>
    </a:dk1>
    <a:lt1>
      <a:srgbClr val="FFFFFF"/>
    </a:lt1>
    <a:dk2>
      <a:srgbClr val="000000"/>
    </a:dk2>
    <a:lt2>
      <a:srgbClr val="FFFDFD"/>
    </a:lt2>
    <a:accent1>
      <a:srgbClr val="6B6889"/>
    </a:accent1>
    <a:accent2>
      <a:srgbClr val="F76D68"/>
    </a:accent2>
    <a:accent3>
      <a:srgbClr val="84C8AE"/>
    </a:accent3>
    <a:accent4>
      <a:srgbClr val="FDC170"/>
    </a:accent4>
    <a:accent5>
      <a:srgbClr val="436181"/>
    </a:accent5>
    <a:accent6>
      <a:srgbClr val="515151"/>
    </a:accent6>
    <a:hlink>
      <a:srgbClr val="0563C1"/>
    </a:hlink>
    <a:folHlink>
      <a:srgbClr val="954F72"/>
    </a:folHlink>
  </a:clrScheme>
  <a:fontScheme name="Century Gothic">
    <a:majorFont>
      <a:latin typeface="Century Gothic"/>
      <a:ea typeface=""/>
      <a:cs typeface=""/>
      <a:font script="Jpan" typeface="メイリオ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entury Gothic"/>
      <a:ea typeface=""/>
      <a:cs typeface=""/>
      <a:font script="Jpan" typeface="メイリオ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主题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自定义 21">
    <a:dk1>
      <a:srgbClr val="000000"/>
    </a:dk1>
    <a:lt1>
      <a:srgbClr val="FFFFFF"/>
    </a:lt1>
    <a:dk2>
      <a:srgbClr val="000000"/>
    </a:dk2>
    <a:lt2>
      <a:srgbClr val="FFFDFD"/>
    </a:lt2>
    <a:accent1>
      <a:srgbClr val="6B6889"/>
    </a:accent1>
    <a:accent2>
      <a:srgbClr val="F76D68"/>
    </a:accent2>
    <a:accent3>
      <a:srgbClr val="84C8AE"/>
    </a:accent3>
    <a:accent4>
      <a:srgbClr val="FDC170"/>
    </a:accent4>
    <a:accent5>
      <a:srgbClr val="436181"/>
    </a:accent5>
    <a:accent6>
      <a:srgbClr val="515151"/>
    </a:accent6>
    <a:hlink>
      <a:srgbClr val="0563C1"/>
    </a:hlink>
    <a:folHlink>
      <a:srgbClr val="954F72"/>
    </a:folHlink>
  </a:clrScheme>
  <a:fontScheme name="Century Gothic">
    <a:majorFont>
      <a:latin typeface="Century Gothic"/>
      <a:ea typeface=""/>
      <a:cs typeface=""/>
      <a:font script="Jpan" typeface="メイリオ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entury Gothic"/>
      <a:ea typeface=""/>
      <a:cs typeface=""/>
      <a:font script="Jpan" typeface="メイリオ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主题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自定义 36">
    <a:majorFont>
      <a:latin typeface="Segoe UI"/>
      <a:ea typeface="宋体"/>
      <a:cs typeface=""/>
    </a:majorFont>
    <a:minorFont>
      <a:latin typeface="Segoe UI"/>
      <a:ea typeface="微软雅黑"/>
      <a:cs typeface=""/>
    </a:minorFont>
  </a:fontScheme>
  <a:fmtScheme name="Office 主题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2783</Words>
  <Application>Microsoft Macintosh PowerPoint</Application>
  <PresentationFormat>宽屏</PresentationFormat>
  <Paragraphs>279</Paragraphs>
  <Slides>28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1" baseType="lpstr">
      <vt:lpstr>等线</vt:lpstr>
      <vt:lpstr>等线 Light</vt:lpstr>
      <vt:lpstr>思源宋体 CN Heavy</vt:lpstr>
      <vt:lpstr>微软雅黑</vt:lpstr>
      <vt:lpstr>微软雅黑 Light</vt:lpstr>
      <vt:lpstr>Arial</vt:lpstr>
      <vt:lpstr>Calibri</vt:lpstr>
      <vt:lpstr>Century Gothic</vt:lpstr>
      <vt:lpstr>Segoe UI Light</vt:lpstr>
      <vt:lpstr>Segoe UI Semilight</vt:lpstr>
      <vt:lpstr>Segoe UI Symbol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Microsoft Office User</cp:lastModifiedBy>
  <cp:revision>48</cp:revision>
  <dcterms:created xsi:type="dcterms:W3CDTF">2018-01-24T21:08:07Z</dcterms:created>
  <dcterms:modified xsi:type="dcterms:W3CDTF">2023-11-07T17:24:51Z</dcterms:modified>
</cp:coreProperties>
</file>