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, Zhaohui" userId="0dcf964a-c24f-42d5-811b-9eb21bf9262f" providerId="ADAL" clId="{C21A563A-2A2A-438A-BAE5-A33AA02B30F6}"/>
    <pc:docChg chg="custSel addSld modSld modMainMaster">
      <pc:chgData name="Qin, Zhaohui" userId="0dcf964a-c24f-42d5-811b-9eb21bf9262f" providerId="ADAL" clId="{C21A563A-2A2A-438A-BAE5-A33AA02B30F6}" dt="2020-01-14T20:36:22.302" v="832" actId="1076"/>
      <pc:docMkLst>
        <pc:docMk/>
      </pc:docMkLst>
      <pc:sldChg chg="addSp modSp add">
        <pc:chgData name="Qin, Zhaohui" userId="0dcf964a-c24f-42d5-811b-9eb21bf9262f" providerId="ADAL" clId="{C21A563A-2A2A-438A-BAE5-A33AA02B30F6}" dt="2020-01-14T20:35:30.131" v="827" actId="113"/>
        <pc:sldMkLst>
          <pc:docMk/>
          <pc:sldMk cId="1650886798" sldId="256"/>
        </pc:sldMkLst>
        <pc:spChg chg="mod">
          <ac:chgData name="Qin, Zhaohui" userId="0dcf964a-c24f-42d5-811b-9eb21bf9262f" providerId="ADAL" clId="{C21A563A-2A2A-438A-BAE5-A33AA02B30F6}" dt="2020-01-14T20:35:18.014" v="825" actId="1076"/>
          <ac:spMkLst>
            <pc:docMk/>
            <pc:sldMk cId="1650886798" sldId="256"/>
            <ac:spMk id="2" creationId="{8426AF7B-CB78-4EE8-B95D-FA36F8D5574B}"/>
          </ac:spMkLst>
        </pc:spChg>
        <pc:spChg chg="mod">
          <ac:chgData name="Qin, Zhaohui" userId="0dcf964a-c24f-42d5-811b-9eb21bf9262f" providerId="ADAL" clId="{C21A563A-2A2A-438A-BAE5-A33AA02B30F6}" dt="2020-01-14T20:35:30.131" v="827" actId="113"/>
          <ac:spMkLst>
            <pc:docMk/>
            <pc:sldMk cId="1650886798" sldId="256"/>
            <ac:spMk id="3" creationId="{014E65CD-D636-42FD-8E4E-56CA4AC015E9}"/>
          </ac:spMkLst>
        </pc:spChg>
        <pc:spChg chg="add mod">
          <ac:chgData name="Qin, Zhaohui" userId="0dcf964a-c24f-42d5-811b-9eb21bf9262f" providerId="ADAL" clId="{C21A563A-2A2A-438A-BAE5-A33AA02B30F6}" dt="2020-01-14T20:34:44.208" v="822" actId="3062"/>
          <ac:spMkLst>
            <pc:docMk/>
            <pc:sldMk cId="1650886798" sldId="256"/>
            <ac:spMk id="6" creationId="{BF332D34-9376-49A7-92FB-F0FD567FB86D}"/>
          </ac:spMkLst>
        </pc:spChg>
        <pc:picChg chg="add mod ord">
          <ac:chgData name="Qin, Zhaohui" userId="0dcf964a-c24f-42d5-811b-9eb21bf9262f" providerId="ADAL" clId="{C21A563A-2A2A-438A-BAE5-A33AA02B30F6}" dt="2020-01-14T20:33:22.150" v="815" actId="167"/>
          <ac:picMkLst>
            <pc:docMk/>
            <pc:sldMk cId="1650886798" sldId="256"/>
            <ac:picMk id="5" creationId="{B0E93F57-52B2-4959-A706-3B40AADB89E7}"/>
          </ac:picMkLst>
        </pc:picChg>
      </pc:sldChg>
      <pc:sldChg chg="addSp delSp modSp add">
        <pc:chgData name="Qin, Zhaohui" userId="0dcf964a-c24f-42d5-811b-9eb21bf9262f" providerId="ADAL" clId="{C21A563A-2A2A-438A-BAE5-A33AA02B30F6}" dt="2020-01-14T20:36:22.302" v="832" actId="1076"/>
        <pc:sldMkLst>
          <pc:docMk/>
          <pc:sldMk cId="4243928792" sldId="257"/>
        </pc:sldMkLst>
        <pc:spChg chg="mod">
          <ac:chgData name="Qin, Zhaohui" userId="0dcf964a-c24f-42d5-811b-9eb21bf9262f" providerId="ADAL" clId="{C21A563A-2A2A-438A-BAE5-A33AA02B30F6}" dt="2020-01-14T16:47:46.829" v="372" actId="5793"/>
          <ac:spMkLst>
            <pc:docMk/>
            <pc:sldMk cId="4243928792" sldId="257"/>
            <ac:spMk id="2" creationId="{4F43177D-771F-439E-89AC-B074BEE1C8F7}"/>
          </ac:spMkLst>
        </pc:spChg>
        <pc:spChg chg="mod">
          <ac:chgData name="Qin, Zhaohui" userId="0dcf964a-c24f-42d5-811b-9eb21bf9262f" providerId="ADAL" clId="{C21A563A-2A2A-438A-BAE5-A33AA02B30F6}" dt="2020-01-14T16:32:43.942" v="344" actId="12"/>
          <ac:spMkLst>
            <pc:docMk/>
            <pc:sldMk cId="4243928792" sldId="257"/>
            <ac:spMk id="3" creationId="{02685881-B7AA-43A1-8063-A0625A2BD38D}"/>
          </ac:spMkLst>
        </pc:spChg>
        <pc:graphicFrameChg chg="add del mod">
          <ac:chgData name="Qin, Zhaohui" userId="0dcf964a-c24f-42d5-811b-9eb21bf9262f" providerId="ADAL" clId="{C21A563A-2A2A-438A-BAE5-A33AA02B30F6}" dt="2020-01-14T20:36:17.748" v="830"/>
          <ac:graphicFrameMkLst>
            <pc:docMk/>
            <pc:sldMk cId="4243928792" sldId="257"/>
            <ac:graphicFrameMk id="4" creationId="{72A770DD-151B-40FD-B54F-DFD951B3AE20}"/>
          </ac:graphicFrameMkLst>
        </pc:graphicFrameChg>
        <pc:picChg chg="add mod">
          <ac:chgData name="Qin, Zhaohui" userId="0dcf964a-c24f-42d5-811b-9eb21bf9262f" providerId="ADAL" clId="{C21A563A-2A2A-438A-BAE5-A33AA02B30F6}" dt="2020-01-14T20:36:22.302" v="832" actId="1076"/>
          <ac:picMkLst>
            <pc:docMk/>
            <pc:sldMk cId="4243928792" sldId="257"/>
            <ac:picMk id="5" creationId="{3141E2EE-7C05-41E3-B391-90CE22031073}"/>
          </ac:picMkLst>
        </pc:picChg>
      </pc:sldChg>
      <pc:sldChg chg="addSp delSp modSp add">
        <pc:chgData name="Qin, Zhaohui" userId="0dcf964a-c24f-42d5-811b-9eb21bf9262f" providerId="ADAL" clId="{C21A563A-2A2A-438A-BAE5-A33AA02B30F6}" dt="2020-01-14T16:49:05.512" v="387" actId="1076"/>
        <pc:sldMkLst>
          <pc:docMk/>
          <pc:sldMk cId="1176481180" sldId="258"/>
        </pc:sldMkLst>
        <pc:spChg chg="mod">
          <ac:chgData name="Qin, Zhaohui" userId="0dcf964a-c24f-42d5-811b-9eb21bf9262f" providerId="ADAL" clId="{C21A563A-2A2A-438A-BAE5-A33AA02B30F6}" dt="2020-01-14T16:48:47.031" v="384" actId="1076"/>
          <ac:spMkLst>
            <pc:docMk/>
            <pc:sldMk cId="1176481180" sldId="258"/>
            <ac:spMk id="2" creationId="{D6958E09-4686-4344-86D7-71B3A42F0169}"/>
          </ac:spMkLst>
        </pc:spChg>
        <pc:spChg chg="del mod">
          <ac:chgData name="Qin, Zhaohui" userId="0dcf964a-c24f-42d5-811b-9eb21bf9262f" providerId="ADAL" clId="{C21A563A-2A2A-438A-BAE5-A33AA02B30F6}" dt="2020-01-14T16:48:12.477" v="374"/>
          <ac:spMkLst>
            <pc:docMk/>
            <pc:sldMk cId="1176481180" sldId="258"/>
            <ac:spMk id="3" creationId="{001558F1-7492-4F7E-A19E-01E3074B4752}"/>
          </ac:spMkLst>
        </pc:spChg>
        <pc:graphicFrameChg chg="add mod modGraphic">
          <ac:chgData name="Qin, Zhaohui" userId="0dcf964a-c24f-42d5-811b-9eb21bf9262f" providerId="ADAL" clId="{C21A563A-2A2A-438A-BAE5-A33AA02B30F6}" dt="2020-01-14T16:49:05.512" v="387" actId="1076"/>
          <ac:graphicFrameMkLst>
            <pc:docMk/>
            <pc:sldMk cId="1176481180" sldId="258"/>
            <ac:graphicFrameMk id="4" creationId="{C6040860-99FA-45F8-8526-1BC9A16BEA54}"/>
          </ac:graphicFrameMkLst>
        </pc:graphicFrameChg>
      </pc:sldChg>
      <pc:sldChg chg="addSp delSp modSp add">
        <pc:chgData name="Qin, Zhaohui" userId="0dcf964a-c24f-42d5-811b-9eb21bf9262f" providerId="ADAL" clId="{C21A563A-2A2A-438A-BAE5-A33AA02B30F6}" dt="2020-01-14T20:29:36.622" v="811" actId="20577"/>
        <pc:sldMkLst>
          <pc:docMk/>
          <pc:sldMk cId="2782321488" sldId="259"/>
        </pc:sldMkLst>
        <pc:spChg chg="add del mod">
          <ac:chgData name="Qin, Zhaohui" userId="0dcf964a-c24f-42d5-811b-9eb21bf9262f" providerId="ADAL" clId="{C21A563A-2A2A-438A-BAE5-A33AA02B30F6}" dt="2020-01-14T16:49:41.984" v="392"/>
          <ac:spMkLst>
            <pc:docMk/>
            <pc:sldMk cId="2782321488" sldId="259"/>
            <ac:spMk id="5" creationId="{0E400971-D5DC-4C46-934C-3E3EFA120C67}"/>
          </ac:spMkLst>
        </pc:spChg>
        <pc:graphicFrameChg chg="del modGraphic">
          <ac:chgData name="Qin, Zhaohui" userId="0dcf964a-c24f-42d5-811b-9eb21bf9262f" providerId="ADAL" clId="{C21A563A-2A2A-438A-BAE5-A33AA02B30F6}" dt="2020-01-14T16:49:17.970" v="390" actId="478"/>
          <ac:graphicFrameMkLst>
            <pc:docMk/>
            <pc:sldMk cId="2782321488" sldId="259"/>
            <ac:graphicFrameMk id="4" creationId="{C6040860-99FA-45F8-8526-1BC9A16BEA54}"/>
          </ac:graphicFrameMkLst>
        </pc:graphicFrameChg>
        <pc:graphicFrameChg chg="add mod modGraphic">
          <ac:chgData name="Qin, Zhaohui" userId="0dcf964a-c24f-42d5-811b-9eb21bf9262f" providerId="ADAL" clId="{C21A563A-2A2A-438A-BAE5-A33AA02B30F6}" dt="2020-01-14T20:29:36.622" v="811" actId="20577"/>
          <ac:graphicFrameMkLst>
            <pc:docMk/>
            <pc:sldMk cId="2782321488" sldId="259"/>
            <ac:graphicFrameMk id="6" creationId="{43497C6B-2712-4E21-AAEA-A0B4AD75C5F4}"/>
          </ac:graphicFrameMkLst>
        </pc:graphicFrameChg>
      </pc:sldChg>
      <pc:sldChg chg="modSp add">
        <pc:chgData name="Qin, Zhaohui" userId="0dcf964a-c24f-42d5-811b-9eb21bf9262f" providerId="ADAL" clId="{C21A563A-2A2A-438A-BAE5-A33AA02B30F6}" dt="2020-01-14T19:54:20.328" v="539" actId="20577"/>
        <pc:sldMkLst>
          <pc:docMk/>
          <pc:sldMk cId="75529270" sldId="260"/>
        </pc:sldMkLst>
        <pc:spChg chg="mod">
          <ac:chgData name="Qin, Zhaohui" userId="0dcf964a-c24f-42d5-811b-9eb21bf9262f" providerId="ADAL" clId="{C21A563A-2A2A-438A-BAE5-A33AA02B30F6}" dt="2020-01-14T16:56:37.844" v="435" actId="5793"/>
          <ac:spMkLst>
            <pc:docMk/>
            <pc:sldMk cId="75529270" sldId="260"/>
            <ac:spMk id="2" creationId="{F971245A-0EBA-4F30-B0E9-CDED60B4B3DD}"/>
          </ac:spMkLst>
        </pc:spChg>
        <pc:spChg chg="mod">
          <ac:chgData name="Qin, Zhaohui" userId="0dcf964a-c24f-42d5-811b-9eb21bf9262f" providerId="ADAL" clId="{C21A563A-2A2A-438A-BAE5-A33AA02B30F6}" dt="2020-01-14T19:54:20.328" v="539" actId="20577"/>
          <ac:spMkLst>
            <pc:docMk/>
            <pc:sldMk cId="75529270" sldId="260"/>
            <ac:spMk id="3" creationId="{7C59311E-C311-4852-BBB8-E3B29941B3ED}"/>
          </ac:spMkLst>
        </pc:spChg>
      </pc:sldChg>
      <pc:sldChg chg="modSp add">
        <pc:chgData name="Qin, Zhaohui" userId="0dcf964a-c24f-42d5-811b-9eb21bf9262f" providerId="ADAL" clId="{C21A563A-2A2A-438A-BAE5-A33AA02B30F6}" dt="2020-01-14T20:17:49.237" v="806" actId="5793"/>
        <pc:sldMkLst>
          <pc:docMk/>
          <pc:sldMk cId="1163629225" sldId="261"/>
        </pc:sldMkLst>
        <pc:spChg chg="mod">
          <ac:chgData name="Qin, Zhaohui" userId="0dcf964a-c24f-42d5-811b-9eb21bf9262f" providerId="ADAL" clId="{C21A563A-2A2A-438A-BAE5-A33AA02B30F6}" dt="2020-01-14T19:55:04.845" v="568" actId="20577"/>
          <ac:spMkLst>
            <pc:docMk/>
            <pc:sldMk cId="1163629225" sldId="261"/>
            <ac:spMk id="2" creationId="{E825BB6A-EF25-41DE-BCFB-E43981CF98C8}"/>
          </ac:spMkLst>
        </pc:spChg>
        <pc:spChg chg="mod">
          <ac:chgData name="Qin, Zhaohui" userId="0dcf964a-c24f-42d5-811b-9eb21bf9262f" providerId="ADAL" clId="{C21A563A-2A2A-438A-BAE5-A33AA02B30F6}" dt="2020-01-14T20:17:49.237" v="806" actId="5793"/>
          <ac:spMkLst>
            <pc:docMk/>
            <pc:sldMk cId="1163629225" sldId="261"/>
            <ac:spMk id="3" creationId="{CBA814A5-B6F3-4D03-9022-5984D580E724}"/>
          </ac:spMkLst>
        </pc:spChg>
      </pc:sldChg>
      <pc:sldMasterChg chg="modSp modSldLayout">
        <pc:chgData name="Qin, Zhaohui" userId="0dcf964a-c24f-42d5-811b-9eb21bf9262f" providerId="ADAL" clId="{C21A563A-2A2A-438A-BAE5-A33AA02B30F6}" dt="2020-01-14T16:16:38.577" v="80"/>
        <pc:sldMasterMkLst>
          <pc:docMk/>
          <pc:sldMasterMk cId="841904848" sldId="2147483648"/>
        </pc:sldMasterMkLst>
        <pc:spChg chg="mod">
          <ac:chgData name="Qin, Zhaohui" userId="0dcf964a-c24f-42d5-811b-9eb21bf9262f" providerId="ADAL" clId="{C21A563A-2A2A-438A-BAE5-A33AA02B30F6}" dt="2020-01-14T16:16:38.577" v="80"/>
          <ac:spMkLst>
            <pc:docMk/>
            <pc:sldMasterMk cId="841904848" sldId="2147483648"/>
            <ac:spMk id="2" creationId="{25CC8F5A-E93E-45EE-B041-9446D7807FDE}"/>
          </ac:spMkLst>
        </pc:spChg>
        <pc:spChg chg="mod">
          <ac:chgData name="Qin, Zhaohui" userId="0dcf964a-c24f-42d5-811b-9eb21bf9262f" providerId="ADAL" clId="{C21A563A-2A2A-438A-BAE5-A33AA02B30F6}" dt="2020-01-14T16:16:38.577" v="80"/>
          <ac:spMkLst>
            <pc:docMk/>
            <pc:sldMasterMk cId="841904848" sldId="2147483648"/>
            <ac:spMk id="3" creationId="{487B8E2B-785B-4A81-944A-33FF458ED29A}"/>
          </ac:spMkLst>
        </pc:spChg>
        <pc:spChg chg="mod">
          <ac:chgData name="Qin, Zhaohui" userId="0dcf964a-c24f-42d5-811b-9eb21bf9262f" providerId="ADAL" clId="{C21A563A-2A2A-438A-BAE5-A33AA02B30F6}" dt="2020-01-14T16:16:38.577" v="80"/>
          <ac:spMkLst>
            <pc:docMk/>
            <pc:sldMasterMk cId="841904848" sldId="2147483648"/>
            <ac:spMk id="4" creationId="{6CE74E5F-B0E9-4BDB-BC2B-4D5157B65DC8}"/>
          </ac:spMkLst>
        </pc:spChg>
        <pc:spChg chg="mod">
          <ac:chgData name="Qin, Zhaohui" userId="0dcf964a-c24f-42d5-811b-9eb21bf9262f" providerId="ADAL" clId="{C21A563A-2A2A-438A-BAE5-A33AA02B30F6}" dt="2020-01-14T16:16:38.577" v="80"/>
          <ac:spMkLst>
            <pc:docMk/>
            <pc:sldMasterMk cId="841904848" sldId="2147483648"/>
            <ac:spMk id="5" creationId="{046BCB53-FDEB-4ADA-BD9D-47C4079D2773}"/>
          </ac:spMkLst>
        </pc:spChg>
        <pc:spChg chg="mod">
          <ac:chgData name="Qin, Zhaohui" userId="0dcf964a-c24f-42d5-811b-9eb21bf9262f" providerId="ADAL" clId="{C21A563A-2A2A-438A-BAE5-A33AA02B30F6}" dt="2020-01-14T16:16:38.577" v="80"/>
          <ac:spMkLst>
            <pc:docMk/>
            <pc:sldMasterMk cId="841904848" sldId="2147483648"/>
            <ac:spMk id="6" creationId="{1F17700D-FA13-4CD1-90D5-84FE77ACBD98}"/>
          </ac:spMkLst>
        </pc:spChg>
        <pc:sldLayoutChg chg="modSp">
          <pc:chgData name="Qin, Zhaohui" userId="0dcf964a-c24f-42d5-811b-9eb21bf9262f" providerId="ADAL" clId="{C21A563A-2A2A-438A-BAE5-A33AA02B30F6}" dt="2020-01-14T16:16:38.577" v="80"/>
          <pc:sldLayoutMkLst>
            <pc:docMk/>
            <pc:sldMasterMk cId="841904848" sldId="2147483648"/>
            <pc:sldLayoutMk cId="1722459016" sldId="2147483649"/>
          </pc:sldLayoutMkLst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722459016" sldId="2147483649"/>
              <ac:spMk id="2" creationId="{78F0E886-7536-43FD-BC28-E0766B4EF2F9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722459016" sldId="2147483649"/>
              <ac:spMk id="3" creationId="{7FDAD694-98C6-4E93-8D98-8AB5620813FE}"/>
            </ac:spMkLst>
          </pc:spChg>
        </pc:sldLayoutChg>
        <pc:sldLayoutChg chg="modSp">
          <pc:chgData name="Qin, Zhaohui" userId="0dcf964a-c24f-42d5-811b-9eb21bf9262f" providerId="ADAL" clId="{C21A563A-2A2A-438A-BAE5-A33AA02B30F6}" dt="2020-01-14T16:16:38.577" v="80"/>
          <pc:sldLayoutMkLst>
            <pc:docMk/>
            <pc:sldMasterMk cId="841904848" sldId="2147483648"/>
            <pc:sldLayoutMk cId="2882186978" sldId="2147483651"/>
          </pc:sldLayoutMkLst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2882186978" sldId="2147483651"/>
              <ac:spMk id="2" creationId="{BF19359A-9B8F-4045-9268-3FE7435A81D4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2882186978" sldId="2147483651"/>
              <ac:spMk id="3" creationId="{54D9B754-2533-4723-86F9-D487EC45AD03}"/>
            </ac:spMkLst>
          </pc:spChg>
        </pc:sldLayoutChg>
        <pc:sldLayoutChg chg="modSp">
          <pc:chgData name="Qin, Zhaohui" userId="0dcf964a-c24f-42d5-811b-9eb21bf9262f" providerId="ADAL" clId="{C21A563A-2A2A-438A-BAE5-A33AA02B30F6}" dt="2020-01-14T16:16:38.577" v="80"/>
          <pc:sldLayoutMkLst>
            <pc:docMk/>
            <pc:sldMasterMk cId="841904848" sldId="2147483648"/>
            <pc:sldLayoutMk cId="1322085697" sldId="2147483652"/>
          </pc:sldLayoutMkLst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322085697" sldId="2147483652"/>
              <ac:spMk id="3" creationId="{0FA39780-360E-4468-A5A2-5CF27D0FA19D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322085697" sldId="2147483652"/>
              <ac:spMk id="4" creationId="{7F8AF348-825C-4F15-BD21-0473998E9924}"/>
            </ac:spMkLst>
          </pc:spChg>
        </pc:sldLayoutChg>
        <pc:sldLayoutChg chg="modSp">
          <pc:chgData name="Qin, Zhaohui" userId="0dcf964a-c24f-42d5-811b-9eb21bf9262f" providerId="ADAL" clId="{C21A563A-2A2A-438A-BAE5-A33AA02B30F6}" dt="2020-01-14T16:16:38.577" v="80"/>
          <pc:sldLayoutMkLst>
            <pc:docMk/>
            <pc:sldMasterMk cId="841904848" sldId="2147483648"/>
            <pc:sldLayoutMk cId="170688749" sldId="2147483653"/>
          </pc:sldLayoutMkLst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70688749" sldId="2147483653"/>
              <ac:spMk id="2" creationId="{04C6F8A2-6C64-4F4D-B43D-072615EFB360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70688749" sldId="2147483653"/>
              <ac:spMk id="3" creationId="{F14195D8-AE0B-4302-892C-BD12AE15BCFA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70688749" sldId="2147483653"/>
              <ac:spMk id="4" creationId="{CF5AA8FF-71DA-459D-B673-8863F01212F5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70688749" sldId="2147483653"/>
              <ac:spMk id="5" creationId="{ADD2D437-A465-40C6-896C-DDB44742A3CB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170688749" sldId="2147483653"/>
              <ac:spMk id="6" creationId="{2D61F2DB-4034-4C9C-B6DD-3AFB6C0BF5C2}"/>
            </ac:spMkLst>
          </pc:spChg>
        </pc:sldLayoutChg>
        <pc:sldLayoutChg chg="modSp">
          <pc:chgData name="Qin, Zhaohui" userId="0dcf964a-c24f-42d5-811b-9eb21bf9262f" providerId="ADAL" clId="{C21A563A-2A2A-438A-BAE5-A33AA02B30F6}" dt="2020-01-14T16:16:38.577" v="80"/>
          <pc:sldLayoutMkLst>
            <pc:docMk/>
            <pc:sldMasterMk cId="841904848" sldId="2147483648"/>
            <pc:sldLayoutMk cId="3145247730" sldId="2147483656"/>
          </pc:sldLayoutMkLst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3145247730" sldId="2147483656"/>
              <ac:spMk id="2" creationId="{5E025E10-9002-4388-89A1-CDD11B450E92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3145247730" sldId="2147483656"/>
              <ac:spMk id="3" creationId="{A216B899-0F8C-4D54-A083-43A95BA3926A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3145247730" sldId="2147483656"/>
              <ac:spMk id="4" creationId="{A26A022A-8052-4832-8B5E-E5ABE86AA7F9}"/>
            </ac:spMkLst>
          </pc:spChg>
        </pc:sldLayoutChg>
        <pc:sldLayoutChg chg="modSp">
          <pc:chgData name="Qin, Zhaohui" userId="0dcf964a-c24f-42d5-811b-9eb21bf9262f" providerId="ADAL" clId="{C21A563A-2A2A-438A-BAE5-A33AA02B30F6}" dt="2020-01-14T16:16:38.577" v="80"/>
          <pc:sldLayoutMkLst>
            <pc:docMk/>
            <pc:sldMasterMk cId="841904848" sldId="2147483648"/>
            <pc:sldLayoutMk cId="2544590815" sldId="2147483657"/>
          </pc:sldLayoutMkLst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2544590815" sldId="2147483657"/>
              <ac:spMk id="2" creationId="{DA790D1B-0F37-49DB-A2BE-5878BEA1F6D0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2544590815" sldId="2147483657"/>
              <ac:spMk id="3" creationId="{9C79136A-534B-4263-B226-157F84EB6178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2544590815" sldId="2147483657"/>
              <ac:spMk id="4" creationId="{257C4DFF-082E-44EC-9251-66BA434ED52A}"/>
            </ac:spMkLst>
          </pc:spChg>
        </pc:sldLayoutChg>
        <pc:sldLayoutChg chg="modSp">
          <pc:chgData name="Qin, Zhaohui" userId="0dcf964a-c24f-42d5-811b-9eb21bf9262f" providerId="ADAL" clId="{C21A563A-2A2A-438A-BAE5-A33AA02B30F6}" dt="2020-01-14T16:16:38.577" v="80"/>
          <pc:sldLayoutMkLst>
            <pc:docMk/>
            <pc:sldMasterMk cId="841904848" sldId="2147483648"/>
            <pc:sldLayoutMk cId="2815074941" sldId="2147483659"/>
          </pc:sldLayoutMkLst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2815074941" sldId="2147483659"/>
              <ac:spMk id="2" creationId="{C4C7C17A-DEB2-454F-B3AB-A0EED2B143F2}"/>
            </ac:spMkLst>
          </pc:spChg>
          <pc:spChg chg="mod">
            <ac:chgData name="Qin, Zhaohui" userId="0dcf964a-c24f-42d5-811b-9eb21bf9262f" providerId="ADAL" clId="{C21A563A-2A2A-438A-BAE5-A33AA02B30F6}" dt="2020-01-14T16:16:38.577" v="80"/>
            <ac:spMkLst>
              <pc:docMk/>
              <pc:sldMasterMk cId="841904848" sldId="2147483648"/>
              <pc:sldLayoutMk cId="2815074941" sldId="2147483659"/>
              <ac:spMk id="3" creationId="{8F4900AD-A6F7-4BB9-ABFC-124B3D3F69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EDDB-B8A0-4582-B9BC-AE954DF0EC4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33AA-B59D-4C70-9C8A-2ACB44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ianwei.yu@emory.edu" TargetMode="External"/><Relationship Id="rId2" Type="http://schemas.openxmlformats.org/officeDocument/2006/relationships/hyperlink" Target="mailto:Zhaohui.qin@emory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wsp@emory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93F57-52B2-4959-A706-3B40AADB8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916"/>
            <a:ext cx="9144000" cy="5916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26AF7B-CB78-4EE8-B95D-FA36F8D5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11182"/>
            <a:ext cx="7772400" cy="2387600"/>
          </a:xfrm>
        </p:spPr>
        <p:txBody>
          <a:bodyPr>
            <a:normAutofit/>
          </a:bodyPr>
          <a:lstStyle/>
          <a:p>
            <a:br>
              <a:rPr lang="en-US" b="1" dirty="0">
                <a:solidFill>
                  <a:srgbClr val="FFFF00"/>
                </a:solidFill>
              </a:rPr>
            </a:br>
            <a:r>
              <a:rPr lang="en-US" sz="27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2020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E65CD-D636-42FD-8E4E-56CA4AC01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712" y="4539048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Steve Qin</a:t>
            </a:r>
          </a:p>
          <a:p>
            <a:r>
              <a:rPr lang="en-US" b="1" dirty="0">
                <a:solidFill>
                  <a:srgbClr val="FFFF00"/>
                </a:solidFill>
              </a:rPr>
              <a:t>Tianwei Yu</a:t>
            </a:r>
          </a:p>
          <a:p>
            <a:r>
              <a:rPr lang="en-US" b="1" dirty="0">
                <a:solidFill>
                  <a:srgbClr val="FFFF00"/>
                </a:solidFill>
              </a:rPr>
              <a:t>Steve Pittard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32D34-9376-49A7-92FB-F0FD567FB86D}"/>
              </a:ext>
            </a:extLst>
          </p:cNvPr>
          <p:cNvSpPr/>
          <p:nvPr/>
        </p:nvSpPr>
        <p:spPr>
          <a:xfrm>
            <a:off x="2022195" y="1362229"/>
            <a:ext cx="53126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BIOS 534</a:t>
            </a:r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508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177D-771F-439E-89AC-B074BEE1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5881-B7AA-43A1-8063-A0625A2B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676" y="1491907"/>
            <a:ext cx="7886700" cy="4670354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Instructors:</a:t>
            </a:r>
          </a:p>
          <a:p>
            <a:pPr marL="0" indent="0">
              <a:buNone/>
            </a:pPr>
            <a:r>
              <a:rPr lang="en-US" sz="2000" dirty="0"/>
              <a:t>	Zhaohui “Steve” Qin</a:t>
            </a:r>
          </a:p>
          <a:p>
            <a:pPr marL="0" indent="0">
              <a:buNone/>
            </a:pPr>
            <a:r>
              <a:rPr lang="en-US" sz="2000" dirty="0"/>
              <a:t>	Email: </a:t>
            </a:r>
            <a:r>
              <a:rPr lang="en-US" sz="2000" dirty="0">
                <a:hlinkClick r:id="rId2"/>
              </a:rPr>
              <a:t>Zhaohui.qin@emory.edu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Tianwei Yu</a:t>
            </a:r>
          </a:p>
          <a:p>
            <a:pPr marL="0" indent="0">
              <a:buNone/>
            </a:pPr>
            <a:r>
              <a:rPr lang="en-US" sz="2000" dirty="0"/>
              <a:t>	Email: </a:t>
            </a:r>
            <a:r>
              <a:rPr lang="en-US" sz="2000" dirty="0">
                <a:hlinkClick r:id="rId3"/>
              </a:rPr>
              <a:t>Tianwei.yu@emory.edu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Steve Pittard</a:t>
            </a:r>
          </a:p>
          <a:p>
            <a:pPr marL="0" indent="0">
              <a:buNone/>
            </a:pPr>
            <a:r>
              <a:rPr lang="en-US" sz="2000" dirty="0"/>
              <a:t>	Email: </a:t>
            </a:r>
            <a:r>
              <a:rPr lang="en-US" sz="2000" dirty="0">
                <a:hlinkClick r:id="rId4"/>
              </a:rPr>
              <a:t>wsp@emory.edu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Teaching assistants:</a:t>
            </a:r>
          </a:p>
          <a:p>
            <a:pPr marL="0" indent="0">
              <a:buNone/>
            </a:pPr>
            <a:r>
              <a:rPr lang="en-US" sz="2000" dirty="0"/>
              <a:t>	Yanting Huang</a:t>
            </a:r>
          </a:p>
          <a:p>
            <a:pPr marL="0" indent="0">
              <a:buNone/>
            </a:pPr>
            <a:r>
              <a:rPr lang="en-US" sz="2000" dirty="0"/>
              <a:t>	Sohail Nizam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1E2EE-7C05-41E3-B391-90CE22031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0" y="571500"/>
            <a:ext cx="190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E09-4686-4344-86D7-71B3A4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94" y="0"/>
            <a:ext cx="7886700" cy="1325563"/>
          </a:xfrm>
        </p:spPr>
        <p:txBody>
          <a:bodyPr/>
          <a:lstStyle/>
          <a:p>
            <a:r>
              <a:rPr lang="en-US" dirty="0"/>
              <a:t>Outline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40860-99FA-45F8-8526-1BC9A16BE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022619"/>
              </p:ext>
            </p:extLst>
          </p:nvPr>
        </p:nvGraphicFramePr>
        <p:xfrm>
          <a:off x="668407" y="945946"/>
          <a:ext cx="7886699" cy="56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613">
                  <a:extLst>
                    <a:ext uri="{9D8B030D-6E8A-4147-A177-3AD203B41FA5}">
                      <a16:colId xmlns:a16="http://schemas.microsoft.com/office/drawing/2014/main" val="2136009547"/>
                    </a:ext>
                  </a:extLst>
                </a:gridCol>
                <a:gridCol w="5134086">
                  <a:extLst>
                    <a:ext uri="{9D8B030D-6E8A-4147-A177-3AD203B41FA5}">
                      <a16:colId xmlns:a16="http://schemas.microsoft.com/office/drawing/2014/main" val="2804356043"/>
                    </a:ext>
                  </a:extLst>
                </a:gridCol>
              </a:tblGrid>
              <a:tr h="344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Lecture 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Introduction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911179037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Bayesian Decision Theory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593355534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Density Estimation and KNN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76652989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Basis Expansion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715817944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Generalized Additive Model and MARS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579104349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Linear Machine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706774179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Support Vector Machine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61489607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Support Vector Machine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28046837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Lecture 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Decision Tree and Bagged Trees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846925270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Random Forest and Adaboost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60711050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Boosting Trees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79806240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Neural Networks 1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332159642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Neural Networks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78274993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Neural Networks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27558723"/>
                  </a:ext>
                </a:extLst>
              </a:tr>
              <a:tr h="34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Midterm exam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92383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8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E09-4686-4344-86D7-71B3A4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94" y="0"/>
            <a:ext cx="7886700" cy="1325563"/>
          </a:xfrm>
        </p:spPr>
        <p:txBody>
          <a:bodyPr/>
          <a:lstStyle/>
          <a:p>
            <a:r>
              <a:rPr lang="en-US" dirty="0"/>
              <a:t>Outline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497C6B-2712-4E21-AAEA-A0B4AD75C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471118"/>
              </p:ext>
            </p:extLst>
          </p:nvPr>
        </p:nvGraphicFramePr>
        <p:xfrm>
          <a:off x="397565" y="1020417"/>
          <a:ext cx="8163339" cy="5671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983">
                  <a:extLst>
                    <a:ext uri="{9D8B030D-6E8A-4147-A177-3AD203B41FA5}">
                      <a16:colId xmlns:a16="http://schemas.microsoft.com/office/drawing/2014/main" val="2037401942"/>
                    </a:ext>
                  </a:extLst>
                </a:gridCol>
                <a:gridCol w="5221356">
                  <a:extLst>
                    <a:ext uri="{9D8B030D-6E8A-4147-A177-3AD203B41FA5}">
                      <a16:colId xmlns:a16="http://schemas.microsoft.com/office/drawing/2014/main" val="758955378"/>
                    </a:ext>
                  </a:extLst>
                </a:gridCol>
              </a:tblGrid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Python tutorial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236799584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 and caret tutorial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38298858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Lab: Data wrangling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319493446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Performance metrics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58107949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Lab: Build NN from scratch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679109421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Guest lecture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537631852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Clustering 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40757192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Lecture 23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Clustering II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361600573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Dimension reduction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82707365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Lab: clustering, dimension reduction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206426780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Guest lecture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124625892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Lab: ensemble methods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773421664"/>
                  </a:ext>
                </a:extLst>
              </a:tr>
              <a:tr h="436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 28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TBD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84649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3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245A-0EBA-4F30-B0E9-CDED60B4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311E-C311-4852-BBB8-E3B29941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participation (quizzes) (10%)</a:t>
            </a:r>
          </a:p>
          <a:p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Homeworks</a:t>
            </a:r>
            <a:r>
              <a:rPr lang="en-US" dirty="0"/>
              <a:t>/projects (20% each)</a:t>
            </a:r>
          </a:p>
          <a:p>
            <a:endParaRPr lang="en-US" dirty="0"/>
          </a:p>
          <a:p>
            <a:r>
              <a:rPr lang="en-US" dirty="0"/>
              <a:t>Midterm (30%)</a:t>
            </a:r>
          </a:p>
        </p:txBody>
      </p:sp>
    </p:spTree>
    <p:extLst>
      <p:ext uri="{BB962C8B-B14F-4D97-AF65-F5344CB8AC3E}">
        <p14:creationId xmlns:p14="http://schemas.microsoft.com/office/powerpoint/2010/main" val="7552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BB6A-EF25-41DE-BCFB-E43981CF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14A5-B6F3-4D03-9022-5984D580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– extrapolation 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  <a:p>
            <a:pPr lvl="1"/>
            <a:endParaRPr lang="en-US" dirty="0"/>
          </a:p>
          <a:p>
            <a:r>
              <a:rPr lang="en-US" dirty="0"/>
              <a:t>Unsupervised learning – discovery 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Association or pattern recognition </a:t>
            </a:r>
          </a:p>
          <a:p>
            <a:pPr lvl="1"/>
            <a:r>
              <a:rPr lang="en-US" dirty="0"/>
              <a:t>Dimension reduction </a:t>
            </a:r>
          </a:p>
          <a:p>
            <a:pPr lvl="1"/>
            <a:r>
              <a:rPr lang="en-US" dirty="0"/>
              <a:t>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16362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198</Words>
  <Application>Microsoft Office PowerPoint</Application>
  <PresentationFormat>On-screen Show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Spring 2020</vt:lpstr>
      <vt:lpstr>Personnel </vt:lpstr>
      <vt:lpstr>Outline </vt:lpstr>
      <vt:lpstr>Outline </vt:lpstr>
      <vt:lpstr>Evaluation </vt:lpstr>
      <vt:lpstr>Main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 534 Machine learning Spring 2020</dc:title>
  <dc:creator>Qin, Zhaohui</dc:creator>
  <cp:lastModifiedBy>Qin, Zhaohui</cp:lastModifiedBy>
  <cp:revision>6</cp:revision>
  <dcterms:created xsi:type="dcterms:W3CDTF">2020-01-14T16:15:25Z</dcterms:created>
  <dcterms:modified xsi:type="dcterms:W3CDTF">2020-01-14T20:36:32Z</dcterms:modified>
</cp:coreProperties>
</file>