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658"/>
  </p:normalViewPr>
  <p:slideViewPr>
    <p:cSldViewPr snapToGrid="0">
      <p:cViewPr varScale="1">
        <p:scale>
          <a:sx n="133" d="100"/>
          <a:sy n="133" d="100"/>
        </p:scale>
        <p:origin x="16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3C68-37E6-807F-4121-84F6B34D5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F5FAF-CF2F-C4A9-F656-4C2FBAF5E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2B93A-9F5C-F0AC-8ADB-2358AA60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701B-859E-5A4B-8CC3-03D8008D0AF4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27333-E601-4441-420F-42E76651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204B2-395E-0A5F-0A4A-9F8B18FDD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AF98-0D82-2E40-8D8C-6871A88EE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5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8865E-DD4D-006D-5172-C9E4B404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72FBA-7462-5586-BFD6-5C129EC00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62570-83C3-BD31-C46B-CF73A041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701B-859E-5A4B-8CC3-03D8008D0AF4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58C9C-1E46-A7C0-D219-2958AFD5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2635E-D2FB-7CE0-8340-4B5E66B1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AF98-0D82-2E40-8D8C-6871A88EE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1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36F65-45F7-41B2-CDD5-C282D8479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C4020-3C1B-DB8A-49F5-E7494CD27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CECA8-54DA-6A55-2669-B1C3D61D6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701B-859E-5A4B-8CC3-03D8008D0AF4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67DAD-F708-5388-DD1B-232E5C02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7CF4E-7D3D-B362-6529-50FB991E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AF98-0D82-2E40-8D8C-6871A88EE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8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9639-9175-3886-96A1-1239E3F5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2A9E2-1B93-2569-ABF2-CD858B5AC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A9907-9D2F-5F12-9087-99BCFDAF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701B-859E-5A4B-8CC3-03D8008D0AF4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F4E84-F2CD-1149-549E-A2367020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8871A-EC85-0472-5953-B17A9875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AF98-0D82-2E40-8D8C-6871A88EE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3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AD1D-1B8C-C79F-6B83-792221030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AC8A9-AC0A-176D-BD3B-14F3B030E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D0BC8-E633-864B-5B60-BD2691C9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701B-859E-5A4B-8CC3-03D8008D0AF4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F0908-8E7C-4DF4-D4EA-92C11FCF3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3844D-54E6-CB47-E229-F48FEB2C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AF98-0D82-2E40-8D8C-6871A88EE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5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F7C08-A403-7DFC-171E-7B6EF2B68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68ECA-36E6-837D-3E47-0B5951C5B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FF4E9-44DB-706A-12A9-F73933F70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94F93-0FBB-DFBA-79AB-29044458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701B-859E-5A4B-8CC3-03D8008D0AF4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2EDC7-6A83-04A5-0692-B9EA90F3E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B052B-7541-BFEE-0C76-FA827C21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AF98-0D82-2E40-8D8C-6871A88EE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7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5A5E9-B5DD-19F9-D6EF-21D7CF528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81EBC-69FC-714B-8952-17AC89A01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CFED2-AF96-35CA-C9A9-A68666124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B1855-1294-989E-51A9-B7459822F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B1323-A6CC-6F2D-EF72-4662428D7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7D8BA-57AD-8CD7-99B4-4C0781FA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701B-859E-5A4B-8CC3-03D8008D0AF4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6159EB-52C5-7FCF-E195-50A9A538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EC03B-F38F-62E8-3BBC-1A46CDB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AF98-0D82-2E40-8D8C-6871A88EE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FD67-B7B3-B308-8B95-5DA7C495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165299-96C1-02F2-7085-32FAB035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701B-859E-5A4B-8CC3-03D8008D0AF4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0C8E9-1894-2731-1A51-75E630C1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39C23-3FF5-8593-13AC-61877CA55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AF98-0D82-2E40-8D8C-6871A88EE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A09C2-9D08-D3AA-8A35-7881B736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701B-859E-5A4B-8CC3-03D8008D0AF4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2947B7-C27B-BAB2-156A-59D15D45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45857-91B3-E3FC-F260-CE50AF6C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AF98-0D82-2E40-8D8C-6871A88EE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5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7250-7D0B-49CF-502E-89CD96D08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41192-CEB7-04FB-DBD3-DE5D27DCA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E05FD-EC12-5B85-39E9-A9FA02D18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16176-59F1-9200-E087-A29C59E3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701B-859E-5A4B-8CC3-03D8008D0AF4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319DE-ADD3-4170-1F8F-4577A262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64734-A099-86ED-9681-5EBFE67C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AF98-0D82-2E40-8D8C-6871A88EE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4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AC09-2B2E-E732-D1F2-F0F3C1E0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A21DA-EBAE-870F-EBEA-EC6FA7F71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D125C-4E88-5542-FAE0-5355A0946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4C699-7F7E-4160-09AF-73ABE4915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701B-859E-5A4B-8CC3-03D8008D0AF4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89F01-48B5-4B2D-42E0-ADCC0A56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54CDE-91ED-8D25-BFBF-2584AC064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AF98-0D82-2E40-8D8C-6871A88EE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3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2034-5802-F2DA-7872-CCD1B6AE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85A6A-236D-0B08-E8E3-175A78697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F9BA1-2D6E-1E94-BBDF-F90061354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C701B-859E-5A4B-8CC3-03D8008D0AF4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99FE0-82A0-D16C-EDF0-EE03734F8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8A7D7-1EF0-1A75-DBA9-2B4CCCCD2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FAF98-0D82-2E40-8D8C-6871A88EE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7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1F5F-4E11-4323-3087-8F51B825B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1B5F4-87DF-724F-14C2-A889F9696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8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F9569A-C5DD-AA13-88A9-A9AD96A20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72" y="1055426"/>
            <a:ext cx="5415050" cy="2589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5AA0B8-28D9-2121-F2A8-4E99553C0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313" y="1259524"/>
            <a:ext cx="906076" cy="12798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5F2E8B-FEB8-DC60-B123-37B86455E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256" y="1259524"/>
            <a:ext cx="843832" cy="12252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300057-2333-1ED6-654D-FF05D82EE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2456" y="1638173"/>
            <a:ext cx="1613119" cy="9011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803E63-C735-CFEB-D519-904B4F8A0E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4459" y="1345917"/>
            <a:ext cx="1032089" cy="11070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A5A319-5A6C-B657-F21D-FB6E105B7A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38354" y="1259524"/>
            <a:ext cx="1043289" cy="110704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B4238D5-CED1-C0A4-F5F7-FB8E8F8698B1}"/>
              </a:ext>
            </a:extLst>
          </p:cNvPr>
          <p:cNvSpPr/>
          <p:nvPr/>
        </p:nvSpPr>
        <p:spPr>
          <a:xfrm>
            <a:off x="55272" y="510139"/>
            <a:ext cx="5415050" cy="3205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D24619-C9DC-DDC1-0568-E1FC505BC958}"/>
              </a:ext>
            </a:extLst>
          </p:cNvPr>
          <p:cNvSpPr txBox="1"/>
          <p:nvPr/>
        </p:nvSpPr>
        <p:spPr>
          <a:xfrm>
            <a:off x="7912150" y="6339840"/>
            <a:ext cx="193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Classifier Head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C55899-295E-EC63-DAD8-C63F6A8D3BB5}"/>
              </a:ext>
            </a:extLst>
          </p:cNvPr>
          <p:cNvSpPr txBox="1"/>
          <p:nvPr/>
        </p:nvSpPr>
        <p:spPr>
          <a:xfrm>
            <a:off x="8052455" y="67377"/>
            <a:ext cx="256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Pseudo-label generator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996531-F937-0C2C-4F61-8418FDCCC69A}"/>
              </a:ext>
            </a:extLst>
          </p:cNvPr>
          <p:cNvSpPr/>
          <p:nvPr/>
        </p:nvSpPr>
        <p:spPr>
          <a:xfrm>
            <a:off x="5804092" y="518160"/>
            <a:ext cx="6332636" cy="3205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65FF07-73A6-7246-F5FF-AC1103CFCC39}"/>
              </a:ext>
            </a:extLst>
          </p:cNvPr>
          <p:cNvCxnSpPr>
            <a:cxnSpLocks/>
          </p:cNvCxnSpPr>
          <p:nvPr/>
        </p:nvCxnSpPr>
        <p:spPr>
          <a:xfrm flipH="1">
            <a:off x="7806546" y="5414087"/>
            <a:ext cx="37710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8F9199B-C829-7459-A7B1-162E902174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0513" y="4076052"/>
            <a:ext cx="3767625" cy="267607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C0A25D4-D1BA-55EC-1B44-0E749E9DDCA6}"/>
              </a:ext>
            </a:extLst>
          </p:cNvPr>
          <p:cNvSpPr/>
          <p:nvPr/>
        </p:nvSpPr>
        <p:spPr>
          <a:xfrm>
            <a:off x="3432535" y="4222863"/>
            <a:ext cx="4383579" cy="25292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6A46FB-5976-C844-9202-CA4987B9344F}"/>
              </a:ext>
            </a:extLst>
          </p:cNvPr>
          <p:cNvSpPr txBox="1"/>
          <p:nvPr/>
        </p:nvSpPr>
        <p:spPr>
          <a:xfrm>
            <a:off x="1792524" y="67377"/>
            <a:ext cx="193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Feature extractor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F1B25A8-F4E3-6995-A86D-16C70B98662D}"/>
              </a:ext>
            </a:extLst>
          </p:cNvPr>
          <p:cNvCxnSpPr>
            <a:cxnSpLocks/>
          </p:cNvCxnSpPr>
          <p:nvPr/>
        </p:nvCxnSpPr>
        <p:spPr>
          <a:xfrm>
            <a:off x="3095887" y="5487492"/>
            <a:ext cx="365285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E4D45A4-9EAF-5BC6-C269-859027C43226}"/>
              </a:ext>
            </a:extLst>
          </p:cNvPr>
          <p:cNvCxnSpPr/>
          <p:nvPr/>
        </p:nvCxnSpPr>
        <p:spPr>
          <a:xfrm>
            <a:off x="3089709" y="3561347"/>
            <a:ext cx="0" cy="19261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B7A70F8-6D1F-E9C9-00B6-5415B63ED4F4}"/>
              </a:ext>
            </a:extLst>
          </p:cNvPr>
          <p:cNvCxnSpPr>
            <a:cxnSpLocks/>
          </p:cNvCxnSpPr>
          <p:nvPr/>
        </p:nvCxnSpPr>
        <p:spPr>
          <a:xfrm>
            <a:off x="11577644" y="2366569"/>
            <a:ext cx="0" cy="304751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02C6F33-B08A-8B92-5FD1-6A41DCF156ED}"/>
              </a:ext>
            </a:extLst>
          </p:cNvPr>
          <p:cNvSpPr txBox="1"/>
          <p:nvPr/>
        </p:nvSpPr>
        <p:spPr>
          <a:xfrm>
            <a:off x="8740102" y="4794037"/>
            <a:ext cx="235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Pseudo-label as  target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930085-E9FD-3354-4BD6-E79A073DD72F}"/>
              </a:ext>
            </a:extLst>
          </p:cNvPr>
          <p:cNvSpPr txBox="1"/>
          <p:nvPr/>
        </p:nvSpPr>
        <p:spPr>
          <a:xfrm>
            <a:off x="1030045" y="4393513"/>
            <a:ext cx="2132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Feature representation as input</a:t>
            </a:r>
          </a:p>
        </p:txBody>
      </p:sp>
    </p:spTree>
    <p:extLst>
      <p:ext uri="{BB962C8B-B14F-4D97-AF65-F5344CB8AC3E}">
        <p14:creationId xmlns:p14="http://schemas.microsoft.com/office/powerpoint/2010/main" val="188008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449241-D844-F7EC-D20B-DD7B1AB5D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6299" y="3751248"/>
            <a:ext cx="5787825" cy="2272756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11A41E1-CFE1-D3FF-1E2E-D6709C86B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585" y="706337"/>
            <a:ext cx="5124589" cy="24503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526ACB-BAD8-AD7F-655D-8EEA88D848EC}"/>
              </a:ext>
            </a:extLst>
          </p:cNvPr>
          <p:cNvSpPr/>
          <p:nvPr/>
        </p:nvSpPr>
        <p:spPr>
          <a:xfrm>
            <a:off x="2874005" y="532532"/>
            <a:ext cx="5505751" cy="2797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E36284-B632-1299-73B4-4149B9A52E30}"/>
              </a:ext>
            </a:extLst>
          </p:cNvPr>
          <p:cNvSpPr/>
          <p:nvPr/>
        </p:nvSpPr>
        <p:spPr>
          <a:xfrm>
            <a:off x="5269406" y="3701984"/>
            <a:ext cx="6121609" cy="2857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255A2C-5C80-F435-323F-376D98AC85F4}"/>
              </a:ext>
            </a:extLst>
          </p:cNvPr>
          <p:cNvSpPr txBox="1"/>
          <p:nvPr/>
        </p:nvSpPr>
        <p:spPr>
          <a:xfrm>
            <a:off x="2874005" y="161020"/>
            <a:ext cx="193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Feature extractor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86BF1A-6F01-BF2A-9B96-AD5DEA45048A}"/>
              </a:ext>
            </a:extLst>
          </p:cNvPr>
          <p:cNvCxnSpPr>
            <a:cxnSpLocks/>
          </p:cNvCxnSpPr>
          <p:nvPr/>
        </p:nvCxnSpPr>
        <p:spPr>
          <a:xfrm>
            <a:off x="5954590" y="3048012"/>
            <a:ext cx="0" cy="13079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59DCD8D-571F-460F-EBB5-353454DC6856}"/>
              </a:ext>
            </a:extLst>
          </p:cNvPr>
          <p:cNvSpPr txBox="1"/>
          <p:nvPr/>
        </p:nvSpPr>
        <p:spPr>
          <a:xfrm>
            <a:off x="9163290" y="3308020"/>
            <a:ext cx="193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Classifier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69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Chunhui Gu</dc:creator>
  <cp:lastModifiedBy>Chunhui Gu</cp:lastModifiedBy>
  <cp:revision>2</cp:revision>
  <dcterms:created xsi:type="dcterms:W3CDTF">2022-12-14T12:36:00Z</dcterms:created>
  <dcterms:modified xsi:type="dcterms:W3CDTF">2022-12-14T13:12:46Z</dcterms:modified>
</cp:coreProperties>
</file>