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FFF99"/>
    <a:srgbClr val="CCFF99"/>
    <a:srgbClr val="FFCCFF"/>
    <a:srgbClr val="CCCCFF"/>
    <a:srgbClr val="FFCC99"/>
    <a:srgbClr val="FF9999"/>
    <a:srgbClr val="99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1AAB3-DB66-4896-8E1E-681F54A78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F01D28-A6A7-4CAF-AD91-B1962F633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BE05B-0A54-4F9B-BEAD-E5570E5C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AEAC2-846D-4445-8BA6-3ED66860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04E23-6CA3-4DB2-A648-ACF912FA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9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36AD2-1ECD-4866-AA8B-83938F8B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C9F8AD-E3E8-4A43-958D-F6009E903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929E6-E71F-4CA1-B9C6-831C956D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A4605-0FF8-4CFD-9022-13B79510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21407-5C29-4399-A74A-A691CA74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2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CAC44-E083-48FD-A359-6CA097890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29CD17-A923-4ED5-AD46-022CAEF4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B0118-C9E8-4D00-A197-BE11760D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96864-03DE-4F7C-BEDF-16D22C29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AEDC1-1B5E-446D-83B5-72A3EF70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33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2C2B8-8701-44C2-932C-D5E7445D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903D3-D8E1-437C-81EF-B8158883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6132C-410E-44C2-B19F-8DC69A24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822CD-8E26-4535-927D-B2A8BDE8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A5B0B-5AA8-4F19-9265-BEB6487B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6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6A4BC-D33D-4CD5-AABA-EB0B0E6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80280-724C-425D-9D1C-513D47529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BAAC9-A301-4C60-8BFE-9CEE74E0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E2347-0CE8-47AF-9E9F-0674185A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0FE43-B623-4E7A-A755-90220EB8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3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2767-F1E2-4321-8D4E-BEE585AD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C489A-23B3-45D4-B22B-F12842455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450AC4-4273-439E-BF21-ABC22B28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24F6C-1A84-4CA7-A936-7EAAAE89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6E58C-83BA-4301-868F-E41BE413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92463-B083-4D5D-ADB4-68730EA3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75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8364C-E434-4BE8-819C-C2E6FDD7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42699-D057-444F-83D4-E63C56E1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54111-E577-4CE7-8E0C-4E7921DA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194B6A-AA01-4A91-8D83-6D8E6FB53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EC04BF-33B2-4507-9F0E-0E9861AF1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60BF2D-6082-444A-B915-3A44FE4B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13C66E-6142-4F1A-8C89-5DBE3F66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B80A5B-A08D-4B58-BFFE-A32855A0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9957-B89A-4151-B75F-44CD415F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CA530D-95A4-494D-98EA-9D942994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E294F0-7BA9-40B7-A72D-E2AC7B9C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C9DD1D-03AF-45DB-8BFA-9999A3AE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37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3E7E77-BC0C-4AC0-ACBD-E8677F9D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A41A1-3113-41E7-9FDC-01C299C1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F59E9-76CD-4197-A8B0-332798DC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1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1FBCE-EA3E-45D4-8BAB-03E4BA9A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F292E-6814-467D-A073-5749E22D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B017B-5C81-49D5-99CD-6D49749D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918CD5-3241-45EF-A2AF-F94B0CB1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2CFCEB-BDDB-4175-911E-F7E8E479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CD4EB-0511-464A-A785-31C212EA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3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7BE84-71C9-46B2-A948-EC99A512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EDD1EA-B89F-44C2-8D6F-B2685430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13183B-582B-4D54-A0E8-EF12E8121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C73A61-B4F7-4F56-A807-B11C80D3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D0578E-71B2-4F64-9850-1C06225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644A0B-87B7-4581-B7C6-93851509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3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D71152-8FE3-4EFF-AB00-2DB31C5F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2520F-833B-436F-B4E7-3DB510C9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B7571-2D17-4A0A-8DFE-C705EEABB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7423-E2A9-4373-9C7A-8EFDDE244C20}" type="datetimeFigureOut">
              <a:rPr lang="es-MX" smtClean="0"/>
              <a:t>01/05/2021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57E93-9DA1-431D-AECF-B05F6B65E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BE27D-C31E-4726-A0C5-B9CE6C306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4123-97F9-4749-A8F9-02D6FFA0D5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9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AC2035-8CD3-4257-B09A-B2B33D999136}"/>
              </a:ext>
            </a:extLst>
          </p:cNvPr>
          <p:cNvSpPr/>
          <p:nvPr/>
        </p:nvSpPr>
        <p:spPr>
          <a:xfrm>
            <a:off x="0" y="1842052"/>
            <a:ext cx="12192000" cy="298173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Gráfico 5" descr="Cachorrito 2 con relleno sólido">
            <a:extLst>
              <a:ext uri="{FF2B5EF4-FFF2-40B4-BE49-F238E27FC236}">
                <a16:creationId xmlns:a16="http://schemas.microsoft.com/office/drawing/2014/main" id="{11B157DD-5765-4B92-ACE7-9A7AC274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3299"/>
            <a:ext cx="2325757" cy="23257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Gráfico 7" descr="Gatito con relleno sólido">
            <a:extLst>
              <a:ext uri="{FF2B5EF4-FFF2-40B4-BE49-F238E27FC236}">
                <a16:creationId xmlns:a16="http://schemas.microsoft.com/office/drawing/2014/main" id="{D20E84F7-DA74-43ED-A22C-99E8B2C01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10008" y="2383734"/>
            <a:ext cx="1898374" cy="1898374"/>
          </a:xfrm>
          <a:prstGeom prst="rect">
            <a:avLst/>
          </a:prstGeom>
        </p:spPr>
      </p:pic>
      <p:pic>
        <p:nvPicPr>
          <p:cNvPr id="10" name="Gráfico 9" descr="Conejo con relleno sólido">
            <a:extLst>
              <a:ext uri="{FF2B5EF4-FFF2-40B4-BE49-F238E27FC236}">
                <a16:creationId xmlns:a16="http://schemas.microsoft.com/office/drawing/2014/main" id="{383588D7-12E3-4E37-B33B-D7CBF6F31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456646" y="433808"/>
            <a:ext cx="900108" cy="828855"/>
          </a:xfrm>
          <a:prstGeom prst="rect">
            <a:avLst/>
          </a:prstGeom>
        </p:spPr>
      </p:pic>
      <p:pic>
        <p:nvPicPr>
          <p:cNvPr id="18" name="Gráfico 17" descr="Colibrí con relleno sólido">
            <a:extLst>
              <a:ext uri="{FF2B5EF4-FFF2-40B4-BE49-F238E27FC236}">
                <a16:creationId xmlns:a16="http://schemas.microsoft.com/office/drawing/2014/main" id="{C3B5D7BC-1F89-4213-8355-D52E5F0DD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284582" y="431600"/>
            <a:ext cx="866776" cy="74179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9EBDB2A-4DBA-4F90-A89E-EC687879C67A}"/>
              </a:ext>
            </a:extLst>
          </p:cNvPr>
          <p:cNvSpPr txBox="1"/>
          <p:nvPr/>
        </p:nvSpPr>
        <p:spPr>
          <a:xfrm>
            <a:off x="2032556" y="2644170"/>
            <a:ext cx="8603974" cy="156966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6700">
                <a:solidFill>
                  <a:srgbClr val="FF7C80"/>
                </a:solidFill>
                <a:effectLst/>
                <a:latin typeface="Honest Darling" panose="02000500000000000000" pitchFamily="2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MX" sz="9600" dirty="0">
                <a:solidFill>
                  <a:srgbClr val="CCCCFF"/>
                </a:solidFill>
              </a:rPr>
              <a:t>Pet Store MoPi</a:t>
            </a:r>
          </a:p>
        </p:txBody>
      </p:sp>
      <p:pic>
        <p:nvPicPr>
          <p:cNvPr id="16" name="Gráfico 15" descr="Serpiente con relleno sólido">
            <a:extLst>
              <a:ext uri="{FF2B5EF4-FFF2-40B4-BE49-F238E27FC236}">
                <a16:creationId xmlns:a16="http://schemas.microsoft.com/office/drawing/2014/main" id="{8440590F-3741-4D38-B651-560E1C0C1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017318">
            <a:off x="10638450" y="323720"/>
            <a:ext cx="942939" cy="942939"/>
          </a:xfrm>
          <a:prstGeom prst="rect">
            <a:avLst/>
          </a:prstGeom>
        </p:spPr>
      </p:pic>
      <p:pic>
        <p:nvPicPr>
          <p:cNvPr id="39" name="Gráfico 38" descr="Huellas de patas con relleno sólido">
            <a:extLst>
              <a:ext uri="{FF2B5EF4-FFF2-40B4-BE49-F238E27FC236}">
                <a16:creationId xmlns:a16="http://schemas.microsoft.com/office/drawing/2014/main" id="{3565C051-8288-42A4-AD69-BF58A38ECC6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-1" r="48093" b="35938"/>
          <a:stretch/>
        </p:blipFill>
        <p:spPr>
          <a:xfrm rot="20761701">
            <a:off x="9914083" y="2814541"/>
            <a:ext cx="330998" cy="326508"/>
          </a:xfrm>
          <a:prstGeom prst="rect">
            <a:avLst/>
          </a:prstGeom>
        </p:spPr>
      </p:pic>
      <p:pic>
        <p:nvPicPr>
          <p:cNvPr id="43" name="Gráfico 42" descr="Huellas de patas con relleno sólido">
            <a:extLst>
              <a:ext uri="{FF2B5EF4-FFF2-40B4-BE49-F238E27FC236}">
                <a16:creationId xmlns:a16="http://schemas.microsoft.com/office/drawing/2014/main" id="{774029BE-6531-43AF-9647-F9CCC32A23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38299" flipH="1">
            <a:off x="1015368" y="475888"/>
            <a:ext cx="1170063" cy="1170063"/>
          </a:xfrm>
          <a:prstGeom prst="rect">
            <a:avLst/>
          </a:prstGeom>
        </p:spPr>
      </p:pic>
      <p:pic>
        <p:nvPicPr>
          <p:cNvPr id="14" name="Gráfico 13" descr="Geco con relleno sólido">
            <a:extLst>
              <a:ext uri="{FF2B5EF4-FFF2-40B4-BE49-F238E27FC236}">
                <a16:creationId xmlns:a16="http://schemas.microsoft.com/office/drawing/2014/main" id="{DAE8F705-401A-456B-86E4-631774DFE6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0439" y="577599"/>
            <a:ext cx="828855" cy="828855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97FF16C1-C184-4B3C-9A4A-16223071DACF}"/>
              </a:ext>
            </a:extLst>
          </p:cNvPr>
          <p:cNvSpPr/>
          <p:nvPr/>
        </p:nvSpPr>
        <p:spPr>
          <a:xfrm>
            <a:off x="1169507" y="5013900"/>
            <a:ext cx="1816100" cy="478544"/>
          </a:xfrm>
          <a:prstGeom prst="rect">
            <a:avLst/>
          </a:prstGeom>
          <a:solidFill>
            <a:srgbClr val="CCCC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740C1D5-31D8-4B5C-8393-D419A698F2EB}"/>
              </a:ext>
            </a:extLst>
          </p:cNvPr>
          <p:cNvSpPr/>
          <p:nvPr/>
        </p:nvSpPr>
        <p:spPr>
          <a:xfrm>
            <a:off x="3082240" y="5013900"/>
            <a:ext cx="1816099" cy="478544"/>
          </a:xfrm>
          <a:prstGeom prst="rect">
            <a:avLst/>
          </a:prstGeom>
          <a:solidFill>
            <a:srgbClr val="CCCC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B02A901-6DEF-4CFC-889C-7609EF47E0C3}"/>
              </a:ext>
            </a:extLst>
          </p:cNvPr>
          <p:cNvSpPr/>
          <p:nvPr/>
        </p:nvSpPr>
        <p:spPr>
          <a:xfrm>
            <a:off x="4994972" y="5013900"/>
            <a:ext cx="1816098" cy="478544"/>
          </a:xfrm>
          <a:prstGeom prst="rect">
            <a:avLst/>
          </a:prstGeom>
          <a:solidFill>
            <a:srgbClr val="CCCC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BC6E066-D47A-4D78-967F-8C57220A2381}"/>
              </a:ext>
            </a:extLst>
          </p:cNvPr>
          <p:cNvSpPr/>
          <p:nvPr/>
        </p:nvSpPr>
        <p:spPr>
          <a:xfrm>
            <a:off x="8820433" y="5013900"/>
            <a:ext cx="1816097" cy="478544"/>
          </a:xfrm>
          <a:prstGeom prst="rect">
            <a:avLst/>
          </a:prstGeom>
          <a:solidFill>
            <a:srgbClr val="CCCC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C3D6409-12B4-44E0-9EC1-8EB5D7114DA3}"/>
              </a:ext>
            </a:extLst>
          </p:cNvPr>
          <p:cNvSpPr/>
          <p:nvPr/>
        </p:nvSpPr>
        <p:spPr>
          <a:xfrm>
            <a:off x="6907703" y="5013900"/>
            <a:ext cx="1816098" cy="478544"/>
          </a:xfrm>
          <a:prstGeom prst="rect">
            <a:avLst/>
          </a:prstGeom>
          <a:solidFill>
            <a:srgbClr val="CCCC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82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4F91602-BF98-4647-8A30-AE87591777CB}"/>
              </a:ext>
            </a:extLst>
          </p:cNvPr>
          <p:cNvSpPr/>
          <p:nvPr/>
        </p:nvSpPr>
        <p:spPr>
          <a:xfrm>
            <a:off x="4775200" y="3638568"/>
            <a:ext cx="3225800" cy="30353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iseño de servicios para mascotas, ilustración vectorial gráfico eps10 |  Vector Premium">
            <a:extLst>
              <a:ext uri="{FF2B5EF4-FFF2-40B4-BE49-F238E27FC236}">
                <a16:creationId xmlns:a16="http://schemas.microsoft.com/office/drawing/2014/main" id="{81297F9F-F038-4252-B225-8231B2BA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8" b="92173" l="9744" r="89776">
                        <a14:foregroundMark x1="52396" y1="10224" x2="52396" y2="10224"/>
                        <a14:foregroundMark x1="51278" y1="7508" x2="51278" y2="7508"/>
                        <a14:foregroundMark x1="57508" y1="50958" x2="48403" y2="57188"/>
                        <a14:foregroundMark x1="48403" y1="57188" x2="42971" y2="56070"/>
                        <a14:foregroundMark x1="88658" y1="63898" x2="88658" y2="63898"/>
                        <a14:foregroundMark x1="54313" y1="60863" x2="48562" y2="28914"/>
                        <a14:foregroundMark x1="49042" y1="92173" x2="49042" y2="92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14" y="3711732"/>
            <a:ext cx="2888972" cy="2888972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B3819A-ED9F-4C09-843E-873EB526C710}"/>
              </a:ext>
            </a:extLst>
          </p:cNvPr>
          <p:cNvSpPr/>
          <p:nvPr/>
        </p:nvSpPr>
        <p:spPr>
          <a:xfrm>
            <a:off x="8252487" y="3638568"/>
            <a:ext cx="3225800" cy="30353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0FB3DC-25CD-455A-AF92-8336360C0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92" b="94872" l="5272" r="95208">
                        <a14:foregroundMark x1="14856" y1="75214" x2="13738" y2="48148"/>
                        <a14:foregroundMark x1="34345" y1="47293" x2="33866" y2="37037"/>
                        <a14:foregroundMark x1="64537" y1="93447" x2="64537" y2="93447"/>
                        <a14:foregroundMark x1="73163" y1="94872" x2="73163" y2="94872"/>
                        <a14:foregroundMark x1="91534" y1="41595" x2="91534" y2="41595"/>
                        <a14:foregroundMark x1="92332" y1="83191" x2="92332" y2="83191"/>
                        <a14:foregroundMark x1="92812" y1="35043" x2="92812" y2="35043"/>
                        <a14:foregroundMark x1="7668" y1="83191" x2="8626" y2="71225"/>
                        <a14:foregroundMark x1="5272" y1="83761" x2="5272" y2="83761"/>
                        <a14:foregroundMark x1="69489" y1="52991" x2="72204" y2="40741"/>
                        <a14:foregroundMark x1="87859" y1="31624" x2="87700" y2="23362"/>
                        <a14:foregroundMark x1="71406" y1="49858" x2="73003" y2="35043"/>
                        <a14:foregroundMark x1="87220" y1="21652" x2="87220" y2="21652"/>
                        <a14:foregroundMark x1="87220" y1="16809" x2="87220" y2="16809"/>
                        <a14:foregroundMark x1="87220" y1="14815" x2="87220" y2="14815"/>
                        <a14:foregroundMark x1="87061" y1="14815" x2="87061" y2="14815"/>
                        <a14:foregroundMark x1="86581" y1="13390" x2="86581" y2="13390"/>
                        <a14:foregroundMark x1="16294" y1="63248" x2="21725" y2="44729"/>
                        <a14:foregroundMark x1="20128" y1="29915" x2="20128" y2="29915"/>
                        <a14:foregroundMark x1="21086" y1="23932" x2="21086" y2="23932"/>
                        <a14:foregroundMark x1="20288" y1="25926" x2="20288" y2="25926"/>
                        <a14:foregroundMark x1="21406" y1="26781" x2="19169" y2="32479"/>
                        <a14:foregroundMark x1="50000" y1="9117" x2="50000" y2="9117"/>
                        <a14:foregroundMark x1="48403" y1="8832" x2="48403" y2="8832"/>
                        <a14:foregroundMark x1="53994" y1="9687" x2="53994" y2="9687"/>
                        <a14:foregroundMark x1="53994" y1="9687" x2="54153" y2="7977"/>
                        <a14:foregroundMark x1="89776" y1="56125" x2="89617" y2="47863"/>
                        <a14:foregroundMark x1="90575" y1="52137" x2="90575" y2="46439"/>
                        <a14:foregroundMark x1="90895" y1="54701" x2="90256" y2="44444"/>
                        <a14:foregroundMark x1="90895" y1="49288" x2="91214" y2="43875"/>
                        <a14:foregroundMark x1="86741" y1="72080" x2="86741" y2="72080"/>
                        <a14:foregroundMark x1="83227" y1="73219" x2="87859" y2="72080"/>
                        <a14:foregroundMark x1="18211" y1="85470" x2="18211" y2="85470"/>
                        <a14:foregroundMark x1="6869" y1="90028" x2="6869" y2="90028"/>
                        <a14:foregroundMark x1="95208" y1="36467" x2="95208" y2="36467"/>
                        <a14:backgroundMark x1="28115" y1="47293" x2="28115" y2="47293"/>
                        <a14:backgroundMark x1="24920" y1="84900" x2="24920" y2="84900"/>
                        <a14:backgroundMark x1="41054" y1="70940" x2="41054" y2="70940"/>
                        <a14:backgroundMark x1="40735" y1="56695" x2="40735" y2="56695"/>
                        <a14:backgroundMark x1="40735" y1="54986" x2="40735" y2="54986"/>
                        <a14:backgroundMark x1="40895" y1="53846" x2="40895" y2="53846"/>
                        <a14:backgroundMark x1="40895" y1="52991" x2="40895" y2="52991"/>
                        <a14:backgroundMark x1="87700" y1="69231" x2="87700" y2="69231"/>
                        <a14:backgroundMark x1="84984" y1="73789" x2="84984" y2="73789"/>
                        <a14:backgroundMark x1="18530" y1="81481" x2="18530" y2="81481"/>
                        <a14:backgroundMark x1="18850" y1="80057" x2="18850" y2="80057"/>
                        <a14:backgroundMark x1="25719" y1="84046" x2="25719" y2="84046"/>
                        <a14:backgroundMark x1="32109" y1="84046" x2="32109" y2="84046"/>
                        <a14:backgroundMark x1="35942" y1="80912" x2="35942" y2="80912"/>
                        <a14:backgroundMark x1="35463" y1="80627" x2="35463" y2="80627"/>
                        <a14:backgroundMark x1="41374" y1="67236" x2="41374" y2="67236"/>
                        <a14:backgroundMark x1="40575" y1="59544" x2="40575" y2="59544"/>
                        <a14:backgroundMark x1="28115" y1="45584" x2="28115" y2="455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0816" y="4295779"/>
            <a:ext cx="3069142" cy="1720877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3AE0C02-89A9-497F-A5C2-B4F49B3463EA}"/>
              </a:ext>
            </a:extLst>
          </p:cNvPr>
          <p:cNvSpPr/>
          <p:nvPr/>
        </p:nvSpPr>
        <p:spPr>
          <a:xfrm>
            <a:off x="8252487" y="475956"/>
            <a:ext cx="3225800" cy="30353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030429A-CE14-457F-8C65-E72DDC88267B}"/>
              </a:ext>
            </a:extLst>
          </p:cNvPr>
          <p:cNvSpPr/>
          <p:nvPr/>
        </p:nvSpPr>
        <p:spPr>
          <a:xfrm>
            <a:off x="4775200" y="475956"/>
            <a:ext cx="3225800" cy="30353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84C180-FEE0-4C28-B99E-EBB2392ADB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54" b="99615" l="4744" r="90000">
                        <a14:foregroundMark x1="16923" y1="8654" x2="16923" y2="8654"/>
                        <a14:foregroundMark x1="47051" y1="78846" x2="52821" y2="99615"/>
                        <a14:foregroundMark x1="27564" y1="73077" x2="10897" y2="99615"/>
                        <a14:foregroundMark x1="10641" y1="93846" x2="4744" y2="99615"/>
                      </a14:backgroundRemoval>
                    </a14:imgEffect>
                  </a14:imgLayer>
                </a14:imgProps>
              </a:ext>
            </a:extLst>
          </a:blip>
          <a:srcRect r="33807"/>
          <a:stretch/>
        </p:blipFill>
        <p:spPr>
          <a:xfrm>
            <a:off x="8627160" y="1017056"/>
            <a:ext cx="2476453" cy="24942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Puede un perro comer comida para gatos?">
            <a:extLst>
              <a:ext uri="{FF2B5EF4-FFF2-40B4-BE49-F238E27FC236}">
                <a16:creationId xmlns:a16="http://schemas.microsoft.com/office/drawing/2014/main" id="{25C99554-02B5-42F3-A6F5-26D280417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34" b="89579" l="9914" r="90805">
                        <a14:foregroundMark x1="45259" y1="86475" x2="50862" y2="87805"/>
                        <a14:foregroundMark x1="50862" y1="87805" x2="60776" y2="85809"/>
                        <a14:foregroundMark x1="51580" y1="87140" x2="46408" y2="85588"/>
                        <a14:foregroundMark x1="46408" y1="85588" x2="43534" y2="78936"/>
                        <a14:foregroundMark x1="43534" y1="78936" x2="45690" y2="76718"/>
                        <a14:foregroundMark x1="49569" y1="84701" x2="62787" y2="73171"/>
                        <a14:foregroundMark x1="69828" y1="85588" x2="69828" y2="85588"/>
                        <a14:foregroundMark x1="76437" y1="84479" x2="76437" y2="84479"/>
                        <a14:foregroundMark x1="80316" y1="83149" x2="85776" y2="55654"/>
                        <a14:foregroundMark x1="90517" y1="59424" x2="90517" y2="59424"/>
                        <a14:foregroundMark x1="86638" y1="52772" x2="87787" y2="48337"/>
                        <a14:foregroundMark x1="87787" y1="48115" x2="87787" y2="48115"/>
                        <a14:foregroundMark x1="88506" y1="55211" x2="90805" y2="62749"/>
                        <a14:foregroundMark x1="90805" y1="62749" x2="90805" y2="64745"/>
                        <a14:foregroundMark x1="87356" y1="47007" x2="85776" y2="39024"/>
                        <a14:foregroundMark x1="85776" y1="39024" x2="82040" y2="33259"/>
                        <a14:foregroundMark x1="50144" y1="51663" x2="53736" y2="44346"/>
                        <a14:foregroundMark x1="53736" y1="44346" x2="54454" y2="35920"/>
                        <a14:foregroundMark x1="54454" y1="35920" x2="44828" y2="14634"/>
                        <a14:foregroundMark x1="44828" y1="14634" x2="38362" y2="9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80" r="6322"/>
          <a:stretch/>
        </p:blipFill>
        <p:spPr bwMode="auto">
          <a:xfrm>
            <a:off x="4775200" y="641927"/>
            <a:ext cx="3225800" cy="2577505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3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3E4A6F-4140-4694-B06E-58D4159BC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5" t="6807" r="34302" b="47987"/>
          <a:stretch/>
        </p:blipFill>
        <p:spPr>
          <a:xfrm>
            <a:off x="257810" y="215899"/>
            <a:ext cx="3268980" cy="3098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AC3257-3792-4342-88DF-4DC7B3CD2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54" t="7016" r="5834" b="48333"/>
          <a:stretch/>
        </p:blipFill>
        <p:spPr>
          <a:xfrm>
            <a:off x="3665220" y="215899"/>
            <a:ext cx="3268980" cy="30607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8BE7D0-9900-45DA-A5D2-E58819B4D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37" t="52779" r="34250" b="2013"/>
          <a:stretch/>
        </p:blipFill>
        <p:spPr>
          <a:xfrm>
            <a:off x="257810" y="3543301"/>
            <a:ext cx="3268980" cy="3098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359E8A-169A-4AA1-A5C1-56BB3F3A2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28" t="53010" r="5859" b="2338"/>
          <a:stretch/>
        </p:blipFill>
        <p:spPr>
          <a:xfrm>
            <a:off x="3665220" y="3543301"/>
            <a:ext cx="3268980" cy="30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4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F4661EC08BA4FB18C7F7E54008223" ma:contentTypeVersion="14" ma:contentTypeDescription="Create a new document." ma:contentTypeScope="" ma:versionID="a88c14bb3ecfa1363021fe5978798c3e">
  <xsd:schema xmlns:xsd="http://www.w3.org/2001/XMLSchema" xmlns:xs="http://www.w3.org/2001/XMLSchema" xmlns:p="http://schemas.microsoft.com/office/2006/metadata/properties" xmlns:ns3="7440b209-f230-4592-8c6d-6075bb40b96f" xmlns:ns4="5f6de85d-a1ac-4827-b4fe-7edb4ad4e321" targetNamespace="http://schemas.microsoft.com/office/2006/metadata/properties" ma:root="true" ma:fieldsID="586b365065f9af5f691938aea16afff7" ns3:_="" ns4:_="">
    <xsd:import namespace="7440b209-f230-4592-8c6d-6075bb40b96f"/>
    <xsd:import namespace="5f6de85d-a1ac-4827-b4fe-7edb4ad4e32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0b209-f230-4592-8c6d-6075bb40b9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e85d-a1ac-4827-b4fe-7edb4ad4e3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C6E1C-AB06-4832-A02C-CB6EAFD2D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40b209-f230-4592-8c6d-6075bb40b96f"/>
    <ds:schemaRef ds:uri="5f6de85d-a1ac-4827-b4fe-7edb4ad4e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06B12-5288-4F98-AECD-FE11AFBCA9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4B3E6-E622-4278-81B4-F2CF0B0DACE1}">
  <ds:schemaRefs>
    <ds:schemaRef ds:uri="http://schemas.openxmlformats.org/package/2006/metadata/core-properties"/>
    <ds:schemaRef ds:uri="http://purl.org/dc/terms/"/>
    <ds:schemaRef ds:uri="7440b209-f230-4592-8c6d-6075bb40b96f"/>
    <ds:schemaRef ds:uri="http://www.w3.org/XML/1998/namespace"/>
    <ds:schemaRef ds:uri="http://schemas.microsoft.com/office/2006/documentManagement/types"/>
    <ds:schemaRef ds:uri="5f6de85d-a1ac-4827-b4fe-7edb4ad4e321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Honest Darling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DEVANY YAZMIN AREVALO CHAVEZ</dc:creator>
  <cp:lastModifiedBy>DEVANY YAZMIN AREVALO CHAVEZ</cp:lastModifiedBy>
  <cp:revision>8</cp:revision>
  <dcterms:created xsi:type="dcterms:W3CDTF">2021-05-02T03:23:40Z</dcterms:created>
  <dcterms:modified xsi:type="dcterms:W3CDTF">2021-05-02T07:12:13Z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0x010100791F4661EC08BA4FB18C7F7E54008223</vt:lpwstr>
  </property>
</Properties>
</file>