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DWraith/Racket-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+ Docs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Zhang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Jakob Hain</a:t>
            </a:r>
            <a:endParaRPr/>
          </a:p>
        </p:txBody>
      </p:sp>
      <p:sp>
        <p:nvSpPr>
          <p:cNvPr id="64" name="Shape 64"/>
          <p:cNvSpPr txBox="1"/>
          <p:nvPr>
            <p:ph type="ctrTitle"/>
          </p:nvPr>
        </p:nvSpPr>
        <p:spPr>
          <a:xfrm>
            <a:off x="3205425" y="638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125" y="1341600"/>
            <a:ext cx="833750" cy="8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475" y="1341600"/>
            <a:ext cx="833750" cy="8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for Racket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Javadocs for Racket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documentation alongside your functions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Recipe 101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definitions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Purpose Statements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Documentation Code to Scribble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Render HTML using Scribble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Features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Compile-time type-checking, examples double as types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Identifiers in raw text (e.g. purpose statements) are resolved, arrows point to binds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Datatypes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(define-data name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[: - Type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...+ 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[Interpretation: String]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[Example: Expr ...])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Documenting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(define-docs (f a ...)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[Signature: Type ...+ -&gt; Type]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[Purpose: String ...]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[Example: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Expr =&gt; Expr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...])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(f a ...)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63112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Compiling Docs into Webpages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(compile-docs path)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Formatted Racket Documentation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00" y="2225850"/>
            <a:ext cx="3417475" cy="2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Fundamentals I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Racket + Docs</a:t>
            </a:r>
            <a:endParaRPr/>
          </a:p>
        </p:txBody>
      </p:sp>
      <p:cxnSp>
        <p:nvCxnSpPr>
          <p:cNvPr id="88" name="Shape 88"/>
          <p:cNvCxnSpPr>
            <a:stCxn id="87" idx="0"/>
            <a:endCxn id="87" idx="2"/>
          </p:cNvCxnSpPr>
          <p:nvPr/>
        </p:nvCxnSpPr>
        <p:spPr>
          <a:xfrm>
            <a:off x="4572000" y="1225225"/>
            <a:ext cx="0" cy="3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150" y="1719075"/>
            <a:ext cx="3965021" cy="27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50" y="1719075"/>
            <a:ext cx="4260300" cy="278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checking - Verifies typed function inputs conform to 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checking - Examples double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check-equal?</a:t>
            </a:r>
            <a:r>
              <a:rPr lang="en"/>
              <a:t> tests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Interpolate Racket code in raw text (e.g. purpose statements)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Resolve identifiers within this code (a</a:t>
            </a:r>
            <a:r>
              <a:rPr lang="en"/>
              <a:t>rrows)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25" y="2525538"/>
            <a:ext cx="5524500" cy="138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>
            <a:off x="2513775" y="3370775"/>
            <a:ext cx="515700" cy="390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2297100" y="3560875"/>
            <a:ext cx="707400" cy="208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Shape 100"/>
          <p:cNvCxnSpPr/>
          <p:nvPr/>
        </p:nvCxnSpPr>
        <p:spPr>
          <a:xfrm flipH="1">
            <a:off x="3383775" y="3709175"/>
            <a:ext cx="2446200" cy="125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 Repository: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https://github.com/FDWraith/Racket-Docs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