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A3669C32-3A03-444A-9CC0-6A7FD7A7E804}" type="datetimeFigureOut">
              <a:t>27.11.2018</a:t>
            </a:fld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D421CA1F-AA23-485F-B05F-C715181F34E4}" type="slidenum">
              <a:t>‹#›</a:t>
            </a:fld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1969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32640" y="360359"/>
            <a:ext cx="934920" cy="42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189000" y="8685360"/>
            <a:ext cx="161928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hangingPunct="1">
              <a:lnSpc>
                <a:spcPts val="1298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000" b="0" i="0" u="none" strike="noStrike" baseline="0">
                <a:solidFill>
                  <a:srgbClr val="000000"/>
                </a:solidFill>
                <a:latin typeface="Stafford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20CCA84-2AEB-49E8-A1AC-D9A44D3445D7}" type="datetime1">
              <a:rPr lang="de-DE"/>
              <a:pPr lvl="0"/>
              <a:t>27.11.2018</a:t>
            </a:fld>
            <a:endParaRPr lang="de-DE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321920" y="923400"/>
            <a:ext cx="4194360" cy="307223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190440" y="4284360"/>
            <a:ext cx="6477119" cy="4283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Bitstream Charter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Bitstream Charter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Bitstream Charter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Bitstream Charter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Bitstream Charter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Bitstream Charter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Bitstream Charter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Bitstream Charter" pitchFamily="18"/>
              <a:buChar char="•"/>
            </a:lvl9pPr>
          </a:lstStyle>
          <a:p>
            <a:endParaRPr lang="de-DE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1807919" y="8685360"/>
            <a:ext cx="410508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hangingPunct="1">
              <a:lnSpc>
                <a:spcPts val="1298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000" b="0" i="0" u="none" strike="noStrike" baseline="0">
                <a:solidFill>
                  <a:srgbClr val="000000"/>
                </a:solidFill>
                <a:latin typeface="Stafford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de-DE"/>
              <a:t>|  </a:t>
            </a:r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5913359" y="8685360"/>
            <a:ext cx="9432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r" rtl="0" hangingPunct="1">
              <a:lnSpc>
                <a:spcPts val="1298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000" b="0" i="0" u="none" strike="noStrike" baseline="0">
                <a:solidFill>
                  <a:srgbClr val="000000"/>
                </a:solidFill>
                <a:latin typeface="Stafford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de-DE"/>
              <a:t>|  </a:t>
            </a:r>
            <a:fld id="{D01DDFB8-FDFF-4AFD-BCFF-E00DEA14D19D}" type="slidenum">
              <a:t>‹#›</a:t>
            </a:fld>
            <a:endParaRPr lang="de-DE"/>
          </a:p>
        </p:txBody>
      </p:sp>
      <p:sp>
        <p:nvSpPr>
          <p:cNvPr id="9" name="Freeform 8"/>
          <p:cNvSpPr/>
          <p:nvPr/>
        </p:nvSpPr>
        <p:spPr>
          <a:xfrm>
            <a:off x="190440" y="387360"/>
            <a:ext cx="5403960" cy="393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108000" tIns="0" rIns="0" bIns="0" anchor="ctr" anchorCtr="0" compatLnSpc="1"/>
          <a:lstStyle/>
          <a:p>
            <a:pPr marL="0" marR="0" lvl="0" indent="0" algn="l" rtl="0" hangingPunct="1">
              <a:lnSpc>
                <a:spcPts val="1298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000" b="1" i="0" u="none" strike="noStrike" baseline="0">
              <a:ln>
                <a:noFill/>
              </a:ln>
              <a:solidFill>
                <a:srgbClr val="000000"/>
              </a:solidFill>
              <a:latin typeface="Stafford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0440" y="179280"/>
            <a:ext cx="6478559" cy="144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B5B5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>
            <a:off x="190440" y="360359"/>
            <a:ext cx="6478559" cy="0"/>
          </a:xfrm>
          <a:prstGeom prst="line">
            <a:avLst/>
          </a:prstGeom>
          <a:noFill/>
          <a:ln w="1512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190440" y="781200"/>
            <a:ext cx="6478559" cy="0"/>
          </a:xfrm>
          <a:prstGeom prst="line">
            <a:avLst/>
          </a:prstGeom>
          <a:noFill/>
          <a:ln w="75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190440" y="8685360"/>
            <a:ext cx="6478559" cy="0"/>
          </a:xfrm>
          <a:prstGeom prst="line">
            <a:avLst/>
          </a:prstGeom>
          <a:noFill/>
          <a:ln w="75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189000" y="4103640"/>
            <a:ext cx="6478560" cy="0"/>
          </a:xfrm>
          <a:prstGeom prst="line">
            <a:avLst/>
          </a:prstGeom>
          <a:noFill/>
          <a:ln w="75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1790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147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1200" b="0" i="0" u="none" strike="noStrike" baseline="0">
        <a:ln>
          <a:noFill/>
        </a:ln>
        <a:solidFill>
          <a:srgbClr val="000000"/>
        </a:solidFill>
        <a:latin typeface="Bitstream Charter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90000" tIns="46800" rIns="90000" bIns="46800" anchor="ctr" anchorCtr="0" compatLnSpc="1"/>
          <a:lstStyle/>
          <a:p>
            <a:pPr lvl="0"/>
            <a:fld id="{020CCA84-2AEB-49E8-A1AC-D9A44D3445D7}" type="datetime1">
              <a:rPr lang="de-DE"/>
              <a:pPr lvl="0"/>
              <a:t>27.11.2018</a:t>
            </a:fld>
            <a:endParaRPr lang="de-DE"/>
          </a:p>
        </p:txBody>
      </p:sp>
      <p:sp>
        <p:nvSpPr>
          <p:cNvPr id="5" name="Footer Placeholder 6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90000" tIns="46800" rIns="90000" bIns="46800" anchor="ctr" anchorCtr="0" compatLnSpc="1"/>
          <a:lstStyle/>
          <a:p>
            <a:pPr lvl="0"/>
            <a:r>
              <a:rPr lang="de-DE"/>
              <a:t>|  </a:t>
            </a:r>
          </a:p>
        </p:txBody>
      </p:sp>
      <p:sp>
        <p:nvSpPr>
          <p:cNvPr id="6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ctr" anchorCtr="0" compatLnSpc="1"/>
          <a:lstStyle/>
          <a:p>
            <a:pPr lvl="0"/>
            <a:r>
              <a:rPr lang="de-DE"/>
              <a:t>|  </a:t>
            </a:r>
            <a:fld id="{D6409C2F-E620-48A2-B36C-57DDD9F8F959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923925"/>
            <a:ext cx="4095750" cy="30718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90440" y="4284360"/>
            <a:ext cx="6477119" cy="428364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Bitstream Charter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Bitstream Charter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Bitstream Charter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Bitstream Charter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Bitstream Charter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Bitstream Charter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Bitstream Charter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Bitstream Charter" pitchFamily="18"/>
              <a:buChar char="•"/>
            </a:lvl9pPr>
          </a:lstStyle>
          <a:p>
            <a:endParaRPr lang="de-DE" kern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90000" tIns="46800" rIns="90000" bIns="46800" anchor="ctr" anchorCtr="0" compatLnSpc="1"/>
          <a:lstStyle/>
          <a:p>
            <a:pPr lvl="0"/>
            <a:fld id="{020CCA84-2AEB-49E8-A1AC-D9A44D3445D7}" type="datetime1">
              <a:rPr lang="de-DE"/>
              <a:pPr lvl="0"/>
              <a:t>27.11.2018</a:t>
            </a:fld>
            <a:endParaRPr lang="de-DE"/>
          </a:p>
        </p:txBody>
      </p:sp>
      <p:sp>
        <p:nvSpPr>
          <p:cNvPr id="5" name="Footer Placeholder 6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90000" tIns="46800" rIns="90000" bIns="46800" anchor="ctr" anchorCtr="0" compatLnSpc="1"/>
          <a:lstStyle/>
          <a:p>
            <a:pPr lvl="0"/>
            <a:r>
              <a:rPr lang="de-DE"/>
              <a:t>|  </a:t>
            </a:r>
          </a:p>
        </p:txBody>
      </p:sp>
      <p:sp>
        <p:nvSpPr>
          <p:cNvPr id="6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ctr" anchorCtr="0" compatLnSpc="1"/>
          <a:lstStyle/>
          <a:p>
            <a:pPr lvl="0"/>
            <a:r>
              <a:rPr lang="de-DE"/>
              <a:t>|  </a:t>
            </a:r>
            <a:fld id="{B6A937E8-6D79-4496-AB68-1266434CA6A5}" type="slidenum">
              <a:t>2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923925"/>
            <a:ext cx="4095750" cy="30718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90440" y="4284360"/>
            <a:ext cx="6477119" cy="428364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Bitstream Charter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Bitstream Charter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Bitstream Charter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Bitstream Charter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Bitstream Charter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Bitstream Charter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Bitstream Charter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Bitstream Charter" pitchFamily="18"/>
              <a:buChar char="•"/>
            </a:lvl9pPr>
          </a:lstStyle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90000" tIns="46800" rIns="90000" bIns="46800" anchor="ctr" anchorCtr="0" compatLnSpc="1"/>
          <a:lstStyle/>
          <a:p>
            <a:pPr lvl="0"/>
            <a:fld id="{020CCA84-2AEB-49E8-A1AC-D9A44D3445D7}" type="datetime1">
              <a:rPr lang="de-DE"/>
              <a:pPr lvl="0"/>
              <a:t>27.11.2018</a:t>
            </a:fld>
            <a:endParaRPr lang="de-DE"/>
          </a:p>
        </p:txBody>
      </p:sp>
      <p:sp>
        <p:nvSpPr>
          <p:cNvPr id="5" name="Footer Placeholder 6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90000" tIns="46800" rIns="90000" bIns="46800" anchor="ctr" anchorCtr="0" compatLnSpc="1"/>
          <a:lstStyle/>
          <a:p>
            <a:pPr lvl="0"/>
            <a:r>
              <a:rPr lang="de-DE"/>
              <a:t>|  </a:t>
            </a:r>
          </a:p>
        </p:txBody>
      </p:sp>
      <p:sp>
        <p:nvSpPr>
          <p:cNvPr id="6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ctr" anchorCtr="0" compatLnSpc="1"/>
          <a:lstStyle/>
          <a:p>
            <a:pPr lvl="0"/>
            <a:r>
              <a:rPr lang="de-DE"/>
              <a:t>|  </a:t>
            </a:r>
            <a:fld id="{B6A937E8-6D79-4496-AB68-1266434CA6A5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923925"/>
            <a:ext cx="4095750" cy="30718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90440" y="4284360"/>
            <a:ext cx="6477119" cy="428364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Bitstream Charter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Bitstream Charter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Bitstream Charter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Bitstream Charter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Bitstream Charter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Bitstream Charter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Bitstream Charter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Bitstream Charter" pitchFamily="18"/>
              <a:buChar char="•"/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52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Datum 27.11.2018 |  Fachbereich 16  |  Fachgebiet </a:t>
            </a:r>
            <a:r>
              <a:rPr lang="de-DE" dirty="0" err="1" smtClean="0"/>
              <a:t>fdy</a:t>
            </a:r>
            <a:r>
              <a:rPr lang="de-DE" dirty="0" smtClean="0"/>
              <a:t>  |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fld id="{A17D7716-5BF8-4F48-86A2-CD4C2EBEF8A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9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629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62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7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7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0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95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0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5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7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28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1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8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29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692150"/>
            <a:ext cx="2081212" cy="5438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692150"/>
            <a:ext cx="6094413" cy="5438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5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0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9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1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7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66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2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0920" y="368279"/>
            <a:ext cx="8642160" cy="1081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358560" y="488520"/>
            <a:ext cx="6877080" cy="8387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250920" y="1592280"/>
            <a:ext cx="8640720" cy="45262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>
            <a:defPPr marL="179280" marR="0" lvl="0" indent="-1792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None/>
              <a:tabLst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defPPr>
            <a:lvl1pPr marL="179280" marR="0" lvl="0" indent="-1792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1pPr>
            <a:lvl2pPr marL="349200" marR="0" lvl="1" indent="-16848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564840" algn="l"/>
                <a:tab pos="1479240" algn="l"/>
                <a:tab pos="2393640" algn="l"/>
                <a:tab pos="3308040" algn="l"/>
                <a:tab pos="4222440" algn="l"/>
                <a:tab pos="5136840" algn="l"/>
                <a:tab pos="6051240" algn="l"/>
                <a:tab pos="6965640" algn="l"/>
                <a:tab pos="7880040" algn="l"/>
                <a:tab pos="8794440" algn="l"/>
                <a:tab pos="9708840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2pPr>
            <a:lvl3pPr marL="537840" marR="0" lvl="2" indent="-1872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376200" algn="l"/>
                <a:tab pos="1290600" algn="l"/>
                <a:tab pos="2204999" algn="l"/>
                <a:tab pos="3119400" algn="l"/>
                <a:tab pos="4033800" algn="l"/>
                <a:tab pos="4948200" algn="l"/>
                <a:tab pos="5862599" algn="l"/>
                <a:tab pos="6777000" algn="l"/>
                <a:tab pos="7691399" algn="l"/>
                <a:tab pos="8605800" algn="l"/>
                <a:tab pos="95201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3pPr>
            <a:lvl4pPr marL="717480" marR="0" lvl="3" indent="-17316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196560" algn="l"/>
                <a:tab pos="1110960" algn="l"/>
                <a:tab pos="2025359" algn="l"/>
                <a:tab pos="2939760" algn="l"/>
                <a:tab pos="3854160" algn="l"/>
                <a:tab pos="4768559" algn="l"/>
                <a:tab pos="5682960" algn="l"/>
                <a:tab pos="6597360" algn="l"/>
                <a:tab pos="7511760" algn="l"/>
                <a:tab pos="8426160" algn="l"/>
                <a:tab pos="934056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4pPr>
            <a:lvl5pPr marL="907920" marR="0" lvl="4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5pPr>
            <a:lvl6pPr marL="907920" marR="0" lvl="5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6pPr>
            <a:lvl7pPr marL="907920" marR="0" lvl="6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7pPr>
            <a:lvl8pPr marL="907920" marR="0" lvl="7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8pPr>
            <a:lvl9pPr marL="907920" marR="0" lvl="8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0920" y="6437160"/>
            <a:ext cx="6337304" cy="330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</a:lstStyle>
          <a:p>
            <a:r>
              <a:rPr lang="de-DE" dirty="0" smtClean="0"/>
              <a:t>Datum 27.11.2018 |  Fachbereich 16  |  Fachgebiet </a:t>
            </a:r>
            <a:r>
              <a:rPr lang="de-DE" dirty="0" err="1" smtClean="0"/>
              <a:t>fdy</a:t>
            </a:r>
            <a:r>
              <a:rPr lang="de-DE" dirty="0" smtClean="0"/>
              <a:t>  | 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fld id="{08A64EFD-7DDB-4410-8FDC-3349AE706E5C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Freeform 5"/>
          <p:cNvSpPr/>
          <p:nvPr/>
        </p:nvSpPr>
        <p:spPr>
          <a:xfrm>
            <a:off x="250920" y="196920"/>
            <a:ext cx="8642160" cy="144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83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 r="5454"/>
          <a:stretch>
            <a:fillRect/>
          </a:stretch>
        </p:blipFill>
        <p:spPr>
          <a:xfrm>
            <a:off x="7167600" y="512640"/>
            <a:ext cx="1873080" cy="7923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/>
          <p:cNvSpPr/>
          <p:nvPr/>
        </p:nvSpPr>
        <p:spPr>
          <a:xfrm>
            <a:off x="250920" y="1449360"/>
            <a:ext cx="8640720" cy="0"/>
          </a:xfrm>
          <a:prstGeom prst="line">
            <a:avLst/>
          </a:prstGeom>
          <a:noFill/>
          <a:ln w="75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52360" y="6237360"/>
            <a:ext cx="8640720" cy="0"/>
          </a:xfrm>
          <a:prstGeom prst="line">
            <a:avLst/>
          </a:prstGeom>
          <a:noFill/>
          <a:ln w="75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50920" y="366839"/>
            <a:ext cx="8640720" cy="14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7343999" y="6300360"/>
            <a:ext cx="1737359" cy="5230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marR="0" indent="0" algn="l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2800" b="1" i="0" u="none" strike="noStrike" baseline="0">
          <a:ln>
            <a:noFill/>
          </a:ln>
          <a:solidFill>
            <a:srgbClr val="000000"/>
          </a:solidFill>
          <a:latin typeface="Verdana" pitchFamily="34"/>
          <a:ea typeface="Microsoft YaHei" pitchFamily="2"/>
          <a:cs typeface="Mangal" pitchFamily="2"/>
        </a:defRPr>
      </a:lvl1pPr>
    </p:titleStyle>
    <p:bodyStyle>
      <a:lvl1pPr marL="0" marR="0" indent="0" algn="l" rtl="0" hangingPunct="1">
        <a:lnSpc>
          <a:spcPct val="100000"/>
        </a:lnSpc>
        <a:spcBef>
          <a:spcPts val="499"/>
        </a:spcBef>
        <a:spcAft>
          <a:spcPts val="0"/>
        </a:spcAft>
        <a:tabLst>
          <a:tab pos="734760" algn="l"/>
          <a:tab pos="1649160" algn="l"/>
          <a:tab pos="2563560" algn="l"/>
          <a:tab pos="3477960" algn="l"/>
          <a:tab pos="4392360" algn="l"/>
          <a:tab pos="5306759" algn="l"/>
          <a:tab pos="6221160" algn="l"/>
          <a:tab pos="7135560" algn="l"/>
          <a:tab pos="8049960" algn="l"/>
          <a:tab pos="8964360" algn="l"/>
          <a:tab pos="9878760" algn="l"/>
        </a:tabLst>
        <a:defRPr lang="de-DE" sz="2000" b="0" i="0" u="none" strike="noStrike" baseline="0">
          <a:ln>
            <a:noFill/>
          </a:ln>
          <a:solidFill>
            <a:srgbClr val="000000"/>
          </a:solidFill>
          <a:latin typeface="Verdana" pitchFamily="34"/>
          <a:ea typeface="Microsoft YaHei" pitchFamily="2"/>
          <a:cs typeface="Mang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50920" y="368279"/>
            <a:ext cx="8642160" cy="2089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83CC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358920" y="691920"/>
            <a:ext cx="6734160" cy="5781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4" name="Freeform 3"/>
          <p:cNvSpPr/>
          <p:nvPr/>
        </p:nvSpPr>
        <p:spPr>
          <a:xfrm>
            <a:off x="250920" y="196920"/>
            <a:ext cx="8642160" cy="144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83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 r="5454"/>
          <a:stretch>
            <a:fillRect/>
          </a:stretch>
        </p:blipFill>
        <p:spPr>
          <a:xfrm>
            <a:off x="7172279" y="657360"/>
            <a:ext cx="1873440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traight Connector 5"/>
          <p:cNvSpPr/>
          <p:nvPr/>
        </p:nvSpPr>
        <p:spPr>
          <a:xfrm>
            <a:off x="252360" y="6237360"/>
            <a:ext cx="8640720" cy="0"/>
          </a:xfrm>
          <a:prstGeom prst="line">
            <a:avLst/>
          </a:prstGeom>
          <a:noFill/>
          <a:ln w="75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250920" y="6437160"/>
            <a:ext cx="7021080" cy="304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rtl="0" hangingPunct="0">
              <a:lnSpc>
                <a:spcPct val="100000"/>
              </a:lnSpc>
              <a:buNone/>
              <a:tabLst/>
              <a:defRPr lang="de-DE" sz="1200" kern="1200">
                <a:latin typeface="Verdana" pitchFamily="34"/>
                <a:ea typeface="Arial Unicode MS" pitchFamily="2"/>
                <a:cs typeface="Tahoma" pitchFamily="2"/>
              </a:defRPr>
            </a:lvl1pPr>
            <a:lvl2pPr marL="0" marR="0" lvl="0" indent="0" rtl="0" hangingPunct="0">
              <a:lnSpc>
                <a:spcPct val="100000"/>
              </a:lnSpc>
              <a:buNone/>
              <a:tabLst/>
              <a:defRPr lang="de-DE" sz="1200" kern="1200">
                <a:latin typeface="Verdana" pitchFamily="34"/>
                <a:ea typeface="Arial Unicode MS" pitchFamily="2"/>
                <a:cs typeface="Tahoma" pitchFamily="2"/>
              </a:defRPr>
            </a:lvl2pPr>
          </a:lstStyle>
          <a:p>
            <a:r>
              <a:rPr lang="de-DE" dirty="0" smtClean="0"/>
              <a:t>Datum 27.11.2018 |  Fachbereich 16  |  Fachgebiet </a:t>
            </a:r>
            <a:r>
              <a:rPr lang="de-DE" dirty="0" err="1" smtClean="0"/>
              <a:t>fdy</a:t>
            </a:r>
            <a:r>
              <a:rPr lang="de-DE" dirty="0" smtClean="0"/>
              <a:t>  | 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fld id="{4D154FAD-5F57-4124-950B-27F35B89516C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Freeform 7"/>
          <p:cNvSpPr/>
          <p:nvPr/>
        </p:nvSpPr>
        <p:spPr>
          <a:xfrm>
            <a:off x="250920" y="360359"/>
            <a:ext cx="8640720" cy="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50920" y="2457360"/>
            <a:ext cx="8640720" cy="7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252360" y="2457360"/>
            <a:ext cx="8640720" cy="0"/>
          </a:xfrm>
          <a:prstGeom prst="line">
            <a:avLst/>
          </a:prstGeom>
          <a:noFill/>
          <a:ln w="75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 Placeholder 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marL="179280" marR="0" lvl="0" indent="-1792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None/>
              <a:tabLst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  <a:defRPr lang="de-DE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defPPr>
            <a:lvl1pPr marL="179280" marR="0" lvl="0" indent="-1792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  <a:defRPr lang="de-DE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1pPr>
            <a:lvl2pPr marL="349200" marR="0" lvl="1" indent="-16848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564840" algn="l"/>
                <a:tab pos="1479240" algn="l"/>
                <a:tab pos="2393640" algn="l"/>
                <a:tab pos="3308040" algn="l"/>
                <a:tab pos="4222440" algn="l"/>
                <a:tab pos="5136840" algn="l"/>
                <a:tab pos="6051240" algn="l"/>
                <a:tab pos="6965640" algn="l"/>
                <a:tab pos="7880040" algn="l"/>
                <a:tab pos="8794440" algn="l"/>
                <a:tab pos="9708840" algn="l"/>
              </a:tabLst>
              <a:defRPr lang="de-DE" sz="1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2pPr>
            <a:lvl3pPr marL="537840" marR="0" lvl="2" indent="-1872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376200" algn="l"/>
                <a:tab pos="1290600" algn="l"/>
                <a:tab pos="2204999" algn="l"/>
                <a:tab pos="3119400" algn="l"/>
                <a:tab pos="4033800" algn="l"/>
                <a:tab pos="4948200" algn="l"/>
                <a:tab pos="5862599" algn="l"/>
                <a:tab pos="6777000" algn="l"/>
                <a:tab pos="7691399" algn="l"/>
                <a:tab pos="8605800" algn="l"/>
                <a:tab pos="9520199" algn="l"/>
              </a:tabLst>
              <a:defRPr lang="de-DE" sz="1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3pPr>
            <a:lvl4pPr marL="717480" marR="0" lvl="3" indent="-17316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196560" algn="l"/>
                <a:tab pos="1110960" algn="l"/>
                <a:tab pos="2025359" algn="l"/>
                <a:tab pos="2939760" algn="l"/>
                <a:tab pos="3854160" algn="l"/>
                <a:tab pos="4768559" algn="l"/>
                <a:tab pos="5682960" algn="l"/>
                <a:tab pos="6597360" algn="l"/>
                <a:tab pos="7511760" algn="l"/>
                <a:tab pos="8426160" algn="l"/>
                <a:tab pos="9340560" algn="l"/>
              </a:tabLst>
              <a:defRPr lang="de-DE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4pPr>
            <a:lvl5pPr marL="907920" marR="0" lvl="4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5pPr>
            <a:lvl6pPr marL="907920" marR="0" lvl="5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6pPr>
            <a:lvl7pPr marL="907920" marR="0" lvl="6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7pPr>
            <a:lvl8pPr marL="907920" marR="0" lvl="7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8pPr>
            <a:lvl9pPr marL="907920" marR="0" lvl="8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7343999" y="6300000"/>
            <a:ext cx="1737359" cy="5230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marR="0" indent="0" algn="l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2800" b="1" i="0" u="none" strike="noStrike" kern="1200" baseline="0">
          <a:ln>
            <a:noFill/>
          </a:ln>
          <a:solidFill>
            <a:srgbClr val="000000"/>
          </a:solidFill>
          <a:latin typeface="Verdana" pitchFamily="34"/>
          <a:ea typeface="Microsoft YaHei" pitchFamily="2"/>
          <a:cs typeface="Mangal" pitchFamily="2"/>
        </a:defRPr>
      </a:lvl1pPr>
    </p:titleStyle>
    <p:bodyStyle>
      <a:lvl1pPr marL="0" marR="0" indent="0" algn="l" rtl="0" hangingPunct="1">
        <a:lnSpc>
          <a:spcPct val="100000"/>
        </a:lnSpc>
        <a:spcBef>
          <a:spcPts val="499"/>
        </a:spcBef>
        <a:spcAft>
          <a:spcPts val="0"/>
        </a:spcAft>
        <a:tabLst>
          <a:tab pos="734760" algn="l"/>
          <a:tab pos="1649160" algn="l"/>
          <a:tab pos="2563560" algn="l"/>
          <a:tab pos="3477960" algn="l"/>
          <a:tab pos="4392360" algn="l"/>
          <a:tab pos="5306759" algn="l"/>
          <a:tab pos="6221160" algn="l"/>
          <a:tab pos="7135560" algn="l"/>
          <a:tab pos="8049960" algn="l"/>
          <a:tab pos="8964360" algn="l"/>
          <a:tab pos="9878760" algn="l"/>
        </a:tabLst>
        <a:defRPr lang="de-DE" sz="2000" b="0" i="0" u="none" strike="noStrike" kern="1200" baseline="0">
          <a:ln>
            <a:noFill/>
          </a:ln>
          <a:solidFill>
            <a:srgbClr val="000000"/>
          </a:solidFill>
          <a:latin typeface="Verdana" pitchFamily="34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elseite Haupt-Überschri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50920" y="6437160"/>
            <a:ext cx="7273408" cy="232200"/>
          </a:xfrm>
        </p:spPr>
        <p:txBody>
          <a:bodyPr/>
          <a:lstStyle/>
          <a:p>
            <a:r>
              <a:rPr lang="de-DE" smtClean="0"/>
              <a:t>Datum 27.11.2018 |  Fachbereich 16  |  Fachgebiet fdy  |  </a:t>
            </a:r>
            <a:endParaRPr lang="de-DE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8920" y="691920"/>
            <a:ext cx="6734160" cy="492443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de-DE" sz="3200" dirty="0" smtClean="0">
                <a:solidFill>
                  <a:srgbClr val="FFFFFF"/>
                </a:solidFill>
              </a:rPr>
              <a:t>Neue Bibliotheken</a:t>
            </a:r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58920" y="1449360"/>
            <a:ext cx="6734160" cy="615553"/>
          </a:xfrm>
        </p:spPr>
        <p:txBody>
          <a:bodyPr wrap="square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Wingdings" pitchFamily="2"/>
              <a:buChar char=""/>
            </a:lvl2pPr>
            <a:lvl3pPr lvl="2">
              <a:buClr>
                <a:srgbClr val="000000"/>
              </a:buClr>
              <a:buSzPct val="100000"/>
              <a:buFont typeface="Wingdings" pitchFamily="2"/>
              <a:buChar char=""/>
            </a:lvl3pPr>
            <a:lvl4pPr lvl="3">
              <a:buClr>
                <a:srgbClr val="000000"/>
              </a:buClr>
              <a:buSzPct val="100000"/>
              <a:buFont typeface="Wingdings" pitchFamily="2"/>
              <a:buChar char=""/>
            </a:lvl4pPr>
            <a:lvl5pPr lvl="4">
              <a:buClr>
                <a:srgbClr val="000000"/>
              </a:buClr>
              <a:buSzPct val="100000"/>
              <a:buFont typeface="Wingdings" pitchFamily="2"/>
              <a:buChar char=""/>
            </a:lvl5pPr>
            <a:lvl6pPr lvl="5">
              <a:buClr>
                <a:srgbClr val="000000"/>
              </a:buClr>
              <a:buSzPct val="100000"/>
              <a:buFont typeface="Wingdings" pitchFamily="2"/>
              <a:buChar char=""/>
            </a:lvl6pPr>
            <a:lvl7pPr lvl="6">
              <a:buClr>
                <a:srgbClr val="000000"/>
              </a:buClr>
              <a:buSzPct val="100000"/>
              <a:buFont typeface="Wingdings" pitchFamily="2"/>
              <a:buChar char=""/>
            </a:lvl7pPr>
            <a:lvl8pPr lvl="7">
              <a:buClr>
                <a:srgbClr val="000000"/>
              </a:buClr>
              <a:buSzPct val="100000"/>
              <a:buFont typeface="Wingdings" pitchFamily="2"/>
              <a:buChar char=""/>
            </a:lvl8pPr>
            <a:lvl9pPr lvl="8">
              <a:buClr>
                <a:srgbClr val="000000"/>
              </a:buClr>
              <a:buSzPct val="100000"/>
              <a:buFont typeface="Wingdings" pitchFamily="2"/>
              <a:buChar char=""/>
            </a:lvl9pPr>
          </a:lstStyle>
          <a:p>
            <a:pPr marL="0" lvl="0" indent="0">
              <a:spcBef>
                <a:spcPts val="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>
                <a:solidFill>
                  <a:srgbClr val="FFFFFF"/>
                </a:solidFill>
              </a:rPr>
              <a:t>Third Party Libraries in </a:t>
            </a:r>
            <a:r>
              <a:rPr lang="en-US" b="1" dirty="0" err="1" smtClean="0">
                <a:solidFill>
                  <a:srgbClr val="FFFFFF"/>
                </a:solidFill>
              </a:rPr>
              <a:t>BoSSS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err="1">
                <a:solidFill>
                  <a:srgbClr val="FFFFFF"/>
                </a:solidFill>
              </a:rPr>
              <a:t>g</a:t>
            </a:r>
            <a:r>
              <a:rPr lang="en-US" b="1" dirty="0" err="1" smtClean="0">
                <a:solidFill>
                  <a:srgbClr val="FFFFFF"/>
                </a:solidFill>
              </a:rPr>
              <a:t>estern</a:t>
            </a:r>
            <a:r>
              <a:rPr lang="en-US" b="1" dirty="0" smtClean="0">
                <a:solidFill>
                  <a:srgbClr val="FFFFFF"/>
                </a:solidFill>
              </a:rPr>
              <a:t> und </a:t>
            </a:r>
            <a:r>
              <a:rPr lang="en-US" b="1" dirty="0" err="1" smtClean="0">
                <a:solidFill>
                  <a:srgbClr val="FFFFFF"/>
                </a:solidFill>
              </a:rPr>
              <a:t>heute</a:t>
            </a:r>
            <a:endParaRPr lang="de-DE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as wäre die Präsentation  aber ohne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05" y="2013107"/>
            <a:ext cx="1313495" cy="418331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70904" y="5661248"/>
            <a:ext cx="33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BoSSS</a:t>
            </a:r>
            <a:r>
              <a:rPr lang="en-US" dirty="0" smtClean="0"/>
              <a:t>-setup-exe version &gt;290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4324" b="43318"/>
          <a:stretch/>
        </p:blipFill>
        <p:spPr>
          <a:xfrm>
            <a:off x="356814" y="2276871"/>
            <a:ext cx="1406873" cy="3194007"/>
          </a:xfrm>
          <a:prstGeom prst="rect">
            <a:avLst/>
          </a:prstGeom>
        </p:spPr>
      </p:pic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8560" y="692656"/>
            <a:ext cx="6877080" cy="430887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der Stand?</a:t>
            </a:r>
            <a:endParaRPr lang="de-D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0920" y="1592280"/>
            <a:ext cx="4465096" cy="1156343"/>
          </a:xfrm>
        </p:spPr>
        <p:txBody>
          <a:bodyPr wrap="square">
            <a:spAutoFit/>
          </a:bodyPr>
          <a:lstStyle>
            <a:defPPr marL="179280" marR="0" lvl="0" indent="-1792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None/>
              <a:tabLst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defPPr>
            <a:lvl1pPr marL="179280" marR="0" lvl="0" indent="-1792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1pPr>
            <a:lvl2pPr marL="349200" marR="0" lvl="1" indent="-16848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564840" algn="l"/>
                <a:tab pos="1479240" algn="l"/>
                <a:tab pos="2393640" algn="l"/>
                <a:tab pos="3308040" algn="l"/>
                <a:tab pos="4222440" algn="l"/>
                <a:tab pos="5136840" algn="l"/>
                <a:tab pos="6051240" algn="l"/>
                <a:tab pos="6965640" algn="l"/>
                <a:tab pos="7880040" algn="l"/>
                <a:tab pos="8794440" algn="l"/>
                <a:tab pos="9708840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2pPr>
            <a:lvl3pPr marL="537840" marR="0" lvl="2" indent="-1872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376200" algn="l"/>
                <a:tab pos="1290600" algn="l"/>
                <a:tab pos="2204999" algn="l"/>
                <a:tab pos="3119400" algn="l"/>
                <a:tab pos="4033800" algn="l"/>
                <a:tab pos="4948200" algn="l"/>
                <a:tab pos="5862599" algn="l"/>
                <a:tab pos="6777000" algn="l"/>
                <a:tab pos="7691399" algn="l"/>
                <a:tab pos="8605800" algn="l"/>
                <a:tab pos="95201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3pPr>
            <a:lvl4pPr marL="717480" marR="0" lvl="3" indent="-17316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196560" algn="l"/>
                <a:tab pos="1110960" algn="l"/>
                <a:tab pos="2025359" algn="l"/>
                <a:tab pos="2939760" algn="l"/>
                <a:tab pos="3854160" algn="l"/>
                <a:tab pos="4768559" algn="l"/>
                <a:tab pos="5682960" algn="l"/>
                <a:tab pos="6597360" algn="l"/>
                <a:tab pos="7511760" algn="l"/>
                <a:tab pos="8426160" algn="l"/>
                <a:tab pos="934056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4pPr>
            <a:lvl5pPr marL="907920" marR="0" lvl="4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5pPr>
            <a:lvl6pPr marL="907920" marR="0" lvl="5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6pPr>
            <a:lvl7pPr marL="907920" marR="0" lvl="6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7pPr>
            <a:lvl8pPr marL="907920" marR="0" lvl="7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8pPr>
            <a:lvl9pPr marL="907920" marR="0" lvl="8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9pPr>
          </a:lstStyle>
          <a:p>
            <a:pPr marL="0" lvl="0" indent="0">
              <a:spcBef>
                <a:spcPts val="899"/>
              </a:spcBef>
              <a:buNone/>
              <a:tabLst>
                <a:tab pos="363239" algn="l"/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</a:pPr>
            <a:r>
              <a:rPr lang="en-US" sz="1800" dirty="0" smtClean="0"/>
              <a:t>/native alt</a:t>
            </a:r>
            <a:r>
              <a:rPr lang="en-US" sz="1800" dirty="0" smtClean="0"/>
              <a:t>:</a:t>
            </a:r>
          </a:p>
          <a:p>
            <a:pPr marL="0" lvl="0" indent="0">
              <a:spcBef>
                <a:spcPts val="899"/>
              </a:spcBef>
              <a:buNone/>
              <a:tabLst>
                <a:tab pos="363239" algn="l"/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</a:pPr>
            <a:endParaRPr lang="en-US" sz="1800" dirty="0" smtClean="0"/>
          </a:p>
          <a:p>
            <a:pPr marL="0" lvl="0" indent="0">
              <a:spcBef>
                <a:spcPts val="899"/>
              </a:spcBef>
              <a:buNone/>
              <a:tabLst>
                <a:tab pos="363239" algn="l"/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</a:pPr>
            <a:endParaRPr lang="de-DE" sz="18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003092" y="1592279"/>
            <a:ext cx="3961396" cy="7639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marL="179280" marR="0" lvl="0" indent="-1792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None/>
              <a:tabLst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defPPr>
            <a:lvl1pPr marL="179280" marR="0" lvl="0" indent="-17928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1pPr>
            <a:lvl2pPr marL="349200" marR="0" lvl="1" indent="-16848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564840" algn="l"/>
                <a:tab pos="1479240" algn="l"/>
                <a:tab pos="2393640" algn="l"/>
                <a:tab pos="3308040" algn="l"/>
                <a:tab pos="4222440" algn="l"/>
                <a:tab pos="5136840" algn="l"/>
                <a:tab pos="6051240" algn="l"/>
                <a:tab pos="6965640" algn="l"/>
                <a:tab pos="7880040" algn="l"/>
                <a:tab pos="8794440" algn="l"/>
                <a:tab pos="9708840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2pPr>
            <a:lvl3pPr marL="537840" marR="0" lvl="2" indent="-187200" algn="l" rtl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376200" algn="l"/>
                <a:tab pos="1290600" algn="l"/>
                <a:tab pos="2204999" algn="l"/>
                <a:tab pos="3119400" algn="l"/>
                <a:tab pos="4033800" algn="l"/>
                <a:tab pos="4948200" algn="l"/>
                <a:tab pos="5862599" algn="l"/>
                <a:tab pos="6777000" algn="l"/>
                <a:tab pos="7691399" algn="l"/>
                <a:tab pos="8605800" algn="l"/>
                <a:tab pos="95201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3pPr>
            <a:lvl4pPr marL="717480" marR="0" lvl="3" indent="-17316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196560" algn="l"/>
                <a:tab pos="1110960" algn="l"/>
                <a:tab pos="2025359" algn="l"/>
                <a:tab pos="2939760" algn="l"/>
                <a:tab pos="3854160" algn="l"/>
                <a:tab pos="4768559" algn="l"/>
                <a:tab pos="5682960" algn="l"/>
                <a:tab pos="6597360" algn="l"/>
                <a:tab pos="7511760" algn="l"/>
                <a:tab pos="8426160" algn="l"/>
                <a:tab pos="934056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4pPr>
            <a:lvl5pPr marL="907920" marR="0" lvl="4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5pPr>
            <a:lvl6pPr marL="907920" marR="0" lvl="5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6pPr>
            <a:lvl7pPr marL="907920" marR="0" lvl="6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7pPr>
            <a:lvl8pPr marL="907920" marR="0" lvl="7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8pPr>
            <a:lvl9pPr marL="907920" marR="0" lvl="8" indent="-189000" algn="l" rtl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"/>
              <a:tabLst>
                <a:tab pos="6120" algn="l"/>
                <a:tab pos="920520" algn="l"/>
                <a:tab pos="1834919" algn="l"/>
                <a:tab pos="2749320" algn="l"/>
                <a:tab pos="3663720" algn="l"/>
                <a:tab pos="4578120" algn="l"/>
                <a:tab pos="5492520" algn="l"/>
                <a:tab pos="6406920" algn="l"/>
                <a:tab pos="7321320" algn="l"/>
                <a:tab pos="8235720" algn="l"/>
                <a:tab pos="915012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icrosoft YaHei" pitchFamily="2"/>
                <a:cs typeface="Mangal" pitchFamily="2"/>
              </a:defRPr>
            </a:lvl9pPr>
          </a:lstStyle>
          <a:p>
            <a:pPr marL="0" indent="0">
              <a:spcBef>
                <a:spcPts val="899"/>
              </a:spcBef>
              <a:buFont typeface="Wingdings" pitchFamily="2"/>
              <a:buNone/>
              <a:tabLst>
                <a:tab pos="363239" algn="l"/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</a:pPr>
            <a:r>
              <a:rPr lang="en-US" sz="1800" kern="0" dirty="0" smtClean="0"/>
              <a:t>/native </a:t>
            </a:r>
            <a:r>
              <a:rPr lang="en-US" sz="1800" kern="0" dirty="0" err="1" smtClean="0"/>
              <a:t>neu</a:t>
            </a:r>
            <a:r>
              <a:rPr lang="en-US" sz="1800" kern="0" dirty="0" smtClean="0"/>
              <a:t>:</a:t>
            </a:r>
          </a:p>
          <a:p>
            <a:pPr marL="0" indent="0">
              <a:spcBef>
                <a:spcPts val="899"/>
              </a:spcBef>
              <a:buFont typeface="Wingdings" pitchFamily="2"/>
              <a:buNone/>
              <a:tabLst>
                <a:tab pos="363239" algn="l"/>
                <a:tab pos="734760" algn="l"/>
                <a:tab pos="1649160" algn="l"/>
                <a:tab pos="2563560" algn="l"/>
                <a:tab pos="3477960" algn="l"/>
                <a:tab pos="4392360" algn="l"/>
                <a:tab pos="5306759" algn="l"/>
                <a:tab pos="6221160" algn="l"/>
                <a:tab pos="7135560" algn="l"/>
                <a:tab pos="8049960" algn="l"/>
                <a:tab pos="8964360" algn="l"/>
                <a:tab pos="9878760" algn="l"/>
              </a:tabLst>
            </a:pPr>
            <a:endParaRPr lang="en-US" sz="1800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56682"/>
          <a:stretch/>
        </p:blipFill>
        <p:spPr>
          <a:xfrm>
            <a:off x="1869580" y="2041018"/>
            <a:ext cx="1550291" cy="2911902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70904" y="2764292"/>
            <a:ext cx="2794820" cy="2676058"/>
            <a:chOff x="370904" y="2764292"/>
            <a:chExt cx="2794820" cy="2676058"/>
          </a:xfrm>
        </p:grpSpPr>
        <p:sp>
          <p:nvSpPr>
            <p:cNvPr id="22" name="Rectangle 21"/>
            <p:cNvSpPr/>
            <p:nvPr/>
          </p:nvSpPr>
          <p:spPr>
            <a:xfrm>
              <a:off x="371527" y="3525200"/>
              <a:ext cx="1392160" cy="441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0904" y="3232685"/>
              <a:ext cx="1296144" cy="2358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0904" y="5204496"/>
              <a:ext cx="1296144" cy="2358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69580" y="3350612"/>
              <a:ext cx="1296144" cy="2358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0904" y="2764292"/>
              <a:ext cx="1296144" cy="2358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58680" y="2013107"/>
            <a:ext cx="1889584" cy="3259087"/>
            <a:chOff x="5058680" y="2013107"/>
            <a:chExt cx="1889584" cy="3259087"/>
          </a:xfrm>
        </p:grpSpPr>
        <p:grpSp>
          <p:nvGrpSpPr>
            <p:cNvPr id="42" name="Group 41"/>
            <p:cNvGrpSpPr/>
            <p:nvPr/>
          </p:nvGrpSpPr>
          <p:grpSpPr>
            <a:xfrm>
              <a:off x="5058680" y="2013107"/>
              <a:ext cx="1313520" cy="3259087"/>
              <a:chOff x="5058680" y="2013107"/>
              <a:chExt cx="1313520" cy="325908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76056" y="2013107"/>
                <a:ext cx="1296144" cy="235854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058705" y="2707016"/>
                <a:ext cx="1296144" cy="235854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058705" y="2937204"/>
                <a:ext cx="1296144" cy="235854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58680" y="3403246"/>
                <a:ext cx="1296144" cy="235854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058680" y="5036340"/>
                <a:ext cx="1296144" cy="235854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58680" y="4793028"/>
                <a:ext cx="1296144" cy="235854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ight Arrow 26"/>
            <p:cNvSpPr/>
            <p:nvPr/>
          </p:nvSpPr>
          <p:spPr>
            <a:xfrm rot="10800000">
              <a:off x="6410137" y="2679523"/>
              <a:ext cx="538127" cy="29083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35396" y="2131034"/>
            <a:ext cx="1330328" cy="2162062"/>
            <a:chOff x="1835396" y="2131034"/>
            <a:chExt cx="1330328" cy="216206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869580" y="2131034"/>
              <a:ext cx="1296144" cy="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869580" y="2420888"/>
              <a:ext cx="1296144" cy="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835396" y="2654371"/>
              <a:ext cx="1296144" cy="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835396" y="2937204"/>
              <a:ext cx="1296144" cy="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835396" y="3186006"/>
              <a:ext cx="1296144" cy="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69580" y="4293096"/>
              <a:ext cx="1008412" cy="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663244" y="1841181"/>
            <a:ext cx="3339848" cy="3431013"/>
            <a:chOff x="1663244" y="1841181"/>
            <a:chExt cx="3339848" cy="3431013"/>
          </a:xfrm>
        </p:grpSpPr>
        <p:sp>
          <p:nvSpPr>
            <p:cNvPr id="51" name="Rectangle 50"/>
            <p:cNvSpPr/>
            <p:nvPr/>
          </p:nvSpPr>
          <p:spPr>
            <a:xfrm>
              <a:off x="1818020" y="1841181"/>
              <a:ext cx="2105908" cy="3431013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Elbow Connector 48"/>
            <p:cNvCxnSpPr/>
            <p:nvPr/>
          </p:nvCxnSpPr>
          <p:spPr>
            <a:xfrm>
              <a:off x="1663244" y="2805671"/>
              <a:ext cx="3298822" cy="34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flipV="1">
              <a:off x="1869580" y="2131034"/>
              <a:ext cx="3133512" cy="17300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Datum 27.11.2018 |  Fachbereich 16  |  Fachgebiet fdy  |  </a:t>
            </a:r>
            <a:endParaRPr lang="de-DE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8560" y="477213"/>
            <a:ext cx="6877080" cy="861774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Was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sonst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wissen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58560" y="1700808"/>
            <a:ext cx="8101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Bibliotheken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C:\Program </a:t>
            </a:r>
            <a:r>
              <a:rPr lang="en-US" dirty="0" smtClean="0"/>
              <a:t>Files\FDY\</a:t>
            </a:r>
            <a:r>
              <a:rPr lang="en-US" dirty="0" err="1" smtClean="0"/>
              <a:t>BoSSS</a:t>
            </a:r>
            <a:r>
              <a:rPr lang="en-US" dirty="0" smtClean="0"/>
              <a:t>\bin\native\win\amd64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%BOSSS_INSTALL%\</a:t>
            </a:r>
            <a:r>
              <a:rPr lang="en-US" dirty="0"/>
              <a:t>bin\native\win\amd64</a:t>
            </a:r>
          </a:p>
          <a:p>
            <a:endParaRPr lang="en-US" dirty="0" smtClean="0"/>
          </a:p>
          <a:p>
            <a:r>
              <a:rPr lang="en-US" dirty="0" smtClean="0"/>
              <a:t>Wo </a:t>
            </a:r>
            <a:r>
              <a:rPr lang="en-US" dirty="0" err="1" smtClean="0"/>
              <a:t>kommen</a:t>
            </a:r>
            <a:r>
              <a:rPr lang="en-US" dirty="0" smtClean="0"/>
              <a:t> die </a:t>
            </a:r>
            <a:r>
              <a:rPr lang="en-US" dirty="0" err="1" smtClean="0"/>
              <a:t>Bibliotheken</a:t>
            </a:r>
            <a:r>
              <a:rPr lang="en-US" dirty="0" smtClean="0"/>
              <a:t> 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Jenkins job: native-win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Todo</a:t>
            </a:r>
            <a:r>
              <a:rPr lang="en-US" dirty="0" smtClean="0"/>
              <a:t>: Workflow </a:t>
            </a:r>
            <a:r>
              <a:rPr lang="en-US" dirty="0" err="1"/>
              <a:t>e</a:t>
            </a:r>
            <a:r>
              <a:rPr lang="en-US" dirty="0" err="1" smtClean="0"/>
              <a:t>inbauen</a:t>
            </a:r>
            <a:r>
              <a:rPr lang="en-US" dirty="0" smtClean="0"/>
              <a:t> in experimental master, via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4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dy_temp_libre_open%20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 Unicode MS</vt:lpstr>
      <vt:lpstr>Microsoft YaHei</vt:lpstr>
      <vt:lpstr>Arial</vt:lpstr>
      <vt:lpstr>Bitstream Charter</vt:lpstr>
      <vt:lpstr>Calibri</vt:lpstr>
      <vt:lpstr>Mangal</vt:lpstr>
      <vt:lpstr>Stafford</vt:lpstr>
      <vt:lpstr>StarSymbol</vt:lpstr>
      <vt:lpstr>Tahoma</vt:lpstr>
      <vt:lpstr>Verdana</vt:lpstr>
      <vt:lpstr>Wingdings</vt:lpstr>
      <vt:lpstr>Default</vt:lpstr>
      <vt:lpstr>fdy_temp_libre_open%20office</vt:lpstr>
      <vt:lpstr>Neue Bibliotheken</vt:lpstr>
      <vt:lpstr>Wie ist der Stand?</vt:lpstr>
      <vt:lpstr>Was gibt es sonst noch zu wissen?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Bjoern Mueller</dc:creator>
  <cp:lastModifiedBy>Jens Weber</cp:lastModifiedBy>
  <cp:revision>8</cp:revision>
  <dcterms:created xsi:type="dcterms:W3CDTF">2012-06-04T15:47:37Z</dcterms:created>
  <dcterms:modified xsi:type="dcterms:W3CDTF">2018-11-27T12:00:00Z</dcterms:modified>
</cp:coreProperties>
</file>