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Overpass"/>
      <p:regular r:id="rId17"/>
      <p:bold r:id="rId18"/>
      <p:italic r:id="rId19"/>
      <p:boldItalic r:id="rId20"/>
    </p:embeddedFont>
    <p:embeddedFont>
      <p:font typeface="Bigshot One"/>
      <p:regular r:id="rId21"/>
    </p:embeddedFont>
    <p:embeddedFont>
      <p:font typeface="Big Shoulders Text Black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verpass-boldItalic.fntdata"/><Relationship Id="rId22" Type="http://schemas.openxmlformats.org/officeDocument/2006/relationships/font" Target="fonts/BigShouldersTextBlack-bold.fntdata"/><Relationship Id="rId21" Type="http://schemas.openxmlformats.org/officeDocument/2006/relationships/font" Target="fonts/BigshotOn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verpass-regular.fntdata"/><Relationship Id="rId16" Type="http://schemas.openxmlformats.org/officeDocument/2006/relationships/slide" Target="slides/slide12.xml"/><Relationship Id="rId19" Type="http://schemas.openxmlformats.org/officeDocument/2006/relationships/font" Target="fonts/Overpass-italic.fntdata"/><Relationship Id="rId18" Type="http://schemas.openxmlformats.org/officeDocument/2006/relationships/font" Target="fonts/Overpas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08aea85b7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f08aea85b7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99f2f57a7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99f2f57a7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bd6c00e73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bd6c00e73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bd6c00e73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bd6c00e73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99f2f57a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99f2f57a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326ba058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2326ba058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bee9910a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1bee9910a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bee9910a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1bee9910a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bee9910a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1bee9910a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1bee9910a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1bee9910a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1bee9910a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1bee9910a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2875e31a9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2875e31a9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5804" l="4838" r="4892" t="638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10;p2"/>
          <p:cNvCxnSpPr>
            <a:stCxn id="11" idx="1"/>
          </p:cNvCxnSpPr>
          <p:nvPr/>
        </p:nvCxnSpPr>
        <p:spPr>
          <a:xfrm>
            <a:off x="3280474" y="4893038"/>
            <a:ext cx="6633900" cy="0"/>
          </a:xfrm>
          <a:prstGeom prst="straightConnector1">
            <a:avLst/>
          </a:prstGeom>
          <a:noFill/>
          <a:ln cap="flat" cmpd="sng" w="28575">
            <a:solidFill>
              <a:srgbClr val="30292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-95435" y="250463"/>
            <a:ext cx="4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 rot="10800000">
            <a:off x="-95400" y="388892"/>
            <a:ext cx="124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rot="10800000">
            <a:off x="1273125" y="388892"/>
            <a:ext cx="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" name="Google Shape;15;p2"/>
          <p:cNvCxnSpPr/>
          <p:nvPr/>
        </p:nvCxnSpPr>
        <p:spPr>
          <a:xfrm rot="10800000">
            <a:off x="1483650" y="388892"/>
            <a:ext cx="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" name="Google Shape;16;p2"/>
          <p:cNvCxnSpPr/>
          <p:nvPr/>
        </p:nvCxnSpPr>
        <p:spPr>
          <a:xfrm rot="10800000">
            <a:off x="1694175" y="388892"/>
            <a:ext cx="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Google Shape;17;p2"/>
          <p:cNvSpPr txBox="1"/>
          <p:nvPr>
            <p:ph type="ctrTitle"/>
          </p:nvPr>
        </p:nvSpPr>
        <p:spPr>
          <a:xfrm>
            <a:off x="713100" y="1225950"/>
            <a:ext cx="5792100" cy="26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igshot One"/>
              <a:buNone/>
              <a:defRPr sz="7700">
                <a:latin typeface="Bigshot One"/>
                <a:ea typeface="Bigshot One"/>
                <a:cs typeface="Bigshot One"/>
                <a:sym typeface="Bigshot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5364400" y="3594700"/>
            <a:ext cx="2973000" cy="9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1"/>
          <p:cNvPicPr preferRelativeResize="0"/>
          <p:nvPr/>
        </p:nvPicPr>
        <p:blipFill rotWithShape="1">
          <a:blip r:embed="rId2">
            <a:alphaModFix/>
          </a:blip>
          <a:srcRect b="5804" l="4838" r="4892" t="638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1"/>
          <p:cNvCxnSpPr/>
          <p:nvPr/>
        </p:nvCxnSpPr>
        <p:spPr>
          <a:xfrm rot="10800000">
            <a:off x="-95435" y="250463"/>
            <a:ext cx="4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1"/>
          <p:cNvCxnSpPr/>
          <p:nvPr/>
        </p:nvCxnSpPr>
        <p:spPr>
          <a:xfrm rot="10800000">
            <a:off x="-95400" y="388892"/>
            <a:ext cx="124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1"/>
          <p:cNvSpPr txBox="1"/>
          <p:nvPr>
            <p:ph hasCustomPrompt="1" type="title"/>
          </p:nvPr>
        </p:nvSpPr>
        <p:spPr>
          <a:xfrm>
            <a:off x="754700" y="1536650"/>
            <a:ext cx="7634700" cy="18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900">
                <a:solidFill>
                  <a:srgbClr val="10112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1" name="Google Shape;81;p11"/>
          <p:cNvSpPr txBox="1"/>
          <p:nvPr>
            <p:ph idx="1" type="subTitle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82" name="Google Shape;82;p11"/>
          <p:cNvCxnSpPr/>
          <p:nvPr/>
        </p:nvCxnSpPr>
        <p:spPr>
          <a:xfrm>
            <a:off x="3280474" y="4893038"/>
            <a:ext cx="6633900" cy="0"/>
          </a:xfrm>
          <a:prstGeom prst="straightConnector1">
            <a:avLst/>
          </a:prstGeom>
          <a:noFill/>
          <a:ln cap="flat" cmpd="sng" w="28575">
            <a:solidFill>
              <a:srgbClr val="30292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 rotWithShape="1">
          <a:blip r:embed="rId2">
            <a:alphaModFix/>
          </a:blip>
          <a:srcRect b="5804" l="4838" r="4892" t="638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3"/>
          <p:cNvCxnSpPr/>
          <p:nvPr/>
        </p:nvCxnSpPr>
        <p:spPr>
          <a:xfrm rot="10800000">
            <a:off x="-95435" y="250463"/>
            <a:ext cx="4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3"/>
          <p:cNvCxnSpPr/>
          <p:nvPr/>
        </p:nvCxnSpPr>
        <p:spPr>
          <a:xfrm rot="10800000">
            <a:off x="-95400" y="388892"/>
            <a:ext cx="124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3"/>
          <p:cNvSpPr txBox="1"/>
          <p:nvPr>
            <p:ph idx="1" type="subTitle"/>
          </p:nvPr>
        </p:nvSpPr>
        <p:spPr>
          <a:xfrm flipH="1">
            <a:off x="1782000" y="2172420"/>
            <a:ext cx="2739000" cy="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2" type="subTitle"/>
          </p:nvPr>
        </p:nvSpPr>
        <p:spPr>
          <a:xfrm flipH="1">
            <a:off x="1781988" y="1583975"/>
            <a:ext cx="2068500" cy="6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ig Shoulders Text Black"/>
              <a:buNone/>
              <a:defRPr sz="2300">
                <a:solidFill>
                  <a:schemeClr val="dk1"/>
                </a:solidFill>
                <a:latin typeface="Bigshot One"/>
                <a:ea typeface="Bigshot One"/>
                <a:cs typeface="Bigshot One"/>
                <a:sym typeface="Bigshot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g Shoulders Text Black"/>
              <a:buNone/>
              <a:defRPr sz="1800">
                <a:solidFill>
                  <a:schemeClr val="dk1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g Shoulders Text Black"/>
              <a:buNone/>
              <a:defRPr sz="1800">
                <a:solidFill>
                  <a:schemeClr val="dk1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g Shoulders Text Black"/>
              <a:buNone/>
              <a:defRPr sz="1800">
                <a:solidFill>
                  <a:schemeClr val="dk1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g Shoulders Text Black"/>
              <a:buNone/>
              <a:defRPr sz="1800">
                <a:solidFill>
                  <a:schemeClr val="dk1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g Shoulders Text Black"/>
              <a:buNone/>
              <a:defRPr sz="1800">
                <a:solidFill>
                  <a:schemeClr val="dk1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g Shoulders Text Black"/>
              <a:buNone/>
              <a:defRPr sz="1800">
                <a:solidFill>
                  <a:schemeClr val="dk1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g Shoulders Text Black"/>
              <a:buNone/>
              <a:defRPr sz="1800">
                <a:solidFill>
                  <a:schemeClr val="dk1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g Shoulders Text Black"/>
              <a:buNone/>
              <a:defRPr sz="1800">
                <a:solidFill>
                  <a:schemeClr val="dk1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hasCustomPrompt="1" type="title"/>
          </p:nvPr>
        </p:nvSpPr>
        <p:spPr>
          <a:xfrm>
            <a:off x="891364" y="1642080"/>
            <a:ext cx="757200" cy="470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9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Overpass"/>
              <a:buNone/>
              <a:defRPr b="1" sz="2400">
                <a:latin typeface="Overpass"/>
                <a:ea typeface="Overpass"/>
                <a:cs typeface="Overpass"/>
                <a:sym typeface="Overpas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Overpass"/>
              <a:buNone/>
              <a:defRPr b="1" sz="2400">
                <a:latin typeface="Overpass"/>
                <a:ea typeface="Overpass"/>
                <a:cs typeface="Overpass"/>
                <a:sym typeface="Overpas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Overpass"/>
              <a:buNone/>
              <a:defRPr b="1" sz="2400">
                <a:latin typeface="Overpass"/>
                <a:ea typeface="Overpass"/>
                <a:cs typeface="Overpass"/>
                <a:sym typeface="Overpas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Overpass"/>
              <a:buNone/>
              <a:defRPr b="1" sz="2400">
                <a:latin typeface="Overpass"/>
                <a:ea typeface="Overpass"/>
                <a:cs typeface="Overpass"/>
                <a:sym typeface="Overpas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Overpass"/>
              <a:buNone/>
              <a:defRPr b="1" sz="2400">
                <a:latin typeface="Overpass"/>
                <a:ea typeface="Overpass"/>
                <a:cs typeface="Overpass"/>
                <a:sym typeface="Overpas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Overpass"/>
              <a:buNone/>
              <a:defRPr b="1" sz="2400">
                <a:latin typeface="Overpass"/>
                <a:ea typeface="Overpass"/>
                <a:cs typeface="Overpass"/>
                <a:sym typeface="Overpas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Overpass"/>
              <a:buNone/>
              <a:defRPr b="1" sz="2400">
                <a:latin typeface="Overpass"/>
                <a:ea typeface="Overpass"/>
                <a:cs typeface="Overpass"/>
                <a:sym typeface="Overpas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Overpass"/>
              <a:buNone/>
              <a:defRPr b="1" sz="2400"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idx="3" type="subTitle"/>
          </p:nvPr>
        </p:nvSpPr>
        <p:spPr>
          <a:xfrm flipH="1">
            <a:off x="1782000" y="3802075"/>
            <a:ext cx="2739000" cy="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4" type="subTitle"/>
          </p:nvPr>
        </p:nvSpPr>
        <p:spPr>
          <a:xfrm flipH="1">
            <a:off x="1781974" y="3213450"/>
            <a:ext cx="1712700" cy="6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ig Shoulders Text Black"/>
              <a:buNone/>
              <a:defRPr sz="2300">
                <a:solidFill>
                  <a:schemeClr val="dk1"/>
                </a:solidFill>
                <a:latin typeface="Bigshot One"/>
                <a:ea typeface="Bigshot One"/>
                <a:cs typeface="Bigshot One"/>
                <a:sym typeface="Bigshot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g Shoulders Text Black"/>
              <a:buNone/>
              <a:defRPr sz="1800">
                <a:solidFill>
                  <a:schemeClr val="dk1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g Shoulders Text Black"/>
              <a:buNone/>
              <a:defRPr sz="1800">
                <a:solidFill>
                  <a:schemeClr val="dk1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g Shoulders Text Black"/>
              <a:buNone/>
              <a:defRPr sz="1800">
                <a:solidFill>
                  <a:schemeClr val="dk1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g Shoulders Text Black"/>
              <a:buNone/>
              <a:defRPr sz="1800">
                <a:solidFill>
                  <a:schemeClr val="dk1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g Shoulders Text Black"/>
              <a:buNone/>
              <a:defRPr sz="1800">
                <a:solidFill>
                  <a:schemeClr val="dk1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g Shoulders Text Black"/>
              <a:buNone/>
              <a:defRPr sz="1800">
                <a:solidFill>
                  <a:schemeClr val="dk1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g Shoulders Text Black"/>
              <a:buNone/>
              <a:defRPr sz="1800">
                <a:solidFill>
                  <a:schemeClr val="dk1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g Shoulders Text Black"/>
              <a:buNone/>
              <a:defRPr sz="1800">
                <a:solidFill>
                  <a:schemeClr val="dk1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5" type="subTitle"/>
          </p:nvPr>
        </p:nvSpPr>
        <p:spPr>
          <a:xfrm flipH="1">
            <a:off x="5613300" y="2172420"/>
            <a:ext cx="2667000" cy="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6" type="subTitle"/>
          </p:nvPr>
        </p:nvSpPr>
        <p:spPr>
          <a:xfrm flipH="1">
            <a:off x="5613288" y="1583975"/>
            <a:ext cx="2068500" cy="6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ig Shoulders Text Black"/>
              <a:buNone/>
              <a:defRPr sz="2300">
                <a:solidFill>
                  <a:schemeClr val="dk1"/>
                </a:solidFill>
                <a:latin typeface="Bigshot One"/>
                <a:ea typeface="Bigshot One"/>
                <a:cs typeface="Bigshot One"/>
                <a:sym typeface="Bigshot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g Shoulders Text Black"/>
              <a:buNone/>
              <a:defRPr sz="1800">
                <a:solidFill>
                  <a:schemeClr val="dk1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g Shoulders Text Black"/>
              <a:buNone/>
              <a:defRPr sz="1800">
                <a:solidFill>
                  <a:schemeClr val="dk1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g Shoulders Text Black"/>
              <a:buNone/>
              <a:defRPr sz="1800">
                <a:solidFill>
                  <a:schemeClr val="dk1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g Shoulders Text Black"/>
              <a:buNone/>
              <a:defRPr sz="1800">
                <a:solidFill>
                  <a:schemeClr val="dk1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g Shoulders Text Black"/>
              <a:buNone/>
              <a:defRPr sz="1800">
                <a:solidFill>
                  <a:schemeClr val="dk1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g Shoulders Text Black"/>
              <a:buNone/>
              <a:defRPr sz="1800">
                <a:solidFill>
                  <a:schemeClr val="dk1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g Shoulders Text Black"/>
              <a:buNone/>
              <a:defRPr sz="1800">
                <a:solidFill>
                  <a:schemeClr val="dk1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g Shoulders Text Black"/>
              <a:buNone/>
              <a:defRPr sz="1800">
                <a:solidFill>
                  <a:schemeClr val="dk1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7" type="subTitle"/>
          </p:nvPr>
        </p:nvSpPr>
        <p:spPr>
          <a:xfrm flipH="1">
            <a:off x="5613400" y="3802075"/>
            <a:ext cx="2667000" cy="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8" type="subTitle"/>
          </p:nvPr>
        </p:nvSpPr>
        <p:spPr>
          <a:xfrm flipH="1">
            <a:off x="5613288" y="3213450"/>
            <a:ext cx="2068500" cy="6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ig Shoulders Text Black"/>
              <a:buNone/>
              <a:defRPr sz="2300">
                <a:solidFill>
                  <a:schemeClr val="dk1"/>
                </a:solidFill>
                <a:latin typeface="Bigshot One"/>
                <a:ea typeface="Bigshot One"/>
                <a:cs typeface="Bigshot One"/>
                <a:sym typeface="Bigshot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g Shoulders Text Black"/>
              <a:buNone/>
              <a:defRPr sz="1800">
                <a:solidFill>
                  <a:schemeClr val="dk1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g Shoulders Text Black"/>
              <a:buNone/>
              <a:defRPr sz="1800">
                <a:solidFill>
                  <a:schemeClr val="dk1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g Shoulders Text Black"/>
              <a:buNone/>
              <a:defRPr sz="1800">
                <a:solidFill>
                  <a:schemeClr val="dk1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g Shoulders Text Black"/>
              <a:buNone/>
              <a:defRPr sz="1800">
                <a:solidFill>
                  <a:schemeClr val="dk1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g Shoulders Text Black"/>
              <a:buNone/>
              <a:defRPr sz="1800">
                <a:solidFill>
                  <a:schemeClr val="dk1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g Shoulders Text Black"/>
              <a:buNone/>
              <a:defRPr sz="1800">
                <a:solidFill>
                  <a:schemeClr val="dk1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g Shoulders Text Black"/>
              <a:buNone/>
              <a:defRPr sz="1800">
                <a:solidFill>
                  <a:schemeClr val="dk1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g Shoulders Text Black"/>
              <a:buNone/>
              <a:defRPr sz="1800">
                <a:solidFill>
                  <a:schemeClr val="dk1"/>
                </a:solidFill>
                <a:latin typeface="Big Shoulders Text Black"/>
                <a:ea typeface="Big Shoulders Text Black"/>
                <a:cs typeface="Big Shoulders Text Black"/>
                <a:sym typeface="Big Shoulders Text Black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hasCustomPrompt="1" idx="9" type="title"/>
          </p:nvPr>
        </p:nvSpPr>
        <p:spPr>
          <a:xfrm>
            <a:off x="891421" y="3265794"/>
            <a:ext cx="757200" cy="470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9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Overpass"/>
              <a:buNone/>
              <a:defRPr b="1" sz="2400">
                <a:latin typeface="Overpass"/>
                <a:ea typeface="Overpass"/>
                <a:cs typeface="Overpass"/>
                <a:sym typeface="Overpas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Overpass"/>
              <a:buNone/>
              <a:defRPr b="1" sz="2400">
                <a:latin typeface="Overpass"/>
                <a:ea typeface="Overpass"/>
                <a:cs typeface="Overpass"/>
                <a:sym typeface="Overpas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Overpass"/>
              <a:buNone/>
              <a:defRPr b="1" sz="2400">
                <a:latin typeface="Overpass"/>
                <a:ea typeface="Overpass"/>
                <a:cs typeface="Overpass"/>
                <a:sym typeface="Overpas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Overpass"/>
              <a:buNone/>
              <a:defRPr b="1" sz="2400">
                <a:latin typeface="Overpass"/>
                <a:ea typeface="Overpass"/>
                <a:cs typeface="Overpass"/>
                <a:sym typeface="Overpas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Overpass"/>
              <a:buNone/>
              <a:defRPr b="1" sz="2400">
                <a:latin typeface="Overpass"/>
                <a:ea typeface="Overpass"/>
                <a:cs typeface="Overpass"/>
                <a:sym typeface="Overpas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Overpass"/>
              <a:buNone/>
              <a:defRPr b="1" sz="2400">
                <a:latin typeface="Overpass"/>
                <a:ea typeface="Overpass"/>
                <a:cs typeface="Overpass"/>
                <a:sym typeface="Overpas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Overpass"/>
              <a:buNone/>
              <a:defRPr b="1" sz="2400">
                <a:latin typeface="Overpass"/>
                <a:ea typeface="Overpass"/>
                <a:cs typeface="Overpass"/>
                <a:sym typeface="Overpas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Overpass"/>
              <a:buNone/>
              <a:defRPr b="1" sz="2400"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hasCustomPrompt="1" idx="13" type="title"/>
          </p:nvPr>
        </p:nvSpPr>
        <p:spPr>
          <a:xfrm>
            <a:off x="4741802" y="1642080"/>
            <a:ext cx="757200" cy="470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9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Overpass"/>
              <a:buNone/>
              <a:defRPr b="1" sz="2400">
                <a:latin typeface="Overpass"/>
                <a:ea typeface="Overpass"/>
                <a:cs typeface="Overpass"/>
                <a:sym typeface="Overpas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Overpass"/>
              <a:buNone/>
              <a:defRPr b="1" sz="2400">
                <a:latin typeface="Overpass"/>
                <a:ea typeface="Overpass"/>
                <a:cs typeface="Overpass"/>
                <a:sym typeface="Overpas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Overpass"/>
              <a:buNone/>
              <a:defRPr b="1" sz="2400">
                <a:latin typeface="Overpass"/>
                <a:ea typeface="Overpass"/>
                <a:cs typeface="Overpass"/>
                <a:sym typeface="Overpas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Overpass"/>
              <a:buNone/>
              <a:defRPr b="1" sz="2400">
                <a:latin typeface="Overpass"/>
                <a:ea typeface="Overpass"/>
                <a:cs typeface="Overpass"/>
                <a:sym typeface="Overpas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Overpass"/>
              <a:buNone/>
              <a:defRPr b="1" sz="2400">
                <a:latin typeface="Overpass"/>
                <a:ea typeface="Overpass"/>
                <a:cs typeface="Overpass"/>
                <a:sym typeface="Overpas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Overpass"/>
              <a:buNone/>
              <a:defRPr b="1" sz="2400">
                <a:latin typeface="Overpass"/>
                <a:ea typeface="Overpass"/>
                <a:cs typeface="Overpass"/>
                <a:sym typeface="Overpas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Overpass"/>
              <a:buNone/>
              <a:defRPr b="1" sz="2400">
                <a:latin typeface="Overpass"/>
                <a:ea typeface="Overpass"/>
                <a:cs typeface="Overpass"/>
                <a:sym typeface="Overpas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Overpass"/>
              <a:buNone/>
              <a:defRPr b="1" sz="2400"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hasCustomPrompt="1" idx="14" type="title"/>
          </p:nvPr>
        </p:nvSpPr>
        <p:spPr>
          <a:xfrm>
            <a:off x="4741802" y="3265794"/>
            <a:ext cx="757200" cy="470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9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Overpass"/>
              <a:buNone/>
              <a:defRPr b="1" sz="2400">
                <a:latin typeface="Overpass"/>
                <a:ea typeface="Overpass"/>
                <a:cs typeface="Overpass"/>
                <a:sym typeface="Overpas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Overpass"/>
              <a:buNone/>
              <a:defRPr b="1" sz="2400">
                <a:latin typeface="Overpass"/>
                <a:ea typeface="Overpass"/>
                <a:cs typeface="Overpass"/>
                <a:sym typeface="Overpas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Overpass"/>
              <a:buNone/>
              <a:defRPr b="1" sz="2400">
                <a:latin typeface="Overpass"/>
                <a:ea typeface="Overpass"/>
                <a:cs typeface="Overpass"/>
                <a:sym typeface="Overpas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Overpass"/>
              <a:buNone/>
              <a:defRPr b="1" sz="2400">
                <a:latin typeface="Overpass"/>
                <a:ea typeface="Overpass"/>
                <a:cs typeface="Overpass"/>
                <a:sym typeface="Overpas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Overpass"/>
              <a:buNone/>
              <a:defRPr b="1" sz="2400">
                <a:latin typeface="Overpass"/>
                <a:ea typeface="Overpass"/>
                <a:cs typeface="Overpass"/>
                <a:sym typeface="Overpas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Overpass"/>
              <a:buNone/>
              <a:defRPr b="1" sz="2400">
                <a:latin typeface="Overpass"/>
                <a:ea typeface="Overpass"/>
                <a:cs typeface="Overpass"/>
                <a:sym typeface="Overpas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Overpass"/>
              <a:buNone/>
              <a:defRPr b="1" sz="2400">
                <a:latin typeface="Overpass"/>
                <a:ea typeface="Overpass"/>
                <a:cs typeface="Overpass"/>
                <a:sym typeface="Overpas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Overpass"/>
              <a:buNone/>
              <a:defRPr b="1" sz="2400"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idx="15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101" name="Google Shape;101;p13"/>
          <p:cNvCxnSpPr/>
          <p:nvPr/>
        </p:nvCxnSpPr>
        <p:spPr>
          <a:xfrm>
            <a:off x="3280474" y="4893038"/>
            <a:ext cx="6633900" cy="0"/>
          </a:xfrm>
          <a:prstGeom prst="straightConnector1">
            <a:avLst/>
          </a:prstGeom>
          <a:noFill/>
          <a:ln cap="flat" cmpd="sng" w="28575">
            <a:solidFill>
              <a:srgbClr val="30292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4"/>
          <p:cNvPicPr preferRelativeResize="0"/>
          <p:nvPr/>
        </p:nvPicPr>
        <p:blipFill rotWithShape="1">
          <a:blip r:embed="rId2">
            <a:alphaModFix/>
          </a:blip>
          <a:srcRect b="5804" l="4838" r="4892" t="638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4"/>
          <p:cNvCxnSpPr/>
          <p:nvPr/>
        </p:nvCxnSpPr>
        <p:spPr>
          <a:xfrm rot="10800000">
            <a:off x="-95435" y="250463"/>
            <a:ext cx="4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4"/>
          <p:cNvCxnSpPr/>
          <p:nvPr/>
        </p:nvCxnSpPr>
        <p:spPr>
          <a:xfrm rot="10800000">
            <a:off x="-95400" y="388892"/>
            <a:ext cx="124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4"/>
          <p:cNvSpPr txBox="1"/>
          <p:nvPr>
            <p:ph type="title"/>
          </p:nvPr>
        </p:nvSpPr>
        <p:spPr>
          <a:xfrm>
            <a:off x="1426675" y="1953622"/>
            <a:ext cx="25056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2" type="title"/>
          </p:nvPr>
        </p:nvSpPr>
        <p:spPr>
          <a:xfrm>
            <a:off x="5211701" y="1953622"/>
            <a:ext cx="25056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" type="subTitle"/>
          </p:nvPr>
        </p:nvSpPr>
        <p:spPr>
          <a:xfrm>
            <a:off x="4998950" y="2581475"/>
            <a:ext cx="29313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9" name="Google Shape;109;p14"/>
          <p:cNvSpPr txBox="1"/>
          <p:nvPr>
            <p:ph idx="3" type="subTitle"/>
          </p:nvPr>
        </p:nvSpPr>
        <p:spPr>
          <a:xfrm>
            <a:off x="1213900" y="2581475"/>
            <a:ext cx="29313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0" name="Google Shape;110;p14"/>
          <p:cNvSpPr txBox="1"/>
          <p:nvPr>
            <p:ph idx="4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111" name="Google Shape;111;p14"/>
          <p:cNvCxnSpPr/>
          <p:nvPr/>
        </p:nvCxnSpPr>
        <p:spPr>
          <a:xfrm>
            <a:off x="3280474" y="4893038"/>
            <a:ext cx="6633900" cy="0"/>
          </a:xfrm>
          <a:prstGeom prst="straightConnector1">
            <a:avLst/>
          </a:prstGeom>
          <a:noFill/>
          <a:ln cap="flat" cmpd="sng" w="28575">
            <a:solidFill>
              <a:srgbClr val="30292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5"/>
          <p:cNvPicPr preferRelativeResize="0"/>
          <p:nvPr/>
        </p:nvPicPr>
        <p:blipFill rotWithShape="1">
          <a:blip r:embed="rId2">
            <a:alphaModFix/>
          </a:blip>
          <a:srcRect b="5804" l="4838" r="4892" t="638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5"/>
          <p:cNvCxnSpPr/>
          <p:nvPr/>
        </p:nvCxnSpPr>
        <p:spPr>
          <a:xfrm rot="10800000">
            <a:off x="-95435" y="250463"/>
            <a:ext cx="4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5"/>
          <p:cNvCxnSpPr/>
          <p:nvPr/>
        </p:nvCxnSpPr>
        <p:spPr>
          <a:xfrm rot="10800000">
            <a:off x="-95400" y="388892"/>
            <a:ext cx="124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5"/>
          <p:cNvSpPr txBox="1"/>
          <p:nvPr>
            <p:ph type="title"/>
          </p:nvPr>
        </p:nvSpPr>
        <p:spPr>
          <a:xfrm>
            <a:off x="1764050" y="1452350"/>
            <a:ext cx="5616000" cy="14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1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" type="subTitle"/>
          </p:nvPr>
        </p:nvSpPr>
        <p:spPr>
          <a:xfrm>
            <a:off x="2135600" y="2890250"/>
            <a:ext cx="48729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8" name="Google Shape;118;p15"/>
          <p:cNvCxnSpPr/>
          <p:nvPr/>
        </p:nvCxnSpPr>
        <p:spPr>
          <a:xfrm>
            <a:off x="3280474" y="4893038"/>
            <a:ext cx="6633900" cy="0"/>
          </a:xfrm>
          <a:prstGeom prst="straightConnector1">
            <a:avLst/>
          </a:prstGeom>
          <a:noFill/>
          <a:ln cap="flat" cmpd="sng" w="28575">
            <a:solidFill>
              <a:srgbClr val="30292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6"/>
          <p:cNvPicPr preferRelativeResize="0"/>
          <p:nvPr/>
        </p:nvPicPr>
        <p:blipFill rotWithShape="1">
          <a:blip r:embed="rId2">
            <a:alphaModFix/>
          </a:blip>
          <a:srcRect b="5804" l="4838" r="4892" t="638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16"/>
          <p:cNvCxnSpPr/>
          <p:nvPr/>
        </p:nvCxnSpPr>
        <p:spPr>
          <a:xfrm rot="10800000">
            <a:off x="-95435" y="250463"/>
            <a:ext cx="4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 rot="10800000">
            <a:off x="-95400" y="388892"/>
            <a:ext cx="124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6"/>
          <p:cNvSpPr txBox="1"/>
          <p:nvPr>
            <p:ph type="title"/>
          </p:nvPr>
        </p:nvSpPr>
        <p:spPr>
          <a:xfrm>
            <a:off x="713100" y="3115663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4" name="Google Shape;124;p16"/>
          <p:cNvSpPr txBox="1"/>
          <p:nvPr>
            <p:ph idx="1" type="subTitle"/>
          </p:nvPr>
        </p:nvSpPr>
        <p:spPr>
          <a:xfrm>
            <a:off x="713100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25" name="Google Shape;125;p16"/>
          <p:cNvCxnSpPr/>
          <p:nvPr/>
        </p:nvCxnSpPr>
        <p:spPr>
          <a:xfrm>
            <a:off x="3280474" y="4893038"/>
            <a:ext cx="6633900" cy="0"/>
          </a:xfrm>
          <a:prstGeom prst="straightConnector1">
            <a:avLst/>
          </a:prstGeom>
          <a:noFill/>
          <a:ln cap="flat" cmpd="sng" w="28575">
            <a:solidFill>
              <a:srgbClr val="30292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7"/>
          <p:cNvPicPr preferRelativeResize="0"/>
          <p:nvPr/>
        </p:nvPicPr>
        <p:blipFill rotWithShape="1">
          <a:blip r:embed="rId2">
            <a:alphaModFix/>
          </a:blip>
          <a:srcRect b="5804" l="4838" r="4892" t="638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7"/>
          <p:cNvCxnSpPr/>
          <p:nvPr/>
        </p:nvCxnSpPr>
        <p:spPr>
          <a:xfrm rot="10800000">
            <a:off x="-95435" y="250463"/>
            <a:ext cx="4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 rot="10800000">
            <a:off x="-95400" y="388892"/>
            <a:ext cx="124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17"/>
          <p:cNvSpPr txBox="1"/>
          <p:nvPr>
            <p:ph type="title"/>
          </p:nvPr>
        </p:nvSpPr>
        <p:spPr>
          <a:xfrm>
            <a:off x="713100" y="1153250"/>
            <a:ext cx="3765900" cy="21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" type="subTitle"/>
          </p:nvPr>
        </p:nvSpPr>
        <p:spPr>
          <a:xfrm>
            <a:off x="4326850" y="3599400"/>
            <a:ext cx="40971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2" name="Google Shape;132;p17"/>
          <p:cNvCxnSpPr/>
          <p:nvPr/>
        </p:nvCxnSpPr>
        <p:spPr>
          <a:xfrm>
            <a:off x="3280474" y="4893038"/>
            <a:ext cx="6633900" cy="0"/>
          </a:xfrm>
          <a:prstGeom prst="straightConnector1">
            <a:avLst/>
          </a:prstGeom>
          <a:noFill/>
          <a:ln cap="flat" cmpd="sng" w="28575">
            <a:solidFill>
              <a:srgbClr val="30292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8"/>
          <p:cNvPicPr preferRelativeResize="0"/>
          <p:nvPr/>
        </p:nvPicPr>
        <p:blipFill rotWithShape="1">
          <a:blip r:embed="rId2">
            <a:alphaModFix/>
          </a:blip>
          <a:srcRect b="5804" l="4838" r="4892" t="638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18"/>
          <p:cNvCxnSpPr/>
          <p:nvPr/>
        </p:nvCxnSpPr>
        <p:spPr>
          <a:xfrm rot="10800000">
            <a:off x="-95435" y="250463"/>
            <a:ext cx="4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 rot="10800000">
            <a:off x="-95400" y="388892"/>
            <a:ext cx="124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18"/>
          <p:cNvSpPr txBox="1"/>
          <p:nvPr>
            <p:ph type="title"/>
          </p:nvPr>
        </p:nvSpPr>
        <p:spPr>
          <a:xfrm>
            <a:off x="720000" y="1369188"/>
            <a:ext cx="26469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" type="subTitle"/>
          </p:nvPr>
        </p:nvSpPr>
        <p:spPr>
          <a:xfrm>
            <a:off x="720000" y="2544063"/>
            <a:ext cx="26469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9" name="Google Shape;139;p18"/>
          <p:cNvCxnSpPr/>
          <p:nvPr/>
        </p:nvCxnSpPr>
        <p:spPr>
          <a:xfrm>
            <a:off x="3280474" y="4893038"/>
            <a:ext cx="6633900" cy="0"/>
          </a:xfrm>
          <a:prstGeom prst="straightConnector1">
            <a:avLst/>
          </a:prstGeom>
          <a:noFill/>
          <a:ln cap="flat" cmpd="sng" w="28575">
            <a:solidFill>
              <a:srgbClr val="30292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9"/>
          <p:cNvPicPr preferRelativeResize="0"/>
          <p:nvPr/>
        </p:nvPicPr>
        <p:blipFill rotWithShape="1">
          <a:blip r:embed="rId2">
            <a:alphaModFix/>
          </a:blip>
          <a:srcRect b="5804" l="4838" r="4892" t="638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19"/>
          <p:cNvCxnSpPr/>
          <p:nvPr/>
        </p:nvCxnSpPr>
        <p:spPr>
          <a:xfrm rot="10800000">
            <a:off x="-95435" y="250463"/>
            <a:ext cx="4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 rot="10800000">
            <a:off x="-95400" y="388892"/>
            <a:ext cx="124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726800" y="1218450"/>
            <a:ext cx="7704000" cy="3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5" name="Google Shape;145;p19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146" name="Google Shape;146;p19"/>
          <p:cNvCxnSpPr/>
          <p:nvPr/>
        </p:nvCxnSpPr>
        <p:spPr>
          <a:xfrm>
            <a:off x="3280474" y="4893038"/>
            <a:ext cx="6633900" cy="0"/>
          </a:xfrm>
          <a:prstGeom prst="straightConnector1">
            <a:avLst/>
          </a:prstGeom>
          <a:noFill/>
          <a:ln cap="flat" cmpd="sng" w="28575">
            <a:solidFill>
              <a:srgbClr val="30292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0"/>
          <p:cNvPicPr preferRelativeResize="0"/>
          <p:nvPr/>
        </p:nvPicPr>
        <p:blipFill rotWithShape="1">
          <a:blip r:embed="rId2">
            <a:alphaModFix/>
          </a:blip>
          <a:srcRect b="5804" l="4838" r="4892" t="638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20"/>
          <p:cNvCxnSpPr/>
          <p:nvPr/>
        </p:nvCxnSpPr>
        <p:spPr>
          <a:xfrm rot="10800000">
            <a:off x="-95435" y="250463"/>
            <a:ext cx="4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0"/>
          <p:cNvCxnSpPr/>
          <p:nvPr/>
        </p:nvCxnSpPr>
        <p:spPr>
          <a:xfrm rot="10800000">
            <a:off x="-95400" y="388892"/>
            <a:ext cx="124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0"/>
          <p:cNvSpPr txBox="1"/>
          <p:nvPr>
            <p:ph type="title"/>
          </p:nvPr>
        </p:nvSpPr>
        <p:spPr>
          <a:xfrm>
            <a:off x="937700" y="2279238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2" name="Google Shape;152;p20"/>
          <p:cNvSpPr txBox="1"/>
          <p:nvPr>
            <p:ph idx="1" type="subTitle"/>
          </p:nvPr>
        </p:nvSpPr>
        <p:spPr>
          <a:xfrm>
            <a:off x="937700" y="2978213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2" type="title"/>
          </p:nvPr>
        </p:nvSpPr>
        <p:spPr>
          <a:xfrm>
            <a:off x="3484420" y="2279238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4" name="Google Shape;154;p20"/>
          <p:cNvSpPr txBox="1"/>
          <p:nvPr>
            <p:ph idx="3" type="subTitle"/>
          </p:nvPr>
        </p:nvSpPr>
        <p:spPr>
          <a:xfrm>
            <a:off x="3484420" y="2978213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0"/>
          <p:cNvSpPr txBox="1"/>
          <p:nvPr>
            <p:ph idx="4" type="title"/>
          </p:nvPr>
        </p:nvSpPr>
        <p:spPr>
          <a:xfrm>
            <a:off x="6031147" y="2279238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6" name="Google Shape;156;p20"/>
          <p:cNvSpPr txBox="1"/>
          <p:nvPr>
            <p:ph idx="5" type="subTitle"/>
          </p:nvPr>
        </p:nvSpPr>
        <p:spPr>
          <a:xfrm>
            <a:off x="6031147" y="2978213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0"/>
          <p:cNvSpPr txBox="1"/>
          <p:nvPr>
            <p:ph idx="6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158" name="Google Shape;158;p20"/>
          <p:cNvCxnSpPr/>
          <p:nvPr/>
        </p:nvCxnSpPr>
        <p:spPr>
          <a:xfrm>
            <a:off x="3280474" y="4893038"/>
            <a:ext cx="6633900" cy="0"/>
          </a:xfrm>
          <a:prstGeom prst="straightConnector1">
            <a:avLst/>
          </a:prstGeom>
          <a:noFill/>
          <a:ln cap="flat" cmpd="sng" w="28575">
            <a:solidFill>
              <a:srgbClr val="30292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5804" l="4838" r="4892" t="638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21;p3"/>
          <p:cNvCxnSpPr/>
          <p:nvPr/>
        </p:nvCxnSpPr>
        <p:spPr>
          <a:xfrm rot="10800000">
            <a:off x="-95435" y="250463"/>
            <a:ext cx="4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rot="10800000">
            <a:off x="-95400" y="388892"/>
            <a:ext cx="124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3"/>
          <p:cNvSpPr txBox="1"/>
          <p:nvPr>
            <p:ph type="title"/>
          </p:nvPr>
        </p:nvSpPr>
        <p:spPr>
          <a:xfrm>
            <a:off x="4023825" y="2165813"/>
            <a:ext cx="4404300" cy="12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2" type="title"/>
          </p:nvPr>
        </p:nvSpPr>
        <p:spPr>
          <a:xfrm>
            <a:off x="4968525" y="987538"/>
            <a:ext cx="251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4023825" y="3627963"/>
            <a:ext cx="44043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6" name="Google Shape;26;p3"/>
          <p:cNvCxnSpPr/>
          <p:nvPr/>
        </p:nvCxnSpPr>
        <p:spPr>
          <a:xfrm>
            <a:off x="3280474" y="4893038"/>
            <a:ext cx="6633900" cy="0"/>
          </a:xfrm>
          <a:prstGeom prst="straightConnector1">
            <a:avLst/>
          </a:prstGeom>
          <a:noFill/>
          <a:ln cap="flat" cmpd="sng" w="28575">
            <a:solidFill>
              <a:srgbClr val="30292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1"/>
          <p:cNvPicPr preferRelativeResize="0"/>
          <p:nvPr/>
        </p:nvPicPr>
        <p:blipFill rotWithShape="1">
          <a:blip r:embed="rId2">
            <a:alphaModFix/>
          </a:blip>
          <a:srcRect b="5804" l="4838" r="4892" t="638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1"/>
          <p:cNvCxnSpPr/>
          <p:nvPr/>
        </p:nvCxnSpPr>
        <p:spPr>
          <a:xfrm rot="10800000">
            <a:off x="-95435" y="250463"/>
            <a:ext cx="4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1"/>
          <p:cNvCxnSpPr/>
          <p:nvPr/>
        </p:nvCxnSpPr>
        <p:spPr>
          <a:xfrm rot="10800000">
            <a:off x="-95400" y="388892"/>
            <a:ext cx="124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1"/>
          <p:cNvSpPr txBox="1"/>
          <p:nvPr>
            <p:ph type="title"/>
          </p:nvPr>
        </p:nvSpPr>
        <p:spPr>
          <a:xfrm>
            <a:off x="1630950" y="1337750"/>
            <a:ext cx="588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4" name="Google Shape;164;p21"/>
          <p:cNvSpPr txBox="1"/>
          <p:nvPr>
            <p:ph idx="1" type="subTitle"/>
          </p:nvPr>
        </p:nvSpPr>
        <p:spPr>
          <a:xfrm>
            <a:off x="1630950" y="1799600"/>
            <a:ext cx="58821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2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6" name="Google Shape;166;p21"/>
          <p:cNvSpPr txBox="1"/>
          <p:nvPr>
            <p:ph idx="3" type="title"/>
          </p:nvPr>
        </p:nvSpPr>
        <p:spPr>
          <a:xfrm>
            <a:off x="1630950" y="2309300"/>
            <a:ext cx="588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7" name="Google Shape;167;p21"/>
          <p:cNvSpPr txBox="1"/>
          <p:nvPr>
            <p:ph idx="4" type="subTitle"/>
          </p:nvPr>
        </p:nvSpPr>
        <p:spPr>
          <a:xfrm>
            <a:off x="1630950" y="2771150"/>
            <a:ext cx="58821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1"/>
          <p:cNvSpPr txBox="1"/>
          <p:nvPr>
            <p:ph idx="5" type="title"/>
          </p:nvPr>
        </p:nvSpPr>
        <p:spPr>
          <a:xfrm>
            <a:off x="1630950" y="3280850"/>
            <a:ext cx="588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9" name="Google Shape;169;p21"/>
          <p:cNvSpPr txBox="1"/>
          <p:nvPr>
            <p:ph idx="6" type="subTitle"/>
          </p:nvPr>
        </p:nvSpPr>
        <p:spPr>
          <a:xfrm>
            <a:off x="1630950" y="3742700"/>
            <a:ext cx="58821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0" name="Google Shape;170;p21"/>
          <p:cNvCxnSpPr/>
          <p:nvPr/>
        </p:nvCxnSpPr>
        <p:spPr>
          <a:xfrm>
            <a:off x="3280474" y="4893038"/>
            <a:ext cx="6633900" cy="0"/>
          </a:xfrm>
          <a:prstGeom prst="straightConnector1">
            <a:avLst/>
          </a:prstGeom>
          <a:noFill/>
          <a:ln cap="flat" cmpd="sng" w="28575">
            <a:solidFill>
              <a:srgbClr val="30292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2"/>
          <p:cNvPicPr preferRelativeResize="0"/>
          <p:nvPr/>
        </p:nvPicPr>
        <p:blipFill rotWithShape="1">
          <a:blip r:embed="rId2">
            <a:alphaModFix/>
          </a:blip>
          <a:srcRect b="5804" l="4838" r="4892" t="638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2"/>
          <p:cNvCxnSpPr/>
          <p:nvPr/>
        </p:nvCxnSpPr>
        <p:spPr>
          <a:xfrm rot="10800000">
            <a:off x="-95435" y="250463"/>
            <a:ext cx="4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2"/>
          <p:cNvCxnSpPr/>
          <p:nvPr/>
        </p:nvCxnSpPr>
        <p:spPr>
          <a:xfrm rot="10800000">
            <a:off x="-95400" y="388892"/>
            <a:ext cx="124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2"/>
          <p:cNvSpPr txBox="1"/>
          <p:nvPr>
            <p:ph type="title"/>
          </p:nvPr>
        </p:nvSpPr>
        <p:spPr>
          <a:xfrm>
            <a:off x="1212412" y="1465850"/>
            <a:ext cx="2881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6" name="Google Shape;176;p22"/>
          <p:cNvSpPr txBox="1"/>
          <p:nvPr>
            <p:ph idx="1" type="subTitle"/>
          </p:nvPr>
        </p:nvSpPr>
        <p:spPr>
          <a:xfrm>
            <a:off x="1212412" y="2052375"/>
            <a:ext cx="28815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2" type="title"/>
          </p:nvPr>
        </p:nvSpPr>
        <p:spPr>
          <a:xfrm>
            <a:off x="5050088" y="1465850"/>
            <a:ext cx="2881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8" name="Google Shape;178;p22"/>
          <p:cNvSpPr txBox="1"/>
          <p:nvPr>
            <p:ph idx="3" type="subTitle"/>
          </p:nvPr>
        </p:nvSpPr>
        <p:spPr>
          <a:xfrm>
            <a:off x="5050082" y="2052375"/>
            <a:ext cx="28815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2"/>
          <p:cNvSpPr txBox="1"/>
          <p:nvPr>
            <p:ph idx="4" type="title"/>
          </p:nvPr>
        </p:nvSpPr>
        <p:spPr>
          <a:xfrm>
            <a:off x="1212412" y="3051650"/>
            <a:ext cx="2881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0" name="Google Shape;180;p22"/>
          <p:cNvSpPr txBox="1"/>
          <p:nvPr>
            <p:ph idx="5" type="subTitle"/>
          </p:nvPr>
        </p:nvSpPr>
        <p:spPr>
          <a:xfrm>
            <a:off x="1212412" y="3638175"/>
            <a:ext cx="28815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2"/>
          <p:cNvSpPr txBox="1"/>
          <p:nvPr>
            <p:ph idx="6" type="title"/>
          </p:nvPr>
        </p:nvSpPr>
        <p:spPr>
          <a:xfrm>
            <a:off x="5050088" y="3051650"/>
            <a:ext cx="2881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2" name="Google Shape;182;p22"/>
          <p:cNvSpPr txBox="1"/>
          <p:nvPr>
            <p:ph idx="7" type="subTitle"/>
          </p:nvPr>
        </p:nvSpPr>
        <p:spPr>
          <a:xfrm>
            <a:off x="5050082" y="3638175"/>
            <a:ext cx="28815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2"/>
          <p:cNvSpPr txBox="1"/>
          <p:nvPr>
            <p:ph idx="8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184" name="Google Shape;184;p22"/>
          <p:cNvCxnSpPr/>
          <p:nvPr/>
        </p:nvCxnSpPr>
        <p:spPr>
          <a:xfrm>
            <a:off x="3280474" y="4893038"/>
            <a:ext cx="6633900" cy="0"/>
          </a:xfrm>
          <a:prstGeom prst="straightConnector1">
            <a:avLst/>
          </a:prstGeom>
          <a:noFill/>
          <a:ln cap="flat" cmpd="sng" w="28575">
            <a:solidFill>
              <a:srgbClr val="30292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3"/>
          <p:cNvPicPr preferRelativeResize="0"/>
          <p:nvPr/>
        </p:nvPicPr>
        <p:blipFill rotWithShape="1">
          <a:blip r:embed="rId2">
            <a:alphaModFix/>
          </a:blip>
          <a:srcRect b="5804" l="4838" r="4892" t="638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23"/>
          <p:cNvCxnSpPr/>
          <p:nvPr/>
        </p:nvCxnSpPr>
        <p:spPr>
          <a:xfrm rot="10800000">
            <a:off x="-95435" y="250463"/>
            <a:ext cx="4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3"/>
          <p:cNvCxnSpPr/>
          <p:nvPr/>
        </p:nvCxnSpPr>
        <p:spPr>
          <a:xfrm rot="10800000">
            <a:off x="-95400" y="388892"/>
            <a:ext cx="124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3"/>
          <p:cNvSpPr txBox="1"/>
          <p:nvPr>
            <p:ph type="title"/>
          </p:nvPr>
        </p:nvSpPr>
        <p:spPr>
          <a:xfrm>
            <a:off x="1101175" y="1260672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0" name="Google Shape;190;p23"/>
          <p:cNvSpPr txBox="1"/>
          <p:nvPr>
            <p:ph idx="1" type="subTitle"/>
          </p:nvPr>
        </p:nvSpPr>
        <p:spPr>
          <a:xfrm>
            <a:off x="1101175" y="2238202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3"/>
          <p:cNvSpPr txBox="1"/>
          <p:nvPr>
            <p:ph idx="2" type="title"/>
          </p:nvPr>
        </p:nvSpPr>
        <p:spPr>
          <a:xfrm>
            <a:off x="3578948" y="1260672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2" name="Google Shape;192;p23"/>
          <p:cNvSpPr txBox="1"/>
          <p:nvPr>
            <p:ph idx="3" type="subTitle"/>
          </p:nvPr>
        </p:nvSpPr>
        <p:spPr>
          <a:xfrm>
            <a:off x="3539848" y="2238202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3"/>
          <p:cNvSpPr txBox="1"/>
          <p:nvPr>
            <p:ph idx="4" type="title"/>
          </p:nvPr>
        </p:nvSpPr>
        <p:spPr>
          <a:xfrm>
            <a:off x="1101175" y="3103616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4" name="Google Shape;194;p23"/>
          <p:cNvSpPr txBox="1"/>
          <p:nvPr>
            <p:ph idx="5" type="subTitle"/>
          </p:nvPr>
        </p:nvSpPr>
        <p:spPr>
          <a:xfrm>
            <a:off x="1101175" y="410715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3"/>
          <p:cNvSpPr txBox="1"/>
          <p:nvPr>
            <p:ph idx="6" type="title"/>
          </p:nvPr>
        </p:nvSpPr>
        <p:spPr>
          <a:xfrm>
            <a:off x="3578948" y="3103616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6" name="Google Shape;196;p23"/>
          <p:cNvSpPr txBox="1"/>
          <p:nvPr>
            <p:ph idx="7" type="subTitle"/>
          </p:nvPr>
        </p:nvSpPr>
        <p:spPr>
          <a:xfrm>
            <a:off x="3578998" y="410715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3"/>
          <p:cNvSpPr txBox="1"/>
          <p:nvPr>
            <p:ph idx="8" type="title"/>
          </p:nvPr>
        </p:nvSpPr>
        <p:spPr>
          <a:xfrm>
            <a:off x="6056727" y="1260672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8" name="Google Shape;198;p23"/>
          <p:cNvSpPr txBox="1"/>
          <p:nvPr>
            <p:ph idx="9" type="subTitle"/>
          </p:nvPr>
        </p:nvSpPr>
        <p:spPr>
          <a:xfrm>
            <a:off x="6056727" y="2238202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3"/>
          <p:cNvSpPr txBox="1"/>
          <p:nvPr>
            <p:ph idx="13" type="title"/>
          </p:nvPr>
        </p:nvSpPr>
        <p:spPr>
          <a:xfrm>
            <a:off x="6056727" y="3103616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0" name="Google Shape;200;p23"/>
          <p:cNvSpPr txBox="1"/>
          <p:nvPr>
            <p:ph idx="14" type="subTitle"/>
          </p:nvPr>
        </p:nvSpPr>
        <p:spPr>
          <a:xfrm>
            <a:off x="6056827" y="410715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3"/>
          <p:cNvSpPr txBox="1"/>
          <p:nvPr>
            <p:ph idx="15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202" name="Google Shape;202;p23"/>
          <p:cNvCxnSpPr/>
          <p:nvPr/>
        </p:nvCxnSpPr>
        <p:spPr>
          <a:xfrm>
            <a:off x="3280474" y="4893038"/>
            <a:ext cx="6633900" cy="0"/>
          </a:xfrm>
          <a:prstGeom prst="straightConnector1">
            <a:avLst/>
          </a:prstGeom>
          <a:noFill/>
          <a:ln cap="flat" cmpd="sng" w="28575">
            <a:solidFill>
              <a:srgbClr val="30292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4"/>
          <p:cNvPicPr preferRelativeResize="0"/>
          <p:nvPr/>
        </p:nvPicPr>
        <p:blipFill rotWithShape="1">
          <a:blip r:embed="rId2">
            <a:alphaModFix/>
          </a:blip>
          <a:srcRect b="5804" l="4838" r="4892" t="638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24"/>
          <p:cNvCxnSpPr/>
          <p:nvPr/>
        </p:nvCxnSpPr>
        <p:spPr>
          <a:xfrm rot="10800000">
            <a:off x="-95435" y="250463"/>
            <a:ext cx="4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4"/>
          <p:cNvCxnSpPr/>
          <p:nvPr/>
        </p:nvCxnSpPr>
        <p:spPr>
          <a:xfrm rot="10800000">
            <a:off x="-95400" y="388892"/>
            <a:ext cx="124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24"/>
          <p:cNvSpPr txBox="1"/>
          <p:nvPr>
            <p:ph hasCustomPrompt="1" type="title"/>
          </p:nvPr>
        </p:nvSpPr>
        <p:spPr>
          <a:xfrm>
            <a:off x="820525" y="1602298"/>
            <a:ext cx="20940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8" name="Google Shape;208;p24"/>
          <p:cNvSpPr txBox="1"/>
          <p:nvPr>
            <p:ph idx="1" type="subTitle"/>
          </p:nvPr>
        </p:nvSpPr>
        <p:spPr>
          <a:xfrm>
            <a:off x="713125" y="2981050"/>
            <a:ext cx="2308800" cy="13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4"/>
          <p:cNvSpPr txBox="1"/>
          <p:nvPr>
            <p:ph hasCustomPrompt="1" idx="2" type="title"/>
          </p:nvPr>
        </p:nvSpPr>
        <p:spPr>
          <a:xfrm>
            <a:off x="3525000" y="1602298"/>
            <a:ext cx="20940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0" name="Google Shape;210;p24"/>
          <p:cNvSpPr txBox="1"/>
          <p:nvPr>
            <p:ph idx="3" type="subTitle"/>
          </p:nvPr>
        </p:nvSpPr>
        <p:spPr>
          <a:xfrm>
            <a:off x="3417588" y="2981050"/>
            <a:ext cx="2308800" cy="13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4"/>
          <p:cNvSpPr txBox="1"/>
          <p:nvPr>
            <p:ph hasCustomPrompt="1" idx="4" type="title"/>
          </p:nvPr>
        </p:nvSpPr>
        <p:spPr>
          <a:xfrm>
            <a:off x="6229475" y="1602298"/>
            <a:ext cx="20940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2" name="Google Shape;212;p24"/>
          <p:cNvSpPr txBox="1"/>
          <p:nvPr>
            <p:ph idx="5" type="subTitle"/>
          </p:nvPr>
        </p:nvSpPr>
        <p:spPr>
          <a:xfrm>
            <a:off x="6122050" y="2981050"/>
            <a:ext cx="2308800" cy="13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4"/>
          <p:cNvSpPr txBox="1"/>
          <p:nvPr>
            <p:ph idx="6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214" name="Google Shape;214;p24"/>
          <p:cNvCxnSpPr/>
          <p:nvPr/>
        </p:nvCxnSpPr>
        <p:spPr>
          <a:xfrm>
            <a:off x="3280474" y="4893038"/>
            <a:ext cx="6633900" cy="0"/>
          </a:xfrm>
          <a:prstGeom prst="straightConnector1">
            <a:avLst/>
          </a:prstGeom>
          <a:noFill/>
          <a:ln cap="flat" cmpd="sng" w="28575">
            <a:solidFill>
              <a:srgbClr val="30292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ONE_COLUMN_TEXT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5"/>
          <p:cNvPicPr preferRelativeResize="0"/>
          <p:nvPr/>
        </p:nvPicPr>
        <p:blipFill rotWithShape="1">
          <a:blip r:embed="rId2">
            <a:alphaModFix/>
          </a:blip>
          <a:srcRect b="5804" l="4838" r="4892" t="638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Google Shape;217;p25"/>
          <p:cNvCxnSpPr/>
          <p:nvPr/>
        </p:nvCxnSpPr>
        <p:spPr>
          <a:xfrm rot="10800000">
            <a:off x="-95435" y="250463"/>
            <a:ext cx="4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5"/>
          <p:cNvCxnSpPr/>
          <p:nvPr/>
        </p:nvCxnSpPr>
        <p:spPr>
          <a:xfrm rot="10800000">
            <a:off x="-95400" y="388892"/>
            <a:ext cx="124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25"/>
          <p:cNvSpPr txBox="1"/>
          <p:nvPr>
            <p:ph type="title"/>
          </p:nvPr>
        </p:nvSpPr>
        <p:spPr>
          <a:xfrm flipH="1">
            <a:off x="4706100" y="1271175"/>
            <a:ext cx="37248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0" name="Google Shape;220;p25"/>
          <p:cNvSpPr txBox="1"/>
          <p:nvPr>
            <p:ph idx="1" type="subTitle"/>
          </p:nvPr>
        </p:nvSpPr>
        <p:spPr>
          <a:xfrm>
            <a:off x="4706100" y="2086650"/>
            <a:ext cx="3724800" cy="17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21" name="Google Shape;221;p25"/>
          <p:cNvCxnSpPr/>
          <p:nvPr/>
        </p:nvCxnSpPr>
        <p:spPr>
          <a:xfrm>
            <a:off x="3280474" y="4893038"/>
            <a:ext cx="6633900" cy="0"/>
          </a:xfrm>
          <a:prstGeom prst="straightConnector1">
            <a:avLst/>
          </a:prstGeom>
          <a:noFill/>
          <a:ln cap="flat" cmpd="sng" w="28575">
            <a:solidFill>
              <a:srgbClr val="30292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6"/>
          <p:cNvPicPr preferRelativeResize="0"/>
          <p:nvPr/>
        </p:nvPicPr>
        <p:blipFill rotWithShape="1">
          <a:blip r:embed="rId2">
            <a:alphaModFix/>
          </a:blip>
          <a:srcRect b="5804" l="4838" r="4892" t="638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26"/>
          <p:cNvCxnSpPr/>
          <p:nvPr/>
        </p:nvCxnSpPr>
        <p:spPr>
          <a:xfrm rot="10800000">
            <a:off x="-95435" y="250463"/>
            <a:ext cx="4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6"/>
          <p:cNvCxnSpPr/>
          <p:nvPr/>
        </p:nvCxnSpPr>
        <p:spPr>
          <a:xfrm rot="10800000">
            <a:off x="-95400" y="388892"/>
            <a:ext cx="124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26"/>
          <p:cNvSpPr txBox="1"/>
          <p:nvPr/>
        </p:nvSpPr>
        <p:spPr>
          <a:xfrm>
            <a:off x="4386850" y="3683637"/>
            <a:ext cx="37728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CREDITS: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including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infographics &amp;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6"/>
          <p:cNvSpPr txBox="1"/>
          <p:nvPr>
            <p:ph type="title"/>
          </p:nvPr>
        </p:nvSpPr>
        <p:spPr>
          <a:xfrm>
            <a:off x="4125850" y="787148"/>
            <a:ext cx="4294800" cy="11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8" name="Google Shape;228;p26"/>
          <p:cNvSpPr txBox="1"/>
          <p:nvPr>
            <p:ph idx="1" type="subTitle"/>
          </p:nvPr>
        </p:nvSpPr>
        <p:spPr>
          <a:xfrm>
            <a:off x="4555897" y="1995607"/>
            <a:ext cx="3434700" cy="14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29" name="Google Shape;229;p26"/>
          <p:cNvCxnSpPr/>
          <p:nvPr/>
        </p:nvCxnSpPr>
        <p:spPr>
          <a:xfrm>
            <a:off x="3280474" y="4893038"/>
            <a:ext cx="6633900" cy="0"/>
          </a:xfrm>
          <a:prstGeom prst="straightConnector1">
            <a:avLst/>
          </a:prstGeom>
          <a:noFill/>
          <a:ln cap="flat" cmpd="sng" w="28575">
            <a:solidFill>
              <a:srgbClr val="30292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7"/>
          <p:cNvPicPr preferRelativeResize="0"/>
          <p:nvPr/>
        </p:nvPicPr>
        <p:blipFill rotWithShape="1">
          <a:blip r:embed="rId2">
            <a:alphaModFix/>
          </a:blip>
          <a:srcRect b="5804" l="4838" r="4892" t="638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p27"/>
          <p:cNvCxnSpPr/>
          <p:nvPr/>
        </p:nvCxnSpPr>
        <p:spPr>
          <a:xfrm rot="10800000">
            <a:off x="-95435" y="250463"/>
            <a:ext cx="4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7"/>
          <p:cNvCxnSpPr/>
          <p:nvPr/>
        </p:nvCxnSpPr>
        <p:spPr>
          <a:xfrm rot="10800000">
            <a:off x="-95400" y="388892"/>
            <a:ext cx="124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7"/>
          <p:cNvCxnSpPr/>
          <p:nvPr/>
        </p:nvCxnSpPr>
        <p:spPr>
          <a:xfrm>
            <a:off x="3280474" y="4893038"/>
            <a:ext cx="6633900" cy="0"/>
          </a:xfrm>
          <a:prstGeom prst="straightConnector1">
            <a:avLst/>
          </a:prstGeom>
          <a:noFill/>
          <a:ln cap="flat" cmpd="sng" w="28575">
            <a:solidFill>
              <a:srgbClr val="30292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b="5804" l="4838" r="4892" t="638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Google Shape;29;p4"/>
          <p:cNvCxnSpPr/>
          <p:nvPr/>
        </p:nvCxnSpPr>
        <p:spPr>
          <a:xfrm rot="10800000">
            <a:off x="-95435" y="250463"/>
            <a:ext cx="4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Google Shape;30;p4"/>
          <p:cNvCxnSpPr/>
          <p:nvPr/>
        </p:nvCxnSpPr>
        <p:spPr>
          <a:xfrm rot="10800000">
            <a:off x="-95400" y="388892"/>
            <a:ext cx="124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cxnSp>
        <p:nvCxnSpPr>
          <p:cNvPr id="32" name="Google Shape;32;p4"/>
          <p:cNvCxnSpPr/>
          <p:nvPr/>
        </p:nvCxnSpPr>
        <p:spPr>
          <a:xfrm>
            <a:off x="3280474" y="4893038"/>
            <a:ext cx="6633900" cy="0"/>
          </a:xfrm>
          <a:prstGeom prst="straightConnector1">
            <a:avLst/>
          </a:prstGeom>
          <a:noFill/>
          <a:ln cap="flat" cmpd="sng" w="28575">
            <a:solidFill>
              <a:srgbClr val="30292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" name="Google Shape;33;p4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"/>
          <p:cNvPicPr preferRelativeResize="0"/>
          <p:nvPr/>
        </p:nvPicPr>
        <p:blipFill rotWithShape="1">
          <a:blip r:embed="rId2">
            <a:alphaModFix/>
          </a:blip>
          <a:srcRect b="5804" l="4838" r="4892" t="638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p5"/>
          <p:cNvCxnSpPr/>
          <p:nvPr/>
        </p:nvCxnSpPr>
        <p:spPr>
          <a:xfrm rot="10800000">
            <a:off x="-95435" y="250463"/>
            <a:ext cx="4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rot="10800000">
            <a:off x="-95400" y="388892"/>
            <a:ext cx="124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5"/>
          <p:cNvSpPr txBox="1"/>
          <p:nvPr>
            <p:ph type="title"/>
          </p:nvPr>
        </p:nvSpPr>
        <p:spPr>
          <a:xfrm>
            <a:off x="716675" y="1659450"/>
            <a:ext cx="2333100" cy="6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title"/>
          </p:nvPr>
        </p:nvSpPr>
        <p:spPr>
          <a:xfrm>
            <a:off x="6094350" y="1659450"/>
            <a:ext cx="2333100" cy="6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6094350" y="2529491"/>
            <a:ext cx="2333100" cy="12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" name="Google Shape;41;p5"/>
          <p:cNvSpPr txBox="1"/>
          <p:nvPr>
            <p:ph idx="3" type="subTitle"/>
          </p:nvPr>
        </p:nvSpPr>
        <p:spPr>
          <a:xfrm>
            <a:off x="716675" y="2529491"/>
            <a:ext cx="2333100" cy="12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" name="Google Shape;42;p5"/>
          <p:cNvSpPr txBox="1"/>
          <p:nvPr>
            <p:ph idx="4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43" name="Google Shape;43;p5"/>
          <p:cNvCxnSpPr/>
          <p:nvPr/>
        </p:nvCxnSpPr>
        <p:spPr>
          <a:xfrm>
            <a:off x="3280474" y="4893038"/>
            <a:ext cx="6633900" cy="0"/>
          </a:xfrm>
          <a:prstGeom prst="straightConnector1">
            <a:avLst/>
          </a:prstGeom>
          <a:noFill/>
          <a:ln cap="flat" cmpd="sng" w="28575">
            <a:solidFill>
              <a:srgbClr val="30292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6"/>
          <p:cNvPicPr preferRelativeResize="0"/>
          <p:nvPr/>
        </p:nvPicPr>
        <p:blipFill rotWithShape="1">
          <a:blip r:embed="rId2">
            <a:alphaModFix/>
          </a:blip>
          <a:srcRect b="5804" l="4838" r="4892" t="638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" name="Google Shape;46;p6"/>
          <p:cNvCxnSpPr/>
          <p:nvPr/>
        </p:nvCxnSpPr>
        <p:spPr>
          <a:xfrm rot="10800000">
            <a:off x="-95435" y="250463"/>
            <a:ext cx="4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6"/>
          <p:cNvCxnSpPr/>
          <p:nvPr/>
        </p:nvCxnSpPr>
        <p:spPr>
          <a:xfrm rot="10800000">
            <a:off x="-95400" y="388892"/>
            <a:ext cx="124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Google Shape;48;p6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49" name="Google Shape;49;p6"/>
          <p:cNvCxnSpPr/>
          <p:nvPr/>
        </p:nvCxnSpPr>
        <p:spPr>
          <a:xfrm>
            <a:off x="3280474" y="4893038"/>
            <a:ext cx="6633900" cy="0"/>
          </a:xfrm>
          <a:prstGeom prst="straightConnector1">
            <a:avLst/>
          </a:prstGeom>
          <a:noFill/>
          <a:ln cap="flat" cmpd="sng" w="28575">
            <a:solidFill>
              <a:srgbClr val="30292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7"/>
          <p:cNvPicPr preferRelativeResize="0"/>
          <p:nvPr/>
        </p:nvPicPr>
        <p:blipFill rotWithShape="1">
          <a:blip r:embed="rId2">
            <a:alphaModFix/>
          </a:blip>
          <a:srcRect b="5804" l="4838" r="4892" t="638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" name="Google Shape;52;p7"/>
          <p:cNvCxnSpPr/>
          <p:nvPr/>
        </p:nvCxnSpPr>
        <p:spPr>
          <a:xfrm rot="10800000">
            <a:off x="-95435" y="250463"/>
            <a:ext cx="4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7"/>
          <p:cNvCxnSpPr/>
          <p:nvPr/>
        </p:nvCxnSpPr>
        <p:spPr>
          <a:xfrm rot="10800000">
            <a:off x="-95400" y="388892"/>
            <a:ext cx="124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720000" y="1670525"/>
            <a:ext cx="4294800" cy="26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6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type="title"/>
          </p:nvPr>
        </p:nvSpPr>
        <p:spPr>
          <a:xfrm>
            <a:off x="720000" y="779525"/>
            <a:ext cx="42948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56" name="Google Shape;56;p7"/>
          <p:cNvCxnSpPr/>
          <p:nvPr/>
        </p:nvCxnSpPr>
        <p:spPr>
          <a:xfrm>
            <a:off x="3280474" y="4893038"/>
            <a:ext cx="6633900" cy="0"/>
          </a:xfrm>
          <a:prstGeom prst="straightConnector1">
            <a:avLst/>
          </a:prstGeom>
          <a:noFill/>
          <a:ln cap="flat" cmpd="sng" w="28575">
            <a:solidFill>
              <a:srgbClr val="30292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8"/>
          <p:cNvPicPr preferRelativeResize="0"/>
          <p:nvPr/>
        </p:nvPicPr>
        <p:blipFill rotWithShape="1">
          <a:blip r:embed="rId2">
            <a:alphaModFix/>
          </a:blip>
          <a:srcRect b="5804" l="4838" r="4892" t="638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8"/>
          <p:cNvCxnSpPr/>
          <p:nvPr/>
        </p:nvCxnSpPr>
        <p:spPr>
          <a:xfrm rot="10800000">
            <a:off x="-95435" y="250463"/>
            <a:ext cx="4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8"/>
          <p:cNvCxnSpPr/>
          <p:nvPr/>
        </p:nvCxnSpPr>
        <p:spPr>
          <a:xfrm rot="10800000">
            <a:off x="-95400" y="388892"/>
            <a:ext cx="124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8"/>
          <p:cNvSpPr txBox="1"/>
          <p:nvPr>
            <p:ph type="title"/>
          </p:nvPr>
        </p:nvSpPr>
        <p:spPr>
          <a:xfrm>
            <a:off x="1740475" y="1307100"/>
            <a:ext cx="5663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62" name="Google Shape;62;p8"/>
          <p:cNvCxnSpPr/>
          <p:nvPr/>
        </p:nvCxnSpPr>
        <p:spPr>
          <a:xfrm>
            <a:off x="3280474" y="4893038"/>
            <a:ext cx="6633900" cy="0"/>
          </a:xfrm>
          <a:prstGeom prst="straightConnector1">
            <a:avLst/>
          </a:prstGeom>
          <a:noFill/>
          <a:ln cap="flat" cmpd="sng" w="28575">
            <a:solidFill>
              <a:srgbClr val="30292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9"/>
          <p:cNvPicPr preferRelativeResize="0"/>
          <p:nvPr/>
        </p:nvPicPr>
        <p:blipFill rotWithShape="1">
          <a:blip r:embed="rId2">
            <a:alphaModFix/>
          </a:blip>
          <a:srcRect b="5804" l="4838" r="4892" t="638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9"/>
          <p:cNvCxnSpPr/>
          <p:nvPr/>
        </p:nvCxnSpPr>
        <p:spPr>
          <a:xfrm rot="10800000">
            <a:off x="-95435" y="250463"/>
            <a:ext cx="4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9"/>
          <p:cNvCxnSpPr/>
          <p:nvPr/>
        </p:nvCxnSpPr>
        <p:spPr>
          <a:xfrm rot="10800000">
            <a:off x="-95400" y="388892"/>
            <a:ext cx="124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9"/>
          <p:cNvSpPr txBox="1"/>
          <p:nvPr>
            <p:ph type="title"/>
          </p:nvPr>
        </p:nvSpPr>
        <p:spPr>
          <a:xfrm>
            <a:off x="752850" y="1240200"/>
            <a:ext cx="4581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713088" y="2342650"/>
            <a:ext cx="46611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9" name="Google Shape;69;p9"/>
          <p:cNvCxnSpPr/>
          <p:nvPr/>
        </p:nvCxnSpPr>
        <p:spPr>
          <a:xfrm>
            <a:off x="3280474" y="4893038"/>
            <a:ext cx="6633900" cy="0"/>
          </a:xfrm>
          <a:prstGeom prst="straightConnector1">
            <a:avLst/>
          </a:prstGeom>
          <a:noFill/>
          <a:ln cap="flat" cmpd="sng" w="28575">
            <a:solidFill>
              <a:srgbClr val="30292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0"/>
          <p:cNvPicPr preferRelativeResize="0"/>
          <p:nvPr/>
        </p:nvPicPr>
        <p:blipFill rotWithShape="1">
          <a:blip r:embed="rId2">
            <a:alphaModFix/>
          </a:blip>
          <a:srcRect b="5804" l="4838" r="4892" t="638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0"/>
          <p:cNvCxnSpPr/>
          <p:nvPr/>
        </p:nvCxnSpPr>
        <p:spPr>
          <a:xfrm rot="10800000">
            <a:off x="-95435" y="250463"/>
            <a:ext cx="4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0"/>
          <p:cNvCxnSpPr/>
          <p:nvPr/>
        </p:nvCxnSpPr>
        <p:spPr>
          <a:xfrm rot="10800000">
            <a:off x="-95400" y="388892"/>
            <a:ext cx="124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0"/>
          <p:cNvSpPr txBox="1"/>
          <p:nvPr>
            <p:ph type="title"/>
          </p:nvPr>
        </p:nvSpPr>
        <p:spPr>
          <a:xfrm>
            <a:off x="3778800" y="1172425"/>
            <a:ext cx="4652100" cy="10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75" name="Google Shape;75;p10"/>
          <p:cNvCxnSpPr/>
          <p:nvPr/>
        </p:nvCxnSpPr>
        <p:spPr>
          <a:xfrm>
            <a:off x="3280474" y="4893038"/>
            <a:ext cx="6633900" cy="0"/>
          </a:xfrm>
          <a:prstGeom prst="straightConnector1">
            <a:avLst/>
          </a:prstGeom>
          <a:noFill/>
          <a:ln cap="flat" cmpd="sng" w="28575">
            <a:solidFill>
              <a:srgbClr val="30292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AD1D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gshot One"/>
              <a:buNone/>
              <a:defRPr sz="3500">
                <a:solidFill>
                  <a:schemeClr val="dk1"/>
                </a:solidFill>
                <a:latin typeface="Bigshot One"/>
                <a:ea typeface="Bigshot One"/>
                <a:cs typeface="Bigshot One"/>
                <a:sym typeface="Bigsho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libri"/>
              <a:buChar char="■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oTZhy2xEbtA" TargetMode="Externa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ctrTitle"/>
          </p:nvPr>
        </p:nvSpPr>
        <p:spPr>
          <a:xfrm>
            <a:off x="908500" y="1518900"/>
            <a:ext cx="5665500" cy="16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Contact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Clock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8"/>
          <p:cNvSpPr txBox="1"/>
          <p:nvPr>
            <p:ph idx="1" type="subTitle"/>
          </p:nvPr>
        </p:nvSpPr>
        <p:spPr>
          <a:xfrm>
            <a:off x="613950" y="3432425"/>
            <a:ext cx="7916100" cy="7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Emily Arango, Francis Dator, Gerald De Vera, Tiffany Green, Adrian Manrique</a:t>
            </a:r>
            <a:endParaRPr/>
          </a:p>
        </p:txBody>
      </p:sp>
      <p:sp>
        <p:nvSpPr>
          <p:cNvPr id="241" name="Google Shape;241;p28"/>
          <p:cNvSpPr/>
          <p:nvPr/>
        </p:nvSpPr>
        <p:spPr>
          <a:xfrm>
            <a:off x="6900099" y="1398949"/>
            <a:ext cx="831368" cy="210931"/>
          </a:xfrm>
          <a:custGeom>
            <a:rect b="b" l="l" r="r" t="t"/>
            <a:pathLst>
              <a:path extrusionOk="0" h="9153" w="37644">
                <a:moveTo>
                  <a:pt x="5335" y="1"/>
                </a:moveTo>
                <a:cubicBezTo>
                  <a:pt x="4473" y="1"/>
                  <a:pt x="3786" y="732"/>
                  <a:pt x="3786" y="1637"/>
                </a:cubicBezTo>
                <a:cubicBezTo>
                  <a:pt x="3786" y="2793"/>
                  <a:pt x="4669" y="3743"/>
                  <a:pt x="5772" y="3743"/>
                </a:cubicBezTo>
                <a:lnTo>
                  <a:pt x="13036" y="3743"/>
                </a:lnTo>
                <a:cubicBezTo>
                  <a:pt x="13308" y="3743"/>
                  <a:pt x="13526" y="3993"/>
                  <a:pt x="13526" y="4298"/>
                </a:cubicBezTo>
                <a:cubicBezTo>
                  <a:pt x="13526" y="4833"/>
                  <a:pt x="13145" y="5258"/>
                  <a:pt x="12676" y="5258"/>
                </a:cubicBezTo>
                <a:lnTo>
                  <a:pt x="1910" y="5258"/>
                </a:lnTo>
                <a:cubicBezTo>
                  <a:pt x="852" y="5258"/>
                  <a:pt x="1" y="6164"/>
                  <a:pt x="1" y="7287"/>
                </a:cubicBezTo>
                <a:cubicBezTo>
                  <a:pt x="1" y="8312"/>
                  <a:pt x="786" y="9153"/>
                  <a:pt x="1768" y="9153"/>
                </a:cubicBezTo>
                <a:lnTo>
                  <a:pt x="20682" y="9153"/>
                </a:lnTo>
                <a:cubicBezTo>
                  <a:pt x="20933" y="9153"/>
                  <a:pt x="21130" y="8945"/>
                  <a:pt x="21130" y="8695"/>
                </a:cubicBezTo>
                <a:cubicBezTo>
                  <a:pt x="21130" y="8443"/>
                  <a:pt x="20933" y="8237"/>
                  <a:pt x="20682" y="8237"/>
                </a:cubicBezTo>
                <a:lnTo>
                  <a:pt x="1768" y="8237"/>
                </a:lnTo>
                <a:cubicBezTo>
                  <a:pt x="1299" y="8237"/>
                  <a:pt x="917" y="7811"/>
                  <a:pt x="917" y="7287"/>
                </a:cubicBezTo>
                <a:cubicBezTo>
                  <a:pt x="917" y="6666"/>
                  <a:pt x="1365" y="6175"/>
                  <a:pt x="1910" y="6175"/>
                </a:cubicBezTo>
                <a:lnTo>
                  <a:pt x="12676" y="6175"/>
                </a:lnTo>
                <a:cubicBezTo>
                  <a:pt x="13647" y="6175"/>
                  <a:pt x="14443" y="5335"/>
                  <a:pt x="14443" y="4298"/>
                </a:cubicBezTo>
                <a:cubicBezTo>
                  <a:pt x="14443" y="3491"/>
                  <a:pt x="13810" y="2826"/>
                  <a:pt x="13036" y="2826"/>
                </a:cubicBezTo>
                <a:lnTo>
                  <a:pt x="5772" y="2826"/>
                </a:lnTo>
                <a:cubicBezTo>
                  <a:pt x="5171" y="2826"/>
                  <a:pt x="4691" y="2291"/>
                  <a:pt x="4691" y="1637"/>
                </a:cubicBezTo>
                <a:cubicBezTo>
                  <a:pt x="4691" y="1234"/>
                  <a:pt x="4975" y="907"/>
                  <a:pt x="5335" y="907"/>
                </a:cubicBezTo>
                <a:lnTo>
                  <a:pt x="27445" y="907"/>
                </a:lnTo>
                <a:cubicBezTo>
                  <a:pt x="27794" y="907"/>
                  <a:pt x="28077" y="1234"/>
                  <a:pt x="28077" y="1637"/>
                </a:cubicBezTo>
                <a:cubicBezTo>
                  <a:pt x="28077" y="2291"/>
                  <a:pt x="27597" y="2826"/>
                  <a:pt x="27008" y="2826"/>
                </a:cubicBezTo>
                <a:lnTo>
                  <a:pt x="20573" y="2826"/>
                </a:lnTo>
                <a:cubicBezTo>
                  <a:pt x="19657" y="2826"/>
                  <a:pt x="18915" y="3612"/>
                  <a:pt x="18915" y="4572"/>
                </a:cubicBezTo>
                <a:cubicBezTo>
                  <a:pt x="18915" y="5280"/>
                  <a:pt x="19460" y="5859"/>
                  <a:pt x="20137" y="5859"/>
                </a:cubicBezTo>
                <a:lnTo>
                  <a:pt x="37186" y="5859"/>
                </a:lnTo>
                <a:cubicBezTo>
                  <a:pt x="37436" y="5859"/>
                  <a:pt x="37644" y="5651"/>
                  <a:pt x="37644" y="5400"/>
                </a:cubicBezTo>
                <a:cubicBezTo>
                  <a:pt x="37644" y="5149"/>
                  <a:pt x="37436" y="4942"/>
                  <a:pt x="37186" y="4942"/>
                </a:cubicBezTo>
                <a:lnTo>
                  <a:pt x="20137" y="4942"/>
                </a:lnTo>
                <a:cubicBezTo>
                  <a:pt x="19962" y="4942"/>
                  <a:pt x="19821" y="4778"/>
                  <a:pt x="19821" y="4572"/>
                </a:cubicBezTo>
                <a:cubicBezTo>
                  <a:pt x="19821" y="4113"/>
                  <a:pt x="20158" y="3743"/>
                  <a:pt x="20573" y="3743"/>
                </a:cubicBezTo>
                <a:lnTo>
                  <a:pt x="27008" y="3743"/>
                </a:lnTo>
                <a:cubicBezTo>
                  <a:pt x="28099" y="3743"/>
                  <a:pt x="28994" y="2793"/>
                  <a:pt x="28994" y="1637"/>
                </a:cubicBezTo>
                <a:cubicBezTo>
                  <a:pt x="28994" y="732"/>
                  <a:pt x="28296" y="1"/>
                  <a:pt x="274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8"/>
          <p:cNvSpPr/>
          <p:nvPr/>
        </p:nvSpPr>
        <p:spPr>
          <a:xfrm>
            <a:off x="7992918" y="1833063"/>
            <a:ext cx="600602" cy="214457"/>
          </a:xfrm>
          <a:custGeom>
            <a:rect b="b" l="l" r="r" t="t"/>
            <a:pathLst>
              <a:path extrusionOk="0" h="9306" w="27195">
                <a:moveTo>
                  <a:pt x="5913" y="0"/>
                </a:moveTo>
                <a:cubicBezTo>
                  <a:pt x="4931" y="0"/>
                  <a:pt x="4135" y="753"/>
                  <a:pt x="4135" y="1670"/>
                </a:cubicBezTo>
                <a:lnTo>
                  <a:pt x="4135" y="1942"/>
                </a:lnTo>
                <a:cubicBezTo>
                  <a:pt x="4135" y="2913"/>
                  <a:pt x="4986" y="3709"/>
                  <a:pt x="6033" y="3709"/>
                </a:cubicBezTo>
                <a:lnTo>
                  <a:pt x="7833" y="3709"/>
                </a:lnTo>
                <a:cubicBezTo>
                  <a:pt x="8378" y="3709"/>
                  <a:pt x="8814" y="4102"/>
                  <a:pt x="8814" y="4571"/>
                </a:cubicBezTo>
                <a:cubicBezTo>
                  <a:pt x="8814" y="5149"/>
                  <a:pt x="8291" y="5618"/>
                  <a:pt x="7636" y="5618"/>
                </a:cubicBezTo>
                <a:lnTo>
                  <a:pt x="1976" y="5618"/>
                </a:lnTo>
                <a:cubicBezTo>
                  <a:pt x="885" y="5618"/>
                  <a:pt x="1" y="6447"/>
                  <a:pt x="1" y="7461"/>
                </a:cubicBezTo>
                <a:cubicBezTo>
                  <a:pt x="1" y="8476"/>
                  <a:pt x="885" y="9305"/>
                  <a:pt x="1976" y="9305"/>
                </a:cubicBezTo>
                <a:lnTo>
                  <a:pt x="24816" y="9305"/>
                </a:lnTo>
                <a:cubicBezTo>
                  <a:pt x="26125" y="9305"/>
                  <a:pt x="27194" y="8312"/>
                  <a:pt x="27194" y="7102"/>
                </a:cubicBezTo>
                <a:cubicBezTo>
                  <a:pt x="27194" y="5902"/>
                  <a:pt x="26158" y="4942"/>
                  <a:pt x="24882" y="4942"/>
                </a:cubicBezTo>
                <a:lnTo>
                  <a:pt x="19177" y="4942"/>
                </a:lnTo>
                <a:cubicBezTo>
                  <a:pt x="18926" y="4942"/>
                  <a:pt x="18718" y="5149"/>
                  <a:pt x="18718" y="5400"/>
                </a:cubicBezTo>
                <a:cubicBezTo>
                  <a:pt x="18718" y="5651"/>
                  <a:pt x="18926" y="5847"/>
                  <a:pt x="19177" y="5847"/>
                </a:cubicBezTo>
                <a:lnTo>
                  <a:pt x="24882" y="5847"/>
                </a:lnTo>
                <a:cubicBezTo>
                  <a:pt x="25645" y="5847"/>
                  <a:pt x="26278" y="6414"/>
                  <a:pt x="26278" y="7102"/>
                </a:cubicBezTo>
                <a:cubicBezTo>
                  <a:pt x="26278" y="7810"/>
                  <a:pt x="25624" y="8399"/>
                  <a:pt x="24816" y="8399"/>
                </a:cubicBezTo>
                <a:lnTo>
                  <a:pt x="1976" y="8399"/>
                </a:lnTo>
                <a:cubicBezTo>
                  <a:pt x="1387" y="8399"/>
                  <a:pt x="907" y="7974"/>
                  <a:pt x="907" y="7461"/>
                </a:cubicBezTo>
                <a:cubicBezTo>
                  <a:pt x="907" y="6949"/>
                  <a:pt x="1387" y="6535"/>
                  <a:pt x="1976" y="6535"/>
                </a:cubicBezTo>
                <a:lnTo>
                  <a:pt x="7636" y="6535"/>
                </a:lnTo>
                <a:cubicBezTo>
                  <a:pt x="8792" y="6535"/>
                  <a:pt x="9731" y="5651"/>
                  <a:pt x="9731" y="4571"/>
                </a:cubicBezTo>
                <a:cubicBezTo>
                  <a:pt x="9731" y="3600"/>
                  <a:pt x="8880" y="2804"/>
                  <a:pt x="7833" y="2804"/>
                </a:cubicBezTo>
                <a:lnTo>
                  <a:pt x="6033" y="2804"/>
                </a:lnTo>
                <a:cubicBezTo>
                  <a:pt x="5488" y="2804"/>
                  <a:pt x="5052" y="2411"/>
                  <a:pt x="5052" y="1942"/>
                </a:cubicBezTo>
                <a:lnTo>
                  <a:pt x="5052" y="1670"/>
                </a:lnTo>
                <a:cubicBezTo>
                  <a:pt x="5052" y="1255"/>
                  <a:pt x="5433" y="917"/>
                  <a:pt x="5913" y="917"/>
                </a:cubicBezTo>
                <a:lnTo>
                  <a:pt x="19537" y="917"/>
                </a:lnTo>
                <a:cubicBezTo>
                  <a:pt x="19787" y="917"/>
                  <a:pt x="19995" y="710"/>
                  <a:pt x="19995" y="459"/>
                </a:cubicBezTo>
                <a:cubicBezTo>
                  <a:pt x="19995" y="208"/>
                  <a:pt x="19787" y="0"/>
                  <a:pt x="195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8"/>
          <p:cNvSpPr/>
          <p:nvPr/>
        </p:nvSpPr>
        <p:spPr>
          <a:xfrm>
            <a:off x="7052056" y="2592255"/>
            <a:ext cx="752105" cy="261699"/>
          </a:xfrm>
          <a:custGeom>
            <a:rect b="b" l="l" r="r" t="t"/>
            <a:pathLst>
              <a:path extrusionOk="0" h="11356" w="34055">
                <a:moveTo>
                  <a:pt x="2880" y="0"/>
                </a:moveTo>
                <a:cubicBezTo>
                  <a:pt x="1288" y="0"/>
                  <a:pt x="1" y="1178"/>
                  <a:pt x="1" y="2640"/>
                </a:cubicBezTo>
                <a:cubicBezTo>
                  <a:pt x="1" y="4058"/>
                  <a:pt x="1256" y="5214"/>
                  <a:pt x="2805" y="5214"/>
                </a:cubicBezTo>
                <a:lnTo>
                  <a:pt x="9992" y="5214"/>
                </a:lnTo>
                <a:cubicBezTo>
                  <a:pt x="10244" y="5214"/>
                  <a:pt x="10450" y="5008"/>
                  <a:pt x="10450" y="4756"/>
                </a:cubicBezTo>
                <a:cubicBezTo>
                  <a:pt x="10450" y="4506"/>
                  <a:pt x="10244" y="4298"/>
                  <a:pt x="9992" y="4298"/>
                </a:cubicBezTo>
                <a:lnTo>
                  <a:pt x="2805" y="4298"/>
                </a:lnTo>
                <a:cubicBezTo>
                  <a:pt x="1757" y="4298"/>
                  <a:pt x="917" y="3556"/>
                  <a:pt x="917" y="2640"/>
                </a:cubicBezTo>
                <a:cubicBezTo>
                  <a:pt x="917" y="1692"/>
                  <a:pt x="1790" y="906"/>
                  <a:pt x="2880" y="906"/>
                </a:cubicBezTo>
                <a:lnTo>
                  <a:pt x="31677" y="906"/>
                </a:lnTo>
                <a:cubicBezTo>
                  <a:pt x="32484" y="906"/>
                  <a:pt x="33138" y="1484"/>
                  <a:pt x="33138" y="2182"/>
                </a:cubicBezTo>
                <a:cubicBezTo>
                  <a:pt x="33138" y="2891"/>
                  <a:pt x="32484" y="3459"/>
                  <a:pt x="31677" y="3459"/>
                </a:cubicBezTo>
                <a:lnTo>
                  <a:pt x="24543" y="3459"/>
                </a:lnTo>
                <a:cubicBezTo>
                  <a:pt x="23147" y="3459"/>
                  <a:pt x="22024" y="4494"/>
                  <a:pt x="22024" y="5782"/>
                </a:cubicBezTo>
                <a:cubicBezTo>
                  <a:pt x="22024" y="6938"/>
                  <a:pt x="23038" y="7876"/>
                  <a:pt x="24293" y="7876"/>
                </a:cubicBezTo>
                <a:lnTo>
                  <a:pt x="26562" y="7876"/>
                </a:lnTo>
                <a:cubicBezTo>
                  <a:pt x="27314" y="7876"/>
                  <a:pt x="27925" y="8411"/>
                  <a:pt x="27925" y="9054"/>
                </a:cubicBezTo>
                <a:lnTo>
                  <a:pt x="27925" y="9403"/>
                </a:lnTo>
                <a:cubicBezTo>
                  <a:pt x="27925" y="9981"/>
                  <a:pt x="27379" y="10450"/>
                  <a:pt x="26714" y="10450"/>
                </a:cubicBezTo>
                <a:lnTo>
                  <a:pt x="9534" y="10450"/>
                </a:lnTo>
                <a:cubicBezTo>
                  <a:pt x="9284" y="10450"/>
                  <a:pt x="9076" y="10646"/>
                  <a:pt x="9076" y="10898"/>
                </a:cubicBezTo>
                <a:cubicBezTo>
                  <a:pt x="9076" y="11148"/>
                  <a:pt x="9284" y="11356"/>
                  <a:pt x="9534" y="11356"/>
                </a:cubicBezTo>
                <a:lnTo>
                  <a:pt x="26714" y="11356"/>
                </a:lnTo>
                <a:cubicBezTo>
                  <a:pt x="27881" y="11356"/>
                  <a:pt x="28830" y="10483"/>
                  <a:pt x="28830" y="9403"/>
                </a:cubicBezTo>
                <a:lnTo>
                  <a:pt x="28830" y="9054"/>
                </a:lnTo>
                <a:cubicBezTo>
                  <a:pt x="28830" y="7898"/>
                  <a:pt x="27815" y="6960"/>
                  <a:pt x="26562" y="6960"/>
                </a:cubicBezTo>
                <a:lnTo>
                  <a:pt x="24293" y="6960"/>
                </a:lnTo>
                <a:cubicBezTo>
                  <a:pt x="23540" y="6960"/>
                  <a:pt x="22929" y="6436"/>
                  <a:pt x="22929" y="5782"/>
                </a:cubicBezTo>
                <a:cubicBezTo>
                  <a:pt x="22929" y="5008"/>
                  <a:pt x="23660" y="4375"/>
                  <a:pt x="24543" y="4375"/>
                </a:cubicBezTo>
                <a:lnTo>
                  <a:pt x="31677" y="4375"/>
                </a:lnTo>
                <a:cubicBezTo>
                  <a:pt x="32986" y="4375"/>
                  <a:pt x="34055" y="3393"/>
                  <a:pt x="34055" y="2182"/>
                </a:cubicBezTo>
                <a:cubicBezTo>
                  <a:pt x="34055" y="982"/>
                  <a:pt x="32986" y="0"/>
                  <a:pt x="316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8"/>
          <p:cNvSpPr/>
          <p:nvPr/>
        </p:nvSpPr>
        <p:spPr>
          <a:xfrm>
            <a:off x="8474106" y="1552426"/>
            <a:ext cx="54900" cy="57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8"/>
          <p:cNvSpPr/>
          <p:nvPr/>
        </p:nvSpPr>
        <p:spPr>
          <a:xfrm>
            <a:off x="7585919" y="2303538"/>
            <a:ext cx="66300" cy="693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7766533" y="2426219"/>
            <a:ext cx="37500" cy="39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8"/>
          <p:cNvSpPr txBox="1"/>
          <p:nvPr>
            <p:ph idx="1" type="subTitle"/>
          </p:nvPr>
        </p:nvSpPr>
        <p:spPr>
          <a:xfrm>
            <a:off x="4068300" y="2983750"/>
            <a:ext cx="1007400" cy="6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481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"/>
          <p:cNvSpPr txBox="1"/>
          <p:nvPr>
            <p:ph type="title"/>
          </p:nvPr>
        </p:nvSpPr>
        <p:spPr>
          <a:xfrm>
            <a:off x="3227425" y="898463"/>
            <a:ext cx="2022000" cy="8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Calibri"/>
                <a:ea typeface="Calibri"/>
                <a:cs typeface="Calibri"/>
                <a:sym typeface="Calibri"/>
              </a:rPr>
              <a:t>Problems</a:t>
            </a:r>
            <a:endParaRPr b="1" sz="3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7"/>
          <p:cNvSpPr txBox="1"/>
          <p:nvPr>
            <p:ph idx="1" type="subTitle"/>
          </p:nvPr>
        </p:nvSpPr>
        <p:spPr>
          <a:xfrm>
            <a:off x="3091850" y="1914797"/>
            <a:ext cx="4112100" cy="19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Time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Unfinished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Unexpected Errors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Inaccuracy in implemented API’s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Unfamiliarity with API’s to be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Lack of API access for features</a:t>
            </a:r>
            <a:endParaRPr/>
          </a:p>
        </p:txBody>
      </p:sp>
      <p:sp>
        <p:nvSpPr>
          <p:cNvPr id="354" name="Google Shape;354;p37"/>
          <p:cNvSpPr/>
          <p:nvPr/>
        </p:nvSpPr>
        <p:spPr>
          <a:xfrm>
            <a:off x="562412" y="1204072"/>
            <a:ext cx="783183" cy="212578"/>
          </a:xfrm>
          <a:custGeom>
            <a:rect b="b" l="l" r="r" t="t"/>
            <a:pathLst>
              <a:path extrusionOk="0" h="9153" w="37644">
                <a:moveTo>
                  <a:pt x="5335" y="1"/>
                </a:moveTo>
                <a:cubicBezTo>
                  <a:pt x="4473" y="1"/>
                  <a:pt x="3786" y="732"/>
                  <a:pt x="3786" y="1637"/>
                </a:cubicBezTo>
                <a:cubicBezTo>
                  <a:pt x="3786" y="2793"/>
                  <a:pt x="4669" y="3743"/>
                  <a:pt x="5772" y="3743"/>
                </a:cubicBezTo>
                <a:lnTo>
                  <a:pt x="13036" y="3743"/>
                </a:lnTo>
                <a:cubicBezTo>
                  <a:pt x="13308" y="3743"/>
                  <a:pt x="13526" y="3993"/>
                  <a:pt x="13526" y="4298"/>
                </a:cubicBezTo>
                <a:cubicBezTo>
                  <a:pt x="13526" y="4833"/>
                  <a:pt x="13145" y="5258"/>
                  <a:pt x="12676" y="5258"/>
                </a:cubicBezTo>
                <a:lnTo>
                  <a:pt x="1910" y="5258"/>
                </a:lnTo>
                <a:cubicBezTo>
                  <a:pt x="852" y="5258"/>
                  <a:pt x="1" y="6164"/>
                  <a:pt x="1" y="7287"/>
                </a:cubicBezTo>
                <a:cubicBezTo>
                  <a:pt x="1" y="8312"/>
                  <a:pt x="786" y="9153"/>
                  <a:pt x="1768" y="9153"/>
                </a:cubicBezTo>
                <a:lnTo>
                  <a:pt x="20682" y="9153"/>
                </a:lnTo>
                <a:cubicBezTo>
                  <a:pt x="20933" y="9153"/>
                  <a:pt x="21130" y="8945"/>
                  <a:pt x="21130" y="8695"/>
                </a:cubicBezTo>
                <a:cubicBezTo>
                  <a:pt x="21130" y="8443"/>
                  <a:pt x="20933" y="8237"/>
                  <a:pt x="20682" y="8237"/>
                </a:cubicBezTo>
                <a:lnTo>
                  <a:pt x="1768" y="8237"/>
                </a:lnTo>
                <a:cubicBezTo>
                  <a:pt x="1299" y="8237"/>
                  <a:pt x="917" y="7811"/>
                  <a:pt x="917" y="7287"/>
                </a:cubicBezTo>
                <a:cubicBezTo>
                  <a:pt x="917" y="6666"/>
                  <a:pt x="1365" y="6175"/>
                  <a:pt x="1910" y="6175"/>
                </a:cubicBezTo>
                <a:lnTo>
                  <a:pt x="12676" y="6175"/>
                </a:lnTo>
                <a:cubicBezTo>
                  <a:pt x="13647" y="6175"/>
                  <a:pt x="14443" y="5335"/>
                  <a:pt x="14443" y="4298"/>
                </a:cubicBezTo>
                <a:cubicBezTo>
                  <a:pt x="14443" y="3491"/>
                  <a:pt x="13810" y="2826"/>
                  <a:pt x="13036" y="2826"/>
                </a:cubicBezTo>
                <a:lnTo>
                  <a:pt x="5772" y="2826"/>
                </a:lnTo>
                <a:cubicBezTo>
                  <a:pt x="5171" y="2826"/>
                  <a:pt x="4691" y="2291"/>
                  <a:pt x="4691" y="1637"/>
                </a:cubicBezTo>
                <a:cubicBezTo>
                  <a:pt x="4691" y="1234"/>
                  <a:pt x="4975" y="907"/>
                  <a:pt x="5335" y="907"/>
                </a:cubicBezTo>
                <a:lnTo>
                  <a:pt x="27445" y="907"/>
                </a:lnTo>
                <a:cubicBezTo>
                  <a:pt x="27794" y="907"/>
                  <a:pt x="28077" y="1234"/>
                  <a:pt x="28077" y="1637"/>
                </a:cubicBezTo>
                <a:cubicBezTo>
                  <a:pt x="28077" y="2291"/>
                  <a:pt x="27597" y="2826"/>
                  <a:pt x="27008" y="2826"/>
                </a:cubicBezTo>
                <a:lnTo>
                  <a:pt x="20573" y="2826"/>
                </a:lnTo>
                <a:cubicBezTo>
                  <a:pt x="19657" y="2826"/>
                  <a:pt x="18915" y="3612"/>
                  <a:pt x="18915" y="4572"/>
                </a:cubicBezTo>
                <a:cubicBezTo>
                  <a:pt x="18915" y="5280"/>
                  <a:pt x="19460" y="5859"/>
                  <a:pt x="20137" y="5859"/>
                </a:cubicBezTo>
                <a:lnTo>
                  <a:pt x="37186" y="5859"/>
                </a:lnTo>
                <a:cubicBezTo>
                  <a:pt x="37436" y="5859"/>
                  <a:pt x="37644" y="5651"/>
                  <a:pt x="37644" y="5400"/>
                </a:cubicBezTo>
                <a:cubicBezTo>
                  <a:pt x="37644" y="5149"/>
                  <a:pt x="37436" y="4942"/>
                  <a:pt x="37186" y="4942"/>
                </a:cubicBezTo>
                <a:lnTo>
                  <a:pt x="20137" y="4942"/>
                </a:lnTo>
                <a:cubicBezTo>
                  <a:pt x="19962" y="4942"/>
                  <a:pt x="19821" y="4778"/>
                  <a:pt x="19821" y="4572"/>
                </a:cubicBezTo>
                <a:cubicBezTo>
                  <a:pt x="19821" y="4113"/>
                  <a:pt x="20158" y="3743"/>
                  <a:pt x="20573" y="3743"/>
                </a:cubicBezTo>
                <a:lnTo>
                  <a:pt x="27008" y="3743"/>
                </a:lnTo>
                <a:cubicBezTo>
                  <a:pt x="28099" y="3743"/>
                  <a:pt x="28994" y="2793"/>
                  <a:pt x="28994" y="1637"/>
                </a:cubicBezTo>
                <a:cubicBezTo>
                  <a:pt x="28994" y="732"/>
                  <a:pt x="28296" y="1"/>
                  <a:pt x="274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7"/>
          <p:cNvSpPr/>
          <p:nvPr/>
        </p:nvSpPr>
        <p:spPr>
          <a:xfrm>
            <a:off x="1854002" y="1507623"/>
            <a:ext cx="565792" cy="216132"/>
          </a:xfrm>
          <a:custGeom>
            <a:rect b="b" l="l" r="r" t="t"/>
            <a:pathLst>
              <a:path extrusionOk="0" h="9306" w="27195">
                <a:moveTo>
                  <a:pt x="5913" y="0"/>
                </a:moveTo>
                <a:cubicBezTo>
                  <a:pt x="4931" y="0"/>
                  <a:pt x="4135" y="753"/>
                  <a:pt x="4135" y="1670"/>
                </a:cubicBezTo>
                <a:lnTo>
                  <a:pt x="4135" y="1942"/>
                </a:lnTo>
                <a:cubicBezTo>
                  <a:pt x="4135" y="2913"/>
                  <a:pt x="4986" y="3709"/>
                  <a:pt x="6033" y="3709"/>
                </a:cubicBezTo>
                <a:lnTo>
                  <a:pt x="7833" y="3709"/>
                </a:lnTo>
                <a:cubicBezTo>
                  <a:pt x="8378" y="3709"/>
                  <a:pt x="8814" y="4102"/>
                  <a:pt x="8814" y="4571"/>
                </a:cubicBezTo>
                <a:cubicBezTo>
                  <a:pt x="8814" y="5149"/>
                  <a:pt x="8291" y="5618"/>
                  <a:pt x="7636" y="5618"/>
                </a:cubicBezTo>
                <a:lnTo>
                  <a:pt x="1976" y="5618"/>
                </a:lnTo>
                <a:cubicBezTo>
                  <a:pt x="885" y="5618"/>
                  <a:pt x="1" y="6447"/>
                  <a:pt x="1" y="7461"/>
                </a:cubicBezTo>
                <a:cubicBezTo>
                  <a:pt x="1" y="8476"/>
                  <a:pt x="885" y="9305"/>
                  <a:pt x="1976" y="9305"/>
                </a:cubicBezTo>
                <a:lnTo>
                  <a:pt x="24816" y="9305"/>
                </a:lnTo>
                <a:cubicBezTo>
                  <a:pt x="26125" y="9305"/>
                  <a:pt x="27194" y="8312"/>
                  <a:pt x="27194" y="7102"/>
                </a:cubicBezTo>
                <a:cubicBezTo>
                  <a:pt x="27194" y="5902"/>
                  <a:pt x="26158" y="4942"/>
                  <a:pt x="24882" y="4942"/>
                </a:cubicBezTo>
                <a:lnTo>
                  <a:pt x="19177" y="4942"/>
                </a:lnTo>
                <a:cubicBezTo>
                  <a:pt x="18926" y="4942"/>
                  <a:pt x="18718" y="5149"/>
                  <a:pt x="18718" y="5400"/>
                </a:cubicBezTo>
                <a:cubicBezTo>
                  <a:pt x="18718" y="5651"/>
                  <a:pt x="18926" y="5847"/>
                  <a:pt x="19177" y="5847"/>
                </a:cubicBezTo>
                <a:lnTo>
                  <a:pt x="24882" y="5847"/>
                </a:lnTo>
                <a:cubicBezTo>
                  <a:pt x="25645" y="5847"/>
                  <a:pt x="26278" y="6414"/>
                  <a:pt x="26278" y="7102"/>
                </a:cubicBezTo>
                <a:cubicBezTo>
                  <a:pt x="26278" y="7810"/>
                  <a:pt x="25624" y="8399"/>
                  <a:pt x="24816" y="8399"/>
                </a:cubicBezTo>
                <a:lnTo>
                  <a:pt x="1976" y="8399"/>
                </a:lnTo>
                <a:cubicBezTo>
                  <a:pt x="1387" y="8399"/>
                  <a:pt x="907" y="7974"/>
                  <a:pt x="907" y="7461"/>
                </a:cubicBezTo>
                <a:cubicBezTo>
                  <a:pt x="907" y="6949"/>
                  <a:pt x="1387" y="6535"/>
                  <a:pt x="1976" y="6535"/>
                </a:cubicBezTo>
                <a:lnTo>
                  <a:pt x="7636" y="6535"/>
                </a:lnTo>
                <a:cubicBezTo>
                  <a:pt x="8792" y="6535"/>
                  <a:pt x="9731" y="5651"/>
                  <a:pt x="9731" y="4571"/>
                </a:cubicBezTo>
                <a:cubicBezTo>
                  <a:pt x="9731" y="3600"/>
                  <a:pt x="8880" y="2804"/>
                  <a:pt x="7833" y="2804"/>
                </a:cubicBezTo>
                <a:lnTo>
                  <a:pt x="6033" y="2804"/>
                </a:lnTo>
                <a:cubicBezTo>
                  <a:pt x="5488" y="2804"/>
                  <a:pt x="5052" y="2411"/>
                  <a:pt x="5052" y="1942"/>
                </a:cubicBezTo>
                <a:lnTo>
                  <a:pt x="5052" y="1670"/>
                </a:lnTo>
                <a:cubicBezTo>
                  <a:pt x="5052" y="1255"/>
                  <a:pt x="5433" y="917"/>
                  <a:pt x="5913" y="917"/>
                </a:cubicBezTo>
                <a:lnTo>
                  <a:pt x="19537" y="917"/>
                </a:lnTo>
                <a:cubicBezTo>
                  <a:pt x="19787" y="917"/>
                  <a:pt x="19995" y="710"/>
                  <a:pt x="19995" y="459"/>
                </a:cubicBezTo>
                <a:cubicBezTo>
                  <a:pt x="19995" y="208"/>
                  <a:pt x="19787" y="0"/>
                  <a:pt x="195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7"/>
          <p:cNvSpPr/>
          <p:nvPr/>
        </p:nvSpPr>
        <p:spPr>
          <a:xfrm>
            <a:off x="208153" y="2244151"/>
            <a:ext cx="708514" cy="263743"/>
          </a:xfrm>
          <a:custGeom>
            <a:rect b="b" l="l" r="r" t="t"/>
            <a:pathLst>
              <a:path extrusionOk="0" h="11356" w="34055">
                <a:moveTo>
                  <a:pt x="2880" y="0"/>
                </a:moveTo>
                <a:cubicBezTo>
                  <a:pt x="1288" y="0"/>
                  <a:pt x="1" y="1178"/>
                  <a:pt x="1" y="2640"/>
                </a:cubicBezTo>
                <a:cubicBezTo>
                  <a:pt x="1" y="4058"/>
                  <a:pt x="1256" y="5214"/>
                  <a:pt x="2805" y="5214"/>
                </a:cubicBezTo>
                <a:lnTo>
                  <a:pt x="9992" y="5214"/>
                </a:lnTo>
                <a:cubicBezTo>
                  <a:pt x="10244" y="5214"/>
                  <a:pt x="10450" y="5008"/>
                  <a:pt x="10450" y="4756"/>
                </a:cubicBezTo>
                <a:cubicBezTo>
                  <a:pt x="10450" y="4506"/>
                  <a:pt x="10244" y="4298"/>
                  <a:pt x="9992" y="4298"/>
                </a:cubicBezTo>
                <a:lnTo>
                  <a:pt x="2805" y="4298"/>
                </a:lnTo>
                <a:cubicBezTo>
                  <a:pt x="1757" y="4298"/>
                  <a:pt x="917" y="3556"/>
                  <a:pt x="917" y="2640"/>
                </a:cubicBezTo>
                <a:cubicBezTo>
                  <a:pt x="917" y="1692"/>
                  <a:pt x="1790" y="906"/>
                  <a:pt x="2880" y="906"/>
                </a:cubicBezTo>
                <a:lnTo>
                  <a:pt x="31677" y="906"/>
                </a:lnTo>
                <a:cubicBezTo>
                  <a:pt x="32484" y="906"/>
                  <a:pt x="33138" y="1484"/>
                  <a:pt x="33138" y="2182"/>
                </a:cubicBezTo>
                <a:cubicBezTo>
                  <a:pt x="33138" y="2891"/>
                  <a:pt x="32484" y="3459"/>
                  <a:pt x="31677" y="3459"/>
                </a:cubicBezTo>
                <a:lnTo>
                  <a:pt x="24543" y="3459"/>
                </a:lnTo>
                <a:cubicBezTo>
                  <a:pt x="23147" y="3459"/>
                  <a:pt x="22024" y="4494"/>
                  <a:pt x="22024" y="5782"/>
                </a:cubicBezTo>
                <a:cubicBezTo>
                  <a:pt x="22024" y="6938"/>
                  <a:pt x="23038" y="7876"/>
                  <a:pt x="24293" y="7876"/>
                </a:cubicBezTo>
                <a:lnTo>
                  <a:pt x="26562" y="7876"/>
                </a:lnTo>
                <a:cubicBezTo>
                  <a:pt x="27314" y="7876"/>
                  <a:pt x="27925" y="8411"/>
                  <a:pt x="27925" y="9054"/>
                </a:cubicBezTo>
                <a:lnTo>
                  <a:pt x="27925" y="9403"/>
                </a:lnTo>
                <a:cubicBezTo>
                  <a:pt x="27925" y="9981"/>
                  <a:pt x="27379" y="10450"/>
                  <a:pt x="26714" y="10450"/>
                </a:cubicBezTo>
                <a:lnTo>
                  <a:pt x="9534" y="10450"/>
                </a:lnTo>
                <a:cubicBezTo>
                  <a:pt x="9284" y="10450"/>
                  <a:pt x="9076" y="10646"/>
                  <a:pt x="9076" y="10898"/>
                </a:cubicBezTo>
                <a:cubicBezTo>
                  <a:pt x="9076" y="11148"/>
                  <a:pt x="9284" y="11356"/>
                  <a:pt x="9534" y="11356"/>
                </a:cubicBezTo>
                <a:lnTo>
                  <a:pt x="26714" y="11356"/>
                </a:lnTo>
                <a:cubicBezTo>
                  <a:pt x="27881" y="11356"/>
                  <a:pt x="28830" y="10483"/>
                  <a:pt x="28830" y="9403"/>
                </a:cubicBezTo>
                <a:lnTo>
                  <a:pt x="28830" y="9054"/>
                </a:lnTo>
                <a:cubicBezTo>
                  <a:pt x="28830" y="7898"/>
                  <a:pt x="27815" y="6960"/>
                  <a:pt x="26562" y="6960"/>
                </a:cubicBezTo>
                <a:lnTo>
                  <a:pt x="24293" y="6960"/>
                </a:lnTo>
                <a:cubicBezTo>
                  <a:pt x="23540" y="6960"/>
                  <a:pt x="22929" y="6436"/>
                  <a:pt x="22929" y="5782"/>
                </a:cubicBezTo>
                <a:cubicBezTo>
                  <a:pt x="22929" y="5008"/>
                  <a:pt x="23660" y="4375"/>
                  <a:pt x="24543" y="4375"/>
                </a:cubicBezTo>
                <a:lnTo>
                  <a:pt x="31677" y="4375"/>
                </a:lnTo>
                <a:cubicBezTo>
                  <a:pt x="32986" y="4375"/>
                  <a:pt x="34055" y="3393"/>
                  <a:pt x="34055" y="2182"/>
                </a:cubicBezTo>
                <a:cubicBezTo>
                  <a:pt x="34055" y="982"/>
                  <a:pt x="32986" y="0"/>
                  <a:pt x="316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7"/>
          <p:cNvSpPr/>
          <p:nvPr/>
        </p:nvSpPr>
        <p:spPr>
          <a:xfrm>
            <a:off x="1634512" y="1204090"/>
            <a:ext cx="51900" cy="57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7"/>
          <p:cNvSpPr/>
          <p:nvPr/>
        </p:nvSpPr>
        <p:spPr>
          <a:xfrm>
            <a:off x="1845425" y="2177895"/>
            <a:ext cx="58800" cy="663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7"/>
          <p:cNvSpPr/>
          <p:nvPr/>
        </p:nvSpPr>
        <p:spPr>
          <a:xfrm rot="10800000">
            <a:off x="1686317" y="2755257"/>
            <a:ext cx="901211" cy="267015"/>
          </a:xfrm>
          <a:custGeom>
            <a:rect b="b" l="l" r="r" t="t"/>
            <a:pathLst>
              <a:path extrusionOk="0" h="11171" w="42093">
                <a:moveTo>
                  <a:pt x="16503" y="1"/>
                </a:moveTo>
                <a:cubicBezTo>
                  <a:pt x="15009" y="1"/>
                  <a:pt x="13776" y="1223"/>
                  <a:pt x="13776" y="2728"/>
                </a:cubicBezTo>
                <a:cubicBezTo>
                  <a:pt x="13776" y="3906"/>
                  <a:pt x="14736" y="4866"/>
                  <a:pt x="15925" y="4866"/>
                </a:cubicBezTo>
                <a:lnTo>
                  <a:pt x="19296" y="4866"/>
                </a:lnTo>
                <a:cubicBezTo>
                  <a:pt x="19972" y="4866"/>
                  <a:pt x="20517" y="5423"/>
                  <a:pt x="20517" y="6099"/>
                </a:cubicBezTo>
                <a:cubicBezTo>
                  <a:pt x="20517" y="6753"/>
                  <a:pt x="19983" y="7287"/>
                  <a:pt x="19329" y="7287"/>
                </a:cubicBezTo>
                <a:lnTo>
                  <a:pt x="1942" y="7287"/>
                </a:lnTo>
                <a:cubicBezTo>
                  <a:pt x="873" y="7287"/>
                  <a:pt x="0" y="8160"/>
                  <a:pt x="0" y="9229"/>
                </a:cubicBezTo>
                <a:cubicBezTo>
                  <a:pt x="0" y="10298"/>
                  <a:pt x="873" y="11170"/>
                  <a:pt x="1942" y="11170"/>
                </a:cubicBezTo>
                <a:lnTo>
                  <a:pt x="16285" y="11170"/>
                </a:lnTo>
                <a:cubicBezTo>
                  <a:pt x="16536" y="11170"/>
                  <a:pt x="16743" y="10964"/>
                  <a:pt x="16743" y="10712"/>
                </a:cubicBezTo>
                <a:cubicBezTo>
                  <a:pt x="16743" y="10462"/>
                  <a:pt x="16536" y="10254"/>
                  <a:pt x="16285" y="10254"/>
                </a:cubicBezTo>
                <a:lnTo>
                  <a:pt x="1942" y="10254"/>
                </a:lnTo>
                <a:cubicBezTo>
                  <a:pt x="1375" y="10254"/>
                  <a:pt x="916" y="9796"/>
                  <a:pt x="916" y="9229"/>
                </a:cubicBezTo>
                <a:cubicBezTo>
                  <a:pt x="916" y="8662"/>
                  <a:pt x="1375" y="8204"/>
                  <a:pt x="1942" y="8204"/>
                </a:cubicBezTo>
                <a:lnTo>
                  <a:pt x="19329" y="8204"/>
                </a:lnTo>
                <a:cubicBezTo>
                  <a:pt x="20485" y="8204"/>
                  <a:pt x="21433" y="7255"/>
                  <a:pt x="21433" y="6099"/>
                </a:cubicBezTo>
                <a:cubicBezTo>
                  <a:pt x="21433" y="4921"/>
                  <a:pt x="20474" y="3950"/>
                  <a:pt x="19296" y="3950"/>
                </a:cubicBezTo>
                <a:lnTo>
                  <a:pt x="15925" y="3950"/>
                </a:lnTo>
                <a:cubicBezTo>
                  <a:pt x="15249" y="3950"/>
                  <a:pt x="14692" y="3404"/>
                  <a:pt x="14692" y="2728"/>
                </a:cubicBezTo>
                <a:cubicBezTo>
                  <a:pt x="14692" y="1724"/>
                  <a:pt x="15511" y="907"/>
                  <a:pt x="16503" y="907"/>
                </a:cubicBezTo>
                <a:lnTo>
                  <a:pt x="41635" y="907"/>
                </a:lnTo>
                <a:cubicBezTo>
                  <a:pt x="41896" y="907"/>
                  <a:pt x="42093" y="710"/>
                  <a:pt x="42093" y="459"/>
                </a:cubicBezTo>
                <a:cubicBezTo>
                  <a:pt x="42093" y="197"/>
                  <a:pt x="41896" y="1"/>
                  <a:pt x="416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7"/>
          <p:cNvSpPr/>
          <p:nvPr/>
        </p:nvSpPr>
        <p:spPr>
          <a:xfrm>
            <a:off x="751530" y="2868804"/>
            <a:ext cx="35400" cy="39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7"/>
          <p:cNvSpPr/>
          <p:nvPr/>
        </p:nvSpPr>
        <p:spPr>
          <a:xfrm>
            <a:off x="816352" y="3247975"/>
            <a:ext cx="783183" cy="212578"/>
          </a:xfrm>
          <a:custGeom>
            <a:rect b="b" l="l" r="r" t="t"/>
            <a:pathLst>
              <a:path extrusionOk="0" h="9153" w="37644">
                <a:moveTo>
                  <a:pt x="5335" y="1"/>
                </a:moveTo>
                <a:cubicBezTo>
                  <a:pt x="4473" y="1"/>
                  <a:pt x="3786" y="732"/>
                  <a:pt x="3786" y="1637"/>
                </a:cubicBezTo>
                <a:cubicBezTo>
                  <a:pt x="3786" y="2793"/>
                  <a:pt x="4669" y="3743"/>
                  <a:pt x="5772" y="3743"/>
                </a:cubicBezTo>
                <a:lnTo>
                  <a:pt x="13036" y="3743"/>
                </a:lnTo>
                <a:cubicBezTo>
                  <a:pt x="13308" y="3743"/>
                  <a:pt x="13526" y="3993"/>
                  <a:pt x="13526" y="4298"/>
                </a:cubicBezTo>
                <a:cubicBezTo>
                  <a:pt x="13526" y="4833"/>
                  <a:pt x="13145" y="5258"/>
                  <a:pt x="12676" y="5258"/>
                </a:cubicBezTo>
                <a:lnTo>
                  <a:pt x="1910" y="5258"/>
                </a:lnTo>
                <a:cubicBezTo>
                  <a:pt x="852" y="5258"/>
                  <a:pt x="1" y="6164"/>
                  <a:pt x="1" y="7287"/>
                </a:cubicBezTo>
                <a:cubicBezTo>
                  <a:pt x="1" y="8312"/>
                  <a:pt x="786" y="9153"/>
                  <a:pt x="1768" y="9153"/>
                </a:cubicBezTo>
                <a:lnTo>
                  <a:pt x="20682" y="9153"/>
                </a:lnTo>
                <a:cubicBezTo>
                  <a:pt x="20933" y="9153"/>
                  <a:pt x="21130" y="8945"/>
                  <a:pt x="21130" y="8695"/>
                </a:cubicBezTo>
                <a:cubicBezTo>
                  <a:pt x="21130" y="8443"/>
                  <a:pt x="20933" y="8237"/>
                  <a:pt x="20682" y="8237"/>
                </a:cubicBezTo>
                <a:lnTo>
                  <a:pt x="1768" y="8237"/>
                </a:lnTo>
                <a:cubicBezTo>
                  <a:pt x="1299" y="8237"/>
                  <a:pt x="917" y="7811"/>
                  <a:pt x="917" y="7287"/>
                </a:cubicBezTo>
                <a:cubicBezTo>
                  <a:pt x="917" y="6666"/>
                  <a:pt x="1365" y="6175"/>
                  <a:pt x="1910" y="6175"/>
                </a:cubicBezTo>
                <a:lnTo>
                  <a:pt x="12676" y="6175"/>
                </a:lnTo>
                <a:cubicBezTo>
                  <a:pt x="13647" y="6175"/>
                  <a:pt x="14443" y="5335"/>
                  <a:pt x="14443" y="4298"/>
                </a:cubicBezTo>
                <a:cubicBezTo>
                  <a:pt x="14443" y="3491"/>
                  <a:pt x="13810" y="2826"/>
                  <a:pt x="13036" y="2826"/>
                </a:cubicBezTo>
                <a:lnTo>
                  <a:pt x="5772" y="2826"/>
                </a:lnTo>
                <a:cubicBezTo>
                  <a:pt x="5171" y="2826"/>
                  <a:pt x="4691" y="2291"/>
                  <a:pt x="4691" y="1637"/>
                </a:cubicBezTo>
                <a:cubicBezTo>
                  <a:pt x="4691" y="1234"/>
                  <a:pt x="4975" y="907"/>
                  <a:pt x="5335" y="907"/>
                </a:cubicBezTo>
                <a:lnTo>
                  <a:pt x="27445" y="907"/>
                </a:lnTo>
                <a:cubicBezTo>
                  <a:pt x="27794" y="907"/>
                  <a:pt x="28077" y="1234"/>
                  <a:pt x="28077" y="1637"/>
                </a:cubicBezTo>
                <a:cubicBezTo>
                  <a:pt x="28077" y="2291"/>
                  <a:pt x="27597" y="2826"/>
                  <a:pt x="27008" y="2826"/>
                </a:cubicBezTo>
                <a:lnTo>
                  <a:pt x="20573" y="2826"/>
                </a:lnTo>
                <a:cubicBezTo>
                  <a:pt x="19657" y="2826"/>
                  <a:pt x="18915" y="3612"/>
                  <a:pt x="18915" y="4572"/>
                </a:cubicBezTo>
                <a:cubicBezTo>
                  <a:pt x="18915" y="5280"/>
                  <a:pt x="19460" y="5859"/>
                  <a:pt x="20137" y="5859"/>
                </a:cubicBezTo>
                <a:lnTo>
                  <a:pt x="37186" y="5859"/>
                </a:lnTo>
                <a:cubicBezTo>
                  <a:pt x="37436" y="5859"/>
                  <a:pt x="37644" y="5651"/>
                  <a:pt x="37644" y="5400"/>
                </a:cubicBezTo>
                <a:cubicBezTo>
                  <a:pt x="37644" y="5149"/>
                  <a:pt x="37436" y="4942"/>
                  <a:pt x="37186" y="4942"/>
                </a:cubicBezTo>
                <a:lnTo>
                  <a:pt x="20137" y="4942"/>
                </a:lnTo>
                <a:cubicBezTo>
                  <a:pt x="19962" y="4942"/>
                  <a:pt x="19821" y="4778"/>
                  <a:pt x="19821" y="4572"/>
                </a:cubicBezTo>
                <a:cubicBezTo>
                  <a:pt x="19821" y="4113"/>
                  <a:pt x="20158" y="3743"/>
                  <a:pt x="20573" y="3743"/>
                </a:cubicBezTo>
                <a:lnTo>
                  <a:pt x="27008" y="3743"/>
                </a:lnTo>
                <a:cubicBezTo>
                  <a:pt x="28099" y="3743"/>
                  <a:pt x="28994" y="2793"/>
                  <a:pt x="28994" y="1637"/>
                </a:cubicBezTo>
                <a:cubicBezTo>
                  <a:pt x="28994" y="732"/>
                  <a:pt x="28296" y="1"/>
                  <a:pt x="274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"/>
          <p:cNvSpPr txBox="1"/>
          <p:nvPr>
            <p:ph idx="1" type="subTitle"/>
          </p:nvPr>
        </p:nvSpPr>
        <p:spPr>
          <a:xfrm>
            <a:off x="686400" y="2024799"/>
            <a:ext cx="5025000" cy="22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Alarm Interactivity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Display Event Notifications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Display list of Alarms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Fix Inaccuracy with Weather data.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8"/>
          <p:cNvSpPr txBox="1"/>
          <p:nvPr>
            <p:ph type="title"/>
          </p:nvPr>
        </p:nvSpPr>
        <p:spPr>
          <a:xfrm>
            <a:off x="686400" y="979588"/>
            <a:ext cx="4098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Calibri"/>
                <a:ea typeface="Calibri"/>
                <a:cs typeface="Calibri"/>
                <a:sym typeface="Calibri"/>
              </a:rPr>
              <a:t>Future</a:t>
            </a:r>
            <a:r>
              <a:rPr b="1" lang="en" sz="3500">
                <a:latin typeface="Calibri"/>
                <a:ea typeface="Calibri"/>
                <a:cs typeface="Calibri"/>
                <a:sym typeface="Calibri"/>
              </a:rPr>
              <a:t> System Goals</a:t>
            </a:r>
            <a:endParaRPr b="1" sz="3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8"/>
          <p:cNvSpPr/>
          <p:nvPr/>
        </p:nvSpPr>
        <p:spPr>
          <a:xfrm>
            <a:off x="6854190" y="1286080"/>
            <a:ext cx="941100" cy="228825"/>
          </a:xfrm>
          <a:custGeom>
            <a:rect b="b" l="l" r="r" t="t"/>
            <a:pathLst>
              <a:path extrusionOk="0" h="9153" w="37644">
                <a:moveTo>
                  <a:pt x="5335" y="1"/>
                </a:moveTo>
                <a:cubicBezTo>
                  <a:pt x="4473" y="1"/>
                  <a:pt x="3786" y="732"/>
                  <a:pt x="3786" y="1637"/>
                </a:cubicBezTo>
                <a:cubicBezTo>
                  <a:pt x="3786" y="2793"/>
                  <a:pt x="4669" y="3743"/>
                  <a:pt x="5772" y="3743"/>
                </a:cubicBezTo>
                <a:lnTo>
                  <a:pt x="13036" y="3743"/>
                </a:lnTo>
                <a:cubicBezTo>
                  <a:pt x="13308" y="3743"/>
                  <a:pt x="13526" y="3993"/>
                  <a:pt x="13526" y="4298"/>
                </a:cubicBezTo>
                <a:cubicBezTo>
                  <a:pt x="13526" y="4833"/>
                  <a:pt x="13145" y="5258"/>
                  <a:pt x="12676" y="5258"/>
                </a:cubicBezTo>
                <a:lnTo>
                  <a:pt x="1910" y="5258"/>
                </a:lnTo>
                <a:cubicBezTo>
                  <a:pt x="852" y="5258"/>
                  <a:pt x="1" y="6164"/>
                  <a:pt x="1" y="7287"/>
                </a:cubicBezTo>
                <a:cubicBezTo>
                  <a:pt x="1" y="8312"/>
                  <a:pt x="786" y="9153"/>
                  <a:pt x="1768" y="9153"/>
                </a:cubicBezTo>
                <a:lnTo>
                  <a:pt x="20682" y="9153"/>
                </a:lnTo>
                <a:cubicBezTo>
                  <a:pt x="20933" y="9153"/>
                  <a:pt x="21130" y="8945"/>
                  <a:pt x="21130" y="8695"/>
                </a:cubicBezTo>
                <a:cubicBezTo>
                  <a:pt x="21130" y="8443"/>
                  <a:pt x="20933" y="8237"/>
                  <a:pt x="20682" y="8237"/>
                </a:cubicBezTo>
                <a:lnTo>
                  <a:pt x="1768" y="8237"/>
                </a:lnTo>
                <a:cubicBezTo>
                  <a:pt x="1299" y="8237"/>
                  <a:pt x="917" y="7811"/>
                  <a:pt x="917" y="7287"/>
                </a:cubicBezTo>
                <a:cubicBezTo>
                  <a:pt x="917" y="6666"/>
                  <a:pt x="1365" y="6175"/>
                  <a:pt x="1910" y="6175"/>
                </a:cubicBezTo>
                <a:lnTo>
                  <a:pt x="12676" y="6175"/>
                </a:lnTo>
                <a:cubicBezTo>
                  <a:pt x="13647" y="6175"/>
                  <a:pt x="14443" y="5335"/>
                  <a:pt x="14443" y="4298"/>
                </a:cubicBezTo>
                <a:cubicBezTo>
                  <a:pt x="14443" y="3491"/>
                  <a:pt x="13810" y="2826"/>
                  <a:pt x="13036" y="2826"/>
                </a:cubicBezTo>
                <a:lnTo>
                  <a:pt x="5772" y="2826"/>
                </a:lnTo>
                <a:cubicBezTo>
                  <a:pt x="5171" y="2826"/>
                  <a:pt x="4691" y="2291"/>
                  <a:pt x="4691" y="1637"/>
                </a:cubicBezTo>
                <a:cubicBezTo>
                  <a:pt x="4691" y="1234"/>
                  <a:pt x="4975" y="907"/>
                  <a:pt x="5335" y="907"/>
                </a:cubicBezTo>
                <a:lnTo>
                  <a:pt x="27445" y="907"/>
                </a:lnTo>
                <a:cubicBezTo>
                  <a:pt x="27794" y="907"/>
                  <a:pt x="28077" y="1234"/>
                  <a:pt x="28077" y="1637"/>
                </a:cubicBezTo>
                <a:cubicBezTo>
                  <a:pt x="28077" y="2291"/>
                  <a:pt x="27597" y="2826"/>
                  <a:pt x="27008" y="2826"/>
                </a:cubicBezTo>
                <a:lnTo>
                  <a:pt x="20573" y="2826"/>
                </a:lnTo>
                <a:cubicBezTo>
                  <a:pt x="19657" y="2826"/>
                  <a:pt x="18915" y="3612"/>
                  <a:pt x="18915" y="4572"/>
                </a:cubicBezTo>
                <a:cubicBezTo>
                  <a:pt x="18915" y="5280"/>
                  <a:pt x="19460" y="5859"/>
                  <a:pt x="20137" y="5859"/>
                </a:cubicBezTo>
                <a:lnTo>
                  <a:pt x="37186" y="5859"/>
                </a:lnTo>
                <a:cubicBezTo>
                  <a:pt x="37436" y="5859"/>
                  <a:pt x="37644" y="5651"/>
                  <a:pt x="37644" y="5400"/>
                </a:cubicBezTo>
                <a:cubicBezTo>
                  <a:pt x="37644" y="5149"/>
                  <a:pt x="37436" y="4942"/>
                  <a:pt x="37186" y="4942"/>
                </a:cubicBezTo>
                <a:lnTo>
                  <a:pt x="20137" y="4942"/>
                </a:lnTo>
                <a:cubicBezTo>
                  <a:pt x="19962" y="4942"/>
                  <a:pt x="19821" y="4778"/>
                  <a:pt x="19821" y="4572"/>
                </a:cubicBezTo>
                <a:cubicBezTo>
                  <a:pt x="19821" y="4113"/>
                  <a:pt x="20158" y="3743"/>
                  <a:pt x="20573" y="3743"/>
                </a:cubicBezTo>
                <a:lnTo>
                  <a:pt x="27008" y="3743"/>
                </a:lnTo>
                <a:cubicBezTo>
                  <a:pt x="28099" y="3743"/>
                  <a:pt x="28994" y="2793"/>
                  <a:pt x="28994" y="1637"/>
                </a:cubicBezTo>
                <a:cubicBezTo>
                  <a:pt x="28994" y="732"/>
                  <a:pt x="28296" y="1"/>
                  <a:pt x="274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8"/>
          <p:cNvSpPr/>
          <p:nvPr/>
        </p:nvSpPr>
        <p:spPr>
          <a:xfrm>
            <a:off x="7747965" y="1756955"/>
            <a:ext cx="679875" cy="232650"/>
          </a:xfrm>
          <a:custGeom>
            <a:rect b="b" l="l" r="r" t="t"/>
            <a:pathLst>
              <a:path extrusionOk="0" h="9306" w="27195">
                <a:moveTo>
                  <a:pt x="5913" y="0"/>
                </a:moveTo>
                <a:cubicBezTo>
                  <a:pt x="4931" y="0"/>
                  <a:pt x="4135" y="753"/>
                  <a:pt x="4135" y="1670"/>
                </a:cubicBezTo>
                <a:lnTo>
                  <a:pt x="4135" y="1942"/>
                </a:lnTo>
                <a:cubicBezTo>
                  <a:pt x="4135" y="2913"/>
                  <a:pt x="4986" y="3709"/>
                  <a:pt x="6033" y="3709"/>
                </a:cubicBezTo>
                <a:lnTo>
                  <a:pt x="7833" y="3709"/>
                </a:lnTo>
                <a:cubicBezTo>
                  <a:pt x="8378" y="3709"/>
                  <a:pt x="8814" y="4102"/>
                  <a:pt x="8814" y="4571"/>
                </a:cubicBezTo>
                <a:cubicBezTo>
                  <a:pt x="8814" y="5149"/>
                  <a:pt x="8291" y="5618"/>
                  <a:pt x="7636" y="5618"/>
                </a:cubicBezTo>
                <a:lnTo>
                  <a:pt x="1976" y="5618"/>
                </a:lnTo>
                <a:cubicBezTo>
                  <a:pt x="885" y="5618"/>
                  <a:pt x="1" y="6447"/>
                  <a:pt x="1" y="7461"/>
                </a:cubicBezTo>
                <a:cubicBezTo>
                  <a:pt x="1" y="8476"/>
                  <a:pt x="885" y="9305"/>
                  <a:pt x="1976" y="9305"/>
                </a:cubicBezTo>
                <a:lnTo>
                  <a:pt x="24816" y="9305"/>
                </a:lnTo>
                <a:cubicBezTo>
                  <a:pt x="26125" y="9305"/>
                  <a:pt x="27194" y="8312"/>
                  <a:pt x="27194" y="7102"/>
                </a:cubicBezTo>
                <a:cubicBezTo>
                  <a:pt x="27194" y="5902"/>
                  <a:pt x="26158" y="4942"/>
                  <a:pt x="24882" y="4942"/>
                </a:cubicBezTo>
                <a:lnTo>
                  <a:pt x="19177" y="4942"/>
                </a:lnTo>
                <a:cubicBezTo>
                  <a:pt x="18926" y="4942"/>
                  <a:pt x="18718" y="5149"/>
                  <a:pt x="18718" y="5400"/>
                </a:cubicBezTo>
                <a:cubicBezTo>
                  <a:pt x="18718" y="5651"/>
                  <a:pt x="18926" y="5847"/>
                  <a:pt x="19177" y="5847"/>
                </a:cubicBezTo>
                <a:lnTo>
                  <a:pt x="24882" y="5847"/>
                </a:lnTo>
                <a:cubicBezTo>
                  <a:pt x="25645" y="5847"/>
                  <a:pt x="26278" y="6414"/>
                  <a:pt x="26278" y="7102"/>
                </a:cubicBezTo>
                <a:cubicBezTo>
                  <a:pt x="26278" y="7810"/>
                  <a:pt x="25624" y="8399"/>
                  <a:pt x="24816" y="8399"/>
                </a:cubicBezTo>
                <a:lnTo>
                  <a:pt x="1976" y="8399"/>
                </a:lnTo>
                <a:cubicBezTo>
                  <a:pt x="1387" y="8399"/>
                  <a:pt x="907" y="7974"/>
                  <a:pt x="907" y="7461"/>
                </a:cubicBezTo>
                <a:cubicBezTo>
                  <a:pt x="907" y="6949"/>
                  <a:pt x="1387" y="6535"/>
                  <a:pt x="1976" y="6535"/>
                </a:cubicBezTo>
                <a:lnTo>
                  <a:pt x="7636" y="6535"/>
                </a:lnTo>
                <a:cubicBezTo>
                  <a:pt x="8792" y="6535"/>
                  <a:pt x="9731" y="5651"/>
                  <a:pt x="9731" y="4571"/>
                </a:cubicBezTo>
                <a:cubicBezTo>
                  <a:pt x="9731" y="3600"/>
                  <a:pt x="8880" y="2804"/>
                  <a:pt x="7833" y="2804"/>
                </a:cubicBezTo>
                <a:lnTo>
                  <a:pt x="6033" y="2804"/>
                </a:lnTo>
                <a:cubicBezTo>
                  <a:pt x="5488" y="2804"/>
                  <a:pt x="5052" y="2411"/>
                  <a:pt x="5052" y="1942"/>
                </a:cubicBezTo>
                <a:lnTo>
                  <a:pt x="5052" y="1670"/>
                </a:lnTo>
                <a:cubicBezTo>
                  <a:pt x="5052" y="1255"/>
                  <a:pt x="5433" y="917"/>
                  <a:pt x="5913" y="917"/>
                </a:cubicBezTo>
                <a:lnTo>
                  <a:pt x="19537" y="917"/>
                </a:lnTo>
                <a:cubicBezTo>
                  <a:pt x="19787" y="917"/>
                  <a:pt x="19995" y="710"/>
                  <a:pt x="19995" y="459"/>
                </a:cubicBezTo>
                <a:cubicBezTo>
                  <a:pt x="19995" y="208"/>
                  <a:pt x="19787" y="0"/>
                  <a:pt x="195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8"/>
          <p:cNvSpPr/>
          <p:nvPr/>
        </p:nvSpPr>
        <p:spPr>
          <a:xfrm>
            <a:off x="6682928" y="2580568"/>
            <a:ext cx="851375" cy="283900"/>
          </a:xfrm>
          <a:custGeom>
            <a:rect b="b" l="l" r="r" t="t"/>
            <a:pathLst>
              <a:path extrusionOk="0" h="11356" w="34055">
                <a:moveTo>
                  <a:pt x="2880" y="0"/>
                </a:moveTo>
                <a:cubicBezTo>
                  <a:pt x="1288" y="0"/>
                  <a:pt x="1" y="1178"/>
                  <a:pt x="1" y="2640"/>
                </a:cubicBezTo>
                <a:cubicBezTo>
                  <a:pt x="1" y="4058"/>
                  <a:pt x="1256" y="5214"/>
                  <a:pt x="2805" y="5214"/>
                </a:cubicBezTo>
                <a:lnTo>
                  <a:pt x="9992" y="5214"/>
                </a:lnTo>
                <a:cubicBezTo>
                  <a:pt x="10244" y="5214"/>
                  <a:pt x="10450" y="5008"/>
                  <a:pt x="10450" y="4756"/>
                </a:cubicBezTo>
                <a:cubicBezTo>
                  <a:pt x="10450" y="4506"/>
                  <a:pt x="10244" y="4298"/>
                  <a:pt x="9992" y="4298"/>
                </a:cubicBezTo>
                <a:lnTo>
                  <a:pt x="2805" y="4298"/>
                </a:lnTo>
                <a:cubicBezTo>
                  <a:pt x="1757" y="4298"/>
                  <a:pt x="917" y="3556"/>
                  <a:pt x="917" y="2640"/>
                </a:cubicBezTo>
                <a:cubicBezTo>
                  <a:pt x="917" y="1692"/>
                  <a:pt x="1790" y="906"/>
                  <a:pt x="2880" y="906"/>
                </a:cubicBezTo>
                <a:lnTo>
                  <a:pt x="31677" y="906"/>
                </a:lnTo>
                <a:cubicBezTo>
                  <a:pt x="32484" y="906"/>
                  <a:pt x="33138" y="1484"/>
                  <a:pt x="33138" y="2182"/>
                </a:cubicBezTo>
                <a:cubicBezTo>
                  <a:pt x="33138" y="2891"/>
                  <a:pt x="32484" y="3459"/>
                  <a:pt x="31677" y="3459"/>
                </a:cubicBezTo>
                <a:lnTo>
                  <a:pt x="24543" y="3459"/>
                </a:lnTo>
                <a:cubicBezTo>
                  <a:pt x="23147" y="3459"/>
                  <a:pt x="22024" y="4494"/>
                  <a:pt x="22024" y="5782"/>
                </a:cubicBezTo>
                <a:cubicBezTo>
                  <a:pt x="22024" y="6938"/>
                  <a:pt x="23038" y="7876"/>
                  <a:pt x="24293" y="7876"/>
                </a:cubicBezTo>
                <a:lnTo>
                  <a:pt x="26562" y="7876"/>
                </a:lnTo>
                <a:cubicBezTo>
                  <a:pt x="27314" y="7876"/>
                  <a:pt x="27925" y="8411"/>
                  <a:pt x="27925" y="9054"/>
                </a:cubicBezTo>
                <a:lnTo>
                  <a:pt x="27925" y="9403"/>
                </a:lnTo>
                <a:cubicBezTo>
                  <a:pt x="27925" y="9981"/>
                  <a:pt x="27379" y="10450"/>
                  <a:pt x="26714" y="10450"/>
                </a:cubicBezTo>
                <a:lnTo>
                  <a:pt x="9534" y="10450"/>
                </a:lnTo>
                <a:cubicBezTo>
                  <a:pt x="9284" y="10450"/>
                  <a:pt x="9076" y="10646"/>
                  <a:pt x="9076" y="10898"/>
                </a:cubicBezTo>
                <a:cubicBezTo>
                  <a:pt x="9076" y="11148"/>
                  <a:pt x="9284" y="11356"/>
                  <a:pt x="9534" y="11356"/>
                </a:cubicBezTo>
                <a:lnTo>
                  <a:pt x="26714" y="11356"/>
                </a:lnTo>
                <a:cubicBezTo>
                  <a:pt x="27881" y="11356"/>
                  <a:pt x="28830" y="10483"/>
                  <a:pt x="28830" y="9403"/>
                </a:cubicBezTo>
                <a:lnTo>
                  <a:pt x="28830" y="9054"/>
                </a:lnTo>
                <a:cubicBezTo>
                  <a:pt x="28830" y="7898"/>
                  <a:pt x="27815" y="6960"/>
                  <a:pt x="26562" y="6960"/>
                </a:cubicBezTo>
                <a:lnTo>
                  <a:pt x="24293" y="6960"/>
                </a:lnTo>
                <a:cubicBezTo>
                  <a:pt x="23540" y="6960"/>
                  <a:pt x="22929" y="6436"/>
                  <a:pt x="22929" y="5782"/>
                </a:cubicBezTo>
                <a:cubicBezTo>
                  <a:pt x="22929" y="5008"/>
                  <a:pt x="23660" y="4375"/>
                  <a:pt x="24543" y="4375"/>
                </a:cubicBezTo>
                <a:lnTo>
                  <a:pt x="31677" y="4375"/>
                </a:lnTo>
                <a:cubicBezTo>
                  <a:pt x="32986" y="4375"/>
                  <a:pt x="34055" y="3393"/>
                  <a:pt x="34055" y="2182"/>
                </a:cubicBezTo>
                <a:cubicBezTo>
                  <a:pt x="34055" y="982"/>
                  <a:pt x="32986" y="0"/>
                  <a:pt x="316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8"/>
          <p:cNvSpPr/>
          <p:nvPr/>
        </p:nvSpPr>
        <p:spPr>
          <a:xfrm>
            <a:off x="8292661" y="1452505"/>
            <a:ext cx="62100" cy="62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8"/>
          <p:cNvSpPr/>
          <p:nvPr/>
        </p:nvSpPr>
        <p:spPr>
          <a:xfrm>
            <a:off x="7287251" y="2267351"/>
            <a:ext cx="75000" cy="753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8"/>
          <p:cNvSpPr/>
          <p:nvPr/>
        </p:nvSpPr>
        <p:spPr>
          <a:xfrm>
            <a:off x="7491703" y="2400443"/>
            <a:ext cx="42600" cy="42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8"/>
          <p:cNvSpPr/>
          <p:nvPr/>
        </p:nvSpPr>
        <p:spPr>
          <a:xfrm rot="10800000">
            <a:off x="7452032" y="3284790"/>
            <a:ext cx="904368" cy="240037"/>
          </a:xfrm>
          <a:custGeom>
            <a:rect b="b" l="l" r="r" t="t"/>
            <a:pathLst>
              <a:path extrusionOk="0" h="11171" w="42093">
                <a:moveTo>
                  <a:pt x="16503" y="1"/>
                </a:moveTo>
                <a:cubicBezTo>
                  <a:pt x="15009" y="1"/>
                  <a:pt x="13776" y="1223"/>
                  <a:pt x="13776" y="2728"/>
                </a:cubicBezTo>
                <a:cubicBezTo>
                  <a:pt x="13776" y="3906"/>
                  <a:pt x="14736" y="4866"/>
                  <a:pt x="15925" y="4866"/>
                </a:cubicBezTo>
                <a:lnTo>
                  <a:pt x="19296" y="4866"/>
                </a:lnTo>
                <a:cubicBezTo>
                  <a:pt x="19972" y="4866"/>
                  <a:pt x="20517" y="5423"/>
                  <a:pt x="20517" y="6099"/>
                </a:cubicBezTo>
                <a:cubicBezTo>
                  <a:pt x="20517" y="6753"/>
                  <a:pt x="19983" y="7287"/>
                  <a:pt x="19329" y="7287"/>
                </a:cubicBezTo>
                <a:lnTo>
                  <a:pt x="1942" y="7287"/>
                </a:lnTo>
                <a:cubicBezTo>
                  <a:pt x="873" y="7287"/>
                  <a:pt x="0" y="8160"/>
                  <a:pt x="0" y="9229"/>
                </a:cubicBezTo>
                <a:cubicBezTo>
                  <a:pt x="0" y="10298"/>
                  <a:pt x="873" y="11170"/>
                  <a:pt x="1942" y="11170"/>
                </a:cubicBezTo>
                <a:lnTo>
                  <a:pt x="16285" y="11170"/>
                </a:lnTo>
                <a:cubicBezTo>
                  <a:pt x="16536" y="11170"/>
                  <a:pt x="16743" y="10964"/>
                  <a:pt x="16743" y="10712"/>
                </a:cubicBezTo>
                <a:cubicBezTo>
                  <a:pt x="16743" y="10462"/>
                  <a:pt x="16536" y="10254"/>
                  <a:pt x="16285" y="10254"/>
                </a:cubicBezTo>
                <a:lnTo>
                  <a:pt x="1942" y="10254"/>
                </a:lnTo>
                <a:cubicBezTo>
                  <a:pt x="1375" y="10254"/>
                  <a:pt x="916" y="9796"/>
                  <a:pt x="916" y="9229"/>
                </a:cubicBezTo>
                <a:cubicBezTo>
                  <a:pt x="916" y="8662"/>
                  <a:pt x="1375" y="8204"/>
                  <a:pt x="1942" y="8204"/>
                </a:cubicBezTo>
                <a:lnTo>
                  <a:pt x="19329" y="8204"/>
                </a:lnTo>
                <a:cubicBezTo>
                  <a:pt x="20485" y="8204"/>
                  <a:pt x="21433" y="7255"/>
                  <a:pt x="21433" y="6099"/>
                </a:cubicBezTo>
                <a:cubicBezTo>
                  <a:pt x="21433" y="4921"/>
                  <a:pt x="20474" y="3950"/>
                  <a:pt x="19296" y="3950"/>
                </a:cubicBezTo>
                <a:lnTo>
                  <a:pt x="15925" y="3950"/>
                </a:lnTo>
                <a:cubicBezTo>
                  <a:pt x="15249" y="3950"/>
                  <a:pt x="14692" y="3404"/>
                  <a:pt x="14692" y="2728"/>
                </a:cubicBezTo>
                <a:cubicBezTo>
                  <a:pt x="14692" y="1724"/>
                  <a:pt x="15511" y="907"/>
                  <a:pt x="16503" y="907"/>
                </a:cubicBezTo>
                <a:lnTo>
                  <a:pt x="41635" y="907"/>
                </a:lnTo>
                <a:cubicBezTo>
                  <a:pt x="41896" y="907"/>
                  <a:pt x="42093" y="710"/>
                  <a:pt x="42093" y="459"/>
                </a:cubicBezTo>
                <a:cubicBezTo>
                  <a:pt x="42093" y="197"/>
                  <a:pt x="41896" y="1"/>
                  <a:pt x="416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8"/>
          <p:cNvSpPr/>
          <p:nvPr/>
        </p:nvSpPr>
        <p:spPr>
          <a:xfrm>
            <a:off x="6286956" y="3132401"/>
            <a:ext cx="50400" cy="51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"/>
          <p:cNvSpPr txBox="1"/>
          <p:nvPr>
            <p:ph type="title"/>
          </p:nvPr>
        </p:nvSpPr>
        <p:spPr>
          <a:xfrm>
            <a:off x="1740475" y="1307100"/>
            <a:ext cx="5663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Any Questions?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9"/>
          <p:cNvSpPr/>
          <p:nvPr/>
        </p:nvSpPr>
        <p:spPr>
          <a:xfrm>
            <a:off x="6365665" y="916568"/>
            <a:ext cx="941100" cy="228825"/>
          </a:xfrm>
          <a:custGeom>
            <a:rect b="b" l="l" r="r" t="t"/>
            <a:pathLst>
              <a:path extrusionOk="0" h="9153" w="37644">
                <a:moveTo>
                  <a:pt x="5335" y="1"/>
                </a:moveTo>
                <a:cubicBezTo>
                  <a:pt x="4473" y="1"/>
                  <a:pt x="3786" y="732"/>
                  <a:pt x="3786" y="1637"/>
                </a:cubicBezTo>
                <a:cubicBezTo>
                  <a:pt x="3786" y="2793"/>
                  <a:pt x="4669" y="3743"/>
                  <a:pt x="5772" y="3743"/>
                </a:cubicBezTo>
                <a:lnTo>
                  <a:pt x="13036" y="3743"/>
                </a:lnTo>
                <a:cubicBezTo>
                  <a:pt x="13308" y="3743"/>
                  <a:pt x="13526" y="3993"/>
                  <a:pt x="13526" y="4298"/>
                </a:cubicBezTo>
                <a:cubicBezTo>
                  <a:pt x="13526" y="4833"/>
                  <a:pt x="13145" y="5258"/>
                  <a:pt x="12676" y="5258"/>
                </a:cubicBezTo>
                <a:lnTo>
                  <a:pt x="1910" y="5258"/>
                </a:lnTo>
                <a:cubicBezTo>
                  <a:pt x="852" y="5258"/>
                  <a:pt x="1" y="6164"/>
                  <a:pt x="1" y="7287"/>
                </a:cubicBezTo>
                <a:cubicBezTo>
                  <a:pt x="1" y="8312"/>
                  <a:pt x="786" y="9153"/>
                  <a:pt x="1768" y="9153"/>
                </a:cubicBezTo>
                <a:lnTo>
                  <a:pt x="20682" y="9153"/>
                </a:lnTo>
                <a:cubicBezTo>
                  <a:pt x="20933" y="9153"/>
                  <a:pt x="21130" y="8945"/>
                  <a:pt x="21130" y="8695"/>
                </a:cubicBezTo>
                <a:cubicBezTo>
                  <a:pt x="21130" y="8443"/>
                  <a:pt x="20933" y="8237"/>
                  <a:pt x="20682" y="8237"/>
                </a:cubicBezTo>
                <a:lnTo>
                  <a:pt x="1768" y="8237"/>
                </a:lnTo>
                <a:cubicBezTo>
                  <a:pt x="1299" y="8237"/>
                  <a:pt x="917" y="7811"/>
                  <a:pt x="917" y="7287"/>
                </a:cubicBezTo>
                <a:cubicBezTo>
                  <a:pt x="917" y="6666"/>
                  <a:pt x="1365" y="6175"/>
                  <a:pt x="1910" y="6175"/>
                </a:cubicBezTo>
                <a:lnTo>
                  <a:pt x="12676" y="6175"/>
                </a:lnTo>
                <a:cubicBezTo>
                  <a:pt x="13647" y="6175"/>
                  <a:pt x="14443" y="5335"/>
                  <a:pt x="14443" y="4298"/>
                </a:cubicBezTo>
                <a:cubicBezTo>
                  <a:pt x="14443" y="3491"/>
                  <a:pt x="13810" y="2826"/>
                  <a:pt x="13036" y="2826"/>
                </a:cubicBezTo>
                <a:lnTo>
                  <a:pt x="5772" y="2826"/>
                </a:lnTo>
                <a:cubicBezTo>
                  <a:pt x="5171" y="2826"/>
                  <a:pt x="4691" y="2291"/>
                  <a:pt x="4691" y="1637"/>
                </a:cubicBezTo>
                <a:cubicBezTo>
                  <a:pt x="4691" y="1234"/>
                  <a:pt x="4975" y="907"/>
                  <a:pt x="5335" y="907"/>
                </a:cubicBezTo>
                <a:lnTo>
                  <a:pt x="27445" y="907"/>
                </a:lnTo>
                <a:cubicBezTo>
                  <a:pt x="27794" y="907"/>
                  <a:pt x="28077" y="1234"/>
                  <a:pt x="28077" y="1637"/>
                </a:cubicBezTo>
                <a:cubicBezTo>
                  <a:pt x="28077" y="2291"/>
                  <a:pt x="27597" y="2826"/>
                  <a:pt x="27008" y="2826"/>
                </a:cubicBezTo>
                <a:lnTo>
                  <a:pt x="20573" y="2826"/>
                </a:lnTo>
                <a:cubicBezTo>
                  <a:pt x="19657" y="2826"/>
                  <a:pt x="18915" y="3612"/>
                  <a:pt x="18915" y="4572"/>
                </a:cubicBezTo>
                <a:cubicBezTo>
                  <a:pt x="18915" y="5280"/>
                  <a:pt x="19460" y="5859"/>
                  <a:pt x="20137" y="5859"/>
                </a:cubicBezTo>
                <a:lnTo>
                  <a:pt x="37186" y="5859"/>
                </a:lnTo>
                <a:cubicBezTo>
                  <a:pt x="37436" y="5859"/>
                  <a:pt x="37644" y="5651"/>
                  <a:pt x="37644" y="5400"/>
                </a:cubicBezTo>
                <a:cubicBezTo>
                  <a:pt x="37644" y="5149"/>
                  <a:pt x="37436" y="4942"/>
                  <a:pt x="37186" y="4942"/>
                </a:cubicBezTo>
                <a:lnTo>
                  <a:pt x="20137" y="4942"/>
                </a:lnTo>
                <a:cubicBezTo>
                  <a:pt x="19962" y="4942"/>
                  <a:pt x="19821" y="4778"/>
                  <a:pt x="19821" y="4572"/>
                </a:cubicBezTo>
                <a:cubicBezTo>
                  <a:pt x="19821" y="4113"/>
                  <a:pt x="20158" y="3743"/>
                  <a:pt x="20573" y="3743"/>
                </a:cubicBezTo>
                <a:lnTo>
                  <a:pt x="27008" y="3743"/>
                </a:lnTo>
                <a:cubicBezTo>
                  <a:pt x="28099" y="3743"/>
                  <a:pt x="28994" y="2793"/>
                  <a:pt x="28994" y="1637"/>
                </a:cubicBezTo>
                <a:cubicBezTo>
                  <a:pt x="28994" y="732"/>
                  <a:pt x="28296" y="1"/>
                  <a:pt x="274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9"/>
          <p:cNvSpPr/>
          <p:nvPr/>
        </p:nvSpPr>
        <p:spPr>
          <a:xfrm>
            <a:off x="7954790" y="2330493"/>
            <a:ext cx="679875" cy="232650"/>
          </a:xfrm>
          <a:custGeom>
            <a:rect b="b" l="l" r="r" t="t"/>
            <a:pathLst>
              <a:path extrusionOk="0" h="9306" w="27195">
                <a:moveTo>
                  <a:pt x="5913" y="0"/>
                </a:moveTo>
                <a:cubicBezTo>
                  <a:pt x="4931" y="0"/>
                  <a:pt x="4135" y="753"/>
                  <a:pt x="4135" y="1670"/>
                </a:cubicBezTo>
                <a:lnTo>
                  <a:pt x="4135" y="1942"/>
                </a:lnTo>
                <a:cubicBezTo>
                  <a:pt x="4135" y="2913"/>
                  <a:pt x="4986" y="3709"/>
                  <a:pt x="6033" y="3709"/>
                </a:cubicBezTo>
                <a:lnTo>
                  <a:pt x="7833" y="3709"/>
                </a:lnTo>
                <a:cubicBezTo>
                  <a:pt x="8378" y="3709"/>
                  <a:pt x="8814" y="4102"/>
                  <a:pt x="8814" y="4571"/>
                </a:cubicBezTo>
                <a:cubicBezTo>
                  <a:pt x="8814" y="5149"/>
                  <a:pt x="8291" y="5618"/>
                  <a:pt x="7636" y="5618"/>
                </a:cubicBezTo>
                <a:lnTo>
                  <a:pt x="1976" y="5618"/>
                </a:lnTo>
                <a:cubicBezTo>
                  <a:pt x="885" y="5618"/>
                  <a:pt x="1" y="6447"/>
                  <a:pt x="1" y="7461"/>
                </a:cubicBezTo>
                <a:cubicBezTo>
                  <a:pt x="1" y="8476"/>
                  <a:pt x="885" y="9305"/>
                  <a:pt x="1976" y="9305"/>
                </a:cubicBezTo>
                <a:lnTo>
                  <a:pt x="24816" y="9305"/>
                </a:lnTo>
                <a:cubicBezTo>
                  <a:pt x="26125" y="9305"/>
                  <a:pt x="27194" y="8312"/>
                  <a:pt x="27194" y="7102"/>
                </a:cubicBezTo>
                <a:cubicBezTo>
                  <a:pt x="27194" y="5902"/>
                  <a:pt x="26158" y="4942"/>
                  <a:pt x="24882" y="4942"/>
                </a:cubicBezTo>
                <a:lnTo>
                  <a:pt x="19177" y="4942"/>
                </a:lnTo>
                <a:cubicBezTo>
                  <a:pt x="18926" y="4942"/>
                  <a:pt x="18718" y="5149"/>
                  <a:pt x="18718" y="5400"/>
                </a:cubicBezTo>
                <a:cubicBezTo>
                  <a:pt x="18718" y="5651"/>
                  <a:pt x="18926" y="5847"/>
                  <a:pt x="19177" y="5847"/>
                </a:cubicBezTo>
                <a:lnTo>
                  <a:pt x="24882" y="5847"/>
                </a:lnTo>
                <a:cubicBezTo>
                  <a:pt x="25645" y="5847"/>
                  <a:pt x="26278" y="6414"/>
                  <a:pt x="26278" y="7102"/>
                </a:cubicBezTo>
                <a:cubicBezTo>
                  <a:pt x="26278" y="7810"/>
                  <a:pt x="25624" y="8399"/>
                  <a:pt x="24816" y="8399"/>
                </a:cubicBezTo>
                <a:lnTo>
                  <a:pt x="1976" y="8399"/>
                </a:lnTo>
                <a:cubicBezTo>
                  <a:pt x="1387" y="8399"/>
                  <a:pt x="907" y="7974"/>
                  <a:pt x="907" y="7461"/>
                </a:cubicBezTo>
                <a:cubicBezTo>
                  <a:pt x="907" y="6949"/>
                  <a:pt x="1387" y="6535"/>
                  <a:pt x="1976" y="6535"/>
                </a:cubicBezTo>
                <a:lnTo>
                  <a:pt x="7636" y="6535"/>
                </a:lnTo>
                <a:cubicBezTo>
                  <a:pt x="8792" y="6535"/>
                  <a:pt x="9731" y="5651"/>
                  <a:pt x="9731" y="4571"/>
                </a:cubicBezTo>
                <a:cubicBezTo>
                  <a:pt x="9731" y="3600"/>
                  <a:pt x="8880" y="2804"/>
                  <a:pt x="7833" y="2804"/>
                </a:cubicBezTo>
                <a:lnTo>
                  <a:pt x="6033" y="2804"/>
                </a:lnTo>
                <a:cubicBezTo>
                  <a:pt x="5488" y="2804"/>
                  <a:pt x="5052" y="2411"/>
                  <a:pt x="5052" y="1942"/>
                </a:cubicBezTo>
                <a:lnTo>
                  <a:pt x="5052" y="1670"/>
                </a:lnTo>
                <a:cubicBezTo>
                  <a:pt x="5052" y="1255"/>
                  <a:pt x="5433" y="917"/>
                  <a:pt x="5913" y="917"/>
                </a:cubicBezTo>
                <a:lnTo>
                  <a:pt x="19537" y="917"/>
                </a:lnTo>
                <a:cubicBezTo>
                  <a:pt x="19787" y="917"/>
                  <a:pt x="19995" y="710"/>
                  <a:pt x="19995" y="459"/>
                </a:cubicBezTo>
                <a:cubicBezTo>
                  <a:pt x="19995" y="208"/>
                  <a:pt x="19787" y="0"/>
                  <a:pt x="195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9"/>
          <p:cNvSpPr/>
          <p:nvPr/>
        </p:nvSpPr>
        <p:spPr>
          <a:xfrm>
            <a:off x="900465" y="3670605"/>
            <a:ext cx="851375" cy="283900"/>
          </a:xfrm>
          <a:custGeom>
            <a:rect b="b" l="l" r="r" t="t"/>
            <a:pathLst>
              <a:path extrusionOk="0" h="11356" w="34055">
                <a:moveTo>
                  <a:pt x="2880" y="0"/>
                </a:moveTo>
                <a:cubicBezTo>
                  <a:pt x="1288" y="0"/>
                  <a:pt x="1" y="1178"/>
                  <a:pt x="1" y="2640"/>
                </a:cubicBezTo>
                <a:cubicBezTo>
                  <a:pt x="1" y="4058"/>
                  <a:pt x="1256" y="5214"/>
                  <a:pt x="2805" y="5214"/>
                </a:cubicBezTo>
                <a:lnTo>
                  <a:pt x="9992" y="5214"/>
                </a:lnTo>
                <a:cubicBezTo>
                  <a:pt x="10244" y="5214"/>
                  <a:pt x="10450" y="5008"/>
                  <a:pt x="10450" y="4756"/>
                </a:cubicBezTo>
                <a:cubicBezTo>
                  <a:pt x="10450" y="4506"/>
                  <a:pt x="10244" y="4298"/>
                  <a:pt x="9992" y="4298"/>
                </a:cubicBezTo>
                <a:lnTo>
                  <a:pt x="2805" y="4298"/>
                </a:lnTo>
                <a:cubicBezTo>
                  <a:pt x="1757" y="4298"/>
                  <a:pt x="917" y="3556"/>
                  <a:pt x="917" y="2640"/>
                </a:cubicBezTo>
                <a:cubicBezTo>
                  <a:pt x="917" y="1692"/>
                  <a:pt x="1790" y="906"/>
                  <a:pt x="2880" y="906"/>
                </a:cubicBezTo>
                <a:lnTo>
                  <a:pt x="31677" y="906"/>
                </a:lnTo>
                <a:cubicBezTo>
                  <a:pt x="32484" y="906"/>
                  <a:pt x="33138" y="1484"/>
                  <a:pt x="33138" y="2182"/>
                </a:cubicBezTo>
                <a:cubicBezTo>
                  <a:pt x="33138" y="2891"/>
                  <a:pt x="32484" y="3459"/>
                  <a:pt x="31677" y="3459"/>
                </a:cubicBezTo>
                <a:lnTo>
                  <a:pt x="24543" y="3459"/>
                </a:lnTo>
                <a:cubicBezTo>
                  <a:pt x="23147" y="3459"/>
                  <a:pt x="22024" y="4494"/>
                  <a:pt x="22024" y="5782"/>
                </a:cubicBezTo>
                <a:cubicBezTo>
                  <a:pt x="22024" y="6938"/>
                  <a:pt x="23038" y="7876"/>
                  <a:pt x="24293" y="7876"/>
                </a:cubicBezTo>
                <a:lnTo>
                  <a:pt x="26562" y="7876"/>
                </a:lnTo>
                <a:cubicBezTo>
                  <a:pt x="27314" y="7876"/>
                  <a:pt x="27925" y="8411"/>
                  <a:pt x="27925" y="9054"/>
                </a:cubicBezTo>
                <a:lnTo>
                  <a:pt x="27925" y="9403"/>
                </a:lnTo>
                <a:cubicBezTo>
                  <a:pt x="27925" y="9981"/>
                  <a:pt x="27379" y="10450"/>
                  <a:pt x="26714" y="10450"/>
                </a:cubicBezTo>
                <a:lnTo>
                  <a:pt x="9534" y="10450"/>
                </a:lnTo>
                <a:cubicBezTo>
                  <a:pt x="9284" y="10450"/>
                  <a:pt x="9076" y="10646"/>
                  <a:pt x="9076" y="10898"/>
                </a:cubicBezTo>
                <a:cubicBezTo>
                  <a:pt x="9076" y="11148"/>
                  <a:pt x="9284" y="11356"/>
                  <a:pt x="9534" y="11356"/>
                </a:cubicBezTo>
                <a:lnTo>
                  <a:pt x="26714" y="11356"/>
                </a:lnTo>
                <a:cubicBezTo>
                  <a:pt x="27881" y="11356"/>
                  <a:pt x="28830" y="10483"/>
                  <a:pt x="28830" y="9403"/>
                </a:cubicBezTo>
                <a:lnTo>
                  <a:pt x="28830" y="9054"/>
                </a:lnTo>
                <a:cubicBezTo>
                  <a:pt x="28830" y="7898"/>
                  <a:pt x="27815" y="6960"/>
                  <a:pt x="26562" y="6960"/>
                </a:cubicBezTo>
                <a:lnTo>
                  <a:pt x="24293" y="6960"/>
                </a:lnTo>
                <a:cubicBezTo>
                  <a:pt x="23540" y="6960"/>
                  <a:pt x="22929" y="6436"/>
                  <a:pt x="22929" y="5782"/>
                </a:cubicBezTo>
                <a:cubicBezTo>
                  <a:pt x="22929" y="5008"/>
                  <a:pt x="23660" y="4375"/>
                  <a:pt x="24543" y="4375"/>
                </a:cubicBezTo>
                <a:lnTo>
                  <a:pt x="31677" y="4375"/>
                </a:lnTo>
                <a:cubicBezTo>
                  <a:pt x="32986" y="4375"/>
                  <a:pt x="34055" y="3393"/>
                  <a:pt x="34055" y="2182"/>
                </a:cubicBezTo>
                <a:cubicBezTo>
                  <a:pt x="34055" y="982"/>
                  <a:pt x="32986" y="0"/>
                  <a:pt x="316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9"/>
          <p:cNvSpPr/>
          <p:nvPr/>
        </p:nvSpPr>
        <p:spPr>
          <a:xfrm>
            <a:off x="7844986" y="1466443"/>
            <a:ext cx="62100" cy="62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9"/>
          <p:cNvSpPr/>
          <p:nvPr/>
        </p:nvSpPr>
        <p:spPr>
          <a:xfrm>
            <a:off x="1024201" y="3281189"/>
            <a:ext cx="75000" cy="753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9"/>
          <p:cNvSpPr/>
          <p:nvPr/>
        </p:nvSpPr>
        <p:spPr>
          <a:xfrm>
            <a:off x="1228653" y="3414281"/>
            <a:ext cx="42600" cy="42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9"/>
          <p:cNvSpPr/>
          <p:nvPr/>
        </p:nvSpPr>
        <p:spPr>
          <a:xfrm rot="10800000">
            <a:off x="8078282" y="3692527"/>
            <a:ext cx="904368" cy="240037"/>
          </a:xfrm>
          <a:custGeom>
            <a:rect b="b" l="l" r="r" t="t"/>
            <a:pathLst>
              <a:path extrusionOk="0" h="11171" w="42093">
                <a:moveTo>
                  <a:pt x="16503" y="1"/>
                </a:moveTo>
                <a:cubicBezTo>
                  <a:pt x="15009" y="1"/>
                  <a:pt x="13776" y="1223"/>
                  <a:pt x="13776" y="2728"/>
                </a:cubicBezTo>
                <a:cubicBezTo>
                  <a:pt x="13776" y="3906"/>
                  <a:pt x="14736" y="4866"/>
                  <a:pt x="15925" y="4866"/>
                </a:cubicBezTo>
                <a:lnTo>
                  <a:pt x="19296" y="4866"/>
                </a:lnTo>
                <a:cubicBezTo>
                  <a:pt x="19972" y="4866"/>
                  <a:pt x="20517" y="5423"/>
                  <a:pt x="20517" y="6099"/>
                </a:cubicBezTo>
                <a:cubicBezTo>
                  <a:pt x="20517" y="6753"/>
                  <a:pt x="19983" y="7287"/>
                  <a:pt x="19329" y="7287"/>
                </a:cubicBezTo>
                <a:lnTo>
                  <a:pt x="1942" y="7287"/>
                </a:lnTo>
                <a:cubicBezTo>
                  <a:pt x="873" y="7287"/>
                  <a:pt x="0" y="8160"/>
                  <a:pt x="0" y="9229"/>
                </a:cubicBezTo>
                <a:cubicBezTo>
                  <a:pt x="0" y="10298"/>
                  <a:pt x="873" y="11170"/>
                  <a:pt x="1942" y="11170"/>
                </a:cubicBezTo>
                <a:lnTo>
                  <a:pt x="16285" y="11170"/>
                </a:lnTo>
                <a:cubicBezTo>
                  <a:pt x="16536" y="11170"/>
                  <a:pt x="16743" y="10964"/>
                  <a:pt x="16743" y="10712"/>
                </a:cubicBezTo>
                <a:cubicBezTo>
                  <a:pt x="16743" y="10462"/>
                  <a:pt x="16536" y="10254"/>
                  <a:pt x="16285" y="10254"/>
                </a:cubicBezTo>
                <a:lnTo>
                  <a:pt x="1942" y="10254"/>
                </a:lnTo>
                <a:cubicBezTo>
                  <a:pt x="1375" y="10254"/>
                  <a:pt x="916" y="9796"/>
                  <a:pt x="916" y="9229"/>
                </a:cubicBezTo>
                <a:cubicBezTo>
                  <a:pt x="916" y="8662"/>
                  <a:pt x="1375" y="8204"/>
                  <a:pt x="1942" y="8204"/>
                </a:cubicBezTo>
                <a:lnTo>
                  <a:pt x="19329" y="8204"/>
                </a:lnTo>
                <a:cubicBezTo>
                  <a:pt x="20485" y="8204"/>
                  <a:pt x="21433" y="7255"/>
                  <a:pt x="21433" y="6099"/>
                </a:cubicBezTo>
                <a:cubicBezTo>
                  <a:pt x="21433" y="4921"/>
                  <a:pt x="20474" y="3950"/>
                  <a:pt x="19296" y="3950"/>
                </a:cubicBezTo>
                <a:lnTo>
                  <a:pt x="15925" y="3950"/>
                </a:lnTo>
                <a:cubicBezTo>
                  <a:pt x="15249" y="3950"/>
                  <a:pt x="14692" y="3404"/>
                  <a:pt x="14692" y="2728"/>
                </a:cubicBezTo>
                <a:cubicBezTo>
                  <a:pt x="14692" y="1724"/>
                  <a:pt x="15511" y="907"/>
                  <a:pt x="16503" y="907"/>
                </a:cubicBezTo>
                <a:lnTo>
                  <a:pt x="41635" y="907"/>
                </a:lnTo>
                <a:cubicBezTo>
                  <a:pt x="41896" y="907"/>
                  <a:pt x="42093" y="710"/>
                  <a:pt x="42093" y="459"/>
                </a:cubicBezTo>
                <a:cubicBezTo>
                  <a:pt x="42093" y="197"/>
                  <a:pt x="41896" y="1"/>
                  <a:pt x="416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9"/>
          <p:cNvSpPr/>
          <p:nvPr/>
        </p:nvSpPr>
        <p:spPr>
          <a:xfrm>
            <a:off x="1992278" y="787149"/>
            <a:ext cx="1050456" cy="255414"/>
          </a:xfrm>
          <a:custGeom>
            <a:rect b="b" l="l" r="r" t="t"/>
            <a:pathLst>
              <a:path extrusionOk="0" h="9153" w="37644">
                <a:moveTo>
                  <a:pt x="5335" y="1"/>
                </a:moveTo>
                <a:cubicBezTo>
                  <a:pt x="4473" y="1"/>
                  <a:pt x="3786" y="732"/>
                  <a:pt x="3786" y="1637"/>
                </a:cubicBezTo>
                <a:cubicBezTo>
                  <a:pt x="3786" y="2793"/>
                  <a:pt x="4669" y="3743"/>
                  <a:pt x="5772" y="3743"/>
                </a:cubicBezTo>
                <a:lnTo>
                  <a:pt x="13036" y="3743"/>
                </a:lnTo>
                <a:cubicBezTo>
                  <a:pt x="13308" y="3743"/>
                  <a:pt x="13526" y="3993"/>
                  <a:pt x="13526" y="4298"/>
                </a:cubicBezTo>
                <a:cubicBezTo>
                  <a:pt x="13526" y="4833"/>
                  <a:pt x="13145" y="5258"/>
                  <a:pt x="12676" y="5258"/>
                </a:cubicBezTo>
                <a:lnTo>
                  <a:pt x="1910" y="5258"/>
                </a:lnTo>
                <a:cubicBezTo>
                  <a:pt x="852" y="5258"/>
                  <a:pt x="1" y="6164"/>
                  <a:pt x="1" y="7287"/>
                </a:cubicBezTo>
                <a:cubicBezTo>
                  <a:pt x="1" y="8312"/>
                  <a:pt x="786" y="9153"/>
                  <a:pt x="1768" y="9153"/>
                </a:cubicBezTo>
                <a:lnTo>
                  <a:pt x="20682" y="9153"/>
                </a:lnTo>
                <a:cubicBezTo>
                  <a:pt x="20933" y="9153"/>
                  <a:pt x="21130" y="8945"/>
                  <a:pt x="21130" y="8695"/>
                </a:cubicBezTo>
                <a:cubicBezTo>
                  <a:pt x="21130" y="8443"/>
                  <a:pt x="20933" y="8237"/>
                  <a:pt x="20682" y="8237"/>
                </a:cubicBezTo>
                <a:lnTo>
                  <a:pt x="1768" y="8237"/>
                </a:lnTo>
                <a:cubicBezTo>
                  <a:pt x="1299" y="8237"/>
                  <a:pt x="917" y="7811"/>
                  <a:pt x="917" y="7287"/>
                </a:cubicBezTo>
                <a:cubicBezTo>
                  <a:pt x="917" y="6666"/>
                  <a:pt x="1365" y="6175"/>
                  <a:pt x="1910" y="6175"/>
                </a:cubicBezTo>
                <a:lnTo>
                  <a:pt x="12676" y="6175"/>
                </a:lnTo>
                <a:cubicBezTo>
                  <a:pt x="13647" y="6175"/>
                  <a:pt x="14443" y="5335"/>
                  <a:pt x="14443" y="4298"/>
                </a:cubicBezTo>
                <a:cubicBezTo>
                  <a:pt x="14443" y="3491"/>
                  <a:pt x="13810" y="2826"/>
                  <a:pt x="13036" y="2826"/>
                </a:cubicBezTo>
                <a:lnTo>
                  <a:pt x="5772" y="2826"/>
                </a:lnTo>
                <a:cubicBezTo>
                  <a:pt x="5171" y="2826"/>
                  <a:pt x="4691" y="2291"/>
                  <a:pt x="4691" y="1637"/>
                </a:cubicBezTo>
                <a:cubicBezTo>
                  <a:pt x="4691" y="1234"/>
                  <a:pt x="4975" y="907"/>
                  <a:pt x="5335" y="907"/>
                </a:cubicBezTo>
                <a:lnTo>
                  <a:pt x="27445" y="907"/>
                </a:lnTo>
                <a:cubicBezTo>
                  <a:pt x="27794" y="907"/>
                  <a:pt x="28077" y="1234"/>
                  <a:pt x="28077" y="1637"/>
                </a:cubicBezTo>
                <a:cubicBezTo>
                  <a:pt x="28077" y="2291"/>
                  <a:pt x="27597" y="2826"/>
                  <a:pt x="27008" y="2826"/>
                </a:cubicBezTo>
                <a:lnTo>
                  <a:pt x="20573" y="2826"/>
                </a:lnTo>
                <a:cubicBezTo>
                  <a:pt x="19657" y="2826"/>
                  <a:pt x="18915" y="3612"/>
                  <a:pt x="18915" y="4572"/>
                </a:cubicBezTo>
                <a:cubicBezTo>
                  <a:pt x="18915" y="5280"/>
                  <a:pt x="19460" y="5859"/>
                  <a:pt x="20137" y="5859"/>
                </a:cubicBezTo>
                <a:lnTo>
                  <a:pt x="37186" y="5859"/>
                </a:lnTo>
                <a:cubicBezTo>
                  <a:pt x="37436" y="5859"/>
                  <a:pt x="37644" y="5651"/>
                  <a:pt x="37644" y="5400"/>
                </a:cubicBezTo>
                <a:cubicBezTo>
                  <a:pt x="37644" y="5149"/>
                  <a:pt x="37436" y="4942"/>
                  <a:pt x="37186" y="4942"/>
                </a:cubicBezTo>
                <a:lnTo>
                  <a:pt x="20137" y="4942"/>
                </a:lnTo>
                <a:cubicBezTo>
                  <a:pt x="19962" y="4942"/>
                  <a:pt x="19821" y="4778"/>
                  <a:pt x="19821" y="4572"/>
                </a:cubicBezTo>
                <a:cubicBezTo>
                  <a:pt x="19821" y="4113"/>
                  <a:pt x="20158" y="3743"/>
                  <a:pt x="20573" y="3743"/>
                </a:cubicBezTo>
                <a:lnTo>
                  <a:pt x="27008" y="3743"/>
                </a:lnTo>
                <a:cubicBezTo>
                  <a:pt x="28099" y="3743"/>
                  <a:pt x="28994" y="2793"/>
                  <a:pt x="28994" y="1637"/>
                </a:cubicBezTo>
                <a:cubicBezTo>
                  <a:pt x="28994" y="732"/>
                  <a:pt x="28296" y="1"/>
                  <a:pt x="274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9"/>
          <p:cNvSpPr/>
          <p:nvPr/>
        </p:nvSpPr>
        <p:spPr>
          <a:xfrm>
            <a:off x="308919" y="1537582"/>
            <a:ext cx="950305" cy="316889"/>
          </a:xfrm>
          <a:custGeom>
            <a:rect b="b" l="l" r="r" t="t"/>
            <a:pathLst>
              <a:path extrusionOk="0" h="11356" w="34055">
                <a:moveTo>
                  <a:pt x="2880" y="0"/>
                </a:moveTo>
                <a:cubicBezTo>
                  <a:pt x="1288" y="0"/>
                  <a:pt x="1" y="1178"/>
                  <a:pt x="1" y="2640"/>
                </a:cubicBezTo>
                <a:cubicBezTo>
                  <a:pt x="1" y="4058"/>
                  <a:pt x="1256" y="5214"/>
                  <a:pt x="2805" y="5214"/>
                </a:cubicBezTo>
                <a:lnTo>
                  <a:pt x="9992" y="5214"/>
                </a:lnTo>
                <a:cubicBezTo>
                  <a:pt x="10244" y="5214"/>
                  <a:pt x="10450" y="5008"/>
                  <a:pt x="10450" y="4756"/>
                </a:cubicBezTo>
                <a:cubicBezTo>
                  <a:pt x="10450" y="4506"/>
                  <a:pt x="10244" y="4298"/>
                  <a:pt x="9992" y="4298"/>
                </a:cubicBezTo>
                <a:lnTo>
                  <a:pt x="2805" y="4298"/>
                </a:lnTo>
                <a:cubicBezTo>
                  <a:pt x="1757" y="4298"/>
                  <a:pt x="917" y="3556"/>
                  <a:pt x="917" y="2640"/>
                </a:cubicBezTo>
                <a:cubicBezTo>
                  <a:pt x="917" y="1692"/>
                  <a:pt x="1790" y="906"/>
                  <a:pt x="2880" y="906"/>
                </a:cubicBezTo>
                <a:lnTo>
                  <a:pt x="31677" y="906"/>
                </a:lnTo>
                <a:cubicBezTo>
                  <a:pt x="32484" y="906"/>
                  <a:pt x="33138" y="1484"/>
                  <a:pt x="33138" y="2182"/>
                </a:cubicBezTo>
                <a:cubicBezTo>
                  <a:pt x="33138" y="2891"/>
                  <a:pt x="32484" y="3459"/>
                  <a:pt x="31677" y="3459"/>
                </a:cubicBezTo>
                <a:lnTo>
                  <a:pt x="24543" y="3459"/>
                </a:lnTo>
                <a:cubicBezTo>
                  <a:pt x="23147" y="3459"/>
                  <a:pt x="22024" y="4494"/>
                  <a:pt x="22024" y="5782"/>
                </a:cubicBezTo>
                <a:cubicBezTo>
                  <a:pt x="22024" y="6938"/>
                  <a:pt x="23038" y="7876"/>
                  <a:pt x="24293" y="7876"/>
                </a:cubicBezTo>
                <a:lnTo>
                  <a:pt x="26562" y="7876"/>
                </a:lnTo>
                <a:cubicBezTo>
                  <a:pt x="27314" y="7876"/>
                  <a:pt x="27925" y="8411"/>
                  <a:pt x="27925" y="9054"/>
                </a:cubicBezTo>
                <a:lnTo>
                  <a:pt x="27925" y="9403"/>
                </a:lnTo>
                <a:cubicBezTo>
                  <a:pt x="27925" y="9981"/>
                  <a:pt x="27379" y="10450"/>
                  <a:pt x="26714" y="10450"/>
                </a:cubicBezTo>
                <a:lnTo>
                  <a:pt x="9534" y="10450"/>
                </a:lnTo>
                <a:cubicBezTo>
                  <a:pt x="9284" y="10450"/>
                  <a:pt x="9076" y="10646"/>
                  <a:pt x="9076" y="10898"/>
                </a:cubicBezTo>
                <a:cubicBezTo>
                  <a:pt x="9076" y="11148"/>
                  <a:pt x="9284" y="11356"/>
                  <a:pt x="9534" y="11356"/>
                </a:cubicBezTo>
                <a:lnTo>
                  <a:pt x="26714" y="11356"/>
                </a:lnTo>
                <a:cubicBezTo>
                  <a:pt x="27881" y="11356"/>
                  <a:pt x="28830" y="10483"/>
                  <a:pt x="28830" y="9403"/>
                </a:cubicBezTo>
                <a:lnTo>
                  <a:pt x="28830" y="9054"/>
                </a:lnTo>
                <a:cubicBezTo>
                  <a:pt x="28830" y="7898"/>
                  <a:pt x="27815" y="6960"/>
                  <a:pt x="26562" y="6960"/>
                </a:cubicBezTo>
                <a:lnTo>
                  <a:pt x="24293" y="6960"/>
                </a:lnTo>
                <a:cubicBezTo>
                  <a:pt x="23540" y="6960"/>
                  <a:pt x="22929" y="6436"/>
                  <a:pt x="22929" y="5782"/>
                </a:cubicBezTo>
                <a:cubicBezTo>
                  <a:pt x="22929" y="5008"/>
                  <a:pt x="23660" y="4375"/>
                  <a:pt x="24543" y="4375"/>
                </a:cubicBezTo>
                <a:lnTo>
                  <a:pt x="31677" y="4375"/>
                </a:lnTo>
                <a:cubicBezTo>
                  <a:pt x="32986" y="4375"/>
                  <a:pt x="34055" y="3393"/>
                  <a:pt x="34055" y="2182"/>
                </a:cubicBezTo>
                <a:cubicBezTo>
                  <a:pt x="34055" y="982"/>
                  <a:pt x="32986" y="0"/>
                  <a:pt x="316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type="title"/>
          </p:nvPr>
        </p:nvSpPr>
        <p:spPr>
          <a:xfrm>
            <a:off x="982650" y="694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Presentation Overview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9"/>
          <p:cNvSpPr txBox="1"/>
          <p:nvPr>
            <p:ph idx="1" type="body"/>
          </p:nvPr>
        </p:nvSpPr>
        <p:spPr>
          <a:xfrm>
            <a:off x="1366625" y="1505075"/>
            <a:ext cx="31200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Features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Database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Demo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Problems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Future System Goals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54" name="Google Shape;254;p29"/>
          <p:cNvSpPr/>
          <p:nvPr/>
        </p:nvSpPr>
        <p:spPr>
          <a:xfrm>
            <a:off x="8246290" y="802680"/>
            <a:ext cx="679875" cy="232650"/>
          </a:xfrm>
          <a:custGeom>
            <a:rect b="b" l="l" r="r" t="t"/>
            <a:pathLst>
              <a:path extrusionOk="0" h="9306" w="27195">
                <a:moveTo>
                  <a:pt x="5913" y="0"/>
                </a:moveTo>
                <a:cubicBezTo>
                  <a:pt x="4931" y="0"/>
                  <a:pt x="4135" y="753"/>
                  <a:pt x="4135" y="1670"/>
                </a:cubicBezTo>
                <a:lnTo>
                  <a:pt x="4135" y="1942"/>
                </a:lnTo>
                <a:cubicBezTo>
                  <a:pt x="4135" y="2913"/>
                  <a:pt x="4986" y="3709"/>
                  <a:pt x="6033" y="3709"/>
                </a:cubicBezTo>
                <a:lnTo>
                  <a:pt x="7833" y="3709"/>
                </a:lnTo>
                <a:cubicBezTo>
                  <a:pt x="8378" y="3709"/>
                  <a:pt x="8814" y="4102"/>
                  <a:pt x="8814" y="4571"/>
                </a:cubicBezTo>
                <a:cubicBezTo>
                  <a:pt x="8814" y="5149"/>
                  <a:pt x="8291" y="5618"/>
                  <a:pt x="7636" y="5618"/>
                </a:cubicBezTo>
                <a:lnTo>
                  <a:pt x="1976" y="5618"/>
                </a:lnTo>
                <a:cubicBezTo>
                  <a:pt x="885" y="5618"/>
                  <a:pt x="1" y="6447"/>
                  <a:pt x="1" y="7461"/>
                </a:cubicBezTo>
                <a:cubicBezTo>
                  <a:pt x="1" y="8476"/>
                  <a:pt x="885" y="9305"/>
                  <a:pt x="1976" y="9305"/>
                </a:cubicBezTo>
                <a:lnTo>
                  <a:pt x="24816" y="9305"/>
                </a:lnTo>
                <a:cubicBezTo>
                  <a:pt x="26125" y="9305"/>
                  <a:pt x="27194" y="8312"/>
                  <a:pt x="27194" y="7102"/>
                </a:cubicBezTo>
                <a:cubicBezTo>
                  <a:pt x="27194" y="5902"/>
                  <a:pt x="26158" y="4942"/>
                  <a:pt x="24882" y="4942"/>
                </a:cubicBezTo>
                <a:lnTo>
                  <a:pt x="19177" y="4942"/>
                </a:lnTo>
                <a:cubicBezTo>
                  <a:pt x="18926" y="4942"/>
                  <a:pt x="18718" y="5149"/>
                  <a:pt x="18718" y="5400"/>
                </a:cubicBezTo>
                <a:cubicBezTo>
                  <a:pt x="18718" y="5651"/>
                  <a:pt x="18926" y="5847"/>
                  <a:pt x="19177" y="5847"/>
                </a:cubicBezTo>
                <a:lnTo>
                  <a:pt x="24882" y="5847"/>
                </a:lnTo>
                <a:cubicBezTo>
                  <a:pt x="25645" y="5847"/>
                  <a:pt x="26278" y="6414"/>
                  <a:pt x="26278" y="7102"/>
                </a:cubicBezTo>
                <a:cubicBezTo>
                  <a:pt x="26278" y="7810"/>
                  <a:pt x="25624" y="8399"/>
                  <a:pt x="24816" y="8399"/>
                </a:cubicBezTo>
                <a:lnTo>
                  <a:pt x="1976" y="8399"/>
                </a:lnTo>
                <a:cubicBezTo>
                  <a:pt x="1387" y="8399"/>
                  <a:pt x="907" y="7974"/>
                  <a:pt x="907" y="7461"/>
                </a:cubicBezTo>
                <a:cubicBezTo>
                  <a:pt x="907" y="6949"/>
                  <a:pt x="1387" y="6535"/>
                  <a:pt x="1976" y="6535"/>
                </a:cubicBezTo>
                <a:lnTo>
                  <a:pt x="7636" y="6535"/>
                </a:lnTo>
                <a:cubicBezTo>
                  <a:pt x="8792" y="6535"/>
                  <a:pt x="9731" y="5651"/>
                  <a:pt x="9731" y="4571"/>
                </a:cubicBezTo>
                <a:cubicBezTo>
                  <a:pt x="9731" y="3600"/>
                  <a:pt x="8880" y="2804"/>
                  <a:pt x="7833" y="2804"/>
                </a:cubicBezTo>
                <a:lnTo>
                  <a:pt x="6033" y="2804"/>
                </a:lnTo>
                <a:cubicBezTo>
                  <a:pt x="5488" y="2804"/>
                  <a:pt x="5052" y="2411"/>
                  <a:pt x="5052" y="1942"/>
                </a:cubicBezTo>
                <a:lnTo>
                  <a:pt x="5052" y="1670"/>
                </a:lnTo>
                <a:cubicBezTo>
                  <a:pt x="5052" y="1255"/>
                  <a:pt x="5433" y="917"/>
                  <a:pt x="5913" y="917"/>
                </a:cubicBezTo>
                <a:lnTo>
                  <a:pt x="19537" y="917"/>
                </a:lnTo>
                <a:cubicBezTo>
                  <a:pt x="19787" y="917"/>
                  <a:pt x="19995" y="710"/>
                  <a:pt x="19995" y="459"/>
                </a:cubicBezTo>
                <a:cubicBezTo>
                  <a:pt x="19995" y="208"/>
                  <a:pt x="19787" y="0"/>
                  <a:pt x="195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9"/>
          <p:cNvSpPr/>
          <p:nvPr/>
        </p:nvSpPr>
        <p:spPr>
          <a:xfrm>
            <a:off x="197753" y="3611718"/>
            <a:ext cx="851375" cy="283900"/>
          </a:xfrm>
          <a:custGeom>
            <a:rect b="b" l="l" r="r" t="t"/>
            <a:pathLst>
              <a:path extrusionOk="0" h="11356" w="34055">
                <a:moveTo>
                  <a:pt x="2880" y="0"/>
                </a:moveTo>
                <a:cubicBezTo>
                  <a:pt x="1288" y="0"/>
                  <a:pt x="1" y="1178"/>
                  <a:pt x="1" y="2640"/>
                </a:cubicBezTo>
                <a:cubicBezTo>
                  <a:pt x="1" y="4058"/>
                  <a:pt x="1256" y="5214"/>
                  <a:pt x="2805" y="5214"/>
                </a:cubicBezTo>
                <a:lnTo>
                  <a:pt x="9992" y="5214"/>
                </a:lnTo>
                <a:cubicBezTo>
                  <a:pt x="10244" y="5214"/>
                  <a:pt x="10450" y="5008"/>
                  <a:pt x="10450" y="4756"/>
                </a:cubicBezTo>
                <a:cubicBezTo>
                  <a:pt x="10450" y="4506"/>
                  <a:pt x="10244" y="4298"/>
                  <a:pt x="9992" y="4298"/>
                </a:cubicBezTo>
                <a:lnTo>
                  <a:pt x="2805" y="4298"/>
                </a:lnTo>
                <a:cubicBezTo>
                  <a:pt x="1757" y="4298"/>
                  <a:pt x="917" y="3556"/>
                  <a:pt x="917" y="2640"/>
                </a:cubicBezTo>
                <a:cubicBezTo>
                  <a:pt x="917" y="1692"/>
                  <a:pt x="1790" y="906"/>
                  <a:pt x="2880" y="906"/>
                </a:cubicBezTo>
                <a:lnTo>
                  <a:pt x="31677" y="906"/>
                </a:lnTo>
                <a:cubicBezTo>
                  <a:pt x="32484" y="906"/>
                  <a:pt x="33138" y="1484"/>
                  <a:pt x="33138" y="2182"/>
                </a:cubicBezTo>
                <a:cubicBezTo>
                  <a:pt x="33138" y="2891"/>
                  <a:pt x="32484" y="3459"/>
                  <a:pt x="31677" y="3459"/>
                </a:cubicBezTo>
                <a:lnTo>
                  <a:pt x="24543" y="3459"/>
                </a:lnTo>
                <a:cubicBezTo>
                  <a:pt x="23147" y="3459"/>
                  <a:pt x="22024" y="4494"/>
                  <a:pt x="22024" y="5782"/>
                </a:cubicBezTo>
                <a:cubicBezTo>
                  <a:pt x="22024" y="6938"/>
                  <a:pt x="23038" y="7876"/>
                  <a:pt x="24293" y="7876"/>
                </a:cubicBezTo>
                <a:lnTo>
                  <a:pt x="26562" y="7876"/>
                </a:lnTo>
                <a:cubicBezTo>
                  <a:pt x="27314" y="7876"/>
                  <a:pt x="27925" y="8411"/>
                  <a:pt x="27925" y="9054"/>
                </a:cubicBezTo>
                <a:lnTo>
                  <a:pt x="27925" y="9403"/>
                </a:lnTo>
                <a:cubicBezTo>
                  <a:pt x="27925" y="9981"/>
                  <a:pt x="27379" y="10450"/>
                  <a:pt x="26714" y="10450"/>
                </a:cubicBezTo>
                <a:lnTo>
                  <a:pt x="9534" y="10450"/>
                </a:lnTo>
                <a:cubicBezTo>
                  <a:pt x="9284" y="10450"/>
                  <a:pt x="9076" y="10646"/>
                  <a:pt x="9076" y="10898"/>
                </a:cubicBezTo>
                <a:cubicBezTo>
                  <a:pt x="9076" y="11148"/>
                  <a:pt x="9284" y="11356"/>
                  <a:pt x="9534" y="11356"/>
                </a:cubicBezTo>
                <a:lnTo>
                  <a:pt x="26714" y="11356"/>
                </a:lnTo>
                <a:cubicBezTo>
                  <a:pt x="27881" y="11356"/>
                  <a:pt x="28830" y="10483"/>
                  <a:pt x="28830" y="9403"/>
                </a:cubicBezTo>
                <a:lnTo>
                  <a:pt x="28830" y="9054"/>
                </a:lnTo>
                <a:cubicBezTo>
                  <a:pt x="28830" y="7898"/>
                  <a:pt x="27815" y="6960"/>
                  <a:pt x="26562" y="6960"/>
                </a:cubicBezTo>
                <a:lnTo>
                  <a:pt x="24293" y="6960"/>
                </a:lnTo>
                <a:cubicBezTo>
                  <a:pt x="23540" y="6960"/>
                  <a:pt x="22929" y="6436"/>
                  <a:pt x="22929" y="5782"/>
                </a:cubicBezTo>
                <a:cubicBezTo>
                  <a:pt x="22929" y="5008"/>
                  <a:pt x="23660" y="4375"/>
                  <a:pt x="24543" y="4375"/>
                </a:cubicBezTo>
                <a:lnTo>
                  <a:pt x="31677" y="4375"/>
                </a:lnTo>
                <a:cubicBezTo>
                  <a:pt x="32986" y="4375"/>
                  <a:pt x="34055" y="3393"/>
                  <a:pt x="34055" y="2182"/>
                </a:cubicBezTo>
                <a:cubicBezTo>
                  <a:pt x="34055" y="982"/>
                  <a:pt x="32986" y="0"/>
                  <a:pt x="316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9"/>
          <p:cNvSpPr/>
          <p:nvPr/>
        </p:nvSpPr>
        <p:spPr>
          <a:xfrm>
            <a:off x="327476" y="3415401"/>
            <a:ext cx="75000" cy="75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9"/>
          <p:cNvSpPr/>
          <p:nvPr/>
        </p:nvSpPr>
        <p:spPr>
          <a:xfrm>
            <a:off x="8687178" y="1129793"/>
            <a:ext cx="42600" cy="42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9"/>
          <p:cNvSpPr/>
          <p:nvPr/>
        </p:nvSpPr>
        <p:spPr>
          <a:xfrm>
            <a:off x="8806576" y="1243707"/>
            <a:ext cx="83700" cy="846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9"/>
          <p:cNvSpPr/>
          <p:nvPr/>
        </p:nvSpPr>
        <p:spPr>
          <a:xfrm>
            <a:off x="982656" y="3329751"/>
            <a:ext cx="50400" cy="51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/>
          <p:nvPr>
            <p:ph idx="2" type="title"/>
          </p:nvPr>
        </p:nvSpPr>
        <p:spPr>
          <a:xfrm>
            <a:off x="1357720" y="3117788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Weather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0"/>
          <p:cNvSpPr txBox="1"/>
          <p:nvPr>
            <p:ph idx="6" type="title"/>
          </p:nvPr>
        </p:nvSpPr>
        <p:spPr>
          <a:xfrm>
            <a:off x="720000" y="655125"/>
            <a:ext cx="1888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Features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0"/>
          <p:cNvSpPr txBox="1"/>
          <p:nvPr>
            <p:ph idx="4" type="title"/>
          </p:nvPr>
        </p:nvSpPr>
        <p:spPr>
          <a:xfrm>
            <a:off x="4557601" y="1615425"/>
            <a:ext cx="2913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Personalized Schedule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0"/>
          <p:cNvSpPr txBox="1"/>
          <p:nvPr>
            <p:ph idx="4" type="title"/>
          </p:nvPr>
        </p:nvSpPr>
        <p:spPr>
          <a:xfrm>
            <a:off x="1357722" y="1615413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Alarm Clock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0"/>
          <p:cNvSpPr txBox="1"/>
          <p:nvPr>
            <p:ph idx="4" type="title"/>
          </p:nvPr>
        </p:nvSpPr>
        <p:spPr>
          <a:xfrm>
            <a:off x="4960660" y="3068863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News Report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0"/>
          <p:cNvSpPr txBox="1"/>
          <p:nvPr/>
        </p:nvSpPr>
        <p:spPr>
          <a:xfrm>
            <a:off x="902325" y="3645475"/>
            <a:ext cx="30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Retrieve Weather report for local area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0"/>
          <p:cNvSpPr txBox="1"/>
          <p:nvPr/>
        </p:nvSpPr>
        <p:spPr>
          <a:xfrm>
            <a:off x="928175" y="2130150"/>
            <a:ext cx="27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Users are able to set Alarm Time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0"/>
          <p:cNvSpPr txBox="1"/>
          <p:nvPr/>
        </p:nvSpPr>
        <p:spPr>
          <a:xfrm>
            <a:off x="4625700" y="2130150"/>
            <a:ext cx="28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User can create an Event Reminder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0"/>
          <p:cNvSpPr txBox="1"/>
          <p:nvPr/>
        </p:nvSpPr>
        <p:spPr>
          <a:xfrm>
            <a:off x="4834813" y="3645475"/>
            <a:ext cx="252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View Daily world or local news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3" name="Google Shape;273;p30"/>
          <p:cNvGrpSpPr/>
          <p:nvPr/>
        </p:nvGrpSpPr>
        <p:grpSpPr>
          <a:xfrm>
            <a:off x="6905078" y="1694290"/>
            <a:ext cx="371814" cy="369974"/>
            <a:chOff x="-42259725" y="3951100"/>
            <a:chExt cx="318225" cy="316650"/>
          </a:xfrm>
        </p:grpSpPr>
        <p:sp>
          <p:nvSpPr>
            <p:cNvPr id="274" name="Google Shape;274;p30"/>
            <p:cNvSpPr/>
            <p:nvPr/>
          </p:nvSpPr>
          <p:spPr>
            <a:xfrm>
              <a:off x="-42258150" y="3951100"/>
              <a:ext cx="316650" cy="123675"/>
            </a:xfrm>
            <a:custGeom>
              <a:rect b="b" l="l" r="r" t="t"/>
              <a:pathLst>
                <a:path extrusionOk="0" h="4947" w="12666">
                  <a:moveTo>
                    <a:pt x="2868" y="820"/>
                  </a:moveTo>
                  <a:cubicBezTo>
                    <a:pt x="3120" y="820"/>
                    <a:pt x="3277" y="1009"/>
                    <a:pt x="3277" y="1261"/>
                  </a:cubicBezTo>
                  <a:lnTo>
                    <a:pt x="3277" y="2899"/>
                  </a:lnTo>
                  <a:cubicBezTo>
                    <a:pt x="3277" y="3151"/>
                    <a:pt x="3057" y="3308"/>
                    <a:pt x="2868" y="3308"/>
                  </a:cubicBezTo>
                  <a:cubicBezTo>
                    <a:pt x="2647" y="3308"/>
                    <a:pt x="2490" y="3119"/>
                    <a:pt x="2427" y="2899"/>
                  </a:cubicBezTo>
                  <a:lnTo>
                    <a:pt x="2427" y="1261"/>
                  </a:lnTo>
                  <a:cubicBezTo>
                    <a:pt x="2427" y="1009"/>
                    <a:pt x="2647" y="851"/>
                    <a:pt x="2868" y="820"/>
                  </a:cubicBezTo>
                  <a:close/>
                  <a:moveTo>
                    <a:pt x="9767" y="820"/>
                  </a:moveTo>
                  <a:cubicBezTo>
                    <a:pt x="9988" y="820"/>
                    <a:pt x="10145" y="1009"/>
                    <a:pt x="10145" y="1261"/>
                  </a:cubicBezTo>
                  <a:lnTo>
                    <a:pt x="10145" y="2899"/>
                  </a:lnTo>
                  <a:cubicBezTo>
                    <a:pt x="10145" y="3151"/>
                    <a:pt x="9956" y="3308"/>
                    <a:pt x="9767" y="3308"/>
                  </a:cubicBezTo>
                  <a:cubicBezTo>
                    <a:pt x="9515" y="3308"/>
                    <a:pt x="9358" y="3119"/>
                    <a:pt x="9326" y="2899"/>
                  </a:cubicBezTo>
                  <a:lnTo>
                    <a:pt x="9326" y="1261"/>
                  </a:lnTo>
                  <a:cubicBezTo>
                    <a:pt x="9326" y="1009"/>
                    <a:pt x="9515" y="851"/>
                    <a:pt x="9767" y="820"/>
                  </a:cubicBezTo>
                  <a:close/>
                  <a:moveTo>
                    <a:pt x="2868" y="0"/>
                  </a:moveTo>
                  <a:cubicBezTo>
                    <a:pt x="2206" y="0"/>
                    <a:pt x="1639" y="536"/>
                    <a:pt x="1608" y="1229"/>
                  </a:cubicBezTo>
                  <a:lnTo>
                    <a:pt x="1608" y="1639"/>
                  </a:lnTo>
                  <a:lnTo>
                    <a:pt x="1230" y="1639"/>
                  </a:lnTo>
                  <a:cubicBezTo>
                    <a:pt x="536" y="1639"/>
                    <a:pt x="1" y="2206"/>
                    <a:pt x="1" y="2867"/>
                  </a:cubicBezTo>
                  <a:lnTo>
                    <a:pt x="1" y="4947"/>
                  </a:lnTo>
                  <a:lnTo>
                    <a:pt x="12666" y="4947"/>
                  </a:lnTo>
                  <a:lnTo>
                    <a:pt x="12666" y="2867"/>
                  </a:lnTo>
                  <a:cubicBezTo>
                    <a:pt x="12634" y="2206"/>
                    <a:pt x="12036" y="1639"/>
                    <a:pt x="11374" y="1639"/>
                  </a:cubicBezTo>
                  <a:lnTo>
                    <a:pt x="10996" y="1639"/>
                  </a:lnTo>
                  <a:lnTo>
                    <a:pt x="10996" y="1229"/>
                  </a:lnTo>
                  <a:cubicBezTo>
                    <a:pt x="10996" y="536"/>
                    <a:pt x="10429" y="0"/>
                    <a:pt x="9767" y="0"/>
                  </a:cubicBezTo>
                  <a:cubicBezTo>
                    <a:pt x="9106" y="0"/>
                    <a:pt x="8539" y="536"/>
                    <a:pt x="8507" y="1229"/>
                  </a:cubicBezTo>
                  <a:lnTo>
                    <a:pt x="8507" y="1639"/>
                  </a:lnTo>
                  <a:lnTo>
                    <a:pt x="4097" y="1639"/>
                  </a:lnTo>
                  <a:lnTo>
                    <a:pt x="4097" y="1229"/>
                  </a:lnTo>
                  <a:cubicBezTo>
                    <a:pt x="4097" y="536"/>
                    <a:pt x="3561" y="0"/>
                    <a:pt x="286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-42259725" y="4096800"/>
              <a:ext cx="316650" cy="170950"/>
            </a:xfrm>
            <a:custGeom>
              <a:rect b="b" l="l" r="r" t="t"/>
              <a:pathLst>
                <a:path extrusionOk="0" h="6838" w="12666">
                  <a:moveTo>
                    <a:pt x="1" y="1"/>
                  </a:moveTo>
                  <a:lnTo>
                    <a:pt x="1" y="5640"/>
                  </a:lnTo>
                  <a:lnTo>
                    <a:pt x="32" y="5640"/>
                  </a:lnTo>
                  <a:cubicBezTo>
                    <a:pt x="32" y="6302"/>
                    <a:pt x="568" y="6837"/>
                    <a:pt x="1261" y="6837"/>
                  </a:cubicBezTo>
                  <a:lnTo>
                    <a:pt x="11437" y="6837"/>
                  </a:lnTo>
                  <a:cubicBezTo>
                    <a:pt x="12099" y="6837"/>
                    <a:pt x="12666" y="6302"/>
                    <a:pt x="12666" y="5640"/>
                  </a:cubicBezTo>
                  <a:lnTo>
                    <a:pt x="12666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76" name="Google Shape;276;p30"/>
          <p:cNvGrpSpPr/>
          <p:nvPr/>
        </p:nvGrpSpPr>
        <p:grpSpPr>
          <a:xfrm>
            <a:off x="2564563" y="3170381"/>
            <a:ext cx="453980" cy="422540"/>
            <a:chOff x="-21322300" y="4077125"/>
            <a:chExt cx="307200" cy="285925"/>
          </a:xfrm>
        </p:grpSpPr>
        <p:sp>
          <p:nvSpPr>
            <p:cNvPr id="277" name="Google Shape;277;p30"/>
            <p:cNvSpPr/>
            <p:nvPr/>
          </p:nvSpPr>
          <p:spPr>
            <a:xfrm>
              <a:off x="-21177375" y="4077125"/>
              <a:ext cx="17350" cy="52800"/>
            </a:xfrm>
            <a:custGeom>
              <a:rect b="b" l="l" r="r" t="t"/>
              <a:pathLst>
                <a:path extrusionOk="0" h="2112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64"/>
                  </a:lnTo>
                  <a:cubicBezTo>
                    <a:pt x="0" y="1953"/>
                    <a:pt x="158" y="2111"/>
                    <a:pt x="347" y="2111"/>
                  </a:cubicBezTo>
                  <a:cubicBezTo>
                    <a:pt x="536" y="2111"/>
                    <a:pt x="693" y="1953"/>
                    <a:pt x="693" y="1764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-21279775" y="4117475"/>
              <a:ext cx="46500" cy="44525"/>
            </a:xfrm>
            <a:custGeom>
              <a:rect b="b" l="l" r="r" t="t"/>
              <a:pathLst>
                <a:path extrusionOk="0" h="1781" w="1860">
                  <a:moveTo>
                    <a:pt x="410" y="1"/>
                  </a:moveTo>
                  <a:cubicBezTo>
                    <a:pt x="323" y="1"/>
                    <a:pt x="237" y="40"/>
                    <a:pt x="158" y="119"/>
                  </a:cubicBezTo>
                  <a:cubicBezTo>
                    <a:pt x="0" y="276"/>
                    <a:pt x="0" y="466"/>
                    <a:pt x="158" y="623"/>
                  </a:cubicBezTo>
                  <a:lnTo>
                    <a:pt x="1166" y="1663"/>
                  </a:lnTo>
                  <a:cubicBezTo>
                    <a:pt x="1261" y="1741"/>
                    <a:pt x="1355" y="1781"/>
                    <a:pt x="1446" y="1781"/>
                  </a:cubicBezTo>
                  <a:cubicBezTo>
                    <a:pt x="1536" y="1781"/>
                    <a:pt x="1623" y="1741"/>
                    <a:pt x="1702" y="1663"/>
                  </a:cubicBezTo>
                  <a:cubicBezTo>
                    <a:pt x="1859" y="1505"/>
                    <a:pt x="1859" y="1285"/>
                    <a:pt x="1702" y="1127"/>
                  </a:cubicBezTo>
                  <a:lnTo>
                    <a:pt x="662" y="119"/>
                  </a:lnTo>
                  <a:cubicBezTo>
                    <a:pt x="583" y="40"/>
                    <a:pt x="497" y="1"/>
                    <a:pt x="41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-21103350" y="4117475"/>
              <a:ext cx="45700" cy="44525"/>
            </a:xfrm>
            <a:custGeom>
              <a:rect b="b" l="l" r="r" t="t"/>
              <a:pathLst>
                <a:path extrusionOk="0" h="1781" w="1828">
                  <a:moveTo>
                    <a:pt x="1418" y="1"/>
                  </a:moveTo>
                  <a:cubicBezTo>
                    <a:pt x="1332" y="1"/>
                    <a:pt x="1245" y="40"/>
                    <a:pt x="1166" y="119"/>
                  </a:cubicBezTo>
                  <a:lnTo>
                    <a:pt x="158" y="1127"/>
                  </a:lnTo>
                  <a:cubicBezTo>
                    <a:pt x="1" y="1285"/>
                    <a:pt x="1" y="1474"/>
                    <a:pt x="158" y="1663"/>
                  </a:cubicBezTo>
                  <a:cubicBezTo>
                    <a:pt x="237" y="1741"/>
                    <a:pt x="331" y="1781"/>
                    <a:pt x="422" y="1781"/>
                  </a:cubicBezTo>
                  <a:cubicBezTo>
                    <a:pt x="513" y="1781"/>
                    <a:pt x="599" y="1741"/>
                    <a:pt x="662" y="1663"/>
                  </a:cubicBezTo>
                  <a:lnTo>
                    <a:pt x="1670" y="623"/>
                  </a:lnTo>
                  <a:cubicBezTo>
                    <a:pt x="1828" y="466"/>
                    <a:pt x="1828" y="276"/>
                    <a:pt x="1670" y="119"/>
                  </a:cubicBezTo>
                  <a:cubicBezTo>
                    <a:pt x="1592" y="40"/>
                    <a:pt x="1505" y="1"/>
                    <a:pt x="141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-21137225" y="4103750"/>
              <a:ext cx="27600" cy="34975"/>
            </a:xfrm>
            <a:custGeom>
              <a:rect b="b" l="l" r="r" t="t"/>
              <a:pathLst>
                <a:path extrusionOk="0" h="1399" w="1104">
                  <a:moveTo>
                    <a:pt x="670" y="1"/>
                  </a:moveTo>
                  <a:cubicBezTo>
                    <a:pt x="536" y="1"/>
                    <a:pt x="417" y="89"/>
                    <a:pt x="347" y="227"/>
                  </a:cubicBezTo>
                  <a:lnTo>
                    <a:pt x="95" y="888"/>
                  </a:lnTo>
                  <a:cubicBezTo>
                    <a:pt x="1" y="1109"/>
                    <a:pt x="127" y="1298"/>
                    <a:pt x="284" y="1361"/>
                  </a:cubicBezTo>
                  <a:cubicBezTo>
                    <a:pt x="335" y="1386"/>
                    <a:pt x="386" y="1398"/>
                    <a:pt x="435" y="1398"/>
                  </a:cubicBezTo>
                  <a:cubicBezTo>
                    <a:pt x="568" y="1398"/>
                    <a:pt x="688" y="1310"/>
                    <a:pt x="757" y="1172"/>
                  </a:cubicBezTo>
                  <a:lnTo>
                    <a:pt x="1041" y="510"/>
                  </a:lnTo>
                  <a:cubicBezTo>
                    <a:pt x="1104" y="321"/>
                    <a:pt x="1041" y="101"/>
                    <a:pt x="820" y="38"/>
                  </a:cubicBezTo>
                  <a:cubicBezTo>
                    <a:pt x="769" y="13"/>
                    <a:pt x="719" y="1"/>
                    <a:pt x="67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-21227800" y="4103750"/>
              <a:ext cx="27600" cy="34975"/>
            </a:xfrm>
            <a:custGeom>
              <a:rect b="b" l="l" r="r" t="t"/>
              <a:pathLst>
                <a:path extrusionOk="0" h="1399" w="1104">
                  <a:moveTo>
                    <a:pt x="434" y="1"/>
                  </a:moveTo>
                  <a:cubicBezTo>
                    <a:pt x="386" y="1"/>
                    <a:pt x="335" y="13"/>
                    <a:pt x="284" y="38"/>
                  </a:cubicBezTo>
                  <a:cubicBezTo>
                    <a:pt x="95" y="101"/>
                    <a:pt x="1" y="321"/>
                    <a:pt x="95" y="510"/>
                  </a:cubicBezTo>
                  <a:lnTo>
                    <a:pt x="347" y="1172"/>
                  </a:lnTo>
                  <a:cubicBezTo>
                    <a:pt x="417" y="1310"/>
                    <a:pt x="536" y="1398"/>
                    <a:pt x="670" y="1398"/>
                  </a:cubicBezTo>
                  <a:cubicBezTo>
                    <a:pt x="719" y="1398"/>
                    <a:pt x="769" y="1386"/>
                    <a:pt x="820" y="1361"/>
                  </a:cubicBezTo>
                  <a:cubicBezTo>
                    <a:pt x="1040" y="1298"/>
                    <a:pt x="1103" y="1109"/>
                    <a:pt x="1040" y="888"/>
                  </a:cubicBezTo>
                  <a:lnTo>
                    <a:pt x="757" y="227"/>
                  </a:lnTo>
                  <a:cubicBezTo>
                    <a:pt x="688" y="89"/>
                    <a:pt x="568" y="1"/>
                    <a:pt x="434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-21319950" y="4219675"/>
              <a:ext cx="53600" cy="18150"/>
            </a:xfrm>
            <a:custGeom>
              <a:rect b="b" l="l" r="r" t="t"/>
              <a:pathLst>
                <a:path extrusionOk="0" h="726" w="214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8"/>
                    <a:pt x="2143" y="347"/>
                  </a:cubicBezTo>
                  <a:cubicBezTo>
                    <a:pt x="2143" y="158"/>
                    <a:pt x="1986" y="1"/>
                    <a:pt x="1797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-21070275" y="4219675"/>
              <a:ext cx="54375" cy="18150"/>
            </a:xfrm>
            <a:custGeom>
              <a:rect b="b" l="l" r="r" t="t"/>
              <a:pathLst>
                <a:path extrusionOk="0" h="726" w="2175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828" y="725"/>
                  </a:lnTo>
                  <a:cubicBezTo>
                    <a:pt x="2017" y="725"/>
                    <a:pt x="2175" y="568"/>
                    <a:pt x="2175" y="347"/>
                  </a:cubicBezTo>
                  <a:cubicBezTo>
                    <a:pt x="2175" y="158"/>
                    <a:pt x="2017" y="1"/>
                    <a:pt x="182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-21078925" y="4171825"/>
              <a:ext cx="37025" cy="25175"/>
            </a:xfrm>
            <a:custGeom>
              <a:rect b="b" l="l" r="r" t="t"/>
              <a:pathLst>
                <a:path extrusionOk="0" h="1007" w="1481">
                  <a:moveTo>
                    <a:pt x="1086" y="1"/>
                  </a:moveTo>
                  <a:cubicBezTo>
                    <a:pt x="1040" y="1"/>
                    <a:pt x="993" y="9"/>
                    <a:pt x="945" y="24"/>
                  </a:cubicBezTo>
                  <a:lnTo>
                    <a:pt x="284" y="308"/>
                  </a:lnTo>
                  <a:cubicBezTo>
                    <a:pt x="63" y="371"/>
                    <a:pt x="0" y="623"/>
                    <a:pt x="63" y="780"/>
                  </a:cubicBezTo>
                  <a:cubicBezTo>
                    <a:pt x="132" y="919"/>
                    <a:pt x="252" y="1006"/>
                    <a:pt x="386" y="1006"/>
                  </a:cubicBezTo>
                  <a:cubicBezTo>
                    <a:pt x="435" y="1006"/>
                    <a:pt x="485" y="995"/>
                    <a:pt x="536" y="969"/>
                  </a:cubicBezTo>
                  <a:lnTo>
                    <a:pt x="1229" y="686"/>
                  </a:lnTo>
                  <a:cubicBezTo>
                    <a:pt x="1418" y="623"/>
                    <a:pt x="1481" y="434"/>
                    <a:pt x="1418" y="213"/>
                  </a:cubicBezTo>
                  <a:cubicBezTo>
                    <a:pt x="1347" y="72"/>
                    <a:pt x="1223" y="1"/>
                    <a:pt x="108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-21294750" y="4172625"/>
              <a:ext cx="37850" cy="25150"/>
            </a:xfrm>
            <a:custGeom>
              <a:rect b="b" l="l" r="r" t="t"/>
              <a:pathLst>
                <a:path extrusionOk="0" h="1006" w="1514">
                  <a:moveTo>
                    <a:pt x="414" y="1"/>
                  </a:moveTo>
                  <a:cubicBezTo>
                    <a:pt x="263" y="1"/>
                    <a:pt x="143" y="77"/>
                    <a:pt x="95" y="244"/>
                  </a:cubicBezTo>
                  <a:cubicBezTo>
                    <a:pt x="1" y="402"/>
                    <a:pt x="127" y="622"/>
                    <a:pt x="284" y="717"/>
                  </a:cubicBezTo>
                  <a:lnTo>
                    <a:pt x="946" y="969"/>
                  </a:lnTo>
                  <a:cubicBezTo>
                    <a:pt x="997" y="994"/>
                    <a:pt x="1050" y="1006"/>
                    <a:pt x="1101" y="1006"/>
                  </a:cubicBezTo>
                  <a:cubicBezTo>
                    <a:pt x="1242" y="1006"/>
                    <a:pt x="1372" y="918"/>
                    <a:pt x="1419" y="780"/>
                  </a:cubicBezTo>
                  <a:cubicBezTo>
                    <a:pt x="1513" y="591"/>
                    <a:pt x="1419" y="402"/>
                    <a:pt x="1230" y="307"/>
                  </a:cubicBezTo>
                  <a:lnTo>
                    <a:pt x="568" y="24"/>
                  </a:lnTo>
                  <a:cubicBezTo>
                    <a:pt x="514" y="8"/>
                    <a:pt x="463" y="1"/>
                    <a:pt x="414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-21321525" y="4328375"/>
              <a:ext cx="306425" cy="34675"/>
            </a:xfrm>
            <a:custGeom>
              <a:rect b="b" l="l" r="r" t="t"/>
              <a:pathLst>
                <a:path extrusionOk="0" h="1387" w="12257">
                  <a:moveTo>
                    <a:pt x="1844" y="0"/>
                  </a:moveTo>
                  <a:cubicBezTo>
                    <a:pt x="1403" y="0"/>
                    <a:pt x="962" y="126"/>
                    <a:pt x="568" y="378"/>
                  </a:cubicBezTo>
                  <a:cubicBezTo>
                    <a:pt x="473" y="410"/>
                    <a:pt x="379" y="504"/>
                    <a:pt x="284" y="536"/>
                  </a:cubicBezTo>
                  <a:cubicBezTo>
                    <a:pt x="95" y="630"/>
                    <a:pt x="1" y="819"/>
                    <a:pt x="95" y="1008"/>
                  </a:cubicBezTo>
                  <a:cubicBezTo>
                    <a:pt x="141" y="1147"/>
                    <a:pt x="272" y="1234"/>
                    <a:pt x="413" y="1234"/>
                  </a:cubicBezTo>
                  <a:cubicBezTo>
                    <a:pt x="464" y="1234"/>
                    <a:pt x="517" y="1223"/>
                    <a:pt x="568" y="1197"/>
                  </a:cubicBezTo>
                  <a:cubicBezTo>
                    <a:pt x="725" y="1166"/>
                    <a:pt x="883" y="1103"/>
                    <a:pt x="1009" y="1008"/>
                  </a:cubicBezTo>
                  <a:cubicBezTo>
                    <a:pt x="1261" y="835"/>
                    <a:pt x="1560" y="748"/>
                    <a:pt x="1863" y="748"/>
                  </a:cubicBezTo>
                  <a:cubicBezTo>
                    <a:pt x="2167" y="748"/>
                    <a:pt x="2474" y="835"/>
                    <a:pt x="2742" y="1008"/>
                  </a:cubicBezTo>
                  <a:cubicBezTo>
                    <a:pt x="3135" y="1260"/>
                    <a:pt x="3577" y="1386"/>
                    <a:pt x="4014" y="1386"/>
                  </a:cubicBezTo>
                  <a:cubicBezTo>
                    <a:pt x="4451" y="1386"/>
                    <a:pt x="4884" y="1260"/>
                    <a:pt x="5262" y="1008"/>
                  </a:cubicBezTo>
                  <a:cubicBezTo>
                    <a:pt x="5514" y="835"/>
                    <a:pt x="5813" y="748"/>
                    <a:pt x="6117" y="748"/>
                  </a:cubicBezTo>
                  <a:cubicBezTo>
                    <a:pt x="6420" y="748"/>
                    <a:pt x="6727" y="835"/>
                    <a:pt x="6995" y="1008"/>
                  </a:cubicBezTo>
                  <a:cubicBezTo>
                    <a:pt x="7389" y="1260"/>
                    <a:pt x="7830" y="1386"/>
                    <a:pt x="8267" y="1386"/>
                  </a:cubicBezTo>
                  <a:cubicBezTo>
                    <a:pt x="8704" y="1386"/>
                    <a:pt x="9137" y="1260"/>
                    <a:pt x="9515" y="1008"/>
                  </a:cubicBezTo>
                  <a:cubicBezTo>
                    <a:pt x="9767" y="835"/>
                    <a:pt x="10067" y="748"/>
                    <a:pt x="10374" y="748"/>
                  </a:cubicBezTo>
                  <a:cubicBezTo>
                    <a:pt x="10681" y="748"/>
                    <a:pt x="10996" y="835"/>
                    <a:pt x="11279" y="1008"/>
                  </a:cubicBezTo>
                  <a:cubicBezTo>
                    <a:pt x="11437" y="1103"/>
                    <a:pt x="11563" y="1166"/>
                    <a:pt x="11721" y="1260"/>
                  </a:cubicBezTo>
                  <a:cubicBezTo>
                    <a:pt x="11766" y="1276"/>
                    <a:pt x="11812" y="1284"/>
                    <a:pt x="11857" y="1284"/>
                  </a:cubicBezTo>
                  <a:cubicBezTo>
                    <a:pt x="11996" y="1284"/>
                    <a:pt x="12122" y="1207"/>
                    <a:pt x="12193" y="1040"/>
                  </a:cubicBezTo>
                  <a:cubicBezTo>
                    <a:pt x="12256" y="819"/>
                    <a:pt x="12193" y="567"/>
                    <a:pt x="11973" y="536"/>
                  </a:cubicBezTo>
                  <a:cubicBezTo>
                    <a:pt x="11878" y="504"/>
                    <a:pt x="11784" y="473"/>
                    <a:pt x="11658" y="378"/>
                  </a:cubicBezTo>
                  <a:cubicBezTo>
                    <a:pt x="11264" y="126"/>
                    <a:pt x="10823" y="0"/>
                    <a:pt x="10382" y="0"/>
                  </a:cubicBezTo>
                  <a:cubicBezTo>
                    <a:pt x="9941" y="0"/>
                    <a:pt x="9499" y="126"/>
                    <a:pt x="9106" y="378"/>
                  </a:cubicBezTo>
                  <a:cubicBezTo>
                    <a:pt x="8854" y="552"/>
                    <a:pt x="8546" y="638"/>
                    <a:pt x="8239" y="638"/>
                  </a:cubicBezTo>
                  <a:cubicBezTo>
                    <a:pt x="7932" y="638"/>
                    <a:pt x="7625" y="552"/>
                    <a:pt x="7373" y="378"/>
                  </a:cubicBezTo>
                  <a:cubicBezTo>
                    <a:pt x="6979" y="126"/>
                    <a:pt x="6538" y="0"/>
                    <a:pt x="6101" y="0"/>
                  </a:cubicBezTo>
                  <a:cubicBezTo>
                    <a:pt x="5664" y="0"/>
                    <a:pt x="5231" y="126"/>
                    <a:pt x="4852" y="378"/>
                  </a:cubicBezTo>
                  <a:cubicBezTo>
                    <a:pt x="4600" y="552"/>
                    <a:pt x="4293" y="638"/>
                    <a:pt x="3986" y="638"/>
                  </a:cubicBezTo>
                  <a:cubicBezTo>
                    <a:pt x="3679" y="638"/>
                    <a:pt x="3372" y="552"/>
                    <a:pt x="3120" y="378"/>
                  </a:cubicBezTo>
                  <a:cubicBezTo>
                    <a:pt x="2726" y="126"/>
                    <a:pt x="2285" y="0"/>
                    <a:pt x="184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-21321525" y="4292150"/>
              <a:ext cx="306425" cy="34675"/>
            </a:xfrm>
            <a:custGeom>
              <a:rect b="b" l="l" r="r" t="t"/>
              <a:pathLst>
                <a:path extrusionOk="0" h="1387" w="12257">
                  <a:moveTo>
                    <a:pt x="1844" y="0"/>
                  </a:moveTo>
                  <a:cubicBezTo>
                    <a:pt x="1403" y="0"/>
                    <a:pt x="962" y="126"/>
                    <a:pt x="568" y="378"/>
                  </a:cubicBezTo>
                  <a:cubicBezTo>
                    <a:pt x="473" y="410"/>
                    <a:pt x="379" y="504"/>
                    <a:pt x="284" y="536"/>
                  </a:cubicBezTo>
                  <a:cubicBezTo>
                    <a:pt x="95" y="599"/>
                    <a:pt x="1" y="819"/>
                    <a:pt x="95" y="1008"/>
                  </a:cubicBezTo>
                  <a:cubicBezTo>
                    <a:pt x="141" y="1147"/>
                    <a:pt x="272" y="1234"/>
                    <a:pt x="413" y="1234"/>
                  </a:cubicBezTo>
                  <a:cubicBezTo>
                    <a:pt x="464" y="1234"/>
                    <a:pt x="517" y="1223"/>
                    <a:pt x="568" y="1197"/>
                  </a:cubicBezTo>
                  <a:cubicBezTo>
                    <a:pt x="725" y="1166"/>
                    <a:pt x="883" y="1071"/>
                    <a:pt x="1009" y="1008"/>
                  </a:cubicBezTo>
                  <a:cubicBezTo>
                    <a:pt x="1261" y="835"/>
                    <a:pt x="1560" y="748"/>
                    <a:pt x="1863" y="748"/>
                  </a:cubicBezTo>
                  <a:cubicBezTo>
                    <a:pt x="2167" y="748"/>
                    <a:pt x="2474" y="835"/>
                    <a:pt x="2742" y="1008"/>
                  </a:cubicBezTo>
                  <a:cubicBezTo>
                    <a:pt x="3135" y="1260"/>
                    <a:pt x="3577" y="1386"/>
                    <a:pt x="4014" y="1386"/>
                  </a:cubicBezTo>
                  <a:cubicBezTo>
                    <a:pt x="4451" y="1386"/>
                    <a:pt x="4884" y="1260"/>
                    <a:pt x="5262" y="1008"/>
                  </a:cubicBezTo>
                  <a:cubicBezTo>
                    <a:pt x="5514" y="835"/>
                    <a:pt x="5813" y="748"/>
                    <a:pt x="6117" y="748"/>
                  </a:cubicBezTo>
                  <a:cubicBezTo>
                    <a:pt x="6420" y="748"/>
                    <a:pt x="6727" y="835"/>
                    <a:pt x="6995" y="1008"/>
                  </a:cubicBezTo>
                  <a:cubicBezTo>
                    <a:pt x="7389" y="1260"/>
                    <a:pt x="7830" y="1386"/>
                    <a:pt x="8267" y="1386"/>
                  </a:cubicBezTo>
                  <a:cubicBezTo>
                    <a:pt x="8704" y="1386"/>
                    <a:pt x="9137" y="1260"/>
                    <a:pt x="9515" y="1008"/>
                  </a:cubicBezTo>
                  <a:cubicBezTo>
                    <a:pt x="9767" y="835"/>
                    <a:pt x="10067" y="748"/>
                    <a:pt x="10374" y="748"/>
                  </a:cubicBezTo>
                  <a:cubicBezTo>
                    <a:pt x="10681" y="748"/>
                    <a:pt x="10996" y="835"/>
                    <a:pt x="11279" y="1008"/>
                  </a:cubicBezTo>
                  <a:cubicBezTo>
                    <a:pt x="11437" y="1071"/>
                    <a:pt x="11563" y="1166"/>
                    <a:pt x="11721" y="1229"/>
                  </a:cubicBezTo>
                  <a:cubicBezTo>
                    <a:pt x="11771" y="1254"/>
                    <a:pt x="11822" y="1266"/>
                    <a:pt x="11871" y="1266"/>
                  </a:cubicBezTo>
                  <a:cubicBezTo>
                    <a:pt x="12004" y="1266"/>
                    <a:pt x="12124" y="1178"/>
                    <a:pt x="12193" y="1040"/>
                  </a:cubicBezTo>
                  <a:cubicBezTo>
                    <a:pt x="12256" y="819"/>
                    <a:pt x="12193" y="599"/>
                    <a:pt x="11973" y="536"/>
                  </a:cubicBezTo>
                  <a:cubicBezTo>
                    <a:pt x="11878" y="504"/>
                    <a:pt x="11784" y="441"/>
                    <a:pt x="11658" y="378"/>
                  </a:cubicBezTo>
                  <a:cubicBezTo>
                    <a:pt x="11264" y="126"/>
                    <a:pt x="10823" y="0"/>
                    <a:pt x="10382" y="0"/>
                  </a:cubicBezTo>
                  <a:cubicBezTo>
                    <a:pt x="9941" y="0"/>
                    <a:pt x="9499" y="126"/>
                    <a:pt x="9106" y="378"/>
                  </a:cubicBezTo>
                  <a:cubicBezTo>
                    <a:pt x="8854" y="551"/>
                    <a:pt x="8546" y="638"/>
                    <a:pt x="8239" y="638"/>
                  </a:cubicBezTo>
                  <a:cubicBezTo>
                    <a:pt x="7932" y="638"/>
                    <a:pt x="7625" y="551"/>
                    <a:pt x="7373" y="378"/>
                  </a:cubicBezTo>
                  <a:cubicBezTo>
                    <a:pt x="6979" y="126"/>
                    <a:pt x="6538" y="0"/>
                    <a:pt x="6101" y="0"/>
                  </a:cubicBezTo>
                  <a:cubicBezTo>
                    <a:pt x="5664" y="0"/>
                    <a:pt x="5231" y="126"/>
                    <a:pt x="4852" y="378"/>
                  </a:cubicBezTo>
                  <a:cubicBezTo>
                    <a:pt x="4600" y="551"/>
                    <a:pt x="4293" y="638"/>
                    <a:pt x="3986" y="638"/>
                  </a:cubicBezTo>
                  <a:cubicBezTo>
                    <a:pt x="3679" y="638"/>
                    <a:pt x="3372" y="551"/>
                    <a:pt x="3120" y="378"/>
                  </a:cubicBezTo>
                  <a:cubicBezTo>
                    <a:pt x="2726" y="126"/>
                    <a:pt x="2285" y="0"/>
                    <a:pt x="184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-21322300" y="4148000"/>
              <a:ext cx="307200" cy="143375"/>
            </a:xfrm>
            <a:custGeom>
              <a:rect b="b" l="l" r="r" t="t"/>
              <a:pathLst>
                <a:path extrusionOk="0" h="5735" w="12288">
                  <a:moveTo>
                    <a:pt x="6175" y="1"/>
                  </a:moveTo>
                  <a:cubicBezTo>
                    <a:pt x="4411" y="1"/>
                    <a:pt x="2962" y="1450"/>
                    <a:pt x="2962" y="3214"/>
                  </a:cubicBezTo>
                  <a:cubicBezTo>
                    <a:pt x="2962" y="3813"/>
                    <a:pt x="3151" y="4380"/>
                    <a:pt x="3434" y="4884"/>
                  </a:cubicBezTo>
                  <a:cubicBezTo>
                    <a:pt x="3308" y="4852"/>
                    <a:pt x="3245" y="4789"/>
                    <a:pt x="3119" y="4726"/>
                  </a:cubicBezTo>
                  <a:cubicBezTo>
                    <a:pt x="2725" y="4474"/>
                    <a:pt x="2284" y="4348"/>
                    <a:pt x="1843" y="4348"/>
                  </a:cubicBezTo>
                  <a:cubicBezTo>
                    <a:pt x="1402" y="4348"/>
                    <a:pt x="961" y="4474"/>
                    <a:pt x="567" y="4726"/>
                  </a:cubicBezTo>
                  <a:cubicBezTo>
                    <a:pt x="473" y="4758"/>
                    <a:pt x="347" y="4852"/>
                    <a:pt x="284" y="4884"/>
                  </a:cubicBezTo>
                  <a:cubicBezTo>
                    <a:pt x="95" y="4947"/>
                    <a:pt x="0" y="5167"/>
                    <a:pt x="95" y="5356"/>
                  </a:cubicBezTo>
                  <a:cubicBezTo>
                    <a:pt x="141" y="5495"/>
                    <a:pt x="255" y="5583"/>
                    <a:pt x="399" y="5583"/>
                  </a:cubicBezTo>
                  <a:cubicBezTo>
                    <a:pt x="451" y="5583"/>
                    <a:pt x="508" y="5571"/>
                    <a:pt x="567" y="5545"/>
                  </a:cubicBezTo>
                  <a:cubicBezTo>
                    <a:pt x="725" y="5514"/>
                    <a:pt x="882" y="5419"/>
                    <a:pt x="977" y="5356"/>
                  </a:cubicBezTo>
                  <a:cubicBezTo>
                    <a:pt x="1245" y="5183"/>
                    <a:pt x="1552" y="5097"/>
                    <a:pt x="1855" y="5097"/>
                  </a:cubicBezTo>
                  <a:cubicBezTo>
                    <a:pt x="2158" y="5097"/>
                    <a:pt x="2458" y="5183"/>
                    <a:pt x="2710" y="5356"/>
                  </a:cubicBezTo>
                  <a:cubicBezTo>
                    <a:pt x="3103" y="5608"/>
                    <a:pt x="3552" y="5735"/>
                    <a:pt x="3993" y="5735"/>
                  </a:cubicBezTo>
                  <a:cubicBezTo>
                    <a:pt x="4435" y="5735"/>
                    <a:pt x="4868" y="5608"/>
                    <a:pt x="5230" y="5356"/>
                  </a:cubicBezTo>
                  <a:cubicBezTo>
                    <a:pt x="5498" y="5183"/>
                    <a:pt x="5805" y="5097"/>
                    <a:pt x="6108" y="5097"/>
                  </a:cubicBezTo>
                  <a:cubicBezTo>
                    <a:pt x="6411" y="5097"/>
                    <a:pt x="6711" y="5183"/>
                    <a:pt x="6963" y="5356"/>
                  </a:cubicBezTo>
                  <a:cubicBezTo>
                    <a:pt x="7341" y="5608"/>
                    <a:pt x="7790" y="5735"/>
                    <a:pt x="8235" y="5735"/>
                  </a:cubicBezTo>
                  <a:cubicBezTo>
                    <a:pt x="8680" y="5735"/>
                    <a:pt x="9121" y="5608"/>
                    <a:pt x="9483" y="5356"/>
                  </a:cubicBezTo>
                  <a:cubicBezTo>
                    <a:pt x="9751" y="5183"/>
                    <a:pt x="10058" y="5097"/>
                    <a:pt x="10369" y="5097"/>
                  </a:cubicBezTo>
                  <a:cubicBezTo>
                    <a:pt x="10680" y="5097"/>
                    <a:pt x="10995" y="5183"/>
                    <a:pt x="11279" y="5356"/>
                  </a:cubicBezTo>
                  <a:cubicBezTo>
                    <a:pt x="11437" y="5419"/>
                    <a:pt x="11531" y="5514"/>
                    <a:pt x="11689" y="5577"/>
                  </a:cubicBezTo>
                  <a:cubicBezTo>
                    <a:pt x="11748" y="5602"/>
                    <a:pt x="11804" y="5614"/>
                    <a:pt x="11857" y="5614"/>
                  </a:cubicBezTo>
                  <a:cubicBezTo>
                    <a:pt x="12001" y="5614"/>
                    <a:pt x="12115" y="5526"/>
                    <a:pt x="12161" y="5388"/>
                  </a:cubicBezTo>
                  <a:cubicBezTo>
                    <a:pt x="12287" y="5167"/>
                    <a:pt x="12224" y="4947"/>
                    <a:pt x="12004" y="4884"/>
                  </a:cubicBezTo>
                  <a:cubicBezTo>
                    <a:pt x="11909" y="4852"/>
                    <a:pt x="11815" y="4789"/>
                    <a:pt x="11689" y="4726"/>
                  </a:cubicBezTo>
                  <a:cubicBezTo>
                    <a:pt x="11295" y="4474"/>
                    <a:pt x="10854" y="4348"/>
                    <a:pt x="10413" y="4348"/>
                  </a:cubicBezTo>
                  <a:cubicBezTo>
                    <a:pt x="9972" y="4348"/>
                    <a:pt x="9530" y="4474"/>
                    <a:pt x="9137" y="4726"/>
                  </a:cubicBezTo>
                  <a:lnTo>
                    <a:pt x="8916" y="4852"/>
                  </a:lnTo>
                  <a:cubicBezTo>
                    <a:pt x="9168" y="4380"/>
                    <a:pt x="9389" y="3781"/>
                    <a:pt x="9389" y="3214"/>
                  </a:cubicBezTo>
                  <a:cubicBezTo>
                    <a:pt x="9389" y="1450"/>
                    <a:pt x="7971" y="1"/>
                    <a:pt x="6175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89" name="Google Shape;2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4463" y="3132625"/>
            <a:ext cx="703476" cy="400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0" name="Google Shape;290;p30"/>
          <p:cNvGrpSpPr/>
          <p:nvPr/>
        </p:nvGrpSpPr>
        <p:grpSpPr>
          <a:xfrm>
            <a:off x="2777092" y="1709657"/>
            <a:ext cx="339253" cy="339253"/>
            <a:chOff x="3271200" y="1435075"/>
            <a:chExt cx="481825" cy="481825"/>
          </a:xfrm>
        </p:grpSpPr>
        <p:sp>
          <p:nvSpPr>
            <p:cNvPr id="291" name="Google Shape;291;p30"/>
            <p:cNvSpPr/>
            <p:nvPr/>
          </p:nvSpPr>
          <p:spPr>
            <a:xfrm>
              <a:off x="3271200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3356575" y="1520525"/>
              <a:ext cx="311000" cy="311025"/>
            </a:xfrm>
            <a:custGeom>
              <a:rect b="b" l="l" r="r" t="t"/>
              <a:pathLst>
                <a:path extrusionOk="0" h="12441" w="1244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 txBox="1"/>
          <p:nvPr>
            <p:ph type="title"/>
          </p:nvPr>
        </p:nvSpPr>
        <p:spPr>
          <a:xfrm>
            <a:off x="570325" y="1281400"/>
            <a:ext cx="28392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Bottom Navigation</a:t>
            </a:r>
            <a:endParaRPr sz="2000"/>
          </a:p>
        </p:txBody>
      </p:sp>
      <p:sp>
        <p:nvSpPr>
          <p:cNvPr id="298" name="Google Shape;298;p31"/>
          <p:cNvSpPr txBox="1"/>
          <p:nvPr>
            <p:ph idx="2" type="title"/>
          </p:nvPr>
        </p:nvSpPr>
        <p:spPr>
          <a:xfrm>
            <a:off x="804775" y="2277546"/>
            <a:ext cx="23703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Firebase</a:t>
            </a:r>
            <a:endParaRPr sz="2000"/>
          </a:p>
        </p:txBody>
      </p:sp>
      <p:sp>
        <p:nvSpPr>
          <p:cNvPr id="299" name="Google Shape;299;p31"/>
          <p:cNvSpPr txBox="1"/>
          <p:nvPr>
            <p:ph idx="6" type="title"/>
          </p:nvPr>
        </p:nvSpPr>
        <p:spPr>
          <a:xfrm>
            <a:off x="570325" y="525275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pic>
        <p:nvPicPr>
          <p:cNvPr id="300" name="Google Shape;3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550" y="362600"/>
            <a:ext cx="2216957" cy="44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9151" y="362600"/>
            <a:ext cx="2123475" cy="44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1"/>
          <p:cNvSpPr txBox="1"/>
          <p:nvPr>
            <p:ph idx="2" type="title"/>
          </p:nvPr>
        </p:nvSpPr>
        <p:spPr>
          <a:xfrm>
            <a:off x="804775" y="3428071"/>
            <a:ext cx="23703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Recycler View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 txBox="1"/>
          <p:nvPr>
            <p:ph type="title"/>
          </p:nvPr>
        </p:nvSpPr>
        <p:spPr>
          <a:xfrm>
            <a:off x="552425" y="2122485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API</a:t>
            </a:r>
            <a:endParaRPr sz="2000"/>
          </a:p>
        </p:txBody>
      </p:sp>
      <p:sp>
        <p:nvSpPr>
          <p:cNvPr id="308" name="Google Shape;308;p32"/>
          <p:cNvSpPr txBox="1"/>
          <p:nvPr>
            <p:ph idx="1" type="subTitle"/>
          </p:nvPr>
        </p:nvSpPr>
        <p:spPr>
          <a:xfrm>
            <a:off x="552425" y="2506200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an API key to use  OpenWeatherMap.</a:t>
            </a:r>
            <a:endParaRPr/>
          </a:p>
        </p:txBody>
      </p:sp>
      <p:sp>
        <p:nvSpPr>
          <p:cNvPr id="309" name="Google Shape;309;p32"/>
          <p:cNvSpPr txBox="1"/>
          <p:nvPr>
            <p:ph idx="2" type="title"/>
          </p:nvPr>
        </p:nvSpPr>
        <p:spPr>
          <a:xfrm>
            <a:off x="2975720" y="2122463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Layout</a:t>
            </a:r>
            <a:endParaRPr/>
          </a:p>
        </p:txBody>
      </p:sp>
      <p:sp>
        <p:nvSpPr>
          <p:cNvPr id="310" name="Google Shape;310;p32"/>
          <p:cNvSpPr txBox="1"/>
          <p:nvPr>
            <p:ph idx="3" type="subTitle"/>
          </p:nvPr>
        </p:nvSpPr>
        <p:spPr>
          <a:xfrm>
            <a:off x="2756875" y="2506204"/>
            <a:ext cx="26130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Formatt</a:t>
            </a:r>
            <a:r>
              <a:rPr lang="en"/>
              <a:t>ing to </a:t>
            </a:r>
            <a:r>
              <a:rPr lang="en"/>
              <a:t>show the other weather info</a:t>
            </a:r>
            <a:r>
              <a:rPr lang="en"/>
              <a:t> graphics </a:t>
            </a:r>
            <a:endParaRPr/>
          </a:p>
        </p:txBody>
      </p:sp>
      <p:sp>
        <p:nvSpPr>
          <p:cNvPr id="311" name="Google Shape;311;p32"/>
          <p:cNvSpPr txBox="1"/>
          <p:nvPr>
            <p:ph idx="6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</a:t>
            </a:r>
            <a:endParaRPr/>
          </a:p>
        </p:txBody>
      </p:sp>
      <p:pic>
        <p:nvPicPr>
          <p:cNvPr id="312" name="Google Shape;3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1233" y="395413"/>
            <a:ext cx="2061250" cy="435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"/>
          <p:cNvSpPr txBox="1"/>
          <p:nvPr>
            <p:ph type="title"/>
          </p:nvPr>
        </p:nvSpPr>
        <p:spPr>
          <a:xfrm>
            <a:off x="6576100" y="1233650"/>
            <a:ext cx="2328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 View</a:t>
            </a:r>
            <a:endParaRPr/>
          </a:p>
        </p:txBody>
      </p:sp>
      <p:sp>
        <p:nvSpPr>
          <p:cNvPr id="318" name="Google Shape;318;p33"/>
          <p:cNvSpPr txBox="1"/>
          <p:nvPr>
            <p:ph idx="2" type="title"/>
          </p:nvPr>
        </p:nvSpPr>
        <p:spPr>
          <a:xfrm>
            <a:off x="6729070" y="3011213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Recycler View</a:t>
            </a:r>
            <a:endParaRPr sz="2000"/>
          </a:p>
        </p:txBody>
      </p:sp>
      <p:sp>
        <p:nvSpPr>
          <p:cNvPr id="319" name="Google Shape;319;p33"/>
          <p:cNvSpPr txBox="1"/>
          <p:nvPr>
            <p:ph idx="3" type="subTitle"/>
          </p:nvPr>
        </p:nvSpPr>
        <p:spPr>
          <a:xfrm>
            <a:off x="6729070" y="3611580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to display all scheduled events that have been created</a:t>
            </a:r>
            <a:endParaRPr/>
          </a:p>
        </p:txBody>
      </p:sp>
      <p:sp>
        <p:nvSpPr>
          <p:cNvPr id="320" name="Google Shape;320;p33"/>
          <p:cNvSpPr txBox="1"/>
          <p:nvPr>
            <p:ph idx="6" type="title"/>
          </p:nvPr>
        </p:nvSpPr>
        <p:spPr>
          <a:xfrm>
            <a:off x="739800" y="494875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 + Event Creator</a:t>
            </a:r>
            <a:endParaRPr/>
          </a:p>
        </p:txBody>
      </p:sp>
      <p:pic>
        <p:nvPicPr>
          <p:cNvPr id="321" name="Google Shape;3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50" y="1081000"/>
            <a:ext cx="1833049" cy="375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2354" y="1081000"/>
            <a:ext cx="1813484" cy="375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3201" y="1081000"/>
            <a:ext cx="1833049" cy="3749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 txBox="1"/>
          <p:nvPr>
            <p:ph type="title"/>
          </p:nvPr>
        </p:nvSpPr>
        <p:spPr>
          <a:xfrm>
            <a:off x="334350" y="1619788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API</a:t>
            </a:r>
            <a:endParaRPr sz="2000"/>
          </a:p>
        </p:txBody>
      </p:sp>
      <p:sp>
        <p:nvSpPr>
          <p:cNvPr id="329" name="Google Shape;329;p34"/>
          <p:cNvSpPr txBox="1"/>
          <p:nvPr>
            <p:ph idx="1" type="subTitle"/>
          </p:nvPr>
        </p:nvSpPr>
        <p:spPr>
          <a:xfrm>
            <a:off x="334350" y="2318763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to l</a:t>
            </a:r>
            <a:r>
              <a:rPr lang="en"/>
              <a:t>ocate articles and breaking news headlines</a:t>
            </a:r>
            <a:endParaRPr/>
          </a:p>
        </p:txBody>
      </p:sp>
      <p:sp>
        <p:nvSpPr>
          <p:cNvPr id="330" name="Google Shape;330;p34"/>
          <p:cNvSpPr txBox="1"/>
          <p:nvPr>
            <p:ph idx="2" type="title"/>
          </p:nvPr>
        </p:nvSpPr>
        <p:spPr>
          <a:xfrm>
            <a:off x="3139908" y="1619800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Recycler View</a:t>
            </a:r>
            <a:endParaRPr sz="2000"/>
          </a:p>
        </p:txBody>
      </p:sp>
      <p:sp>
        <p:nvSpPr>
          <p:cNvPr id="331" name="Google Shape;331;p34"/>
          <p:cNvSpPr txBox="1"/>
          <p:nvPr>
            <p:ph idx="3" type="subTitle"/>
          </p:nvPr>
        </p:nvSpPr>
        <p:spPr>
          <a:xfrm>
            <a:off x="3139913" y="2489625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to di</a:t>
            </a:r>
            <a:r>
              <a:rPr lang="en"/>
              <a:t>splay all the articles in a fast and efficient manner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4"/>
          <p:cNvSpPr txBox="1"/>
          <p:nvPr>
            <p:ph idx="6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</a:t>
            </a:r>
            <a:endParaRPr/>
          </a:p>
        </p:txBody>
      </p:sp>
      <p:pic>
        <p:nvPicPr>
          <p:cNvPr id="333" name="Google Shape;33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5500" y="364275"/>
            <a:ext cx="2072425" cy="441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 txBox="1"/>
          <p:nvPr>
            <p:ph type="title"/>
          </p:nvPr>
        </p:nvSpPr>
        <p:spPr>
          <a:xfrm>
            <a:off x="1566774" y="1526350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Alarms </a:t>
            </a:r>
            <a:endParaRPr/>
          </a:p>
        </p:txBody>
      </p:sp>
      <p:sp>
        <p:nvSpPr>
          <p:cNvPr id="339" name="Google Shape;339;p35"/>
          <p:cNvSpPr txBox="1"/>
          <p:nvPr>
            <p:ph idx="2" type="title"/>
          </p:nvPr>
        </p:nvSpPr>
        <p:spPr>
          <a:xfrm>
            <a:off x="4113161" y="1526352"/>
            <a:ext cx="4140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Creator/Reminder</a:t>
            </a:r>
            <a:endParaRPr/>
          </a:p>
        </p:txBody>
      </p:sp>
      <p:sp>
        <p:nvSpPr>
          <p:cNvPr id="340" name="Google Shape;340;p35"/>
          <p:cNvSpPr txBox="1"/>
          <p:nvPr>
            <p:ph idx="6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Usage</a:t>
            </a:r>
            <a:endParaRPr/>
          </a:p>
        </p:txBody>
      </p:sp>
      <p:pic>
        <p:nvPicPr>
          <p:cNvPr id="341" name="Google Shape;341;p35"/>
          <p:cNvPicPr preferRelativeResize="0"/>
          <p:nvPr/>
        </p:nvPicPr>
        <p:blipFill rotWithShape="1">
          <a:blip r:embed="rId3">
            <a:alphaModFix/>
          </a:blip>
          <a:srcRect b="1315" l="18905" r="2613" t="45211"/>
          <a:stretch/>
        </p:blipFill>
        <p:spPr>
          <a:xfrm>
            <a:off x="1337538" y="2562800"/>
            <a:ext cx="6468923" cy="173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6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descr="CS 481 Mobile Programming&#10;Alarm Clock Application Demo" id="347" name="Google Shape;347;p36" title="481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6450" y="9149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orean Minimalist Style Pitch Deck by Slidesgo">
  <a:themeElements>
    <a:clrScheme name="Simple Light">
      <a:dk1>
        <a:srgbClr val="212739"/>
      </a:dk1>
      <a:lt1>
        <a:srgbClr val="ECEBF8"/>
      </a:lt1>
      <a:dk2>
        <a:srgbClr val="FFFFFF"/>
      </a:dk2>
      <a:lt2>
        <a:srgbClr val="FFFFFF"/>
      </a:lt2>
      <a:accent1>
        <a:srgbClr val="B9B3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1273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