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6"/>
  </p:notesMasterIdLst>
  <p:sldIdLst>
    <p:sldId id="256" r:id="rId2"/>
    <p:sldId id="259" r:id="rId3"/>
    <p:sldId id="266" r:id="rId4"/>
    <p:sldId id="257" r:id="rId5"/>
    <p:sldId id="267" r:id="rId6"/>
    <p:sldId id="270" r:id="rId7"/>
    <p:sldId id="268" r:id="rId8"/>
    <p:sldId id="264" r:id="rId9"/>
    <p:sldId id="258" r:id="rId10"/>
    <p:sldId id="260" r:id="rId11"/>
    <p:sldId id="265" r:id="rId12"/>
    <p:sldId id="262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7"/>
    <p:restoredTop sz="96700"/>
  </p:normalViewPr>
  <p:slideViewPr>
    <p:cSldViewPr snapToGrid="0">
      <p:cViewPr varScale="1">
        <p:scale>
          <a:sx n="155" d="100"/>
          <a:sy n="155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Excellent</c:v>
                </c:pt>
                <c:pt idx="1">
                  <c:v>Good</c:v>
                </c:pt>
                <c:pt idx="2">
                  <c:v>Fair</c:v>
                </c:pt>
                <c:pt idx="3">
                  <c:v>Poor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0.255</c:v>
                </c:pt>
                <c:pt idx="1">
                  <c:v>0.23</c:v>
                </c:pt>
                <c:pt idx="2">
                  <c:v>0.26100000000000001</c:v>
                </c:pt>
                <c:pt idx="3">
                  <c:v>0.254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1-BC4E-868E-D09852B93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4605680"/>
        <c:axId val="734597328"/>
      </c:barChart>
      <c:catAx>
        <c:axId val="73460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597328"/>
        <c:crosses val="autoZero"/>
        <c:auto val="1"/>
        <c:lblAlgn val="ctr"/>
        <c:lblOffset val="100"/>
        <c:noMultiLvlLbl val="0"/>
      </c:catAx>
      <c:valAx>
        <c:axId val="73459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60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4A725-C4C9-4202-92F1-0B18E80C72AF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BD6200-A03A-4A87-84F6-A21343ED684E}">
      <dgm:prSet/>
      <dgm:spPr/>
      <dgm:t>
        <a:bodyPr/>
        <a:lstStyle/>
        <a:p>
          <a:r>
            <a:rPr lang="en-US"/>
            <a:t>1. </a:t>
          </a:r>
          <a:r>
            <a:rPr lang="en-US" b="1"/>
            <a:t>Objective</a:t>
          </a:r>
          <a:r>
            <a:rPr lang="en-US"/>
            <a:t>: Predict house prices based on location, year built, and other property features.</a:t>
          </a:r>
        </a:p>
      </dgm:t>
    </dgm:pt>
    <dgm:pt modelId="{E2384433-D29C-46BE-A2BB-FB5D30EBBAC8}" type="parTrans" cxnId="{1FE0ECB2-F572-405B-8779-6F39A60F5BC1}">
      <dgm:prSet/>
      <dgm:spPr/>
      <dgm:t>
        <a:bodyPr/>
        <a:lstStyle/>
        <a:p>
          <a:endParaRPr lang="en-US"/>
        </a:p>
      </dgm:t>
    </dgm:pt>
    <dgm:pt modelId="{E09FC730-306E-4D50-AEA1-B14333FAA47D}" type="sibTrans" cxnId="{1FE0ECB2-F572-405B-8779-6F39A60F5BC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0948ECC7-BE5E-4BAE-B172-F7A94DEBAF4E}">
      <dgm:prSet/>
      <dgm:spPr/>
      <dgm:t>
        <a:bodyPr/>
        <a:lstStyle/>
        <a:p>
          <a:r>
            <a:rPr lang="en-US"/>
            <a:t>2. </a:t>
          </a:r>
          <a:r>
            <a:rPr lang="en-US" b="1"/>
            <a:t>Data</a:t>
          </a:r>
          <a:r>
            <a:rPr lang="en-US"/>
            <a:t>: Analyze housing data including </a:t>
          </a:r>
          <a:r>
            <a:rPr lang="en-US" b="1"/>
            <a:t>Location</a:t>
          </a:r>
          <a:r>
            <a:rPr lang="en-US"/>
            <a:t>, </a:t>
          </a:r>
          <a:r>
            <a:rPr lang="en-US" b="1"/>
            <a:t>YearBuilt</a:t>
          </a:r>
          <a:r>
            <a:rPr lang="en-US"/>
            <a:t>, and </a:t>
          </a:r>
          <a:r>
            <a:rPr lang="en-US" b="1"/>
            <a:t>Price</a:t>
          </a:r>
          <a:r>
            <a:rPr lang="en-US"/>
            <a:t>.</a:t>
          </a:r>
        </a:p>
      </dgm:t>
    </dgm:pt>
    <dgm:pt modelId="{779D17AA-AEB8-4B80-BF99-B6E64D4AFF88}" type="parTrans" cxnId="{48CE3A1C-D997-4842-9CFA-610F33E8BF3D}">
      <dgm:prSet/>
      <dgm:spPr/>
      <dgm:t>
        <a:bodyPr/>
        <a:lstStyle/>
        <a:p>
          <a:endParaRPr lang="en-US"/>
        </a:p>
      </dgm:t>
    </dgm:pt>
    <dgm:pt modelId="{C1D30A0A-45D0-4662-AC9C-504C6BACE4E2}" type="sibTrans" cxnId="{48CE3A1C-D997-4842-9CFA-610F33E8BF3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16D55FD-F05E-491E-AA45-C90090A4029C}">
      <dgm:prSet/>
      <dgm:spPr/>
      <dgm:t>
        <a:bodyPr/>
        <a:lstStyle/>
        <a:p>
          <a:r>
            <a:rPr lang="en-US"/>
            <a:t>3. </a:t>
          </a:r>
          <a:r>
            <a:rPr lang="en-US" b="1"/>
            <a:t>Grouping</a:t>
          </a:r>
          <a:r>
            <a:rPr lang="en-US"/>
            <a:t>: Group data by </a:t>
          </a:r>
          <a:r>
            <a:rPr lang="en-US" b="1"/>
            <a:t>Location</a:t>
          </a:r>
          <a:r>
            <a:rPr lang="en-US"/>
            <a:t> and </a:t>
          </a:r>
          <a:r>
            <a:rPr lang="en-US" b="1"/>
            <a:t>YearBuilt</a:t>
          </a:r>
          <a:r>
            <a:rPr lang="en-US"/>
            <a:t> to find average prices.</a:t>
          </a:r>
        </a:p>
      </dgm:t>
    </dgm:pt>
    <dgm:pt modelId="{8532F054-8A0B-4002-AC0F-E6219D571BFC}" type="parTrans" cxnId="{3183834D-59FE-4ED6-9EEB-6EE001D93FF1}">
      <dgm:prSet/>
      <dgm:spPr/>
      <dgm:t>
        <a:bodyPr/>
        <a:lstStyle/>
        <a:p>
          <a:endParaRPr lang="en-US"/>
        </a:p>
      </dgm:t>
    </dgm:pt>
    <dgm:pt modelId="{D43AC199-4267-4EC8-859D-5DE385264118}" type="sibTrans" cxnId="{3183834D-59FE-4ED6-9EEB-6EE001D93FF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1F24738-5CCF-4A83-9A3C-0E8F51584888}">
      <dgm:prSet/>
      <dgm:spPr/>
      <dgm:t>
        <a:bodyPr/>
        <a:lstStyle/>
        <a:p>
          <a:r>
            <a:rPr lang="en-US"/>
            <a:t>4. </a:t>
          </a:r>
          <a:r>
            <a:rPr lang="en-US" b="1"/>
            <a:t>Feature Engineering</a:t>
          </a:r>
          <a:r>
            <a:rPr lang="en-US"/>
            <a:t>: Create new features like total rooms and property size to enhance prediction.</a:t>
          </a:r>
        </a:p>
      </dgm:t>
    </dgm:pt>
    <dgm:pt modelId="{C196861A-BA85-4481-81B8-38B7A2A39700}" type="parTrans" cxnId="{50A0B9DC-E5CA-4977-B0B8-69948E1AF684}">
      <dgm:prSet/>
      <dgm:spPr/>
      <dgm:t>
        <a:bodyPr/>
        <a:lstStyle/>
        <a:p>
          <a:endParaRPr lang="en-US"/>
        </a:p>
      </dgm:t>
    </dgm:pt>
    <dgm:pt modelId="{5B9E26DF-129C-40EC-AE9E-BCA71472914C}" type="sibTrans" cxnId="{50A0B9DC-E5CA-4977-B0B8-69948E1AF684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94503F1E-DD25-4183-BAE0-A4D1334A721E}">
      <dgm:prSet/>
      <dgm:spPr/>
      <dgm:t>
        <a:bodyPr/>
        <a:lstStyle/>
        <a:p>
          <a:r>
            <a:rPr lang="en-US"/>
            <a:t>5. </a:t>
          </a:r>
          <a:r>
            <a:rPr lang="en-US" b="1"/>
            <a:t>Model</a:t>
          </a:r>
          <a:r>
            <a:rPr lang="en-US"/>
            <a:t>: Train a </a:t>
          </a:r>
          <a:r>
            <a:rPr lang="en-US" b="1"/>
            <a:t>Linear Regression</a:t>
          </a:r>
          <a:r>
            <a:rPr lang="en-US"/>
            <a:t> model to predict house prices using key features.</a:t>
          </a:r>
        </a:p>
      </dgm:t>
    </dgm:pt>
    <dgm:pt modelId="{CC681407-F18E-4FE6-815C-7A5248FA0E5B}" type="parTrans" cxnId="{A6273B84-A6F0-45DC-AAF4-CC9570122090}">
      <dgm:prSet/>
      <dgm:spPr/>
      <dgm:t>
        <a:bodyPr/>
        <a:lstStyle/>
        <a:p>
          <a:endParaRPr lang="en-US"/>
        </a:p>
      </dgm:t>
    </dgm:pt>
    <dgm:pt modelId="{29B0FB12-A912-4D68-96BF-27E5B9E6BF99}" type="sibTrans" cxnId="{A6273B84-A6F0-45DC-AAF4-CC9570122090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BB2AAD39-1C13-464C-BCA8-1C242A347C2F}">
      <dgm:prSet/>
      <dgm:spPr/>
      <dgm:t>
        <a:bodyPr/>
        <a:lstStyle/>
        <a:p>
          <a:r>
            <a:rPr lang="en-US"/>
            <a:t>6. </a:t>
          </a:r>
          <a:r>
            <a:rPr lang="en-US" b="1"/>
            <a:t>Prediction</a:t>
          </a:r>
          <a:r>
            <a:rPr lang="en-US"/>
            <a:t>: Use the trained model to forecast house prices based on new property data.</a:t>
          </a:r>
        </a:p>
      </dgm:t>
    </dgm:pt>
    <dgm:pt modelId="{65A6A4DE-F888-4658-91FA-FADB37728DEF}" type="parTrans" cxnId="{914D5879-D5DE-4070-9317-BBD439BAB6CB}">
      <dgm:prSet/>
      <dgm:spPr/>
      <dgm:t>
        <a:bodyPr/>
        <a:lstStyle/>
        <a:p>
          <a:endParaRPr lang="en-US"/>
        </a:p>
      </dgm:t>
    </dgm:pt>
    <dgm:pt modelId="{69C1EE24-1AF2-45B4-B44F-DA9624D2B577}" type="sibTrans" cxnId="{914D5879-D5DE-4070-9317-BBD439BAB6CB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7AF3201F-C890-1746-9F68-498C0DE41C0A}" type="pres">
      <dgm:prSet presAssocID="{8794A725-C4C9-4202-92F1-0B18E80C72AF}" presName="linearFlow" presStyleCnt="0">
        <dgm:presLayoutVars>
          <dgm:dir/>
          <dgm:animLvl val="lvl"/>
          <dgm:resizeHandles val="exact"/>
        </dgm:presLayoutVars>
      </dgm:prSet>
      <dgm:spPr/>
    </dgm:pt>
    <dgm:pt modelId="{80036DED-8127-6947-B3B6-960D60A21338}" type="pres">
      <dgm:prSet presAssocID="{E4BD6200-A03A-4A87-84F6-A21343ED684E}" presName="compositeNode" presStyleCnt="0"/>
      <dgm:spPr/>
    </dgm:pt>
    <dgm:pt modelId="{420D01CB-30B9-BC4A-B06D-8845700A7342}" type="pres">
      <dgm:prSet presAssocID="{E4BD6200-A03A-4A87-84F6-A21343ED684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69AE235-A6AC-F946-9749-6468D45D13BA}" type="pres">
      <dgm:prSet presAssocID="{E4BD6200-A03A-4A87-84F6-A21343ED684E}" presName="parSh" presStyleCnt="0"/>
      <dgm:spPr/>
    </dgm:pt>
    <dgm:pt modelId="{75485B76-975A-7040-B694-BB6CEA3399BE}" type="pres">
      <dgm:prSet presAssocID="{E4BD6200-A03A-4A87-84F6-A21343ED684E}" presName="lineNode" presStyleLbl="alignAccFollowNode1" presStyleIdx="0" presStyleCnt="18"/>
      <dgm:spPr/>
    </dgm:pt>
    <dgm:pt modelId="{3D0D11A7-B576-584C-93CE-9EA19E20E35D}" type="pres">
      <dgm:prSet presAssocID="{E4BD6200-A03A-4A87-84F6-A21343ED684E}" presName="lineArrowNode" presStyleLbl="alignAccFollowNode1" presStyleIdx="1" presStyleCnt="18"/>
      <dgm:spPr/>
    </dgm:pt>
    <dgm:pt modelId="{1B517323-9DB0-5749-9A98-61EEFF4F3E88}" type="pres">
      <dgm:prSet presAssocID="{E09FC730-306E-4D50-AEA1-B14333FAA47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B7213C4-E1D2-944B-ACD0-C57B03534532}" type="pres">
      <dgm:prSet presAssocID="{E09FC730-306E-4D50-AEA1-B14333FAA47D}" presName="spacerBetweenCircleAndCallout" presStyleCnt="0">
        <dgm:presLayoutVars/>
      </dgm:prSet>
      <dgm:spPr/>
    </dgm:pt>
    <dgm:pt modelId="{2E38F232-D50C-6C46-BC4A-0D65D6C66B72}" type="pres">
      <dgm:prSet presAssocID="{E4BD6200-A03A-4A87-84F6-A21343ED684E}" presName="nodeText" presStyleLbl="alignAccFollowNode1" presStyleIdx="2" presStyleCnt="18">
        <dgm:presLayoutVars>
          <dgm:bulletEnabled val="1"/>
        </dgm:presLayoutVars>
      </dgm:prSet>
      <dgm:spPr/>
    </dgm:pt>
    <dgm:pt modelId="{AE3B3EF4-EA01-5041-B8D5-2480C24DA6CA}" type="pres">
      <dgm:prSet presAssocID="{E09FC730-306E-4D50-AEA1-B14333FAA47D}" presName="sibTransComposite" presStyleCnt="0"/>
      <dgm:spPr/>
    </dgm:pt>
    <dgm:pt modelId="{5D2E561E-6A97-604C-8EE3-41B5814FB451}" type="pres">
      <dgm:prSet presAssocID="{0948ECC7-BE5E-4BAE-B172-F7A94DEBAF4E}" presName="compositeNode" presStyleCnt="0"/>
      <dgm:spPr/>
    </dgm:pt>
    <dgm:pt modelId="{FBF58A8A-8ECF-584C-9C22-A983AF8E1C34}" type="pres">
      <dgm:prSet presAssocID="{0948ECC7-BE5E-4BAE-B172-F7A94DEBAF4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5837C8-2C18-8044-B077-54DDFAB1B12A}" type="pres">
      <dgm:prSet presAssocID="{0948ECC7-BE5E-4BAE-B172-F7A94DEBAF4E}" presName="parSh" presStyleCnt="0"/>
      <dgm:spPr/>
    </dgm:pt>
    <dgm:pt modelId="{B9E5865C-658C-3F42-BC0E-BDC5E848816C}" type="pres">
      <dgm:prSet presAssocID="{0948ECC7-BE5E-4BAE-B172-F7A94DEBAF4E}" presName="lineNode" presStyleLbl="alignAccFollowNode1" presStyleIdx="3" presStyleCnt="18"/>
      <dgm:spPr/>
    </dgm:pt>
    <dgm:pt modelId="{F7F197D6-E536-B643-B945-F4F4C507880A}" type="pres">
      <dgm:prSet presAssocID="{0948ECC7-BE5E-4BAE-B172-F7A94DEBAF4E}" presName="lineArrowNode" presStyleLbl="alignAccFollowNode1" presStyleIdx="4" presStyleCnt="18"/>
      <dgm:spPr/>
    </dgm:pt>
    <dgm:pt modelId="{A542217D-325A-2B4E-B94B-2CA7D3ADCDB8}" type="pres">
      <dgm:prSet presAssocID="{C1D30A0A-45D0-4662-AC9C-504C6BACE4E2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4DC4FCB-1484-8343-8C0C-7D82769CF57D}" type="pres">
      <dgm:prSet presAssocID="{C1D30A0A-45D0-4662-AC9C-504C6BACE4E2}" presName="spacerBetweenCircleAndCallout" presStyleCnt="0">
        <dgm:presLayoutVars/>
      </dgm:prSet>
      <dgm:spPr/>
    </dgm:pt>
    <dgm:pt modelId="{8B119541-550A-1845-A903-D8B2FA5B21A8}" type="pres">
      <dgm:prSet presAssocID="{0948ECC7-BE5E-4BAE-B172-F7A94DEBAF4E}" presName="nodeText" presStyleLbl="alignAccFollowNode1" presStyleIdx="5" presStyleCnt="18">
        <dgm:presLayoutVars>
          <dgm:bulletEnabled val="1"/>
        </dgm:presLayoutVars>
      </dgm:prSet>
      <dgm:spPr/>
    </dgm:pt>
    <dgm:pt modelId="{17ABD0AD-6624-4D47-B718-DACFA27E3E4A}" type="pres">
      <dgm:prSet presAssocID="{C1D30A0A-45D0-4662-AC9C-504C6BACE4E2}" presName="sibTransComposite" presStyleCnt="0"/>
      <dgm:spPr/>
    </dgm:pt>
    <dgm:pt modelId="{E5F540C8-58DC-6847-9747-3784C023706C}" type="pres">
      <dgm:prSet presAssocID="{F16D55FD-F05E-491E-AA45-C90090A4029C}" presName="compositeNode" presStyleCnt="0"/>
      <dgm:spPr/>
    </dgm:pt>
    <dgm:pt modelId="{E1CA1B3D-63D0-6F4F-9CF0-E41DF470B96E}" type="pres">
      <dgm:prSet presAssocID="{F16D55FD-F05E-491E-AA45-C90090A4029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AB920C-99A2-DE4D-BF0E-7DE9563FB197}" type="pres">
      <dgm:prSet presAssocID="{F16D55FD-F05E-491E-AA45-C90090A4029C}" presName="parSh" presStyleCnt="0"/>
      <dgm:spPr/>
    </dgm:pt>
    <dgm:pt modelId="{F7F7FD4A-ECC5-D546-8015-64472304C3C9}" type="pres">
      <dgm:prSet presAssocID="{F16D55FD-F05E-491E-AA45-C90090A4029C}" presName="lineNode" presStyleLbl="alignAccFollowNode1" presStyleIdx="6" presStyleCnt="18"/>
      <dgm:spPr/>
    </dgm:pt>
    <dgm:pt modelId="{6F290C02-F1F8-AD40-B1EE-700B384738EF}" type="pres">
      <dgm:prSet presAssocID="{F16D55FD-F05E-491E-AA45-C90090A4029C}" presName="lineArrowNode" presStyleLbl="alignAccFollowNode1" presStyleIdx="7" presStyleCnt="18"/>
      <dgm:spPr/>
    </dgm:pt>
    <dgm:pt modelId="{24A1EBA9-E71B-B046-8360-9B85DE37E66A}" type="pres">
      <dgm:prSet presAssocID="{D43AC199-4267-4EC8-859D-5DE38526411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5E970FA-2E36-4442-A33B-B3A0D7C5E2D7}" type="pres">
      <dgm:prSet presAssocID="{D43AC199-4267-4EC8-859D-5DE385264118}" presName="spacerBetweenCircleAndCallout" presStyleCnt="0">
        <dgm:presLayoutVars/>
      </dgm:prSet>
      <dgm:spPr/>
    </dgm:pt>
    <dgm:pt modelId="{05246B42-49E0-0E4A-8F8C-EB9221FBA999}" type="pres">
      <dgm:prSet presAssocID="{F16D55FD-F05E-491E-AA45-C90090A4029C}" presName="nodeText" presStyleLbl="alignAccFollowNode1" presStyleIdx="8" presStyleCnt="18">
        <dgm:presLayoutVars>
          <dgm:bulletEnabled val="1"/>
        </dgm:presLayoutVars>
      </dgm:prSet>
      <dgm:spPr/>
    </dgm:pt>
    <dgm:pt modelId="{ACF2244A-CBBF-0344-81AE-AC70A363FE8A}" type="pres">
      <dgm:prSet presAssocID="{D43AC199-4267-4EC8-859D-5DE385264118}" presName="sibTransComposite" presStyleCnt="0"/>
      <dgm:spPr/>
    </dgm:pt>
    <dgm:pt modelId="{258C1D62-2C37-DB44-AFA1-87198811D0B5}" type="pres">
      <dgm:prSet presAssocID="{41F24738-5CCF-4A83-9A3C-0E8F51584888}" presName="compositeNode" presStyleCnt="0"/>
      <dgm:spPr/>
    </dgm:pt>
    <dgm:pt modelId="{29FE0DAF-28C5-2E40-B27F-1D5402C1537B}" type="pres">
      <dgm:prSet presAssocID="{41F24738-5CCF-4A83-9A3C-0E8F515848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B15443-2EF1-7B41-9C70-E1941A3BB2C8}" type="pres">
      <dgm:prSet presAssocID="{41F24738-5CCF-4A83-9A3C-0E8F51584888}" presName="parSh" presStyleCnt="0"/>
      <dgm:spPr/>
    </dgm:pt>
    <dgm:pt modelId="{EC23EDA1-1161-D84F-9A5C-BEF2434130C2}" type="pres">
      <dgm:prSet presAssocID="{41F24738-5CCF-4A83-9A3C-0E8F51584888}" presName="lineNode" presStyleLbl="alignAccFollowNode1" presStyleIdx="9" presStyleCnt="18"/>
      <dgm:spPr/>
    </dgm:pt>
    <dgm:pt modelId="{CB904C3B-E944-EF43-81D6-0D5CE65A0623}" type="pres">
      <dgm:prSet presAssocID="{41F24738-5CCF-4A83-9A3C-0E8F51584888}" presName="lineArrowNode" presStyleLbl="alignAccFollowNode1" presStyleIdx="10" presStyleCnt="18"/>
      <dgm:spPr/>
    </dgm:pt>
    <dgm:pt modelId="{74FEE3A0-B1BF-354E-8E39-C0C359A94FF7}" type="pres">
      <dgm:prSet presAssocID="{5B9E26DF-129C-40EC-AE9E-BCA71472914C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AF760C6-BFCD-3841-8E4F-777E25BCCDA9}" type="pres">
      <dgm:prSet presAssocID="{5B9E26DF-129C-40EC-AE9E-BCA71472914C}" presName="spacerBetweenCircleAndCallout" presStyleCnt="0">
        <dgm:presLayoutVars/>
      </dgm:prSet>
      <dgm:spPr/>
    </dgm:pt>
    <dgm:pt modelId="{C5EC93E5-1779-2247-8DD1-C314E7059F96}" type="pres">
      <dgm:prSet presAssocID="{41F24738-5CCF-4A83-9A3C-0E8F51584888}" presName="nodeText" presStyleLbl="alignAccFollowNode1" presStyleIdx="11" presStyleCnt="18">
        <dgm:presLayoutVars>
          <dgm:bulletEnabled val="1"/>
        </dgm:presLayoutVars>
      </dgm:prSet>
      <dgm:spPr/>
    </dgm:pt>
    <dgm:pt modelId="{49246FB8-C0B2-954F-B806-B60555CF2CD2}" type="pres">
      <dgm:prSet presAssocID="{5B9E26DF-129C-40EC-AE9E-BCA71472914C}" presName="sibTransComposite" presStyleCnt="0"/>
      <dgm:spPr/>
    </dgm:pt>
    <dgm:pt modelId="{E5D3B06F-66D5-564D-9145-4897B435B24F}" type="pres">
      <dgm:prSet presAssocID="{94503F1E-DD25-4183-BAE0-A4D1334A721E}" presName="compositeNode" presStyleCnt="0"/>
      <dgm:spPr/>
    </dgm:pt>
    <dgm:pt modelId="{A39B2B4A-415E-554E-A488-35184FCC6870}" type="pres">
      <dgm:prSet presAssocID="{94503F1E-DD25-4183-BAE0-A4D1334A72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2329394-0BA1-D349-818B-1A0E64662372}" type="pres">
      <dgm:prSet presAssocID="{94503F1E-DD25-4183-BAE0-A4D1334A721E}" presName="parSh" presStyleCnt="0"/>
      <dgm:spPr/>
    </dgm:pt>
    <dgm:pt modelId="{719C901B-A93F-734F-8286-FBC8B50C874A}" type="pres">
      <dgm:prSet presAssocID="{94503F1E-DD25-4183-BAE0-A4D1334A721E}" presName="lineNode" presStyleLbl="alignAccFollowNode1" presStyleIdx="12" presStyleCnt="18"/>
      <dgm:spPr/>
    </dgm:pt>
    <dgm:pt modelId="{855FC3C4-167C-164C-A69D-9F44DB1CBFB1}" type="pres">
      <dgm:prSet presAssocID="{94503F1E-DD25-4183-BAE0-A4D1334A721E}" presName="lineArrowNode" presStyleLbl="alignAccFollowNode1" presStyleIdx="13" presStyleCnt="18"/>
      <dgm:spPr/>
    </dgm:pt>
    <dgm:pt modelId="{657B7D96-C347-0841-81DA-690B567DAFAD}" type="pres">
      <dgm:prSet presAssocID="{29B0FB12-A912-4D68-96BF-27E5B9E6BF9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979B783-E5E8-4643-A61D-3EE7E359F614}" type="pres">
      <dgm:prSet presAssocID="{29B0FB12-A912-4D68-96BF-27E5B9E6BF99}" presName="spacerBetweenCircleAndCallout" presStyleCnt="0">
        <dgm:presLayoutVars/>
      </dgm:prSet>
      <dgm:spPr/>
    </dgm:pt>
    <dgm:pt modelId="{F5E54083-1FA9-8F41-A0A2-50F166F56533}" type="pres">
      <dgm:prSet presAssocID="{94503F1E-DD25-4183-BAE0-A4D1334A721E}" presName="nodeText" presStyleLbl="alignAccFollowNode1" presStyleIdx="14" presStyleCnt="18">
        <dgm:presLayoutVars>
          <dgm:bulletEnabled val="1"/>
        </dgm:presLayoutVars>
      </dgm:prSet>
      <dgm:spPr/>
    </dgm:pt>
    <dgm:pt modelId="{F6EA40B3-C9D4-BF4C-9A04-15DF674FF12F}" type="pres">
      <dgm:prSet presAssocID="{29B0FB12-A912-4D68-96BF-27E5B9E6BF99}" presName="sibTransComposite" presStyleCnt="0"/>
      <dgm:spPr/>
    </dgm:pt>
    <dgm:pt modelId="{58FDEE47-334F-E54A-955B-89ECBC5A09A4}" type="pres">
      <dgm:prSet presAssocID="{BB2AAD39-1C13-464C-BCA8-1C242A347C2F}" presName="compositeNode" presStyleCnt="0"/>
      <dgm:spPr/>
    </dgm:pt>
    <dgm:pt modelId="{1340C63E-D89E-7641-B185-2E46FE3EF2FA}" type="pres">
      <dgm:prSet presAssocID="{BB2AAD39-1C13-464C-BCA8-1C242A347C2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4F6726B-E455-6C48-84D8-F8AF90FFABDB}" type="pres">
      <dgm:prSet presAssocID="{BB2AAD39-1C13-464C-BCA8-1C242A347C2F}" presName="parSh" presStyleCnt="0"/>
      <dgm:spPr/>
    </dgm:pt>
    <dgm:pt modelId="{E30A2360-74CF-8B42-9EB9-613715925437}" type="pres">
      <dgm:prSet presAssocID="{BB2AAD39-1C13-464C-BCA8-1C242A347C2F}" presName="lineNode" presStyleLbl="alignAccFollowNode1" presStyleIdx="15" presStyleCnt="18"/>
      <dgm:spPr/>
    </dgm:pt>
    <dgm:pt modelId="{E5E1D0C3-1955-0543-81F1-84E43163770B}" type="pres">
      <dgm:prSet presAssocID="{BB2AAD39-1C13-464C-BCA8-1C242A347C2F}" presName="lineArrowNode" presStyleLbl="alignAccFollowNode1" presStyleIdx="16" presStyleCnt="18"/>
      <dgm:spPr/>
    </dgm:pt>
    <dgm:pt modelId="{C1CE0062-A128-634F-87D7-15746CF2D7D1}" type="pres">
      <dgm:prSet presAssocID="{69C1EE24-1AF2-45B4-B44F-DA9624D2B577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2C80C3A5-4CC5-5A41-AA84-7B15038B795C}" type="pres">
      <dgm:prSet presAssocID="{69C1EE24-1AF2-45B4-B44F-DA9624D2B577}" presName="spacerBetweenCircleAndCallout" presStyleCnt="0">
        <dgm:presLayoutVars/>
      </dgm:prSet>
      <dgm:spPr/>
    </dgm:pt>
    <dgm:pt modelId="{88B5C5FC-4881-7D49-93BD-3719AB726DD9}" type="pres">
      <dgm:prSet presAssocID="{BB2AAD39-1C13-464C-BCA8-1C242A347C2F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85C1707-678B-F545-9EAB-828A19CDEF07}" type="presOf" srcId="{E09FC730-306E-4D50-AEA1-B14333FAA47D}" destId="{1B517323-9DB0-5749-9A98-61EEFF4F3E88}" srcOrd="0" destOrd="0" presId="urn:microsoft.com/office/officeart/2016/7/layout/LinearArrowProcessNumbered"/>
    <dgm:cxn modelId="{EEA18C14-5B3C-3E4E-BFA4-168A6A399BA9}" type="presOf" srcId="{94503F1E-DD25-4183-BAE0-A4D1334A721E}" destId="{F5E54083-1FA9-8F41-A0A2-50F166F56533}" srcOrd="0" destOrd="0" presId="urn:microsoft.com/office/officeart/2016/7/layout/LinearArrowProcessNumbered"/>
    <dgm:cxn modelId="{48CE3A1C-D997-4842-9CFA-610F33E8BF3D}" srcId="{8794A725-C4C9-4202-92F1-0B18E80C72AF}" destId="{0948ECC7-BE5E-4BAE-B172-F7A94DEBAF4E}" srcOrd="1" destOrd="0" parTransId="{779D17AA-AEB8-4B80-BF99-B6E64D4AFF88}" sibTransId="{C1D30A0A-45D0-4662-AC9C-504C6BACE4E2}"/>
    <dgm:cxn modelId="{1BEA7421-A3FF-2F49-8B0E-B66AAC3F6B7C}" type="presOf" srcId="{BB2AAD39-1C13-464C-BCA8-1C242A347C2F}" destId="{88B5C5FC-4881-7D49-93BD-3719AB726DD9}" srcOrd="0" destOrd="0" presId="urn:microsoft.com/office/officeart/2016/7/layout/LinearArrowProcessNumbered"/>
    <dgm:cxn modelId="{4817EE29-57D2-2D4E-A0FE-E5A751935AAA}" type="presOf" srcId="{8794A725-C4C9-4202-92F1-0B18E80C72AF}" destId="{7AF3201F-C890-1746-9F68-498C0DE41C0A}" srcOrd="0" destOrd="0" presId="urn:microsoft.com/office/officeart/2016/7/layout/LinearArrowProcessNumbered"/>
    <dgm:cxn modelId="{1703C52A-22CA-DB4A-A547-787C3C60BB31}" type="presOf" srcId="{41F24738-5CCF-4A83-9A3C-0E8F51584888}" destId="{C5EC93E5-1779-2247-8DD1-C314E7059F96}" srcOrd="0" destOrd="0" presId="urn:microsoft.com/office/officeart/2016/7/layout/LinearArrowProcessNumbered"/>
    <dgm:cxn modelId="{2941C62D-D12B-9A49-82D4-71EA9AB012AB}" type="presOf" srcId="{D43AC199-4267-4EC8-859D-5DE385264118}" destId="{24A1EBA9-E71B-B046-8360-9B85DE37E66A}" srcOrd="0" destOrd="0" presId="urn:microsoft.com/office/officeart/2016/7/layout/LinearArrowProcessNumbered"/>
    <dgm:cxn modelId="{0C030C44-2730-1F46-B71A-D9B42762A6F2}" type="presOf" srcId="{C1D30A0A-45D0-4662-AC9C-504C6BACE4E2}" destId="{A542217D-325A-2B4E-B94B-2CA7D3ADCDB8}" srcOrd="0" destOrd="0" presId="urn:microsoft.com/office/officeart/2016/7/layout/LinearArrowProcessNumbered"/>
    <dgm:cxn modelId="{3183834D-59FE-4ED6-9EEB-6EE001D93FF1}" srcId="{8794A725-C4C9-4202-92F1-0B18E80C72AF}" destId="{F16D55FD-F05E-491E-AA45-C90090A4029C}" srcOrd="2" destOrd="0" parTransId="{8532F054-8A0B-4002-AC0F-E6219D571BFC}" sibTransId="{D43AC199-4267-4EC8-859D-5DE385264118}"/>
    <dgm:cxn modelId="{B8985466-0494-2947-ACDC-6B269C5715B7}" type="presOf" srcId="{E4BD6200-A03A-4A87-84F6-A21343ED684E}" destId="{2E38F232-D50C-6C46-BC4A-0D65D6C66B72}" srcOrd="0" destOrd="0" presId="urn:microsoft.com/office/officeart/2016/7/layout/LinearArrowProcessNumbered"/>
    <dgm:cxn modelId="{914D5879-D5DE-4070-9317-BBD439BAB6CB}" srcId="{8794A725-C4C9-4202-92F1-0B18E80C72AF}" destId="{BB2AAD39-1C13-464C-BCA8-1C242A347C2F}" srcOrd="5" destOrd="0" parTransId="{65A6A4DE-F888-4658-91FA-FADB37728DEF}" sibTransId="{69C1EE24-1AF2-45B4-B44F-DA9624D2B577}"/>
    <dgm:cxn modelId="{392AD979-657D-2C46-81C4-97E8752CF7D9}" type="presOf" srcId="{29B0FB12-A912-4D68-96BF-27E5B9E6BF99}" destId="{657B7D96-C347-0841-81DA-690B567DAFAD}" srcOrd="0" destOrd="0" presId="urn:microsoft.com/office/officeart/2016/7/layout/LinearArrowProcessNumbered"/>
    <dgm:cxn modelId="{A6273B84-A6F0-45DC-AAF4-CC9570122090}" srcId="{8794A725-C4C9-4202-92F1-0B18E80C72AF}" destId="{94503F1E-DD25-4183-BAE0-A4D1334A721E}" srcOrd="4" destOrd="0" parTransId="{CC681407-F18E-4FE6-815C-7A5248FA0E5B}" sibTransId="{29B0FB12-A912-4D68-96BF-27E5B9E6BF99}"/>
    <dgm:cxn modelId="{A03E3C90-44C4-8E44-B79C-5DF2ED55373A}" type="presOf" srcId="{69C1EE24-1AF2-45B4-B44F-DA9624D2B577}" destId="{C1CE0062-A128-634F-87D7-15746CF2D7D1}" srcOrd="0" destOrd="0" presId="urn:microsoft.com/office/officeart/2016/7/layout/LinearArrowProcessNumbered"/>
    <dgm:cxn modelId="{1FE0ECB2-F572-405B-8779-6F39A60F5BC1}" srcId="{8794A725-C4C9-4202-92F1-0B18E80C72AF}" destId="{E4BD6200-A03A-4A87-84F6-A21343ED684E}" srcOrd="0" destOrd="0" parTransId="{E2384433-D29C-46BE-A2BB-FB5D30EBBAC8}" sibTransId="{E09FC730-306E-4D50-AEA1-B14333FAA47D}"/>
    <dgm:cxn modelId="{847015C8-9DDE-1845-BB99-D53A6BF2EF99}" type="presOf" srcId="{5B9E26DF-129C-40EC-AE9E-BCA71472914C}" destId="{74FEE3A0-B1BF-354E-8E39-C0C359A94FF7}" srcOrd="0" destOrd="0" presId="urn:microsoft.com/office/officeart/2016/7/layout/LinearArrowProcessNumbered"/>
    <dgm:cxn modelId="{50A0B9DC-E5CA-4977-B0B8-69948E1AF684}" srcId="{8794A725-C4C9-4202-92F1-0B18E80C72AF}" destId="{41F24738-5CCF-4A83-9A3C-0E8F51584888}" srcOrd="3" destOrd="0" parTransId="{C196861A-BA85-4481-81B8-38B7A2A39700}" sibTransId="{5B9E26DF-129C-40EC-AE9E-BCA71472914C}"/>
    <dgm:cxn modelId="{2CAFDBE0-DBB6-DB45-8D86-FB1D34279A04}" type="presOf" srcId="{F16D55FD-F05E-491E-AA45-C90090A4029C}" destId="{05246B42-49E0-0E4A-8F8C-EB9221FBA999}" srcOrd="0" destOrd="0" presId="urn:microsoft.com/office/officeart/2016/7/layout/LinearArrowProcessNumbered"/>
    <dgm:cxn modelId="{6F4935E8-48D3-6D46-940A-B05E8E574700}" type="presOf" srcId="{0948ECC7-BE5E-4BAE-B172-F7A94DEBAF4E}" destId="{8B119541-550A-1845-A903-D8B2FA5B21A8}" srcOrd="0" destOrd="0" presId="urn:microsoft.com/office/officeart/2016/7/layout/LinearArrowProcessNumbered"/>
    <dgm:cxn modelId="{D1E7FCCC-45E7-D345-B884-8FA3D517CCAB}" type="presParOf" srcId="{7AF3201F-C890-1746-9F68-498C0DE41C0A}" destId="{80036DED-8127-6947-B3B6-960D60A21338}" srcOrd="0" destOrd="0" presId="urn:microsoft.com/office/officeart/2016/7/layout/LinearArrowProcessNumbered"/>
    <dgm:cxn modelId="{E2A3D825-85EC-9A48-9B8B-55034A934DC2}" type="presParOf" srcId="{80036DED-8127-6947-B3B6-960D60A21338}" destId="{420D01CB-30B9-BC4A-B06D-8845700A7342}" srcOrd="0" destOrd="0" presId="urn:microsoft.com/office/officeart/2016/7/layout/LinearArrowProcessNumbered"/>
    <dgm:cxn modelId="{768D7116-D7DE-EA47-9BF8-80515A931D92}" type="presParOf" srcId="{80036DED-8127-6947-B3B6-960D60A21338}" destId="{469AE235-A6AC-F946-9749-6468D45D13BA}" srcOrd="1" destOrd="0" presId="urn:microsoft.com/office/officeart/2016/7/layout/LinearArrowProcessNumbered"/>
    <dgm:cxn modelId="{D1382335-2C9A-644C-9FF1-686B66C66331}" type="presParOf" srcId="{469AE235-A6AC-F946-9749-6468D45D13BA}" destId="{75485B76-975A-7040-B694-BB6CEA3399BE}" srcOrd="0" destOrd="0" presId="urn:microsoft.com/office/officeart/2016/7/layout/LinearArrowProcessNumbered"/>
    <dgm:cxn modelId="{9788856E-17E6-DF41-8A35-E9526FF569A9}" type="presParOf" srcId="{469AE235-A6AC-F946-9749-6468D45D13BA}" destId="{3D0D11A7-B576-584C-93CE-9EA19E20E35D}" srcOrd="1" destOrd="0" presId="urn:microsoft.com/office/officeart/2016/7/layout/LinearArrowProcessNumbered"/>
    <dgm:cxn modelId="{10115421-0D38-1A46-B66B-52D1725C8A47}" type="presParOf" srcId="{469AE235-A6AC-F946-9749-6468D45D13BA}" destId="{1B517323-9DB0-5749-9A98-61EEFF4F3E88}" srcOrd="2" destOrd="0" presId="urn:microsoft.com/office/officeart/2016/7/layout/LinearArrowProcessNumbered"/>
    <dgm:cxn modelId="{934F36D1-DB31-4947-BB4E-04068EFBD683}" type="presParOf" srcId="{469AE235-A6AC-F946-9749-6468D45D13BA}" destId="{5B7213C4-E1D2-944B-ACD0-C57B03534532}" srcOrd="3" destOrd="0" presId="urn:microsoft.com/office/officeart/2016/7/layout/LinearArrowProcessNumbered"/>
    <dgm:cxn modelId="{5EC824DF-4C24-2147-83A4-22E87496413A}" type="presParOf" srcId="{80036DED-8127-6947-B3B6-960D60A21338}" destId="{2E38F232-D50C-6C46-BC4A-0D65D6C66B72}" srcOrd="2" destOrd="0" presId="urn:microsoft.com/office/officeart/2016/7/layout/LinearArrowProcessNumbered"/>
    <dgm:cxn modelId="{752DB9FA-677D-244D-8F92-3FCDDD138A98}" type="presParOf" srcId="{7AF3201F-C890-1746-9F68-498C0DE41C0A}" destId="{AE3B3EF4-EA01-5041-B8D5-2480C24DA6CA}" srcOrd="1" destOrd="0" presId="urn:microsoft.com/office/officeart/2016/7/layout/LinearArrowProcessNumbered"/>
    <dgm:cxn modelId="{84727C60-2840-0344-8F1D-1B1EA241CD53}" type="presParOf" srcId="{7AF3201F-C890-1746-9F68-498C0DE41C0A}" destId="{5D2E561E-6A97-604C-8EE3-41B5814FB451}" srcOrd="2" destOrd="0" presId="urn:microsoft.com/office/officeart/2016/7/layout/LinearArrowProcessNumbered"/>
    <dgm:cxn modelId="{2B337EFA-E7A5-9B4E-A2C2-F419A16A0DF2}" type="presParOf" srcId="{5D2E561E-6A97-604C-8EE3-41B5814FB451}" destId="{FBF58A8A-8ECF-584C-9C22-A983AF8E1C34}" srcOrd="0" destOrd="0" presId="urn:microsoft.com/office/officeart/2016/7/layout/LinearArrowProcessNumbered"/>
    <dgm:cxn modelId="{67C103FD-06A0-324D-A99D-0955A8BD60AB}" type="presParOf" srcId="{5D2E561E-6A97-604C-8EE3-41B5814FB451}" destId="{395837C8-2C18-8044-B077-54DDFAB1B12A}" srcOrd="1" destOrd="0" presId="urn:microsoft.com/office/officeart/2016/7/layout/LinearArrowProcessNumbered"/>
    <dgm:cxn modelId="{A5078B15-224E-484F-97A2-5A04A0C8A253}" type="presParOf" srcId="{395837C8-2C18-8044-B077-54DDFAB1B12A}" destId="{B9E5865C-658C-3F42-BC0E-BDC5E848816C}" srcOrd="0" destOrd="0" presId="urn:microsoft.com/office/officeart/2016/7/layout/LinearArrowProcessNumbered"/>
    <dgm:cxn modelId="{39220BAB-3D54-CB49-AD32-7CC393C84B5E}" type="presParOf" srcId="{395837C8-2C18-8044-B077-54DDFAB1B12A}" destId="{F7F197D6-E536-B643-B945-F4F4C507880A}" srcOrd="1" destOrd="0" presId="urn:microsoft.com/office/officeart/2016/7/layout/LinearArrowProcessNumbered"/>
    <dgm:cxn modelId="{5C60EF37-F0EB-6144-9C59-604A751B2F91}" type="presParOf" srcId="{395837C8-2C18-8044-B077-54DDFAB1B12A}" destId="{A542217D-325A-2B4E-B94B-2CA7D3ADCDB8}" srcOrd="2" destOrd="0" presId="urn:microsoft.com/office/officeart/2016/7/layout/LinearArrowProcessNumbered"/>
    <dgm:cxn modelId="{49F46969-5DB4-E74D-8F62-AC9C92AF6426}" type="presParOf" srcId="{395837C8-2C18-8044-B077-54DDFAB1B12A}" destId="{D4DC4FCB-1484-8343-8C0C-7D82769CF57D}" srcOrd="3" destOrd="0" presId="urn:microsoft.com/office/officeart/2016/7/layout/LinearArrowProcessNumbered"/>
    <dgm:cxn modelId="{59970D52-69C2-EE43-A9AE-CAA0B6F8C095}" type="presParOf" srcId="{5D2E561E-6A97-604C-8EE3-41B5814FB451}" destId="{8B119541-550A-1845-A903-D8B2FA5B21A8}" srcOrd="2" destOrd="0" presId="urn:microsoft.com/office/officeart/2016/7/layout/LinearArrowProcessNumbered"/>
    <dgm:cxn modelId="{705279F9-0908-C845-BF46-8EFC7C796754}" type="presParOf" srcId="{7AF3201F-C890-1746-9F68-498C0DE41C0A}" destId="{17ABD0AD-6624-4D47-B718-DACFA27E3E4A}" srcOrd="3" destOrd="0" presId="urn:microsoft.com/office/officeart/2016/7/layout/LinearArrowProcessNumbered"/>
    <dgm:cxn modelId="{EED017C9-A3A3-4247-B089-B08581226850}" type="presParOf" srcId="{7AF3201F-C890-1746-9F68-498C0DE41C0A}" destId="{E5F540C8-58DC-6847-9747-3784C023706C}" srcOrd="4" destOrd="0" presId="urn:microsoft.com/office/officeart/2016/7/layout/LinearArrowProcessNumbered"/>
    <dgm:cxn modelId="{BE2F68B4-3538-E54E-B5EA-3D0324054617}" type="presParOf" srcId="{E5F540C8-58DC-6847-9747-3784C023706C}" destId="{E1CA1B3D-63D0-6F4F-9CF0-E41DF470B96E}" srcOrd="0" destOrd="0" presId="urn:microsoft.com/office/officeart/2016/7/layout/LinearArrowProcessNumbered"/>
    <dgm:cxn modelId="{67637F2E-D5B6-4A47-9693-3CA6AB862F62}" type="presParOf" srcId="{E5F540C8-58DC-6847-9747-3784C023706C}" destId="{98AB920C-99A2-DE4D-BF0E-7DE9563FB197}" srcOrd="1" destOrd="0" presId="urn:microsoft.com/office/officeart/2016/7/layout/LinearArrowProcessNumbered"/>
    <dgm:cxn modelId="{F031EC68-442C-2A41-BAB3-92C7C9D09757}" type="presParOf" srcId="{98AB920C-99A2-DE4D-BF0E-7DE9563FB197}" destId="{F7F7FD4A-ECC5-D546-8015-64472304C3C9}" srcOrd="0" destOrd="0" presId="urn:microsoft.com/office/officeart/2016/7/layout/LinearArrowProcessNumbered"/>
    <dgm:cxn modelId="{DEDDB28E-DD57-CC4E-8CCB-71DF90D9E923}" type="presParOf" srcId="{98AB920C-99A2-DE4D-BF0E-7DE9563FB197}" destId="{6F290C02-F1F8-AD40-B1EE-700B384738EF}" srcOrd="1" destOrd="0" presId="urn:microsoft.com/office/officeart/2016/7/layout/LinearArrowProcessNumbered"/>
    <dgm:cxn modelId="{D38F2DCB-5EF2-2741-821A-C07EC1BAA22A}" type="presParOf" srcId="{98AB920C-99A2-DE4D-BF0E-7DE9563FB197}" destId="{24A1EBA9-E71B-B046-8360-9B85DE37E66A}" srcOrd="2" destOrd="0" presId="urn:microsoft.com/office/officeart/2016/7/layout/LinearArrowProcessNumbered"/>
    <dgm:cxn modelId="{BDDF5AB6-D1B6-E349-8366-BACCDC74983D}" type="presParOf" srcId="{98AB920C-99A2-DE4D-BF0E-7DE9563FB197}" destId="{45E970FA-2E36-4442-A33B-B3A0D7C5E2D7}" srcOrd="3" destOrd="0" presId="urn:microsoft.com/office/officeart/2016/7/layout/LinearArrowProcessNumbered"/>
    <dgm:cxn modelId="{C61EC43E-D5E7-8C4E-B9AD-915C7C50FDA0}" type="presParOf" srcId="{E5F540C8-58DC-6847-9747-3784C023706C}" destId="{05246B42-49E0-0E4A-8F8C-EB9221FBA999}" srcOrd="2" destOrd="0" presId="urn:microsoft.com/office/officeart/2016/7/layout/LinearArrowProcessNumbered"/>
    <dgm:cxn modelId="{50A09F26-E44E-DF44-861E-B94A8AF7F91B}" type="presParOf" srcId="{7AF3201F-C890-1746-9F68-498C0DE41C0A}" destId="{ACF2244A-CBBF-0344-81AE-AC70A363FE8A}" srcOrd="5" destOrd="0" presId="urn:microsoft.com/office/officeart/2016/7/layout/LinearArrowProcessNumbered"/>
    <dgm:cxn modelId="{330A473E-B5FD-354F-A073-F113A2885BB1}" type="presParOf" srcId="{7AF3201F-C890-1746-9F68-498C0DE41C0A}" destId="{258C1D62-2C37-DB44-AFA1-87198811D0B5}" srcOrd="6" destOrd="0" presId="urn:microsoft.com/office/officeart/2016/7/layout/LinearArrowProcessNumbered"/>
    <dgm:cxn modelId="{8A6B1DF7-CFE5-734F-BBD8-AB7D41AD24DA}" type="presParOf" srcId="{258C1D62-2C37-DB44-AFA1-87198811D0B5}" destId="{29FE0DAF-28C5-2E40-B27F-1D5402C1537B}" srcOrd="0" destOrd="0" presId="urn:microsoft.com/office/officeart/2016/7/layout/LinearArrowProcessNumbered"/>
    <dgm:cxn modelId="{EC0EF542-A09E-5C43-BE8B-9D684F1FF06C}" type="presParOf" srcId="{258C1D62-2C37-DB44-AFA1-87198811D0B5}" destId="{0BB15443-2EF1-7B41-9C70-E1941A3BB2C8}" srcOrd="1" destOrd="0" presId="urn:microsoft.com/office/officeart/2016/7/layout/LinearArrowProcessNumbered"/>
    <dgm:cxn modelId="{049743D6-F545-3942-BF21-54E96AF4AC1A}" type="presParOf" srcId="{0BB15443-2EF1-7B41-9C70-E1941A3BB2C8}" destId="{EC23EDA1-1161-D84F-9A5C-BEF2434130C2}" srcOrd="0" destOrd="0" presId="urn:microsoft.com/office/officeart/2016/7/layout/LinearArrowProcessNumbered"/>
    <dgm:cxn modelId="{827FCFBB-4E87-BB43-B779-BA97A6F3BFE6}" type="presParOf" srcId="{0BB15443-2EF1-7B41-9C70-E1941A3BB2C8}" destId="{CB904C3B-E944-EF43-81D6-0D5CE65A0623}" srcOrd="1" destOrd="0" presId="urn:microsoft.com/office/officeart/2016/7/layout/LinearArrowProcessNumbered"/>
    <dgm:cxn modelId="{FEA36516-6BC9-404F-86A4-F7ADCF043491}" type="presParOf" srcId="{0BB15443-2EF1-7B41-9C70-E1941A3BB2C8}" destId="{74FEE3A0-B1BF-354E-8E39-C0C359A94FF7}" srcOrd="2" destOrd="0" presId="urn:microsoft.com/office/officeart/2016/7/layout/LinearArrowProcessNumbered"/>
    <dgm:cxn modelId="{C1E450C5-B861-EB40-9215-66406F683EF5}" type="presParOf" srcId="{0BB15443-2EF1-7B41-9C70-E1941A3BB2C8}" destId="{3AF760C6-BFCD-3841-8E4F-777E25BCCDA9}" srcOrd="3" destOrd="0" presId="urn:microsoft.com/office/officeart/2016/7/layout/LinearArrowProcessNumbered"/>
    <dgm:cxn modelId="{D0943232-8A83-5846-B79A-72AE487CAF5D}" type="presParOf" srcId="{258C1D62-2C37-DB44-AFA1-87198811D0B5}" destId="{C5EC93E5-1779-2247-8DD1-C314E7059F96}" srcOrd="2" destOrd="0" presId="urn:microsoft.com/office/officeart/2016/7/layout/LinearArrowProcessNumbered"/>
    <dgm:cxn modelId="{5AC1EB85-14F7-A349-9C65-0A6D1B08CF2C}" type="presParOf" srcId="{7AF3201F-C890-1746-9F68-498C0DE41C0A}" destId="{49246FB8-C0B2-954F-B806-B60555CF2CD2}" srcOrd="7" destOrd="0" presId="urn:microsoft.com/office/officeart/2016/7/layout/LinearArrowProcessNumbered"/>
    <dgm:cxn modelId="{BF28CB89-01F7-6C49-83F9-C3921B4DFF2C}" type="presParOf" srcId="{7AF3201F-C890-1746-9F68-498C0DE41C0A}" destId="{E5D3B06F-66D5-564D-9145-4897B435B24F}" srcOrd="8" destOrd="0" presId="urn:microsoft.com/office/officeart/2016/7/layout/LinearArrowProcessNumbered"/>
    <dgm:cxn modelId="{B58BEE31-9451-3E4A-97B8-8DDB23ADC138}" type="presParOf" srcId="{E5D3B06F-66D5-564D-9145-4897B435B24F}" destId="{A39B2B4A-415E-554E-A488-35184FCC6870}" srcOrd="0" destOrd="0" presId="urn:microsoft.com/office/officeart/2016/7/layout/LinearArrowProcessNumbered"/>
    <dgm:cxn modelId="{20C4A6BE-00B1-8C45-8096-23A2FE2EDCE4}" type="presParOf" srcId="{E5D3B06F-66D5-564D-9145-4897B435B24F}" destId="{12329394-0BA1-D349-818B-1A0E64662372}" srcOrd="1" destOrd="0" presId="urn:microsoft.com/office/officeart/2016/7/layout/LinearArrowProcessNumbered"/>
    <dgm:cxn modelId="{09D67B75-697D-8541-9A62-2E04A4344A71}" type="presParOf" srcId="{12329394-0BA1-D349-818B-1A0E64662372}" destId="{719C901B-A93F-734F-8286-FBC8B50C874A}" srcOrd="0" destOrd="0" presId="urn:microsoft.com/office/officeart/2016/7/layout/LinearArrowProcessNumbered"/>
    <dgm:cxn modelId="{A0237224-01E6-4540-9A8C-9B4266B73E32}" type="presParOf" srcId="{12329394-0BA1-D349-818B-1A0E64662372}" destId="{855FC3C4-167C-164C-A69D-9F44DB1CBFB1}" srcOrd="1" destOrd="0" presId="urn:microsoft.com/office/officeart/2016/7/layout/LinearArrowProcessNumbered"/>
    <dgm:cxn modelId="{25867EE1-6CDC-D34F-9AE3-B8DC55A83E76}" type="presParOf" srcId="{12329394-0BA1-D349-818B-1A0E64662372}" destId="{657B7D96-C347-0841-81DA-690B567DAFAD}" srcOrd="2" destOrd="0" presId="urn:microsoft.com/office/officeart/2016/7/layout/LinearArrowProcessNumbered"/>
    <dgm:cxn modelId="{57E1B3D9-B297-374C-AE21-D4F8AB3D2AC4}" type="presParOf" srcId="{12329394-0BA1-D349-818B-1A0E64662372}" destId="{5979B783-E5E8-4643-A61D-3EE7E359F614}" srcOrd="3" destOrd="0" presId="urn:microsoft.com/office/officeart/2016/7/layout/LinearArrowProcessNumbered"/>
    <dgm:cxn modelId="{ECE9E015-9684-1644-967D-1D47938F6CE6}" type="presParOf" srcId="{E5D3B06F-66D5-564D-9145-4897B435B24F}" destId="{F5E54083-1FA9-8F41-A0A2-50F166F56533}" srcOrd="2" destOrd="0" presId="urn:microsoft.com/office/officeart/2016/7/layout/LinearArrowProcessNumbered"/>
    <dgm:cxn modelId="{D600D49A-8B27-9646-BE8D-FBDE13D3B545}" type="presParOf" srcId="{7AF3201F-C890-1746-9F68-498C0DE41C0A}" destId="{F6EA40B3-C9D4-BF4C-9A04-15DF674FF12F}" srcOrd="9" destOrd="0" presId="urn:microsoft.com/office/officeart/2016/7/layout/LinearArrowProcessNumbered"/>
    <dgm:cxn modelId="{178ABAD4-42DE-4E46-BDC6-7F2BF53DBC48}" type="presParOf" srcId="{7AF3201F-C890-1746-9F68-498C0DE41C0A}" destId="{58FDEE47-334F-E54A-955B-89ECBC5A09A4}" srcOrd="10" destOrd="0" presId="urn:microsoft.com/office/officeart/2016/7/layout/LinearArrowProcessNumbered"/>
    <dgm:cxn modelId="{1A625EB9-D6E1-AD44-9E8A-6737CA8EE7E3}" type="presParOf" srcId="{58FDEE47-334F-E54A-955B-89ECBC5A09A4}" destId="{1340C63E-D89E-7641-B185-2E46FE3EF2FA}" srcOrd="0" destOrd="0" presId="urn:microsoft.com/office/officeart/2016/7/layout/LinearArrowProcessNumbered"/>
    <dgm:cxn modelId="{EF14ED0E-5C47-7D43-9A02-AAAAFD2F8AEF}" type="presParOf" srcId="{58FDEE47-334F-E54A-955B-89ECBC5A09A4}" destId="{24F6726B-E455-6C48-84D8-F8AF90FFABDB}" srcOrd="1" destOrd="0" presId="urn:microsoft.com/office/officeart/2016/7/layout/LinearArrowProcessNumbered"/>
    <dgm:cxn modelId="{BDCD72EF-3CC2-5340-A9EE-B68BA1CC253F}" type="presParOf" srcId="{24F6726B-E455-6C48-84D8-F8AF90FFABDB}" destId="{E30A2360-74CF-8B42-9EB9-613715925437}" srcOrd="0" destOrd="0" presId="urn:microsoft.com/office/officeart/2016/7/layout/LinearArrowProcessNumbered"/>
    <dgm:cxn modelId="{142A8FD1-C466-C04A-8D86-C125464C846B}" type="presParOf" srcId="{24F6726B-E455-6C48-84D8-F8AF90FFABDB}" destId="{E5E1D0C3-1955-0543-81F1-84E43163770B}" srcOrd="1" destOrd="0" presId="urn:microsoft.com/office/officeart/2016/7/layout/LinearArrowProcessNumbered"/>
    <dgm:cxn modelId="{D8AE15E4-97F7-2B49-850C-19A3CDF5C2CF}" type="presParOf" srcId="{24F6726B-E455-6C48-84D8-F8AF90FFABDB}" destId="{C1CE0062-A128-634F-87D7-15746CF2D7D1}" srcOrd="2" destOrd="0" presId="urn:microsoft.com/office/officeart/2016/7/layout/LinearArrowProcessNumbered"/>
    <dgm:cxn modelId="{60DAD5D5-B147-1940-884A-9AAD12ED3394}" type="presParOf" srcId="{24F6726B-E455-6C48-84D8-F8AF90FFABDB}" destId="{2C80C3A5-4CC5-5A41-AA84-7B15038B795C}" srcOrd="3" destOrd="0" presId="urn:microsoft.com/office/officeart/2016/7/layout/LinearArrowProcessNumbered"/>
    <dgm:cxn modelId="{20E7EAC2-BDAC-D44E-AC8D-89721A5EBDDC}" type="presParOf" srcId="{58FDEE47-334F-E54A-955B-89ECBC5A09A4}" destId="{88B5C5FC-4881-7D49-93BD-3719AB726DD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EADB1-B24C-4768-B19F-876E4ABB4B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214ECC-FD73-4CB1-A933-81B57517D4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If houses located in downtown areas, then they will generally  have higher prices compared to suburban areas .</a:t>
          </a:r>
          <a:endParaRPr lang="en-US"/>
        </a:p>
      </dgm:t>
    </dgm:pt>
    <dgm:pt modelId="{02E7D54E-4FC5-48D4-8D12-25A53F732D19}" type="parTrans" cxnId="{B6E3C2F2-BCAE-4225-B66C-D2E96C22D8BB}">
      <dgm:prSet/>
      <dgm:spPr/>
      <dgm:t>
        <a:bodyPr/>
        <a:lstStyle/>
        <a:p>
          <a:endParaRPr lang="en-US"/>
        </a:p>
      </dgm:t>
    </dgm:pt>
    <dgm:pt modelId="{10E1AB7E-8DA4-4891-BCE7-E5684F371623}" type="sibTrans" cxnId="{B6E3C2F2-BCAE-4225-B66C-D2E96C22D8BB}">
      <dgm:prSet/>
      <dgm:spPr/>
      <dgm:t>
        <a:bodyPr/>
        <a:lstStyle/>
        <a:p>
          <a:endParaRPr lang="en-US"/>
        </a:p>
      </dgm:t>
    </dgm:pt>
    <dgm:pt modelId="{5DCFECE0-268B-4235-8807-8FA9115A5C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If the number of floors in a house increase, then the price will also increase .</a:t>
          </a:r>
          <a:endParaRPr lang="en-US"/>
        </a:p>
      </dgm:t>
    </dgm:pt>
    <dgm:pt modelId="{A7B082EA-2C68-46A7-A9AF-68EDE472D45D}" type="parTrans" cxnId="{67CD622C-F7D1-4C79-BC78-028DB3DF649D}">
      <dgm:prSet/>
      <dgm:spPr/>
      <dgm:t>
        <a:bodyPr/>
        <a:lstStyle/>
        <a:p>
          <a:endParaRPr lang="en-US"/>
        </a:p>
      </dgm:t>
    </dgm:pt>
    <dgm:pt modelId="{2DF39E0A-E230-4105-9369-022B4968B0B8}" type="sibTrans" cxnId="{67CD622C-F7D1-4C79-BC78-028DB3DF649D}">
      <dgm:prSet/>
      <dgm:spPr/>
      <dgm:t>
        <a:bodyPr/>
        <a:lstStyle/>
        <a:p>
          <a:endParaRPr lang="en-US"/>
        </a:p>
      </dgm:t>
    </dgm:pt>
    <dgm:pt modelId="{965F0EE3-B449-42C2-99A1-486E6B736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If the location of the house is determined, then the price will be affected</a:t>
          </a:r>
          <a:endParaRPr lang="en-US"/>
        </a:p>
      </dgm:t>
    </dgm:pt>
    <dgm:pt modelId="{071B641E-64AE-494F-93D7-F48ACC05FD81}" type="parTrans" cxnId="{E04A93D6-B1C4-4858-A3FE-68D2600B3640}">
      <dgm:prSet/>
      <dgm:spPr/>
      <dgm:t>
        <a:bodyPr/>
        <a:lstStyle/>
        <a:p>
          <a:endParaRPr lang="en-US"/>
        </a:p>
      </dgm:t>
    </dgm:pt>
    <dgm:pt modelId="{D5A76E1A-48C0-4312-8245-4DB3959711ED}" type="sibTrans" cxnId="{E04A93D6-B1C4-4858-A3FE-68D2600B3640}">
      <dgm:prSet/>
      <dgm:spPr/>
      <dgm:t>
        <a:bodyPr/>
        <a:lstStyle/>
        <a:p>
          <a:endParaRPr lang="en-US"/>
        </a:p>
      </dgm:t>
    </dgm:pt>
    <dgm:pt modelId="{B40F150E-D654-474F-9EB9-E1FB07E5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If the number of bedroom relevant to the number of bathrooms increases, then the price of the house will increase</a:t>
          </a:r>
          <a:endParaRPr lang="en-US"/>
        </a:p>
      </dgm:t>
    </dgm:pt>
    <dgm:pt modelId="{DE9300A5-1772-4D06-AFE8-CB9E35A79901}" type="parTrans" cxnId="{99ACE1E0-B72A-46F7-BE19-B3EC0B9825A2}">
      <dgm:prSet/>
      <dgm:spPr/>
      <dgm:t>
        <a:bodyPr/>
        <a:lstStyle/>
        <a:p>
          <a:endParaRPr lang="en-US"/>
        </a:p>
      </dgm:t>
    </dgm:pt>
    <dgm:pt modelId="{8F34C253-7690-4DCC-BC65-2FAF5F0D3F48}" type="sibTrans" cxnId="{99ACE1E0-B72A-46F7-BE19-B3EC0B9825A2}">
      <dgm:prSet/>
      <dgm:spPr/>
      <dgm:t>
        <a:bodyPr/>
        <a:lstStyle/>
        <a:p>
          <a:endParaRPr lang="en-US"/>
        </a:p>
      </dgm:t>
    </dgm:pt>
    <dgm:pt modelId="{B8F771F5-1757-48FC-A05F-61C6EF637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If the house was built with a garage, then the price will increase</a:t>
          </a:r>
          <a:endParaRPr lang="en-US"/>
        </a:p>
      </dgm:t>
    </dgm:pt>
    <dgm:pt modelId="{E1F41F3A-DFAA-4703-A0DE-E4E2AA4950B7}" type="parTrans" cxnId="{DFAF2013-11DD-4E22-9559-8E890DCC37DA}">
      <dgm:prSet/>
      <dgm:spPr/>
      <dgm:t>
        <a:bodyPr/>
        <a:lstStyle/>
        <a:p>
          <a:endParaRPr lang="en-US"/>
        </a:p>
      </dgm:t>
    </dgm:pt>
    <dgm:pt modelId="{56EF6920-B31F-4D59-B807-8D7F0E70CD49}" type="sibTrans" cxnId="{DFAF2013-11DD-4E22-9559-8E890DCC37DA}">
      <dgm:prSet/>
      <dgm:spPr/>
      <dgm:t>
        <a:bodyPr/>
        <a:lstStyle/>
        <a:p>
          <a:endParaRPr lang="en-US"/>
        </a:p>
      </dgm:t>
    </dgm:pt>
    <dgm:pt modelId="{EFBC4D4A-C25D-45B5-91C0-1D16375C4B83}" type="pres">
      <dgm:prSet presAssocID="{86FEADB1-B24C-4768-B19F-876E4ABB4B2F}" presName="root" presStyleCnt="0">
        <dgm:presLayoutVars>
          <dgm:dir/>
          <dgm:resizeHandles val="exact"/>
        </dgm:presLayoutVars>
      </dgm:prSet>
      <dgm:spPr/>
    </dgm:pt>
    <dgm:pt modelId="{01032206-6A84-4A89-A331-B38EB6928DD0}" type="pres">
      <dgm:prSet presAssocID="{69214ECC-FD73-4CB1-A933-81B57517D433}" presName="compNode" presStyleCnt="0"/>
      <dgm:spPr/>
    </dgm:pt>
    <dgm:pt modelId="{D7CF5910-945D-48EF-BA7F-BD2AB921B3CB}" type="pres">
      <dgm:prSet presAssocID="{69214ECC-FD73-4CB1-A933-81B57517D433}" presName="bgRect" presStyleLbl="bgShp" presStyleIdx="0" presStyleCnt="5"/>
      <dgm:spPr/>
    </dgm:pt>
    <dgm:pt modelId="{1D9CB650-7310-4745-9B56-6315C177040F}" type="pres">
      <dgm:prSet presAssocID="{69214ECC-FD73-4CB1-A933-81B57517D4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735F7AB-8B0E-4DBE-B7DA-FF50157EB330}" type="pres">
      <dgm:prSet presAssocID="{69214ECC-FD73-4CB1-A933-81B57517D433}" presName="spaceRect" presStyleCnt="0"/>
      <dgm:spPr/>
    </dgm:pt>
    <dgm:pt modelId="{3FE092A0-6FAC-42BB-8EC9-976D7D70B8B7}" type="pres">
      <dgm:prSet presAssocID="{69214ECC-FD73-4CB1-A933-81B57517D433}" presName="parTx" presStyleLbl="revTx" presStyleIdx="0" presStyleCnt="5">
        <dgm:presLayoutVars>
          <dgm:chMax val="0"/>
          <dgm:chPref val="0"/>
        </dgm:presLayoutVars>
      </dgm:prSet>
      <dgm:spPr/>
    </dgm:pt>
    <dgm:pt modelId="{6D1256A4-1F50-433A-BBD0-D49334146CDD}" type="pres">
      <dgm:prSet presAssocID="{10E1AB7E-8DA4-4891-BCE7-E5684F371623}" presName="sibTrans" presStyleCnt="0"/>
      <dgm:spPr/>
    </dgm:pt>
    <dgm:pt modelId="{118BA935-2F4F-4D4F-8664-56ED805319C3}" type="pres">
      <dgm:prSet presAssocID="{5DCFECE0-268B-4235-8807-8FA9115A5CD2}" presName="compNode" presStyleCnt="0"/>
      <dgm:spPr/>
    </dgm:pt>
    <dgm:pt modelId="{6DBF1FBA-404B-4A16-959E-916666957257}" type="pres">
      <dgm:prSet presAssocID="{5DCFECE0-268B-4235-8807-8FA9115A5CD2}" presName="bgRect" presStyleLbl="bgShp" presStyleIdx="1" presStyleCnt="5"/>
      <dgm:spPr/>
    </dgm:pt>
    <dgm:pt modelId="{989A76BD-84DC-4091-89D7-BBD5FE11F27D}" type="pres">
      <dgm:prSet presAssocID="{5DCFECE0-268B-4235-8807-8FA9115A5CD2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A8F3B85-FC75-49FC-9A49-B100EFB395C7}" type="pres">
      <dgm:prSet presAssocID="{5DCFECE0-268B-4235-8807-8FA9115A5CD2}" presName="spaceRect" presStyleCnt="0"/>
      <dgm:spPr/>
    </dgm:pt>
    <dgm:pt modelId="{A8BD3311-31C0-4584-A380-FB0B59151D91}" type="pres">
      <dgm:prSet presAssocID="{5DCFECE0-268B-4235-8807-8FA9115A5CD2}" presName="parTx" presStyleLbl="revTx" presStyleIdx="1" presStyleCnt="5">
        <dgm:presLayoutVars>
          <dgm:chMax val="0"/>
          <dgm:chPref val="0"/>
        </dgm:presLayoutVars>
      </dgm:prSet>
      <dgm:spPr/>
    </dgm:pt>
    <dgm:pt modelId="{9D6CBECE-CBDC-45B8-934E-87C82D76574E}" type="pres">
      <dgm:prSet presAssocID="{2DF39E0A-E230-4105-9369-022B4968B0B8}" presName="sibTrans" presStyleCnt="0"/>
      <dgm:spPr/>
    </dgm:pt>
    <dgm:pt modelId="{B3780FE6-139B-491C-97D8-72B5F762EA5A}" type="pres">
      <dgm:prSet presAssocID="{965F0EE3-B449-42C2-99A1-486E6B73641F}" presName="compNode" presStyleCnt="0"/>
      <dgm:spPr/>
    </dgm:pt>
    <dgm:pt modelId="{1942C01C-631F-4782-A122-E17599B1B4D9}" type="pres">
      <dgm:prSet presAssocID="{965F0EE3-B449-42C2-99A1-486E6B73641F}" presName="bgRect" presStyleLbl="bgShp" presStyleIdx="2" presStyleCnt="5"/>
      <dgm:spPr/>
    </dgm:pt>
    <dgm:pt modelId="{EA3111D2-3113-49D9-9A34-BCAC4BE1DDE7}" type="pres">
      <dgm:prSet presAssocID="{965F0EE3-B449-42C2-99A1-486E6B73641F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8D981A5-F901-40D3-8815-F494CDB902D9}" type="pres">
      <dgm:prSet presAssocID="{965F0EE3-B449-42C2-99A1-486E6B73641F}" presName="spaceRect" presStyleCnt="0"/>
      <dgm:spPr/>
    </dgm:pt>
    <dgm:pt modelId="{3E0ACCCA-5E8E-49A5-B303-8382841C2F1A}" type="pres">
      <dgm:prSet presAssocID="{965F0EE3-B449-42C2-99A1-486E6B73641F}" presName="parTx" presStyleLbl="revTx" presStyleIdx="2" presStyleCnt="5">
        <dgm:presLayoutVars>
          <dgm:chMax val="0"/>
          <dgm:chPref val="0"/>
        </dgm:presLayoutVars>
      </dgm:prSet>
      <dgm:spPr/>
    </dgm:pt>
    <dgm:pt modelId="{36A8395C-A54B-4C51-9E87-DC6CC9B5B38D}" type="pres">
      <dgm:prSet presAssocID="{D5A76E1A-48C0-4312-8245-4DB3959711ED}" presName="sibTrans" presStyleCnt="0"/>
      <dgm:spPr/>
    </dgm:pt>
    <dgm:pt modelId="{667B32D6-09E7-45C6-9617-F01302F18277}" type="pres">
      <dgm:prSet presAssocID="{B40F150E-D654-474F-9EB9-E1FB07E562EB}" presName="compNode" presStyleCnt="0"/>
      <dgm:spPr/>
    </dgm:pt>
    <dgm:pt modelId="{C84E8376-D9BB-4687-8774-3131E11C9BB8}" type="pres">
      <dgm:prSet presAssocID="{B40F150E-D654-474F-9EB9-E1FB07E562EB}" presName="bgRect" presStyleLbl="bgShp" presStyleIdx="3" presStyleCnt="5"/>
      <dgm:spPr/>
    </dgm:pt>
    <dgm:pt modelId="{93FA9BF9-A9E4-4E04-A2CE-86F387FBA063}" type="pres">
      <dgm:prSet presAssocID="{B40F150E-D654-474F-9EB9-E1FB07E562EB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D5BE3EFE-68EE-4465-994B-ED12FE4766B6}" type="pres">
      <dgm:prSet presAssocID="{B40F150E-D654-474F-9EB9-E1FB07E562EB}" presName="spaceRect" presStyleCnt="0"/>
      <dgm:spPr/>
    </dgm:pt>
    <dgm:pt modelId="{E1FFE166-4FFF-4CBD-9464-43CFCFF1AF17}" type="pres">
      <dgm:prSet presAssocID="{B40F150E-D654-474F-9EB9-E1FB07E562EB}" presName="parTx" presStyleLbl="revTx" presStyleIdx="3" presStyleCnt="5">
        <dgm:presLayoutVars>
          <dgm:chMax val="0"/>
          <dgm:chPref val="0"/>
        </dgm:presLayoutVars>
      </dgm:prSet>
      <dgm:spPr/>
    </dgm:pt>
    <dgm:pt modelId="{4CA1A3F4-F208-4C36-A186-8F57BE52B124}" type="pres">
      <dgm:prSet presAssocID="{8F34C253-7690-4DCC-BC65-2FAF5F0D3F48}" presName="sibTrans" presStyleCnt="0"/>
      <dgm:spPr/>
    </dgm:pt>
    <dgm:pt modelId="{A54963F2-70DC-4BE3-BCC8-6829A4206E2A}" type="pres">
      <dgm:prSet presAssocID="{B8F771F5-1757-48FC-A05F-61C6EF637891}" presName="compNode" presStyleCnt="0"/>
      <dgm:spPr/>
    </dgm:pt>
    <dgm:pt modelId="{85F9F86B-9E34-4688-A4EB-E8DB808DB9FD}" type="pres">
      <dgm:prSet presAssocID="{B8F771F5-1757-48FC-A05F-61C6EF637891}" presName="bgRect" presStyleLbl="bgShp" presStyleIdx="4" presStyleCnt="5"/>
      <dgm:spPr/>
    </dgm:pt>
    <dgm:pt modelId="{5053DA9D-ACE3-4827-B3CF-C07C6BE00594}" type="pres">
      <dgm:prSet presAssocID="{B8F771F5-1757-48FC-A05F-61C6EF637891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026CEE8-F81B-47F6-A8DD-F4CE97AF7E76}" type="pres">
      <dgm:prSet presAssocID="{B8F771F5-1757-48FC-A05F-61C6EF637891}" presName="spaceRect" presStyleCnt="0"/>
      <dgm:spPr/>
    </dgm:pt>
    <dgm:pt modelId="{B32B5B8B-7FB7-44E1-84BB-84109BE397CF}" type="pres">
      <dgm:prSet presAssocID="{B8F771F5-1757-48FC-A05F-61C6EF63789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8ADB03-ACD5-754E-90BA-24C1AFBF9C98}" type="presOf" srcId="{965F0EE3-B449-42C2-99A1-486E6B73641F}" destId="{3E0ACCCA-5E8E-49A5-B303-8382841C2F1A}" srcOrd="0" destOrd="0" presId="urn:microsoft.com/office/officeart/2018/2/layout/IconVerticalSolidList"/>
    <dgm:cxn modelId="{DFAF2013-11DD-4E22-9559-8E890DCC37DA}" srcId="{86FEADB1-B24C-4768-B19F-876E4ABB4B2F}" destId="{B8F771F5-1757-48FC-A05F-61C6EF637891}" srcOrd="4" destOrd="0" parTransId="{E1F41F3A-DFAA-4703-A0DE-E4E2AA4950B7}" sibTransId="{56EF6920-B31F-4D59-B807-8D7F0E70CD49}"/>
    <dgm:cxn modelId="{67CD622C-F7D1-4C79-BC78-028DB3DF649D}" srcId="{86FEADB1-B24C-4768-B19F-876E4ABB4B2F}" destId="{5DCFECE0-268B-4235-8807-8FA9115A5CD2}" srcOrd="1" destOrd="0" parTransId="{A7B082EA-2C68-46A7-A9AF-68EDE472D45D}" sibTransId="{2DF39E0A-E230-4105-9369-022B4968B0B8}"/>
    <dgm:cxn modelId="{89B57345-3A47-604A-BF67-0A6CA32E79E5}" type="presOf" srcId="{B40F150E-D654-474F-9EB9-E1FB07E562EB}" destId="{E1FFE166-4FFF-4CBD-9464-43CFCFF1AF17}" srcOrd="0" destOrd="0" presId="urn:microsoft.com/office/officeart/2018/2/layout/IconVerticalSolidList"/>
    <dgm:cxn modelId="{A60B5266-4D85-6841-A84D-602A19FBE5DA}" type="presOf" srcId="{5DCFECE0-268B-4235-8807-8FA9115A5CD2}" destId="{A8BD3311-31C0-4584-A380-FB0B59151D91}" srcOrd="0" destOrd="0" presId="urn:microsoft.com/office/officeart/2018/2/layout/IconVerticalSolidList"/>
    <dgm:cxn modelId="{A0C5476C-A05D-8549-8788-96F7FE89F597}" type="presOf" srcId="{86FEADB1-B24C-4768-B19F-876E4ABB4B2F}" destId="{EFBC4D4A-C25D-45B5-91C0-1D16375C4B83}" srcOrd="0" destOrd="0" presId="urn:microsoft.com/office/officeart/2018/2/layout/IconVerticalSolidList"/>
    <dgm:cxn modelId="{FAD68385-EAEB-C64F-A13E-0EFFF8C0F43B}" type="presOf" srcId="{69214ECC-FD73-4CB1-A933-81B57517D433}" destId="{3FE092A0-6FAC-42BB-8EC9-976D7D70B8B7}" srcOrd="0" destOrd="0" presId="urn:microsoft.com/office/officeart/2018/2/layout/IconVerticalSolidList"/>
    <dgm:cxn modelId="{981BBCBA-7241-0844-8E71-928556883FB6}" type="presOf" srcId="{B8F771F5-1757-48FC-A05F-61C6EF637891}" destId="{B32B5B8B-7FB7-44E1-84BB-84109BE397CF}" srcOrd="0" destOrd="0" presId="urn:microsoft.com/office/officeart/2018/2/layout/IconVerticalSolidList"/>
    <dgm:cxn modelId="{E04A93D6-B1C4-4858-A3FE-68D2600B3640}" srcId="{86FEADB1-B24C-4768-B19F-876E4ABB4B2F}" destId="{965F0EE3-B449-42C2-99A1-486E6B73641F}" srcOrd="2" destOrd="0" parTransId="{071B641E-64AE-494F-93D7-F48ACC05FD81}" sibTransId="{D5A76E1A-48C0-4312-8245-4DB3959711ED}"/>
    <dgm:cxn modelId="{99ACE1E0-B72A-46F7-BE19-B3EC0B9825A2}" srcId="{86FEADB1-B24C-4768-B19F-876E4ABB4B2F}" destId="{B40F150E-D654-474F-9EB9-E1FB07E562EB}" srcOrd="3" destOrd="0" parTransId="{DE9300A5-1772-4D06-AFE8-CB9E35A79901}" sibTransId="{8F34C253-7690-4DCC-BC65-2FAF5F0D3F48}"/>
    <dgm:cxn modelId="{B6E3C2F2-BCAE-4225-B66C-D2E96C22D8BB}" srcId="{86FEADB1-B24C-4768-B19F-876E4ABB4B2F}" destId="{69214ECC-FD73-4CB1-A933-81B57517D433}" srcOrd="0" destOrd="0" parTransId="{02E7D54E-4FC5-48D4-8D12-25A53F732D19}" sibTransId="{10E1AB7E-8DA4-4891-BCE7-E5684F371623}"/>
    <dgm:cxn modelId="{FA25AB01-5A0D-F64F-9C4D-C6421FEB99C4}" type="presParOf" srcId="{EFBC4D4A-C25D-45B5-91C0-1D16375C4B83}" destId="{01032206-6A84-4A89-A331-B38EB6928DD0}" srcOrd="0" destOrd="0" presId="urn:microsoft.com/office/officeart/2018/2/layout/IconVerticalSolidList"/>
    <dgm:cxn modelId="{CD458F67-F6FD-944F-8A9C-655955E43822}" type="presParOf" srcId="{01032206-6A84-4A89-A331-B38EB6928DD0}" destId="{D7CF5910-945D-48EF-BA7F-BD2AB921B3CB}" srcOrd="0" destOrd="0" presId="urn:microsoft.com/office/officeart/2018/2/layout/IconVerticalSolidList"/>
    <dgm:cxn modelId="{CA2E49EA-CDDE-A44B-A2A1-FAB501E1ADB8}" type="presParOf" srcId="{01032206-6A84-4A89-A331-B38EB6928DD0}" destId="{1D9CB650-7310-4745-9B56-6315C177040F}" srcOrd="1" destOrd="0" presId="urn:microsoft.com/office/officeart/2018/2/layout/IconVerticalSolidList"/>
    <dgm:cxn modelId="{DDF0AA32-D320-B944-B2F5-6F9D6B47D1A5}" type="presParOf" srcId="{01032206-6A84-4A89-A331-B38EB6928DD0}" destId="{8735F7AB-8B0E-4DBE-B7DA-FF50157EB330}" srcOrd="2" destOrd="0" presId="urn:microsoft.com/office/officeart/2018/2/layout/IconVerticalSolidList"/>
    <dgm:cxn modelId="{6D366FA1-47BD-6940-B70C-873E46D9A9D3}" type="presParOf" srcId="{01032206-6A84-4A89-A331-B38EB6928DD0}" destId="{3FE092A0-6FAC-42BB-8EC9-976D7D70B8B7}" srcOrd="3" destOrd="0" presId="urn:microsoft.com/office/officeart/2018/2/layout/IconVerticalSolidList"/>
    <dgm:cxn modelId="{8504937D-269D-0B4F-BE3B-2EF744D926E4}" type="presParOf" srcId="{EFBC4D4A-C25D-45B5-91C0-1D16375C4B83}" destId="{6D1256A4-1F50-433A-BBD0-D49334146CDD}" srcOrd="1" destOrd="0" presId="urn:microsoft.com/office/officeart/2018/2/layout/IconVerticalSolidList"/>
    <dgm:cxn modelId="{DB5AC206-DB7B-FC43-8A5C-50508F1FD9B3}" type="presParOf" srcId="{EFBC4D4A-C25D-45B5-91C0-1D16375C4B83}" destId="{118BA935-2F4F-4D4F-8664-56ED805319C3}" srcOrd="2" destOrd="0" presId="urn:microsoft.com/office/officeart/2018/2/layout/IconVerticalSolidList"/>
    <dgm:cxn modelId="{A83877D6-4EFB-854F-B471-49E803987B4E}" type="presParOf" srcId="{118BA935-2F4F-4D4F-8664-56ED805319C3}" destId="{6DBF1FBA-404B-4A16-959E-916666957257}" srcOrd="0" destOrd="0" presId="urn:microsoft.com/office/officeart/2018/2/layout/IconVerticalSolidList"/>
    <dgm:cxn modelId="{1A8DFF74-2EDC-FC4B-BF07-AF94DF877395}" type="presParOf" srcId="{118BA935-2F4F-4D4F-8664-56ED805319C3}" destId="{989A76BD-84DC-4091-89D7-BBD5FE11F27D}" srcOrd="1" destOrd="0" presId="urn:microsoft.com/office/officeart/2018/2/layout/IconVerticalSolidList"/>
    <dgm:cxn modelId="{F17910AA-6C41-834E-96F8-F42C96A743E8}" type="presParOf" srcId="{118BA935-2F4F-4D4F-8664-56ED805319C3}" destId="{4A8F3B85-FC75-49FC-9A49-B100EFB395C7}" srcOrd="2" destOrd="0" presId="urn:microsoft.com/office/officeart/2018/2/layout/IconVerticalSolidList"/>
    <dgm:cxn modelId="{96DB2812-B60D-9441-A712-AFBF7304E039}" type="presParOf" srcId="{118BA935-2F4F-4D4F-8664-56ED805319C3}" destId="{A8BD3311-31C0-4584-A380-FB0B59151D91}" srcOrd="3" destOrd="0" presId="urn:microsoft.com/office/officeart/2018/2/layout/IconVerticalSolidList"/>
    <dgm:cxn modelId="{A468C933-CE32-7746-84BB-F8B95B0B9579}" type="presParOf" srcId="{EFBC4D4A-C25D-45B5-91C0-1D16375C4B83}" destId="{9D6CBECE-CBDC-45B8-934E-87C82D76574E}" srcOrd="3" destOrd="0" presId="urn:microsoft.com/office/officeart/2018/2/layout/IconVerticalSolidList"/>
    <dgm:cxn modelId="{5B71F0E9-58F8-BD40-84C7-DA197E470B4A}" type="presParOf" srcId="{EFBC4D4A-C25D-45B5-91C0-1D16375C4B83}" destId="{B3780FE6-139B-491C-97D8-72B5F762EA5A}" srcOrd="4" destOrd="0" presId="urn:microsoft.com/office/officeart/2018/2/layout/IconVerticalSolidList"/>
    <dgm:cxn modelId="{C9B015F8-C915-A74F-8123-F51DBDF79C07}" type="presParOf" srcId="{B3780FE6-139B-491C-97D8-72B5F762EA5A}" destId="{1942C01C-631F-4782-A122-E17599B1B4D9}" srcOrd="0" destOrd="0" presId="urn:microsoft.com/office/officeart/2018/2/layout/IconVerticalSolidList"/>
    <dgm:cxn modelId="{7AFFCF6E-210D-574A-BC85-97C4A2BF6E80}" type="presParOf" srcId="{B3780FE6-139B-491C-97D8-72B5F762EA5A}" destId="{EA3111D2-3113-49D9-9A34-BCAC4BE1DDE7}" srcOrd="1" destOrd="0" presId="urn:microsoft.com/office/officeart/2018/2/layout/IconVerticalSolidList"/>
    <dgm:cxn modelId="{7E247064-7A31-D948-BF3D-754FEC3CB238}" type="presParOf" srcId="{B3780FE6-139B-491C-97D8-72B5F762EA5A}" destId="{F8D981A5-F901-40D3-8815-F494CDB902D9}" srcOrd="2" destOrd="0" presId="urn:microsoft.com/office/officeart/2018/2/layout/IconVerticalSolidList"/>
    <dgm:cxn modelId="{BA7434C0-E1F7-2A48-BCCE-0BD145FE2EC3}" type="presParOf" srcId="{B3780FE6-139B-491C-97D8-72B5F762EA5A}" destId="{3E0ACCCA-5E8E-49A5-B303-8382841C2F1A}" srcOrd="3" destOrd="0" presId="urn:microsoft.com/office/officeart/2018/2/layout/IconVerticalSolidList"/>
    <dgm:cxn modelId="{C6E565B8-F920-DE44-AABD-A25E890B0D0A}" type="presParOf" srcId="{EFBC4D4A-C25D-45B5-91C0-1D16375C4B83}" destId="{36A8395C-A54B-4C51-9E87-DC6CC9B5B38D}" srcOrd="5" destOrd="0" presId="urn:microsoft.com/office/officeart/2018/2/layout/IconVerticalSolidList"/>
    <dgm:cxn modelId="{8DA6457C-FA60-DF49-9577-1152A0DB5D84}" type="presParOf" srcId="{EFBC4D4A-C25D-45B5-91C0-1D16375C4B83}" destId="{667B32D6-09E7-45C6-9617-F01302F18277}" srcOrd="6" destOrd="0" presId="urn:microsoft.com/office/officeart/2018/2/layout/IconVerticalSolidList"/>
    <dgm:cxn modelId="{D89109E9-5E29-114C-875D-C29C8C3F2ED3}" type="presParOf" srcId="{667B32D6-09E7-45C6-9617-F01302F18277}" destId="{C84E8376-D9BB-4687-8774-3131E11C9BB8}" srcOrd="0" destOrd="0" presId="urn:microsoft.com/office/officeart/2018/2/layout/IconVerticalSolidList"/>
    <dgm:cxn modelId="{002C4CF1-12B6-C443-89AE-C95CDE3205B0}" type="presParOf" srcId="{667B32D6-09E7-45C6-9617-F01302F18277}" destId="{93FA9BF9-A9E4-4E04-A2CE-86F387FBA063}" srcOrd="1" destOrd="0" presId="urn:microsoft.com/office/officeart/2018/2/layout/IconVerticalSolidList"/>
    <dgm:cxn modelId="{641CDEC1-123B-4545-B353-B9182954D2EB}" type="presParOf" srcId="{667B32D6-09E7-45C6-9617-F01302F18277}" destId="{D5BE3EFE-68EE-4465-994B-ED12FE4766B6}" srcOrd="2" destOrd="0" presId="urn:microsoft.com/office/officeart/2018/2/layout/IconVerticalSolidList"/>
    <dgm:cxn modelId="{758B06E2-D98E-F54A-B828-ABD7130BA513}" type="presParOf" srcId="{667B32D6-09E7-45C6-9617-F01302F18277}" destId="{E1FFE166-4FFF-4CBD-9464-43CFCFF1AF17}" srcOrd="3" destOrd="0" presId="urn:microsoft.com/office/officeart/2018/2/layout/IconVerticalSolidList"/>
    <dgm:cxn modelId="{0EF616BD-0A99-A842-AF03-28B2C655DFEE}" type="presParOf" srcId="{EFBC4D4A-C25D-45B5-91C0-1D16375C4B83}" destId="{4CA1A3F4-F208-4C36-A186-8F57BE52B124}" srcOrd="7" destOrd="0" presId="urn:microsoft.com/office/officeart/2018/2/layout/IconVerticalSolidList"/>
    <dgm:cxn modelId="{24C157A9-97AB-EB47-AC19-3D6B48529B7B}" type="presParOf" srcId="{EFBC4D4A-C25D-45B5-91C0-1D16375C4B83}" destId="{A54963F2-70DC-4BE3-BCC8-6829A4206E2A}" srcOrd="8" destOrd="0" presId="urn:microsoft.com/office/officeart/2018/2/layout/IconVerticalSolidList"/>
    <dgm:cxn modelId="{A39C9E9A-213B-7B4C-B3EF-FB0A55B0B33F}" type="presParOf" srcId="{A54963F2-70DC-4BE3-BCC8-6829A4206E2A}" destId="{85F9F86B-9E34-4688-A4EB-E8DB808DB9FD}" srcOrd="0" destOrd="0" presId="urn:microsoft.com/office/officeart/2018/2/layout/IconVerticalSolidList"/>
    <dgm:cxn modelId="{27E26EEF-C062-474A-BB74-98227FFC7447}" type="presParOf" srcId="{A54963F2-70DC-4BE3-BCC8-6829A4206E2A}" destId="{5053DA9D-ACE3-4827-B3CF-C07C6BE00594}" srcOrd="1" destOrd="0" presId="urn:microsoft.com/office/officeart/2018/2/layout/IconVerticalSolidList"/>
    <dgm:cxn modelId="{D6063C76-EA58-0944-B500-A7FFBC90F22E}" type="presParOf" srcId="{A54963F2-70DC-4BE3-BCC8-6829A4206E2A}" destId="{7026CEE8-F81B-47F6-A8DD-F4CE97AF7E76}" srcOrd="2" destOrd="0" presId="urn:microsoft.com/office/officeart/2018/2/layout/IconVerticalSolidList"/>
    <dgm:cxn modelId="{F9B72571-D62A-0644-8FB9-B75227352EC6}" type="presParOf" srcId="{A54963F2-70DC-4BE3-BCC8-6829A4206E2A}" destId="{B32B5B8B-7FB7-44E1-84BB-84109BE397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468B-7B33-42D0-B2AC-4581BAAAD42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D9C749-9358-4025-92B7-6CE5AB6FE86A}">
      <dgm:prSet/>
      <dgm:spPr/>
      <dgm:t>
        <a:bodyPr/>
        <a:lstStyle/>
        <a:p>
          <a:r>
            <a:rPr lang="en-US" dirty="0"/>
            <a:t>Downtown 27.90%</a:t>
          </a:r>
        </a:p>
      </dgm:t>
    </dgm:pt>
    <dgm:pt modelId="{62014FC8-024B-41EA-B6FE-6326D3EA8FD4}" type="parTrans" cxnId="{F0317EBC-1C8E-4909-AB5D-E51715F9A313}">
      <dgm:prSet/>
      <dgm:spPr/>
      <dgm:t>
        <a:bodyPr/>
        <a:lstStyle/>
        <a:p>
          <a:endParaRPr lang="en-US"/>
        </a:p>
      </dgm:t>
    </dgm:pt>
    <dgm:pt modelId="{066396E8-211D-41C6-BE01-501D00362AA4}" type="sibTrans" cxnId="{F0317EBC-1C8E-4909-AB5D-E51715F9A313}">
      <dgm:prSet/>
      <dgm:spPr/>
      <dgm:t>
        <a:bodyPr/>
        <a:lstStyle/>
        <a:p>
          <a:endParaRPr lang="en-US"/>
        </a:p>
      </dgm:t>
    </dgm:pt>
    <dgm:pt modelId="{F4C8028C-F923-40A3-A034-8BD7CE44D52D}">
      <dgm:prSet/>
      <dgm:spPr/>
      <dgm:t>
        <a:bodyPr/>
        <a:lstStyle/>
        <a:p>
          <a:r>
            <a:rPr lang="en-US"/>
            <a:t>Rural 23.70%</a:t>
          </a:r>
        </a:p>
      </dgm:t>
    </dgm:pt>
    <dgm:pt modelId="{2BF18490-E4A3-4B65-943F-16FE915B6C0C}" type="parTrans" cxnId="{4565A3A9-2939-48E0-9B80-EDC81FBC4AB6}">
      <dgm:prSet/>
      <dgm:spPr/>
      <dgm:t>
        <a:bodyPr/>
        <a:lstStyle/>
        <a:p>
          <a:endParaRPr lang="en-US"/>
        </a:p>
      </dgm:t>
    </dgm:pt>
    <dgm:pt modelId="{447D31F2-2936-4A0A-82B3-79D4A8AB6FA5}" type="sibTrans" cxnId="{4565A3A9-2939-48E0-9B80-EDC81FBC4AB6}">
      <dgm:prSet/>
      <dgm:spPr/>
      <dgm:t>
        <a:bodyPr/>
        <a:lstStyle/>
        <a:p>
          <a:endParaRPr lang="en-US"/>
        </a:p>
      </dgm:t>
    </dgm:pt>
    <dgm:pt modelId="{2627063C-EABF-42F7-93AF-784863142F99}">
      <dgm:prSet/>
      <dgm:spPr/>
      <dgm:t>
        <a:bodyPr/>
        <a:lstStyle/>
        <a:p>
          <a:r>
            <a:rPr lang="en-US"/>
            <a:t>Suburban 24.15%</a:t>
          </a:r>
        </a:p>
      </dgm:t>
    </dgm:pt>
    <dgm:pt modelId="{4179A20C-4E64-41C6-A185-DA8F6DE5CE19}" type="parTrans" cxnId="{CD0DA069-9B6A-49D5-B00E-146CB1B49F61}">
      <dgm:prSet/>
      <dgm:spPr/>
      <dgm:t>
        <a:bodyPr/>
        <a:lstStyle/>
        <a:p>
          <a:endParaRPr lang="en-US"/>
        </a:p>
      </dgm:t>
    </dgm:pt>
    <dgm:pt modelId="{DC179A57-E104-44B1-BA58-99B1A830A601}" type="sibTrans" cxnId="{CD0DA069-9B6A-49D5-B00E-146CB1B49F61}">
      <dgm:prSet/>
      <dgm:spPr/>
      <dgm:t>
        <a:bodyPr/>
        <a:lstStyle/>
        <a:p>
          <a:endParaRPr lang="en-US"/>
        </a:p>
      </dgm:t>
    </dgm:pt>
    <dgm:pt modelId="{F78D76DE-9AC1-46A6-9C2D-87D971B82476}">
      <dgm:prSet/>
      <dgm:spPr/>
      <dgm:t>
        <a:bodyPr/>
        <a:lstStyle/>
        <a:p>
          <a:r>
            <a:rPr lang="en-US"/>
            <a:t>Urban 24.25%</a:t>
          </a:r>
        </a:p>
      </dgm:t>
    </dgm:pt>
    <dgm:pt modelId="{719BDEC9-BB58-4F84-9BAF-0BBC4BB85462}" type="parTrans" cxnId="{F6DFC5F9-3DE5-4D6C-9AF8-02397D421FBB}">
      <dgm:prSet/>
      <dgm:spPr/>
      <dgm:t>
        <a:bodyPr/>
        <a:lstStyle/>
        <a:p>
          <a:endParaRPr lang="en-US"/>
        </a:p>
      </dgm:t>
    </dgm:pt>
    <dgm:pt modelId="{5CF1E02E-84A8-42BB-B5F8-800F54F40AAD}" type="sibTrans" cxnId="{F6DFC5F9-3DE5-4D6C-9AF8-02397D421FBB}">
      <dgm:prSet/>
      <dgm:spPr/>
      <dgm:t>
        <a:bodyPr/>
        <a:lstStyle/>
        <a:p>
          <a:endParaRPr lang="en-US"/>
        </a:p>
      </dgm:t>
    </dgm:pt>
    <dgm:pt modelId="{04335E9C-D0B7-1342-BCCA-B8FC86F80DBE}" type="pres">
      <dgm:prSet presAssocID="{1B97468B-7B33-42D0-B2AC-4581BAAAD423}" presName="linear" presStyleCnt="0">
        <dgm:presLayoutVars>
          <dgm:dir/>
          <dgm:animLvl val="lvl"/>
          <dgm:resizeHandles val="exact"/>
        </dgm:presLayoutVars>
      </dgm:prSet>
      <dgm:spPr/>
    </dgm:pt>
    <dgm:pt modelId="{C0B38BC6-0630-3446-A29E-8E6CDB1BB1B2}" type="pres">
      <dgm:prSet presAssocID="{C9D9C749-9358-4025-92B7-6CE5AB6FE86A}" presName="parentLin" presStyleCnt="0"/>
      <dgm:spPr/>
    </dgm:pt>
    <dgm:pt modelId="{7994224B-E247-4441-A2DD-6DB0B808F772}" type="pres">
      <dgm:prSet presAssocID="{C9D9C749-9358-4025-92B7-6CE5AB6FE86A}" presName="parentLeftMargin" presStyleLbl="node1" presStyleIdx="0" presStyleCnt="4"/>
      <dgm:spPr/>
    </dgm:pt>
    <dgm:pt modelId="{8B2204D6-C79E-7146-969E-B5747544E19F}" type="pres">
      <dgm:prSet presAssocID="{C9D9C749-9358-4025-92B7-6CE5AB6FE8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24FAB3-8563-A249-8CD3-31045E0B462C}" type="pres">
      <dgm:prSet presAssocID="{C9D9C749-9358-4025-92B7-6CE5AB6FE86A}" presName="negativeSpace" presStyleCnt="0"/>
      <dgm:spPr/>
    </dgm:pt>
    <dgm:pt modelId="{C78F91B7-383C-9443-A327-E213FBB63C20}" type="pres">
      <dgm:prSet presAssocID="{C9D9C749-9358-4025-92B7-6CE5AB6FE86A}" presName="childText" presStyleLbl="conFgAcc1" presStyleIdx="0" presStyleCnt="4">
        <dgm:presLayoutVars>
          <dgm:bulletEnabled val="1"/>
        </dgm:presLayoutVars>
      </dgm:prSet>
      <dgm:spPr/>
    </dgm:pt>
    <dgm:pt modelId="{7394C958-7C28-9A42-9889-071D5A0298DF}" type="pres">
      <dgm:prSet presAssocID="{066396E8-211D-41C6-BE01-501D00362AA4}" presName="spaceBetweenRectangles" presStyleCnt="0"/>
      <dgm:spPr/>
    </dgm:pt>
    <dgm:pt modelId="{70E60CB4-2E08-0A4F-8CBA-B74D72CED6C8}" type="pres">
      <dgm:prSet presAssocID="{F4C8028C-F923-40A3-A034-8BD7CE44D52D}" presName="parentLin" presStyleCnt="0"/>
      <dgm:spPr/>
    </dgm:pt>
    <dgm:pt modelId="{713B4571-EEB3-7B44-98E4-8C6256717D2C}" type="pres">
      <dgm:prSet presAssocID="{F4C8028C-F923-40A3-A034-8BD7CE44D52D}" presName="parentLeftMargin" presStyleLbl="node1" presStyleIdx="0" presStyleCnt="4"/>
      <dgm:spPr/>
    </dgm:pt>
    <dgm:pt modelId="{9464C21D-9767-284A-AF20-826B6DD3747B}" type="pres">
      <dgm:prSet presAssocID="{F4C8028C-F923-40A3-A034-8BD7CE44D5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EA304C-1494-ED48-987D-46C22942BF5C}" type="pres">
      <dgm:prSet presAssocID="{F4C8028C-F923-40A3-A034-8BD7CE44D52D}" presName="negativeSpace" presStyleCnt="0"/>
      <dgm:spPr/>
    </dgm:pt>
    <dgm:pt modelId="{F3455BDC-CE3F-5942-9D82-04A9099318A9}" type="pres">
      <dgm:prSet presAssocID="{F4C8028C-F923-40A3-A034-8BD7CE44D52D}" presName="childText" presStyleLbl="conFgAcc1" presStyleIdx="1" presStyleCnt="4">
        <dgm:presLayoutVars>
          <dgm:bulletEnabled val="1"/>
        </dgm:presLayoutVars>
      </dgm:prSet>
      <dgm:spPr/>
    </dgm:pt>
    <dgm:pt modelId="{901F76D1-6864-024A-8B36-A585FA5897EB}" type="pres">
      <dgm:prSet presAssocID="{447D31F2-2936-4A0A-82B3-79D4A8AB6FA5}" presName="spaceBetweenRectangles" presStyleCnt="0"/>
      <dgm:spPr/>
    </dgm:pt>
    <dgm:pt modelId="{E2D76B2B-9C92-2D40-AB65-3A5FD60EC31A}" type="pres">
      <dgm:prSet presAssocID="{2627063C-EABF-42F7-93AF-784863142F99}" presName="parentLin" presStyleCnt="0"/>
      <dgm:spPr/>
    </dgm:pt>
    <dgm:pt modelId="{B208B9A0-7B22-6244-AEA5-5121A8499500}" type="pres">
      <dgm:prSet presAssocID="{2627063C-EABF-42F7-93AF-784863142F99}" presName="parentLeftMargin" presStyleLbl="node1" presStyleIdx="1" presStyleCnt="4"/>
      <dgm:spPr/>
    </dgm:pt>
    <dgm:pt modelId="{7D018BD7-FD58-A04B-81FF-B1C6FA340E66}" type="pres">
      <dgm:prSet presAssocID="{2627063C-EABF-42F7-93AF-784863142F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F6B3A9-742F-464A-8529-B057A7F941C2}" type="pres">
      <dgm:prSet presAssocID="{2627063C-EABF-42F7-93AF-784863142F99}" presName="negativeSpace" presStyleCnt="0"/>
      <dgm:spPr/>
    </dgm:pt>
    <dgm:pt modelId="{A1949EE4-4D9A-4143-874F-C6D967B25AB5}" type="pres">
      <dgm:prSet presAssocID="{2627063C-EABF-42F7-93AF-784863142F99}" presName="childText" presStyleLbl="conFgAcc1" presStyleIdx="2" presStyleCnt="4">
        <dgm:presLayoutVars>
          <dgm:bulletEnabled val="1"/>
        </dgm:presLayoutVars>
      </dgm:prSet>
      <dgm:spPr/>
    </dgm:pt>
    <dgm:pt modelId="{38F5DA42-9A6B-F349-B27E-27FCFA801FA9}" type="pres">
      <dgm:prSet presAssocID="{DC179A57-E104-44B1-BA58-99B1A830A601}" presName="spaceBetweenRectangles" presStyleCnt="0"/>
      <dgm:spPr/>
    </dgm:pt>
    <dgm:pt modelId="{5AAE9280-69C9-1740-9326-97860E64321F}" type="pres">
      <dgm:prSet presAssocID="{F78D76DE-9AC1-46A6-9C2D-87D971B82476}" presName="parentLin" presStyleCnt="0"/>
      <dgm:spPr/>
    </dgm:pt>
    <dgm:pt modelId="{B6FB028D-8BC4-A64A-AB00-C09B29B57933}" type="pres">
      <dgm:prSet presAssocID="{F78D76DE-9AC1-46A6-9C2D-87D971B82476}" presName="parentLeftMargin" presStyleLbl="node1" presStyleIdx="2" presStyleCnt="4"/>
      <dgm:spPr/>
    </dgm:pt>
    <dgm:pt modelId="{46DE1FBA-3B0E-574B-8C71-B9884B41A1B6}" type="pres">
      <dgm:prSet presAssocID="{F78D76DE-9AC1-46A6-9C2D-87D971B824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DFE09A-8044-8B41-BD3E-6D67E74E892A}" type="pres">
      <dgm:prSet presAssocID="{F78D76DE-9AC1-46A6-9C2D-87D971B82476}" presName="negativeSpace" presStyleCnt="0"/>
      <dgm:spPr/>
    </dgm:pt>
    <dgm:pt modelId="{4935B38F-2AB5-0748-881F-2FA81CB58AA9}" type="pres">
      <dgm:prSet presAssocID="{F78D76DE-9AC1-46A6-9C2D-87D971B824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C3E020-B634-8D47-836D-82DE9015045F}" type="presOf" srcId="{F4C8028C-F923-40A3-A034-8BD7CE44D52D}" destId="{9464C21D-9767-284A-AF20-826B6DD3747B}" srcOrd="1" destOrd="0" presId="urn:microsoft.com/office/officeart/2005/8/layout/list1"/>
    <dgm:cxn modelId="{E68C6042-1CF2-1E46-8775-C62425DD8159}" type="presOf" srcId="{1B97468B-7B33-42D0-B2AC-4581BAAAD423}" destId="{04335E9C-D0B7-1342-BCCA-B8FC86F80DBE}" srcOrd="0" destOrd="0" presId="urn:microsoft.com/office/officeart/2005/8/layout/list1"/>
    <dgm:cxn modelId="{D2498C52-1A0E-C946-8062-DB5A9C97FDFE}" type="presOf" srcId="{2627063C-EABF-42F7-93AF-784863142F99}" destId="{B208B9A0-7B22-6244-AEA5-5121A8499500}" srcOrd="0" destOrd="0" presId="urn:microsoft.com/office/officeart/2005/8/layout/list1"/>
    <dgm:cxn modelId="{CD0DA069-9B6A-49D5-B00E-146CB1B49F61}" srcId="{1B97468B-7B33-42D0-B2AC-4581BAAAD423}" destId="{2627063C-EABF-42F7-93AF-784863142F99}" srcOrd="2" destOrd="0" parTransId="{4179A20C-4E64-41C6-A185-DA8F6DE5CE19}" sibTransId="{DC179A57-E104-44B1-BA58-99B1A830A601}"/>
    <dgm:cxn modelId="{94A69C8D-7247-A949-BB83-894A80C6677D}" type="presOf" srcId="{F78D76DE-9AC1-46A6-9C2D-87D971B82476}" destId="{B6FB028D-8BC4-A64A-AB00-C09B29B57933}" srcOrd="0" destOrd="0" presId="urn:microsoft.com/office/officeart/2005/8/layout/list1"/>
    <dgm:cxn modelId="{D5CC1A94-BE59-1B40-B8A4-F6F6951DA554}" type="presOf" srcId="{C9D9C749-9358-4025-92B7-6CE5AB6FE86A}" destId="{8B2204D6-C79E-7146-969E-B5747544E19F}" srcOrd="1" destOrd="0" presId="urn:microsoft.com/office/officeart/2005/8/layout/list1"/>
    <dgm:cxn modelId="{890574A0-B98A-AB44-AB1A-FD7A84E683DB}" type="presOf" srcId="{C9D9C749-9358-4025-92B7-6CE5AB6FE86A}" destId="{7994224B-E247-4441-A2DD-6DB0B808F772}" srcOrd="0" destOrd="0" presId="urn:microsoft.com/office/officeart/2005/8/layout/list1"/>
    <dgm:cxn modelId="{3157D8A2-5395-E34F-872C-AC763F105323}" type="presOf" srcId="{F4C8028C-F923-40A3-A034-8BD7CE44D52D}" destId="{713B4571-EEB3-7B44-98E4-8C6256717D2C}" srcOrd="0" destOrd="0" presId="urn:microsoft.com/office/officeart/2005/8/layout/list1"/>
    <dgm:cxn modelId="{4565A3A9-2939-48E0-9B80-EDC81FBC4AB6}" srcId="{1B97468B-7B33-42D0-B2AC-4581BAAAD423}" destId="{F4C8028C-F923-40A3-A034-8BD7CE44D52D}" srcOrd="1" destOrd="0" parTransId="{2BF18490-E4A3-4B65-943F-16FE915B6C0C}" sibTransId="{447D31F2-2936-4A0A-82B3-79D4A8AB6FA5}"/>
    <dgm:cxn modelId="{F0317EBC-1C8E-4909-AB5D-E51715F9A313}" srcId="{1B97468B-7B33-42D0-B2AC-4581BAAAD423}" destId="{C9D9C749-9358-4025-92B7-6CE5AB6FE86A}" srcOrd="0" destOrd="0" parTransId="{62014FC8-024B-41EA-B6FE-6326D3EA8FD4}" sibTransId="{066396E8-211D-41C6-BE01-501D00362AA4}"/>
    <dgm:cxn modelId="{6442B2DC-1700-5140-9731-2E5BFB6AC33F}" type="presOf" srcId="{F78D76DE-9AC1-46A6-9C2D-87D971B82476}" destId="{46DE1FBA-3B0E-574B-8C71-B9884B41A1B6}" srcOrd="1" destOrd="0" presId="urn:microsoft.com/office/officeart/2005/8/layout/list1"/>
    <dgm:cxn modelId="{AD3354DD-93DB-354A-83EA-4765F4D14572}" type="presOf" srcId="{2627063C-EABF-42F7-93AF-784863142F99}" destId="{7D018BD7-FD58-A04B-81FF-B1C6FA340E66}" srcOrd="1" destOrd="0" presId="urn:microsoft.com/office/officeart/2005/8/layout/list1"/>
    <dgm:cxn modelId="{F6DFC5F9-3DE5-4D6C-9AF8-02397D421FBB}" srcId="{1B97468B-7B33-42D0-B2AC-4581BAAAD423}" destId="{F78D76DE-9AC1-46A6-9C2D-87D971B82476}" srcOrd="3" destOrd="0" parTransId="{719BDEC9-BB58-4F84-9BAF-0BBC4BB85462}" sibTransId="{5CF1E02E-84A8-42BB-B5F8-800F54F40AAD}"/>
    <dgm:cxn modelId="{73958CFF-96C1-C747-BB4A-49A06245B4DC}" type="presParOf" srcId="{04335E9C-D0B7-1342-BCCA-B8FC86F80DBE}" destId="{C0B38BC6-0630-3446-A29E-8E6CDB1BB1B2}" srcOrd="0" destOrd="0" presId="urn:microsoft.com/office/officeart/2005/8/layout/list1"/>
    <dgm:cxn modelId="{BC534D4E-1392-AF4C-995C-D75A7CD4AF32}" type="presParOf" srcId="{C0B38BC6-0630-3446-A29E-8E6CDB1BB1B2}" destId="{7994224B-E247-4441-A2DD-6DB0B808F772}" srcOrd="0" destOrd="0" presId="urn:microsoft.com/office/officeart/2005/8/layout/list1"/>
    <dgm:cxn modelId="{7107447F-462E-AF42-B6E2-AF08CE2402CE}" type="presParOf" srcId="{C0B38BC6-0630-3446-A29E-8E6CDB1BB1B2}" destId="{8B2204D6-C79E-7146-969E-B5747544E19F}" srcOrd="1" destOrd="0" presId="urn:microsoft.com/office/officeart/2005/8/layout/list1"/>
    <dgm:cxn modelId="{02718358-BEEB-4046-B08D-8DD0C986F590}" type="presParOf" srcId="{04335E9C-D0B7-1342-BCCA-B8FC86F80DBE}" destId="{6124FAB3-8563-A249-8CD3-31045E0B462C}" srcOrd="1" destOrd="0" presId="urn:microsoft.com/office/officeart/2005/8/layout/list1"/>
    <dgm:cxn modelId="{7BD4E184-A67C-4846-9B3E-3B7C7107006E}" type="presParOf" srcId="{04335E9C-D0B7-1342-BCCA-B8FC86F80DBE}" destId="{C78F91B7-383C-9443-A327-E213FBB63C20}" srcOrd="2" destOrd="0" presId="urn:microsoft.com/office/officeart/2005/8/layout/list1"/>
    <dgm:cxn modelId="{D4BFF0C9-CFB7-1241-B81C-AF56E4FF6F08}" type="presParOf" srcId="{04335E9C-D0B7-1342-BCCA-B8FC86F80DBE}" destId="{7394C958-7C28-9A42-9889-071D5A0298DF}" srcOrd="3" destOrd="0" presId="urn:microsoft.com/office/officeart/2005/8/layout/list1"/>
    <dgm:cxn modelId="{70C5A4BB-8B6A-8542-A97C-BAF825F17D77}" type="presParOf" srcId="{04335E9C-D0B7-1342-BCCA-B8FC86F80DBE}" destId="{70E60CB4-2E08-0A4F-8CBA-B74D72CED6C8}" srcOrd="4" destOrd="0" presId="urn:microsoft.com/office/officeart/2005/8/layout/list1"/>
    <dgm:cxn modelId="{225BD6A3-F5B9-D544-AB12-B2C66B2CB14F}" type="presParOf" srcId="{70E60CB4-2E08-0A4F-8CBA-B74D72CED6C8}" destId="{713B4571-EEB3-7B44-98E4-8C6256717D2C}" srcOrd="0" destOrd="0" presId="urn:microsoft.com/office/officeart/2005/8/layout/list1"/>
    <dgm:cxn modelId="{52FD0D4E-7081-0241-B0E0-74E70FE71D71}" type="presParOf" srcId="{70E60CB4-2E08-0A4F-8CBA-B74D72CED6C8}" destId="{9464C21D-9767-284A-AF20-826B6DD3747B}" srcOrd="1" destOrd="0" presId="urn:microsoft.com/office/officeart/2005/8/layout/list1"/>
    <dgm:cxn modelId="{A398D698-2BB7-A541-A6D4-104F2688D9C5}" type="presParOf" srcId="{04335E9C-D0B7-1342-BCCA-B8FC86F80DBE}" destId="{C0EA304C-1494-ED48-987D-46C22942BF5C}" srcOrd="5" destOrd="0" presId="urn:microsoft.com/office/officeart/2005/8/layout/list1"/>
    <dgm:cxn modelId="{2EDE1162-5F0E-8246-BB26-EB3DAE8AACBA}" type="presParOf" srcId="{04335E9C-D0B7-1342-BCCA-B8FC86F80DBE}" destId="{F3455BDC-CE3F-5942-9D82-04A9099318A9}" srcOrd="6" destOrd="0" presId="urn:microsoft.com/office/officeart/2005/8/layout/list1"/>
    <dgm:cxn modelId="{250C1042-6594-7946-AAAB-DFA6660AA0EE}" type="presParOf" srcId="{04335E9C-D0B7-1342-BCCA-B8FC86F80DBE}" destId="{901F76D1-6864-024A-8B36-A585FA5897EB}" srcOrd="7" destOrd="0" presId="urn:microsoft.com/office/officeart/2005/8/layout/list1"/>
    <dgm:cxn modelId="{FCDF45B7-833C-1B4A-9B3F-A43ED50E6FA8}" type="presParOf" srcId="{04335E9C-D0B7-1342-BCCA-B8FC86F80DBE}" destId="{E2D76B2B-9C92-2D40-AB65-3A5FD60EC31A}" srcOrd="8" destOrd="0" presId="urn:microsoft.com/office/officeart/2005/8/layout/list1"/>
    <dgm:cxn modelId="{4AEAC364-00CC-944D-B3F5-169EDBDEEAF3}" type="presParOf" srcId="{E2D76B2B-9C92-2D40-AB65-3A5FD60EC31A}" destId="{B208B9A0-7B22-6244-AEA5-5121A8499500}" srcOrd="0" destOrd="0" presId="urn:microsoft.com/office/officeart/2005/8/layout/list1"/>
    <dgm:cxn modelId="{2A9EAEAD-29F7-E842-B01D-213CA1A051C0}" type="presParOf" srcId="{E2D76B2B-9C92-2D40-AB65-3A5FD60EC31A}" destId="{7D018BD7-FD58-A04B-81FF-B1C6FA340E66}" srcOrd="1" destOrd="0" presId="urn:microsoft.com/office/officeart/2005/8/layout/list1"/>
    <dgm:cxn modelId="{4D449776-A042-2243-8FF5-1355713B65AD}" type="presParOf" srcId="{04335E9C-D0B7-1342-BCCA-B8FC86F80DBE}" destId="{F9F6B3A9-742F-464A-8529-B057A7F941C2}" srcOrd="9" destOrd="0" presId="urn:microsoft.com/office/officeart/2005/8/layout/list1"/>
    <dgm:cxn modelId="{040B709F-EF65-2347-B479-4185F2239373}" type="presParOf" srcId="{04335E9C-D0B7-1342-BCCA-B8FC86F80DBE}" destId="{A1949EE4-4D9A-4143-874F-C6D967B25AB5}" srcOrd="10" destOrd="0" presId="urn:microsoft.com/office/officeart/2005/8/layout/list1"/>
    <dgm:cxn modelId="{3AE5860C-35B4-9245-8215-E7CA99AC0239}" type="presParOf" srcId="{04335E9C-D0B7-1342-BCCA-B8FC86F80DBE}" destId="{38F5DA42-9A6B-F349-B27E-27FCFA801FA9}" srcOrd="11" destOrd="0" presId="urn:microsoft.com/office/officeart/2005/8/layout/list1"/>
    <dgm:cxn modelId="{3165558B-9946-CA43-A048-52421B80398A}" type="presParOf" srcId="{04335E9C-D0B7-1342-BCCA-B8FC86F80DBE}" destId="{5AAE9280-69C9-1740-9326-97860E64321F}" srcOrd="12" destOrd="0" presId="urn:microsoft.com/office/officeart/2005/8/layout/list1"/>
    <dgm:cxn modelId="{F14EF86F-8E58-494C-9996-790D71FA156D}" type="presParOf" srcId="{5AAE9280-69C9-1740-9326-97860E64321F}" destId="{B6FB028D-8BC4-A64A-AB00-C09B29B57933}" srcOrd="0" destOrd="0" presId="urn:microsoft.com/office/officeart/2005/8/layout/list1"/>
    <dgm:cxn modelId="{DB3ED9C4-597E-2D4B-80BF-BB3A89ABDCAF}" type="presParOf" srcId="{5AAE9280-69C9-1740-9326-97860E64321F}" destId="{46DE1FBA-3B0E-574B-8C71-B9884B41A1B6}" srcOrd="1" destOrd="0" presId="urn:microsoft.com/office/officeart/2005/8/layout/list1"/>
    <dgm:cxn modelId="{D00DF008-712A-3147-9CF3-80C915587D01}" type="presParOf" srcId="{04335E9C-D0B7-1342-BCCA-B8FC86F80DBE}" destId="{55DFE09A-8044-8B41-BD3E-6D67E74E892A}" srcOrd="13" destOrd="0" presId="urn:microsoft.com/office/officeart/2005/8/layout/list1"/>
    <dgm:cxn modelId="{6C5A1052-D726-0B44-8672-D6F4B3B55689}" type="presParOf" srcId="{04335E9C-D0B7-1342-BCCA-B8FC86F80DBE}" destId="{4935B38F-2AB5-0748-881F-2FA81CB58A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85B76-975A-7040-B694-BB6CEA3399BE}">
      <dsp:nvSpPr>
        <dsp:cNvPr id="0" name=""/>
        <dsp:cNvSpPr/>
      </dsp:nvSpPr>
      <dsp:spPr>
        <a:xfrm>
          <a:off x="880578" y="1110033"/>
          <a:ext cx="700355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0D11A7-B576-584C-93CE-9EA19E20E35D}">
      <dsp:nvSpPr>
        <dsp:cNvPr id="0" name=""/>
        <dsp:cNvSpPr/>
      </dsp:nvSpPr>
      <dsp:spPr>
        <a:xfrm>
          <a:off x="1622955" y="1051239"/>
          <a:ext cx="80540" cy="15127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02627"/>
            <a:satOff val="157"/>
            <a:lumOff val="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02627"/>
              <a:satOff val="157"/>
              <a:lumOff val="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17323-9DB0-5749-9A98-61EEFF4F3E88}">
      <dsp:nvSpPr>
        <dsp:cNvPr id="0" name=""/>
        <dsp:cNvSpPr/>
      </dsp:nvSpPr>
      <dsp:spPr>
        <a:xfrm>
          <a:off x="455621" y="772655"/>
          <a:ext cx="674826" cy="67482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4447" y="871481"/>
        <a:ext cx="477174" cy="477174"/>
      </dsp:txXfrm>
    </dsp:sp>
    <dsp:sp modelId="{2E38F232-D50C-6C46-BC4A-0D65D6C66B72}">
      <dsp:nvSpPr>
        <dsp:cNvPr id="0" name=""/>
        <dsp:cNvSpPr/>
      </dsp:nvSpPr>
      <dsp:spPr>
        <a:xfrm>
          <a:off x="5134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405255"/>
            <a:satOff val="314"/>
            <a:lumOff val="4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05255"/>
              <a:satOff val="314"/>
              <a:lumOff val="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</a:t>
          </a:r>
          <a:r>
            <a:rPr lang="en-US" sz="1100" b="1" kern="1200"/>
            <a:t>Objective</a:t>
          </a:r>
          <a:r>
            <a:rPr lang="en-US" sz="1100" kern="1200"/>
            <a:t>: Predict house prices based on location, year built, and other property features.</a:t>
          </a:r>
        </a:p>
      </dsp:txBody>
      <dsp:txXfrm>
        <a:off x="5134" y="1928242"/>
        <a:ext cx="1575799" cy="1650440"/>
      </dsp:txXfrm>
    </dsp:sp>
    <dsp:sp modelId="{B9E5865C-658C-3F42-BC0E-BDC5E848816C}">
      <dsp:nvSpPr>
        <dsp:cNvPr id="0" name=""/>
        <dsp:cNvSpPr/>
      </dsp:nvSpPr>
      <dsp:spPr>
        <a:xfrm>
          <a:off x="1756023" y="1110033"/>
          <a:ext cx="1575799" cy="72"/>
        </a:xfrm>
        <a:prstGeom prst="rect">
          <a:avLst/>
        </a:prstGeom>
        <a:solidFill>
          <a:schemeClr val="accent5">
            <a:tint val="40000"/>
            <a:alpha val="90000"/>
            <a:hueOff val="-2107882"/>
            <a:satOff val="471"/>
            <a:lumOff val="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07882"/>
              <a:satOff val="471"/>
              <a:lumOff val="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F197D6-E536-B643-B945-F4F4C507880A}">
      <dsp:nvSpPr>
        <dsp:cNvPr id="0" name=""/>
        <dsp:cNvSpPr/>
      </dsp:nvSpPr>
      <dsp:spPr>
        <a:xfrm>
          <a:off x="3373843" y="1051239"/>
          <a:ext cx="80540" cy="15127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810510"/>
            <a:satOff val="628"/>
            <a:lumOff val="9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10510"/>
              <a:satOff val="628"/>
              <a:lumOff val="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42217D-325A-2B4E-B94B-2CA7D3ADCDB8}">
      <dsp:nvSpPr>
        <dsp:cNvPr id="0" name=""/>
        <dsp:cNvSpPr/>
      </dsp:nvSpPr>
      <dsp:spPr>
        <a:xfrm>
          <a:off x="2206509" y="772655"/>
          <a:ext cx="674826" cy="674826"/>
        </a:xfrm>
        <a:prstGeom prst="ellipse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05335" y="871481"/>
        <a:ext cx="477174" cy="477174"/>
      </dsp:txXfrm>
    </dsp:sp>
    <dsp:sp modelId="{8B119541-550A-1845-A903-D8B2FA5B21A8}">
      <dsp:nvSpPr>
        <dsp:cNvPr id="0" name=""/>
        <dsp:cNvSpPr/>
      </dsp:nvSpPr>
      <dsp:spPr>
        <a:xfrm>
          <a:off x="1756023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513137"/>
            <a:satOff val="784"/>
            <a:lumOff val="1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513137"/>
              <a:satOff val="784"/>
              <a:lumOff val="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</a:t>
          </a:r>
          <a:r>
            <a:rPr lang="en-US" sz="1100" b="1" kern="1200"/>
            <a:t>Data</a:t>
          </a:r>
          <a:r>
            <a:rPr lang="en-US" sz="1100" kern="1200"/>
            <a:t>: Analyze housing data including </a:t>
          </a:r>
          <a:r>
            <a:rPr lang="en-US" sz="1100" b="1" kern="1200"/>
            <a:t>Location</a:t>
          </a:r>
          <a:r>
            <a:rPr lang="en-US" sz="1100" kern="1200"/>
            <a:t>, </a:t>
          </a:r>
          <a:r>
            <a:rPr lang="en-US" sz="1100" b="1" kern="1200"/>
            <a:t>YearBuilt</a:t>
          </a:r>
          <a:r>
            <a:rPr lang="en-US" sz="1100" kern="1200"/>
            <a:t>, and </a:t>
          </a:r>
          <a:r>
            <a:rPr lang="en-US" sz="1100" b="1" kern="1200"/>
            <a:t>Price</a:t>
          </a:r>
          <a:r>
            <a:rPr lang="en-US" sz="1100" kern="1200"/>
            <a:t>.</a:t>
          </a:r>
        </a:p>
      </dsp:txBody>
      <dsp:txXfrm>
        <a:off x="1756023" y="1928242"/>
        <a:ext cx="1575799" cy="1650440"/>
      </dsp:txXfrm>
    </dsp:sp>
    <dsp:sp modelId="{F7F7FD4A-ECC5-D546-8015-64472304C3C9}">
      <dsp:nvSpPr>
        <dsp:cNvPr id="0" name=""/>
        <dsp:cNvSpPr/>
      </dsp:nvSpPr>
      <dsp:spPr>
        <a:xfrm>
          <a:off x="3506911" y="1110033"/>
          <a:ext cx="1575799" cy="72"/>
        </a:xfrm>
        <a:prstGeom prst="rect">
          <a:avLst/>
        </a:prstGeom>
        <a:solidFill>
          <a:schemeClr val="accent5">
            <a:tint val="40000"/>
            <a:alpha val="90000"/>
            <a:hueOff val="-4215764"/>
            <a:satOff val="941"/>
            <a:lumOff val="1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15764"/>
              <a:satOff val="941"/>
              <a:lumOff val="1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290C02-F1F8-AD40-B1EE-700B384738EF}">
      <dsp:nvSpPr>
        <dsp:cNvPr id="0" name=""/>
        <dsp:cNvSpPr/>
      </dsp:nvSpPr>
      <dsp:spPr>
        <a:xfrm>
          <a:off x="5124732" y="1051239"/>
          <a:ext cx="80540" cy="15127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918392"/>
            <a:satOff val="1098"/>
            <a:lumOff val="1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18392"/>
              <a:satOff val="1098"/>
              <a:lumOff val="1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A1EBA9-E71B-B046-8360-9B85DE37E66A}">
      <dsp:nvSpPr>
        <dsp:cNvPr id="0" name=""/>
        <dsp:cNvSpPr/>
      </dsp:nvSpPr>
      <dsp:spPr>
        <a:xfrm>
          <a:off x="3957398" y="772655"/>
          <a:ext cx="674826" cy="674826"/>
        </a:xfrm>
        <a:prstGeom prst="ellipse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56224" y="871481"/>
        <a:ext cx="477174" cy="477174"/>
      </dsp:txXfrm>
    </dsp:sp>
    <dsp:sp modelId="{05246B42-49E0-0E4A-8F8C-EB9221FBA999}">
      <dsp:nvSpPr>
        <dsp:cNvPr id="0" name=""/>
        <dsp:cNvSpPr/>
      </dsp:nvSpPr>
      <dsp:spPr>
        <a:xfrm>
          <a:off x="3506911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621019"/>
            <a:satOff val="1255"/>
            <a:lumOff val="1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621019"/>
              <a:satOff val="1255"/>
              <a:lumOff val="1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</a:t>
          </a:r>
          <a:r>
            <a:rPr lang="en-US" sz="1100" b="1" kern="1200"/>
            <a:t>Grouping</a:t>
          </a:r>
          <a:r>
            <a:rPr lang="en-US" sz="1100" kern="1200"/>
            <a:t>: Group data by </a:t>
          </a:r>
          <a:r>
            <a:rPr lang="en-US" sz="1100" b="1" kern="1200"/>
            <a:t>Location</a:t>
          </a:r>
          <a:r>
            <a:rPr lang="en-US" sz="1100" kern="1200"/>
            <a:t> and </a:t>
          </a:r>
          <a:r>
            <a:rPr lang="en-US" sz="1100" b="1" kern="1200"/>
            <a:t>YearBuilt</a:t>
          </a:r>
          <a:r>
            <a:rPr lang="en-US" sz="1100" kern="1200"/>
            <a:t> to find average prices.</a:t>
          </a:r>
        </a:p>
      </dsp:txBody>
      <dsp:txXfrm>
        <a:off x="3506911" y="1928242"/>
        <a:ext cx="1575799" cy="1650440"/>
      </dsp:txXfrm>
    </dsp:sp>
    <dsp:sp modelId="{EC23EDA1-1161-D84F-9A5C-BEF2434130C2}">
      <dsp:nvSpPr>
        <dsp:cNvPr id="0" name=""/>
        <dsp:cNvSpPr/>
      </dsp:nvSpPr>
      <dsp:spPr>
        <a:xfrm>
          <a:off x="5257800" y="1110033"/>
          <a:ext cx="1575799" cy="72"/>
        </a:xfrm>
        <a:prstGeom prst="rect">
          <a:avLst/>
        </a:prstGeom>
        <a:solidFill>
          <a:schemeClr val="accent5">
            <a:tint val="40000"/>
            <a:alpha val="90000"/>
            <a:hueOff val="-6323647"/>
            <a:satOff val="1412"/>
            <a:lumOff val="21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323647"/>
              <a:satOff val="1412"/>
              <a:lumOff val="2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904C3B-E944-EF43-81D6-0D5CE65A0623}">
      <dsp:nvSpPr>
        <dsp:cNvPr id="0" name=""/>
        <dsp:cNvSpPr/>
      </dsp:nvSpPr>
      <dsp:spPr>
        <a:xfrm>
          <a:off x="6875620" y="1051239"/>
          <a:ext cx="80540" cy="15127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026274"/>
            <a:satOff val="1569"/>
            <a:lumOff val="23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026274"/>
              <a:satOff val="1569"/>
              <a:lumOff val="23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FEE3A0-B1BF-354E-8E39-C0C359A94FF7}">
      <dsp:nvSpPr>
        <dsp:cNvPr id="0" name=""/>
        <dsp:cNvSpPr/>
      </dsp:nvSpPr>
      <dsp:spPr>
        <a:xfrm>
          <a:off x="5708286" y="772655"/>
          <a:ext cx="674826" cy="674826"/>
        </a:xfrm>
        <a:prstGeom prst="ellipse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07112" y="871481"/>
        <a:ext cx="477174" cy="477174"/>
      </dsp:txXfrm>
    </dsp:sp>
    <dsp:sp modelId="{C5EC93E5-1779-2247-8DD1-C314E7059F96}">
      <dsp:nvSpPr>
        <dsp:cNvPr id="0" name=""/>
        <dsp:cNvSpPr/>
      </dsp:nvSpPr>
      <dsp:spPr>
        <a:xfrm>
          <a:off x="5257800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7728901"/>
            <a:satOff val="1726"/>
            <a:lumOff val="2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728901"/>
              <a:satOff val="1726"/>
              <a:lumOff val="2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</a:t>
          </a:r>
          <a:r>
            <a:rPr lang="en-US" sz="1100" b="1" kern="1200"/>
            <a:t>Feature Engineering</a:t>
          </a:r>
          <a:r>
            <a:rPr lang="en-US" sz="1100" kern="1200"/>
            <a:t>: Create new features like total rooms and property size to enhance prediction.</a:t>
          </a:r>
        </a:p>
      </dsp:txBody>
      <dsp:txXfrm>
        <a:off x="5257800" y="1928242"/>
        <a:ext cx="1575799" cy="1650440"/>
      </dsp:txXfrm>
    </dsp:sp>
    <dsp:sp modelId="{719C901B-A93F-734F-8286-FBC8B50C874A}">
      <dsp:nvSpPr>
        <dsp:cNvPr id="0" name=""/>
        <dsp:cNvSpPr/>
      </dsp:nvSpPr>
      <dsp:spPr>
        <a:xfrm>
          <a:off x="7008688" y="1110033"/>
          <a:ext cx="1575799" cy="72"/>
        </a:xfrm>
        <a:prstGeom prst="rect">
          <a:avLst/>
        </a:prstGeom>
        <a:solidFill>
          <a:schemeClr val="accent5">
            <a:tint val="40000"/>
            <a:alpha val="90000"/>
            <a:hueOff val="-8431529"/>
            <a:satOff val="1883"/>
            <a:lumOff val="2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431529"/>
              <a:satOff val="1883"/>
              <a:lumOff val="2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5FC3C4-167C-164C-A69D-9F44DB1CBFB1}">
      <dsp:nvSpPr>
        <dsp:cNvPr id="0" name=""/>
        <dsp:cNvSpPr/>
      </dsp:nvSpPr>
      <dsp:spPr>
        <a:xfrm>
          <a:off x="8626509" y="1051239"/>
          <a:ext cx="80540" cy="15127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134156"/>
            <a:satOff val="2039"/>
            <a:lumOff val="30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134156"/>
              <a:satOff val="2039"/>
              <a:lumOff val="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B7D96-C347-0841-81DA-690B567DAFAD}">
      <dsp:nvSpPr>
        <dsp:cNvPr id="0" name=""/>
        <dsp:cNvSpPr/>
      </dsp:nvSpPr>
      <dsp:spPr>
        <a:xfrm>
          <a:off x="7459175" y="772655"/>
          <a:ext cx="674826" cy="674826"/>
        </a:xfrm>
        <a:prstGeom prst="ellipse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58001" y="871481"/>
        <a:ext cx="477174" cy="477174"/>
      </dsp:txXfrm>
    </dsp:sp>
    <dsp:sp modelId="{F5E54083-1FA9-8F41-A0A2-50F166F56533}">
      <dsp:nvSpPr>
        <dsp:cNvPr id="0" name=""/>
        <dsp:cNvSpPr/>
      </dsp:nvSpPr>
      <dsp:spPr>
        <a:xfrm>
          <a:off x="7008688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836784"/>
            <a:satOff val="2196"/>
            <a:lumOff val="3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836784"/>
              <a:satOff val="2196"/>
              <a:lumOff val="3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</a:t>
          </a:r>
          <a:r>
            <a:rPr lang="en-US" sz="1100" b="1" kern="1200"/>
            <a:t>Model</a:t>
          </a:r>
          <a:r>
            <a:rPr lang="en-US" sz="1100" kern="1200"/>
            <a:t>: Train a </a:t>
          </a:r>
          <a:r>
            <a:rPr lang="en-US" sz="1100" b="1" kern="1200"/>
            <a:t>Linear Regression</a:t>
          </a:r>
          <a:r>
            <a:rPr lang="en-US" sz="1100" kern="1200"/>
            <a:t> model to predict house prices using key features.</a:t>
          </a:r>
        </a:p>
      </dsp:txBody>
      <dsp:txXfrm>
        <a:off x="7008688" y="1928242"/>
        <a:ext cx="1575799" cy="1650440"/>
      </dsp:txXfrm>
    </dsp:sp>
    <dsp:sp modelId="{E30A2360-74CF-8B42-9EB9-613715925437}">
      <dsp:nvSpPr>
        <dsp:cNvPr id="0" name=""/>
        <dsp:cNvSpPr/>
      </dsp:nvSpPr>
      <dsp:spPr>
        <a:xfrm>
          <a:off x="8759576" y="1110032"/>
          <a:ext cx="787899" cy="72"/>
        </a:xfrm>
        <a:prstGeom prst="rect">
          <a:avLst/>
        </a:prstGeom>
        <a:solidFill>
          <a:schemeClr val="accent5">
            <a:tint val="40000"/>
            <a:alpha val="90000"/>
            <a:hueOff val="-10539411"/>
            <a:satOff val="2353"/>
            <a:lumOff val="35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539411"/>
              <a:satOff val="2353"/>
              <a:lumOff val="3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CE0062-A128-634F-87D7-15746CF2D7D1}">
      <dsp:nvSpPr>
        <dsp:cNvPr id="0" name=""/>
        <dsp:cNvSpPr/>
      </dsp:nvSpPr>
      <dsp:spPr>
        <a:xfrm>
          <a:off x="9210063" y="772655"/>
          <a:ext cx="674826" cy="674826"/>
        </a:xfrm>
        <a:prstGeom prst="ellips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08889" y="871481"/>
        <a:ext cx="477174" cy="477174"/>
      </dsp:txXfrm>
    </dsp:sp>
    <dsp:sp modelId="{88B5C5FC-4881-7D49-93BD-3719AB726DD9}">
      <dsp:nvSpPr>
        <dsp:cNvPr id="0" name=""/>
        <dsp:cNvSpPr/>
      </dsp:nvSpPr>
      <dsp:spPr>
        <a:xfrm>
          <a:off x="8759576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 </a:t>
          </a:r>
          <a:r>
            <a:rPr lang="en-US" sz="1100" b="1" kern="1200"/>
            <a:t>Prediction</a:t>
          </a:r>
          <a:r>
            <a:rPr lang="en-US" sz="1100" kern="1200"/>
            <a:t>: Use the trained model to forecast house prices based on new property data.</a:t>
          </a:r>
        </a:p>
      </dsp:txBody>
      <dsp:txXfrm>
        <a:off x="8759576" y="1928242"/>
        <a:ext cx="1575799" cy="1650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F5910-945D-48EF-BA7F-BD2AB921B3CB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CB650-7310-4745-9B56-6315C177040F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092A0-6FAC-42BB-8EC9-976D7D70B8B7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If houses located in downtown areas, then they will generally  have higher prices compared to suburban areas .</a:t>
          </a:r>
          <a:endParaRPr lang="en-US" sz="1500" kern="1200"/>
        </a:p>
      </dsp:txBody>
      <dsp:txXfrm>
        <a:off x="1074268" y="4366"/>
        <a:ext cx="5170996" cy="930102"/>
      </dsp:txXfrm>
    </dsp:sp>
    <dsp:sp modelId="{6DBF1FBA-404B-4A16-959E-916666957257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A76BD-84DC-4091-89D7-BBD5FE11F27D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3311-31C0-4584-A380-FB0B59151D91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If the number of floors in a house increase, then the price will also increase .</a:t>
          </a:r>
          <a:endParaRPr lang="en-US" sz="1500" kern="1200"/>
        </a:p>
      </dsp:txBody>
      <dsp:txXfrm>
        <a:off x="1074268" y="1166994"/>
        <a:ext cx="5170996" cy="930102"/>
      </dsp:txXfrm>
    </dsp:sp>
    <dsp:sp modelId="{1942C01C-631F-4782-A122-E17599B1B4D9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11D2-3113-49D9-9A34-BCAC4BE1DDE7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ACCCA-5E8E-49A5-B303-8382841C2F1A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If the location of the house is determined, then the price will be affected</a:t>
          </a:r>
          <a:endParaRPr lang="en-US" sz="1500" kern="1200"/>
        </a:p>
      </dsp:txBody>
      <dsp:txXfrm>
        <a:off x="1074268" y="2329622"/>
        <a:ext cx="5170996" cy="930102"/>
      </dsp:txXfrm>
    </dsp:sp>
    <dsp:sp modelId="{C84E8376-D9BB-4687-8774-3131E11C9BB8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A9BF9-A9E4-4E04-A2CE-86F387FBA063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FE166-4FFF-4CBD-9464-43CFCFF1AF17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If the number of bedroom relevant to the number of bathrooms increases, then the price of the house will increase</a:t>
          </a:r>
          <a:endParaRPr lang="en-US" sz="1500" kern="1200"/>
        </a:p>
      </dsp:txBody>
      <dsp:txXfrm>
        <a:off x="1074268" y="3492250"/>
        <a:ext cx="5170996" cy="930102"/>
      </dsp:txXfrm>
    </dsp:sp>
    <dsp:sp modelId="{85F9F86B-9E34-4688-A4EB-E8DB808DB9FD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3DA9D-ACE3-4827-B3CF-C07C6BE00594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B5B8B-7FB7-44E1-84BB-84109BE397CF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If the house was built with a garage, then the price will increase</a:t>
          </a:r>
          <a:endParaRPr lang="en-US" sz="1500" kern="1200"/>
        </a:p>
      </dsp:txBody>
      <dsp:txXfrm>
        <a:off x="1074268" y="4654878"/>
        <a:ext cx="5170996" cy="93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91B7-383C-9443-A327-E213FBB63C20}">
      <dsp:nvSpPr>
        <dsp:cNvPr id="0" name=""/>
        <dsp:cNvSpPr/>
      </dsp:nvSpPr>
      <dsp:spPr>
        <a:xfrm>
          <a:off x="0" y="337964"/>
          <a:ext cx="5291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204D6-C79E-7146-969E-B5747544E19F}">
      <dsp:nvSpPr>
        <dsp:cNvPr id="0" name=""/>
        <dsp:cNvSpPr/>
      </dsp:nvSpPr>
      <dsp:spPr>
        <a:xfrm>
          <a:off x="264583" y="28004"/>
          <a:ext cx="370416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Downtown 27.90%</a:t>
          </a:r>
        </a:p>
      </dsp:txBody>
      <dsp:txXfrm>
        <a:off x="294845" y="58266"/>
        <a:ext cx="3643640" cy="559396"/>
      </dsp:txXfrm>
    </dsp:sp>
    <dsp:sp modelId="{F3455BDC-CE3F-5942-9D82-04A9099318A9}">
      <dsp:nvSpPr>
        <dsp:cNvPr id="0" name=""/>
        <dsp:cNvSpPr/>
      </dsp:nvSpPr>
      <dsp:spPr>
        <a:xfrm>
          <a:off x="0" y="1290524"/>
          <a:ext cx="5291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4C21D-9767-284A-AF20-826B6DD3747B}">
      <dsp:nvSpPr>
        <dsp:cNvPr id="0" name=""/>
        <dsp:cNvSpPr/>
      </dsp:nvSpPr>
      <dsp:spPr>
        <a:xfrm>
          <a:off x="264583" y="980564"/>
          <a:ext cx="3704164" cy="61992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Rural 23.70%</a:t>
          </a:r>
        </a:p>
      </dsp:txBody>
      <dsp:txXfrm>
        <a:off x="294845" y="1010826"/>
        <a:ext cx="3643640" cy="559396"/>
      </dsp:txXfrm>
    </dsp:sp>
    <dsp:sp modelId="{A1949EE4-4D9A-4143-874F-C6D967B25AB5}">
      <dsp:nvSpPr>
        <dsp:cNvPr id="0" name=""/>
        <dsp:cNvSpPr/>
      </dsp:nvSpPr>
      <dsp:spPr>
        <a:xfrm>
          <a:off x="0" y="2243084"/>
          <a:ext cx="5291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18BD7-FD58-A04B-81FF-B1C6FA340E66}">
      <dsp:nvSpPr>
        <dsp:cNvPr id="0" name=""/>
        <dsp:cNvSpPr/>
      </dsp:nvSpPr>
      <dsp:spPr>
        <a:xfrm>
          <a:off x="264583" y="1933124"/>
          <a:ext cx="3704164" cy="61992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Suburban 24.15%</a:t>
          </a:r>
        </a:p>
      </dsp:txBody>
      <dsp:txXfrm>
        <a:off x="294845" y="1963386"/>
        <a:ext cx="3643640" cy="559396"/>
      </dsp:txXfrm>
    </dsp:sp>
    <dsp:sp modelId="{4935B38F-2AB5-0748-881F-2FA81CB58AA9}">
      <dsp:nvSpPr>
        <dsp:cNvPr id="0" name=""/>
        <dsp:cNvSpPr/>
      </dsp:nvSpPr>
      <dsp:spPr>
        <a:xfrm>
          <a:off x="0" y="3195644"/>
          <a:ext cx="5291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E1FBA-3B0E-574B-8C71-B9884B41A1B6}">
      <dsp:nvSpPr>
        <dsp:cNvPr id="0" name=""/>
        <dsp:cNvSpPr/>
      </dsp:nvSpPr>
      <dsp:spPr>
        <a:xfrm>
          <a:off x="264583" y="2885684"/>
          <a:ext cx="3704164" cy="61992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Urban 24.25%</a:t>
          </a:r>
        </a:p>
      </dsp:txBody>
      <dsp:txXfrm>
        <a:off x="294845" y="2915946"/>
        <a:ext cx="364364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26AD-19C2-0D4B-8F7D-6EE953ED33A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1389-CC4D-954F-9632-6B392DAA3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1389-CC4D-954F-9632-6B392DAA30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BC6-1A45-254D-0F70-04180947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14203-5F7E-74A1-0215-BEB405691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FEA40-BE0C-E4AA-1EEE-A1062450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A90C-D098-566F-47D0-F34F63C7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F5A5-E1C7-A0C7-F145-03BBCD10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5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59AE-178C-B13E-6979-C8B2698C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C8AB6-9E75-1A00-3364-543911EC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3C60-8171-81F9-B409-9B4E5294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3450-B2EF-9440-A668-B3A509C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E05E-E8AD-7523-348F-CA803F96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ADB8D-3EBC-EFF5-2590-2C399B07B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E570B-02BA-315C-BC78-22084DD4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1FEB-EE9D-D8CA-F190-1DDB6A4D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006E-7D84-03FE-D4DD-0B8A5F9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C9E0-A008-775B-1B36-1EA6F577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095-4D2B-F265-DABB-F5DE9638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9267-5142-833F-1004-1AF723AD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59EE-B5F6-332B-0A3B-3CF2AF50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338A-5345-7875-7F05-2C32663E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A564-3F9B-D4CE-70D0-F3AF2BD1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841F-137B-40FF-8C3F-D8E1B388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7B75-834D-B032-DC0B-A7370AE0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CDB5-55C6-88C8-EDC0-3223FD0C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6375-1FED-475E-CA59-A88B83F1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058A-4830-91DC-8A37-58125192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CDE0-F5A5-074C-0AA0-CA06532B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A6BB-EABD-756D-8A66-5F3445920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23A3-CBEA-2257-2CE0-D87D01987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B22E2-984A-8DD2-83E7-B61E045E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908C-5976-E00B-0426-C2C18477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D7AF1-8038-CA91-8D12-CA3A5AD6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9B7C-8C53-9E99-EED1-1DB3B7B7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40A9A-BBBC-7E66-240F-9DF8E642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3814-D92E-F4AE-A163-60ABBBEEB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2896E-06BE-EC9B-CB13-D6B6C7A59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EB098-BFF1-84B5-4641-3C282180B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0B694-3710-F6A4-AC96-D430554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67388-FD4E-D06F-7F23-0F4A5D74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FB28A-B52B-5188-5853-9D52A70D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D0B-9716-0F79-00C0-B33733BF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E8FEE-B7FB-A4AA-9C1D-F1D58A05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1FC7-3BF9-F211-1F47-8494C87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AD1DA-71D8-90F7-2013-EBBEAEC4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0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C5056-ACB3-8624-8541-1F1B5A70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F6FDE-529E-0772-99CC-268FB777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5AF0-1371-C609-E5B3-6D376734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5D63-2D0A-B4E6-1101-07BB6BA5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1620-BB4A-6F18-DE2F-EC29BEAF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CE135-86CA-E49C-E703-374CA3AC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18E31-DE1A-01FF-76F0-5611E3F1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5F2B-7242-4D65-84C7-87AE3FF4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D3A3-448F-D10C-1ED1-2FD8981B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0CD5-52C9-C6AF-CDCE-2F0AFF3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A1247-3AA6-D8C6-1EA0-78CA8853C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0CD6C-1E22-9A2C-3C3D-96DD1742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C2C58-FBB9-BEC4-CD88-8BE193C1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60822-F42D-D387-814C-3808CC3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5F8F9-E9CA-F787-750B-F28FB1C8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E2E2E-DC6F-9A5B-4EDC-96861F88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0DB4F-2EA1-54A8-FE2F-E0417A7F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9BE0-8B05-2862-C7B3-8FB2CB921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693B-9B49-087D-29D9-721091D46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FED2-AE6E-2E43-47BF-136110589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avy 3D art">
            <a:extLst>
              <a:ext uri="{FF2B5EF4-FFF2-40B4-BE49-F238E27FC236}">
                <a16:creationId xmlns:a16="http://schemas.microsoft.com/office/drawing/2014/main" id="{D624314A-FC3D-EB80-99C4-8578769DF03C}"/>
              </a:ext>
            </a:extLst>
          </p:cNvPr>
          <p:cNvPicPr>
            <a:picLocks noChangeAspect="1"/>
          </p:cNvPicPr>
          <p:nvPr/>
        </p:nvPicPr>
        <p:blipFill>
          <a:blip/>
          <a:srcRect t="9091" r="1094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E5171-01D1-148A-F84F-3A9C782B0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Project 1 – Housing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6B3D-050C-29FA-4239-1CAB4CEF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Created and Presented by: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Group1(Madeeha, Faisal, Dele)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63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FB02768C-A29A-258A-9F5A-46AFC1797C0D}"/>
              </a:ext>
            </a:extLst>
          </p:cNvPr>
          <p:cNvPicPr>
            <a:picLocks noChangeAspect="1"/>
          </p:cNvPicPr>
          <p:nvPr/>
        </p:nvPicPr>
        <p:blipFill>
          <a:blip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6AAB-3DFD-3B36-201D-F5888C08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100" b="1" i="0" dirty="0">
                <a:effectLst/>
                <a:latin typeface="Slack-Lato"/>
              </a:rPr>
              <a:t>How does the location impact the mean house prices?</a:t>
            </a:r>
            <a:br>
              <a:rPr lang="en-US" sz="3100" b="1" i="0" dirty="0">
                <a:effectLst/>
                <a:latin typeface="Slack-Lato"/>
              </a:rPr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8BDC-8EE0-3B49-0A13-40EFAFE7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Location:</a:t>
            </a:r>
          </a:p>
          <a:p>
            <a:r>
              <a:rPr lang="en-US" sz="2000" dirty="0"/>
              <a:t>Downtown 536059.66 </a:t>
            </a:r>
          </a:p>
          <a:p>
            <a:r>
              <a:rPr lang="en-US" sz="2000" dirty="0"/>
              <a:t>Rural 538613.94 </a:t>
            </a:r>
          </a:p>
          <a:p>
            <a:r>
              <a:rPr lang="en-US" sz="2000" dirty="0"/>
              <a:t>Suburban 557416.33 </a:t>
            </a:r>
          </a:p>
          <a:p>
            <a:r>
              <a:rPr lang="en-US" sz="2000" dirty="0"/>
              <a:t>Urban 518963.55</a:t>
            </a:r>
          </a:p>
        </p:txBody>
      </p:sp>
    </p:spTree>
    <p:extLst>
      <p:ext uri="{BB962C8B-B14F-4D97-AF65-F5344CB8AC3E}">
        <p14:creationId xmlns:p14="http://schemas.microsoft.com/office/powerpoint/2010/main" val="42742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BA52-5FD7-BC64-4B5D-96AECEE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relationship between the number of bedrooms and bathrooms and the house price?</a:t>
            </a:r>
            <a:b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pic>
        <p:nvPicPr>
          <p:cNvPr id="17" name="Picture 16" descr="Key on a blueprint for a house">
            <a:extLst>
              <a:ext uri="{FF2B5EF4-FFF2-40B4-BE49-F238E27FC236}">
                <a16:creationId xmlns:a16="http://schemas.microsoft.com/office/drawing/2014/main" id="{CDA5998E-14A4-A0BD-9470-B63E32CC27D3}"/>
              </a:ext>
            </a:extLst>
          </p:cNvPr>
          <p:cNvPicPr>
            <a:picLocks noChangeAspect="1"/>
          </p:cNvPicPr>
          <p:nvPr/>
        </p:nvPicPr>
        <p:blipFill>
          <a:blip/>
          <a:srcRect l="28433" r="490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10CDF6-E1BB-D53C-8C20-3D9103D15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876300" y="2540366"/>
            <a:ext cx="4356100" cy="34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6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House Plans with Photos - Blog - Dreamhomesource.com">
            <a:extLst>
              <a:ext uri="{FF2B5EF4-FFF2-40B4-BE49-F238E27FC236}">
                <a16:creationId xmlns:a16="http://schemas.microsoft.com/office/drawing/2014/main" id="{96EDEDD5-674C-7E92-6781-46CBBC98AE5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B4CE1-EBD0-548C-3466-252E0306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significant price difference between mean value of houses with garages versus those without?</a:t>
            </a:r>
            <a:br>
              <a:rPr lang="en-US" sz="2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A4BBFA-5863-6C00-15B4-D5D131E8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77087"/>
              </p:ext>
            </p:extLst>
          </p:nvPr>
        </p:nvGraphicFramePr>
        <p:xfrm>
          <a:off x="755904" y="2968625"/>
          <a:ext cx="1051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63288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85994373"/>
                    </a:ext>
                  </a:extLst>
                </a:gridCol>
              </a:tblGrid>
              <a:tr h="364474">
                <a:tc>
                  <a:txBody>
                    <a:bodyPr/>
                    <a:lstStyle/>
                    <a:p>
                      <a:r>
                        <a:rPr lang="en-US" dirty="0"/>
                        <a:t>Garage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81697"/>
                  </a:ext>
                </a:extLst>
              </a:tr>
              <a:tr h="364474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536920.70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1905"/>
                  </a:ext>
                </a:extLst>
              </a:tr>
              <a:tr h="364474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538492.75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3573"/>
                  </a:ext>
                </a:extLst>
              </a:tr>
              <a:tr h="364474">
                <a:tc>
                  <a:txBody>
                    <a:bodyPr/>
                    <a:lstStyle/>
                    <a:p>
                      <a:r>
                        <a:rPr lang="en-US" dirty="0"/>
                        <a:t>Difference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0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07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E7632-6F3A-3D90-8849-F501DF6732C3}"/>
              </a:ext>
            </a:extLst>
          </p:cNvPr>
          <p:cNvPicPr>
            <a:picLocks noChangeAspect="1"/>
          </p:cNvPicPr>
          <p:nvPr/>
        </p:nvPicPr>
        <p:blipFill>
          <a:blip/>
          <a:srcRect t="7612" b="8119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534A7-00EA-C8BD-0625-AC74F488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819" y="6059086"/>
            <a:ext cx="6931319" cy="349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Can we have one volunteer please?</a:t>
            </a:r>
          </a:p>
        </p:txBody>
      </p:sp>
    </p:spTree>
    <p:extLst>
      <p:ext uri="{BB962C8B-B14F-4D97-AF65-F5344CB8AC3E}">
        <p14:creationId xmlns:p14="http://schemas.microsoft.com/office/powerpoint/2010/main" val="157506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de of a white alarm clock on a yellow and orange surface">
            <a:extLst>
              <a:ext uri="{FF2B5EF4-FFF2-40B4-BE49-F238E27FC236}">
                <a16:creationId xmlns:a16="http://schemas.microsoft.com/office/drawing/2014/main" id="{40048F6E-AE4A-EC79-00D0-10B875FB1548}"/>
              </a:ext>
            </a:extLst>
          </p:cNvPr>
          <p:cNvPicPr>
            <a:picLocks noChangeAspect="1"/>
          </p:cNvPicPr>
          <p:nvPr/>
        </p:nvPicPr>
        <p:blipFill>
          <a:blip/>
          <a:srcRect t="7698" b="771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495EA-7DA8-6EF9-9F0D-42BBD8CB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234320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DD83-A875-BA33-94B8-F0DFF3EC1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8359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82AE5-280B-A86C-031C-58B8EEE9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B1B5-CF53-A168-D48E-2F41A9FC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Limitation of data</a:t>
            </a:r>
          </a:p>
          <a:p>
            <a:r>
              <a:rPr lang="en-US" sz="2000" dirty="0"/>
              <a:t>Research questions (hypothesis format)</a:t>
            </a:r>
          </a:p>
          <a:p>
            <a:r>
              <a:rPr lang="en-US" sz="2000" dirty="0"/>
              <a:t>Findings and visualizations</a:t>
            </a:r>
          </a:p>
          <a:p>
            <a:r>
              <a:rPr lang="en-US" sz="2000" dirty="0"/>
              <a:t>Analysis</a:t>
            </a:r>
          </a:p>
          <a:p>
            <a:r>
              <a:rPr lang="en-US" sz="2000" dirty="0"/>
              <a:t>Results and conclusion </a:t>
            </a:r>
          </a:p>
          <a:p>
            <a:endParaRPr lang="en-US" sz="20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E246DE8-B977-CED4-92F4-C6786B76E441}"/>
              </a:ext>
            </a:extLst>
          </p:cNvPr>
          <p:cNvPicPr>
            <a:picLocks noChangeAspect="1"/>
          </p:cNvPicPr>
          <p:nvPr/>
        </p:nvPicPr>
        <p:blipFill>
          <a:blip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3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19BB7-A6FF-FFF7-96ED-EF5A50DBE8CD}"/>
              </a:ext>
            </a:extLst>
          </p:cNvPr>
          <p:cNvPicPr>
            <a:picLocks noChangeAspect="1"/>
          </p:cNvPicPr>
          <p:nvPr/>
        </p:nvPicPr>
        <p:blipFill>
          <a:blip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49E33-119F-8558-806A-17B8B168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69CFF-ED32-D09C-05FA-07A378628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3794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2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CADA8B09-D091-A3CA-586E-996F997D1BF3}"/>
              </a:ext>
            </a:extLst>
          </p:cNvPr>
          <p:cNvPicPr>
            <a:picLocks noChangeAspect="1"/>
          </p:cNvPicPr>
          <p:nvPr/>
        </p:nvPicPr>
        <p:blipFill>
          <a:blip>
            <a:alphaModFix amt="40000"/>
          </a:blip>
          <a:srcRect t="154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4DC73-D3EE-FDA1-406B-D3AC986C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Limitations of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48E6-747A-E81C-5093-00E733D5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sz="2000" b="1">
                <a:solidFill>
                  <a:schemeClr val="bg1"/>
                </a:solidFill>
                <a:effectLst/>
                <a:latin typeface=".SF NS"/>
              </a:rPr>
              <a:t>Limited Features</a:t>
            </a:r>
            <a:r>
              <a:rPr lang="en-US" sz="2000">
                <a:solidFill>
                  <a:schemeClr val="bg1"/>
                </a:solidFill>
                <a:effectLst/>
                <a:latin typeface=".SF NS"/>
              </a:rPr>
              <a:t>: Lacks key factors like proximity to amenities or crime rates.</a:t>
            </a:r>
          </a:p>
          <a:p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2000" b="1">
                <a:solidFill>
                  <a:schemeClr val="bg1"/>
                </a:solidFill>
                <a:effectLst/>
                <a:latin typeface=".SF NS"/>
              </a:rPr>
              <a:t>Outdated Data</a:t>
            </a:r>
            <a:r>
              <a:rPr lang="en-US" sz="2000">
                <a:solidFill>
                  <a:schemeClr val="bg1"/>
                </a:solidFill>
                <a:effectLst/>
                <a:latin typeface=".SF NS"/>
              </a:rPr>
              <a:t>: May not reflect current market trends.</a:t>
            </a:r>
          </a:p>
          <a:p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sz="2000" b="1">
                <a:solidFill>
                  <a:schemeClr val="bg1"/>
                </a:solidFill>
                <a:effectLst/>
                <a:latin typeface=".SF NS"/>
              </a:rPr>
              <a:t>Missing Data</a:t>
            </a:r>
            <a:r>
              <a:rPr lang="en-US" sz="2000">
                <a:solidFill>
                  <a:schemeClr val="bg1"/>
                </a:solidFill>
                <a:effectLst/>
                <a:latin typeface=".SF NS"/>
              </a:rPr>
              <a:t>: Missing values can reduce model accuracy.</a:t>
            </a:r>
          </a:p>
          <a:p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en-US" sz="2000" b="1">
                <a:solidFill>
                  <a:schemeClr val="bg1"/>
                </a:solidFill>
                <a:effectLst/>
                <a:latin typeface=".SF NS"/>
              </a:rPr>
              <a:t>Regional Bias</a:t>
            </a:r>
            <a:r>
              <a:rPr lang="en-US" sz="2000">
                <a:solidFill>
                  <a:schemeClr val="bg1"/>
                </a:solidFill>
                <a:effectLst/>
                <a:latin typeface=".SF NS"/>
              </a:rPr>
              <a:t>: Data may be skewed toward specific locations.</a:t>
            </a:r>
          </a:p>
          <a:p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en-US" sz="2000" b="1">
                <a:solidFill>
                  <a:schemeClr val="bg1"/>
                </a:solidFill>
                <a:effectLst/>
                <a:latin typeface=".SF NS"/>
              </a:rPr>
              <a:t>Multicollinearity</a:t>
            </a:r>
            <a:r>
              <a:rPr lang="en-US" sz="2000">
                <a:solidFill>
                  <a:schemeClr val="bg1"/>
                </a:solidFill>
                <a:effectLst/>
                <a:latin typeface=".SF NS"/>
              </a:rPr>
              <a:t>: Correlated features could affect model performance.</a:t>
            </a:r>
          </a:p>
          <a:p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6. </a:t>
            </a:r>
            <a:r>
              <a:rPr lang="en-US" sz="2000" b="1">
                <a:solidFill>
                  <a:schemeClr val="bg1"/>
                </a:solidFill>
                <a:effectLst/>
                <a:latin typeface=".SF NS"/>
              </a:rPr>
              <a:t>Wide Year Range</a:t>
            </a:r>
            <a:r>
              <a:rPr lang="en-US" sz="2000">
                <a:solidFill>
                  <a:schemeClr val="bg1"/>
                </a:solidFill>
                <a:effectLst/>
                <a:latin typeface=".SF NS"/>
              </a:rPr>
              <a:t>: Comparing homes across different eras may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192496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1F70-C42B-EE48-41AF-45A8EFA5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/>
              <a:t>Hypothesis Testing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359C4AF-24DD-E303-F551-207DDCB98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55956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8609-A745-B3AD-7501-F8F808FA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Refinement of Data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424018-E0A2-E375-D2BC-FE3E25F41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762000" y="2997629"/>
            <a:ext cx="4646613" cy="3104291"/>
          </a:xfrm>
          <a:prstGeom prst="rect">
            <a:avLst/>
          </a:prstGeom>
        </p:spPr>
      </p:pic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B02CA5D6-FAC6-7788-59BB-69EE0ABD37F3}"/>
              </a:ext>
            </a:extLst>
          </p:cNvPr>
          <p:cNvPicPr>
            <a:picLocks noChangeAspect="1"/>
          </p:cNvPicPr>
          <p:nvPr/>
        </p:nvPicPr>
        <p:blipFill>
          <a:blip/>
          <a:srcRect l="21040" r="1955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F624-1DD8-351C-A1DD-B3C71A46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399097"/>
            <a:ext cx="5291663" cy="69818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Percentage of houses in each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A5445-5C67-1D1F-7D36-D40FFFF8E7EC}"/>
              </a:ext>
            </a:extLst>
          </p:cNvPr>
          <p:cNvPicPr>
            <a:picLocks noChangeAspect="1"/>
          </p:cNvPicPr>
          <p:nvPr/>
        </p:nvPicPr>
        <p:blipFill>
          <a:blip/>
          <a:srcRect l="35693" r="4959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D2071-A019-6FBD-A2C3-58CDDFD26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657299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816C760-46C6-D866-1F79-CB4D3F8128F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063564" y="748188"/>
            <a:ext cx="2651760" cy="15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2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B741-DEEA-4BDC-49FF-96EE61DD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Frequency of house conditions</a:t>
            </a:r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ED48EB9C-4606-7269-1C76-9F4A26DBC86F}"/>
              </a:ext>
            </a:extLst>
          </p:cNvPr>
          <p:cNvPicPr>
            <a:picLocks noChangeAspect="1"/>
          </p:cNvPicPr>
          <p:nvPr/>
        </p:nvPicPr>
        <p:blipFill>
          <a:blip/>
          <a:srcRect l="16253" r="3374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39CED5-4FA0-FB41-4AA8-56B019F7F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55001"/>
              </p:ext>
            </p:extLst>
          </p:nvPr>
        </p:nvGraphicFramePr>
        <p:xfrm>
          <a:off x="6824663" y="2533650"/>
          <a:ext cx="4491037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05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9FAC-BDC3-8A03-ADD9-DD50A669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29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What are the key factors that influence house prices the most?</a:t>
            </a:r>
            <a:b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the number of floors in a house correlate with its price?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DB62D3-5228-D733-5547-C4E788287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DDD76-E50F-7C2F-DA3D-807CE5549B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DC892-78B5-BD62-BADF-D1178FA3197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41222" y="1747669"/>
            <a:ext cx="5708436" cy="4429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FDC2A1-1440-3568-469A-C2D1E8B7848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172200" y="1825625"/>
            <a:ext cx="5917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458</Words>
  <Application>Microsoft Macintosh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.SF NS</vt:lpstr>
      <vt:lpstr>Aptos</vt:lpstr>
      <vt:lpstr>Aptos Display</vt:lpstr>
      <vt:lpstr>Arial</vt:lpstr>
      <vt:lpstr>Calibri</vt:lpstr>
      <vt:lpstr>Slack-Lato</vt:lpstr>
      <vt:lpstr>Times New Roman</vt:lpstr>
      <vt:lpstr>Office Theme</vt:lpstr>
      <vt:lpstr>Project 1 – Housing Price Predictions</vt:lpstr>
      <vt:lpstr>Table of contents</vt:lpstr>
      <vt:lpstr>Introduction</vt:lpstr>
      <vt:lpstr>Limitations of Data</vt:lpstr>
      <vt:lpstr>Hypothesis Testing</vt:lpstr>
      <vt:lpstr>Refinement of Data frame</vt:lpstr>
      <vt:lpstr>Percentage of houses in each location</vt:lpstr>
      <vt:lpstr>Frequency of house conditions</vt:lpstr>
      <vt:lpstr>What are the key factors that influence house prices the most? How do the number of floors in a house correlate with its price?  </vt:lpstr>
      <vt:lpstr>How does the location impact the mean house prices? </vt:lpstr>
      <vt:lpstr>What is the relationship between the number of bedrooms and bathrooms and the house price? </vt:lpstr>
      <vt:lpstr>Is there a significant price difference between mean value of houses with garages versus those without? </vt:lpstr>
      <vt:lpstr>PowerPoint Presentation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Dernawi</dc:creator>
  <cp:lastModifiedBy>Faisal Dernawi</cp:lastModifiedBy>
  <cp:revision>2</cp:revision>
  <dcterms:created xsi:type="dcterms:W3CDTF">2024-10-22T14:09:12Z</dcterms:created>
  <dcterms:modified xsi:type="dcterms:W3CDTF">2024-10-23T21:42:31Z</dcterms:modified>
</cp:coreProperties>
</file>