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7123"/>
            <a:ext cx="2230438" cy="22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2837928" y="2924944"/>
            <a:ext cx="3641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 smtClean="0"/>
              <a:t>Multiplayer</a:t>
            </a:r>
            <a:r>
              <a:rPr lang="tr-TR" sz="3600" b="1" dirty="0" smtClean="0"/>
              <a:t> Dama</a:t>
            </a:r>
            <a:endParaRPr lang="tr-TR" sz="36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3629171" y="3687438"/>
            <a:ext cx="195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Furkan Enes Apaydın</a:t>
            </a:r>
            <a:endParaRPr lang="tr-TR" sz="1600" dirty="0"/>
          </a:p>
        </p:txBody>
      </p:sp>
      <p:pic>
        <p:nvPicPr>
          <p:cNvPr id="1027" name="Picture 3" descr="İstanbul_Gelişim_Üniversitesi_logos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11" y="5013176"/>
            <a:ext cx="22637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4306375" y="61653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>
                    <a:lumMod val="65000"/>
                  </a:schemeClr>
                </a:solidFill>
              </a:rPr>
              <a:t>2016</a:t>
            </a:r>
            <a:endParaRPr lang="tr-TR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4" y="1154361"/>
            <a:ext cx="74295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293734" y="508030"/>
            <a:ext cx="396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Oyun İçi Görüntüler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9791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293734" y="508030"/>
            <a:ext cx="313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Teknik Detaylar</a:t>
            </a:r>
            <a:endParaRPr lang="tr-TR" sz="3600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324713" y="1412776"/>
            <a:ext cx="8546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Oyun, oyuncular arası bağlantıyı sağlamak için bir </a:t>
            </a:r>
            <a:r>
              <a:rPr lang="tr-TR" dirty="0" err="1"/>
              <a:t>MySQL</a:t>
            </a:r>
            <a:r>
              <a:rPr lang="tr-TR" dirty="0"/>
              <a:t> veri tabanı kullanır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İşlemleri sıra tabanlı gerçekleştirir, sunucuda anlık işlemler değil zamanlanmış işlemler </a:t>
            </a:r>
            <a:br>
              <a:rPr lang="tr-TR" dirty="0" smtClean="0"/>
            </a:br>
            <a:r>
              <a:rPr lang="tr-TR" dirty="0" smtClean="0"/>
              <a:t>yapılır.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Oyunun tamamı JAVA dilinde ve </a:t>
            </a:r>
            <a:r>
              <a:rPr lang="tr-TR" dirty="0" err="1" smtClean="0"/>
              <a:t>JDK’in</a:t>
            </a:r>
            <a:r>
              <a:rPr lang="tr-TR" dirty="0" smtClean="0"/>
              <a:t> varsayılan kütüphaneleri ile geliştirilmiştir.</a:t>
            </a:r>
          </a:p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92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/>
          <a:lstStyle/>
          <a:p>
            <a:pPr algn="l"/>
            <a:r>
              <a:rPr lang="tr-TR" dirty="0" smtClean="0"/>
              <a:t>Teşekkürler.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2996952"/>
            <a:ext cx="21293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Furkan Enes Apaydın</a:t>
            </a:r>
          </a:p>
          <a:p>
            <a:r>
              <a:rPr lang="tr-TR" sz="1600" dirty="0" smtClean="0">
                <a:solidFill>
                  <a:schemeClr val="bg1">
                    <a:lumMod val="65000"/>
                  </a:schemeClr>
                </a:solidFill>
              </a:rPr>
              <a:t>feapaydin@gmail.com</a:t>
            </a:r>
            <a:endParaRPr lang="tr-T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6044615" y="6206962"/>
            <a:ext cx="274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bg1">
                    <a:lumMod val="65000"/>
                  </a:schemeClr>
                </a:solidFill>
              </a:rPr>
              <a:t>İstanbul Gelişim Üniversitesi - 2016</a:t>
            </a:r>
            <a:endParaRPr lang="tr-TR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067944" y="1628800"/>
            <a:ext cx="4536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Oyun</a:t>
            </a:r>
            <a:r>
              <a:rPr lang="tr-TR" dirty="0"/>
              <a:t>, çok oyunculu olarak oynanabilen bir dama oyunudur.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Her </a:t>
            </a:r>
            <a:r>
              <a:rPr lang="tr-TR" dirty="0"/>
              <a:t>kullanıcının kendi hesabı olmakla birlikte, bu hesaplarına giriş yaptıkları takdirde yeni bir oyun odası </a:t>
            </a:r>
            <a:r>
              <a:rPr lang="tr-TR" dirty="0" smtClean="0"/>
              <a:t>oluşturabilir ya da diledikleri </a:t>
            </a:r>
            <a:r>
              <a:rPr lang="tr-TR" dirty="0"/>
              <a:t>diğer bir oyuncunun daha önceden oluşturduğu odalara bağlanıp onlarla oynayabilirler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Odadaki oyuncular sıra tabanlı olarak hamleler yaparak diğer oyuncunun tüm taşlarını yemeyi hedeflerler. </a:t>
            </a:r>
            <a:endParaRPr lang="tr-TR" dirty="0" smtClean="0"/>
          </a:p>
          <a:p>
            <a:r>
              <a:rPr lang="tr-TR" dirty="0" smtClean="0"/>
              <a:t>Standart </a:t>
            </a:r>
            <a:r>
              <a:rPr lang="tr-TR" dirty="0"/>
              <a:t>dama kuralları geçerlidir. </a:t>
            </a:r>
            <a:endParaRPr lang="tr-TR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426" y="1596333"/>
            <a:ext cx="3617595" cy="377698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93734" y="50803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Oyun Hakkında</a:t>
            </a:r>
            <a:endParaRPr lang="tr-TR" sz="3600" b="1" dirty="0"/>
          </a:p>
        </p:txBody>
      </p:sp>
      <p:sp>
        <p:nvSpPr>
          <p:cNvPr id="9" name="Metin kutusu 8"/>
          <p:cNvSpPr txBox="1"/>
          <p:nvPr/>
        </p:nvSpPr>
        <p:spPr>
          <a:xfrm>
            <a:off x="886011" y="5567389"/>
            <a:ext cx="23864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b="1" dirty="0" smtClean="0"/>
              <a:t>Resim1.</a:t>
            </a:r>
            <a:r>
              <a:rPr lang="tr-TR" sz="1300" dirty="0" smtClean="0"/>
              <a:t> Oyun İçi Örnek Görüntü</a:t>
            </a: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4123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860032" y="162880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Sırasıyla oyun sahneleri: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Karşılama </a:t>
            </a:r>
            <a:r>
              <a:rPr lang="tr-TR" dirty="0" smtClean="0"/>
              <a:t>Ekranı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Giriş </a:t>
            </a:r>
            <a:r>
              <a:rPr lang="tr-TR" dirty="0"/>
              <a:t>Yapma </a:t>
            </a:r>
            <a:r>
              <a:rPr lang="tr-TR" dirty="0" smtClean="0"/>
              <a:t>Ekranı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Lobi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Oda Oluşturma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Oyun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293734" y="508030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Oyun Sahneleri</a:t>
            </a:r>
            <a:endParaRPr lang="tr-TR" sz="3600" b="1" dirty="0"/>
          </a:p>
        </p:txBody>
      </p:sp>
      <p:pic>
        <p:nvPicPr>
          <p:cNvPr id="2050" name="Picture 2" descr="MultiDama Sahne Düzeni - P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406"/>
            <a:ext cx="469265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738320" y="6021288"/>
            <a:ext cx="32160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b="1" dirty="0" smtClean="0"/>
              <a:t>Resim2.</a:t>
            </a:r>
            <a:r>
              <a:rPr lang="tr-TR" sz="1300" dirty="0" smtClean="0"/>
              <a:t> Oyun Sahneleri Hiyerarşik Gösterimi</a:t>
            </a: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14848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076056" y="2060848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ekranda kullanıcılar mevcut hesaplarına giriş yapabilirler.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Kayıt </a:t>
            </a:r>
            <a:r>
              <a:rPr lang="tr-TR" dirty="0"/>
              <a:t>olma formu mevcut değildir. Kullanıcılar doğrudan veri tabanı üzerinden oluşturulur.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293734" y="50803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Giriş Yapma Ekranı</a:t>
            </a:r>
            <a:endParaRPr lang="tr-TR" sz="36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480585" y="5058041"/>
            <a:ext cx="21382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b="1" dirty="0" smtClean="0"/>
              <a:t>Resim3.</a:t>
            </a:r>
            <a:r>
              <a:rPr lang="tr-TR" sz="1300" dirty="0" smtClean="0"/>
              <a:t> Kullanıcı Giriş Ekranı</a:t>
            </a:r>
            <a:endParaRPr lang="tr-TR" sz="1300" dirty="0"/>
          </a:p>
        </p:txBody>
      </p:sp>
      <p:pic>
        <p:nvPicPr>
          <p:cNvPr id="9" name="Resim 8"/>
          <p:cNvPicPr/>
          <p:nvPr/>
        </p:nvPicPr>
        <p:blipFill>
          <a:blip r:embed="rId2"/>
          <a:stretch>
            <a:fillRect/>
          </a:stretch>
        </p:blipFill>
        <p:spPr>
          <a:xfrm>
            <a:off x="213552" y="1412776"/>
            <a:ext cx="4672345" cy="35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076056" y="2204864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Lobi, oyunun ana menüsü rolündedir.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Bu bölümden oyuncular mevcut odalardan birini seçip</a:t>
            </a:r>
            <a:r>
              <a:rPr lang="tr-TR" dirty="0"/>
              <a:t> </a:t>
            </a:r>
            <a:r>
              <a:rPr lang="tr-TR" dirty="0" smtClean="0"/>
              <a:t>bağlanabilirler.</a:t>
            </a:r>
          </a:p>
          <a:p>
            <a:endParaRPr lang="tr-TR" dirty="0"/>
          </a:p>
          <a:p>
            <a:r>
              <a:rPr lang="tr-TR" dirty="0" smtClean="0"/>
              <a:t>Ayrıca oda oluşturma sahnesine geçiş de yine bu bölümdendir.</a:t>
            </a:r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293734" y="508030"/>
            <a:ext cx="2284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Lobi Ekranı</a:t>
            </a:r>
            <a:endParaRPr lang="tr-TR" sz="36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1851454" y="5088325"/>
            <a:ext cx="15141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b="1" dirty="0" smtClean="0"/>
              <a:t>Resim4.</a:t>
            </a:r>
            <a:r>
              <a:rPr lang="tr-TR" sz="1300" dirty="0" smtClean="0"/>
              <a:t> Lobi Ekranı</a:t>
            </a:r>
            <a:endParaRPr lang="tr-TR" sz="1300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3433" y="1626456"/>
            <a:ext cx="4790174" cy="34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220072" y="204293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ekrandan yeni bir oyun oluşturulabilir.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Oyun oluşturmak için oyuna bir isim ve bir şifre belirlemek  gerekmektedir.</a:t>
            </a:r>
          </a:p>
          <a:p>
            <a:endParaRPr lang="tr-TR" dirty="0"/>
          </a:p>
          <a:p>
            <a:r>
              <a:rPr lang="tr-TR" dirty="0" smtClean="0"/>
              <a:t>Oyun oluşturulduğu anda doğrudan oyuna bağlanılır.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293734" y="508030"/>
            <a:ext cx="463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Oyun Oluşturma Ekranı</a:t>
            </a:r>
            <a:endParaRPr lang="tr-TR" sz="36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1469609" y="5225814"/>
            <a:ext cx="22624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b="1" dirty="0" smtClean="0"/>
              <a:t>Resim5.</a:t>
            </a:r>
            <a:r>
              <a:rPr lang="tr-TR" sz="1300" dirty="0" smtClean="0"/>
              <a:t> Oda Oluşturma Ekranı</a:t>
            </a:r>
            <a:endParaRPr lang="tr-TR" sz="1300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2793" y="1628800"/>
            <a:ext cx="4780452" cy="34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361709" y="1653491"/>
            <a:ext cx="3640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ekran iki oyuncu arasında oyunun oynandığı ekrandır. </a:t>
            </a:r>
            <a:r>
              <a:rPr lang="tr-TR" dirty="0" smtClean="0"/>
              <a:t>Her oyuncu taşlarına tıklayarak dilediği gibi hareket ettirebilir.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Oyuncuların isimleri, taş sayıları, oynama sırası gibi bilgiler ekranda yer almaktadır.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Oyundan pes etme ya da oyundan kopmadan lobiye dönme sağlanabilir.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293734" y="508030"/>
            <a:ext cx="2505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Oyun Ekranı</a:t>
            </a:r>
            <a:endParaRPr lang="tr-TR" sz="36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1847665" y="5228464"/>
            <a:ext cx="1591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b="1" dirty="0" smtClean="0"/>
              <a:t>Resim6.</a:t>
            </a:r>
            <a:r>
              <a:rPr lang="tr-TR" sz="1300" dirty="0" smtClean="0"/>
              <a:t> Oyun Ekranı</a:t>
            </a:r>
            <a:endParaRPr lang="tr-TR" sz="1300" dirty="0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49568" y="1361121"/>
            <a:ext cx="5187272" cy="37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93734" y="508030"/>
            <a:ext cx="396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Oyun İçi Görüntüler</a:t>
            </a:r>
            <a:endParaRPr lang="tr-TR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8" y="1154361"/>
            <a:ext cx="74961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4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293734" y="508030"/>
            <a:ext cx="396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/>
              <a:t>Oyun İçi Görüntüler</a:t>
            </a:r>
            <a:endParaRPr lang="tr-TR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937"/>
            <a:ext cx="75247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285</Words>
  <Application>Microsoft Office PowerPoint</Application>
  <PresentationFormat>Ekran Gösterisi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Enes Apaydın</dc:creator>
  <cp:lastModifiedBy>Furkan Enes Apaydın</cp:lastModifiedBy>
  <cp:revision>17</cp:revision>
  <dcterms:created xsi:type="dcterms:W3CDTF">2017-01-03T15:59:08Z</dcterms:created>
  <dcterms:modified xsi:type="dcterms:W3CDTF">2017-01-03T17:38:24Z</dcterms:modified>
</cp:coreProperties>
</file>