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8" r:id="rId15"/>
    <p:sldId id="369" r:id="rId16"/>
    <p:sldId id="346" r:id="rId17"/>
    <p:sldId id="347" r:id="rId18"/>
    <p:sldId id="348" r:id="rId19"/>
    <p:sldId id="349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9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103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6655</TotalTime>
  <Words>1953</Words>
  <Application>Microsoft Office PowerPoint</Application>
  <PresentationFormat>와이드스크린</PresentationFormat>
  <Paragraphs>512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244</cp:revision>
  <dcterms:created xsi:type="dcterms:W3CDTF">2019-05-07T05:36:17Z</dcterms:created>
  <dcterms:modified xsi:type="dcterms:W3CDTF">2025-04-15T00:54:45Z</dcterms:modified>
</cp:coreProperties>
</file>