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230" y="6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4/13/2025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53580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13343"/>
              </p:ext>
            </p:extLst>
          </p:nvPr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721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263EA2-3AAA-41B9-A829-7891DA042EF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01898"/>
              </p:ext>
            </p:extLst>
          </p:nvPr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770467" y="3516610"/>
            <a:ext cx="6578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94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94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050294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Text Box 4">
            <a:extLst>
              <a:ext uri="{FF2B5EF4-FFF2-40B4-BE49-F238E27FC236}">
                <a16:creationId xmlns:a16="http://schemas.microsoft.com/office/drawing/2014/main" id="{7806D0D0-2CED-45FF-9742-4F5339F6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17675"/>
            <a:ext cx="6781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 newLiNode = document.createElement("li");</a:t>
            </a: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46AB5FAC-0898-42E0-89B0-3060D00D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2022475"/>
            <a:ext cx="739140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newTextNode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document.createTextNode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("</a:t>
            </a:r>
            <a:r>
              <a:rPr lang="ko-KR" altLang="en-US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우유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");</a:t>
            </a:r>
          </a:p>
        </p:txBody>
      </p:sp>
      <p:sp>
        <p:nvSpPr>
          <p:cNvPr id="56" name="Text Box 9">
            <a:extLst>
              <a:ext uri="{FF2B5EF4-FFF2-40B4-BE49-F238E27FC236}">
                <a16:creationId xmlns:a16="http://schemas.microsoft.com/office/drawing/2014/main" id="{4137237F-A53A-469F-8608-08349E2F0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1563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newLiNode.appendChild(newTextNode);</a:t>
            </a:r>
          </a:p>
        </p:txBody>
      </p:sp>
      <p:sp>
        <p:nvSpPr>
          <p:cNvPr id="57" name="Text Box 9">
            <a:extLst>
              <a:ext uri="{FF2B5EF4-FFF2-40B4-BE49-F238E27FC236}">
                <a16:creationId xmlns:a16="http://schemas.microsoft.com/office/drawing/2014/main" id="{0B865C12-44E8-417A-98FF-A5A69D61D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36838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purchases.appendChild(newLiNode);</a:t>
            </a:r>
          </a:p>
        </p:txBody>
      </p: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54" grpId="0" animBg="1"/>
      <p:bldP spid="55" grpId="0" animBg="1"/>
      <p:bldP spid="56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017E5F1-8C70-47B3-B21B-AFA1BE3D6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68513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purchases = 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purchases.insertBefore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newLiNode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, 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8534400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8F3E018-06DF-44FF-A995-C3794657BF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9138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purchases.removeChild(purchases.firstChild);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6053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4376738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28749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411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7088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54117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54117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7927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4117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54117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28527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8749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6249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54117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071FFB2-BC12-44E9-9DF0-4EE9F2A0CD2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복사하고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1814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1054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5943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1054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1054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105400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4864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1054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1054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6781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1054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12975"/>
            <a:ext cx="7823201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cloneLi = purchases.firstChild.cloneNode(true);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purchases.appendChild(cloneLi);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B732CBB-EA35-468B-A8B8-7CED466920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515404"/>
              </p:ext>
            </p:extLst>
          </p:nvPr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4171"/>
              </p:ext>
            </p:extLst>
          </p:nvPr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24032"/>
              </p:ext>
            </p:extLst>
          </p:nvPr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6558</TotalTime>
  <Words>1554</Words>
  <Application>Microsoft Office PowerPoint</Application>
  <PresentationFormat>와이드스크린</PresentationFormat>
  <Paragraphs>448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236</cp:revision>
  <dcterms:created xsi:type="dcterms:W3CDTF">2019-05-07T05:36:17Z</dcterms:created>
  <dcterms:modified xsi:type="dcterms:W3CDTF">2025-04-13T14:42:22Z</dcterms:modified>
</cp:coreProperties>
</file>