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4452986"/>
            <a:ext cx="8460420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''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18E1F6-E964-488A-BB7A-214DD6CDC2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CE93A-11DB-48DB-A483-72555AA441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73FD27-9465-4BD6-8EAF-FBBBB01254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7FE09-326E-4D69-9394-2D9F1FD8B66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전달되어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호출되는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자체적으로 구현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메모리 사용량 증가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기능의 혼재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test)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성능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테스트가 어려워짐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2719</Words>
  <Application>Microsoft Office PowerPoint</Application>
  <PresentationFormat>와이드스크린</PresentationFormat>
  <Paragraphs>471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317</cp:revision>
  <dcterms:created xsi:type="dcterms:W3CDTF">2019-05-07T05:36:17Z</dcterms:created>
  <dcterms:modified xsi:type="dcterms:W3CDTF">2025-04-21T13:45:26Z</dcterms:modified>
</cp:coreProperties>
</file>