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94"/>
  </p:normalViewPr>
  <p:slideViewPr>
    <p:cSldViewPr snapToGrid="0" snapToObjects="1">
      <p:cViewPr varScale="1">
        <p:scale>
          <a:sx n="91" d="100"/>
          <a:sy n="91" d="100"/>
        </p:scale>
        <p:origin x="230" y="6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4/13/2025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2025-04-13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853580"/>
              </p:ext>
            </p:extLst>
          </p:nvPr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13343"/>
              </p:ext>
            </p:extLst>
          </p:nvPr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30721"/>
              </p:ext>
            </p:extLst>
          </p:nvPr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35171"/>
              </p:ext>
            </p:extLst>
          </p:nvPr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1263EA2-3AAA-41B9-A829-7891DA042EF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4101898"/>
              </p:ext>
            </p:extLst>
          </p:nvPr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770467" y="3516610"/>
            <a:ext cx="65786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96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94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050294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4" name="Text Box 4">
            <a:extLst>
              <a:ext uri="{FF2B5EF4-FFF2-40B4-BE49-F238E27FC236}">
                <a16:creationId xmlns:a16="http://schemas.microsoft.com/office/drawing/2014/main" id="{7806D0D0-2CED-45FF-9742-4F5339F69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717675"/>
            <a:ext cx="6781800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newLiNode = document.createElement("li");</a:t>
            </a:r>
          </a:p>
        </p:txBody>
      </p:sp>
      <p:sp>
        <p:nvSpPr>
          <p:cNvPr id="55" name="Text Box 8">
            <a:extLst>
              <a:ext uri="{FF2B5EF4-FFF2-40B4-BE49-F238E27FC236}">
                <a16:creationId xmlns:a16="http://schemas.microsoft.com/office/drawing/2014/main" id="{46AB5FAC-0898-42E0-89B0-3060D00D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2022475"/>
            <a:ext cx="7391401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newTextNode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  <a:ea typeface="Noto Sans CJK KR Regular" panose="020B0500000000000000" pitchFamily="34" charset="-127"/>
              </a:rPr>
              <a:t>document.createTextNode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("</a:t>
            </a:r>
            <a:r>
              <a:rPr lang="ko-KR" altLang="en-US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우유</a:t>
            </a:r>
            <a:r>
              <a:rPr lang="en-US" altLang="ko-KR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");</a:t>
            </a:r>
          </a:p>
        </p:txBody>
      </p:sp>
      <p:sp>
        <p:nvSpPr>
          <p:cNvPr id="56" name="Text Box 9">
            <a:extLst>
              <a:ext uri="{FF2B5EF4-FFF2-40B4-BE49-F238E27FC236}">
                <a16:creationId xmlns:a16="http://schemas.microsoft.com/office/drawing/2014/main" id="{4137237F-A53A-469F-8608-08349E2F0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341563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newLiNode.appendChild(newTextNode);</a:t>
            </a:r>
          </a:p>
        </p:txBody>
      </p:sp>
      <p:sp>
        <p:nvSpPr>
          <p:cNvPr id="57" name="Text Box 9">
            <a:extLst>
              <a:ext uri="{FF2B5EF4-FFF2-40B4-BE49-F238E27FC236}">
                <a16:creationId xmlns:a16="http://schemas.microsoft.com/office/drawing/2014/main" id="{0B865C12-44E8-417A-98FF-A5A69D61D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636838"/>
            <a:ext cx="5791200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Noto Sans CJK KR Regular" panose="020B0500000000000000" pitchFamily="34" charset="-127"/>
              </a:rPr>
              <a:t>purchases.appendChild(newLiNode);</a:t>
            </a:r>
          </a:p>
        </p:txBody>
      </p: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54" grpId="0" animBg="1"/>
      <p:bldP spid="55" grpId="0" animBg="1"/>
      <p:bldP spid="56" grpId="0" animBg="1"/>
      <p:bldP spid="5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017E5F1-8C70-47B3-B21B-AFA1BE3D6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68513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purchases = 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document.getElementById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purchases.insertBefore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맑은 고딕" pitchFamily="50" charset="-127"/>
              </a:rPr>
              <a:t>newLiNode</a:t>
            </a:r>
            <a:r>
              <a:rPr lang="en-US" altLang="ko-KR" dirty="0">
                <a:latin typeface="Consolas" panose="020B0609020204030204" pitchFamily="49" charset="0"/>
                <a:ea typeface="맑은 고딕" pitchFamily="50" charset="-127"/>
              </a:rPr>
              <a:t>, 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8534400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F3E018-06DF-44FF-A995-C3794657BFE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89138"/>
            <a:ext cx="8093075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purchases.removeChild(purchases.firstChild);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6053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4376738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527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46053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46053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7671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1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54117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70881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5411788" y="43767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5411788" y="43767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792788" y="39576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00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4623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5411788" y="33861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5411788" y="3843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8388" y="2852738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113" y="28749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460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51387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6249988" y="49863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5411788" y="43767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88" y="3995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071FFB2-BC12-44E9-9DF0-4EE9F2A0CD2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복사하고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0814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541814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1054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5943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1054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1054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105400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4864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1054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1054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7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6781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1054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620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12975"/>
            <a:ext cx="7823201" cy="92333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purchases = document.getElementById("purchases");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 cloneLi = purchases.firstChild.cloneNode(true);</a:t>
            </a:r>
          </a:p>
          <a:p>
            <a:pPr marL="800100" lvl="1" indent="-342900">
              <a:buFont typeface="굴림" pitchFamily="50" charset="-127"/>
              <a:buChar char="☞"/>
            </a:pPr>
            <a:r>
              <a:rPr lang="en-US" altLang="ko-KR">
                <a:latin typeface="Consolas" panose="020B0609020204030204" pitchFamily="49" charset="0"/>
                <a:ea typeface="맑은 고딕" pitchFamily="50" charset="-127"/>
              </a:rPr>
              <a:t>purchases.appendChild(cloneLi);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B732CBB-EA35-468B-A8B8-7CED466920E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758088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723210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9515404"/>
              </p:ext>
            </p:extLst>
          </p:nvPr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64171"/>
              </p:ext>
            </p:extLst>
          </p:nvPr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024032"/>
              </p:ext>
            </p:extLst>
          </p:nvPr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6558</TotalTime>
  <Words>1554</Words>
  <Application>Microsoft Office PowerPoint</Application>
  <PresentationFormat>와이드스크린</PresentationFormat>
  <Paragraphs>448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굴림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240</cp:revision>
  <dcterms:created xsi:type="dcterms:W3CDTF">2019-05-07T05:36:17Z</dcterms:created>
  <dcterms:modified xsi:type="dcterms:W3CDTF">2025-04-13T14:49:39Z</dcterms:modified>
</cp:coreProperties>
</file>