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83" r:id="rId2"/>
    <p:sldId id="285" r:id="rId3"/>
    <p:sldId id="318" r:id="rId4"/>
    <p:sldId id="319" r:id="rId5"/>
    <p:sldId id="320" r:id="rId6"/>
    <p:sldId id="292" r:id="rId7"/>
    <p:sldId id="321" r:id="rId8"/>
    <p:sldId id="323" r:id="rId9"/>
    <p:sldId id="324" r:id="rId10"/>
    <p:sldId id="341" r:id="rId11"/>
    <p:sldId id="326" r:id="rId12"/>
    <p:sldId id="325" r:id="rId13"/>
    <p:sldId id="286" r:id="rId14"/>
    <p:sldId id="293" r:id="rId15"/>
    <p:sldId id="294" r:id="rId16"/>
    <p:sldId id="295" r:id="rId17"/>
    <p:sldId id="296" r:id="rId18"/>
    <p:sldId id="327" r:id="rId19"/>
    <p:sldId id="379" r:id="rId20"/>
    <p:sldId id="328" r:id="rId21"/>
    <p:sldId id="358" r:id="rId22"/>
    <p:sldId id="329" r:id="rId23"/>
    <p:sldId id="330" r:id="rId24"/>
    <p:sldId id="331" r:id="rId25"/>
    <p:sldId id="346" r:id="rId26"/>
    <p:sldId id="347" r:id="rId27"/>
    <p:sldId id="332" r:id="rId28"/>
    <p:sldId id="333" r:id="rId29"/>
    <p:sldId id="334" r:id="rId30"/>
    <p:sldId id="335" r:id="rId31"/>
    <p:sldId id="336" r:id="rId32"/>
    <p:sldId id="337" r:id="rId33"/>
    <p:sldId id="349" r:id="rId34"/>
    <p:sldId id="297" r:id="rId35"/>
    <p:sldId id="298" r:id="rId36"/>
    <p:sldId id="316" r:id="rId37"/>
    <p:sldId id="299" r:id="rId38"/>
    <p:sldId id="300" r:id="rId39"/>
    <p:sldId id="301" r:id="rId40"/>
    <p:sldId id="302" r:id="rId41"/>
    <p:sldId id="303" r:id="rId42"/>
    <p:sldId id="377" r:id="rId43"/>
    <p:sldId id="339" r:id="rId44"/>
    <p:sldId id="304" r:id="rId45"/>
    <p:sldId id="305" r:id="rId46"/>
    <p:sldId id="306" r:id="rId47"/>
    <p:sldId id="308" r:id="rId48"/>
    <p:sldId id="309" r:id="rId49"/>
    <p:sldId id="317" r:id="rId50"/>
    <p:sldId id="310" r:id="rId51"/>
    <p:sldId id="311" r:id="rId52"/>
    <p:sldId id="312" r:id="rId53"/>
    <p:sldId id="31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E9EBF5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/>
    <p:restoredTop sz="74128" autoAdjust="0"/>
  </p:normalViewPr>
  <p:slideViewPr>
    <p:cSldViewPr snapToGrid="0" snapToObjects="1">
      <p:cViewPr varScale="1">
        <p:scale>
          <a:sx n="88" d="100"/>
          <a:sy n="88" d="100"/>
        </p:scale>
        <p:origin x="1536" y="90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ongkilyong" userId="42a1e730-e7ec-4950-9a60-48236c77d83b" providerId="ADAL" clId="{8DA2DABB-D701-4AE9-8579-5A3879B03B26}"/>
    <pc:docChg chg="undo custSel modSld">
      <pc:chgData name="jeongkilyong" userId="42a1e730-e7ec-4950-9a60-48236c77d83b" providerId="ADAL" clId="{8DA2DABB-D701-4AE9-8579-5A3879B03B26}" dt="2024-02-25T22:43:10.569" v="10" actId="14100"/>
      <pc:docMkLst>
        <pc:docMk/>
      </pc:docMkLst>
      <pc:sldChg chg="modSp mod">
        <pc:chgData name="jeongkilyong" userId="42a1e730-e7ec-4950-9a60-48236c77d83b" providerId="ADAL" clId="{8DA2DABB-D701-4AE9-8579-5A3879B03B26}" dt="2024-02-25T22:42:19.641" v="6" actId="20577"/>
        <pc:sldMkLst>
          <pc:docMk/>
          <pc:sldMk cId="3485235614" sldId="292"/>
        </pc:sldMkLst>
        <pc:spChg chg="mod">
          <ac:chgData name="jeongkilyong" userId="42a1e730-e7ec-4950-9a60-48236c77d83b" providerId="ADAL" clId="{8DA2DABB-D701-4AE9-8579-5A3879B03B26}" dt="2024-02-25T22:42:19.641" v="6" actId="20577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8DA2DABB-D701-4AE9-8579-5A3879B03B26}" dt="2024-02-25T22:42:43.113" v="8" actId="20577"/>
        <pc:sldMkLst>
          <pc:docMk/>
          <pc:sldMk cId="2773633433" sldId="293"/>
        </pc:sldMkLst>
        <pc:spChg chg="mod">
          <ac:chgData name="jeongkilyong" userId="42a1e730-e7ec-4950-9a60-48236c77d83b" providerId="ADAL" clId="{8DA2DABB-D701-4AE9-8579-5A3879B03B26}" dt="2024-02-25T22:42:43.113" v="8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8DA2DABB-D701-4AE9-8579-5A3879B03B26}" dt="2024-02-25T22:43:10.569" v="10" actId="14100"/>
        <pc:sldMkLst>
          <pc:docMk/>
          <pc:sldMk cId="4177267907" sldId="298"/>
        </pc:sldMkLst>
        <pc:spChg chg="mod">
          <ac:chgData name="jeongkilyong" userId="42a1e730-e7ec-4950-9a60-48236c77d83b" providerId="ADAL" clId="{8DA2DABB-D701-4AE9-8579-5A3879B03B26}" dt="2024-02-25T22:43:06.906" v="9" actId="14100"/>
          <ac:spMkLst>
            <pc:docMk/>
            <pc:sldMk cId="4177267907" sldId="298"/>
            <ac:spMk id="5" creationId="{D4F16174-A0DD-4CD8-9811-A1B2A781A450}"/>
          </ac:spMkLst>
        </pc:spChg>
        <pc:spChg chg="mod">
          <ac:chgData name="jeongkilyong" userId="42a1e730-e7ec-4950-9a60-48236c77d83b" providerId="ADAL" clId="{8DA2DABB-D701-4AE9-8579-5A3879B03B26}" dt="2024-02-25T22:43:10.569" v="10" actId="14100"/>
          <ac:spMkLst>
            <pc:docMk/>
            <pc:sldMk cId="4177267907" sldId="298"/>
            <ac:spMk id="6" creationId="{D7A4E6A6-BF1C-4DE1-BCFB-692B4276AB25}"/>
          </ac:spMkLst>
        </pc:spChg>
      </pc:sldChg>
    </pc:docChg>
  </pc:docChgLst>
  <pc:docChgLst>
    <pc:chgData name="jeongkilyong" userId="42a1e730-e7ec-4950-9a60-48236c77d83b" providerId="ADAL" clId="{0BEE5A2E-8E7B-463D-9DC7-466A5FDCE6A1}"/>
    <pc:docChg chg="undo custSel modSld">
      <pc:chgData name="jeongkilyong" userId="42a1e730-e7ec-4950-9a60-48236c77d83b" providerId="ADAL" clId="{0BEE5A2E-8E7B-463D-9DC7-466A5FDCE6A1}" dt="2024-02-29T03:59:01.615" v="134" actId="20577"/>
      <pc:docMkLst>
        <pc:docMk/>
      </pc:docMkLst>
      <pc:sldChg chg="modSp mod">
        <pc:chgData name="jeongkilyong" userId="42a1e730-e7ec-4950-9a60-48236c77d83b" providerId="ADAL" clId="{0BEE5A2E-8E7B-463D-9DC7-466A5FDCE6A1}" dt="2024-02-29T03:44:53.019" v="112" actId="6549"/>
        <pc:sldMkLst>
          <pc:docMk/>
          <pc:sldMk cId="3485235614" sldId="292"/>
        </pc:sldMkLst>
        <pc:spChg chg="mod">
          <ac:chgData name="jeongkilyong" userId="42a1e730-e7ec-4950-9a60-48236c77d83b" providerId="ADAL" clId="{0BEE5A2E-8E7B-463D-9DC7-466A5FDCE6A1}" dt="2024-02-29T03:44:53.019" v="112" actId="6549"/>
          <ac:spMkLst>
            <pc:docMk/>
            <pc:sldMk cId="3485235614" sldId="292"/>
            <ac:spMk id="5" creationId="{FB35D915-9598-4DE5-A561-CC6FE4D2171D}"/>
          </ac:spMkLst>
        </pc:spChg>
      </pc:sldChg>
      <pc:sldChg chg="modSp mod">
        <pc:chgData name="jeongkilyong" userId="42a1e730-e7ec-4950-9a60-48236c77d83b" providerId="ADAL" clId="{0BEE5A2E-8E7B-463D-9DC7-466A5FDCE6A1}" dt="2024-02-27T12:52:08.396" v="42" actId="20577"/>
        <pc:sldMkLst>
          <pc:docMk/>
          <pc:sldMk cId="2773633433" sldId="293"/>
        </pc:sldMkLst>
        <pc:spChg chg="mod">
          <ac:chgData name="jeongkilyong" userId="42a1e730-e7ec-4950-9a60-48236c77d83b" providerId="ADAL" clId="{0BEE5A2E-8E7B-463D-9DC7-466A5FDCE6A1}" dt="2024-02-27T12:52:08.396" v="42" actId="20577"/>
          <ac:spMkLst>
            <pc:docMk/>
            <pc:sldMk cId="2773633433" sldId="293"/>
            <ac:spMk id="4" creationId="{8BA83490-67D1-48A7-9E3E-EF473E8F231B}"/>
          </ac:spMkLst>
        </pc:spChg>
      </pc:sldChg>
      <pc:sldChg chg="modSp mod">
        <pc:chgData name="jeongkilyong" userId="42a1e730-e7ec-4950-9a60-48236c77d83b" providerId="ADAL" clId="{0BEE5A2E-8E7B-463D-9DC7-466A5FDCE6A1}" dt="2024-02-29T03:59:01.615" v="134" actId="20577"/>
        <pc:sldMkLst>
          <pc:docMk/>
          <pc:sldMk cId="1942727681" sldId="296"/>
        </pc:sldMkLst>
        <pc:spChg chg="mod">
          <ac:chgData name="jeongkilyong" userId="42a1e730-e7ec-4950-9a60-48236c77d83b" providerId="ADAL" clId="{0BEE5A2E-8E7B-463D-9DC7-466A5FDCE6A1}" dt="2024-02-29T03:59:01.615" v="134" actId="20577"/>
          <ac:spMkLst>
            <pc:docMk/>
            <pc:sldMk cId="1942727681" sldId="296"/>
            <ac:spMk id="4" creationId="{36A61F52-C7C9-44DD-A99A-6374000ED600}"/>
          </ac:spMkLst>
        </pc:spChg>
      </pc:sldChg>
      <pc:sldChg chg="modSp mod">
        <pc:chgData name="jeongkilyong" userId="42a1e730-e7ec-4950-9a60-48236c77d83b" providerId="ADAL" clId="{0BEE5A2E-8E7B-463D-9DC7-466A5FDCE6A1}" dt="2024-02-25T22:44:21.248" v="2" actId="14100"/>
        <pc:sldMkLst>
          <pc:docMk/>
          <pc:sldMk cId="4177267907" sldId="298"/>
        </pc:sldMkLst>
        <pc:spChg chg="mod">
          <ac:chgData name="jeongkilyong" userId="42a1e730-e7ec-4950-9a60-48236c77d83b" providerId="ADAL" clId="{0BEE5A2E-8E7B-463D-9DC7-466A5FDCE6A1}" dt="2024-02-25T22:44:21.248" v="2" actId="14100"/>
          <ac:spMkLst>
            <pc:docMk/>
            <pc:sldMk cId="4177267907" sldId="298"/>
            <ac:spMk id="4" creationId="{6232393F-E770-4191-8E24-16D784BD4E73}"/>
          </ac:spMkLst>
        </pc:spChg>
      </pc:sldChg>
      <pc:sldChg chg="modSp mod">
        <pc:chgData name="jeongkilyong" userId="42a1e730-e7ec-4950-9a60-48236c77d83b" providerId="ADAL" clId="{0BEE5A2E-8E7B-463D-9DC7-466A5FDCE6A1}" dt="2024-02-25T22:46:24.152" v="7" actId="1076"/>
        <pc:sldMkLst>
          <pc:docMk/>
          <pc:sldMk cId="2447935166" sldId="307"/>
        </pc:sldMkLst>
        <pc:spChg chg="mod">
          <ac:chgData name="jeongkilyong" userId="42a1e730-e7ec-4950-9a60-48236c77d83b" providerId="ADAL" clId="{0BEE5A2E-8E7B-463D-9DC7-466A5FDCE6A1}" dt="2024-02-25T22:46:24.152" v="7" actId="1076"/>
          <ac:spMkLst>
            <pc:docMk/>
            <pc:sldMk cId="2447935166" sldId="307"/>
            <ac:spMk id="5" creationId="{BF33669B-9290-4296-AB98-DA067D3AD733}"/>
          </ac:spMkLst>
        </pc:spChg>
      </pc:sldChg>
      <pc:sldChg chg="modSp mod">
        <pc:chgData name="jeongkilyong" userId="42a1e730-e7ec-4950-9a60-48236c77d83b" providerId="ADAL" clId="{0BEE5A2E-8E7B-463D-9DC7-466A5FDCE6A1}" dt="2024-02-27T14:16:05.161" v="58"/>
        <pc:sldMkLst>
          <pc:docMk/>
          <pc:sldMk cId="1580071959" sldId="309"/>
        </pc:sldMkLst>
        <pc:spChg chg="mod">
          <ac:chgData name="jeongkilyong" userId="42a1e730-e7ec-4950-9a60-48236c77d83b" providerId="ADAL" clId="{0BEE5A2E-8E7B-463D-9DC7-466A5FDCE6A1}" dt="2024-02-25T22:45:26.781" v="3" actId="14100"/>
          <ac:spMkLst>
            <pc:docMk/>
            <pc:sldMk cId="1580071959" sldId="309"/>
            <ac:spMk id="7" creationId="{B2B7D76C-76AF-4D79-8222-577DE51A01CD}"/>
          </ac:spMkLst>
        </pc:spChg>
        <pc:spChg chg="mod">
          <ac:chgData name="jeongkilyong" userId="42a1e730-e7ec-4950-9a60-48236c77d83b" providerId="ADAL" clId="{0BEE5A2E-8E7B-463D-9DC7-466A5FDCE6A1}" dt="2024-02-27T14:16:05.161" v="58"/>
          <ac:spMkLst>
            <pc:docMk/>
            <pc:sldMk cId="1580071959" sldId="309"/>
            <ac:spMk id="8" creationId="{F9BCDE1D-AC04-424D-B700-2CC60E46E5BC}"/>
          </ac:spMkLst>
        </pc:spChg>
      </pc:sldChg>
      <pc:sldChg chg="modSp mod">
        <pc:chgData name="jeongkilyong" userId="42a1e730-e7ec-4950-9a60-48236c77d83b" providerId="ADAL" clId="{0BEE5A2E-8E7B-463D-9DC7-466A5FDCE6A1}" dt="2024-02-27T14:16:15.050" v="62"/>
        <pc:sldMkLst>
          <pc:docMk/>
          <pc:sldMk cId="2719719894" sldId="310"/>
        </pc:sldMkLst>
        <pc:spChg chg="mod">
          <ac:chgData name="jeongkilyong" userId="42a1e730-e7ec-4950-9a60-48236c77d83b" providerId="ADAL" clId="{0BEE5A2E-8E7B-463D-9DC7-466A5FDCE6A1}" dt="2024-02-27T14:16:13.064" v="60"/>
          <ac:spMkLst>
            <pc:docMk/>
            <pc:sldMk cId="2719719894" sldId="310"/>
            <ac:spMk id="5" creationId="{49F2BB90-CAF2-4AD6-ADB1-BCB916C80D87}"/>
          </ac:spMkLst>
        </pc:spChg>
        <pc:spChg chg="mod">
          <ac:chgData name="jeongkilyong" userId="42a1e730-e7ec-4950-9a60-48236c77d83b" providerId="ADAL" clId="{0BEE5A2E-8E7B-463D-9DC7-466A5FDCE6A1}" dt="2024-02-27T14:16:15.050" v="62"/>
          <ac:spMkLst>
            <pc:docMk/>
            <pc:sldMk cId="2719719894" sldId="310"/>
            <ac:spMk id="6" creationId="{16ABCCF1-5CE5-4744-89F2-2502FAFA6AF6}"/>
          </ac:spMkLst>
        </pc:spChg>
      </pc:sldChg>
      <pc:sldChg chg="modSp mod">
        <pc:chgData name="jeongkilyong" userId="42a1e730-e7ec-4950-9a60-48236c77d83b" providerId="ADAL" clId="{0BEE5A2E-8E7B-463D-9DC7-466A5FDCE6A1}" dt="2024-02-27T14:16:40.209" v="67"/>
        <pc:sldMkLst>
          <pc:docMk/>
          <pc:sldMk cId="1859253" sldId="313"/>
        </pc:sldMkLst>
        <pc:spChg chg="mod">
          <ac:chgData name="jeongkilyong" userId="42a1e730-e7ec-4950-9a60-48236c77d83b" providerId="ADAL" clId="{0BEE5A2E-8E7B-463D-9DC7-466A5FDCE6A1}" dt="2024-02-27T14:16:33.106" v="64"/>
          <ac:spMkLst>
            <pc:docMk/>
            <pc:sldMk cId="1859253" sldId="313"/>
            <ac:spMk id="5" creationId="{2E7E4064-CE53-4D16-BB40-E275BDA9D1FE}"/>
          </ac:spMkLst>
        </pc:spChg>
        <pc:spChg chg="mod">
          <ac:chgData name="jeongkilyong" userId="42a1e730-e7ec-4950-9a60-48236c77d83b" providerId="ADAL" clId="{0BEE5A2E-8E7B-463D-9DC7-466A5FDCE6A1}" dt="2024-02-27T14:16:37.729" v="66"/>
          <ac:spMkLst>
            <pc:docMk/>
            <pc:sldMk cId="1859253" sldId="313"/>
            <ac:spMk id="6" creationId="{C45A26CD-8570-436E-BFE4-BADF87770CFE}"/>
          </ac:spMkLst>
        </pc:spChg>
        <pc:spChg chg="mod">
          <ac:chgData name="jeongkilyong" userId="42a1e730-e7ec-4950-9a60-48236c77d83b" providerId="ADAL" clId="{0BEE5A2E-8E7B-463D-9DC7-466A5FDCE6A1}" dt="2024-02-27T14:16:40.209" v="67"/>
          <ac:spMkLst>
            <pc:docMk/>
            <pc:sldMk cId="1859253" sldId="313"/>
            <ac:spMk id="7" creationId="{E9FC601D-B047-4EC7-A9F4-892DA9C8E6E3}"/>
          </ac:spMkLst>
        </pc:spChg>
      </pc:sldChg>
    </pc:docChg>
  </pc:docChgLst>
  <pc:docChgLst>
    <pc:chgData name="jeongkilyong" userId="42a1e730-e7ec-4950-9a60-48236c77d83b" providerId="ADAL" clId="{68836CF2-79A1-495E-9E4B-E0587825BCCC}"/>
    <pc:docChg chg="undo custSel addSld delSld modSld modSection">
      <pc:chgData name="jeongkilyong" userId="42a1e730-e7ec-4950-9a60-48236c77d83b" providerId="ADAL" clId="{68836CF2-79A1-495E-9E4B-E0587825BCCC}" dt="2023-10-21T04:19:43.449" v="518" actId="20577"/>
      <pc:docMkLst>
        <pc:docMk/>
      </pc:docMkLst>
      <pc:sldChg chg="add del">
        <pc:chgData name="jeongkilyong" userId="42a1e730-e7ec-4950-9a60-48236c77d83b" providerId="ADAL" clId="{68836CF2-79A1-495E-9E4B-E0587825BCCC}" dt="2023-10-21T02:07:20.150" v="89" actId="47"/>
        <pc:sldMkLst>
          <pc:docMk/>
          <pc:sldMk cId="3084365525" sldId="280"/>
        </pc:sldMkLst>
      </pc:sldChg>
      <pc:sldChg chg="addSp delSp modSp mod">
        <pc:chgData name="jeongkilyong" userId="42a1e730-e7ec-4950-9a60-48236c77d83b" providerId="ADAL" clId="{68836CF2-79A1-495E-9E4B-E0587825BCCC}" dt="2023-10-21T04:19:38.694" v="498" actId="20577"/>
        <pc:sldMkLst>
          <pc:docMk/>
          <pc:sldMk cId="4235148381" sldId="283"/>
        </pc:sldMkLst>
        <pc:spChg chg="mod">
          <ac:chgData name="jeongkilyong" userId="42a1e730-e7ec-4950-9a60-48236c77d83b" providerId="ADAL" clId="{68836CF2-79A1-495E-9E4B-E0587825BCCC}" dt="2023-10-21T02:05:11.217" v="52" actId="20577"/>
          <ac:spMkLst>
            <pc:docMk/>
            <pc:sldMk cId="4235148381" sldId="283"/>
            <ac:spMk id="3" creationId="{9B4ADA28-30F2-9041-ABD9-123916927139}"/>
          </ac:spMkLst>
        </pc:spChg>
        <pc:spChg chg="add del mod">
          <ac:chgData name="jeongkilyong" userId="42a1e730-e7ec-4950-9a60-48236c77d83b" providerId="ADAL" clId="{68836CF2-79A1-495E-9E4B-E0587825BCCC}" dt="2023-10-21T02:10:50.837" v="135"/>
          <ac:spMkLst>
            <pc:docMk/>
            <pc:sldMk cId="4235148381" sldId="283"/>
            <ac:spMk id="10" creationId="{97500FA7-C98F-443F-9E58-1D78051819EF}"/>
          </ac:spMkLst>
        </pc:spChg>
        <pc:spChg chg="mod">
          <ac:chgData name="jeongkilyong" userId="42a1e730-e7ec-4950-9a60-48236c77d83b" providerId="ADAL" clId="{68836CF2-79A1-495E-9E4B-E0587825BCCC}" dt="2023-10-21T02:04:48.250" v="1" actId="20577"/>
          <ac:spMkLst>
            <pc:docMk/>
            <pc:sldMk cId="4235148381" sldId="283"/>
            <ac:spMk id="22" creationId="{BD397849-435B-BC4F-B100-C72850C36522}"/>
          </ac:spMkLst>
        </pc:spChg>
        <pc:spChg chg="mod">
          <ac:chgData name="jeongkilyong" userId="42a1e730-e7ec-4950-9a60-48236c77d83b" providerId="ADAL" clId="{68836CF2-79A1-495E-9E4B-E0587825BCCC}" dt="2023-10-21T04:19:38.694" v="498" actId="20577"/>
          <ac:spMkLst>
            <pc:docMk/>
            <pc:sldMk cId="4235148381" sldId="283"/>
            <ac:spMk id="26" creationId="{9E4FB064-8ECA-9144-943F-EC7F301DF48C}"/>
          </ac:spMkLst>
        </pc:spChg>
      </pc:sldChg>
      <pc:sldChg chg="modSp del mod">
        <pc:chgData name="jeongkilyong" userId="42a1e730-e7ec-4950-9a60-48236c77d83b" providerId="ADAL" clId="{68836CF2-79A1-495E-9E4B-E0587825BCCC}" dt="2023-10-21T02:07:42.124" v="90" actId="47"/>
        <pc:sldMkLst>
          <pc:docMk/>
          <pc:sldMk cId="2460650979" sldId="284"/>
        </pc:sldMkLst>
        <pc:spChg chg="mod">
          <ac:chgData name="jeongkilyong" userId="42a1e730-e7ec-4950-9a60-48236c77d83b" providerId="ADAL" clId="{68836CF2-79A1-495E-9E4B-E0587825BCCC}" dt="2023-10-21T02:06:37.651" v="87" actId="20577"/>
          <ac:spMkLst>
            <pc:docMk/>
            <pc:sldMk cId="2460650979" sldId="284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4:19:43.449" v="518" actId="20577"/>
        <pc:sldMkLst>
          <pc:docMk/>
          <pc:sldMk cId="2518751162" sldId="285"/>
        </pc:sldMkLst>
        <pc:spChg chg="mod">
          <ac:chgData name="jeongkilyong" userId="42a1e730-e7ec-4950-9a60-48236c77d83b" providerId="ADAL" clId="{68836CF2-79A1-495E-9E4B-E0587825BCCC}" dt="2023-10-21T04:19:43.449" v="518" actId="20577"/>
          <ac:spMkLst>
            <pc:docMk/>
            <pc:sldMk cId="2518751162" sldId="285"/>
            <ac:spMk id="14" creationId="{F7047AB8-3A27-8A4C-B98D-ABDB785695C1}"/>
          </ac:spMkLst>
        </pc:spChg>
      </pc:sldChg>
      <pc:sldChg chg="addSp delSp modSp mod">
        <pc:chgData name="jeongkilyong" userId="42a1e730-e7ec-4950-9a60-48236c77d83b" providerId="ADAL" clId="{68836CF2-79A1-495E-9E4B-E0587825BCCC}" dt="2023-10-21T02:16:54.826" v="377" actId="2711"/>
        <pc:sldMkLst>
          <pc:docMk/>
          <pc:sldMk cId="3364918572" sldId="286"/>
        </pc:sldMkLst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4" creationId="{4BE45E33-374F-D046-9073-1E45B685C140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5" creationId="{AC19BBA5-A5EF-9044-8EB4-16033DD3E63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6" creationId="{1D9939F5-FDB1-434A-92A8-CCCCF0857E9F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7" creationId="{D2630183-7FF5-3548-9960-16BA3B63B487}"/>
          </ac:spMkLst>
        </pc:spChg>
        <pc:spChg chg="del">
          <ac:chgData name="jeongkilyong" userId="42a1e730-e7ec-4950-9a60-48236c77d83b" providerId="ADAL" clId="{68836CF2-79A1-495E-9E4B-E0587825BCCC}" dt="2023-10-21T02:08:56.603" v="91" actId="478"/>
          <ac:spMkLst>
            <pc:docMk/>
            <pc:sldMk cId="3364918572" sldId="286"/>
            <ac:spMk id="8" creationId="{D1B2F3D4-4658-6045-9673-78CBEDE89390}"/>
          </ac:spMkLst>
        </pc:spChg>
        <pc:spChg chg="add mod">
          <ac:chgData name="jeongkilyong" userId="42a1e730-e7ec-4950-9a60-48236c77d83b" providerId="ADAL" clId="{68836CF2-79A1-495E-9E4B-E0587825BCCC}" dt="2023-10-21T02:16:54.826" v="377" actId="2711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68836CF2-79A1-495E-9E4B-E0587825BCCC}" dt="2023-10-21T02:09:17.824" v="133" actId="6549"/>
          <ac:spMkLst>
            <pc:docMk/>
            <pc:sldMk cId="3364918572" sldId="286"/>
            <ac:spMk id="12" creationId="{10ACD4E5-1FFB-574E-8F99-C84FF7F7144F}"/>
          </ac:spMkLst>
        </pc:spChg>
      </pc:sldChg>
      <pc:sldChg chg="modSp mod">
        <pc:chgData name="jeongkilyong" userId="42a1e730-e7ec-4950-9a60-48236c77d83b" providerId="ADAL" clId="{68836CF2-79A1-495E-9E4B-E0587825BCCC}" dt="2023-10-21T02:14:55.270" v="312" actId="20577"/>
        <pc:sldMkLst>
          <pc:docMk/>
          <pc:sldMk cId="1487703584" sldId="287"/>
        </pc:sldMkLst>
        <pc:spChg chg="mod">
          <ac:chgData name="jeongkilyong" userId="42a1e730-e7ec-4950-9a60-48236c77d83b" providerId="ADAL" clId="{68836CF2-79A1-495E-9E4B-E0587825BCCC}" dt="2023-10-21T02:14:55.270" v="312" actId="20577"/>
          <ac:spMkLst>
            <pc:docMk/>
            <pc:sldMk cId="1487703584" sldId="287"/>
            <ac:spMk id="10" creationId="{735792CB-3A94-0F4C-8FD2-F052F5BF9971}"/>
          </ac:spMkLst>
        </pc:spChg>
      </pc:sldChg>
      <pc:sldChg chg="addSp modSp add mod">
        <pc:chgData name="jeongkilyong" userId="42a1e730-e7ec-4950-9a60-48236c77d83b" providerId="ADAL" clId="{68836CF2-79A1-495E-9E4B-E0587825BCCC}" dt="2023-10-21T04:18:58.177" v="447" actId="20577"/>
        <pc:sldMkLst>
          <pc:docMk/>
          <pc:sldMk cId="3485235614" sldId="292"/>
        </pc:sldMkLst>
        <pc:spChg chg="add mod">
          <ac:chgData name="jeongkilyong" userId="42a1e730-e7ec-4950-9a60-48236c77d83b" providerId="ADAL" clId="{68836CF2-79A1-495E-9E4B-E0587825BCCC}" dt="2023-10-21T04:18:58.177" v="447" actId="20577"/>
          <ac:spMkLst>
            <pc:docMk/>
            <pc:sldMk cId="3485235614" sldId="292"/>
            <ac:spMk id="5" creationId="{FB35D915-9598-4DE5-A561-CC6FE4D2171D}"/>
          </ac:spMkLst>
        </pc:spChg>
        <pc:spChg chg="mod">
          <ac:chgData name="jeongkilyong" userId="42a1e730-e7ec-4950-9a60-48236c77d83b" providerId="ADAL" clId="{68836CF2-79A1-495E-9E4B-E0587825BCCC}" dt="2023-10-21T02:11:03.800" v="180" actId="6549"/>
          <ac:spMkLst>
            <pc:docMk/>
            <pc:sldMk cId="3485235614" sldId="292"/>
            <ac:spMk id="12" creationId="{10ACD4E5-1FFB-574E-8F99-C84FF7F7144F}"/>
          </ac:spMkLst>
        </pc:spChg>
      </pc:sldChg>
    </pc:docChg>
  </pc:docChgLst>
  <pc:docChgLst>
    <pc:chgData name="jeongkilyong" userId="42a1e730-e7ec-4950-9a60-48236c77d83b" providerId="ADAL" clId="{AF33EE09-1563-4B99-999A-EB513D20AF18}"/>
    <pc:docChg chg="undo custSel addSld delSld modSld sldOrd delSection modSection">
      <pc:chgData name="jeongkilyong" userId="42a1e730-e7ec-4950-9a60-48236c77d83b" providerId="ADAL" clId="{AF33EE09-1563-4B99-999A-EB513D20AF18}" dt="2023-10-24T05:17:12.935" v="996" actId="571"/>
      <pc:docMkLst>
        <pc:docMk/>
      </pc:docMkLst>
      <pc:sldChg chg="del">
        <pc:chgData name="jeongkilyong" userId="42a1e730-e7ec-4950-9a60-48236c77d83b" providerId="ADAL" clId="{AF33EE09-1563-4B99-999A-EB513D20AF18}" dt="2023-10-23T07:11:44.682" v="738" actId="47"/>
        <pc:sldMkLst>
          <pc:docMk/>
          <pc:sldMk cId="1948850757" sldId="266"/>
        </pc:sldMkLst>
      </pc:sldChg>
      <pc:sldChg chg="del">
        <pc:chgData name="jeongkilyong" userId="42a1e730-e7ec-4950-9a60-48236c77d83b" providerId="ADAL" clId="{AF33EE09-1563-4B99-999A-EB513D20AF18}" dt="2023-10-23T07:11:48.840" v="741" actId="47"/>
        <pc:sldMkLst>
          <pc:docMk/>
          <pc:sldMk cId="2640843504" sldId="279"/>
        </pc:sldMkLst>
      </pc:sldChg>
      <pc:sldChg chg="del">
        <pc:chgData name="jeongkilyong" userId="42a1e730-e7ec-4950-9a60-48236c77d83b" providerId="ADAL" clId="{AF33EE09-1563-4B99-999A-EB513D20AF18}" dt="2023-10-23T07:11:49.641" v="742" actId="47"/>
        <pc:sldMkLst>
          <pc:docMk/>
          <pc:sldMk cId="3084365525" sldId="280"/>
        </pc:sldMkLst>
      </pc:sldChg>
      <pc:sldChg chg="del">
        <pc:chgData name="jeongkilyong" userId="42a1e730-e7ec-4950-9a60-48236c77d83b" providerId="ADAL" clId="{AF33EE09-1563-4B99-999A-EB513D20AF18}" dt="2023-10-23T07:11:50.968" v="743" actId="47"/>
        <pc:sldMkLst>
          <pc:docMk/>
          <pc:sldMk cId="1218562178" sldId="281"/>
        </pc:sldMkLst>
      </pc:sldChg>
      <pc:sldChg chg="del">
        <pc:chgData name="jeongkilyong" userId="42a1e730-e7ec-4950-9a60-48236c77d83b" providerId="ADAL" clId="{AF33EE09-1563-4B99-999A-EB513D20AF18}" dt="2023-10-23T07:11:51.645" v="744" actId="47"/>
        <pc:sldMkLst>
          <pc:docMk/>
          <pc:sldMk cId="3914735486" sldId="282"/>
        </pc:sldMkLst>
      </pc:sldChg>
      <pc:sldChg chg="addSp delSp modSp mod">
        <pc:chgData name="jeongkilyong" userId="42a1e730-e7ec-4950-9a60-48236c77d83b" providerId="ADAL" clId="{AF33EE09-1563-4B99-999A-EB513D20AF18}" dt="2023-10-23T07:05:13.586" v="171" actId="1076"/>
        <pc:sldMkLst>
          <pc:docMk/>
          <pc:sldMk cId="2518751162" sldId="285"/>
        </pc:sldMkLst>
        <pc:spChg chg="add del">
          <ac:chgData name="jeongkilyong" userId="42a1e730-e7ec-4950-9a60-48236c77d83b" providerId="ADAL" clId="{AF33EE09-1563-4B99-999A-EB513D20AF18}" dt="2023-10-23T07:05:04.118" v="136" actId="22"/>
          <ac:spMkLst>
            <pc:docMk/>
            <pc:sldMk cId="2518751162" sldId="285"/>
            <ac:spMk id="11" creationId="{098B9734-6BCC-43E9-9F4D-F0C0C86C7DC2}"/>
          </ac:spMkLst>
        </pc:spChg>
        <pc:spChg chg="mod">
          <ac:chgData name="jeongkilyong" userId="42a1e730-e7ec-4950-9a60-48236c77d83b" providerId="ADAL" clId="{AF33EE09-1563-4B99-999A-EB513D20AF18}" dt="2023-10-23T07:05:13.586" v="171" actId="1076"/>
          <ac:spMkLst>
            <pc:docMk/>
            <pc:sldMk cId="2518751162" sldId="285"/>
            <ac:spMk id="12" creationId="{F8B16E97-6244-1F49-89E2-02A389AB2CB2}"/>
          </ac:spMkLst>
        </pc:spChg>
      </pc:sldChg>
      <pc:sldChg chg="addSp delSp modSp mod">
        <pc:chgData name="jeongkilyong" userId="42a1e730-e7ec-4950-9a60-48236c77d83b" providerId="ADAL" clId="{AF33EE09-1563-4B99-999A-EB513D20AF18}" dt="2023-10-23T23:56:34.368" v="941" actId="20577"/>
        <pc:sldMkLst>
          <pc:docMk/>
          <pc:sldMk cId="3364918572" sldId="286"/>
        </pc:sldMkLst>
        <pc:spChg chg="add mod">
          <ac:chgData name="jeongkilyong" userId="42a1e730-e7ec-4950-9a60-48236c77d83b" providerId="ADAL" clId="{AF33EE09-1563-4B99-999A-EB513D20AF18}" dt="2023-10-23T23:56:34.368" v="941" actId="20577"/>
          <ac:spMkLst>
            <pc:docMk/>
            <pc:sldMk cId="3364918572" sldId="286"/>
            <ac:spMk id="5" creationId="{51A18909-3721-4924-A1B6-35C35C00F700}"/>
          </ac:spMkLst>
        </pc:spChg>
        <pc:spChg chg="del mod">
          <ac:chgData name="jeongkilyong" userId="42a1e730-e7ec-4950-9a60-48236c77d83b" providerId="ADAL" clId="{AF33EE09-1563-4B99-999A-EB513D20AF18}" dt="2023-10-23T07:06:08.975" v="177" actId="478"/>
          <ac:spMkLst>
            <pc:docMk/>
            <pc:sldMk cId="3364918572" sldId="286"/>
            <ac:spMk id="10" creationId="{68EEA891-BE75-4D42-876D-5105BD9CE306}"/>
          </ac:spMkLst>
        </pc:spChg>
        <pc:spChg chg="mod">
          <ac:chgData name="jeongkilyong" userId="42a1e730-e7ec-4950-9a60-48236c77d83b" providerId="ADAL" clId="{AF33EE09-1563-4B99-999A-EB513D20AF18}" dt="2023-10-23T07:06:16.919" v="194" actId="20577"/>
          <ac:spMkLst>
            <pc:docMk/>
            <pc:sldMk cId="3364918572" sldId="286"/>
            <ac:spMk id="12" creationId="{10ACD4E5-1FFB-574E-8F99-C84FF7F7144F}"/>
          </ac:spMkLst>
        </pc:spChg>
      </pc:sldChg>
      <pc:sldChg chg="del">
        <pc:chgData name="jeongkilyong" userId="42a1e730-e7ec-4950-9a60-48236c77d83b" providerId="ADAL" clId="{AF33EE09-1563-4B99-999A-EB513D20AF18}" dt="2023-10-23T07:11:34.126" v="736" actId="47"/>
        <pc:sldMkLst>
          <pc:docMk/>
          <pc:sldMk cId="1487703584" sldId="287"/>
        </pc:sldMkLst>
      </pc:sldChg>
      <pc:sldChg chg="del">
        <pc:chgData name="jeongkilyong" userId="42a1e730-e7ec-4950-9a60-48236c77d83b" providerId="ADAL" clId="{AF33EE09-1563-4B99-999A-EB513D20AF18}" dt="2023-10-23T07:11:45.710" v="739" actId="47"/>
        <pc:sldMkLst>
          <pc:docMk/>
          <pc:sldMk cId="2190763565" sldId="288"/>
        </pc:sldMkLst>
      </pc:sldChg>
      <pc:sldChg chg="del">
        <pc:chgData name="jeongkilyong" userId="42a1e730-e7ec-4950-9a60-48236c77d83b" providerId="ADAL" clId="{AF33EE09-1563-4B99-999A-EB513D20AF18}" dt="2023-10-23T07:11:41.757" v="737" actId="47"/>
        <pc:sldMkLst>
          <pc:docMk/>
          <pc:sldMk cId="1655413217" sldId="289"/>
        </pc:sldMkLst>
      </pc:sldChg>
      <pc:sldChg chg="del">
        <pc:chgData name="jeongkilyong" userId="42a1e730-e7ec-4950-9a60-48236c77d83b" providerId="ADAL" clId="{AF33EE09-1563-4B99-999A-EB513D20AF18}" dt="2023-10-23T07:11:46.695" v="740" actId="47"/>
        <pc:sldMkLst>
          <pc:docMk/>
          <pc:sldMk cId="293648480" sldId="290"/>
        </pc:sldMkLst>
      </pc:sldChg>
      <pc:sldChg chg="del">
        <pc:chgData name="jeongkilyong" userId="42a1e730-e7ec-4950-9a60-48236c77d83b" providerId="ADAL" clId="{AF33EE09-1563-4B99-999A-EB513D20AF18}" dt="2023-10-23T07:11:53.169" v="745" actId="47"/>
        <pc:sldMkLst>
          <pc:docMk/>
          <pc:sldMk cId="2979653297" sldId="291"/>
        </pc:sldMkLst>
      </pc:sldChg>
      <pc:sldChg chg="addSp modSp mod ord">
        <pc:chgData name="jeongkilyong" userId="42a1e730-e7ec-4950-9a60-48236c77d83b" providerId="ADAL" clId="{AF33EE09-1563-4B99-999A-EB513D20AF18}" dt="2023-10-23T07:43:51.847" v="887" actId="1035"/>
        <pc:sldMkLst>
          <pc:docMk/>
          <pc:sldMk cId="3485235614" sldId="292"/>
        </pc:sldMkLst>
        <pc:spChg chg="mod">
          <ac:chgData name="jeongkilyong" userId="42a1e730-e7ec-4950-9a60-48236c77d83b" providerId="ADAL" clId="{AF33EE09-1563-4B99-999A-EB513D20AF18}" dt="2023-10-23T07:43:51.847" v="887" actId="1035"/>
          <ac:spMkLst>
            <pc:docMk/>
            <pc:sldMk cId="3485235614" sldId="292"/>
            <ac:spMk id="5" creationId="{FB35D915-9598-4DE5-A561-CC6FE4D2171D}"/>
          </ac:spMkLst>
        </pc:spChg>
        <pc:spChg chg="add mod">
          <ac:chgData name="jeongkilyong" userId="42a1e730-e7ec-4950-9a60-48236c77d83b" providerId="ADAL" clId="{AF33EE09-1563-4B99-999A-EB513D20AF18}" dt="2023-10-23T07:05:48.699" v="175" actId="1076"/>
          <ac:spMkLst>
            <pc:docMk/>
            <pc:sldMk cId="3485235614" sldId="292"/>
            <ac:spMk id="7" creationId="{E08312F0-3BD2-4F32-9089-FB425567B7D7}"/>
          </ac:spMkLst>
        </pc:spChg>
        <pc:spChg chg="mod">
          <ac:chgData name="jeongkilyong" userId="42a1e730-e7ec-4950-9a60-48236c77d83b" providerId="ADAL" clId="{AF33EE09-1563-4B99-999A-EB513D20AF18}" dt="2023-10-23T07:12:05.778" v="753" actId="20577"/>
          <ac:spMkLst>
            <pc:docMk/>
            <pc:sldMk cId="3485235614" sldId="29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05:48.699" v="175" actId="1076"/>
          <ac:picMkLst>
            <pc:docMk/>
            <pc:sldMk cId="3485235614" sldId="292"/>
            <ac:picMk id="6" creationId="{70EB4F47-E0CF-4334-93D6-7B7E49AA174A}"/>
          </ac:picMkLst>
        </pc:picChg>
      </pc:sldChg>
      <pc:sldChg chg="addSp modSp add">
        <pc:chgData name="jeongkilyong" userId="42a1e730-e7ec-4950-9a60-48236c77d83b" providerId="ADAL" clId="{AF33EE09-1563-4B99-999A-EB513D20AF18}" dt="2023-10-23T07:12:32.508" v="755"/>
        <pc:sldMkLst>
          <pc:docMk/>
          <pc:sldMk cId="2773633433" sldId="293"/>
        </pc:sldMkLst>
        <pc:spChg chg="add mod">
          <ac:chgData name="jeongkilyong" userId="42a1e730-e7ec-4950-9a60-48236c77d83b" providerId="ADAL" clId="{AF33EE09-1563-4B99-999A-EB513D20AF18}" dt="2023-10-23T07:12:32.508" v="755"/>
          <ac:spMkLst>
            <pc:docMk/>
            <pc:sldMk cId="2773633433" sldId="293"/>
            <ac:spMk id="4" creationId="{8BA83490-67D1-48A7-9E3E-EF473E8F231B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6:47.176" v="949" actId="20577"/>
        <pc:sldMkLst>
          <pc:docMk/>
          <pc:sldMk cId="1339143532" sldId="294"/>
        </pc:sldMkLst>
        <pc:spChg chg="add mod">
          <ac:chgData name="jeongkilyong" userId="42a1e730-e7ec-4950-9a60-48236c77d83b" providerId="ADAL" clId="{AF33EE09-1563-4B99-999A-EB513D20AF18}" dt="2023-10-23T23:56:47.176" v="949" actId="20577"/>
          <ac:spMkLst>
            <pc:docMk/>
            <pc:sldMk cId="1339143532" sldId="294"/>
            <ac:spMk id="4" creationId="{774467AD-A1D1-406C-AF1E-04FD592614BB}"/>
          </ac:spMkLst>
        </pc:spChg>
        <pc:spChg chg="mod">
          <ac:chgData name="jeongkilyong" userId="42a1e730-e7ec-4950-9a60-48236c77d83b" providerId="ADAL" clId="{AF33EE09-1563-4B99-999A-EB513D20AF18}" dt="2023-10-23T07:06:45.464" v="241" actId="20577"/>
          <ac:spMkLst>
            <pc:docMk/>
            <pc:sldMk cId="1339143532" sldId="294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07:24:14.464" v="793" actId="1076"/>
        <pc:sldMkLst>
          <pc:docMk/>
          <pc:sldMk cId="3262124915" sldId="295"/>
        </pc:sldMkLst>
        <pc:spChg chg="add mod">
          <ac:chgData name="jeongkilyong" userId="42a1e730-e7ec-4950-9a60-48236c77d83b" providerId="ADAL" clId="{AF33EE09-1563-4B99-999A-EB513D20AF18}" dt="2023-10-23T07:12:48.027" v="757"/>
          <ac:spMkLst>
            <pc:docMk/>
            <pc:sldMk cId="3262124915" sldId="295"/>
            <ac:spMk id="4" creationId="{D04E3A88-FDB4-4439-B4EE-FFAAFB989CCE}"/>
          </ac:spMkLst>
        </pc:spChg>
        <pc:spChg chg="add mod">
          <ac:chgData name="jeongkilyong" userId="42a1e730-e7ec-4950-9a60-48236c77d83b" providerId="ADAL" clId="{AF33EE09-1563-4B99-999A-EB513D20AF18}" dt="2023-10-23T07:24:14.464" v="793" actId="1076"/>
          <ac:spMkLst>
            <pc:docMk/>
            <pc:sldMk cId="3262124915" sldId="295"/>
            <ac:spMk id="6" creationId="{73F11AA4-2D07-4A14-8F43-FC32880B25E2}"/>
          </ac:spMkLst>
        </pc:spChg>
        <pc:spChg chg="mod">
          <ac:chgData name="jeongkilyong" userId="42a1e730-e7ec-4950-9a60-48236c77d83b" providerId="ADAL" clId="{AF33EE09-1563-4B99-999A-EB513D20AF18}" dt="2023-10-23T07:06:55.778" v="242"/>
          <ac:spMkLst>
            <pc:docMk/>
            <pc:sldMk cId="3262124915" sldId="29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14.464" v="793" actId="1076"/>
          <ac:picMkLst>
            <pc:docMk/>
            <pc:sldMk cId="3262124915" sldId="295"/>
            <ac:picMk id="5" creationId="{DC93C024-0AB1-412E-95BE-ABD99F8FBF96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4:26.737" v="795" actId="1076"/>
        <pc:sldMkLst>
          <pc:docMk/>
          <pc:sldMk cId="1942727681" sldId="296"/>
        </pc:sldMkLst>
        <pc:spChg chg="add mod">
          <ac:chgData name="jeongkilyong" userId="42a1e730-e7ec-4950-9a60-48236c77d83b" providerId="ADAL" clId="{AF33EE09-1563-4B99-999A-EB513D20AF18}" dt="2023-10-23T07:12:55.172" v="758"/>
          <ac:spMkLst>
            <pc:docMk/>
            <pc:sldMk cId="1942727681" sldId="296"/>
            <ac:spMk id="4" creationId="{36A61F52-C7C9-44DD-A99A-6374000ED600}"/>
          </ac:spMkLst>
        </pc:spChg>
        <pc:spChg chg="add mod">
          <ac:chgData name="jeongkilyong" userId="42a1e730-e7ec-4950-9a60-48236c77d83b" providerId="ADAL" clId="{AF33EE09-1563-4B99-999A-EB513D20AF18}" dt="2023-10-23T07:24:26.737" v="795" actId="1076"/>
          <ac:spMkLst>
            <pc:docMk/>
            <pc:sldMk cId="1942727681" sldId="296"/>
            <ac:spMk id="6" creationId="{A147224D-EFBE-412D-9D3F-EE379B287AD7}"/>
          </ac:spMkLst>
        </pc:spChg>
        <pc:spChg chg="mod">
          <ac:chgData name="jeongkilyong" userId="42a1e730-e7ec-4950-9a60-48236c77d83b" providerId="ADAL" clId="{AF33EE09-1563-4B99-999A-EB513D20AF18}" dt="2023-10-23T07:07:04.608" v="243"/>
          <ac:spMkLst>
            <pc:docMk/>
            <pc:sldMk cId="1942727681" sldId="296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4:26.737" v="795" actId="1076"/>
          <ac:picMkLst>
            <pc:docMk/>
            <pc:sldMk cId="1942727681" sldId="296"/>
            <ac:picMk id="5" creationId="{1A7D9A0B-C856-4ABE-8D91-EA96E0D18A24}"/>
          </ac:picMkLst>
        </pc:picChg>
      </pc:sldChg>
      <pc:sldChg chg="addSp delSp modSp add mod delAnim modAnim">
        <pc:chgData name="jeongkilyong" userId="42a1e730-e7ec-4950-9a60-48236c77d83b" providerId="ADAL" clId="{AF33EE09-1563-4B99-999A-EB513D20AF18}" dt="2023-10-24T04:11:52.370" v="966" actId="478"/>
        <pc:sldMkLst>
          <pc:docMk/>
          <pc:sldMk cId="1332861574" sldId="297"/>
        </pc:sldMkLst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4" creationId="{813D2383-DFF9-476B-A942-C1D043941864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5" creationId="{31A6D3EF-EC83-4473-B276-497C8C7BE8D0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6" creationId="{14E7D8C5-985C-41D3-A175-814ACF463C58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7" creationId="{8ED3AE87-14A9-48C4-8503-5D6C13BC064C}"/>
          </ac:spMkLst>
        </pc:spChg>
        <pc:spChg chg="add mod">
          <ac:chgData name="jeongkilyong" userId="42a1e730-e7ec-4950-9a60-48236c77d83b" providerId="ADAL" clId="{AF33EE09-1563-4B99-999A-EB513D20AF18}" dt="2023-10-23T07:13:07.212" v="759"/>
          <ac:spMkLst>
            <pc:docMk/>
            <pc:sldMk cId="1332861574" sldId="297"/>
            <ac:spMk id="8" creationId="{CFFC4C4A-7FF1-48E5-AE32-04C8BF8CFAD8}"/>
          </ac:spMkLst>
        </pc:spChg>
        <pc:spChg chg="add mod">
          <ac:chgData name="jeongkilyong" userId="42a1e730-e7ec-4950-9a60-48236c77d83b" providerId="ADAL" clId="{AF33EE09-1563-4B99-999A-EB513D20AF18}" dt="2023-10-23T07:31:36.720" v="832" actId="207"/>
          <ac:spMkLst>
            <pc:docMk/>
            <pc:sldMk cId="1332861574" sldId="297"/>
            <ac:spMk id="11" creationId="{231AF68D-C902-4FFB-AAC0-39B954138494}"/>
          </ac:spMkLst>
        </pc:spChg>
        <pc:spChg chg="mod">
          <ac:chgData name="jeongkilyong" userId="42a1e730-e7ec-4950-9a60-48236c77d83b" providerId="ADAL" clId="{AF33EE09-1563-4B99-999A-EB513D20AF18}" dt="2023-10-23T07:07:18.519" v="278" actId="20577"/>
          <ac:spMkLst>
            <pc:docMk/>
            <pc:sldMk cId="1332861574" sldId="297"/>
            <ac:spMk id="12" creationId="{10ACD4E5-1FFB-574E-8F99-C84FF7F7144F}"/>
          </ac:spMkLst>
        </pc:spChg>
        <pc:spChg chg="add del mod">
          <ac:chgData name="jeongkilyong" userId="42a1e730-e7ec-4950-9a60-48236c77d83b" providerId="ADAL" clId="{AF33EE09-1563-4B99-999A-EB513D20AF18}" dt="2023-10-24T04:11:52.370" v="966" actId="478"/>
          <ac:spMkLst>
            <pc:docMk/>
            <pc:sldMk cId="1332861574" sldId="297"/>
            <ac:spMk id="14" creationId="{37376AF5-E885-40E2-AB40-62B82DB05B6F}"/>
          </ac:spMkLst>
        </pc:spChg>
        <pc:spChg chg="add mod">
          <ac:chgData name="jeongkilyong" userId="42a1e730-e7ec-4950-9a60-48236c77d83b" providerId="ADAL" clId="{AF33EE09-1563-4B99-999A-EB513D20AF18}" dt="2023-10-23T07:30:46.989" v="828"/>
          <ac:spMkLst>
            <pc:docMk/>
            <pc:sldMk cId="1332861574" sldId="297"/>
            <ac:spMk id="15" creationId="{60F2F050-D4E6-4F49-AE65-5A9AF7D1A044}"/>
          </ac:spMkLst>
        </pc:spChg>
        <pc:graphicFrameChg chg="add del mod">
          <ac:chgData name="jeongkilyong" userId="42a1e730-e7ec-4950-9a60-48236c77d83b" providerId="ADAL" clId="{AF33EE09-1563-4B99-999A-EB513D20AF18}" dt="2023-10-23T07:30:46.381" v="827" actId="478"/>
          <ac:graphicFrameMkLst>
            <pc:docMk/>
            <pc:sldMk cId="1332861574" sldId="297"/>
            <ac:graphicFrameMk id="10" creationId="{3BD5CC82-F72F-4B14-B703-4CFC3C242B79}"/>
          </ac:graphicFrameMkLst>
        </pc:graphicFrameChg>
        <pc:picChg chg="add del mod">
          <ac:chgData name="jeongkilyong" userId="42a1e730-e7ec-4950-9a60-48236c77d83b" providerId="ADAL" clId="{AF33EE09-1563-4B99-999A-EB513D20AF18}" dt="2023-10-24T04:11:52.370" v="966" actId="478"/>
          <ac:picMkLst>
            <pc:docMk/>
            <pc:sldMk cId="1332861574" sldId="297"/>
            <ac:picMk id="13" creationId="{D7A7F68F-7BD2-4329-859C-535CDC459A0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4T04:11:40.536" v="965"/>
        <pc:sldMkLst>
          <pc:docMk/>
          <pc:sldMk cId="4177267907" sldId="298"/>
        </pc:sldMkLst>
        <pc:spChg chg="add mod">
          <ac:chgData name="jeongkilyong" userId="42a1e730-e7ec-4950-9a60-48236c77d83b" providerId="ADAL" clId="{AF33EE09-1563-4B99-999A-EB513D20AF18}" dt="2023-10-23T07:31:51.588" v="833" actId="207"/>
          <ac:spMkLst>
            <pc:docMk/>
            <pc:sldMk cId="4177267907" sldId="298"/>
            <ac:spMk id="4" creationId="{6232393F-E770-4191-8E24-16D784BD4E73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5" creationId="{D4F16174-A0DD-4CD8-9811-A1B2A781A450}"/>
          </ac:spMkLst>
        </pc:spChg>
        <pc:spChg chg="add mod">
          <ac:chgData name="jeongkilyong" userId="42a1e730-e7ec-4950-9a60-48236c77d83b" providerId="ADAL" clId="{AF33EE09-1563-4B99-999A-EB513D20AF18}" dt="2023-10-23T07:17:28.971" v="766"/>
          <ac:spMkLst>
            <pc:docMk/>
            <pc:sldMk cId="4177267907" sldId="298"/>
            <ac:spMk id="6" creationId="{D7A4E6A6-BF1C-4DE1-BCFB-692B4276AB25}"/>
          </ac:spMkLst>
        </pc:spChg>
        <pc:spChg chg="add del mod">
          <ac:chgData name="jeongkilyong" userId="42a1e730-e7ec-4950-9a60-48236c77d83b" providerId="ADAL" clId="{AF33EE09-1563-4B99-999A-EB513D20AF18}" dt="2023-10-24T04:11:40.172" v="964" actId="478"/>
          <ac:spMkLst>
            <pc:docMk/>
            <pc:sldMk cId="4177267907" sldId="298"/>
            <ac:spMk id="8" creationId="{65CD8C68-C7E9-40BB-B3FB-1586470DBD9B}"/>
          </ac:spMkLst>
        </pc:spChg>
        <pc:spChg chg="add mod">
          <ac:chgData name="jeongkilyong" userId="42a1e730-e7ec-4950-9a60-48236c77d83b" providerId="ADAL" clId="{AF33EE09-1563-4B99-999A-EB513D20AF18}" dt="2023-10-24T04:11:40.536" v="965"/>
          <ac:spMkLst>
            <pc:docMk/>
            <pc:sldMk cId="4177267907" sldId="298"/>
            <ac:spMk id="11" creationId="{BE57FB5D-5F9D-4A94-8054-1CC4EA3FE950}"/>
          </ac:spMkLst>
        </pc:spChg>
        <pc:spChg chg="mod">
          <ac:chgData name="jeongkilyong" userId="42a1e730-e7ec-4950-9a60-48236c77d83b" providerId="ADAL" clId="{AF33EE09-1563-4B99-999A-EB513D20AF18}" dt="2023-10-23T07:07:34.427" v="299" actId="20577"/>
          <ac:spMkLst>
            <pc:docMk/>
            <pc:sldMk cId="4177267907" sldId="298"/>
            <ac:spMk id="12" creationId="{10ACD4E5-1FFB-574E-8F99-C84FF7F7144F}"/>
          </ac:spMkLst>
        </pc:spChg>
        <pc:picChg chg="add del mod">
          <ac:chgData name="jeongkilyong" userId="42a1e730-e7ec-4950-9a60-48236c77d83b" providerId="ADAL" clId="{AF33EE09-1563-4B99-999A-EB513D20AF18}" dt="2023-10-24T04:11:40.172" v="964" actId="478"/>
          <ac:picMkLst>
            <pc:docMk/>
            <pc:sldMk cId="4177267907" sldId="298"/>
            <ac:picMk id="7" creationId="{8918B333-95E1-4BE6-95E7-8DF82765BA97}"/>
          </ac:picMkLst>
        </pc:picChg>
        <pc:picChg chg="add mod">
          <ac:chgData name="jeongkilyong" userId="42a1e730-e7ec-4950-9a60-48236c77d83b" providerId="ADAL" clId="{AF33EE09-1563-4B99-999A-EB513D20AF18}" dt="2023-10-24T04:11:40.536" v="965"/>
          <ac:picMkLst>
            <pc:docMk/>
            <pc:sldMk cId="4177267907" sldId="298"/>
            <ac:picMk id="10" creationId="{4E3FB94B-2804-422F-9A19-B899C9C9343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18:20.860" v="770"/>
        <pc:sldMkLst>
          <pc:docMk/>
          <pc:sldMk cId="1359256327" sldId="299"/>
        </pc:sldMkLst>
        <pc:spChg chg="add mod">
          <ac:chgData name="jeongkilyong" userId="42a1e730-e7ec-4950-9a60-48236c77d83b" providerId="ADAL" clId="{AF33EE09-1563-4B99-999A-EB513D20AF18}" dt="2023-10-23T07:18:15.901" v="769"/>
          <ac:spMkLst>
            <pc:docMk/>
            <pc:sldMk cId="1359256327" sldId="299"/>
            <ac:spMk id="4" creationId="{34847220-2C0C-4AB6-8ED2-706D9E7F5731}"/>
          </ac:spMkLst>
        </pc:spChg>
        <pc:spChg chg="mod">
          <ac:chgData name="jeongkilyong" userId="42a1e730-e7ec-4950-9a60-48236c77d83b" providerId="ADAL" clId="{AF33EE09-1563-4B99-999A-EB513D20AF18}" dt="2023-10-23T07:07:50.755" v="318" actId="6549"/>
          <ac:spMkLst>
            <pc:docMk/>
            <pc:sldMk cId="1359256327" sldId="29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5" creationId="{66E56E4D-8E27-4166-B018-7219E32909DF}"/>
          </ac:picMkLst>
        </pc:picChg>
        <pc:picChg chg="add mod">
          <ac:chgData name="jeongkilyong" userId="42a1e730-e7ec-4950-9a60-48236c77d83b" providerId="ADAL" clId="{AF33EE09-1563-4B99-999A-EB513D20AF18}" dt="2023-10-23T07:18:20.860" v="770"/>
          <ac:picMkLst>
            <pc:docMk/>
            <pc:sldMk cId="1359256327" sldId="299"/>
            <ac:picMk id="6" creationId="{0BE316FA-CDDF-48E8-8610-E18E4B19454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5:01.624" v="801" actId="1076"/>
        <pc:sldMkLst>
          <pc:docMk/>
          <pc:sldMk cId="3213353773" sldId="300"/>
        </pc:sldMkLst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4" creationId="{16D659E7-5297-405E-8ECD-29EFEB76874F}"/>
          </ac:spMkLst>
        </pc:spChg>
        <pc:spChg chg="add mod">
          <ac:chgData name="jeongkilyong" userId="42a1e730-e7ec-4950-9a60-48236c77d83b" providerId="ADAL" clId="{AF33EE09-1563-4B99-999A-EB513D20AF18}" dt="2023-10-23T07:18:35.492" v="771"/>
          <ac:spMkLst>
            <pc:docMk/>
            <pc:sldMk cId="3213353773" sldId="300"/>
            <ac:spMk id="5" creationId="{82886775-EA81-4354-BA54-D0808046CD03}"/>
          </ac:spMkLst>
        </pc:spChg>
        <pc:spChg chg="add mod">
          <ac:chgData name="jeongkilyong" userId="42a1e730-e7ec-4950-9a60-48236c77d83b" providerId="ADAL" clId="{AF33EE09-1563-4B99-999A-EB513D20AF18}" dt="2023-10-23T07:19:04.085" v="772"/>
          <ac:spMkLst>
            <pc:docMk/>
            <pc:sldMk cId="3213353773" sldId="300"/>
            <ac:spMk id="6" creationId="{E6CB1B00-BFBC-4233-8D96-50E82A1F7C11}"/>
          </ac:spMkLst>
        </pc:spChg>
        <pc:spChg chg="add mod">
          <ac:chgData name="jeongkilyong" userId="42a1e730-e7ec-4950-9a60-48236c77d83b" providerId="ADAL" clId="{AF33EE09-1563-4B99-999A-EB513D20AF18}" dt="2023-10-23T07:25:01.624" v="801" actId="1076"/>
          <ac:spMkLst>
            <pc:docMk/>
            <pc:sldMk cId="3213353773" sldId="300"/>
            <ac:spMk id="8" creationId="{C5B72ADC-D792-49D8-99FA-88D5C1F0871D}"/>
          </ac:spMkLst>
        </pc:spChg>
        <pc:spChg chg="mod">
          <ac:chgData name="jeongkilyong" userId="42a1e730-e7ec-4950-9a60-48236c77d83b" providerId="ADAL" clId="{AF33EE09-1563-4B99-999A-EB513D20AF18}" dt="2023-10-23T07:08:05.365" v="319"/>
          <ac:spMkLst>
            <pc:docMk/>
            <pc:sldMk cId="3213353773" sldId="30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01.624" v="801" actId="1076"/>
          <ac:picMkLst>
            <pc:docMk/>
            <pc:sldMk cId="3213353773" sldId="300"/>
            <ac:picMk id="7" creationId="{2A75830C-65AE-4777-B38E-DF7A4C4A18C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3:17.721" v="881" actId="207"/>
        <pc:sldMkLst>
          <pc:docMk/>
          <pc:sldMk cId="648361740" sldId="301"/>
        </pc:sldMkLst>
        <pc:spChg chg="add mod">
          <ac:chgData name="jeongkilyong" userId="42a1e730-e7ec-4950-9a60-48236c77d83b" providerId="ADAL" clId="{AF33EE09-1563-4B99-999A-EB513D20AF18}" dt="2023-10-23T07:43:17.721" v="881" actId="207"/>
          <ac:spMkLst>
            <pc:docMk/>
            <pc:sldMk cId="648361740" sldId="301"/>
            <ac:spMk id="4" creationId="{D0E21DA3-787C-4E3B-BB47-C3D54A1DFBC1}"/>
          </ac:spMkLst>
        </pc:spChg>
        <pc:spChg chg="mod">
          <ac:chgData name="jeongkilyong" userId="42a1e730-e7ec-4950-9a60-48236c77d83b" providerId="ADAL" clId="{AF33EE09-1563-4B99-999A-EB513D20AF18}" dt="2023-10-23T07:08:19.553" v="356" actId="20577"/>
          <ac:spMkLst>
            <pc:docMk/>
            <pc:sldMk cId="648361740" sldId="301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4T04:49:39.178" v="986" actId="20577"/>
        <pc:sldMkLst>
          <pc:docMk/>
          <pc:sldMk cId="2154788897" sldId="302"/>
        </pc:sldMkLst>
        <pc:spChg chg="add mod">
          <ac:chgData name="jeongkilyong" userId="42a1e730-e7ec-4950-9a60-48236c77d83b" providerId="ADAL" clId="{AF33EE09-1563-4B99-999A-EB513D20AF18}" dt="2023-10-23T07:19:15.360" v="774"/>
          <ac:spMkLst>
            <pc:docMk/>
            <pc:sldMk cId="2154788897" sldId="302"/>
            <ac:spMk id="4" creationId="{98929133-3EA8-43E2-B9EF-033CD02B9F78}"/>
          </ac:spMkLst>
        </pc:spChg>
        <pc:spChg chg="add mod">
          <ac:chgData name="jeongkilyong" userId="42a1e730-e7ec-4950-9a60-48236c77d83b" providerId="ADAL" clId="{AF33EE09-1563-4B99-999A-EB513D20AF18}" dt="2023-10-24T04:49:32.177" v="975" actId="20577"/>
          <ac:spMkLst>
            <pc:docMk/>
            <pc:sldMk cId="2154788897" sldId="302"/>
            <ac:spMk id="7" creationId="{0CB431E9-62D3-4083-9C31-A40CB7B749C0}"/>
          </ac:spMkLst>
        </pc:spChg>
        <pc:spChg chg="add mod">
          <ac:chgData name="jeongkilyong" userId="42a1e730-e7ec-4950-9a60-48236c77d83b" providerId="ADAL" clId="{AF33EE09-1563-4B99-999A-EB513D20AF18}" dt="2023-10-24T04:49:39.178" v="986" actId="20577"/>
          <ac:spMkLst>
            <pc:docMk/>
            <pc:sldMk cId="2154788897" sldId="302"/>
            <ac:spMk id="8" creationId="{8C5B1E61-F519-4544-B97B-D41CC394F276}"/>
          </ac:spMkLst>
        </pc:spChg>
        <pc:spChg chg="mod">
          <ac:chgData name="jeongkilyong" userId="42a1e730-e7ec-4950-9a60-48236c77d83b" providerId="ADAL" clId="{AF33EE09-1563-4B99-999A-EB513D20AF18}" dt="2023-10-23T07:08:28.657" v="357"/>
          <ac:spMkLst>
            <pc:docMk/>
            <pc:sldMk cId="2154788897" sldId="302"/>
            <ac:spMk id="12" creationId="{10ACD4E5-1FFB-574E-8F99-C84FF7F7144F}"/>
          </ac:spMkLst>
        </pc:spChg>
        <pc:spChg chg="add mod">
          <ac:chgData name="jeongkilyong" userId="42a1e730-e7ec-4950-9a60-48236c77d83b" providerId="ADAL" clId="{AF33EE09-1563-4B99-999A-EB513D20AF18}" dt="2023-10-23T07:25:13.313" v="803" actId="1076"/>
          <ac:spMkLst>
            <pc:docMk/>
            <pc:sldMk cId="2154788897" sldId="302"/>
            <ac:spMk id="14" creationId="{27B52C8A-D521-4E97-A448-90D77BB505D0}"/>
          </ac:spMkLst>
        </pc:sp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5" creationId="{0B5674B6-8DA5-4641-A0F6-0A7269EA042C}"/>
          </ac:graphicFrameMkLst>
        </pc:graphicFrameChg>
        <pc:graphicFrameChg chg="add mod">
          <ac:chgData name="jeongkilyong" userId="42a1e730-e7ec-4950-9a60-48236c77d83b" providerId="ADAL" clId="{AF33EE09-1563-4B99-999A-EB513D20AF18}" dt="2023-10-23T07:19:23.788" v="775"/>
          <ac:graphicFrameMkLst>
            <pc:docMk/>
            <pc:sldMk cId="2154788897" sldId="302"/>
            <ac:graphicFrameMk id="6" creationId="{0EBE37DC-09AD-4CB2-B26C-E90A07513179}"/>
          </ac:graphicFrameMkLst>
        </pc:graphicFrameChg>
        <pc:picChg chg="add mod">
          <ac:chgData name="jeongkilyong" userId="42a1e730-e7ec-4950-9a60-48236c77d83b" providerId="ADAL" clId="{AF33EE09-1563-4B99-999A-EB513D20AF18}" dt="2023-10-23T07:25:13.313" v="803" actId="1076"/>
          <ac:picMkLst>
            <pc:docMk/>
            <pc:sldMk cId="2154788897" sldId="302"/>
            <ac:picMk id="13" creationId="{6E557CC0-E179-4486-9546-1EABEA1A0452}"/>
          </ac:picMkLst>
        </pc:pic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0" creationId="{58CF1BE2-F8B9-42E8-8F54-C3813D2B421E}"/>
          </ac:cxnSpMkLst>
        </pc:cxnChg>
        <pc:cxnChg chg="add mod">
          <ac:chgData name="jeongkilyong" userId="42a1e730-e7ec-4950-9a60-48236c77d83b" providerId="ADAL" clId="{AF33EE09-1563-4B99-999A-EB513D20AF18}" dt="2023-10-23T07:19:23.788" v="775"/>
          <ac:cxnSpMkLst>
            <pc:docMk/>
            <pc:sldMk cId="2154788897" sldId="302"/>
            <ac:cxnSpMk id="11" creationId="{8F9057C1-D213-44F8-B7B0-26D54435935B}"/>
          </ac:cxnSpMkLst>
        </pc:cxnChg>
      </pc:sldChg>
      <pc:sldChg chg="addSp modSp add mod">
        <pc:chgData name="jeongkilyong" userId="42a1e730-e7ec-4950-9a60-48236c77d83b" providerId="ADAL" clId="{AF33EE09-1563-4B99-999A-EB513D20AF18}" dt="2023-10-23T07:25:25.884" v="805" actId="1076"/>
        <pc:sldMkLst>
          <pc:docMk/>
          <pc:sldMk cId="1512175827" sldId="303"/>
        </pc:sldMkLst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4" creationId="{2F4167C7-DA8E-4786-9F05-B5165DB2150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5" creationId="{8FC72059-5964-4518-A34C-EB38C6E7A73D}"/>
          </ac:spMkLst>
        </pc:spChg>
        <pc:spChg chg="add mod">
          <ac:chgData name="jeongkilyong" userId="42a1e730-e7ec-4950-9a60-48236c77d83b" providerId="ADAL" clId="{AF33EE09-1563-4B99-999A-EB513D20AF18}" dt="2023-10-23T07:20:36.504" v="776"/>
          <ac:spMkLst>
            <pc:docMk/>
            <pc:sldMk cId="1512175827" sldId="303"/>
            <ac:spMk id="6" creationId="{38C6FB45-54AB-4181-93AF-1A8ED1738BE5}"/>
          </ac:spMkLst>
        </pc:spChg>
        <pc:spChg chg="add mod">
          <ac:chgData name="jeongkilyong" userId="42a1e730-e7ec-4950-9a60-48236c77d83b" providerId="ADAL" clId="{AF33EE09-1563-4B99-999A-EB513D20AF18}" dt="2023-10-23T07:25:25.884" v="805" actId="1076"/>
          <ac:spMkLst>
            <pc:docMk/>
            <pc:sldMk cId="1512175827" sldId="303"/>
            <ac:spMk id="8" creationId="{99668959-7CD8-4B9D-9F99-7C380A75D822}"/>
          </ac:spMkLst>
        </pc:spChg>
        <pc:spChg chg="mod">
          <ac:chgData name="jeongkilyong" userId="42a1e730-e7ec-4950-9a60-48236c77d83b" providerId="ADAL" clId="{AF33EE09-1563-4B99-999A-EB513D20AF18}" dt="2023-10-23T07:08:30.686" v="358"/>
          <ac:spMkLst>
            <pc:docMk/>
            <pc:sldMk cId="1512175827" sldId="30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25.884" v="805" actId="1076"/>
          <ac:picMkLst>
            <pc:docMk/>
            <pc:sldMk cId="1512175827" sldId="303"/>
            <ac:picMk id="7" creationId="{DF335C85-6658-4845-A9C8-F15E4C8B2E9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2:18.571" v="836" actId="20577"/>
        <pc:sldMkLst>
          <pc:docMk/>
          <pc:sldMk cId="2639618182" sldId="304"/>
        </pc:sldMkLst>
        <pc:spChg chg="add mod">
          <ac:chgData name="jeongkilyong" userId="42a1e730-e7ec-4950-9a60-48236c77d83b" providerId="ADAL" clId="{AF33EE09-1563-4B99-999A-EB513D20AF18}" dt="2023-10-23T07:32:18.571" v="836" actId="20577"/>
          <ac:spMkLst>
            <pc:docMk/>
            <pc:sldMk cId="2639618182" sldId="304"/>
            <ac:spMk id="4" creationId="{073857D4-AEFA-4B7E-A7BA-B897E0FFD702}"/>
          </ac:spMkLst>
        </pc:spChg>
        <pc:spChg chg="add mod">
          <ac:chgData name="jeongkilyong" userId="42a1e730-e7ec-4950-9a60-48236c77d83b" providerId="ADAL" clId="{AF33EE09-1563-4B99-999A-EB513D20AF18}" dt="2023-10-23T07:32:14.848" v="834" actId="14100"/>
          <ac:spMkLst>
            <pc:docMk/>
            <pc:sldMk cId="2639618182" sldId="304"/>
            <ac:spMk id="5" creationId="{C3AB5C45-87F0-4D5B-81B1-BB0657252AF7}"/>
          </ac:spMkLst>
        </pc:spChg>
        <pc:spChg chg="add mod">
          <ac:chgData name="jeongkilyong" userId="42a1e730-e7ec-4950-9a60-48236c77d83b" providerId="ADAL" clId="{AF33EE09-1563-4B99-999A-EB513D20AF18}" dt="2023-10-23T07:25:34.913" v="807" actId="1076"/>
          <ac:spMkLst>
            <pc:docMk/>
            <pc:sldMk cId="2639618182" sldId="304"/>
            <ac:spMk id="7" creationId="{FB002E49-B59A-47BA-901E-5F5EECEB9CC4}"/>
          </ac:spMkLst>
        </pc:spChg>
        <pc:spChg chg="mod">
          <ac:chgData name="jeongkilyong" userId="42a1e730-e7ec-4950-9a60-48236c77d83b" providerId="ADAL" clId="{AF33EE09-1563-4B99-999A-EB513D20AF18}" dt="2023-10-23T07:08:47.163" v="412" actId="6549"/>
          <ac:spMkLst>
            <pc:docMk/>
            <pc:sldMk cId="2639618182" sldId="304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34.913" v="807" actId="1076"/>
          <ac:picMkLst>
            <pc:docMk/>
            <pc:sldMk cId="2639618182" sldId="304"/>
            <ac:picMk id="6" creationId="{6E913BF9-5006-434E-9377-A0D9704CD3C8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2:50.095" v="879" actId="207"/>
        <pc:sldMkLst>
          <pc:docMk/>
          <pc:sldMk cId="2147266946" sldId="305"/>
        </pc:sldMkLst>
        <pc:spChg chg="add mod">
          <ac:chgData name="jeongkilyong" userId="42a1e730-e7ec-4950-9a60-48236c77d83b" providerId="ADAL" clId="{AF33EE09-1563-4B99-999A-EB513D20AF18}" dt="2023-10-23T07:42:50.095" v="879" actId="207"/>
          <ac:spMkLst>
            <pc:docMk/>
            <pc:sldMk cId="2147266946" sldId="305"/>
            <ac:spMk id="4" creationId="{DC839081-9198-47AE-8D81-997AAAEF3750}"/>
          </ac:spMkLst>
        </pc:spChg>
        <pc:spChg chg="add mod">
          <ac:chgData name="jeongkilyong" userId="42a1e730-e7ec-4950-9a60-48236c77d83b" providerId="ADAL" clId="{AF33EE09-1563-4B99-999A-EB513D20AF18}" dt="2023-10-23T07:25:43.249" v="809" actId="1076"/>
          <ac:spMkLst>
            <pc:docMk/>
            <pc:sldMk cId="2147266946" sldId="305"/>
            <ac:spMk id="6" creationId="{DD1DCBDA-6EAC-40E6-B4A6-DBB46049EB74}"/>
          </ac:spMkLst>
        </pc:spChg>
        <pc:spChg chg="mod">
          <ac:chgData name="jeongkilyong" userId="42a1e730-e7ec-4950-9a60-48236c77d83b" providerId="ADAL" clId="{AF33EE09-1563-4B99-999A-EB513D20AF18}" dt="2023-10-23T07:09:33.711" v="447" actId="20577"/>
          <ac:spMkLst>
            <pc:docMk/>
            <pc:sldMk cId="2147266946" sldId="305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43.249" v="809" actId="1076"/>
          <ac:picMkLst>
            <pc:docMk/>
            <pc:sldMk cId="2147266946" sldId="305"/>
            <ac:picMk id="5" creationId="{13DC5B97-1E40-4A8D-A9ED-3C149131C480}"/>
          </ac:picMkLst>
        </pc:picChg>
      </pc:sldChg>
      <pc:sldChg chg="addSp modSp add mod modAnim">
        <pc:chgData name="jeongkilyong" userId="42a1e730-e7ec-4950-9a60-48236c77d83b" providerId="ADAL" clId="{AF33EE09-1563-4B99-999A-EB513D20AF18}" dt="2023-10-24T05:17:12.935" v="996" actId="571"/>
        <pc:sldMkLst>
          <pc:docMk/>
          <pc:sldMk cId="636080613" sldId="306"/>
        </pc:sldMkLst>
        <pc:spChg chg="add mod">
          <ac:chgData name="jeongkilyong" userId="42a1e730-e7ec-4950-9a60-48236c77d83b" providerId="ADAL" clId="{AF33EE09-1563-4B99-999A-EB513D20AF18}" dt="2023-10-23T07:33:41.662" v="838" actId="207"/>
          <ac:spMkLst>
            <pc:docMk/>
            <pc:sldMk cId="636080613" sldId="306"/>
            <ac:spMk id="4" creationId="{1FDA530D-9291-456E-8181-8C547D34EC47}"/>
          </ac:spMkLst>
        </pc:spChg>
        <pc:spChg chg="add mod">
          <ac:chgData name="jeongkilyong" userId="42a1e730-e7ec-4950-9a60-48236c77d83b" providerId="ADAL" clId="{AF33EE09-1563-4B99-999A-EB513D20AF18}" dt="2023-10-23T23:57:47.695" v="955" actId="1076"/>
          <ac:spMkLst>
            <pc:docMk/>
            <pc:sldMk cId="636080613" sldId="306"/>
            <ac:spMk id="5" creationId="{6196A7C1-32B7-4DCD-8869-9E307014E639}"/>
          </ac:spMkLst>
        </pc:spChg>
        <pc:spChg chg="add mod">
          <ac:chgData name="jeongkilyong" userId="42a1e730-e7ec-4950-9a60-48236c77d83b" providerId="ADAL" clId="{AF33EE09-1563-4B99-999A-EB513D20AF18}" dt="2023-10-24T05:16:47.177" v="995" actId="1035"/>
          <ac:spMkLst>
            <pc:docMk/>
            <pc:sldMk cId="636080613" sldId="306"/>
            <ac:spMk id="6" creationId="{7AF48818-ED48-4160-9C3D-4C4E98CD7DDA}"/>
          </ac:spMkLst>
        </pc:spChg>
        <pc:spChg chg="add mod">
          <ac:chgData name="jeongkilyong" userId="42a1e730-e7ec-4950-9a60-48236c77d83b" providerId="ADAL" clId="{AF33EE09-1563-4B99-999A-EB513D20AF18}" dt="2023-10-24T05:17:12.935" v="996" actId="571"/>
          <ac:spMkLst>
            <pc:docMk/>
            <pc:sldMk cId="636080613" sldId="306"/>
            <ac:spMk id="7" creationId="{205FEE4C-509D-43CF-8155-A539EB194638}"/>
          </ac:spMkLst>
        </pc:spChg>
        <pc:spChg chg="mod">
          <ac:chgData name="jeongkilyong" userId="42a1e730-e7ec-4950-9a60-48236c77d83b" providerId="ADAL" clId="{AF33EE09-1563-4B99-999A-EB513D20AF18}" dt="2023-10-23T07:09:45.833" v="470" actId="20577"/>
          <ac:spMkLst>
            <pc:docMk/>
            <pc:sldMk cId="636080613" sldId="306"/>
            <ac:spMk id="12" creationId="{10ACD4E5-1FFB-574E-8F99-C84FF7F7144F}"/>
          </ac:spMkLst>
        </pc:spChg>
      </pc:sldChg>
      <pc:sldChg chg="addSp modSp add mod">
        <pc:chgData name="jeongkilyong" userId="42a1e730-e7ec-4950-9a60-48236c77d83b" providerId="ADAL" clId="{AF33EE09-1563-4B99-999A-EB513D20AF18}" dt="2023-10-23T23:58:04.244" v="962" actId="207"/>
        <pc:sldMkLst>
          <pc:docMk/>
          <pc:sldMk cId="2447935166" sldId="307"/>
        </pc:sldMkLst>
        <pc:spChg chg="add mod">
          <ac:chgData name="jeongkilyong" userId="42a1e730-e7ec-4950-9a60-48236c77d83b" providerId="ADAL" clId="{AF33EE09-1563-4B99-999A-EB513D20AF18}" dt="2023-10-23T23:58:04.244" v="962" actId="207"/>
          <ac:spMkLst>
            <pc:docMk/>
            <pc:sldMk cId="2447935166" sldId="307"/>
            <ac:spMk id="4" creationId="{A91DC9AB-5D44-40B2-BFD2-1EEE8A6E74E3}"/>
          </ac:spMkLst>
        </pc:spChg>
        <pc:spChg chg="add mod">
          <ac:chgData name="jeongkilyong" userId="42a1e730-e7ec-4950-9a60-48236c77d83b" providerId="ADAL" clId="{AF33EE09-1563-4B99-999A-EB513D20AF18}" dt="2023-10-23T07:21:40.491" v="781"/>
          <ac:spMkLst>
            <pc:docMk/>
            <pc:sldMk cId="2447935166" sldId="307"/>
            <ac:spMk id="5" creationId="{BF33669B-9290-4296-AB98-DA067D3AD733}"/>
          </ac:spMkLst>
        </pc:spChg>
        <pc:spChg chg="add mod">
          <ac:chgData name="jeongkilyong" userId="42a1e730-e7ec-4950-9a60-48236c77d83b" providerId="ADAL" clId="{AF33EE09-1563-4B99-999A-EB513D20AF18}" dt="2023-10-23T07:25:54.425" v="811" actId="1076"/>
          <ac:spMkLst>
            <pc:docMk/>
            <pc:sldMk cId="2447935166" sldId="307"/>
            <ac:spMk id="7" creationId="{CC6D03C8-3A61-4C73-BA38-81A4CB27AEBA}"/>
          </ac:spMkLst>
        </pc:spChg>
        <pc:spChg chg="mod">
          <ac:chgData name="jeongkilyong" userId="42a1e730-e7ec-4950-9a60-48236c77d83b" providerId="ADAL" clId="{AF33EE09-1563-4B99-999A-EB513D20AF18}" dt="2023-10-23T07:09:56.176" v="502" actId="6549"/>
          <ac:spMkLst>
            <pc:docMk/>
            <pc:sldMk cId="2447935166" sldId="307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5:54.425" v="811" actId="1076"/>
          <ac:picMkLst>
            <pc:docMk/>
            <pc:sldMk cId="2447935166" sldId="307"/>
            <ac:picMk id="6" creationId="{3671A425-A0E0-43A7-A1FC-20CA8E2B1252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35:01.730" v="860" actId="207"/>
        <pc:sldMkLst>
          <pc:docMk/>
          <pc:sldMk cId="3670214579" sldId="308"/>
        </pc:sldMkLst>
        <pc:spChg chg="add mod">
          <ac:chgData name="jeongkilyong" userId="42a1e730-e7ec-4950-9a60-48236c77d83b" providerId="ADAL" clId="{AF33EE09-1563-4B99-999A-EB513D20AF18}" dt="2023-10-23T07:35:01.730" v="860" actId="207"/>
          <ac:spMkLst>
            <pc:docMk/>
            <pc:sldMk cId="3670214579" sldId="308"/>
            <ac:spMk id="4" creationId="{DF789542-37CC-48A0-9521-55B9EFADF304}"/>
          </ac:spMkLst>
        </pc:spChg>
        <pc:spChg chg="add mod">
          <ac:chgData name="jeongkilyong" userId="42a1e730-e7ec-4950-9a60-48236c77d83b" providerId="ADAL" clId="{AF33EE09-1563-4B99-999A-EB513D20AF18}" dt="2023-10-23T07:26:01.930" v="813" actId="1076"/>
          <ac:spMkLst>
            <pc:docMk/>
            <pc:sldMk cId="3670214579" sldId="308"/>
            <ac:spMk id="6" creationId="{8A4F25BA-279D-4D6D-84B2-9CFC943C680F}"/>
          </ac:spMkLst>
        </pc:spChg>
        <pc:spChg chg="mod">
          <ac:chgData name="jeongkilyong" userId="42a1e730-e7ec-4950-9a60-48236c77d83b" providerId="ADAL" clId="{AF33EE09-1563-4B99-999A-EB513D20AF18}" dt="2023-10-23T07:10:11.121" v="548" actId="6549"/>
          <ac:spMkLst>
            <pc:docMk/>
            <pc:sldMk cId="3670214579" sldId="308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01.930" v="813" actId="1076"/>
          <ac:picMkLst>
            <pc:docMk/>
            <pc:sldMk cId="3670214579" sldId="308"/>
            <ac:picMk id="5" creationId="{39CC4C8D-A85C-442B-B735-F0636D5A10EA}"/>
          </ac:picMkLst>
        </pc:picChg>
      </pc:sldChg>
      <pc:sldChg chg="addSp delSp modSp add mod">
        <pc:chgData name="jeongkilyong" userId="42a1e730-e7ec-4950-9a60-48236c77d83b" providerId="ADAL" clId="{AF33EE09-1563-4B99-999A-EB513D20AF18}" dt="2023-10-23T07:41:55.087" v="874" actId="207"/>
        <pc:sldMkLst>
          <pc:docMk/>
          <pc:sldMk cId="1580071959" sldId="309"/>
        </pc:sldMkLst>
        <pc:spChg chg="add del mod">
          <ac:chgData name="jeongkilyong" userId="42a1e730-e7ec-4950-9a60-48236c77d83b" providerId="ADAL" clId="{AF33EE09-1563-4B99-999A-EB513D20AF18}" dt="2023-10-23T07:39:52.142" v="861" actId="478"/>
          <ac:spMkLst>
            <pc:docMk/>
            <pc:sldMk cId="1580071959" sldId="309"/>
            <ac:spMk id="4" creationId="{4EFF8C4E-673F-40FB-9478-FEB8157EC24A}"/>
          </ac:spMkLst>
        </pc:spChg>
        <pc:spChg chg="add mod">
          <ac:chgData name="jeongkilyong" userId="42a1e730-e7ec-4950-9a60-48236c77d83b" providerId="ADAL" clId="{AF33EE09-1563-4B99-999A-EB513D20AF18}" dt="2023-10-23T07:26:11.057" v="815" actId="1076"/>
          <ac:spMkLst>
            <pc:docMk/>
            <pc:sldMk cId="1580071959" sldId="309"/>
            <ac:spMk id="6" creationId="{6DDA6E6F-5FE5-4BD8-8F8D-56A64FD7BEB7}"/>
          </ac:spMkLst>
        </pc:spChg>
        <pc:spChg chg="add mod">
          <ac:chgData name="jeongkilyong" userId="42a1e730-e7ec-4950-9a60-48236c77d83b" providerId="ADAL" clId="{AF33EE09-1563-4B99-999A-EB513D20AF18}" dt="2023-10-23T07:41:55.087" v="874" actId="207"/>
          <ac:spMkLst>
            <pc:docMk/>
            <pc:sldMk cId="1580071959" sldId="309"/>
            <ac:spMk id="7" creationId="{B2B7D76C-76AF-4D79-8222-577DE51A01CD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8" creationId="{F9BCDE1D-AC04-424D-B700-2CC60E46E5BC}"/>
          </ac:spMkLst>
        </pc:spChg>
        <pc:spChg chg="add mod">
          <ac:chgData name="jeongkilyong" userId="42a1e730-e7ec-4950-9a60-48236c77d83b" providerId="ADAL" clId="{AF33EE09-1563-4B99-999A-EB513D20AF18}" dt="2023-10-23T07:40:02.405" v="863" actId="1076"/>
          <ac:spMkLst>
            <pc:docMk/>
            <pc:sldMk cId="1580071959" sldId="309"/>
            <ac:spMk id="10" creationId="{57A86295-212F-49EB-A230-AAFBA7E45FA7}"/>
          </ac:spMkLst>
        </pc:spChg>
        <pc:spChg chg="mod">
          <ac:chgData name="jeongkilyong" userId="42a1e730-e7ec-4950-9a60-48236c77d83b" providerId="ADAL" clId="{AF33EE09-1563-4B99-999A-EB513D20AF18}" dt="2023-10-23T07:10:26.075" v="582" actId="6549"/>
          <ac:spMkLst>
            <pc:docMk/>
            <pc:sldMk cId="1580071959" sldId="309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1.057" v="815" actId="1076"/>
          <ac:picMkLst>
            <pc:docMk/>
            <pc:sldMk cId="1580071959" sldId="309"/>
            <ac:picMk id="5" creationId="{9D837DC6-7F7A-42DE-947E-9205B788D555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35.229" v="872" actId="207"/>
        <pc:sldMkLst>
          <pc:docMk/>
          <pc:sldMk cId="2719719894" sldId="310"/>
        </pc:sldMkLst>
        <pc:spChg chg="add mod">
          <ac:chgData name="jeongkilyong" userId="42a1e730-e7ec-4950-9a60-48236c77d83b" providerId="ADAL" clId="{AF33EE09-1563-4B99-999A-EB513D20AF18}" dt="2023-10-23T07:41:35.229" v="872" actId="207"/>
          <ac:spMkLst>
            <pc:docMk/>
            <pc:sldMk cId="2719719894" sldId="310"/>
            <ac:spMk id="4" creationId="{0A7F1197-97BD-418B-9090-E53A4350B0FC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5" creationId="{49F2BB90-CAF2-4AD6-ADB1-BCB916C80D87}"/>
          </ac:spMkLst>
        </pc:spChg>
        <pc:spChg chg="add mod">
          <ac:chgData name="jeongkilyong" userId="42a1e730-e7ec-4950-9a60-48236c77d83b" providerId="ADAL" clId="{AF33EE09-1563-4B99-999A-EB513D20AF18}" dt="2023-10-23T07:22:01.131" v="784"/>
          <ac:spMkLst>
            <pc:docMk/>
            <pc:sldMk cId="2719719894" sldId="310"/>
            <ac:spMk id="6" creationId="{16ABCCF1-5CE5-4744-89F2-2502FAFA6AF6}"/>
          </ac:spMkLst>
        </pc:spChg>
        <pc:spChg chg="add mod">
          <ac:chgData name="jeongkilyong" userId="42a1e730-e7ec-4950-9a60-48236c77d83b" providerId="ADAL" clId="{AF33EE09-1563-4B99-999A-EB513D20AF18}" dt="2023-10-23T07:26:19.570" v="817" actId="1076"/>
          <ac:spMkLst>
            <pc:docMk/>
            <pc:sldMk cId="2719719894" sldId="310"/>
            <ac:spMk id="8" creationId="{1A43737D-4675-4DFF-80C6-98970BA51E3B}"/>
          </ac:spMkLst>
        </pc:spChg>
        <pc:spChg chg="mod">
          <ac:chgData name="jeongkilyong" userId="42a1e730-e7ec-4950-9a60-48236c77d83b" providerId="ADAL" clId="{AF33EE09-1563-4B99-999A-EB513D20AF18}" dt="2023-10-23T07:10:44.984" v="617" actId="6549"/>
          <ac:spMkLst>
            <pc:docMk/>
            <pc:sldMk cId="2719719894" sldId="310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19.570" v="817" actId="1076"/>
          <ac:picMkLst>
            <pc:docMk/>
            <pc:sldMk cId="2719719894" sldId="310"/>
            <ac:picMk id="7" creationId="{6BA26D7C-8459-4C26-A49A-BE4A7AAE35BC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26:30.915" v="819" actId="1076"/>
        <pc:sldMkLst>
          <pc:docMk/>
          <pc:sldMk cId="249912601" sldId="311"/>
        </pc:sldMkLst>
        <pc:spChg chg="add mod">
          <ac:chgData name="jeongkilyong" userId="42a1e730-e7ec-4950-9a60-48236c77d83b" providerId="ADAL" clId="{AF33EE09-1563-4B99-999A-EB513D20AF18}" dt="2023-10-23T07:22:10.069" v="785"/>
          <ac:spMkLst>
            <pc:docMk/>
            <pc:sldMk cId="249912601" sldId="311"/>
            <ac:spMk id="4" creationId="{62D32C4E-9F31-4781-83A7-EC457630891C}"/>
          </ac:spMkLst>
        </pc:spChg>
        <pc:spChg chg="add mod">
          <ac:chgData name="jeongkilyong" userId="42a1e730-e7ec-4950-9a60-48236c77d83b" providerId="ADAL" clId="{AF33EE09-1563-4B99-999A-EB513D20AF18}" dt="2023-10-23T07:22:25.114" v="789" actId="14100"/>
          <ac:spMkLst>
            <pc:docMk/>
            <pc:sldMk cId="249912601" sldId="311"/>
            <ac:spMk id="5" creationId="{76D0B43F-ADF4-48F5-B908-EDF4E47103BB}"/>
          </ac:spMkLst>
        </pc:spChg>
        <pc:spChg chg="add mod">
          <ac:chgData name="jeongkilyong" userId="42a1e730-e7ec-4950-9a60-48236c77d83b" providerId="ADAL" clId="{AF33EE09-1563-4B99-999A-EB513D20AF18}" dt="2023-10-23T07:26:30.915" v="819" actId="1076"/>
          <ac:spMkLst>
            <pc:docMk/>
            <pc:sldMk cId="249912601" sldId="311"/>
            <ac:spMk id="7" creationId="{39D3E643-631D-45C3-8847-5442D65C695C}"/>
          </ac:spMkLst>
        </pc:spChg>
        <pc:spChg chg="mod">
          <ac:chgData name="jeongkilyong" userId="42a1e730-e7ec-4950-9a60-48236c77d83b" providerId="ADAL" clId="{AF33EE09-1563-4B99-999A-EB513D20AF18}" dt="2023-10-23T07:10:58.001" v="655" actId="6549"/>
          <ac:spMkLst>
            <pc:docMk/>
            <pc:sldMk cId="249912601" sldId="311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0.915" v="819" actId="1076"/>
          <ac:picMkLst>
            <pc:docMk/>
            <pc:sldMk cId="249912601" sldId="311"/>
            <ac:picMk id="6" creationId="{E1685BF4-759A-49D0-AA5B-E8B52ADC807A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14.459" v="871" actId="207"/>
        <pc:sldMkLst>
          <pc:docMk/>
          <pc:sldMk cId="2387562204" sldId="312"/>
        </pc:sldMkLst>
        <pc:spChg chg="add mod">
          <ac:chgData name="jeongkilyong" userId="42a1e730-e7ec-4950-9a60-48236c77d83b" providerId="ADAL" clId="{AF33EE09-1563-4B99-999A-EB513D20AF18}" dt="2023-10-23T07:41:14.459" v="871" actId="207"/>
          <ac:spMkLst>
            <pc:docMk/>
            <pc:sldMk cId="2387562204" sldId="312"/>
            <ac:spMk id="4" creationId="{D56C31FD-2F33-409E-B904-13C61346C7E1}"/>
          </ac:spMkLst>
        </pc:spChg>
        <pc:spChg chg="add mod">
          <ac:chgData name="jeongkilyong" userId="42a1e730-e7ec-4950-9a60-48236c77d83b" providerId="ADAL" clId="{AF33EE09-1563-4B99-999A-EB513D20AF18}" dt="2023-10-23T07:22:51.028" v="790"/>
          <ac:spMkLst>
            <pc:docMk/>
            <pc:sldMk cId="2387562204" sldId="312"/>
            <ac:spMk id="5" creationId="{48E0CCD1-C896-4EAD-9D48-C380A93BA6EE}"/>
          </ac:spMkLst>
        </pc:spChg>
        <pc:spChg chg="add mod">
          <ac:chgData name="jeongkilyong" userId="42a1e730-e7ec-4950-9a60-48236c77d83b" providerId="ADAL" clId="{AF33EE09-1563-4B99-999A-EB513D20AF18}" dt="2023-10-23T07:26:38.555" v="821" actId="1076"/>
          <ac:spMkLst>
            <pc:docMk/>
            <pc:sldMk cId="2387562204" sldId="312"/>
            <ac:spMk id="7" creationId="{F00E3DB7-2FD8-4EAE-9631-B5DA1FBB67D3}"/>
          </ac:spMkLst>
        </pc:spChg>
        <pc:spChg chg="mod">
          <ac:chgData name="jeongkilyong" userId="42a1e730-e7ec-4950-9a60-48236c77d83b" providerId="ADAL" clId="{AF33EE09-1563-4B99-999A-EB513D20AF18}" dt="2023-10-23T07:11:08.769" v="690" actId="6549"/>
          <ac:spMkLst>
            <pc:docMk/>
            <pc:sldMk cId="2387562204" sldId="312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38.555" v="821" actId="1076"/>
          <ac:picMkLst>
            <pc:docMk/>
            <pc:sldMk cId="2387562204" sldId="312"/>
            <ac:picMk id="6" creationId="{EBBAECC0-F36E-4700-93E3-513AFD4C76EF}"/>
          </ac:picMkLst>
        </pc:picChg>
      </pc:sldChg>
      <pc:sldChg chg="addSp modSp add mod">
        <pc:chgData name="jeongkilyong" userId="42a1e730-e7ec-4950-9a60-48236c77d83b" providerId="ADAL" clId="{AF33EE09-1563-4B99-999A-EB513D20AF18}" dt="2023-10-23T07:41:03.972" v="869" actId="207"/>
        <pc:sldMkLst>
          <pc:docMk/>
          <pc:sldMk cId="1859253" sldId="313"/>
        </pc:sldMkLst>
        <pc:spChg chg="add mod">
          <ac:chgData name="jeongkilyong" userId="42a1e730-e7ec-4950-9a60-48236c77d83b" providerId="ADAL" clId="{AF33EE09-1563-4B99-999A-EB513D20AF18}" dt="2023-10-23T07:41:03.972" v="869" actId="207"/>
          <ac:spMkLst>
            <pc:docMk/>
            <pc:sldMk cId="1859253" sldId="313"/>
            <ac:spMk id="4" creationId="{552FAC80-8FEB-4E82-B6BC-2B06526F3C62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5" creationId="{2E7E4064-CE53-4D16-BB40-E275BDA9D1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6" creationId="{C45A26CD-8570-436E-BFE4-BADF87770CFE}"/>
          </ac:spMkLst>
        </pc:spChg>
        <pc:spChg chg="add mod">
          <ac:chgData name="jeongkilyong" userId="42a1e730-e7ec-4950-9a60-48236c77d83b" providerId="ADAL" clId="{AF33EE09-1563-4B99-999A-EB513D20AF18}" dt="2023-10-23T07:22:59.534" v="791"/>
          <ac:spMkLst>
            <pc:docMk/>
            <pc:sldMk cId="1859253" sldId="313"/>
            <ac:spMk id="7" creationId="{E9FC601D-B047-4EC7-A9F4-892DA9C8E6E3}"/>
          </ac:spMkLst>
        </pc:spChg>
        <pc:spChg chg="add mod">
          <ac:chgData name="jeongkilyong" userId="42a1e730-e7ec-4950-9a60-48236c77d83b" providerId="ADAL" clId="{AF33EE09-1563-4B99-999A-EB513D20AF18}" dt="2023-10-23T07:26:47.923" v="823" actId="1076"/>
          <ac:spMkLst>
            <pc:docMk/>
            <pc:sldMk cId="1859253" sldId="313"/>
            <ac:spMk id="11" creationId="{AD8702D1-DF1B-48D5-99E9-CEB3081F3731}"/>
          </ac:spMkLst>
        </pc:spChg>
        <pc:spChg chg="mod">
          <ac:chgData name="jeongkilyong" userId="42a1e730-e7ec-4950-9a60-48236c77d83b" providerId="ADAL" clId="{AF33EE09-1563-4B99-999A-EB513D20AF18}" dt="2023-10-23T07:11:21.077" v="733" actId="6549"/>
          <ac:spMkLst>
            <pc:docMk/>
            <pc:sldMk cId="1859253" sldId="313"/>
            <ac:spMk id="12" creationId="{10ACD4E5-1FFB-574E-8F99-C84FF7F7144F}"/>
          </ac:spMkLst>
        </pc:spChg>
        <pc:picChg chg="add mod">
          <ac:chgData name="jeongkilyong" userId="42a1e730-e7ec-4950-9a60-48236c77d83b" providerId="ADAL" clId="{AF33EE09-1563-4B99-999A-EB513D20AF18}" dt="2023-10-23T07:26:47.923" v="823" actId="1076"/>
          <ac:picMkLst>
            <pc:docMk/>
            <pc:sldMk cId="1859253" sldId="313"/>
            <ac:picMk id="10" creationId="{03830B7E-6B5A-4F36-88E7-CB4A45630EEB}"/>
          </ac:picMkLst>
        </pc:picChg>
      </pc:sldChg>
      <pc:sldChg chg="add del">
        <pc:chgData name="jeongkilyong" userId="42a1e730-e7ec-4950-9a60-48236c77d83b" providerId="ADAL" clId="{AF33EE09-1563-4B99-999A-EB513D20AF18}" dt="2023-10-23T07:11:31.328" v="734" actId="47"/>
        <pc:sldMkLst>
          <pc:docMk/>
          <pc:sldMk cId="153338817" sldId="314"/>
        </pc:sldMkLst>
      </pc:sldChg>
      <pc:sldChg chg="add del">
        <pc:chgData name="jeongkilyong" userId="42a1e730-e7ec-4950-9a60-48236c77d83b" providerId="ADAL" clId="{AF33EE09-1563-4B99-999A-EB513D20AF18}" dt="2023-10-23T07:11:32.488" v="735" actId="47"/>
        <pc:sldMkLst>
          <pc:docMk/>
          <pc:sldMk cId="1789302377" sldId="315"/>
        </pc:sldMkLst>
      </pc:sldChg>
      <pc:sldChg chg="addSp modSp add mod">
        <pc:chgData name="jeongkilyong" userId="42a1e730-e7ec-4950-9a60-48236c77d83b" providerId="ADAL" clId="{AF33EE09-1563-4B99-999A-EB513D20AF18}" dt="2023-10-24T04:16:24.121" v="970" actId="207"/>
        <pc:sldMkLst>
          <pc:docMk/>
          <pc:sldMk cId="3136811878" sldId="316"/>
        </pc:sldMkLst>
        <pc:spChg chg="add mod">
          <ac:chgData name="jeongkilyong" userId="42a1e730-e7ec-4950-9a60-48236c77d83b" providerId="ADAL" clId="{AF33EE09-1563-4B99-999A-EB513D20AF18}" dt="2023-10-24T04:16:24.121" v="970" actId="207"/>
          <ac:spMkLst>
            <pc:docMk/>
            <pc:sldMk cId="3136811878" sldId="316"/>
            <ac:spMk id="4" creationId="{28C258E4-D4EB-4B35-B11B-4F092BC77089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5" creationId="{68ED5501-1F96-408A-826B-BE88895ACF57}"/>
          </ac:spMkLst>
        </pc:spChg>
        <pc:spChg chg="add mod">
          <ac:chgData name="jeongkilyong" userId="42a1e730-e7ec-4950-9a60-48236c77d83b" providerId="ADAL" clId="{AF33EE09-1563-4B99-999A-EB513D20AF18}" dt="2023-10-23T07:18:09.027" v="768"/>
          <ac:spMkLst>
            <pc:docMk/>
            <pc:sldMk cId="3136811878" sldId="316"/>
            <ac:spMk id="6" creationId="{8DF830D3-ACBC-4193-B3CE-8A0B21CF67B3}"/>
          </ac:spMkLst>
        </pc:spChg>
        <pc:spChg chg="add mod">
          <ac:chgData name="jeongkilyong" userId="42a1e730-e7ec-4950-9a60-48236c77d83b" providerId="ADAL" clId="{AF33EE09-1563-4B99-999A-EB513D20AF18}" dt="2023-10-24T04:11:33.960" v="963"/>
          <ac:spMkLst>
            <pc:docMk/>
            <pc:sldMk cId="3136811878" sldId="316"/>
            <ac:spMk id="8" creationId="{DA3FBD69-DD2F-4F69-871F-53265C5F7389}"/>
          </ac:spMkLst>
        </pc:spChg>
        <pc:picChg chg="add mod">
          <ac:chgData name="jeongkilyong" userId="42a1e730-e7ec-4950-9a60-48236c77d83b" providerId="ADAL" clId="{AF33EE09-1563-4B99-999A-EB513D20AF18}" dt="2023-10-24T04:11:33.960" v="963"/>
          <ac:picMkLst>
            <pc:docMk/>
            <pc:sldMk cId="3136811878" sldId="316"/>
            <ac:picMk id="7" creationId="{8B2FB811-791A-4220-8724-30CA6C0FA7A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EB0431-1611-1744-95F0-8172773087C5}" type="datetimeFigureOut">
              <a:rPr lang="en-US" altLang="ko-Kore-KR" smtClean="0"/>
              <a:pPr/>
              <a:t>4/2/2025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576D1-A133-074D-958F-27AA5B306F5C}" type="slidenum">
              <a:rPr lang="ko-Kore-KR" smtClean="0"/>
              <a:pPr/>
              <a:t>3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1000246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AF26-B2D6-41C9-847A-12B3D1677265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A845FB-4EAB-4F93-BE87-891FAC391B0C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7FBCF-59BC-423C-A27E-A4E0342EEDF5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E6E8A-4C0D-4CC6-BBD6-2F945A6B3540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FBD75-CCBA-4C22-86CA-859D220600AA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31150-5CB0-41C0-9104-5695DD253F49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8CFAD-1435-498E-ACFE-38131B135631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AA6DB-F13D-4C47-BC2B-E1D25CB476ED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BB438-2880-4761-94BA-7F7996C8C3BD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9C33D-E09A-4F6E-A7FA-CF959C3E6DEE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0E3DE-CCA8-4CB9-BDA2-4741B0CD6641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827CA893-2A65-4E72-A022-7CB16F3818A4}" type="datetime1">
              <a:rPr kumimoji="1" lang="ko-KR" altLang="en-US" smtClean="0"/>
              <a:t>2025-04-02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variabl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typ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type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7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81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mparison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comparison#ref-1417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logical-operator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felse#ref-245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perators#ref-2476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ifelse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o.javascript.info/intro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witch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while-for" TargetMode="Externa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while-for#ref-1322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objec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son.org/json-ko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ko.javascript.info/object" TargetMode="External"/><Relationship Id="rId5" Type="http://schemas.openxmlformats.org/officeDocument/2006/relationships/image" Target="../media/image9.gif"/><Relationship Id="rId4" Type="http://schemas.openxmlformats.org/officeDocument/2006/relationships/image" Target="../media/image8.gi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#ref-1470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array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0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array#ref-1722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object-copy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3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variables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ing#ref-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#ref-131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estructuring-assignment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function-basics#ref-141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rest-parameters-spread#spread-syntax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EBC-13/J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code-editor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hello-world#ref-1592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ructur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472443" y="2805335"/>
            <a:ext cx="72471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자바스크립트 기초 문법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1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E84BEC98-5839-4AE6-A7DF-D8C8D37D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(variable)</a:t>
            </a:r>
            <a:endParaRPr lang="en-US" altLang="ko-KR" sz="200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"var":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라틴어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"varius"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유래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변하다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의미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"able": "~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", "~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능력이 있는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이라는 뜻을 가진 접미사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變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변화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바뀌다</a:t>
            </a:r>
            <a:endParaRPr lang="en-US" altLang="ko-KR" b="0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數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):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셈</a:t>
            </a:r>
            <a:r>
              <a:rPr lang="en-US" altLang="ko-KR" b="0">
                <a:latin typeface="Noto Sans CJK KR Regular" panose="020B0500000000000000" pitchFamily="34" charset="-127"/>
                <a:ea typeface="Noto Sans CJK KR DemiLight" panose="020B0400000000000000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개수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>
              <a:latin typeface="Noto Sans CJK KR Regular" panose="020B0500000000000000" pitchFamily="34" charset="-127"/>
              <a:ea typeface="Noto Sans CJK KR DemiLight" panose="020B0400000000000000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변할 수 있는 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내에서 값이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될 수 있는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가리킴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프로그램에서 변수에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필요할때 변수를 통해서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언제든지 그 값을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할 수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서울시 강남구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30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연봉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3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B17A97F4-4884-4C26-971B-9FDB370FD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3490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</a:t>
            </a:r>
            <a:r>
              <a:rPr kumimoji="1" lang="en-US" altLang="ko-KR" sz="1600" spc="-60">
                <a:solidFill>
                  <a:srgbClr val="FF9E1B"/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var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iable)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5F2B3CB2-2C30-4937-86E1-899820717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85DC8117-B773-463A-8BD5-F0C34F3D0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967513"/>
            <a:ext cx="10281677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식별자 명명 규칙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 등의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지을 때 사용하는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규칙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 글자는 영문자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_, $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 가능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유니코드 문자 사용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특수문자와 제어문자를 제외한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전세계 문자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도 사용 가능하지만 권장하지는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대소문자 구별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예약어와 키워드는 사용 못함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if, for, function, let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관례적인 명명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변수명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함수명에는 주로 카멜 케이스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(userName, userAge)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클래스명에는 주로 파스칼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(HighSchool, College)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대문자 상수는 스네이크 케이스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(COLOR_BLUE, COLOR_RED)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A3A346-193A-4867-8706-F6A48D0962FE}"/>
              </a:ext>
            </a:extLst>
          </p:cNvPr>
          <p:cNvSpPr txBox="1"/>
          <p:nvPr/>
        </p:nvSpPr>
        <p:spPr>
          <a:xfrm>
            <a:off x="1672492" y="1913473"/>
            <a:ext cx="408744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e=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7D4E6E32-E7B6-47AA-9A37-B78980ACD99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02360-970E-498B-A13F-85BF91BEA27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9547503F-9DA7-4AA6-8082-666E80BBA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https://ko.javascript.info/variables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0081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리터럴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(literal)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91DCA33-264B-4AE4-83F5-84E15A1351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프로그램 소스코드에 직접 입력된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고정된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3.14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지수 표기법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1e3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작은 따옴표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'Hello'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따옴표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"JavaScript"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템플릿 리터럴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`Hello ${ js } World`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불린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[ 1, 2, 3 ]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{ name: '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무지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', age: 30 }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180784BA-289D-4E3C-B953-20481BAC653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9162AE8-B3FA-48DE-9128-4F71F8D5C248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2159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강형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(strongly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지정하는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(C++, Java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약형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(weakly typed)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선언시 데이터 타입을 지정하지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않는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(JavaScript, Python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값에 따라서 자동으로 데이터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결정됨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dynamically typed)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예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720407-4C64-4760-9092-847258532203}"/>
              </a:ext>
            </a:extLst>
          </p:cNvPr>
          <p:cNvSpPr txBox="1"/>
          <p:nvPr/>
        </p:nvSpPr>
        <p:spPr>
          <a:xfrm>
            <a:off x="1111581" y="1874599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E7E287-F9DA-4A98-B5B8-4297C30CC34E}"/>
              </a:ext>
            </a:extLst>
          </p:cNvPr>
          <p:cNvSpPr txBox="1"/>
          <p:nvPr/>
        </p:nvSpPr>
        <p:spPr>
          <a:xfrm>
            <a:off x="1111581" y="4314488"/>
            <a:ext cx="6096000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홍길동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다른 타입으로 재할당 가능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364918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데이터 타입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BA83490-67D1-48A7-9E3E-EF473E8F2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원시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(Primitive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string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oolean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null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symbol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 타입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(Refrence type)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Function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RegExp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……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20645B3-9A8C-4F13-A140-C81EC3350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9ECDABA-91F1-4A07-B273-27BE7180E1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3633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774467AD-A1D1-406C-AF1E-04FD59261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32" y="836613"/>
            <a:ext cx="8353425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64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부동소수점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음수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양수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구별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string: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큰 따옴표나 작은 따옴표 안에 기술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boolean: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논리값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거짓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(false)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하나의 값을 가지는 데이터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0D7951C-E7A5-4F38-A53B-00E4DA2F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E5BD18-B744-4FD7-AA4B-3F47361BB480}"/>
              </a:ext>
            </a:extLst>
          </p:cNvPr>
          <p:cNvSpPr txBox="1"/>
          <p:nvPr/>
        </p:nvSpPr>
        <p:spPr>
          <a:xfrm>
            <a:off x="1117600" y="1763542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temp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1AF94E-3B76-4CF7-97F2-6219B5947BF2}"/>
              </a:ext>
            </a:extLst>
          </p:cNvPr>
          <p:cNvSpPr txBox="1"/>
          <p:nvPr/>
        </p:nvSpPr>
        <p:spPr>
          <a:xfrm>
            <a:off x="1117599" y="3182928"/>
            <a:ext cx="639298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에러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msg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김철수가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안녕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\"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이라고 말했다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43C32-B543-4DA0-87C7-165F00BD5E20}"/>
              </a:ext>
            </a:extLst>
          </p:cNvPr>
          <p:cNvSpPr txBox="1"/>
          <p:nvPr/>
        </p:nvSpPr>
        <p:spPr>
          <a:xfrm>
            <a:off x="1117600" y="5803597"/>
            <a:ext cx="63929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isS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eller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isS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</a:rPr>
              <a:t>eller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FA35B3F-B3D7-4A03-86F1-1D02DBBAB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9143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4E3A88-FDB4-4439-B4EE-FFAAFB989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46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undefined: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정의되지 않음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선언만 되고 값이 할당되지 않은 변수에는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타입과 값 모두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없음을 명시적으로 지정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개발자가 명시적으로 값이 비어있음을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타입은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DC93C024-0AB1-412E-95BE-ABD99F8FBF9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F11AA4-2D07-4A14-8F43-FC32880B25E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07B6020-1C4D-49BB-90B8-85C2D6EB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6C639-7A54-4DFB-B554-67BDA1D08798}"/>
              </a:ext>
            </a:extLst>
          </p:cNvPr>
          <p:cNvSpPr txBox="1"/>
          <p:nvPr/>
        </p:nvSpPr>
        <p:spPr>
          <a:xfrm>
            <a:off x="1047262" y="3206492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nullVar = </a:t>
            </a:r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A34E3-1C27-49CA-B9F8-3FB877898BA7}"/>
              </a:ext>
            </a:extLst>
          </p:cNvPr>
          <p:cNvSpPr txBox="1"/>
          <p:nvPr/>
        </p:nvSpPr>
        <p:spPr>
          <a:xfrm>
            <a:off x="1047262" y="1543094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sv-SE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sv-SE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undefinedVar;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11A1F2B9-6229-4560-97B3-271F850CD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2124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원시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(Primitive type)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6A61F52-C7C9-44DD-A99A-6374000ED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98804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bigint: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큰 정수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 i="0">
                <a:solidFill>
                  <a:srgbClr val="202122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1.8e+308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-2^53+1 ~ 2^53-1(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약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9000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number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안전한 정수 범위보다 더 큰 정수도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뒤에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붙이거나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BigInt()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인자로 값 지정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symbol: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유일한 값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불변하고 고유함이 보장되는 값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객체의 속성을 정의할때 다른 속성키와 충돌하지 않도록 만들 필요가 있을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1A7D9A0B-C856-4ABE-8D91-EA96E0D18A2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7224D-EFBE-412D-9D3F-EE379B287AD7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103E474-C54F-4249-90CB-8B1C32F2F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BC5C54-CEDE-4417-A375-D8C2E233D40F}"/>
              </a:ext>
            </a:extLst>
          </p:cNvPr>
          <p:cNvSpPr txBox="1"/>
          <p:nvPr/>
        </p:nvSpPr>
        <p:spPr>
          <a:xfrm>
            <a:off x="1113692" y="2344221"/>
            <a:ext cx="7833084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big = BigInt(Number.MAX_SAFE_INTEGER)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0BB722-B203-40ED-BB2D-4C69793BD933}"/>
              </a:ext>
            </a:extLst>
          </p:cNvPr>
          <p:cNvSpPr txBox="1"/>
          <p:nvPr/>
        </p:nvSpPr>
        <p:spPr>
          <a:xfrm>
            <a:off x="1113692" y="4037489"/>
            <a:ext cx="783308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s1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s2 = Symbol(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console.log(s1 === s2);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E4A6C8E7-AB31-43F9-9E05-B0544523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https://ko.javascript.info/types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42727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*, /, %, 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22AB97-7605-44ED-A110-85029D2A2DF8}"/>
              </a:ext>
            </a:extLst>
          </p:cNvPr>
          <p:cNvSpPr txBox="1"/>
          <p:nvPr/>
        </p:nvSpPr>
        <p:spPr>
          <a:xfrm>
            <a:off x="1048871" y="1548196"/>
            <a:ext cx="890088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/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(%,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나머지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(**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거듭제곱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age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나이는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입니다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(+,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결합 연산자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1C81ED4-A847-47DE-B302-DB952782B4F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21B3E9-5933-474E-A5C7-8B8A1ADAAEF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043E6EEC-B8BA-4CEE-A5BB-3C7646527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6769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DF36266-AF43-4077-A44F-9587F5985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555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대입 연산자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-=, *=, /=, %=, **=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 대입 연산자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우측 항목을 계산한 후 좌측 항목에 할당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덧셈 후 대입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(+=)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좌측 항목에 우측 항목을 더한 후 좌측 항목에 할당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누적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뺄셈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곱셈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나눗셈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(/=)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연산 후 대입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(%=)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거듭제곱 후 대입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(**=)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D21B89-7275-4088-895E-312A2509743F}"/>
              </a:ext>
            </a:extLst>
          </p:cNvPr>
          <p:cNvSpPr txBox="1"/>
          <p:nvPr/>
        </p:nvSpPr>
        <p:spPr>
          <a:xfrm>
            <a:off x="1048871" y="2126039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year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 + 2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year = 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20 + 5 = 25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age +=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age = age + year = 25 + 5 =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EC49F92B-A242-4CA0-A9A2-5286469FEE5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E337D5-11F7-4FE7-90F9-54EB5702513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5C688ABF-F43E-4129-AE0F-5A4B757519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3429" y="6133838"/>
            <a:ext cx="44530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87351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3524737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2182083"/>
            <a:ext cx="6064542" cy="370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자바스크립트 개요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개발 환경 구축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연산자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조건문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반복문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ECMA Script6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기초 문법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++, --</a:t>
            </a: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증가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감소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(count++, count--)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값을 먼저 사용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후 값을 증가 또는 감소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원래 값이 연산에 반영된 후 값이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(++count, --count)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먼저 증가 또는 감소한 후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변경된 값을 사용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다른 연산자와 함께 사용할 경우 증가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감소 값이 바로 반영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46B49D-42B3-405A-830D-B7F1C395CEAC}"/>
              </a:ext>
            </a:extLst>
          </p:cNvPr>
          <p:cNvSpPr txBox="1"/>
          <p:nvPr/>
        </p:nvSpPr>
        <p:spPr>
          <a:xfrm>
            <a:off x="1037836" y="1827890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count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count++;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+ 1; // 2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count--;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count = count - 1; // 1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690224D-1DD4-4F8F-B6E0-228E6A7108B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CC97515-1D3D-4094-BFD3-6FFC55CF16E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01DD944-698F-4724-9DA7-5AFDAFC85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629" y="6133838"/>
            <a:ext cx="43768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https://ko.javascript.info/operators#ref-2481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9869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4D58A0-F920-4153-B8CF-203C5885E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447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항을 비교하여 참이면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===(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!=, !==</a:t>
            </a:r>
          </a:p>
          <a:p>
            <a:pPr lvl="1"/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조건문에서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truthy/falsy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기준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false, 0, ‘’, null, undefined -&gt; false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67A712-6D02-4F34-85B5-64AFDA89CBD8}"/>
              </a:ext>
            </a:extLst>
          </p:cNvPr>
          <p:cNvSpPr txBox="1"/>
          <p:nvPr/>
        </p:nvSpPr>
        <p:spPr>
          <a:xfrm>
            <a:off x="1037836" y="1811794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"100"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1EEBCD3-9664-4F7F-B7D2-BC234021592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0B2FE2-51B7-4BDF-B756-A78FBA5734A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F8F5883-7A43-483E-AD7A-645F5453D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https://ko.javascript.info/comparison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0592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일치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D152AE3-80E7-4027-83DC-E4CF74DB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41" y="836613"/>
            <a:ext cx="11161130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(===, identical)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두 데이터의 타입과 값을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비교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값이 같아도 타입이 다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반환하고 타입이 같을 경우는 다음 규칙을 따름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숫자이고 같은 값이면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하나라도 있으면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	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-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문자열일 경우 같은 위치에 같은 문자가 있고 대소문자까지 일치하면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'Hello'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boolean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이거나 모두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undefined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</a:p>
          <a:p>
            <a:pPr lvl="2"/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프로퍼티를 가진 객체라도 다른 객체를 참조할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</a:p>
          <a:p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	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===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da-DK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altLang="ko-KR">
              <a:solidFill>
                <a:srgbClr val="0070C0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Object.is(a, b):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경우를 제외하면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 === b </a:t>
            </a:r>
            <a:r>
              <a:rPr lang="ko-KR" altLang="en-US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동일한 기능</a:t>
            </a:r>
            <a:endParaRPr lang="ko-KR" altLang="en-US" sz="200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Object.is(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</a:t>
            </a:r>
            <a:r>
              <a:rPr lang="pt-BR" altLang="ko-KR" b="0">
                <a:solidFill>
                  <a:srgbClr val="098658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pt-BR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pt-BR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endParaRPr lang="pt-BR" altLang="ko-KR" b="0">
              <a:solidFill>
                <a:srgbClr val="000000"/>
              </a:solidFill>
              <a:effectLst/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Object.is(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NaN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=== </a:t>
            </a:r>
            <a:r>
              <a:rPr lang="en-US" altLang="ko-KR" b="0">
                <a:solidFill>
                  <a:srgbClr val="0000FF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835B8628-BF31-43A3-A8ED-0F46DD153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7229" y="6133838"/>
            <a:ext cx="45292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https://ko.javascript.info/comparison#ref-1417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9243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동등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5B76B7E-017F-4150-B024-7D016C49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170873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(==, equal)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데이터의 타입이 다르면 적절히 형변환한 후 일치비교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타입이 달라도 값이 같으면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동등 연산자 비교 규칙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타입이 같은 경우 두 값이 일치하다면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 값의 타입이 다를 경우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null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 null == undefined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값이 숫자이고 다른 하나가 문자열이면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문자열을 숫자로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10 == "10"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10 === 10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변환한 후 비교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"1"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 true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객체와 숫자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문자열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비교시 객체의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valueOf()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먼저 찾고 없으면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 이용 기본값으로 변환한 후 비교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toString()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바로 변환한다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/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1 == new Number(1)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 === 1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dirty="0">
                <a:solidFill>
                  <a:srgbClr val="0070C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A054CD1-C420-4F9E-9FCF-EA6C1E51871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3BC96A-249D-4E90-8F01-C4F08D81C4C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5383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C198BD8D-4F15-469F-8018-F5228948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958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|| (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논리합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일반적인 언어에서는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중 하나라도 참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invalidId = (id.length &lt; 4) || (id.length &gt; </a:t>
            </a:r>
            <a:r>
              <a:rPr kumimoji="0"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12);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&amp;&amp; (AND,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일반적인 언어에서는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둘 다 참이면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참을 반환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하는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동작이지만 자바스크립트에서는 다음의 규칙을 따른다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참이면 뒤의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앞의 값이 거짓이면 앞의 값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kumimoji="0"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 validId = (id != null) &amp;&amp; (id.length &gt; 4);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! (NOT,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부정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참이면 거짓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거짓이면 참 반환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!(10 &lt; 100) -&gt; false</a:t>
            </a: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피연산자를 불린값으로 변환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!!0 -&gt; false,  !!5 -&gt;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!!'' -&gt; false,  !!'hello' -&gt; true</a:t>
            </a:r>
          </a:p>
          <a:p>
            <a:pPr lvl="3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!!null -&gt; false, !!{} -&gt; true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BA2D3734-5FB3-42B4-AEE1-14AD9AD67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568B37-2C7F-42D0-A1AA-BD9B79077A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B0FF15BF-02E5-4CC2-A71E-B9448CD29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https://ko.javascript.info/logical-operators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0370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 연산자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연산자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조건에 따라 값을 선택하는 연산자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참일 때의 값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거짓일 때의 값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8B72B-F4EC-4C3F-BD40-DFE6BDE5F81B}"/>
              </a:ext>
            </a:extLst>
          </p:cNvPr>
          <p:cNvSpPr txBox="1"/>
          <p:nvPr/>
        </p:nvSpPr>
        <p:spPr>
          <a:xfrm>
            <a:off x="1056992" y="1883182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8388C-E6FB-4667-9D01-7D23C8EC7DDC}"/>
              </a:ext>
            </a:extLst>
          </p:cNvPr>
          <p:cNvSpPr txBox="1"/>
          <p:nvPr/>
        </p:nvSpPr>
        <p:spPr>
          <a:xfrm>
            <a:off x="1056992" y="3103976"/>
            <a:ext cx="609750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num %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짝수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console.log(result);  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</a:t>
            </a:r>
            <a:r>
              <a:rPr lang="ko-KR" altLang="en-US">
                <a:solidFill>
                  <a:srgbClr val="008000"/>
                </a:solidFill>
                <a:latin typeface="Consolas" panose="020B0609020204030204" pitchFamily="49" charset="0"/>
              </a:rPr>
              <a:t>홀수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'</a:t>
            </a:r>
            <a:endParaRPr lang="ko-KR" altLang="en-US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5E5C-6103-4B31-969F-CF80FE0B1A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3ED14BD6-5B34-4DC2-9E25-95D39C2DF49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 Box 3">
            <a:extLst>
              <a:ext uri="{FF2B5EF4-FFF2-40B4-BE49-F238E27FC236}">
                <a16:creationId xmlns:a16="http://schemas.microsoft.com/office/drawing/2014/main" id="{8BA97EB7-ADB8-4236-8592-D43E04016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https://ko.javascript.info/ifelse#ref-2451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5277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연산자 우선순위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26486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우선순위란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연산자가 같이 사용될 때 어떤 연산을 먼저 수행할지를 결정하는 규칙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연산자 우선순위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아래로 갈수록 순위가 낮아짐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괄호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단항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+, -, ++(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--(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전위형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), !, typeof, delete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산술 연산자 *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/, %, +, -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 연산자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&gt;, &lt;, &gt;=, &lt;=, ==, ===, !=, !==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논리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&amp;&amp; (AND), || (OR)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삼항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? :</a:t>
            </a: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대입 연산자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=, +=, -=, *=, /=, %=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증감 연산자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후위형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++, --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3D1513-A4F8-4B17-8F32-51A7FA6165E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ex01-15.js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9D69C75-8F7C-40FD-9359-9FEDD0B373D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5D8EB6E7-8119-4B44-A370-1178106D1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2543" y="6133838"/>
            <a:ext cx="446398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https://ko.javascript.info/operators#ref-2476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999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EAC9D81-967F-4FE3-ADFC-040F52B7F8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(truthy)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70064A-3B39-44B1-9467-20856E27BE77}"/>
              </a:ext>
            </a:extLst>
          </p:cNvPr>
          <p:cNvSpPr txBox="1"/>
          <p:nvPr/>
        </p:nvSpPr>
        <p:spPr>
          <a:xfrm>
            <a:off x="1085850" y="307863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&lt;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보다 작습니다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9C6D64-4FD9-451D-8484-CC4DCF19B32C}"/>
              </a:ext>
            </a:extLst>
          </p:cNvPr>
          <p:cNvSpPr txBox="1"/>
          <p:nvPr/>
        </p:nvSpPr>
        <p:spPr>
          <a:xfrm>
            <a:off x="1085850" y="1822548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2E0E628A-2FE5-4186-A0B5-9CC8E04D5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3639972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A754EA-7F24-4C1A-B726-D9BB07BE3862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ex01-16.js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6" name="그림 15" descr="코딩아이콘.png">
            <a:extLst>
              <a:ext uri="{FF2B5EF4-FFF2-40B4-BE49-F238E27FC236}">
                <a16:creationId xmlns:a16="http://schemas.microsoft.com/office/drawing/2014/main" id="{AC1D4A0F-5580-44AC-AA8E-8642A208045F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B20AE7F3-A03F-4C26-B1C8-DFF73D928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094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038CBE2-0982-4620-B3EF-FF7ED246C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경우와 거짓일 경우 각각 해당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AD7A93-1F59-4287-AA0E-257470E03B08}"/>
              </a:ext>
            </a:extLst>
          </p:cNvPr>
          <p:cNvSpPr txBox="1"/>
          <p:nvPr/>
        </p:nvSpPr>
        <p:spPr>
          <a:xfrm>
            <a:off x="1085850" y="4275697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 %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짝수입니다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"num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값은 홀수입니다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AEF890-09BB-4EE3-8024-9312989D5D5E}"/>
              </a:ext>
            </a:extLst>
          </p:cNvPr>
          <p:cNvSpPr txBox="1"/>
          <p:nvPr/>
        </p:nvSpPr>
        <p:spPr>
          <a:xfrm>
            <a:off x="1085850" y="1812250"/>
            <a:ext cx="6096000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D69FAB4B-64CD-4D2E-8A5D-D3283993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4734" y="4174565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E1AABB-8D0E-469B-BC27-71293BEE13B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ex01-17.js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B32081AC-0781-4BA0-AF69-B8F02E7BCAC2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36942375-EABE-4363-9C60-D41D16447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7632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D21AAC6-E764-4698-B54E-E55EAFA0F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if ~ else if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해당 구문을 수행하고 거짓일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else if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문의 조건식을 순차적으로 비교하여 참에 해당하는 구문 수행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E49CE4-0A83-422B-8968-59AA27DBBA84}"/>
              </a:ext>
            </a:extLst>
          </p:cNvPr>
          <p:cNvSpPr txBox="1"/>
          <p:nvPr/>
        </p:nvSpPr>
        <p:spPr>
          <a:xfrm>
            <a:off x="4572000" y="2130027"/>
            <a:ext cx="3630706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  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이상입니다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(age &gt;=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대 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'10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살 미만입니다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F472C8-0477-4E90-9D92-5204213D4D27}"/>
              </a:ext>
            </a:extLst>
          </p:cNvPr>
          <p:cNvSpPr txBox="1"/>
          <p:nvPr/>
        </p:nvSpPr>
        <p:spPr>
          <a:xfrm>
            <a:off x="960065" y="2130027"/>
            <a:ext cx="305612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6;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7;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8;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C68EDFC-202F-47B6-BA8D-C38C3EDB8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1713754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FB039A-F26C-4B6D-98A4-8B6D84CE5E5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ex01-18.js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507401C4-8DC7-4EFB-ABB4-FDC8C1D2308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E8ED5494-ADE2-4B54-B552-537E10F2B7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https://ko.javascript.info/ifelse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9869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4AA862-0C26-43D2-A359-F63C09FB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2AF27-355B-4F29-A102-83D268FC6E19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6" name="그림 5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811946C-6822-40FE-BCDA-42DED9F6F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ECA4A76D-1C9A-4BFF-B1E7-610CABE78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1351235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문서내에 코드를 직접 작성하고 마크업과의 상호 작용을 통해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페이지의 동작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향상시키기 위해 만들어진 프로그래밍 언어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디자이너와 파트타임 개발자를 위해 쉽게 사용할 수 있는 언어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고안됨</a:t>
            </a: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 2.0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탑재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JavaScript?  LiveScript?  Jscript?  ECMAScript?  Java?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Mocha(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LiveScript(Navigator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-&gt; JavaScript(Navigator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2.0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베타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이름 변경</a:t>
            </a:r>
          </a:p>
          <a:p>
            <a:pPr lvl="1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Netscape Navigator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탑재를 논하던 시점에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홍보효과를 위해서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이름을 차용했을 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언어와는 전혀 무관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다만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가지는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패밀리 언어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(C,  Java, JavaScript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이기 때문에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언어와 비슷한 문법을 사용함</a:t>
            </a:r>
            <a:endParaRPr lang="ko-KR" altLang="en-US" sz="16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Internet Explorer 3.0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JavaScript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비슷한 기능이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 이름으로 탑재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ECMA*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ECMAScript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라는 이름으로 표준화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1409EDA-9FCE-43B1-9C44-E74DBBA1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3A1CAA43-82FF-41D2-9CDC-D99D6A3384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5392044"/>
            <a:ext cx="1135123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* ECMA(European Computer Manufacturers Association):</a:t>
            </a:r>
            <a:r>
              <a:rPr lang="ko-KR" altLang="en-US" sz="14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전자 통신 및 컴퓨터 시스템의 표준을 개발하는 국제적인 비영리 기관으로 유럽 컴퓨터 제조업체 협회에서 시작되었지만 현재는 전 세계적인 조직으로 발전함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3426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조건문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E8D71-19B2-4C7B-996F-971ACA8A8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switch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지정한 비교값과 매칭되는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(===)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수행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일치하는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없을 경우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default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 실행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선택사항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break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만날 때까지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또는 마지막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case, default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구문까지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비교값으로는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number, string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주로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F2F43419-920A-47AA-A77F-3F0E91AD2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7932" y="2627728"/>
            <a:ext cx="468153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None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예시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>
              <a:buFont typeface="맑은 고딕" pitchFamily="50" charset="-127"/>
              <a:buNone/>
            </a:pP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===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4;</a:t>
            </a:r>
          </a:p>
          <a:p>
            <a:pPr lvl="1"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  <a:p>
            <a:pPr>
              <a:buFontTx/>
              <a:buChar char="•"/>
            </a:pP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비교값과 매칭되는 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case </a:t>
            </a: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없을 경우</a:t>
            </a:r>
          </a:p>
          <a:p>
            <a:pPr lvl="1">
              <a:buFontTx/>
              <a:buChar char="•"/>
            </a:pPr>
            <a:r>
              <a:rPr lang="ko-KR" altLang="en-US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수행구문</a:t>
            </a:r>
            <a:r>
              <a:rPr lang="en-US" altLang="ko-KR" sz="1600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53C143-C44D-4BBF-A1D4-186F6FDB02A7}"/>
              </a:ext>
            </a:extLst>
          </p:cNvPr>
          <p:cNvSpPr txBox="1"/>
          <p:nvPr/>
        </p:nvSpPr>
        <p:spPr>
          <a:xfrm>
            <a:off x="914400" y="2621717"/>
            <a:ext cx="2958353" cy="38472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비교값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4;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수행구문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5;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5FC9F9-E283-4536-A1D4-B4D2BDD2BF7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ex01-19.js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41651A79-724B-4ECE-BE18-2C818E3A53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09E8D244-B522-4DAE-BFA4-5A037AAB26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https://ko.javascript.info/switch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07804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92DD134-24FD-48CF-A4BE-DA5B3E6D04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30452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while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조건식이 참일 경우 조건이 거짓이 될 때까지 해당 블럭을 반복하여 수행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909E3B-9477-4637-B325-6C75FA3AE14E}"/>
              </a:ext>
            </a:extLst>
          </p:cNvPr>
          <p:cNvSpPr txBox="1"/>
          <p:nvPr/>
        </p:nvSpPr>
        <p:spPr>
          <a:xfrm>
            <a:off x="1020763" y="2091484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67336A-F15F-4FCA-AD6E-31501FD91262}"/>
              </a:ext>
            </a:extLst>
          </p:cNvPr>
          <p:cNvSpPr txBox="1"/>
          <p:nvPr/>
        </p:nvSpPr>
        <p:spPr>
          <a:xfrm>
            <a:off x="1020763" y="341290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 &lt;=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i++;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E5560-7960-4E72-A6F3-F9A9847CC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43457" y="3607569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AF0466E-5828-4EDC-832B-4951362F7A56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F629B4AE-502E-4F90-B6C9-57894BC82724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F6F33F5A-1305-4D1D-965C-0D08AB4C1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17946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1AD8CD9F-D21C-4A83-8553-E3DC7DAFB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19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횟수만큼 반복적인 작업을 할 경우 사용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초기화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변수를 초기화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조건식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반복문을 실행할지 체크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증감식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조건식에 사용되는 변수값을 증감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B7DE8-3AD8-45BE-8BA1-F4C9FB4AED31}"/>
              </a:ext>
            </a:extLst>
          </p:cNvPr>
          <p:cNvSpPr txBox="1"/>
          <p:nvPr/>
        </p:nvSpPr>
        <p:spPr>
          <a:xfrm>
            <a:off x="1111624" y="3204773"/>
            <a:ext cx="609600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초기화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조건식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증감식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반복할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0D99A2-4670-4B4E-BD99-8DB2968A349B}"/>
              </a:ext>
            </a:extLst>
          </p:cNvPr>
          <p:cNvSpPr txBox="1"/>
          <p:nvPr/>
        </p:nvSpPr>
        <p:spPr>
          <a:xfrm>
            <a:off x="1111624" y="4472461"/>
            <a:ext cx="60960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sum = 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i&lt;=</a:t>
            </a:r>
            <a:r>
              <a:rPr lang="nn-NO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i++){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sum += i;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nn-NO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alert(sum);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7B91B8C1-5602-4ABE-AF8D-8F6D09E51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00189" y="4420906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015EB3-CFCA-40E9-8A9A-7FD6E28FA87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ex01-21.js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31E3FD85-DA56-409B-BF7A-C0777DF0210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7" name="Text Box 3">
            <a:extLst>
              <a:ext uri="{FF2B5EF4-FFF2-40B4-BE49-F238E27FC236}">
                <a16:creationId xmlns:a16="http://schemas.microsoft.com/office/drawing/2014/main" id="{772C0F0E-B3DC-4AE4-8589-C043E3B8D2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https://ko.javascript.info/while-for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71730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반복문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981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반복문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switch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문을 즉시 종료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break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감싸고 있는 코드 블럭을 빠져나오고 코드 블럭 이후의 코드로 실행이 넘어감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continue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반복문 내에서 남아있는 코드를 건너뛰고 다음 반복으로 실행이 넘어감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67820A-8C9C-476C-A629-44146A2C90D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022D78B5-FD1D-4DB6-98D2-9B643893D3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 Box 3">
            <a:extLst>
              <a:ext uri="{FF2B5EF4-FFF2-40B4-BE49-F238E27FC236}">
                <a16:creationId xmlns:a16="http://schemas.microsoft.com/office/drawing/2014/main" id="{87E81005-7725-455C-9A23-8255F12B6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6971" y="6133838"/>
            <a:ext cx="44095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https://ko.javascript.info/while-for#ref-1322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43705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813D2383-DFF9-476B-A942-C1D043941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key-value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쌍의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집합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property)</a:t>
            </a: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값으로 모든 데이터 타입 지정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값으로 함수가 지정된 속성을 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(method)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 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여러개의 속성을 포함할 수 있음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Oval 30">
            <a:extLst>
              <a:ext uri="{FF2B5EF4-FFF2-40B4-BE49-F238E27FC236}">
                <a16:creationId xmlns:a16="http://schemas.microsoft.com/office/drawing/2014/main" id="{31A6D3EF-EC83-4473-B276-497C8C7BE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492375"/>
            <a:ext cx="7704137" cy="3816350"/>
          </a:xfrm>
          <a:prstGeom prst="ellipse">
            <a:avLst/>
          </a:prstGeom>
          <a:solidFill>
            <a:schemeClr val="bg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AutoShape 14">
            <a:extLst>
              <a:ext uri="{FF2B5EF4-FFF2-40B4-BE49-F238E27FC236}">
                <a16:creationId xmlns:a16="http://schemas.microsoft.com/office/drawing/2014/main" id="{14E7D8C5-985C-41D3-A175-814ACF46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150" y="32845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kor=100</a:t>
            </a:r>
          </a:p>
        </p:txBody>
      </p:sp>
      <p:sp>
        <p:nvSpPr>
          <p:cNvPr id="7" name="AutoShape 15">
            <a:extLst>
              <a:ext uri="{FF2B5EF4-FFF2-40B4-BE49-F238E27FC236}">
                <a16:creationId xmlns:a16="http://schemas.microsoft.com/office/drawing/2014/main" id="{8ED3AE87-14A9-48C4-8503-5D6C13BC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0475" y="4148138"/>
            <a:ext cx="1079500" cy="503237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eng=80</a:t>
            </a:r>
          </a:p>
        </p:txBody>
      </p:sp>
      <p:sp>
        <p:nvSpPr>
          <p:cNvPr id="8" name="AutoShape 16">
            <a:extLst>
              <a:ext uri="{FF2B5EF4-FFF2-40B4-BE49-F238E27FC236}">
                <a16:creationId xmlns:a16="http://schemas.microsoft.com/office/drawing/2014/main" id="{CFFC4C4A-7FF1-48E5-AE32-04C8BF8CF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940300"/>
            <a:ext cx="1079500" cy="503238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math=90</a:t>
            </a:r>
          </a:p>
        </p:txBody>
      </p:sp>
      <p:sp>
        <p:nvSpPr>
          <p:cNvPr id="11" name="Text Box 32">
            <a:extLst>
              <a:ext uri="{FF2B5EF4-FFF2-40B4-BE49-F238E27FC236}">
                <a16:creationId xmlns:a16="http://schemas.microsoft.com/office/drawing/2014/main" id="{231AF68D-C902-4FFB-AAC0-39B954138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633663"/>
            <a:ext cx="94128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ko-KR" altLang="en-US" sz="32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F2F050-D4E6-4F49-AE65-5A9AF7D1A044}"/>
              </a:ext>
            </a:extLst>
          </p:cNvPr>
          <p:cNvSpPr txBox="1"/>
          <p:nvPr/>
        </p:nvSpPr>
        <p:spPr>
          <a:xfrm>
            <a:off x="3428566" y="3886676"/>
            <a:ext cx="3798168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sum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kor + eng + math;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41BB9F-DC23-4F77-9170-6466315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334324FB-8D4F-48EB-8FB0-65EA78D4D4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286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32393F-E770-4191-8E24-16D784BD4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9773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생성 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Object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함수로 생성 후 속성과 기능 부여</a:t>
            </a:r>
          </a:p>
          <a:p>
            <a:pPr lvl="1">
              <a:buFontTx/>
              <a:buChar char="•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속성과 기능에 접근할 때는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dot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(.)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이용하거나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'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속성명</a:t>
            </a:r>
            <a:r>
              <a:rPr lang="en-US" altLang="ko-KR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  <a:cs typeface="Consolas" pitchFamily="49" charset="0"/>
              </a:rPr>
              <a:t>'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]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 사용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16174-A0DD-4CD8-9811-A1B2A781A450}"/>
              </a:ext>
            </a:extLst>
          </p:cNvPr>
          <p:cNvSpPr txBox="1"/>
          <p:nvPr/>
        </p:nvSpPr>
        <p:spPr>
          <a:xfrm>
            <a:off x="1003773" y="4137555"/>
            <a:ext cx="7911627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kim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student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4E6A6-BF1C-4DE1-BCFB-692B4276AB25}"/>
              </a:ext>
            </a:extLst>
          </p:cNvPr>
          <p:cNvSpPr txBox="1"/>
          <p:nvPr/>
        </p:nvSpPr>
        <p:spPr>
          <a:xfrm>
            <a:off x="1003773" y="1807741"/>
            <a:ext cx="7911626" cy="20928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new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Object();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foo.name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'kim'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'age'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foo.job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'student'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 =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false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19DD99-2DEE-4D76-91B6-E675621F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A951CA-2388-4CDC-B944-F8246A8FF04B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4" name="그림 13" descr="코딩아이콘.png">
            <a:extLst>
              <a:ext uri="{FF2B5EF4-FFF2-40B4-BE49-F238E27FC236}">
                <a16:creationId xmlns:a16="http://schemas.microsoft.com/office/drawing/2014/main" id="{38F7D1D8-C9D4-4C3A-B8B9-0F6EA618B7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 Box 3">
            <a:extLst>
              <a:ext uri="{FF2B5EF4-FFF2-40B4-BE49-F238E27FC236}">
                <a16:creationId xmlns:a16="http://schemas.microsoft.com/office/drawing/2014/main" id="{70BC897D-34D0-479D-B336-7B745537F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72679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객체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8C258E4-D4EB-4B35-B11B-4F092BC770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 생성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JSON(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ava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cript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bject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otation)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 이용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D5501-1F96-408A-826B-BE88895ACF57}"/>
              </a:ext>
            </a:extLst>
          </p:cNvPr>
          <p:cNvSpPr txBox="1"/>
          <p:nvPr/>
        </p:nvSpPr>
        <p:spPr>
          <a:xfrm>
            <a:off x="1120315" y="1808999"/>
            <a:ext cx="774605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b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</a:b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'name'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], foo.age, foo.job, foo[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'married'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typeof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foo, foo);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830D3-ACBC-4193-B3CE-8A0B21CF67B3}"/>
              </a:ext>
            </a:extLst>
          </p:cNvPr>
          <p:cNvSpPr txBox="1"/>
          <p:nvPr/>
        </p:nvSpPr>
        <p:spPr>
          <a:xfrm>
            <a:off x="1120315" y="4392426"/>
            <a:ext cx="7746054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lee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teacher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object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'lee'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job: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'teacher'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married: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true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3BC23CD-7846-4D52-B088-5CE38E258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716C4-660F-4B2A-BF4C-B7906A5939E5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869C9A7F-FFF8-4F66-97D8-A7D7AED9EB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 Box 3">
            <a:extLst>
              <a:ext uri="{FF2B5EF4-FFF2-40B4-BE49-F238E27FC236}">
                <a16:creationId xmlns:a16="http://schemas.microsoft.com/office/drawing/2014/main" id="{47F71035-BA30-46FD-9E8B-4E505F843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68118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JSON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표기법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34847220-2C0C-4AB6-8ED2-706D9E7F5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72991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(JavaScript Object Notation)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https://www.json.org/json-ko.html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자바스크립트의 객체와 배열을 표기하기 위한 리터럴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객체는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object, record,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struct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dictionary, hash table, map,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연상배열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배열은 대부분의 언어가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array, vector, list, sequence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등으로 구현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통신에서 교환하는 데이터의 포맷으로 널리 사용됨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{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2: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...}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표기법</a:t>
            </a: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[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2,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요소값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3, ...]</a:t>
            </a:r>
          </a:p>
        </p:txBody>
      </p:sp>
      <p:pic>
        <p:nvPicPr>
          <p:cNvPr id="5" name="Picture 2" descr="http://json.org/object.gif">
            <a:extLst>
              <a:ext uri="{FF2B5EF4-FFF2-40B4-BE49-F238E27FC236}">
                <a16:creationId xmlns:a16="http://schemas.microsoft.com/office/drawing/2014/main" id="{66E56E4D-8E27-4166-B018-7219E3290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346113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http://json.org/array.gif">
            <a:extLst>
              <a:ext uri="{FF2B5EF4-FFF2-40B4-BE49-F238E27FC236}">
                <a16:creationId xmlns:a16="http://schemas.microsoft.com/office/drawing/2014/main" id="{0BE316FA-CDDF-48E8-8610-E18E4B194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5113526"/>
            <a:ext cx="5695950" cy="1076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1681FAC-9160-4D48-8DF7-92EED259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97977114-7877-457C-95F5-8F78A89B4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https://ko.javascript.info/object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9256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(Object,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객체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6D659E7-5297-405E-8ECD-29EFEB768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모든 속성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in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 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prop in obj){ ... };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82886775-EA81-4354-BA54-D0808046C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56992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객체의 속성 삭제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delete obj.name;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CB1B00-BFBC-4233-8D96-50E82A1F7C11}"/>
              </a:ext>
            </a:extLst>
          </p:cNvPr>
          <p:cNvSpPr txBox="1"/>
          <p:nvPr/>
        </p:nvSpPr>
        <p:spPr>
          <a:xfrm>
            <a:off x="1470273" y="1934637"/>
            <a:ext cx="5454352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prop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console.log(prop +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": 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+ foo[prop]);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A75830C-65AE-4777-B38E-DF7A4C4A18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B72ADC-D792-49D8-99FA-88D5C1F0871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2D0FA48-0C6A-4039-8A03-7427AEBD9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44154528-3FA8-4D8D-BF9A-BCF0ECF6D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https://ko.javascript.info/object#ref-1470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33537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0E21DA3-787C-4E3B-BB47-C3D54A1DF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하나의 변수에 여러개의 값을 지정하는 데이터 구조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순서정보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(index)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각 요소를 참조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 시작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크기를 미리 지정하지 않음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생성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new Array();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var score = [];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056C64-40AD-4228-8DCB-584E71EE6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9055858-5895-46FF-AD5F-BE63730C16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8361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역사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graphicFrame>
        <p:nvGraphicFramePr>
          <p:cNvPr id="3" name="표 8">
            <a:extLst>
              <a:ext uri="{FF2B5EF4-FFF2-40B4-BE49-F238E27FC236}">
                <a16:creationId xmlns:a16="http://schemas.microsoft.com/office/drawing/2014/main" id="{A08077BF-C2E1-4BEE-AB27-2882F5F8B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62283"/>
              </p:ext>
            </p:extLst>
          </p:nvPr>
        </p:nvGraphicFramePr>
        <p:xfrm>
          <a:off x="1852246" y="1063795"/>
          <a:ext cx="8487508" cy="4703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6031">
                  <a:extLst>
                    <a:ext uri="{9D8B030D-6E8A-4147-A177-3AD203B41FA5}">
                      <a16:colId xmlns:a16="http://schemas.microsoft.com/office/drawing/2014/main" val="61341320"/>
                    </a:ext>
                  </a:extLst>
                </a:gridCol>
                <a:gridCol w="6541477">
                  <a:extLst>
                    <a:ext uri="{9D8B030D-6E8A-4147-A177-3AD203B41FA5}">
                      <a16:colId xmlns:a16="http://schemas.microsoft.com/office/drawing/2014/main" val="761582244"/>
                    </a:ext>
                  </a:extLst>
                </a:gridCol>
              </a:tblGrid>
              <a:tr h="427633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날짜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설명</a:t>
                      </a:r>
                      <a:endParaRPr lang="ko-KR" altLang="en-US"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45229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03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  <a:endParaRPr kumimoji="0" lang="en-US" altLang="ko-K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Netscape Navigator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JavaScript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1679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0"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Internet Explorer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에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JScript 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탑재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1728267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1997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1.0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표준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(ECMA-262)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39313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08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046956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1999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3</a:t>
                      </a:r>
                      <a:endParaRPr kumimoji="0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47690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2009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12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5(4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는 폐기됨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290049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2011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5.1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621442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2015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6(ECMAScript 2015)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09564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2016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2016(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매년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월에 연도별 새 버전 발표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607675"/>
                  </a:ext>
                </a:extLst>
              </a:tr>
              <a:tr h="42763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2024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년 </a:t>
                      </a: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06</a:t>
                      </a:r>
                      <a:r>
                        <a:rPr kumimoji="0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ECMAScript 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334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96690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98929133-3EA8-43E2-B9EF-033CD02B9F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초기화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Array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= new Array(90, 70, 100);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표기법으로 생성 및 초기화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 [ 90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70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100 ];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score[3] =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86;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읽기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 배열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score[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3]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배열 요소의 수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B5674B6-8DA5-4641-A0F6-0A7269EA042C}"/>
              </a:ext>
            </a:extLst>
          </p:cNvPr>
          <p:cNvGraphicFramePr>
            <a:graphicFrameLocks noGrp="1"/>
          </p:cNvGraphicFramePr>
          <p:nvPr/>
        </p:nvGraphicFramePr>
        <p:xfrm>
          <a:off x="5508625" y="1412875"/>
          <a:ext cx="1774825" cy="369888"/>
        </p:xfrm>
        <a:graphic>
          <a:graphicData uri="http://schemas.openxmlformats.org/drawingml/2006/table">
            <a:tbl>
              <a:tblPr/>
              <a:tblGrid>
                <a:gridCol w="59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2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BE37DC-09AD-4CB2-B26C-E90A07513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272190"/>
              </p:ext>
            </p:extLst>
          </p:nvPr>
        </p:nvGraphicFramePr>
        <p:xfrm>
          <a:off x="5508626" y="3062288"/>
          <a:ext cx="2409824" cy="369888"/>
        </p:xfrm>
        <a:graphic>
          <a:graphicData uri="http://schemas.openxmlformats.org/drawingml/2006/table">
            <a:tbl>
              <a:tblPr/>
              <a:tblGrid>
                <a:gridCol w="634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3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90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70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100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86</a:t>
                      </a:r>
                      <a:endParaRPr kumimoji="0" lang="ko-KR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B431E9-62D3-4083-9C31-A40CB7B74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1700213"/>
            <a:ext cx="17075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[2]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5B1E61-F519-4544-B97B-D41CC394F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8625" y="3349625"/>
            <a:ext cx="30241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[1]       [2]      [3]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10" name="AutoShape 36">
            <a:extLst>
              <a:ext uri="{FF2B5EF4-FFF2-40B4-BE49-F238E27FC236}">
                <a16:creationId xmlns:a16="http://schemas.microsoft.com/office/drawing/2014/main" id="{58CF1BE2-F8B9-42E8-8F54-C3813D2B421E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 flipV="1">
            <a:off x="2069650" y="3771110"/>
            <a:ext cx="5544619" cy="603666"/>
          </a:xfrm>
          <a:prstGeom prst="bentConnector3">
            <a:avLst>
              <a:gd name="adj1" fmla="val 4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106793-CD57-465F-9E26-B7928E5CB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cxnSp>
        <p:nvCxnSpPr>
          <p:cNvPr id="28" name="AutoShape 36">
            <a:extLst>
              <a:ext uri="{FF2B5EF4-FFF2-40B4-BE49-F238E27FC236}">
                <a16:creationId xmlns:a16="http://schemas.microsoft.com/office/drawing/2014/main" id="{08EDE921-9361-4A2F-8CFD-EEB65B1D782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409374" y="2773218"/>
            <a:ext cx="1177122" cy="223044"/>
          </a:xfrm>
          <a:prstGeom prst="bentConnector3">
            <a:avLst>
              <a:gd name="adj1" fmla="val 99993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</p:cxnSp>
      <p:cxnSp>
        <p:nvCxnSpPr>
          <p:cNvPr id="38" name="연결선: 꺾임 37">
            <a:extLst>
              <a:ext uri="{FF2B5EF4-FFF2-40B4-BE49-F238E27FC236}">
                <a16:creationId xmlns:a16="http://schemas.microsoft.com/office/drawing/2014/main" id="{718E4909-C664-4D21-A476-1D810050794E}"/>
              </a:ext>
            </a:extLst>
          </p:cNvPr>
          <p:cNvCxnSpPr>
            <a:cxnSpLocks/>
          </p:cNvCxnSpPr>
          <p:nvPr/>
        </p:nvCxnSpPr>
        <p:spPr>
          <a:xfrm flipV="1">
            <a:off x="2572852" y="2770290"/>
            <a:ext cx="3843188" cy="515765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131F748F-8D37-43B1-8AE7-22FD8CA6C1B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D48F4A4-1A1D-425C-8483-6121B312631F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DFFCDADC-8784-4BFD-885C-A16E4C236D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4788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(Array,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배열의 모든 요소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for...of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C72059-5964-4518-A34C-EB38C6E7A73D}"/>
              </a:ext>
            </a:extLst>
          </p:cNvPr>
          <p:cNvSpPr txBox="1"/>
          <p:nvPr/>
        </p:nvSpPr>
        <p:spPr>
          <a:xfrm>
            <a:off x="899592" y="1508636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i=0; i&lt;arr.length; i++){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console.log(i, arr[i]);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4F1DF-BACE-428B-8011-813B7ACFDF19}"/>
              </a:ext>
            </a:extLst>
          </p:cNvPr>
          <p:cNvSpPr txBox="1"/>
          <p:nvPr/>
        </p:nvSpPr>
        <p:spPr>
          <a:xfrm>
            <a:off x="899592" y="3189843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for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elem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of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arr){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console.log(elem);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18E8E7D6-F422-45B8-BD13-0EBB5B76A7D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4C0ED1-20B6-424A-8C93-7D44A263376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2109BC73-8CDC-4961-9A19-9AFEE301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https://ko.javascript.info/array#ref-1720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1758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유사 배열 객체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(Like-Array Object)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2F4167C7-DA8E-4786-9F05-B5165DB215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025747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배열과 비슷하게 사용할 수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사용법을 보면 배열 같지만 실제 배열이 아닌 일반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통한 접근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index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사용해서 각 요소에 접근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있어서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for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구문을 이용하면 모든 요소 참조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메서드 없음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forEach, map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배열 메서드가 없음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arguments, NodeList, String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내장 객체가 유사 배열 객체로 만들어져 있음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필요한 이유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읽기를 목적으로 사용되는 객체일 경우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요소를 제어하는 메서드가 필요 없음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배열보다 더 적은 비용으로 생성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배열로 변환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Array.from(obj)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사용하면 쉽게 배열로 변환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C02080F-81EB-4D86-88A6-B6871ECBC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24ED082D-8F98-4555-8DF5-9225F93AB89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587523-1CEC-4334-8BA3-EE619739D97A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7127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차원 배열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다차원 배열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차원 배열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안에 또 다른 배열들이 들어있는 배열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행렬이나 테이블 형식의 데이터를 표현할 수 있음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graphicFrame>
        <p:nvGraphicFramePr>
          <p:cNvPr id="4" name="표 5">
            <a:extLst>
              <a:ext uri="{FF2B5EF4-FFF2-40B4-BE49-F238E27FC236}">
                <a16:creationId xmlns:a16="http://schemas.microsoft.com/office/drawing/2014/main" id="{DD9386E6-B564-4FC3-B48F-B8688C5883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309615"/>
              </p:ext>
            </p:extLst>
          </p:nvPr>
        </p:nvGraphicFramePr>
        <p:xfrm>
          <a:off x="1762911" y="2252943"/>
          <a:ext cx="257413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311">
                  <a:extLst>
                    <a:ext uri="{9D8B030D-6E8A-4147-A177-3AD203B41FA5}">
                      <a16:colId xmlns:a16="http://schemas.microsoft.com/office/drawing/2014/main" val="3236849019"/>
                    </a:ext>
                  </a:extLst>
                </a:gridCol>
                <a:gridCol w="669956">
                  <a:extLst>
                    <a:ext uri="{9D8B030D-6E8A-4147-A177-3AD203B41FA5}">
                      <a16:colId xmlns:a16="http://schemas.microsoft.com/office/drawing/2014/main" val="3867120976"/>
                    </a:ext>
                  </a:extLst>
                </a:gridCol>
                <a:gridCol w="660903">
                  <a:extLst>
                    <a:ext uri="{9D8B030D-6E8A-4147-A177-3AD203B41FA5}">
                      <a16:colId xmlns:a16="http://schemas.microsoft.com/office/drawing/2014/main" val="2383492886"/>
                    </a:ext>
                  </a:extLst>
                </a:gridCol>
                <a:gridCol w="597964">
                  <a:extLst>
                    <a:ext uri="{9D8B030D-6E8A-4147-A177-3AD203B41FA5}">
                      <a16:colId xmlns:a16="http://schemas.microsoft.com/office/drawing/2014/main" val="296334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2744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177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16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296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708851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962FE8-7878-4323-B3C8-F96EC5D2E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6681" y="1886230"/>
            <a:ext cx="238659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        [1]       [2]       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44FF0-C812-4F29-AA5C-3B730F5F1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8738" y="2287716"/>
            <a:ext cx="502282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[0]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[1]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[2]</a:t>
            </a:r>
          </a:p>
          <a:p>
            <a:pPr>
              <a:spcAft>
                <a:spcPts val="600"/>
              </a:spcAft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[3]  </a:t>
            </a:r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26EDDB-E0CA-4852-8307-F03696A5E574}"/>
              </a:ext>
            </a:extLst>
          </p:cNvPr>
          <p:cNvSpPr txBox="1"/>
          <p:nvPr/>
        </p:nvSpPr>
        <p:spPr>
          <a:xfrm>
            <a:off x="6054001" y="2126133"/>
            <a:ext cx="304724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a-DK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= [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 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36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[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da-DK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BC0C5-22E7-4CED-80CD-B542CBFACE83}"/>
              </a:ext>
            </a:extLst>
          </p:cNvPr>
          <p:cNvSpPr txBox="1"/>
          <p:nvPr/>
        </p:nvSpPr>
        <p:spPr>
          <a:xfrm>
            <a:off x="532700" y="4377455"/>
            <a:ext cx="55633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[2, 4,  6,  8 ]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[3, 6,  9,  12]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[4, 8,  12, 36]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[5, 10, 15, 20]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F5A5CD-D8DF-418C-B46F-402663D1EC1D}"/>
              </a:ext>
            </a:extLst>
          </p:cNvPr>
          <p:cNvSpPr txBox="1"/>
          <p:nvPr/>
        </p:nvSpPr>
        <p:spPr>
          <a:xfrm>
            <a:off x="6783855" y="4377454"/>
            <a:ext cx="457887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console.log(numbers[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15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 descr="코딩아이콘.png">
            <a:extLst>
              <a:ext uri="{FF2B5EF4-FFF2-40B4-BE49-F238E27FC236}">
                <a16:creationId xmlns:a16="http://schemas.microsoft.com/office/drawing/2014/main" id="{AC48C1DB-F557-4705-AAD2-DA2762ED773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1FD0A2-5FA5-44B4-9350-78C56631549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ex01-29.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7" name="Text Box 3">
            <a:extLst>
              <a:ext uri="{FF2B5EF4-FFF2-40B4-BE49-F238E27FC236}">
                <a16:creationId xmlns:a16="http://schemas.microsoft.com/office/drawing/2014/main" id="{E8D2E632-5DD1-44B1-9038-C588442E1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https://ko.javascript.info/array#ref-1722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41053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(Function,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함수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73857D4-AEFA-4B7E-A7BA-B897E0FFD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61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명령어의 묶음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기능을 재사용 하고 싶을 때 작성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함수이름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인자목록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실행구문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반환값으로 구성됨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형식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사용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호출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6E913BF9-5006-434E-9377-A0D9704CD3C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B002E49-B59A-47BA-901E-5F5EECEB9CC4}"/>
              </a:ext>
            </a:extLst>
          </p:cNvPr>
          <p:cNvSpPr txBox="1"/>
          <p:nvPr/>
        </p:nvSpPr>
        <p:spPr>
          <a:xfrm>
            <a:off x="6671733" y="764704"/>
            <a:ext cx="4374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ex01-30.js, 31, 32, 33, 34, 35, 36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D097E1-A691-4ACF-9B8D-88AF660F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62CBC-0669-4665-943E-FADEE87EDAEE}"/>
              </a:ext>
            </a:extLst>
          </p:cNvPr>
          <p:cNvSpPr txBox="1"/>
          <p:nvPr/>
        </p:nvSpPr>
        <p:spPr>
          <a:xfrm>
            <a:off x="1048871" y="2644170"/>
            <a:ext cx="609600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매개변수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실행할 구문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......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반환값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39C3EA-2BA5-450D-8F01-7DBC685D4685}"/>
              </a:ext>
            </a:extLst>
          </p:cNvPr>
          <p:cNvSpPr txBox="1"/>
          <p:nvPr/>
        </p:nvSpPr>
        <p:spPr>
          <a:xfrm>
            <a:off x="1048871" y="5148478"/>
            <a:ext cx="60960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 =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함수명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1,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인자값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2, ...);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21F91D1-CACD-4D9F-B8DE-A31BC16688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618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참조 타입의 특징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C839081-9198-47AE-8D81-997AAAEF3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참조타입의 특징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데이터 타입은 실제 데이터를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Value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참조형 데이터 타입은 실제 데이터가 있는 위치의 주소를 저장하고 다룸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 방식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참조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의한 호출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>
                <a:solidFill>
                  <a:srgbClr val="000000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Call by </a:t>
            </a:r>
            <a:r>
              <a:rPr lang="en-US" altLang="ko-KR" b="0">
                <a:solidFill>
                  <a:srgbClr val="FF9E1B"/>
                </a:solidFill>
                <a:effectLst/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Reference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231147E-A707-4B0E-A782-77D2A725B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07C8FAED-3F7F-45B6-BF72-63CB849F40F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387B3B5-D50D-4963-94C6-1036F9A1CE74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91774B1-C15D-4A60-B8E7-C57FA6ED8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https://ko.javascript.info/object-copy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72669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변수 스코프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1FDA530D-9291-456E-8181-8C547D34E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575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전역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외부에서 선언한 변수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스크립트 내 어디에서나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페이지가 로딩될 때 한번 생성하여</a:t>
            </a:r>
          </a:p>
          <a:p>
            <a:pPr lvl="1"/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유지됨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window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지정됨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 변수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선언한 변수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해당 함수 안에서만 접근 가능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호출될 때마다 새로 생성하여 값이 초기화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내부에서 선언하지 않고 바로 사용하는 변수는 전역 변수로 동작</a:t>
            </a: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 우선순위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변수는 가까운 곳부터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즉 지역변수 영역에서 먼저 찾고 없을 경우 전역변수에서 찾는다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지역변수의 유효범위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언어에서는 선언한 변수가 블록 단위의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 갖지만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자바스크립트에서는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선언한 변수가 </a:t>
            </a:r>
            <a:r>
              <a:rPr lang="ko-KR" altLang="en-US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단위의 유효범위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갖는다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96A7C1-32B7-4DCD-8869-9E307014E639}"/>
              </a:ext>
            </a:extLst>
          </p:cNvPr>
          <p:cNvSpPr txBox="1"/>
          <p:nvPr/>
        </p:nvSpPr>
        <p:spPr>
          <a:xfrm>
            <a:off x="4879248" y="1236760"/>
            <a:ext cx="6076619" cy="212365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var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en-US" altLang="ko-KR" sz="1600" b="0">
              <a:solidFill>
                <a:srgbClr val="008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>
                <a:solidFill>
                  <a:srgbClr val="0000FF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year = </a:t>
            </a:r>
            <a:r>
              <a:rPr lang="en-US" altLang="ko-KR" sz="1600">
                <a:solidFill>
                  <a:srgbClr val="098658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>
                <a:solidFill>
                  <a:srgbClr val="008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get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Age(year){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        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age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지역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myAge = age + year;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전역 변수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alert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(myAge);</a:t>
            </a:r>
          </a:p>
          <a:p>
            <a:r>
              <a:rPr lang="ko-KR" altLang="en-US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           </a:t>
            </a:r>
            <a:r>
              <a:rPr lang="en-US" altLang="ko-KR" sz="160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console.log(myAge);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F48818-ED48-4160-9C3D-4C4E98CD7DDA}"/>
              </a:ext>
            </a:extLst>
          </p:cNvPr>
          <p:cNvSpPr txBox="1"/>
          <p:nvPr/>
        </p:nvSpPr>
        <p:spPr>
          <a:xfrm>
            <a:off x="5091297" y="2230728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5FEE4C-509D-43CF-8155-A539EB194638}"/>
              </a:ext>
            </a:extLst>
          </p:cNvPr>
          <p:cNvSpPr txBox="1"/>
          <p:nvPr/>
        </p:nvSpPr>
        <p:spPr>
          <a:xfrm>
            <a:off x="5091298" y="2468279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CDCB299-7E80-492A-A55F-7BB27F40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D6842-C1DC-4E46-920E-1732BCAED97C}"/>
              </a:ext>
            </a:extLst>
          </p:cNvPr>
          <p:cNvSpPr txBox="1"/>
          <p:nvPr/>
        </p:nvSpPr>
        <p:spPr>
          <a:xfrm>
            <a:off x="4879248" y="1509824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C73B4-F4C6-4EFC-BFC3-443DDA6356FF}"/>
              </a:ext>
            </a:extLst>
          </p:cNvPr>
          <p:cNvSpPr txBox="1"/>
          <p:nvPr/>
        </p:nvSpPr>
        <p:spPr>
          <a:xfrm>
            <a:off x="5091298" y="2705830"/>
            <a:ext cx="12135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en-US" altLang="ko-KR" sz="1600" b="1">
                <a:solidFill>
                  <a:srgbClr val="FF9E1B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window</a:t>
            </a:r>
            <a:r>
              <a:rPr lang="en-US" altLang="ko-KR" sz="1600">
                <a:latin typeface="Consolas" panose="020B0609020204030204" pitchFamily="49" charset="0"/>
                <a:ea typeface="Noto Sans CJK KR Regular" panose="020B0500000000000000" pitchFamily="34" charset="-127"/>
              </a:rPr>
              <a:t>.)</a:t>
            </a:r>
            <a:endParaRPr lang="ko-KR" altLang="en-US" sz="1600" dirty="0"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66E361E7-6787-4413-BD7F-DA2664DBBCED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D3D6B06-DF10-4BEE-8E4A-967F60090F5E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63FC6EDE-D9B4-4279-8C14-8819278B5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0999" y="6456490"/>
            <a:ext cx="465992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https://ko.javascript.info/function-basics#ref-138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6080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1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변수 선언문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F789542-37CC-48A0-9521-55B9EFADF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var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변수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선언문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블록 단위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유효범위를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갖는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상수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선언문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39CC4C8D-A85C-442B-B735-F0636D5A10E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4F25BA-279D-4D6D-84B2-9CFC943C680F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ex01-39.js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D6D0CA-9035-4199-8D7D-CEA98D05A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EB6E8203-94CF-4B3A-B90B-3A3B9D16C0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https://ko.javascript.info/var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2145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DA6E6F-5FE5-4BD8-8F8D-56A64FD7BEB7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9" y="836613"/>
            <a:ext cx="968851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 리터럴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백틱 기호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(` `)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이용해서 문자열 표현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여러줄의 문자열을 그대로 표현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보간법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${expression}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 가능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BCDE1D-AC04-424D-B700-2CC60E46E5BC}"/>
              </a:ext>
            </a:extLst>
          </p:cNvPr>
          <p:cNvSpPr txBox="1"/>
          <p:nvPr/>
        </p:nvSpPr>
        <p:spPr>
          <a:xfrm>
            <a:off x="1116343" y="2065033"/>
            <a:ext cx="8321676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info =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;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415728-E5A3-4673-8FB6-1082A2188753}"/>
              </a:ext>
            </a:extLst>
          </p:cNvPr>
          <p:cNvSpPr txBox="1"/>
          <p:nvPr/>
        </p:nvSpPr>
        <p:spPr>
          <a:xfrm>
            <a:off x="1116343" y="3329603"/>
            <a:ext cx="8422104" cy="107721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0102223333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길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멋쟁이사자처럼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50D9F910-489C-489B-8CAA-8F91398904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800719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-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Template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literals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9D837DC6-7F7A-42DE-947E-9205B788D55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 Box 3">
            <a:extLst>
              <a:ext uri="{FF2B5EF4-FFF2-40B4-BE49-F238E27FC236}">
                <a16:creationId xmlns:a16="http://schemas.microsoft.com/office/drawing/2014/main" id="{B2B7D76C-76AF-4D79-8222-577DE51A0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666817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Tagged template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함수명 뒤에 사용할 경우 해당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함수가 호출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되고 리터럴 내부의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문자열과 표현식이 분할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되어 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template literal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내의 문자열들은 표현식을 기준으로 분할되어 첫번째 인자로 전달됨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두번째 인자부터 표현식 값이 순서대로 전달됨 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A86295-212F-49EB-A230-AAFBA7E45FA7}"/>
              </a:ext>
            </a:extLst>
          </p:cNvPr>
          <p:cNvSpPr txBox="1"/>
          <p:nvPr/>
        </p:nvSpPr>
        <p:spPr>
          <a:xfrm>
            <a:off x="1116343" y="5894978"/>
            <a:ext cx="10128600" cy="33855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30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010222XXXX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32B61D-0D36-47CC-A597-6FDA0E1F6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5A0481-9F4D-4D27-8B10-158D6713D5B3}"/>
              </a:ext>
            </a:extLst>
          </p:cNvPr>
          <p:cNvSpPr txBox="1"/>
          <p:nvPr/>
        </p:nvSpPr>
        <p:spPr>
          <a:xfrm>
            <a:off x="1116343" y="5099501"/>
            <a:ext cx="10128600" cy="5847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[ '', '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님의 정보입니다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.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나이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전화번호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: ', '' ]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30 0102223333 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서울특별시 종로구 종로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길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17 D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타워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16-17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층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(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주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멋쟁이사자처럼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01018-A346-4D52-8C89-D8843003B32D}"/>
              </a:ext>
            </a:extLst>
          </p:cNvPr>
          <p:cNvSpPr txBox="1"/>
          <p:nvPr/>
        </p:nvSpPr>
        <p:spPr>
          <a:xfrm>
            <a:off x="1116342" y="2067719"/>
            <a:ext cx="10128601" cy="28931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userInfo(strings, name, age, phone, address){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console.log(strings, name, age, phone, address);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address = address.split(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 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 = phone.slice(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phone.length-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phone = first.padEnd(phone.length,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'X'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 =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name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age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phone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 address + strings[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result;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kim = userInfo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user.userName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님의 정보입니다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나이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user.age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전화번호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user.phone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주소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${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user.address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92AB8C-C80A-4E49-9ACE-A6ACFA36D813}"/>
              </a:ext>
            </a:extLst>
          </p:cNvPr>
          <p:cNvSpPr txBox="1"/>
          <p:nvPr/>
        </p:nvSpPr>
        <p:spPr>
          <a:xfrm>
            <a:off x="6813633" y="764704"/>
            <a:ext cx="423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ex01-40.js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BE71EA5B-5752-48D8-AFC9-D1DB8D0B8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2056" y="6385023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https://ko.javascript.info/string#ref-9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6627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자바스크립트로 할 수 </a:t>
            </a:r>
            <a:r>
              <a:rPr kumimoji="1" lang="ko-KR" altLang="en-US" sz="1600" spc="-60"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있는 일</a:t>
            </a:r>
            <a:endParaRPr kumimoji="1" lang="ko-KR" altLang="en-US" sz="1600" spc="-60" dirty="0"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10263747" cy="5847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사용자의 폼 입력 데이터 유효성 검증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필수 입력사항 확인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 형식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숫자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이메일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/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처리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클릭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 등 사용자가 브라우저 내에서 발생시키는 이벤트에 대한 처리</a:t>
            </a:r>
          </a:p>
          <a:p>
            <a:pPr lvl="1"/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문서 제어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(DOM)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문서에 요소를 생성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 등 변경 작업</a:t>
            </a: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서버와 통신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HTML5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데이터관리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Storage),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실시간 통신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위치추적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(Geolocation API),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멀티스레드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Workers),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 제어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카메라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마이크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진동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서버사이드 프로그래밍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4FEEB8A-FDFD-4D69-9009-E5235CE9E0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https://ko.javascript.info/intro#ref-1315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35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구조 분해 할당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0A7F1197-97BD-418B-9090-E53A4350B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구조 분해 할당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(Destructuring assignment)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해체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하여 그 값을 개별 변수에 담을 수 있는 표현식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구조 분해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2BB90-CAF2-4AD6-ADB1-BCB916C80D87}"/>
              </a:ext>
            </a:extLst>
          </p:cNvPr>
          <p:cNvSpPr txBox="1"/>
          <p:nvPr/>
        </p:nvSpPr>
        <p:spPr>
          <a:xfrm>
            <a:off x="827584" y="2181878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foo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'blue'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[one, two, three] = foo;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console.log(one, two, three);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yellow green blue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BCCF1-5CE5-4744-89F2-2502FAFA6AF6}"/>
              </a:ext>
            </a:extLst>
          </p:cNvPr>
          <p:cNvSpPr txBox="1"/>
          <p:nvPr/>
        </p:nvSpPr>
        <p:spPr>
          <a:xfrm>
            <a:off x="827584" y="4219560"/>
            <a:ext cx="7344816" cy="8617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kim = { userName: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userAge: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{ userName, userAge: age } = kim;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console.log(userName, age);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35</a:t>
            </a:r>
            <a:endParaRPr lang="ko-KR" altLang="en-US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6BA26D7C-8459-4C26-A49A-BE4A7AAE35B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4751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43737D-4675-4DFF-80C6-98970BA51E3B}"/>
              </a:ext>
            </a:extLst>
          </p:cNvPr>
          <p:cNvSpPr txBox="1"/>
          <p:nvPr/>
        </p:nvSpPr>
        <p:spPr>
          <a:xfrm>
            <a:off x="7392343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ex01-41.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6554B98-7EE3-4AB9-908B-D159F14E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17744D1-17FA-4204-8359-5365DC50B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https://ko.javascript.info/destructuring-assignment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9719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기본값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62D32C4E-9F31-4781-83A7-EC457630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(Default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 호출시 인자값을 전달하지 않으면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전달됨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전달되지 않거나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undefined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인자값으로 전달한 경우 지정한 매개변수를 기본값으로 초기화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0B43F-ADF4-48F5-B908-EDF4E47103BB}"/>
              </a:ext>
            </a:extLst>
          </p:cNvPr>
          <p:cNvSpPr txBox="1"/>
          <p:nvPr/>
        </p:nvSpPr>
        <p:spPr>
          <a:xfrm>
            <a:off x="982133" y="2274411"/>
            <a:ext cx="7416800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sum(a, b =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a + b;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30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1685BF4-759A-49D0-AA5B-E8B52ADC807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D3E643-631D-45C3-8847-5442D65C695C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ex01-42.js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8518152-ECB7-4A97-B1B5-2D4A9A215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CDDF4D3-20CC-4777-BD4B-9CA8C41856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0029" y="6133838"/>
            <a:ext cx="498649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https://ko.javascript.info/function-basics#ref-141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912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나머지 매개변수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D56C31FD-2F33-409E-B904-13C61346C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(Rest parameters)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정해지지 않은 수의 매개변수를 배열로 전달받음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E0CCD1-C896-4EAD-9D48-C380A93BA6EE}"/>
              </a:ext>
            </a:extLst>
          </p:cNvPr>
          <p:cNvSpPr txBox="1"/>
          <p:nvPr/>
        </p:nvSpPr>
        <p:spPr>
          <a:xfrm>
            <a:off x="1043608" y="2126814"/>
            <a:ext cx="7056784" cy="233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fn(a, b, ...args)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console.log(a, b, args);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undefined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1 undefined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2 3 []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4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5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6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4 5 [6]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fn(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7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8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9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7 8 [9, 10, 11]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EBBAECC0-F36E-4700-93E3-513AFD4C76E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0E3DB7-2FD8-4EAE-9631-B5DA1FBB67D3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ex01-43.js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7DDDBD-9F22-4BA2-82E8-ACF47D9B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8E6ABD04-B814-4E98-BA12-D610BE23E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8257" y="6133838"/>
            <a:ext cx="50082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756220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ES6 -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전개 구문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552FAC80-8FEB-4E82-B6BC-2B06526F3C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구문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(Spread syntax)</a:t>
            </a:r>
            <a:endParaRPr lang="ko-KR" altLang="en-US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배열이나 객체의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분해해서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함수에 전달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이터러블 객체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손쉽게 복사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리터럴이나 함수의 인자값 변수 앞에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붙임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나머지 매개변수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여러 매개변수를 하나의 배열로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압축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하는 반면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전개 연산자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하나의 배열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여러개의 요소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분해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해서 전달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E4064-CE53-4D16-BB40-E275BDA9D1FE}"/>
              </a:ext>
            </a:extLst>
          </p:cNvPr>
          <p:cNvSpPr txBox="1"/>
          <p:nvPr/>
        </p:nvSpPr>
        <p:spPr>
          <a:xfrm>
            <a:off x="962844" y="2819311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latin typeface="Consolas" panose="020B0609020204030204" pitchFamily="49" charset="0"/>
                <a:ea typeface="Noto Sans CJK KR Regular" panose="020B0500000000000000" pitchFamily="34" charset="-127"/>
              </a:rPr>
              <a:t>state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= [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'orange'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'yellow'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'green'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[ ...state ];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['orange', 'yellow', 'green']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5A26CD-8570-436E-BFE4-BADF87770CFE}"/>
              </a:ext>
            </a:extLst>
          </p:cNvPr>
          <p:cNvSpPr txBox="1"/>
          <p:nvPr/>
        </p:nvSpPr>
        <p:spPr>
          <a:xfrm>
            <a:off x="962844" y="3720757"/>
            <a:ext cx="82089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state = {name: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age: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30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newState = { ...state };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{name: '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김철수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', age: 30}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C601D-B047-4EC7-A9F4-892DA9C8E6E3}"/>
              </a:ext>
            </a:extLst>
          </p:cNvPr>
          <p:cNvSpPr txBox="1"/>
          <p:nvPr/>
        </p:nvSpPr>
        <p:spPr>
          <a:xfrm>
            <a:off x="962844" y="4647148"/>
            <a:ext cx="8208912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function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sum(x, y) {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return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x + y;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}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 numbers = [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1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, </a:t>
            </a:r>
            <a:r>
              <a:rPr lang="en-US" altLang="ko-KR" sz="1600" b="0">
                <a:solidFill>
                  <a:srgbClr val="098658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2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];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console.log(sum(...numbers));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Noto Sans CJK KR Regular" panose="020B0500000000000000" pitchFamily="34" charset="-127"/>
              </a:rPr>
              <a:t>// 3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44872-41FD-4C57-9CA5-5070D16A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03830B7E-6B5A-4F36-88E7-CB4A45630EE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8702D1-DF1B-48D5-99E9-CEB3081F3731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ex01-44.js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8A741CA9-CE87-4D13-9681-5B8FAF59B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133838"/>
            <a:ext cx="646934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https://ko.javascript.info/rest-parameters-spread#spread-syntax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개발 환경 구성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FB35D915-9598-4DE5-A561-CC6FE4D217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3820"/>
            <a:ext cx="83534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Chrome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서버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Live Server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백엔드 서버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/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IDE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Visual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Studio Code</a:t>
            </a:r>
          </a:p>
          <a:p>
            <a:pPr lvl="1">
              <a:buFontTx/>
              <a:buChar char="•"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Github Repository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https://github.com/FEBC-13/JS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FD91073-B2BA-4700-84B8-C18E660A3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https://ko.javascript.info/code-editors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/>
              <a:t>HTML </a:t>
            </a:r>
            <a:r>
              <a:rPr lang="ko-KR" altLang="en-US" sz="2000"/>
              <a:t>문서내에 </a:t>
            </a:r>
            <a:r>
              <a:rPr lang="en-US" altLang="ko-KR" sz="2000"/>
              <a:t>&lt;script&gt; </a:t>
            </a:r>
            <a:r>
              <a:rPr lang="ko-KR" altLang="en-US" sz="2000"/>
              <a:t>태그를 이용하여 직접 코드 기술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생략 가능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539A07-BE6B-4EA1-8DA5-F8FAD380A755}"/>
              </a:ext>
            </a:extLst>
          </p:cNvPr>
          <p:cNvSpPr txBox="1"/>
          <p:nvPr/>
        </p:nvSpPr>
        <p:spPr>
          <a:xfrm>
            <a:off x="804863" y="2227723"/>
            <a:ext cx="6096000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E7185028-E13F-42A6-8635-C50A0F133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06171" y="1700213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7F7CE351-10E1-4E3E-870E-D4456F687860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4EE448A-5A83-49ED-9424-AA71AC260E40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E61E0D99-ACCD-47D0-8FEF-88FB00736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1064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자바스크립트 코드의 위치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xxx.js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 작성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&lt;script&gt;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src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지정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 내부에 작성할 코드가 없더라도 반드시 닫는 태그 필요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(&lt;/script&gt;)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src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속성이 지정되면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&lt;script&gt;&lt;/script&gt;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내부의 코드는 무시됨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graphicFrame>
        <p:nvGraphicFramePr>
          <p:cNvPr id="8" name="Group 24">
            <a:extLst>
              <a:ext uri="{FF2B5EF4-FFF2-40B4-BE49-F238E27FC236}">
                <a16:creationId xmlns:a16="http://schemas.microsoft.com/office/drawing/2014/main" id="{0A3A4478-451B-47B7-9CC2-FC254551B5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674237"/>
              </p:ext>
            </p:extLst>
          </p:nvPr>
        </p:nvGraphicFramePr>
        <p:xfrm>
          <a:off x="966788" y="1412875"/>
          <a:ext cx="7134225" cy="365760"/>
        </p:xfrm>
        <a:graphic>
          <a:graphicData uri="http://schemas.openxmlformats.org/drawingml/2006/table">
            <a:tbl>
              <a:tblPr/>
              <a:tblGrid>
                <a:gridCol w="7134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hello.js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23DBD14-5936-434E-98FA-63B529F1708A}"/>
              </a:ext>
            </a:extLst>
          </p:cNvPr>
          <p:cNvSpPr txBox="1"/>
          <p:nvPr/>
        </p:nvSpPr>
        <p:spPr>
          <a:xfrm>
            <a:off x="958972" y="3938906"/>
            <a:ext cx="7901354" cy="1354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"text/javascript"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"hello.js"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</a:p>
          <a:p>
            <a:r>
              <a:rPr lang="en-US" altLang="ko-KR" sz="1600">
                <a:solidFill>
                  <a:srgbClr val="800000"/>
                </a:solidFill>
                <a:latin typeface="Consolas" panose="020B0609020204030204" pitchFamily="49" charset="0"/>
              </a:rPr>
              <a:t>...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Picture 24">
            <a:extLst>
              <a:ext uri="{FF2B5EF4-FFF2-40B4-BE49-F238E27FC236}">
                <a16:creationId xmlns:a16="http://schemas.microsoft.com/office/drawing/2014/main" id="{12D360C5-3B3E-44E4-8B63-966BE302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63362" y="3486830"/>
            <a:ext cx="350520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1F4AD2-D878-4656-9DBD-CC31DD1774DE}"/>
              </a:ext>
            </a:extLst>
          </p:cNvPr>
          <p:cNvSpPr txBox="1"/>
          <p:nvPr/>
        </p:nvSpPr>
        <p:spPr>
          <a:xfrm>
            <a:off x="966788" y="1774731"/>
            <a:ext cx="7134225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alert(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World!!!"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23AF2E5B-EFA0-4D08-8FFE-633FBC04C5D7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E1BECC7-E3FF-40B2-879F-5CE8765A11A3}"/>
              </a:ext>
            </a:extLst>
          </p:cNvPr>
          <p:cNvSpPr txBox="1"/>
          <p:nvPr/>
        </p:nvSpPr>
        <p:spPr>
          <a:xfrm>
            <a:off x="7112000" y="764704"/>
            <a:ext cx="3934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ex01-02.html, ex01-03.html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5" name="Text Box 3">
            <a:extLst>
              <a:ext uri="{FF2B5EF4-FFF2-40B4-BE49-F238E27FC236}">
                <a16:creationId xmlns:a16="http://schemas.microsoft.com/office/drawing/2014/main" id="{EC8E6CC1-1CDD-4078-B13F-590AA1F5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457" y="6133838"/>
            <a:ext cx="455106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https://ko.javascript.info/hello-world#ref-1592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539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명령문과 주석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200994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명령문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자바스크립트는 명령문의 집합으로 구성되며 인터프리터가 명령문을 순차적으로 해석하여 실행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명령문은 줄바꿈이나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;(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세미콜론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구분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줄 주석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블럭 주석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46ED7E36-01C8-4168-8D84-50915617C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457039"/>
              </p:ext>
            </p:extLst>
          </p:nvPr>
        </p:nvGraphicFramePr>
        <p:xfrm>
          <a:off x="1828800" y="1835240"/>
          <a:ext cx="2545976" cy="1066800"/>
        </p:xfrm>
        <a:graphic>
          <a:graphicData uri="http://schemas.openxmlformats.org/drawingml/2006/table">
            <a:tbl>
              <a:tblPr/>
              <a:tblGrid>
                <a:gridCol w="254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1;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2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3;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4; </a:t>
                      </a: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명령문</a:t>
                      </a: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</a:rPr>
                        <a:t>5;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roup 11">
            <a:extLst>
              <a:ext uri="{FF2B5EF4-FFF2-40B4-BE49-F238E27FC236}">
                <a16:creationId xmlns:a16="http://schemas.microsoft.com/office/drawing/2014/main" id="{2B83F5E3-54EF-4780-8BE1-F83D21FE7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55081"/>
              </p:ext>
            </p:extLst>
          </p:nvPr>
        </p:nvGraphicFramePr>
        <p:xfrm>
          <a:off x="1905000" y="3732777"/>
          <a:ext cx="6085115" cy="822960"/>
        </p:xfrm>
        <a:graphic>
          <a:graphicData uri="http://schemas.openxmlformats.org/drawingml/2006/table">
            <a:tbl>
              <a:tblPr/>
              <a:tblGrid>
                <a:gridCol w="60851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ko-KR" alt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주석입니다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.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//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alert('World!!!");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nsolas" panose="020B0609020204030204" pitchFamily="49" charset="0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Group 17">
            <a:extLst>
              <a:ext uri="{FF2B5EF4-FFF2-40B4-BE49-F238E27FC236}">
                <a16:creationId xmlns:a16="http://schemas.microsoft.com/office/drawing/2014/main" id="{D01B6104-5EA5-4804-B75A-EE2DD680C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53313"/>
              </p:ext>
            </p:extLst>
          </p:nvPr>
        </p:nvGraphicFramePr>
        <p:xfrm>
          <a:off x="1905001" y="5132582"/>
          <a:ext cx="6085114" cy="1310640"/>
        </p:xfrm>
        <a:graphic>
          <a:graphicData uri="http://schemas.openxmlformats.org/drawingml/2006/table">
            <a:tbl>
              <a:tblPr/>
              <a:tblGrid>
                <a:gridCol w="608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381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/* 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World!");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 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alert('Hello ");</a:t>
                      </a:r>
                      <a:endParaRPr kumimoji="0" lang="en-US" altLang="ko-KR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*/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/*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Times New Roman" pitchFamily="18" charset="0"/>
                        </a:rPr>
                        <a:t> alert('Hello ); </a:t>
                      </a: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nsolas" panose="020B0609020204030204" pitchFamily="49" charset="0"/>
                          <a:ea typeface="+mn-ea"/>
                        </a:rPr>
                        <a:t>*/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 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4">
            <a:extLst>
              <a:ext uri="{FF2B5EF4-FFF2-40B4-BE49-F238E27FC236}">
                <a16:creationId xmlns:a16="http://schemas.microsoft.com/office/drawing/2014/main" id="{089319D0-5B59-4AA4-B90E-93D3D7ED2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887307"/>
              </p:ext>
            </p:extLst>
          </p:nvPr>
        </p:nvGraphicFramePr>
        <p:xfrm>
          <a:off x="4719918" y="1835240"/>
          <a:ext cx="4110318" cy="1066800"/>
        </p:xfrm>
        <a:graphic>
          <a:graphicData uri="http://schemas.openxmlformats.org/drawingml/2006/table">
            <a:tbl>
              <a:tblPr/>
              <a:tblGrid>
                <a:gridCol w="4110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World!"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</a:t>
                      </a:r>
                    </a:p>
                    <a:p>
                      <a:pPr marL="342900" marR="0" lvl="0" indent="-34290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"Hello 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alert(</a:t>
                      </a:r>
                      <a:r>
                        <a:rPr lang="en-US" altLang="ko-KR" sz="1600" b="0">
                          <a:solidFill>
                            <a:srgbClr val="A31515"/>
                          </a:solidFill>
                          <a:effectLst/>
                          <a:latin typeface="Consolas" panose="020B0609020204030204" pitchFamily="49" charset="0"/>
                        </a:rPr>
                        <a:t>"World!!!"</a:t>
                      </a:r>
                      <a:r>
                        <a:rPr lang="en-US" altLang="ko-KR" sz="1600" b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); </a:t>
                      </a:r>
                      <a:endParaRPr kumimoji="0" lang="en-US" altLang="ko-KR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DEB75E4D-31AB-41A8-A15B-09004656406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2791328-1079-461C-9B07-A05E30426BFD}"/>
              </a:ext>
            </a:extLst>
          </p:cNvPr>
          <p:cNvSpPr txBox="1"/>
          <p:nvPr/>
        </p:nvSpPr>
        <p:spPr>
          <a:xfrm>
            <a:off x="8685841" y="764704"/>
            <a:ext cx="23608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ex01-04.js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A6C14D3-592E-459F-9975-F3C902C05E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65571" y="6133838"/>
            <a:ext cx="418095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https://ko.javascript.info/structure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192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12092</TotalTime>
  <Words>6315</Words>
  <Application>Microsoft Office PowerPoint</Application>
  <PresentationFormat>와이드스크린</PresentationFormat>
  <Paragraphs>1061</Paragraphs>
  <Slides>53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Calibri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563</cp:revision>
  <dcterms:created xsi:type="dcterms:W3CDTF">2019-05-07T05:36:17Z</dcterms:created>
  <dcterms:modified xsi:type="dcterms:W3CDTF">2025-04-01T23:55:07Z</dcterms:modified>
</cp:coreProperties>
</file>