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aturat Medium" charset="1" panose="00000000000000000000"/>
      <p:regular r:id="rId10"/>
    </p:embeddedFont>
    <p:embeddedFont>
      <p:font typeface="Jaturat Medium Bold" charset="1" panose="00000000000000000000"/>
      <p:regular r:id="rId11"/>
    </p:embeddedFont>
    <p:embeddedFont>
      <p:font typeface="Jaturat Medium Italics" charset="1" panose="00000000000000000000"/>
      <p:regular r:id="rId12"/>
    </p:embeddedFont>
    <p:embeddedFont>
      <p:font typeface="Jaturat Medium Bold Italics" charset="1" panose="00000000000000000000"/>
      <p:regular r:id="rId13"/>
    </p:embeddedFont>
    <p:embeddedFont>
      <p:font typeface="TT Lakes Neue" charset="1" panose="02010001040000080307"/>
      <p:regular r:id="rId14"/>
    </p:embeddedFont>
    <p:embeddedFont>
      <p:font typeface="TT Lakes Neue Bold" charset="1" panose="02010001040000080307"/>
      <p:regular r:id="rId15"/>
    </p:embeddedFont>
    <p:embeddedFont>
      <p:font typeface="TT Lakes Neue Italics" charset="1" panose="02010001040000080307"/>
      <p:regular r:id="rId16"/>
    </p:embeddedFont>
    <p:embeddedFont>
      <p:font typeface="TT Lakes Neue Bold Italics" charset="1" panose="02010001040000080307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31.png" Type="http://schemas.openxmlformats.org/officeDocument/2006/relationships/image"/><Relationship Id="rId15" Target="../media/image32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2194" y="3646096"/>
            <a:ext cx="10014172" cy="3122871"/>
            <a:chOff x="0" y="0"/>
            <a:chExt cx="13352229" cy="416382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64928"/>
              <a:ext cx="13352229" cy="2111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59"/>
                </a:lnSpc>
              </a:pPr>
              <a:r>
                <a:rPr lang="en-US" sz="8799">
                  <a:solidFill>
                    <a:srgbClr val="FFFFFF"/>
                  </a:solidFill>
                  <a:latin typeface="Jaturat Medium"/>
                </a:rPr>
                <a:t>EV SILER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434212"/>
              <a:ext cx="13352229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13352229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>
                  <a:solidFill>
                    <a:srgbClr val="FFFFFF"/>
                  </a:solidFill>
                  <a:latin typeface="TT Lakes Neue"/>
                </a:rPr>
                <a:t>Kir Avcıları tarafından: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705549" y="7726229"/>
            <a:ext cx="2560771" cy="2560771"/>
          </a:xfrm>
          <a:custGeom>
            <a:avLst/>
            <a:gdLst/>
            <a:ahLst/>
            <a:cxnLst/>
            <a:rect r="r" b="b" t="t" l="l"/>
            <a:pathLst>
              <a:path h="2560771" w="2560771">
                <a:moveTo>
                  <a:pt x="0" y="0"/>
                </a:moveTo>
                <a:lnTo>
                  <a:pt x="2560771" y="0"/>
                </a:lnTo>
                <a:lnTo>
                  <a:pt x="2560771" y="2560771"/>
                </a:lnTo>
                <a:lnTo>
                  <a:pt x="0" y="2560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44778" y="7726229"/>
            <a:ext cx="2560771" cy="2560771"/>
          </a:xfrm>
          <a:custGeom>
            <a:avLst/>
            <a:gdLst/>
            <a:ahLst/>
            <a:cxnLst/>
            <a:rect r="r" b="b" t="t" l="l"/>
            <a:pathLst>
              <a:path h="2560771" w="2560771">
                <a:moveTo>
                  <a:pt x="0" y="0"/>
                </a:moveTo>
                <a:lnTo>
                  <a:pt x="2560771" y="0"/>
                </a:lnTo>
                <a:lnTo>
                  <a:pt x="2560771" y="2560771"/>
                </a:lnTo>
                <a:lnTo>
                  <a:pt x="0" y="25607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44778" y="5165459"/>
            <a:ext cx="2560771" cy="2560771"/>
          </a:xfrm>
          <a:custGeom>
            <a:avLst/>
            <a:gdLst/>
            <a:ahLst/>
            <a:cxnLst/>
            <a:rect r="r" b="b" t="t" l="l"/>
            <a:pathLst>
              <a:path h="2560771" w="2560771">
                <a:moveTo>
                  <a:pt x="0" y="0"/>
                </a:moveTo>
                <a:lnTo>
                  <a:pt x="2560771" y="0"/>
                </a:lnTo>
                <a:lnTo>
                  <a:pt x="2560771" y="2560770"/>
                </a:lnTo>
                <a:lnTo>
                  <a:pt x="0" y="2560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44778" y="2583008"/>
            <a:ext cx="2560771" cy="2560771"/>
          </a:xfrm>
          <a:custGeom>
            <a:avLst/>
            <a:gdLst/>
            <a:ahLst/>
            <a:cxnLst/>
            <a:rect r="r" b="b" t="t" l="l"/>
            <a:pathLst>
              <a:path h="2560771" w="2560771">
                <a:moveTo>
                  <a:pt x="0" y="0"/>
                </a:moveTo>
                <a:lnTo>
                  <a:pt x="2560771" y="0"/>
                </a:lnTo>
                <a:lnTo>
                  <a:pt x="2560771" y="2560770"/>
                </a:lnTo>
                <a:lnTo>
                  <a:pt x="0" y="25607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05549" y="2583008"/>
            <a:ext cx="2582451" cy="2582451"/>
          </a:xfrm>
          <a:custGeom>
            <a:avLst/>
            <a:gdLst/>
            <a:ahLst/>
            <a:cxnLst/>
            <a:rect r="r" b="b" t="t" l="l"/>
            <a:pathLst>
              <a:path h="2582451" w="2582451">
                <a:moveTo>
                  <a:pt x="0" y="0"/>
                </a:moveTo>
                <a:lnTo>
                  <a:pt x="2582451" y="0"/>
                </a:lnTo>
                <a:lnTo>
                  <a:pt x="2582451" y="2582451"/>
                </a:lnTo>
                <a:lnTo>
                  <a:pt x="0" y="25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5705549" y="5143778"/>
            <a:ext cx="2582451" cy="2582451"/>
          </a:xfrm>
          <a:custGeom>
            <a:avLst/>
            <a:gdLst/>
            <a:ahLst/>
            <a:cxnLst/>
            <a:rect r="r" b="b" t="t" l="l"/>
            <a:pathLst>
              <a:path h="2582451" w="2582451">
                <a:moveTo>
                  <a:pt x="0" y="2582451"/>
                </a:moveTo>
                <a:lnTo>
                  <a:pt x="2582451" y="2582451"/>
                </a:lnTo>
                <a:lnTo>
                  <a:pt x="2582451" y="0"/>
                </a:lnTo>
                <a:lnTo>
                  <a:pt x="0" y="0"/>
                </a:lnTo>
                <a:lnTo>
                  <a:pt x="0" y="2582451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44778" y="0"/>
            <a:ext cx="2560771" cy="2560771"/>
          </a:xfrm>
          <a:custGeom>
            <a:avLst/>
            <a:gdLst/>
            <a:ahLst/>
            <a:cxnLst/>
            <a:rect r="r" b="b" t="t" l="l"/>
            <a:pathLst>
              <a:path h="2560771" w="2560771">
                <a:moveTo>
                  <a:pt x="0" y="0"/>
                </a:moveTo>
                <a:lnTo>
                  <a:pt x="2560771" y="0"/>
                </a:lnTo>
                <a:lnTo>
                  <a:pt x="2560771" y="2560771"/>
                </a:lnTo>
                <a:lnTo>
                  <a:pt x="0" y="25607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704992" y="0"/>
            <a:ext cx="2583008" cy="2583008"/>
          </a:xfrm>
          <a:custGeom>
            <a:avLst/>
            <a:gdLst/>
            <a:ahLst/>
            <a:cxnLst/>
            <a:rect r="r" b="b" t="t" l="l"/>
            <a:pathLst>
              <a:path h="2583008" w="2583008">
                <a:moveTo>
                  <a:pt x="0" y="0"/>
                </a:moveTo>
                <a:lnTo>
                  <a:pt x="2583008" y="0"/>
                </a:lnTo>
                <a:lnTo>
                  <a:pt x="2583008" y="2583008"/>
                </a:lnTo>
                <a:lnTo>
                  <a:pt x="0" y="258300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157931" cy="10287000"/>
            <a:chOff x="0" y="0"/>
            <a:chExt cx="267534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53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75340">
                  <a:moveTo>
                    <a:pt x="0" y="0"/>
                  </a:moveTo>
                  <a:lnTo>
                    <a:pt x="2675340" y="0"/>
                  </a:lnTo>
                  <a:lnTo>
                    <a:pt x="26753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955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7747517"/>
            <a:ext cx="2539483" cy="2539483"/>
          </a:xfrm>
          <a:custGeom>
            <a:avLst/>
            <a:gdLst/>
            <a:ahLst/>
            <a:cxnLst/>
            <a:rect r="r" b="b" t="t" l="l"/>
            <a:pathLst>
              <a:path h="2539483" w="2539483">
                <a:moveTo>
                  <a:pt x="0" y="0"/>
                </a:moveTo>
                <a:lnTo>
                  <a:pt x="2539483" y="0"/>
                </a:lnTo>
                <a:lnTo>
                  <a:pt x="2539483" y="2539483"/>
                </a:lnTo>
                <a:lnTo>
                  <a:pt x="0" y="2539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18448" y="7747517"/>
            <a:ext cx="2539483" cy="2539483"/>
          </a:xfrm>
          <a:custGeom>
            <a:avLst/>
            <a:gdLst/>
            <a:ahLst/>
            <a:cxnLst/>
            <a:rect r="r" b="b" t="t" l="l"/>
            <a:pathLst>
              <a:path h="2539483" w="2539483">
                <a:moveTo>
                  <a:pt x="0" y="0"/>
                </a:moveTo>
                <a:lnTo>
                  <a:pt x="2539483" y="0"/>
                </a:lnTo>
                <a:lnTo>
                  <a:pt x="2539483" y="2539483"/>
                </a:lnTo>
                <a:lnTo>
                  <a:pt x="0" y="2539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39483" y="7747517"/>
            <a:ext cx="2539483" cy="2539483"/>
          </a:xfrm>
          <a:custGeom>
            <a:avLst/>
            <a:gdLst/>
            <a:ahLst/>
            <a:cxnLst/>
            <a:rect r="r" b="b" t="t" l="l"/>
            <a:pathLst>
              <a:path h="2539483" w="2539483">
                <a:moveTo>
                  <a:pt x="0" y="0"/>
                </a:moveTo>
                <a:lnTo>
                  <a:pt x="2539482" y="0"/>
                </a:lnTo>
                <a:lnTo>
                  <a:pt x="2539482" y="2539483"/>
                </a:lnTo>
                <a:lnTo>
                  <a:pt x="0" y="2539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78965" y="7747517"/>
            <a:ext cx="2539483" cy="2539483"/>
          </a:xfrm>
          <a:custGeom>
            <a:avLst/>
            <a:gdLst/>
            <a:ahLst/>
            <a:cxnLst/>
            <a:rect r="r" b="b" t="t" l="l"/>
            <a:pathLst>
              <a:path h="2539483" w="2539483">
                <a:moveTo>
                  <a:pt x="0" y="0"/>
                </a:moveTo>
                <a:lnTo>
                  <a:pt x="2539483" y="0"/>
                </a:lnTo>
                <a:lnTo>
                  <a:pt x="2539483" y="2539483"/>
                </a:lnTo>
                <a:lnTo>
                  <a:pt x="0" y="25394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80658" y="3004060"/>
            <a:ext cx="8063342" cy="3406140"/>
            <a:chOff x="0" y="0"/>
            <a:chExt cx="10751123" cy="454152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323850"/>
              <a:ext cx="10751123" cy="3752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99"/>
                </a:lnSpc>
              </a:pPr>
              <a:r>
                <a:rPr lang="en-US" sz="8499">
                  <a:solidFill>
                    <a:srgbClr val="FFFFFF"/>
                  </a:solidFill>
                  <a:latin typeface="Jaturat Medium"/>
                </a:rPr>
                <a:t>TAKIM ÜYELERMIZ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844925"/>
              <a:ext cx="10751123" cy="696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9"/>
                </a:lnSpc>
              </a:pPr>
              <a:r>
                <a:rPr lang="en-US" sz="3299">
                  <a:solidFill>
                    <a:srgbClr val="FFFFFF"/>
                  </a:solidFill>
                  <a:latin typeface="TT Lakes Neue"/>
                </a:rPr>
                <a:t>Kir Avcıları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252927" y="1737049"/>
            <a:ext cx="5921793" cy="6812901"/>
            <a:chOff x="0" y="0"/>
            <a:chExt cx="7895724" cy="908386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8575"/>
              <a:ext cx="7895724" cy="696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9"/>
                </a:lnSpc>
              </a:pPr>
              <a:r>
                <a:rPr lang="en-US" sz="3299" u="sng">
                  <a:solidFill>
                    <a:srgbClr val="FFFFFF"/>
                  </a:solidFill>
                  <a:latin typeface="TT Lakes Neue"/>
                </a:rPr>
                <a:t>KUZEY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134191"/>
              <a:ext cx="7895724" cy="696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9"/>
                </a:lnSpc>
              </a:pPr>
              <a:r>
                <a:rPr lang="en-US" sz="3299" u="sng">
                  <a:solidFill>
                    <a:srgbClr val="FFFFFF"/>
                  </a:solidFill>
                  <a:latin typeface="TT Lakes Neue"/>
                </a:rPr>
                <a:t>METE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052808"/>
              <a:ext cx="7895724" cy="696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9"/>
                </a:lnSpc>
              </a:pPr>
              <a:r>
                <a:rPr lang="en-US" sz="3299" u="sng">
                  <a:solidFill>
                    <a:srgbClr val="FFFFFF"/>
                  </a:solidFill>
                  <a:latin typeface="TT Lakes Neue"/>
                </a:rPr>
                <a:t>EGEMEN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6215573"/>
              <a:ext cx="7895724" cy="2868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9"/>
                </a:lnSpc>
              </a:pPr>
              <a:r>
                <a:rPr lang="en-US" sz="3299" u="sng">
                  <a:solidFill>
                    <a:srgbClr val="FFFFFF"/>
                  </a:solidFill>
                  <a:latin typeface="TT Lakes Neue"/>
                </a:rPr>
                <a:t>KEREM</a:t>
              </a:r>
            </a:p>
            <a:p>
              <a:pPr algn="ctr">
                <a:lnSpc>
                  <a:spcPts val="4289"/>
                </a:lnSpc>
              </a:pPr>
            </a:p>
            <a:p>
              <a:pPr algn="ctr">
                <a:lnSpc>
                  <a:spcPts val="4289"/>
                </a:lnSpc>
              </a:pPr>
            </a:p>
            <a:p>
              <a:pPr algn="ctr">
                <a:lnSpc>
                  <a:spcPts val="4289"/>
                </a:lnSpc>
              </a:pPr>
              <a:r>
                <a:rPr lang="en-US" sz="3299" u="sng">
                  <a:solidFill>
                    <a:srgbClr val="FFFFFF"/>
                  </a:solidFill>
                  <a:latin typeface="TT Lakes Neue"/>
                </a:rPr>
                <a:t>EYMEN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69285" y="2127202"/>
            <a:ext cx="10149429" cy="6032596"/>
            <a:chOff x="0" y="0"/>
            <a:chExt cx="13532573" cy="804346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361950"/>
              <a:ext cx="13532573" cy="41427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46"/>
                </a:lnSpc>
              </a:pPr>
              <a:r>
                <a:rPr lang="en-US" sz="9372">
                  <a:solidFill>
                    <a:srgbClr val="FFFFFF"/>
                  </a:solidFill>
                  <a:latin typeface="Jaturat Medium"/>
                </a:rPr>
                <a:t>PROJEMIZIN AMACI: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874293"/>
              <a:ext cx="13532573" cy="31691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30"/>
                </a:lnSpc>
              </a:pPr>
              <a:r>
                <a:rPr lang="en-US" sz="3638">
                  <a:solidFill>
                    <a:srgbClr val="FFFFFF"/>
                  </a:solidFill>
                  <a:latin typeface="TT Lakes Neue"/>
                </a:rPr>
                <a:t>Projemiz, yaşlı ve engelli insanların evlerini güç ve zaman harcamadan</a:t>
              </a:r>
            </a:p>
            <a:p>
              <a:pPr algn="ctr">
                <a:lnSpc>
                  <a:spcPts val="4730"/>
                </a:lnSpc>
              </a:pPr>
              <a:r>
                <a:rPr lang="en-US" sz="3638">
                  <a:solidFill>
                    <a:srgbClr val="FFFFFF"/>
                  </a:solidFill>
                  <a:latin typeface="TT Lakes Neue"/>
                </a:rPr>
                <a:t>zahmetsiz bir şekilde temizlemelerine yardımcı olur.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5107221" y="4199569"/>
              <a:ext cx="3318131" cy="0"/>
            </a:xfrm>
            <a:prstGeom prst="line">
              <a:avLst/>
            </a:prstGeom>
            <a:ln cap="flat" w="14003">
              <a:solidFill>
                <a:srgbClr val="212226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771525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16250" y="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514350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18184" y="257175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16250" y="771525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257175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718184" y="514350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748138" y="1228488"/>
          <a:ext cx="10774638" cy="6504724"/>
        </p:xfrm>
        <a:graphic>
          <a:graphicData uri="http://schemas.openxmlformats.org/drawingml/2006/table">
            <a:tbl>
              <a:tblPr/>
              <a:tblGrid>
                <a:gridCol w="8619002"/>
                <a:gridCol w="844822"/>
              </a:tblGrid>
              <a:tr h="8477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TT Lakes Neue Bold"/>
                        </a:rPr>
                        <a:t>Parçalar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2E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2E9"/>
                    </a:solidFill>
                  </a:tcPr>
                </a:tc>
              </a:tr>
              <a:tr h="12506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TT Lakes Neue"/>
                        </a:rPr>
                        <a:t>Renk sensörü ile alanın sınırları belirlenir.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22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226"/>
                    </a:solidFill>
                  </a:tcPr>
                </a:tc>
              </a:tr>
              <a:tr h="9906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TT Lakes Neue"/>
                        </a:rPr>
                        <a:t>Dokunma sensörü ile engeller fark edilir.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22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226"/>
                    </a:solidFill>
                  </a:tcPr>
                </a:tc>
              </a:tr>
              <a:tr h="9144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TT Lakes Neue"/>
                        </a:rPr>
                        <a:t>Ultrasonik sensör yardımıyla engellerden kaçılar kolaylaşır.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22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226"/>
                    </a:solidFill>
                  </a:tcPr>
                </a:tc>
              </a:tr>
              <a:tr h="12506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TT Lakes Neue"/>
                        </a:rPr>
                        <a:t>Gyro sensörü dönmeye yardımcı olur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22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226"/>
                    </a:solidFill>
                  </a:tcPr>
                </a:tc>
              </a:tr>
              <a:tr h="12506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22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226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6560940" y="2263663"/>
            <a:ext cx="439676" cy="439676"/>
          </a:xfrm>
          <a:custGeom>
            <a:avLst/>
            <a:gdLst/>
            <a:ahLst/>
            <a:cxnLst/>
            <a:rect r="r" b="b" t="t" l="l"/>
            <a:pathLst>
              <a:path h="439676" w="439676">
                <a:moveTo>
                  <a:pt x="0" y="0"/>
                </a:moveTo>
                <a:lnTo>
                  <a:pt x="439676" y="0"/>
                </a:lnTo>
                <a:lnTo>
                  <a:pt x="439676" y="439676"/>
                </a:lnTo>
                <a:lnTo>
                  <a:pt x="0" y="439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60940" y="4713114"/>
            <a:ext cx="439676" cy="439676"/>
          </a:xfrm>
          <a:custGeom>
            <a:avLst/>
            <a:gdLst/>
            <a:ahLst/>
            <a:cxnLst/>
            <a:rect r="r" b="b" t="t" l="l"/>
            <a:pathLst>
              <a:path h="439676" w="439676">
                <a:moveTo>
                  <a:pt x="0" y="0"/>
                </a:moveTo>
                <a:lnTo>
                  <a:pt x="439676" y="0"/>
                </a:lnTo>
                <a:lnTo>
                  <a:pt x="439676" y="439675"/>
                </a:lnTo>
                <a:lnTo>
                  <a:pt x="0" y="439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0940" y="3427239"/>
            <a:ext cx="439676" cy="439676"/>
          </a:xfrm>
          <a:custGeom>
            <a:avLst/>
            <a:gdLst/>
            <a:ahLst/>
            <a:cxnLst/>
            <a:rect r="r" b="b" t="t" l="l"/>
            <a:pathLst>
              <a:path h="439676" w="439676">
                <a:moveTo>
                  <a:pt x="0" y="0"/>
                </a:moveTo>
                <a:lnTo>
                  <a:pt x="439676" y="0"/>
                </a:lnTo>
                <a:lnTo>
                  <a:pt x="439676" y="439675"/>
                </a:lnTo>
                <a:lnTo>
                  <a:pt x="0" y="439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60940" y="5872215"/>
            <a:ext cx="439676" cy="439676"/>
          </a:xfrm>
          <a:custGeom>
            <a:avLst/>
            <a:gdLst/>
            <a:ahLst/>
            <a:cxnLst/>
            <a:rect r="r" b="b" t="t" l="l"/>
            <a:pathLst>
              <a:path h="439676" w="439676">
                <a:moveTo>
                  <a:pt x="0" y="0"/>
                </a:moveTo>
                <a:lnTo>
                  <a:pt x="439676" y="0"/>
                </a:lnTo>
                <a:lnTo>
                  <a:pt x="439676" y="439676"/>
                </a:lnTo>
                <a:lnTo>
                  <a:pt x="0" y="439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7293537"/>
            <a:ext cx="2972377" cy="2972377"/>
          </a:xfrm>
          <a:custGeom>
            <a:avLst/>
            <a:gdLst/>
            <a:ahLst/>
            <a:cxnLst/>
            <a:rect r="r" b="b" t="t" l="l"/>
            <a:pathLst>
              <a:path h="2972377" w="2972377">
                <a:moveTo>
                  <a:pt x="0" y="0"/>
                </a:moveTo>
                <a:lnTo>
                  <a:pt x="2972377" y="0"/>
                </a:lnTo>
                <a:lnTo>
                  <a:pt x="2972377" y="2972376"/>
                </a:lnTo>
                <a:lnTo>
                  <a:pt x="0" y="29723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0" y="0"/>
            <a:ext cx="2972377" cy="2972377"/>
          </a:xfrm>
          <a:custGeom>
            <a:avLst/>
            <a:gdLst/>
            <a:ahLst/>
            <a:cxnLst/>
            <a:rect r="r" b="b" t="t" l="l"/>
            <a:pathLst>
              <a:path h="2972377" w="2972377">
                <a:moveTo>
                  <a:pt x="0" y="2972377"/>
                </a:moveTo>
                <a:lnTo>
                  <a:pt x="2972377" y="2972377"/>
                </a:lnTo>
                <a:lnTo>
                  <a:pt x="2972377" y="0"/>
                </a:lnTo>
                <a:lnTo>
                  <a:pt x="0" y="0"/>
                </a:lnTo>
                <a:lnTo>
                  <a:pt x="0" y="29723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2972377" y="7293537"/>
            <a:ext cx="2972377" cy="2972377"/>
          </a:xfrm>
          <a:custGeom>
            <a:avLst/>
            <a:gdLst/>
            <a:ahLst/>
            <a:cxnLst/>
            <a:rect r="r" b="b" t="t" l="l"/>
            <a:pathLst>
              <a:path h="2972377" w="2972377">
                <a:moveTo>
                  <a:pt x="2972377" y="0"/>
                </a:moveTo>
                <a:lnTo>
                  <a:pt x="0" y="0"/>
                </a:lnTo>
                <a:lnTo>
                  <a:pt x="0" y="2972376"/>
                </a:lnTo>
                <a:lnTo>
                  <a:pt x="2972377" y="2972376"/>
                </a:lnTo>
                <a:lnTo>
                  <a:pt x="29723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2972377" y="0"/>
            <a:ext cx="2972377" cy="2972377"/>
          </a:xfrm>
          <a:custGeom>
            <a:avLst/>
            <a:gdLst/>
            <a:ahLst/>
            <a:cxnLst/>
            <a:rect r="r" b="b" t="t" l="l"/>
            <a:pathLst>
              <a:path h="2972377" w="2972377">
                <a:moveTo>
                  <a:pt x="2972377" y="2972377"/>
                </a:moveTo>
                <a:lnTo>
                  <a:pt x="0" y="2972377"/>
                </a:lnTo>
                <a:lnTo>
                  <a:pt x="0" y="0"/>
                </a:lnTo>
                <a:lnTo>
                  <a:pt x="2972377" y="0"/>
                </a:lnTo>
                <a:lnTo>
                  <a:pt x="2972377" y="29723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7235" y="3835584"/>
            <a:ext cx="6500903" cy="2476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84"/>
              </a:lnSpc>
            </a:pPr>
            <a:r>
              <a:rPr lang="en-US" sz="7237">
                <a:solidFill>
                  <a:srgbClr val="FFFFFF"/>
                </a:solidFill>
                <a:latin typeface="Jaturat Medium"/>
              </a:rPr>
              <a:t>Kullandıgımız Parçalar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53148" y="3571621"/>
          <a:ext cx="5557730" cy="1828800"/>
        </p:xfrm>
        <a:graphic>
          <a:graphicData uri="http://schemas.openxmlformats.org/drawingml/2006/table">
            <a:tbl>
              <a:tblPr/>
              <a:tblGrid>
                <a:gridCol w="4222490"/>
              </a:tblGrid>
              <a:tr h="8096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Jaturat Medium"/>
                        </a:rPr>
                        <a:t>SÜRE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TT Lakes Neue"/>
                        </a:rPr>
                        <a:t>Algoritmamız robotun hızlı bir şekilde belirtilen alanın her yerini siler.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53148" y="6412710"/>
          <a:ext cx="5557730" cy="1828800"/>
        </p:xfrm>
        <a:graphic>
          <a:graphicData uri="http://schemas.openxmlformats.org/drawingml/2006/table">
            <a:tbl>
              <a:tblPr/>
              <a:tblGrid>
                <a:gridCol w="4222490"/>
              </a:tblGrid>
              <a:tr h="8096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Jaturat Medium"/>
                        </a:rPr>
                        <a:t>ENGELLER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TT Lakes Neue"/>
                        </a:rPr>
                        <a:t>Robotumuz engel ördüğünde engeli itip itemediğine bakar, itebiliyorsa itip altını da siler.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392795" y="6409217"/>
          <a:ext cx="5557730" cy="1828800"/>
        </p:xfrm>
        <a:graphic>
          <a:graphicData uri="http://schemas.openxmlformats.org/drawingml/2006/table">
            <a:tbl>
              <a:tblPr/>
              <a:tblGrid>
                <a:gridCol w="4222490"/>
              </a:tblGrid>
              <a:tr h="8096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8392795" y="3571621"/>
          <a:ext cx="5557730" cy="2038350"/>
        </p:xfrm>
        <a:graphic>
          <a:graphicData uri="http://schemas.openxmlformats.org/drawingml/2006/table">
            <a:tbl>
              <a:tblPr/>
              <a:tblGrid>
                <a:gridCol w="4222490"/>
              </a:tblGrid>
              <a:tr h="1019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Jaturat Medium"/>
                        </a:rPr>
                        <a:t>HALI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TT Lakes Neue"/>
                        </a:rPr>
                        <a:t>Robotumuz önüne bir halı geldiğide halıyı fark eder ve üstüne çıkmaz.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1028700" y="1028700"/>
            <a:ext cx="13830560" cy="1601420"/>
            <a:chOff x="0" y="0"/>
            <a:chExt cx="18440747" cy="213522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47650"/>
              <a:ext cx="18440747" cy="1568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FFFFFF"/>
                  </a:solidFill>
                  <a:latin typeface="Jaturat Medium"/>
                </a:rPr>
                <a:t>ALGORITMAMIZ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438632"/>
              <a:ext cx="18440747" cy="696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8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577917" y="1705992"/>
            <a:ext cx="1710083" cy="1710083"/>
          </a:xfrm>
          <a:custGeom>
            <a:avLst/>
            <a:gdLst/>
            <a:ahLst/>
            <a:cxnLst/>
            <a:rect r="r" b="b" t="t" l="l"/>
            <a:pathLst>
              <a:path h="1710083" w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577917" y="5141454"/>
            <a:ext cx="1710083" cy="1710083"/>
          </a:xfrm>
          <a:custGeom>
            <a:avLst/>
            <a:gdLst/>
            <a:ahLst/>
            <a:cxnLst/>
            <a:rect r="r" b="b" t="t" l="l"/>
            <a:pathLst>
              <a:path h="1710083" w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577917" y="8576917"/>
            <a:ext cx="1710083" cy="1710083"/>
          </a:xfrm>
          <a:custGeom>
            <a:avLst/>
            <a:gdLst/>
            <a:ahLst/>
            <a:cxnLst/>
            <a:rect r="r" b="b" t="t" l="l"/>
            <a:pathLst>
              <a:path h="1710083" w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577917" y="0"/>
            <a:ext cx="1710083" cy="1710083"/>
          </a:xfrm>
          <a:custGeom>
            <a:avLst/>
            <a:gdLst/>
            <a:ahLst/>
            <a:cxnLst/>
            <a:rect r="r" b="b" t="t" l="l"/>
            <a:pathLst>
              <a:path h="1710083" w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577917" y="3435462"/>
            <a:ext cx="1710083" cy="1710083"/>
          </a:xfrm>
          <a:custGeom>
            <a:avLst/>
            <a:gdLst/>
            <a:ahLst/>
            <a:cxnLst/>
            <a:rect r="r" b="b" t="t" l="l"/>
            <a:pathLst>
              <a:path h="1710083" w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577917" y="6870925"/>
            <a:ext cx="1710083" cy="1710083"/>
          </a:xfrm>
          <a:custGeom>
            <a:avLst/>
            <a:gdLst/>
            <a:ahLst/>
            <a:cxnLst/>
            <a:rect r="r" b="b" t="t" l="l"/>
            <a:pathLst>
              <a:path h="1710083" w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27229" y="0"/>
            <a:ext cx="2560771" cy="2560771"/>
          </a:xfrm>
          <a:custGeom>
            <a:avLst/>
            <a:gdLst/>
            <a:ahLst/>
            <a:cxnLst/>
            <a:rect r="r" b="b" t="t" l="l"/>
            <a:pathLst>
              <a:path h="2560771" w="2560771">
                <a:moveTo>
                  <a:pt x="0" y="0"/>
                </a:moveTo>
                <a:lnTo>
                  <a:pt x="2560771" y="0"/>
                </a:lnTo>
                <a:lnTo>
                  <a:pt x="2560771" y="2560771"/>
                </a:lnTo>
                <a:lnTo>
                  <a:pt x="0" y="2560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27229" y="2582729"/>
            <a:ext cx="2560771" cy="2560771"/>
          </a:xfrm>
          <a:custGeom>
            <a:avLst/>
            <a:gdLst/>
            <a:ahLst/>
            <a:cxnLst/>
            <a:rect r="r" b="b" t="t" l="l"/>
            <a:pathLst>
              <a:path h="2560771" w="2560771">
                <a:moveTo>
                  <a:pt x="0" y="0"/>
                </a:moveTo>
                <a:lnTo>
                  <a:pt x="2560771" y="0"/>
                </a:lnTo>
                <a:lnTo>
                  <a:pt x="2560771" y="2560771"/>
                </a:lnTo>
                <a:lnTo>
                  <a:pt x="0" y="25607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27229" y="7726229"/>
            <a:ext cx="2560771" cy="2560771"/>
          </a:xfrm>
          <a:custGeom>
            <a:avLst/>
            <a:gdLst/>
            <a:ahLst/>
            <a:cxnLst/>
            <a:rect r="r" b="b" t="t" l="l"/>
            <a:pathLst>
              <a:path h="2560771" w="2560771">
                <a:moveTo>
                  <a:pt x="0" y="0"/>
                </a:moveTo>
                <a:lnTo>
                  <a:pt x="2560771" y="0"/>
                </a:lnTo>
                <a:lnTo>
                  <a:pt x="2560771" y="2560771"/>
                </a:lnTo>
                <a:lnTo>
                  <a:pt x="0" y="25607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7229" y="5143500"/>
            <a:ext cx="2560771" cy="2560771"/>
          </a:xfrm>
          <a:custGeom>
            <a:avLst/>
            <a:gdLst/>
            <a:ahLst/>
            <a:cxnLst/>
            <a:rect r="r" b="b" t="t" l="l"/>
            <a:pathLst>
              <a:path h="2560771" w="2560771">
                <a:moveTo>
                  <a:pt x="0" y="0"/>
                </a:moveTo>
                <a:lnTo>
                  <a:pt x="2560771" y="0"/>
                </a:lnTo>
                <a:lnTo>
                  <a:pt x="2560771" y="2560771"/>
                </a:lnTo>
                <a:lnTo>
                  <a:pt x="0" y="25607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66735" y="3527522"/>
            <a:ext cx="12834438" cy="2904812"/>
            <a:chOff x="0" y="0"/>
            <a:chExt cx="17112584" cy="387308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47650"/>
              <a:ext cx="17112584" cy="2889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6500">
                  <a:solidFill>
                    <a:srgbClr val="FFFFFF"/>
                  </a:solidFill>
                  <a:latin typeface="Jaturat Medium"/>
                </a:rPr>
                <a:t>BIZI DINLEDIĞINIZ IÇIN TEŞEKKÜR EDERIZ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176487"/>
              <a:ext cx="17112584" cy="696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8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DAFms2dEPok</dc:identifier>
  <dcterms:modified xsi:type="dcterms:W3CDTF">2011-08-01T06:04:30Z</dcterms:modified>
  <cp:revision>1</cp:revision>
  <dc:title>Predicting Life in 2099</dc:title>
</cp:coreProperties>
</file>