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4"/>
  </p:notesMasterIdLst>
  <p:sldIdLst>
    <p:sldId id="256" r:id="rId2"/>
    <p:sldId id="277" r:id="rId3"/>
    <p:sldId id="258" r:id="rId4"/>
    <p:sldId id="259" r:id="rId5"/>
    <p:sldId id="257" r:id="rId6"/>
    <p:sldId id="278" r:id="rId7"/>
    <p:sldId id="260" r:id="rId8"/>
    <p:sldId id="261" r:id="rId9"/>
    <p:sldId id="262" r:id="rId10"/>
    <p:sldId id="263" r:id="rId11"/>
    <p:sldId id="264" r:id="rId12"/>
    <p:sldId id="279" r:id="rId13"/>
    <p:sldId id="265" r:id="rId14"/>
    <p:sldId id="267" r:id="rId15"/>
    <p:sldId id="273" r:id="rId16"/>
    <p:sldId id="268" r:id="rId17"/>
    <p:sldId id="269" r:id="rId18"/>
    <p:sldId id="272" r:id="rId19"/>
    <p:sldId id="270" r:id="rId20"/>
    <p:sldId id="275" r:id="rId21"/>
    <p:sldId id="276" r:id="rId22"/>
    <p:sldId id="280" r:id="rId23"/>
  </p:sldIdLst>
  <p:sldSz cx="12192000" cy="6858000"/>
  <p:notesSz cx="6858000" cy="3219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EDC57F-FF01-43D1-B0AA-C9AE8AF805AC}" v="2" dt="2019-02-25T22:12:52.599"/>
    <p1510:client id="{7054F66D-8CED-6EA5-09D6-6D58F1DE04F8}" v="8" dt="2019-02-25T22:32:13.481"/>
    <p1510:client id="{CB37F0C5-0640-CC66-C700-BACA9D861BB9}" v="4" dt="2019-02-27T20:18:16.169"/>
    <p1510:client id="{16C4B8B3-8C70-EB62-2DF7-691B54FBD38C}" v="119" dt="2019-02-27T21:06:11.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eta Terzieva" userId="S::nikoleta_terzieva@epam.com::b5131d71-9c8f-4b16-bdd1-4e9b2a069739" providerId="AD" clId="Web-{F5EDC57F-FF01-43D1-B0AA-C9AE8AF805AC}"/>
    <pc:docChg chg="addSld modSld sldOrd">
      <pc:chgData name="Nikoleta Terzieva" userId="S::nikoleta_terzieva@epam.com::b5131d71-9c8f-4b16-bdd1-4e9b2a069739" providerId="AD" clId="Web-{F5EDC57F-FF01-43D1-B0AA-C9AE8AF805AC}" dt="2019-02-25T22:28:55.174" v="2203" actId="20577"/>
      <pc:docMkLst>
        <pc:docMk/>
      </pc:docMkLst>
      <pc:sldChg chg="modSp">
        <pc:chgData name="Nikoleta Terzieva" userId="S::nikoleta_terzieva@epam.com::b5131d71-9c8f-4b16-bdd1-4e9b2a069739" providerId="AD" clId="Web-{F5EDC57F-FF01-43D1-B0AA-C9AE8AF805AC}" dt="2019-02-25T20:07:38.854" v="35" actId="20577"/>
        <pc:sldMkLst>
          <pc:docMk/>
          <pc:sldMk cId="109857222" sldId="256"/>
        </pc:sldMkLst>
        <pc:spChg chg="mod">
          <ac:chgData name="Nikoleta Terzieva" userId="S::nikoleta_terzieva@epam.com::b5131d71-9c8f-4b16-bdd1-4e9b2a069739" providerId="AD" clId="Web-{F5EDC57F-FF01-43D1-B0AA-C9AE8AF805AC}" dt="2019-02-25T20:07:38.854" v="35" actId="20577"/>
          <ac:spMkLst>
            <pc:docMk/>
            <pc:sldMk cId="109857222" sldId="256"/>
            <ac:spMk id="2" creationId="{00000000-0000-0000-0000-000000000000}"/>
          </ac:spMkLst>
        </pc:spChg>
      </pc:sldChg>
      <pc:sldChg chg="addSp delSp modSp new mod setBg delDesignElem">
        <pc:chgData name="Nikoleta Terzieva" userId="S::nikoleta_terzieva@epam.com::b5131d71-9c8f-4b16-bdd1-4e9b2a069739" providerId="AD" clId="Web-{F5EDC57F-FF01-43D1-B0AA-C9AE8AF805AC}" dt="2019-02-25T21:35:51.271" v="1198" actId="20577"/>
        <pc:sldMkLst>
          <pc:docMk/>
          <pc:sldMk cId="4207854466" sldId="257"/>
        </pc:sldMkLst>
        <pc:spChg chg="mod">
          <ac:chgData name="Nikoleta Terzieva" userId="S::nikoleta_terzieva@epam.com::b5131d71-9c8f-4b16-bdd1-4e9b2a069739" providerId="AD" clId="Web-{F5EDC57F-FF01-43D1-B0AA-C9AE8AF805AC}" dt="2019-02-25T20:13:47.099" v="59"/>
          <ac:spMkLst>
            <pc:docMk/>
            <pc:sldMk cId="4207854466" sldId="257"/>
            <ac:spMk id="2" creationId="{A09601C6-F9FB-4241-BA5A-E3678155004A}"/>
          </ac:spMkLst>
        </pc:spChg>
        <pc:spChg chg="mod">
          <ac:chgData name="Nikoleta Terzieva" userId="S::nikoleta_terzieva@epam.com::b5131d71-9c8f-4b16-bdd1-4e9b2a069739" providerId="AD" clId="Web-{F5EDC57F-FF01-43D1-B0AA-C9AE8AF805AC}" dt="2019-02-25T21:35:51.271" v="1198" actId="20577"/>
          <ac:spMkLst>
            <pc:docMk/>
            <pc:sldMk cId="4207854466" sldId="257"/>
            <ac:spMk id="3" creationId="{32F6D55F-6EA8-4DDF-AD4E-4813A2C93AFF}"/>
          </ac:spMkLst>
        </pc:spChg>
        <pc:spChg chg="add del">
          <ac:chgData name="Nikoleta Terzieva" userId="S::nikoleta_terzieva@epam.com::b5131d71-9c8f-4b16-bdd1-4e9b2a069739" providerId="AD" clId="Web-{F5EDC57F-FF01-43D1-B0AA-C9AE8AF805AC}" dt="2019-02-25T20:13:34.817" v="56"/>
          <ac:spMkLst>
            <pc:docMk/>
            <pc:sldMk cId="4207854466" sldId="257"/>
            <ac:spMk id="5" creationId="{AB45A142-4255-493C-8284-5D566C121B10}"/>
          </ac:spMkLst>
        </pc:spChg>
        <pc:spChg chg="add">
          <ac:chgData name="Nikoleta Terzieva" userId="S::nikoleta_terzieva@epam.com::b5131d71-9c8f-4b16-bdd1-4e9b2a069739" providerId="AD" clId="Web-{F5EDC57F-FF01-43D1-B0AA-C9AE8AF805AC}" dt="2019-02-25T20:13:34.942" v="57"/>
          <ac:spMkLst>
            <pc:docMk/>
            <pc:sldMk cId="4207854466" sldId="257"/>
            <ac:spMk id="6" creationId="{23962611-DFD5-4092-AAFD-559E3DFCE2C9}"/>
          </ac:spMkLst>
        </pc:spChg>
        <pc:spChg chg="add del">
          <ac:chgData name="Nikoleta Terzieva" userId="S::nikoleta_terzieva@epam.com::b5131d71-9c8f-4b16-bdd1-4e9b2a069739" providerId="AD" clId="Web-{F5EDC57F-FF01-43D1-B0AA-C9AE8AF805AC}" dt="2019-02-25T20:13:31.192" v="54"/>
          <ac:spMkLst>
            <pc:docMk/>
            <pc:sldMk cId="4207854466" sldId="257"/>
            <ac:spMk id="8" creationId="{23962611-DFD5-4092-AAFD-559E3DFCE2C9}"/>
          </ac:spMkLst>
        </pc:spChg>
        <pc:spChg chg="add">
          <ac:chgData name="Nikoleta Terzieva" userId="S::nikoleta_terzieva@epam.com::b5131d71-9c8f-4b16-bdd1-4e9b2a069739" providerId="AD" clId="Web-{F5EDC57F-FF01-43D1-B0AA-C9AE8AF805AC}" dt="2019-02-25T20:13:47.099" v="59"/>
          <ac:spMkLst>
            <pc:docMk/>
            <pc:sldMk cId="4207854466" sldId="257"/>
            <ac:spMk id="11" creationId="{3B854194-185D-494D-905C-7C7CB2E30F6E}"/>
          </ac:spMkLst>
        </pc:spChg>
        <pc:spChg chg="add">
          <ac:chgData name="Nikoleta Terzieva" userId="S::nikoleta_terzieva@epam.com::b5131d71-9c8f-4b16-bdd1-4e9b2a069739" providerId="AD" clId="Web-{F5EDC57F-FF01-43D1-B0AA-C9AE8AF805AC}" dt="2019-02-25T20:13:47.099" v="59"/>
          <ac:spMkLst>
            <pc:docMk/>
            <pc:sldMk cId="4207854466" sldId="257"/>
            <ac:spMk id="13" creationId="{B4F5FA0D-0104-4987-8241-EFF7C85B88DE}"/>
          </ac:spMkLst>
        </pc:spChg>
        <pc:spChg chg="add">
          <ac:chgData name="Nikoleta Terzieva" userId="S::nikoleta_terzieva@epam.com::b5131d71-9c8f-4b16-bdd1-4e9b2a069739" providerId="AD" clId="Web-{F5EDC57F-FF01-43D1-B0AA-C9AE8AF805AC}" dt="2019-02-25T20:14:30.163" v="94"/>
          <ac:spMkLst>
            <pc:docMk/>
            <pc:sldMk cId="4207854466" sldId="257"/>
            <ac:spMk id="15" creationId="{3B854194-185D-494D-905C-7C7CB2E30F6E}"/>
          </ac:spMkLst>
        </pc:spChg>
        <pc:spChg chg="add">
          <ac:chgData name="Nikoleta Terzieva" userId="S::nikoleta_terzieva@epam.com::b5131d71-9c8f-4b16-bdd1-4e9b2a069739" providerId="AD" clId="Web-{F5EDC57F-FF01-43D1-B0AA-C9AE8AF805AC}" dt="2019-02-25T20:14:30.163" v="94"/>
          <ac:spMkLst>
            <pc:docMk/>
            <pc:sldMk cId="4207854466" sldId="257"/>
            <ac:spMk id="16" creationId="{B4F5FA0D-0104-4987-8241-EFF7C85B88DE}"/>
          </ac:spMkLst>
        </pc:spChg>
        <pc:picChg chg="add del">
          <ac:chgData name="Nikoleta Terzieva" userId="S::nikoleta_terzieva@epam.com::b5131d71-9c8f-4b16-bdd1-4e9b2a069739" providerId="AD" clId="Web-{F5EDC57F-FF01-43D1-B0AA-C9AE8AF805AC}" dt="2019-02-25T20:13:34.817" v="56"/>
          <ac:picMkLst>
            <pc:docMk/>
            <pc:sldMk cId="4207854466" sldId="257"/>
            <ac:picMk id="7" creationId="{3FABABD0-068A-4225-94CE-39B4E5C6670B}"/>
          </ac:picMkLst>
        </pc:picChg>
        <pc:picChg chg="add">
          <ac:chgData name="Nikoleta Terzieva" userId="S::nikoleta_terzieva@epam.com::b5131d71-9c8f-4b16-bdd1-4e9b2a069739" providerId="AD" clId="Web-{F5EDC57F-FF01-43D1-B0AA-C9AE8AF805AC}" dt="2019-02-25T20:13:34.942" v="57"/>
          <ac:picMkLst>
            <pc:docMk/>
            <pc:sldMk cId="4207854466" sldId="257"/>
            <ac:picMk id="9" creationId="{2270F1FA-0425-408F-9861-80BF5AFB276D}"/>
          </ac:picMkLst>
        </pc:picChg>
        <pc:picChg chg="add del">
          <ac:chgData name="Nikoleta Terzieva" userId="S::nikoleta_terzieva@epam.com::b5131d71-9c8f-4b16-bdd1-4e9b2a069739" providerId="AD" clId="Web-{F5EDC57F-FF01-43D1-B0AA-C9AE8AF805AC}" dt="2019-02-25T20:13:31.192" v="54"/>
          <ac:picMkLst>
            <pc:docMk/>
            <pc:sldMk cId="4207854466" sldId="257"/>
            <ac:picMk id="10" creationId="{2270F1FA-0425-408F-9861-80BF5AFB276D}"/>
          </ac:picMkLst>
        </pc:picChg>
        <pc:picChg chg="add">
          <ac:chgData name="Nikoleta Terzieva" userId="S::nikoleta_terzieva@epam.com::b5131d71-9c8f-4b16-bdd1-4e9b2a069739" providerId="AD" clId="Web-{F5EDC57F-FF01-43D1-B0AA-C9AE8AF805AC}" dt="2019-02-25T20:13:47.099" v="59"/>
          <ac:picMkLst>
            <pc:docMk/>
            <pc:sldMk cId="4207854466" sldId="257"/>
            <ac:picMk id="14" creationId="{2897127E-6CEF-446C-BE87-93B7C46E49D1}"/>
          </ac:picMkLst>
        </pc:picChg>
        <pc:picChg chg="add">
          <ac:chgData name="Nikoleta Terzieva" userId="S::nikoleta_terzieva@epam.com::b5131d71-9c8f-4b16-bdd1-4e9b2a069739" providerId="AD" clId="Web-{F5EDC57F-FF01-43D1-B0AA-C9AE8AF805AC}" dt="2019-02-25T20:14:30.163" v="94"/>
          <ac:picMkLst>
            <pc:docMk/>
            <pc:sldMk cId="4207854466" sldId="257"/>
            <ac:picMk id="17" creationId="{2897127E-6CEF-446C-BE87-93B7C46E49D1}"/>
          </ac:picMkLst>
        </pc:picChg>
        <pc:cxnChg chg="add del">
          <ac:chgData name="Nikoleta Terzieva" userId="S::nikoleta_terzieva@epam.com::b5131d71-9c8f-4b16-bdd1-4e9b2a069739" providerId="AD" clId="Web-{F5EDC57F-FF01-43D1-B0AA-C9AE8AF805AC}" dt="2019-02-25T20:13:34.817" v="56"/>
          <ac:cxnSpMkLst>
            <pc:docMk/>
            <pc:sldMk cId="4207854466" sldId="257"/>
            <ac:cxnSpMk id="12" creationId="{38FB9660-F42F-4313-BBC4-47C007FE484C}"/>
          </ac:cxnSpMkLst>
        </pc:cxnChg>
      </pc:sldChg>
      <pc:sldChg chg="addSp modSp new mod setBg">
        <pc:chgData name="Nikoleta Terzieva" userId="S::nikoleta_terzieva@epam.com::b5131d71-9c8f-4b16-bdd1-4e9b2a069739" providerId="AD" clId="Web-{F5EDC57F-FF01-43D1-B0AA-C9AE8AF805AC}" dt="2019-02-25T21:53:11.144" v="1245" actId="20577"/>
        <pc:sldMkLst>
          <pc:docMk/>
          <pc:sldMk cId="772622153" sldId="258"/>
        </pc:sldMkLst>
        <pc:spChg chg="mod">
          <ac:chgData name="Nikoleta Terzieva" userId="S::nikoleta_terzieva@epam.com::b5131d71-9c8f-4b16-bdd1-4e9b2a069739" providerId="AD" clId="Web-{F5EDC57F-FF01-43D1-B0AA-C9AE8AF805AC}" dt="2019-02-25T20:14:39.835" v="95" actId="20577"/>
          <ac:spMkLst>
            <pc:docMk/>
            <pc:sldMk cId="772622153" sldId="258"/>
            <ac:spMk id="2" creationId="{48017BA0-8DF7-40F5-ABB9-AD8F3C20C58F}"/>
          </ac:spMkLst>
        </pc:spChg>
        <pc:spChg chg="mod">
          <ac:chgData name="Nikoleta Terzieva" userId="S::nikoleta_terzieva@epam.com::b5131d71-9c8f-4b16-bdd1-4e9b2a069739" providerId="AD" clId="Web-{F5EDC57F-FF01-43D1-B0AA-C9AE8AF805AC}" dt="2019-02-25T21:53:11.144" v="1245" actId="20577"/>
          <ac:spMkLst>
            <pc:docMk/>
            <pc:sldMk cId="772622153" sldId="258"/>
            <ac:spMk id="3" creationId="{19E88933-0061-4471-BFA5-0EC1152771F3}"/>
          </ac:spMkLst>
        </pc:spChg>
        <pc:spChg chg="add">
          <ac:chgData name="Nikoleta Terzieva" userId="S::nikoleta_terzieva@epam.com::b5131d71-9c8f-4b16-bdd1-4e9b2a069739" providerId="AD" clId="Web-{F5EDC57F-FF01-43D1-B0AA-C9AE8AF805AC}" dt="2019-02-25T20:14:23.209" v="93"/>
          <ac:spMkLst>
            <pc:docMk/>
            <pc:sldMk cId="772622153" sldId="258"/>
            <ac:spMk id="8" creationId="{3B854194-185D-494D-905C-7C7CB2E30F6E}"/>
          </ac:spMkLst>
        </pc:spChg>
        <pc:spChg chg="add">
          <ac:chgData name="Nikoleta Terzieva" userId="S::nikoleta_terzieva@epam.com::b5131d71-9c8f-4b16-bdd1-4e9b2a069739" providerId="AD" clId="Web-{F5EDC57F-FF01-43D1-B0AA-C9AE8AF805AC}" dt="2019-02-25T20:14:23.209" v="93"/>
          <ac:spMkLst>
            <pc:docMk/>
            <pc:sldMk cId="772622153" sldId="258"/>
            <ac:spMk id="10" creationId="{B4F5FA0D-0104-4987-8241-EFF7C85B88DE}"/>
          </ac:spMkLst>
        </pc:spChg>
        <pc:picChg chg="add">
          <ac:chgData name="Nikoleta Terzieva" userId="S::nikoleta_terzieva@epam.com::b5131d71-9c8f-4b16-bdd1-4e9b2a069739" providerId="AD" clId="Web-{F5EDC57F-FF01-43D1-B0AA-C9AE8AF805AC}" dt="2019-02-25T20:14:23.209" v="93"/>
          <ac:picMkLst>
            <pc:docMk/>
            <pc:sldMk cId="772622153" sldId="258"/>
            <ac:picMk id="12" creationId="{2897127E-6CEF-446C-BE87-93B7C46E49D1}"/>
          </ac:picMkLst>
        </pc:picChg>
      </pc:sldChg>
      <pc:sldChg chg="modSp new modNotes">
        <pc:chgData name="Nikoleta Terzieva" userId="S::nikoleta_terzieva@epam.com::b5131d71-9c8f-4b16-bdd1-4e9b2a069739" providerId="AD" clId="Web-{F5EDC57F-FF01-43D1-B0AA-C9AE8AF805AC}" dt="2019-02-25T21:22:31.654" v="1045" actId="20577"/>
        <pc:sldMkLst>
          <pc:docMk/>
          <pc:sldMk cId="4059741819" sldId="259"/>
        </pc:sldMkLst>
        <pc:spChg chg="mod">
          <ac:chgData name="Nikoleta Terzieva" userId="S::nikoleta_terzieva@epam.com::b5131d71-9c8f-4b16-bdd1-4e9b2a069739" providerId="AD" clId="Web-{F5EDC57F-FF01-43D1-B0AA-C9AE8AF805AC}" dt="2019-02-25T21:22:31.654" v="1045" actId="20577"/>
          <ac:spMkLst>
            <pc:docMk/>
            <pc:sldMk cId="4059741819" sldId="259"/>
            <ac:spMk id="2" creationId="{075C983B-2020-48DD-926D-72875EE66E5D}"/>
          </ac:spMkLst>
        </pc:spChg>
        <pc:spChg chg="mod">
          <ac:chgData name="Nikoleta Terzieva" userId="S::nikoleta_terzieva@epam.com::b5131d71-9c8f-4b16-bdd1-4e9b2a069739" providerId="AD" clId="Web-{F5EDC57F-FF01-43D1-B0AA-C9AE8AF805AC}" dt="2019-02-25T20:23:58.320" v="333" actId="14100"/>
          <ac:spMkLst>
            <pc:docMk/>
            <pc:sldMk cId="4059741819" sldId="259"/>
            <ac:spMk id="3" creationId="{7F241C0F-D6EB-4CBE-8D55-B697B056770D}"/>
          </ac:spMkLst>
        </pc:spChg>
      </pc:sldChg>
      <pc:sldChg chg="modSp new">
        <pc:chgData name="Nikoleta Terzieva" userId="S::nikoleta_terzieva@epam.com::b5131d71-9c8f-4b16-bdd1-4e9b2a069739" providerId="AD" clId="Web-{F5EDC57F-FF01-43D1-B0AA-C9AE8AF805AC}" dt="2019-02-25T20:45:38.310" v="690" actId="20577"/>
        <pc:sldMkLst>
          <pc:docMk/>
          <pc:sldMk cId="1887877888" sldId="260"/>
        </pc:sldMkLst>
        <pc:spChg chg="mod">
          <ac:chgData name="Nikoleta Terzieva" userId="S::nikoleta_terzieva@epam.com::b5131d71-9c8f-4b16-bdd1-4e9b2a069739" providerId="AD" clId="Web-{F5EDC57F-FF01-43D1-B0AA-C9AE8AF805AC}" dt="2019-02-25T20:32:36.100" v="537" actId="20577"/>
          <ac:spMkLst>
            <pc:docMk/>
            <pc:sldMk cId="1887877888" sldId="260"/>
            <ac:spMk id="2" creationId="{07B62F6E-9D43-4EAE-808A-3C1FAF1306D3}"/>
          </ac:spMkLst>
        </pc:spChg>
        <pc:spChg chg="mod">
          <ac:chgData name="Nikoleta Terzieva" userId="S::nikoleta_terzieva@epam.com::b5131d71-9c8f-4b16-bdd1-4e9b2a069739" providerId="AD" clId="Web-{F5EDC57F-FF01-43D1-B0AA-C9AE8AF805AC}" dt="2019-02-25T20:45:38.310" v="690" actId="20577"/>
          <ac:spMkLst>
            <pc:docMk/>
            <pc:sldMk cId="1887877888" sldId="260"/>
            <ac:spMk id="3" creationId="{95E2F274-3D7A-4137-86B9-780E66CFC046}"/>
          </ac:spMkLst>
        </pc:spChg>
      </pc:sldChg>
      <pc:sldChg chg="modSp new mod modShow modNotes">
        <pc:chgData name="Nikoleta Terzieva" userId="S::nikoleta_terzieva@epam.com::b5131d71-9c8f-4b16-bdd1-4e9b2a069739" providerId="AD" clId="Web-{F5EDC57F-FF01-43D1-B0AA-C9AE8AF805AC}" dt="2019-02-25T21:39:14.839" v="1201"/>
        <pc:sldMkLst>
          <pc:docMk/>
          <pc:sldMk cId="1801260979" sldId="261"/>
        </pc:sldMkLst>
        <pc:spChg chg="mod">
          <ac:chgData name="Nikoleta Terzieva" userId="S::nikoleta_terzieva@epam.com::b5131d71-9c8f-4b16-bdd1-4e9b2a069739" providerId="AD" clId="Web-{F5EDC57F-FF01-43D1-B0AA-C9AE8AF805AC}" dt="2019-02-25T20:45:52.498" v="705" actId="20577"/>
          <ac:spMkLst>
            <pc:docMk/>
            <pc:sldMk cId="1801260979" sldId="261"/>
            <ac:spMk id="2" creationId="{EC5C203C-6173-48D0-B16D-0CD4688B34FB}"/>
          </ac:spMkLst>
        </pc:spChg>
        <pc:spChg chg="mod">
          <ac:chgData name="Nikoleta Terzieva" userId="S::nikoleta_terzieva@epam.com::b5131d71-9c8f-4b16-bdd1-4e9b2a069739" providerId="AD" clId="Web-{F5EDC57F-FF01-43D1-B0AA-C9AE8AF805AC}" dt="2019-02-25T21:09:08.538" v="961" actId="20577"/>
          <ac:spMkLst>
            <pc:docMk/>
            <pc:sldMk cId="1801260979" sldId="261"/>
            <ac:spMk id="3" creationId="{71202E98-04AA-493D-82F1-06A8292D5D3A}"/>
          </ac:spMkLst>
        </pc:spChg>
      </pc:sldChg>
      <pc:sldChg chg="modSp new modNotes">
        <pc:chgData name="Nikoleta Terzieva" userId="S::nikoleta_terzieva@epam.com::b5131d71-9c8f-4b16-bdd1-4e9b2a069739" providerId="AD" clId="Web-{F5EDC57F-FF01-43D1-B0AA-C9AE8AF805AC}" dt="2019-02-25T21:39:47.152" v="1203"/>
        <pc:sldMkLst>
          <pc:docMk/>
          <pc:sldMk cId="538038962" sldId="262"/>
        </pc:sldMkLst>
        <pc:spChg chg="mod">
          <ac:chgData name="Nikoleta Terzieva" userId="S::nikoleta_terzieva@epam.com::b5131d71-9c8f-4b16-bdd1-4e9b2a069739" providerId="AD" clId="Web-{F5EDC57F-FF01-43D1-B0AA-C9AE8AF805AC}" dt="2019-02-25T20:57:00.392" v="797" actId="20577"/>
          <ac:spMkLst>
            <pc:docMk/>
            <pc:sldMk cId="538038962" sldId="262"/>
            <ac:spMk id="2" creationId="{6D9B8D36-D484-4544-B27F-934DEFFA4FE3}"/>
          </ac:spMkLst>
        </pc:spChg>
        <pc:spChg chg="mod">
          <ac:chgData name="Nikoleta Terzieva" userId="S::nikoleta_terzieva@epam.com::b5131d71-9c8f-4b16-bdd1-4e9b2a069739" providerId="AD" clId="Web-{F5EDC57F-FF01-43D1-B0AA-C9AE8AF805AC}" dt="2019-02-25T21:09:00.912" v="958" actId="20577"/>
          <ac:spMkLst>
            <pc:docMk/>
            <pc:sldMk cId="538038962" sldId="262"/>
            <ac:spMk id="3" creationId="{12253839-419E-4BE2-824A-B387228525E3}"/>
          </ac:spMkLst>
        </pc:spChg>
      </pc:sldChg>
      <pc:sldChg chg="modSp new modNotes">
        <pc:chgData name="Nikoleta Terzieva" userId="S::nikoleta_terzieva@epam.com::b5131d71-9c8f-4b16-bdd1-4e9b2a069739" providerId="AD" clId="Web-{F5EDC57F-FF01-43D1-B0AA-C9AE8AF805AC}" dt="2019-02-25T21:08:40.287" v="951" actId="20577"/>
        <pc:sldMkLst>
          <pc:docMk/>
          <pc:sldMk cId="1732358514" sldId="263"/>
        </pc:sldMkLst>
        <pc:spChg chg="mod">
          <ac:chgData name="Nikoleta Terzieva" userId="S::nikoleta_terzieva@epam.com::b5131d71-9c8f-4b16-bdd1-4e9b2a069739" providerId="AD" clId="Web-{F5EDC57F-FF01-43D1-B0AA-C9AE8AF805AC}" dt="2019-02-25T21:07:00.643" v="859" actId="20577"/>
          <ac:spMkLst>
            <pc:docMk/>
            <pc:sldMk cId="1732358514" sldId="263"/>
            <ac:spMk id="2" creationId="{9690FC3A-A0ED-40EF-A336-9D539468F167}"/>
          </ac:spMkLst>
        </pc:spChg>
        <pc:spChg chg="mod">
          <ac:chgData name="Nikoleta Terzieva" userId="S::nikoleta_terzieva@epam.com::b5131d71-9c8f-4b16-bdd1-4e9b2a069739" providerId="AD" clId="Web-{F5EDC57F-FF01-43D1-B0AA-C9AE8AF805AC}" dt="2019-02-25T21:08:40.287" v="951" actId="20577"/>
          <ac:spMkLst>
            <pc:docMk/>
            <pc:sldMk cId="1732358514" sldId="263"/>
            <ac:spMk id="3" creationId="{D245388B-EFBF-4357-AED3-12FB117576B7}"/>
          </ac:spMkLst>
        </pc:spChg>
      </pc:sldChg>
      <pc:sldChg chg="modSp new">
        <pc:chgData name="Nikoleta Terzieva" userId="S::nikoleta_terzieva@epam.com::b5131d71-9c8f-4b16-bdd1-4e9b2a069739" providerId="AD" clId="Web-{F5EDC57F-FF01-43D1-B0AA-C9AE8AF805AC}" dt="2019-02-25T21:14:18.437" v="1006" actId="20577"/>
        <pc:sldMkLst>
          <pc:docMk/>
          <pc:sldMk cId="674432806" sldId="264"/>
        </pc:sldMkLst>
        <pc:spChg chg="mod">
          <ac:chgData name="Nikoleta Terzieva" userId="S::nikoleta_terzieva@epam.com::b5131d71-9c8f-4b16-bdd1-4e9b2a069739" providerId="AD" clId="Web-{F5EDC57F-FF01-43D1-B0AA-C9AE8AF805AC}" dt="2019-02-25T21:14:02.405" v="985" actId="20577"/>
          <ac:spMkLst>
            <pc:docMk/>
            <pc:sldMk cId="674432806" sldId="264"/>
            <ac:spMk id="2" creationId="{5A48A213-FBBC-4D14-8634-DD7374FB6DCA}"/>
          </ac:spMkLst>
        </pc:spChg>
        <pc:spChg chg="mod">
          <ac:chgData name="Nikoleta Terzieva" userId="S::nikoleta_terzieva@epam.com::b5131d71-9c8f-4b16-bdd1-4e9b2a069739" providerId="AD" clId="Web-{F5EDC57F-FF01-43D1-B0AA-C9AE8AF805AC}" dt="2019-02-25T21:14:18.437" v="1006" actId="20577"/>
          <ac:spMkLst>
            <pc:docMk/>
            <pc:sldMk cId="674432806" sldId="264"/>
            <ac:spMk id="3" creationId="{F74BA0B7-400B-422B-9ECF-917A69662D5E}"/>
          </ac:spMkLst>
        </pc:spChg>
      </pc:sldChg>
      <pc:sldChg chg="modSp new">
        <pc:chgData name="Nikoleta Terzieva" userId="S::nikoleta_terzieva@epam.com::b5131d71-9c8f-4b16-bdd1-4e9b2a069739" providerId="AD" clId="Web-{F5EDC57F-FF01-43D1-B0AA-C9AE8AF805AC}" dt="2019-02-25T21:59:33.530" v="1475" actId="20577"/>
        <pc:sldMkLst>
          <pc:docMk/>
          <pc:sldMk cId="4154745832" sldId="265"/>
        </pc:sldMkLst>
        <pc:spChg chg="mod">
          <ac:chgData name="Nikoleta Terzieva" userId="S::nikoleta_terzieva@epam.com::b5131d71-9c8f-4b16-bdd1-4e9b2a069739" providerId="AD" clId="Web-{F5EDC57F-FF01-43D1-B0AA-C9AE8AF805AC}" dt="2019-02-25T21:54:42.162" v="1267" actId="20577"/>
          <ac:spMkLst>
            <pc:docMk/>
            <pc:sldMk cId="4154745832" sldId="265"/>
            <ac:spMk id="2" creationId="{298566FE-B333-4CF8-806F-9EA24A8E931B}"/>
          </ac:spMkLst>
        </pc:spChg>
        <pc:spChg chg="mod">
          <ac:chgData name="Nikoleta Terzieva" userId="S::nikoleta_terzieva@epam.com::b5131d71-9c8f-4b16-bdd1-4e9b2a069739" providerId="AD" clId="Web-{F5EDC57F-FF01-43D1-B0AA-C9AE8AF805AC}" dt="2019-02-25T21:59:33.530" v="1475" actId="20577"/>
          <ac:spMkLst>
            <pc:docMk/>
            <pc:sldMk cId="4154745832" sldId="265"/>
            <ac:spMk id="3" creationId="{367F5C3C-24B0-4C1F-B384-C1540BE91580}"/>
          </ac:spMkLst>
        </pc:spChg>
      </pc:sldChg>
      <pc:sldChg chg="modSp new ord">
        <pc:chgData name="Nikoleta Terzieva" userId="S::nikoleta_terzieva@epam.com::b5131d71-9c8f-4b16-bdd1-4e9b2a069739" providerId="AD" clId="Web-{F5EDC57F-FF01-43D1-B0AA-C9AE8AF805AC}" dt="2019-02-25T22:05:49.228" v="1528"/>
        <pc:sldMkLst>
          <pc:docMk/>
          <pc:sldMk cId="3420766738" sldId="266"/>
        </pc:sldMkLst>
        <pc:spChg chg="mod">
          <ac:chgData name="Nikoleta Terzieva" userId="S::nikoleta_terzieva@epam.com::b5131d71-9c8f-4b16-bdd1-4e9b2a069739" providerId="AD" clId="Web-{F5EDC57F-FF01-43D1-B0AA-C9AE8AF805AC}" dt="2019-02-25T22:05:01.789" v="1483" actId="20577"/>
          <ac:spMkLst>
            <pc:docMk/>
            <pc:sldMk cId="3420766738" sldId="266"/>
            <ac:spMk id="2" creationId="{6CF1A60A-FFC1-41DE-A79B-1EE212B0F383}"/>
          </ac:spMkLst>
        </pc:spChg>
        <pc:spChg chg="mod">
          <ac:chgData name="Nikoleta Terzieva" userId="S::nikoleta_terzieva@epam.com::b5131d71-9c8f-4b16-bdd1-4e9b2a069739" providerId="AD" clId="Web-{F5EDC57F-FF01-43D1-B0AA-C9AE8AF805AC}" dt="2019-02-25T22:05:48.915" v="1526" actId="20577"/>
          <ac:spMkLst>
            <pc:docMk/>
            <pc:sldMk cId="3420766738" sldId="266"/>
            <ac:spMk id="3" creationId="{79F3FC8D-F6E2-4D78-B4E2-31DCF55F248E}"/>
          </ac:spMkLst>
        </pc:spChg>
      </pc:sldChg>
      <pc:sldChg chg="modSp new">
        <pc:chgData name="Nikoleta Terzieva" userId="S::nikoleta_terzieva@epam.com::b5131d71-9c8f-4b16-bdd1-4e9b2a069739" providerId="AD" clId="Web-{F5EDC57F-FF01-43D1-B0AA-C9AE8AF805AC}" dt="2019-02-25T22:17:30.279" v="1763" actId="20577"/>
        <pc:sldMkLst>
          <pc:docMk/>
          <pc:sldMk cId="3219516457" sldId="267"/>
        </pc:sldMkLst>
        <pc:spChg chg="mod">
          <ac:chgData name="Nikoleta Terzieva" userId="S::nikoleta_terzieva@epam.com::b5131d71-9c8f-4b16-bdd1-4e9b2a069739" providerId="AD" clId="Web-{F5EDC57F-FF01-43D1-B0AA-C9AE8AF805AC}" dt="2019-02-25T22:06:18.635" v="1540" actId="20577"/>
          <ac:spMkLst>
            <pc:docMk/>
            <pc:sldMk cId="3219516457" sldId="267"/>
            <ac:spMk id="2" creationId="{030A0696-72BB-4EA8-A6A7-6D2FD51B1914}"/>
          </ac:spMkLst>
        </pc:spChg>
        <pc:spChg chg="mod">
          <ac:chgData name="Nikoleta Terzieva" userId="S::nikoleta_terzieva@epam.com::b5131d71-9c8f-4b16-bdd1-4e9b2a069739" providerId="AD" clId="Web-{F5EDC57F-FF01-43D1-B0AA-C9AE8AF805AC}" dt="2019-02-25T22:17:30.279" v="1763" actId="20577"/>
          <ac:spMkLst>
            <pc:docMk/>
            <pc:sldMk cId="3219516457" sldId="267"/>
            <ac:spMk id="3" creationId="{FA25EFBD-076D-4DE0-B09E-C3617D2016E0}"/>
          </ac:spMkLst>
        </pc:spChg>
      </pc:sldChg>
      <pc:sldChg chg="modSp new">
        <pc:chgData name="Nikoleta Terzieva" userId="S::nikoleta_terzieva@epam.com::b5131d71-9c8f-4b16-bdd1-4e9b2a069739" providerId="AD" clId="Web-{F5EDC57F-FF01-43D1-B0AA-C9AE8AF805AC}" dt="2019-02-25T22:20:32.534" v="1899" actId="20577"/>
        <pc:sldMkLst>
          <pc:docMk/>
          <pc:sldMk cId="2619430847" sldId="268"/>
        </pc:sldMkLst>
        <pc:spChg chg="mod">
          <ac:chgData name="Nikoleta Terzieva" userId="S::nikoleta_terzieva@epam.com::b5131d71-9c8f-4b16-bdd1-4e9b2a069739" providerId="AD" clId="Web-{F5EDC57F-FF01-43D1-B0AA-C9AE8AF805AC}" dt="2019-02-25T22:17:38.701" v="1776" actId="20577"/>
          <ac:spMkLst>
            <pc:docMk/>
            <pc:sldMk cId="2619430847" sldId="268"/>
            <ac:spMk id="2" creationId="{2FD7B25A-C41B-41EB-BF41-86A23A0752C2}"/>
          </ac:spMkLst>
        </pc:spChg>
        <pc:spChg chg="mod">
          <ac:chgData name="Nikoleta Terzieva" userId="S::nikoleta_terzieva@epam.com::b5131d71-9c8f-4b16-bdd1-4e9b2a069739" providerId="AD" clId="Web-{F5EDC57F-FF01-43D1-B0AA-C9AE8AF805AC}" dt="2019-02-25T22:20:32.534" v="1899" actId="20577"/>
          <ac:spMkLst>
            <pc:docMk/>
            <pc:sldMk cId="2619430847" sldId="268"/>
            <ac:spMk id="3" creationId="{FDBE2D0E-1E0C-4396-9259-808F123E469F}"/>
          </ac:spMkLst>
        </pc:spChg>
      </pc:sldChg>
      <pc:sldChg chg="modSp new">
        <pc:chgData name="Nikoleta Terzieva" userId="S::nikoleta_terzieva@epam.com::b5131d71-9c8f-4b16-bdd1-4e9b2a069739" providerId="AD" clId="Web-{F5EDC57F-FF01-43D1-B0AA-C9AE8AF805AC}" dt="2019-02-25T22:28:21.032" v="2182" actId="20577"/>
        <pc:sldMkLst>
          <pc:docMk/>
          <pc:sldMk cId="4003938199" sldId="269"/>
        </pc:sldMkLst>
        <pc:spChg chg="mod">
          <ac:chgData name="Nikoleta Terzieva" userId="S::nikoleta_terzieva@epam.com::b5131d71-9c8f-4b16-bdd1-4e9b2a069739" providerId="AD" clId="Web-{F5EDC57F-FF01-43D1-B0AA-C9AE8AF805AC}" dt="2019-02-25T22:23:13.476" v="1926" actId="20577"/>
          <ac:spMkLst>
            <pc:docMk/>
            <pc:sldMk cId="4003938199" sldId="269"/>
            <ac:spMk id="2" creationId="{A4E63FC0-351C-4055-956F-1F8A22C2060A}"/>
          </ac:spMkLst>
        </pc:spChg>
        <pc:spChg chg="mod">
          <ac:chgData name="Nikoleta Terzieva" userId="S::nikoleta_terzieva@epam.com::b5131d71-9c8f-4b16-bdd1-4e9b2a069739" providerId="AD" clId="Web-{F5EDC57F-FF01-43D1-B0AA-C9AE8AF805AC}" dt="2019-02-25T22:28:21.032" v="2182" actId="20577"/>
          <ac:spMkLst>
            <pc:docMk/>
            <pc:sldMk cId="4003938199" sldId="269"/>
            <ac:spMk id="3" creationId="{46C49B75-1C9D-4C8E-9C30-1846FA4A8D28}"/>
          </ac:spMkLst>
        </pc:spChg>
      </pc:sldChg>
      <pc:sldChg chg="modSp new">
        <pc:chgData name="Nikoleta Terzieva" userId="S::nikoleta_terzieva@epam.com::b5131d71-9c8f-4b16-bdd1-4e9b2a069739" providerId="AD" clId="Web-{F5EDC57F-FF01-43D1-B0AA-C9AE8AF805AC}" dt="2019-02-25T22:28:53.533" v="2201" actId="20577"/>
        <pc:sldMkLst>
          <pc:docMk/>
          <pc:sldMk cId="1008845014" sldId="270"/>
        </pc:sldMkLst>
        <pc:spChg chg="mod">
          <ac:chgData name="Nikoleta Terzieva" userId="S::nikoleta_terzieva@epam.com::b5131d71-9c8f-4b16-bdd1-4e9b2a069739" providerId="AD" clId="Web-{F5EDC57F-FF01-43D1-B0AA-C9AE8AF805AC}" dt="2019-02-25T22:28:53.533" v="2201" actId="20577"/>
          <ac:spMkLst>
            <pc:docMk/>
            <pc:sldMk cId="1008845014" sldId="270"/>
            <ac:spMk id="2" creationId="{9C0EDD99-4EA1-43CF-A74D-70095D50A473}"/>
          </ac:spMkLst>
        </pc:spChg>
      </pc:sldChg>
    </pc:docChg>
  </pc:docChgLst>
  <pc:docChgLst>
    <pc:chgData name="nikoletavnv@gmail.com" userId="S::urn:spo:guest#nikoletavnv@gmail.com::" providerId="AD" clId="Web-{E05C8D6E-677B-9D56-AC9B-76732390D435}"/>
    <pc:docChg chg="addSld delSld modSld sldOrd">
      <pc:chgData name="nikoletavnv@gmail.com" userId="S::urn:spo:guest#nikoletavnv@gmail.com::" providerId="AD" clId="Web-{E05C8D6E-677B-9D56-AC9B-76732390D435}" dt="2019-02-28T22:09:31.016" v="743" actId="20577"/>
      <pc:docMkLst>
        <pc:docMk/>
      </pc:docMkLst>
      <pc:sldChg chg="modSp">
        <pc:chgData name="nikoletavnv@gmail.com" userId="S::urn:spo:guest#nikoletavnv@gmail.com::" providerId="AD" clId="Web-{E05C8D6E-677B-9D56-AC9B-76732390D435}" dt="2019-02-28T21:47:25.185" v="333" actId="20577"/>
        <pc:sldMkLst>
          <pc:docMk/>
          <pc:sldMk cId="109857222" sldId="256"/>
        </pc:sldMkLst>
        <pc:spChg chg="mod">
          <ac:chgData name="nikoletavnv@gmail.com" userId="S::urn:spo:guest#nikoletavnv@gmail.com::" providerId="AD" clId="Web-{E05C8D6E-677B-9D56-AC9B-76732390D435}" dt="2019-02-28T21:47:25.185" v="333" actId="20577"/>
          <ac:spMkLst>
            <pc:docMk/>
            <pc:sldMk cId="109857222" sldId="256"/>
            <ac:spMk id="2" creationId="{00000000-0000-0000-0000-000000000000}"/>
          </ac:spMkLst>
        </pc:spChg>
        <pc:spChg chg="mod">
          <ac:chgData name="nikoletavnv@gmail.com" userId="S::urn:spo:guest#nikoletavnv@gmail.com::" providerId="AD" clId="Web-{E05C8D6E-677B-9D56-AC9B-76732390D435}" dt="2019-02-28T21:47:10.341" v="322" actId="20577"/>
          <ac:spMkLst>
            <pc:docMk/>
            <pc:sldMk cId="109857222" sldId="256"/>
            <ac:spMk id="3" creationId="{00000000-0000-0000-0000-000000000000}"/>
          </ac:spMkLst>
        </pc:spChg>
      </pc:sldChg>
      <pc:sldChg chg="mod modShow">
        <pc:chgData name="nikoletavnv@gmail.com" userId="S::urn:spo:guest#nikoletavnv@gmail.com::" providerId="AD" clId="Web-{E05C8D6E-677B-9D56-AC9B-76732390D435}" dt="2019-02-28T22:06:57.448" v="689"/>
        <pc:sldMkLst>
          <pc:docMk/>
          <pc:sldMk cId="4207854466" sldId="257"/>
        </pc:sldMkLst>
      </pc:sldChg>
      <pc:sldChg chg="ord">
        <pc:chgData name="nikoletavnv@gmail.com" userId="S::urn:spo:guest#nikoletavnv@gmail.com::" providerId="AD" clId="Web-{E05C8D6E-677B-9D56-AC9B-76732390D435}" dt="2019-02-28T18:59:31.021" v="1"/>
        <pc:sldMkLst>
          <pc:docMk/>
          <pc:sldMk cId="772622153" sldId="258"/>
        </pc:sldMkLst>
      </pc:sldChg>
      <pc:sldChg chg="ord">
        <pc:chgData name="nikoletavnv@gmail.com" userId="S::urn:spo:guest#nikoletavnv@gmail.com::" providerId="AD" clId="Web-{E05C8D6E-677B-9D56-AC9B-76732390D435}" dt="2019-02-28T19:00:43.959" v="5"/>
        <pc:sldMkLst>
          <pc:docMk/>
          <pc:sldMk cId="4059741819" sldId="259"/>
        </pc:sldMkLst>
      </pc:sldChg>
      <pc:sldChg chg="modSp">
        <pc:chgData name="nikoletavnv@gmail.com" userId="S::urn:spo:guest#nikoletavnv@gmail.com::" providerId="AD" clId="Web-{E05C8D6E-677B-9D56-AC9B-76732390D435}" dt="2019-02-28T19:02:48.147" v="12" actId="20577"/>
        <pc:sldMkLst>
          <pc:docMk/>
          <pc:sldMk cId="1887877888" sldId="260"/>
        </pc:sldMkLst>
        <pc:spChg chg="mod">
          <ac:chgData name="nikoletavnv@gmail.com" userId="S::urn:spo:guest#nikoletavnv@gmail.com::" providerId="AD" clId="Web-{E05C8D6E-677B-9D56-AC9B-76732390D435}" dt="2019-02-28T19:02:48.147" v="12" actId="20577"/>
          <ac:spMkLst>
            <pc:docMk/>
            <pc:sldMk cId="1887877888" sldId="260"/>
            <ac:spMk id="2" creationId="{07B62F6E-9D43-4EAE-808A-3C1FAF1306D3}"/>
          </ac:spMkLst>
        </pc:spChg>
      </pc:sldChg>
      <pc:sldChg chg="del ord">
        <pc:chgData name="nikoletavnv@gmail.com" userId="S::urn:spo:guest#nikoletavnv@gmail.com::" providerId="AD" clId="Web-{E05C8D6E-677B-9D56-AC9B-76732390D435}" dt="2019-02-28T21:09:15.428" v="39"/>
        <pc:sldMkLst>
          <pc:docMk/>
          <pc:sldMk cId="3420766738" sldId="266"/>
        </pc:sldMkLst>
      </pc:sldChg>
      <pc:sldChg chg="modSp">
        <pc:chgData name="nikoletavnv@gmail.com" userId="S::urn:spo:guest#nikoletavnv@gmail.com::" providerId="AD" clId="Web-{E05C8D6E-677B-9D56-AC9B-76732390D435}" dt="2019-02-28T21:50:03.410" v="417" actId="20577"/>
        <pc:sldMkLst>
          <pc:docMk/>
          <pc:sldMk cId="2619430847" sldId="268"/>
        </pc:sldMkLst>
        <pc:spChg chg="mod">
          <ac:chgData name="nikoletavnv@gmail.com" userId="S::urn:spo:guest#nikoletavnv@gmail.com::" providerId="AD" clId="Web-{E05C8D6E-677B-9D56-AC9B-76732390D435}" dt="2019-02-28T21:50:03.410" v="417" actId="20577"/>
          <ac:spMkLst>
            <pc:docMk/>
            <pc:sldMk cId="2619430847" sldId="268"/>
            <ac:spMk id="2" creationId="{2FD7B25A-C41B-41EB-BF41-86A23A0752C2}"/>
          </ac:spMkLst>
        </pc:spChg>
        <pc:spChg chg="mod">
          <ac:chgData name="nikoletavnv@gmail.com" userId="S::urn:spo:guest#nikoletavnv@gmail.com::" providerId="AD" clId="Web-{E05C8D6E-677B-9D56-AC9B-76732390D435}" dt="2019-02-28T21:48:39.267" v="342" actId="20577"/>
          <ac:spMkLst>
            <pc:docMk/>
            <pc:sldMk cId="2619430847" sldId="268"/>
            <ac:spMk id="3" creationId="{FDBE2D0E-1E0C-4396-9259-808F123E469F}"/>
          </ac:spMkLst>
        </pc:spChg>
      </pc:sldChg>
      <pc:sldChg chg="modSp">
        <pc:chgData name="nikoletavnv@gmail.com" userId="S::urn:spo:guest#nikoletavnv@gmail.com::" providerId="AD" clId="Web-{E05C8D6E-677B-9D56-AC9B-76732390D435}" dt="2019-02-28T21:50:20.833" v="437" actId="20577"/>
        <pc:sldMkLst>
          <pc:docMk/>
          <pc:sldMk cId="1008845014" sldId="270"/>
        </pc:sldMkLst>
        <pc:spChg chg="mod">
          <ac:chgData name="nikoletavnv@gmail.com" userId="S::urn:spo:guest#nikoletavnv@gmail.com::" providerId="AD" clId="Web-{E05C8D6E-677B-9D56-AC9B-76732390D435}" dt="2019-02-28T21:50:20.833" v="437" actId="20577"/>
          <ac:spMkLst>
            <pc:docMk/>
            <pc:sldMk cId="1008845014" sldId="270"/>
            <ac:spMk id="2" creationId="{9C0EDD99-4EA1-43CF-A74D-70095D50A473}"/>
          </ac:spMkLst>
        </pc:spChg>
      </pc:sldChg>
      <pc:sldChg chg="addSp delSp modSp del ord">
        <pc:chgData name="nikoletavnv@gmail.com" userId="S::urn:spo:guest#nikoletavnv@gmail.com::" providerId="AD" clId="Web-{E05C8D6E-677B-9D56-AC9B-76732390D435}" dt="2019-02-28T22:07:41.106" v="697"/>
        <pc:sldMkLst>
          <pc:docMk/>
          <pc:sldMk cId="1040937043" sldId="271"/>
        </pc:sldMkLst>
        <pc:spChg chg="add mod">
          <ac:chgData name="nikoletavnv@gmail.com" userId="S::urn:spo:guest#nikoletavnv@gmail.com::" providerId="AD" clId="Web-{E05C8D6E-677B-9D56-AC9B-76732390D435}" dt="2019-02-28T22:07:32.715" v="696"/>
          <ac:spMkLst>
            <pc:docMk/>
            <pc:sldMk cId="1040937043" sldId="271"/>
            <ac:spMk id="3" creationId="{8123075B-539D-4048-9C2A-1BA08876B49C}"/>
          </ac:spMkLst>
        </pc:spChg>
        <pc:picChg chg="del">
          <ac:chgData name="nikoletavnv@gmail.com" userId="S::urn:spo:guest#nikoletavnv@gmail.com::" providerId="AD" clId="Web-{E05C8D6E-677B-9D56-AC9B-76732390D435}" dt="2019-02-28T22:07:32.715" v="696"/>
          <ac:picMkLst>
            <pc:docMk/>
            <pc:sldMk cId="1040937043" sldId="271"/>
            <ac:picMk id="4" creationId="{6850188C-21DC-4A8A-BA70-D732FD3143B7}"/>
          </ac:picMkLst>
        </pc:picChg>
      </pc:sldChg>
      <pc:sldChg chg="ord">
        <pc:chgData name="nikoletavnv@gmail.com" userId="S::urn:spo:guest#nikoletavnv@gmail.com::" providerId="AD" clId="Web-{E05C8D6E-677B-9D56-AC9B-76732390D435}" dt="2019-02-28T21:50:42.552" v="440"/>
        <pc:sldMkLst>
          <pc:docMk/>
          <pc:sldMk cId="976912604" sldId="273"/>
        </pc:sldMkLst>
      </pc:sldChg>
      <pc:sldChg chg="addSp modSp del mod setBg">
        <pc:chgData name="nikoletavnv@gmail.com" userId="S::urn:spo:guest#nikoletavnv@gmail.com::" providerId="AD" clId="Web-{E05C8D6E-677B-9D56-AC9B-76732390D435}" dt="2019-02-28T21:49:22.455" v="403"/>
        <pc:sldMkLst>
          <pc:docMk/>
          <pc:sldMk cId="788814585" sldId="274"/>
        </pc:sldMkLst>
        <pc:spChg chg="mod">
          <ac:chgData name="nikoletavnv@gmail.com" userId="S::urn:spo:guest#nikoletavnv@gmail.com::" providerId="AD" clId="Web-{E05C8D6E-677B-9D56-AC9B-76732390D435}" dt="2019-02-28T21:46:02.588" v="297"/>
          <ac:spMkLst>
            <pc:docMk/>
            <pc:sldMk cId="788814585" sldId="274"/>
            <ac:spMk id="2" creationId="{AE8A2CC9-9479-4EFF-A403-154E8FDAA632}"/>
          </ac:spMkLst>
        </pc:spChg>
        <pc:spChg chg="mod">
          <ac:chgData name="nikoletavnv@gmail.com" userId="S::urn:spo:guest#nikoletavnv@gmail.com::" providerId="AD" clId="Web-{E05C8D6E-677B-9D56-AC9B-76732390D435}" dt="2019-02-28T21:48:32.141" v="337" actId="20577"/>
          <ac:spMkLst>
            <pc:docMk/>
            <pc:sldMk cId="788814585" sldId="274"/>
            <ac:spMk id="3" creationId="{C069F276-4523-4746-9C11-557873D116A5}"/>
          </ac:spMkLst>
        </pc:spChg>
        <pc:spChg chg="add">
          <ac:chgData name="nikoletavnv@gmail.com" userId="S::urn:spo:guest#nikoletavnv@gmail.com::" providerId="AD" clId="Web-{E05C8D6E-677B-9D56-AC9B-76732390D435}" dt="2019-02-28T21:46:02.588" v="297"/>
          <ac:spMkLst>
            <pc:docMk/>
            <pc:sldMk cId="788814585" sldId="274"/>
            <ac:spMk id="13" creationId="{4351DFE5-F63D-4BE0-BDA9-E3EB88F01AA5}"/>
          </ac:spMkLst>
        </pc:spChg>
        <pc:picChg chg="add">
          <ac:chgData name="nikoletavnv@gmail.com" userId="S::urn:spo:guest#nikoletavnv@gmail.com::" providerId="AD" clId="Web-{E05C8D6E-677B-9D56-AC9B-76732390D435}" dt="2019-02-28T21:46:02.588" v="297"/>
          <ac:picMkLst>
            <pc:docMk/>
            <pc:sldMk cId="788814585" sldId="274"/>
            <ac:picMk id="14" creationId="{3AA16612-ACD2-4A16-8F2B-4514FD6BF28F}"/>
          </ac:picMkLst>
        </pc:picChg>
      </pc:sldChg>
      <pc:sldChg chg="modSp new del">
        <pc:chgData name="nikoletavnv@gmail.com" userId="S::urn:spo:guest#nikoletavnv@gmail.com::" providerId="AD" clId="Web-{E05C8D6E-677B-9D56-AC9B-76732390D435}" dt="2019-02-28T19:03:21.959" v="35"/>
        <pc:sldMkLst>
          <pc:docMk/>
          <pc:sldMk cId="1953738073" sldId="275"/>
        </pc:sldMkLst>
        <pc:spChg chg="mod">
          <ac:chgData name="nikoletavnv@gmail.com" userId="S::urn:spo:guest#nikoletavnv@gmail.com::" providerId="AD" clId="Web-{E05C8D6E-677B-9D56-AC9B-76732390D435}" dt="2019-02-28T19:03:16.459" v="32" actId="20577"/>
          <ac:spMkLst>
            <pc:docMk/>
            <pc:sldMk cId="1953738073" sldId="275"/>
            <ac:spMk id="2" creationId="{F2033CEA-20A2-446F-A514-7F7F962B38A0}"/>
          </ac:spMkLst>
        </pc:spChg>
      </pc:sldChg>
      <pc:sldChg chg="addSp delSp modSp new mod ord setBg">
        <pc:chgData name="nikoletavnv@gmail.com" userId="S::urn:spo:guest#nikoletavnv@gmail.com::" providerId="AD" clId="Web-{E05C8D6E-677B-9D56-AC9B-76732390D435}" dt="2019-02-28T21:51:31.132" v="458" actId="20577"/>
        <pc:sldMkLst>
          <pc:docMk/>
          <pc:sldMk cId="2218409049" sldId="275"/>
        </pc:sldMkLst>
        <pc:spChg chg="mod">
          <ac:chgData name="nikoletavnv@gmail.com" userId="S::urn:spo:guest#nikoletavnv@gmail.com::" providerId="AD" clId="Web-{E05C8D6E-677B-9D56-AC9B-76732390D435}" dt="2019-02-28T21:51:31.132" v="458" actId="20577"/>
          <ac:spMkLst>
            <pc:docMk/>
            <pc:sldMk cId="2218409049" sldId="275"/>
            <ac:spMk id="2" creationId="{87A1EF52-6AF4-423B-A7B4-9530232C3340}"/>
          </ac:spMkLst>
        </pc:spChg>
        <pc:spChg chg="mod">
          <ac:chgData name="nikoletavnv@gmail.com" userId="S::urn:spo:guest#nikoletavnv@gmail.com::" providerId="AD" clId="Web-{E05C8D6E-677B-9D56-AC9B-76732390D435}" dt="2019-02-28T21:46:43.684" v="303"/>
          <ac:spMkLst>
            <pc:docMk/>
            <pc:sldMk cId="2218409049" sldId="275"/>
            <ac:spMk id="3" creationId="{2F8A8D93-785F-4AB2-8C67-63B0C223FE1F}"/>
          </ac:spMkLst>
        </pc:spChg>
        <pc:spChg chg="add del">
          <ac:chgData name="nikoletavnv@gmail.com" userId="S::urn:spo:guest#nikoletavnv@gmail.com::" providerId="AD" clId="Web-{E05C8D6E-677B-9D56-AC9B-76732390D435}" dt="2019-02-28T21:44:17.241" v="281"/>
          <ac:spMkLst>
            <pc:docMk/>
            <pc:sldMk cId="2218409049" sldId="275"/>
            <ac:spMk id="5" creationId="{4351DFE5-F63D-4BE0-BDA9-E3EB88F01AA5}"/>
          </ac:spMkLst>
        </pc:spChg>
        <pc:spChg chg="add del">
          <ac:chgData name="nikoletavnv@gmail.com" userId="S::urn:spo:guest#nikoletavnv@gmail.com::" providerId="AD" clId="Web-{E05C8D6E-677B-9D56-AC9B-76732390D435}" dt="2019-02-28T21:46:43.684" v="303"/>
          <ac:spMkLst>
            <pc:docMk/>
            <pc:sldMk cId="2218409049" sldId="275"/>
            <ac:spMk id="7" creationId="{3B854194-185D-494D-905C-7C7CB2E30F6E}"/>
          </ac:spMkLst>
        </pc:spChg>
        <pc:spChg chg="add del">
          <ac:chgData name="nikoletavnv@gmail.com" userId="S::urn:spo:guest#nikoletavnv@gmail.com::" providerId="AD" clId="Web-{E05C8D6E-677B-9D56-AC9B-76732390D435}" dt="2019-02-28T21:44:13.397" v="279"/>
          <ac:spMkLst>
            <pc:docMk/>
            <pc:sldMk cId="2218409049" sldId="275"/>
            <ac:spMk id="8" creationId="{3B854194-185D-494D-905C-7C7CB2E30F6E}"/>
          </ac:spMkLst>
        </pc:spChg>
        <pc:spChg chg="add del">
          <ac:chgData name="nikoletavnv@gmail.com" userId="S::urn:spo:guest#nikoletavnv@gmail.com::" providerId="AD" clId="Web-{E05C8D6E-677B-9D56-AC9B-76732390D435}" dt="2019-02-28T21:46:43.684" v="303"/>
          <ac:spMkLst>
            <pc:docMk/>
            <pc:sldMk cId="2218409049" sldId="275"/>
            <ac:spMk id="9" creationId="{B4F5FA0D-0104-4987-8241-EFF7C85B88DE}"/>
          </ac:spMkLst>
        </pc:spChg>
        <pc:spChg chg="add del">
          <ac:chgData name="nikoletavnv@gmail.com" userId="S::urn:spo:guest#nikoletavnv@gmail.com::" providerId="AD" clId="Web-{E05C8D6E-677B-9D56-AC9B-76732390D435}" dt="2019-02-28T21:44:13.397" v="279"/>
          <ac:spMkLst>
            <pc:docMk/>
            <pc:sldMk cId="2218409049" sldId="275"/>
            <ac:spMk id="10" creationId="{B4F5FA0D-0104-4987-8241-EFF7C85B88DE}"/>
          </ac:spMkLst>
        </pc:spChg>
        <pc:spChg chg="add">
          <ac:chgData name="nikoletavnv@gmail.com" userId="S::urn:spo:guest#nikoletavnv@gmail.com::" providerId="AD" clId="Web-{E05C8D6E-677B-9D56-AC9B-76732390D435}" dt="2019-02-28T21:46:43.684" v="303"/>
          <ac:spMkLst>
            <pc:docMk/>
            <pc:sldMk cId="2218409049" sldId="275"/>
            <ac:spMk id="16" creationId="{4351DFE5-F63D-4BE0-BDA9-E3EB88F01AA5}"/>
          </ac:spMkLst>
        </pc:spChg>
        <pc:picChg chg="add del">
          <ac:chgData name="nikoletavnv@gmail.com" userId="S::urn:spo:guest#nikoletavnv@gmail.com::" providerId="AD" clId="Web-{E05C8D6E-677B-9D56-AC9B-76732390D435}" dt="2019-02-28T21:44:17.241" v="281"/>
          <ac:picMkLst>
            <pc:docMk/>
            <pc:sldMk cId="2218409049" sldId="275"/>
            <ac:picMk id="6" creationId="{3AA16612-ACD2-4A16-8F2B-4514FD6BF28F}"/>
          </ac:picMkLst>
        </pc:picChg>
        <pc:picChg chg="add del">
          <ac:chgData name="nikoletavnv@gmail.com" userId="S::urn:spo:guest#nikoletavnv@gmail.com::" providerId="AD" clId="Web-{E05C8D6E-677B-9D56-AC9B-76732390D435}" dt="2019-02-28T21:46:43.684" v="303"/>
          <ac:picMkLst>
            <pc:docMk/>
            <pc:sldMk cId="2218409049" sldId="275"/>
            <ac:picMk id="11" creationId="{2897127E-6CEF-446C-BE87-93B7C46E49D1}"/>
          </ac:picMkLst>
        </pc:picChg>
        <pc:picChg chg="add del">
          <ac:chgData name="nikoletavnv@gmail.com" userId="S::urn:spo:guest#nikoletavnv@gmail.com::" providerId="AD" clId="Web-{E05C8D6E-677B-9D56-AC9B-76732390D435}" dt="2019-02-28T21:44:13.397" v="279"/>
          <ac:picMkLst>
            <pc:docMk/>
            <pc:sldMk cId="2218409049" sldId="275"/>
            <ac:picMk id="12" creationId="{2897127E-6CEF-446C-BE87-93B7C46E49D1}"/>
          </ac:picMkLst>
        </pc:picChg>
        <pc:picChg chg="add">
          <ac:chgData name="nikoletavnv@gmail.com" userId="S::urn:spo:guest#nikoletavnv@gmail.com::" providerId="AD" clId="Web-{E05C8D6E-677B-9D56-AC9B-76732390D435}" dt="2019-02-28T21:46:43.684" v="303"/>
          <ac:picMkLst>
            <pc:docMk/>
            <pc:sldMk cId="2218409049" sldId="275"/>
            <ac:picMk id="18" creationId="{3AA16612-ACD2-4A16-8F2B-4514FD6BF28F}"/>
          </ac:picMkLst>
        </pc:picChg>
      </pc:sldChg>
      <pc:sldChg chg="addSp delSp modSp new mod setBg">
        <pc:chgData name="nikoletavnv@gmail.com" userId="S::urn:spo:guest#nikoletavnv@gmail.com::" providerId="AD" clId="Web-{E05C8D6E-677B-9D56-AC9B-76732390D435}" dt="2019-02-28T21:54:28.920" v="615"/>
        <pc:sldMkLst>
          <pc:docMk/>
          <pc:sldMk cId="1300340535" sldId="276"/>
        </pc:sldMkLst>
        <pc:spChg chg="mod">
          <ac:chgData name="nikoletavnv@gmail.com" userId="S::urn:spo:guest#nikoletavnv@gmail.com::" providerId="AD" clId="Web-{E05C8D6E-677B-9D56-AC9B-76732390D435}" dt="2019-02-28T21:54:28.920" v="615"/>
          <ac:spMkLst>
            <pc:docMk/>
            <pc:sldMk cId="1300340535" sldId="276"/>
            <ac:spMk id="2" creationId="{928F12EF-E939-48BD-8A4E-45EE4E98749F}"/>
          </ac:spMkLst>
        </pc:spChg>
        <pc:spChg chg="del mod replId">
          <ac:chgData name="nikoletavnv@gmail.com" userId="S::urn:spo:guest#nikoletavnv@gmail.com::" providerId="AD" clId="Web-{E05C8D6E-677B-9D56-AC9B-76732390D435}" dt="2019-02-28T21:54:28.920" v="615"/>
          <ac:spMkLst>
            <pc:docMk/>
            <pc:sldMk cId="1300340535" sldId="276"/>
            <ac:spMk id="6" creationId="{437C4439-9928-44E6-8C8E-3AF4A7EE11B4}"/>
          </ac:spMkLst>
        </pc:spChg>
        <pc:spChg chg="add">
          <ac:chgData name="nikoletavnv@gmail.com" userId="S::urn:spo:guest#nikoletavnv@gmail.com::" providerId="AD" clId="Web-{E05C8D6E-677B-9D56-AC9B-76732390D435}" dt="2019-02-28T21:54:28.920" v="615"/>
          <ac:spMkLst>
            <pc:docMk/>
            <pc:sldMk cId="1300340535" sldId="276"/>
            <ac:spMk id="10" creationId="{4351DFE5-F63D-4BE0-BDA9-E3EB88F01AA5}"/>
          </ac:spMkLst>
        </pc:spChg>
        <pc:graphicFrameChg chg="add">
          <ac:chgData name="nikoletavnv@gmail.com" userId="S::urn:spo:guest#nikoletavnv@gmail.com::" providerId="AD" clId="Web-{E05C8D6E-677B-9D56-AC9B-76732390D435}" dt="2019-02-28T21:54:28.920" v="615"/>
          <ac:graphicFrameMkLst>
            <pc:docMk/>
            <pc:sldMk cId="1300340535" sldId="276"/>
            <ac:graphicFrameMk id="5" creationId="{4302F29C-F696-44AA-A183-0266A10EBC87}"/>
          </ac:graphicFrameMkLst>
        </pc:graphicFrameChg>
        <pc:picChg chg="add">
          <ac:chgData name="nikoletavnv@gmail.com" userId="S::urn:spo:guest#nikoletavnv@gmail.com::" providerId="AD" clId="Web-{E05C8D6E-677B-9D56-AC9B-76732390D435}" dt="2019-02-28T21:54:28.920" v="615"/>
          <ac:picMkLst>
            <pc:docMk/>
            <pc:sldMk cId="1300340535" sldId="276"/>
            <ac:picMk id="12" creationId="{02DD2BC0-6F29-4B4F-8D61-2DCF6D2E8E73}"/>
          </ac:picMkLst>
        </pc:picChg>
      </pc:sldChg>
      <pc:sldChg chg="addSp delSp modSp new ord">
        <pc:chgData name="nikoletavnv@gmail.com" userId="S::urn:spo:guest#nikoletavnv@gmail.com::" providerId="AD" clId="Web-{E05C8D6E-677B-9D56-AC9B-76732390D435}" dt="2019-02-28T22:05:55.789" v="685"/>
        <pc:sldMkLst>
          <pc:docMk/>
          <pc:sldMk cId="4072625930" sldId="277"/>
        </pc:sldMkLst>
        <pc:spChg chg="mod">
          <ac:chgData name="nikoletavnv@gmail.com" userId="S::urn:spo:guest#nikoletavnv@gmail.com::" providerId="AD" clId="Web-{E05C8D6E-677B-9D56-AC9B-76732390D435}" dt="2019-02-28T22:01:55.702" v="656" actId="20577"/>
          <ac:spMkLst>
            <pc:docMk/>
            <pc:sldMk cId="4072625930" sldId="277"/>
            <ac:spMk id="2" creationId="{9F789655-394F-47F0-9AD9-A42C0FF516BF}"/>
          </ac:spMkLst>
        </pc:spChg>
        <pc:spChg chg="del">
          <ac:chgData name="nikoletavnv@gmail.com" userId="S::urn:spo:guest#nikoletavnv@gmail.com::" providerId="AD" clId="Web-{E05C8D6E-677B-9D56-AC9B-76732390D435}" dt="2019-02-28T22:02:27.032" v="659"/>
          <ac:spMkLst>
            <pc:docMk/>
            <pc:sldMk cId="4072625930" sldId="277"/>
            <ac:spMk id="3" creationId="{E7DFDB17-0894-4266-A767-310C073C9CBE}"/>
          </ac:spMkLst>
        </pc:spChg>
        <pc:spChg chg="add del mod">
          <ac:chgData name="nikoletavnv@gmail.com" userId="S::urn:spo:guest#nikoletavnv@gmail.com::" providerId="AD" clId="Web-{E05C8D6E-677B-9D56-AC9B-76732390D435}" dt="2019-02-28T22:04:49.365" v="676"/>
          <ac:spMkLst>
            <pc:docMk/>
            <pc:sldMk cId="4072625930" sldId="277"/>
            <ac:spMk id="11" creationId="{4885DCF3-63DE-402E-8B4E-5B0AECC599B3}"/>
          </ac:spMkLst>
        </pc:spChg>
        <pc:graphicFrameChg chg="add del mod ord modGraphic">
          <ac:chgData name="nikoletavnv@gmail.com" userId="S::urn:spo:guest#nikoletavnv@gmail.com::" providerId="AD" clId="Web-{E05C8D6E-677B-9D56-AC9B-76732390D435}" dt="2019-02-28T22:04:40.693" v="674"/>
          <ac:graphicFrameMkLst>
            <pc:docMk/>
            <pc:sldMk cId="4072625930" sldId="277"/>
            <ac:graphicFrameMk id="4" creationId="{EFAF73CF-BB34-42B3-8DBB-96139A0A6A4A}"/>
          </ac:graphicFrameMkLst>
        </pc:graphicFrameChg>
        <pc:picChg chg="add mod">
          <ac:chgData name="nikoletavnv@gmail.com" userId="S::urn:spo:guest#nikoletavnv@gmail.com::" providerId="AD" clId="Web-{E05C8D6E-677B-9D56-AC9B-76732390D435}" dt="2019-02-28T22:05:10.585" v="680" actId="14100"/>
          <ac:picMkLst>
            <pc:docMk/>
            <pc:sldMk cId="4072625930" sldId="277"/>
            <ac:picMk id="6" creationId="{0D1538C6-5E60-4DF7-8D38-32DA39D6F0A5}"/>
          </ac:picMkLst>
        </pc:picChg>
        <pc:picChg chg="add mod">
          <ac:chgData name="nikoletavnv@gmail.com" userId="S::urn:spo:guest#nikoletavnv@gmail.com::" providerId="AD" clId="Web-{E05C8D6E-677B-9D56-AC9B-76732390D435}" dt="2019-02-28T22:05:29.836" v="684" actId="14100"/>
          <ac:picMkLst>
            <pc:docMk/>
            <pc:sldMk cId="4072625930" sldId="277"/>
            <ac:picMk id="8" creationId="{27393D99-3AD4-4A28-930A-F70F7456D5A0}"/>
          </ac:picMkLst>
        </pc:picChg>
      </pc:sldChg>
      <pc:sldChg chg="modSp new del">
        <pc:chgData name="nikoletavnv@gmail.com" userId="S::urn:spo:guest#nikoletavnv@gmail.com::" providerId="AD" clId="Web-{E05C8D6E-677B-9D56-AC9B-76732390D435}" dt="2019-02-28T22:07:16.387" v="695"/>
        <pc:sldMkLst>
          <pc:docMk/>
          <pc:sldMk cId="89857222" sldId="278"/>
        </pc:sldMkLst>
        <pc:spChg chg="mod">
          <ac:chgData name="nikoletavnv@gmail.com" userId="S::urn:spo:guest#nikoletavnv@gmail.com::" providerId="AD" clId="Web-{E05C8D6E-677B-9D56-AC9B-76732390D435}" dt="2019-02-28T22:07:02.542" v="692" actId="20577"/>
          <ac:spMkLst>
            <pc:docMk/>
            <pc:sldMk cId="89857222" sldId="278"/>
            <ac:spMk id="2" creationId="{AE0D0019-A0EF-4EC2-AB43-FC869745FB45}"/>
          </ac:spMkLst>
        </pc:spChg>
      </pc:sldChg>
      <pc:sldChg chg="addSp delSp modSp new mod setBg">
        <pc:chgData name="nikoletavnv@gmail.com" userId="S::urn:spo:guest#nikoletavnv@gmail.com::" providerId="AD" clId="Web-{E05C8D6E-677B-9D56-AC9B-76732390D435}" dt="2019-02-28T22:09:28.172" v="741" actId="20577"/>
        <pc:sldMkLst>
          <pc:docMk/>
          <pc:sldMk cId="1686498318" sldId="278"/>
        </pc:sldMkLst>
        <pc:spChg chg="mod">
          <ac:chgData name="nikoletavnv@gmail.com" userId="S::urn:spo:guest#nikoletavnv@gmail.com::" providerId="AD" clId="Web-{E05C8D6E-677B-9D56-AC9B-76732390D435}" dt="2019-02-28T22:09:28.172" v="741" actId="20577"/>
          <ac:spMkLst>
            <pc:docMk/>
            <pc:sldMk cId="1686498318" sldId="278"/>
            <ac:spMk id="2" creationId="{6AACA102-9129-47BC-B924-B54C061722F5}"/>
          </ac:spMkLst>
        </pc:spChg>
        <pc:spChg chg="del">
          <ac:chgData name="nikoletavnv@gmail.com" userId="S::urn:spo:guest#nikoletavnv@gmail.com::" providerId="AD" clId="Web-{E05C8D6E-677B-9D56-AC9B-76732390D435}" dt="2019-02-28T22:08:10.123" v="722"/>
          <ac:spMkLst>
            <pc:docMk/>
            <pc:sldMk cId="1686498318" sldId="278"/>
            <ac:spMk id="3" creationId="{B9B71149-28E3-4F35-8D87-ADCF936313C8}"/>
          </ac:spMkLst>
        </pc:spChg>
        <pc:spChg chg="add del">
          <ac:chgData name="nikoletavnv@gmail.com" userId="S::urn:spo:guest#nikoletavnv@gmail.com::" providerId="AD" clId="Web-{E05C8D6E-677B-9D56-AC9B-76732390D435}" dt="2019-02-28T22:08:46.436" v="726"/>
          <ac:spMkLst>
            <pc:docMk/>
            <pc:sldMk cId="1686498318" sldId="278"/>
            <ac:spMk id="6" creationId="{111A83C6-3159-48A2-95E0-D9A872D3EF41}"/>
          </ac:spMkLst>
        </pc:spChg>
        <pc:spChg chg="add del">
          <ac:chgData name="nikoletavnv@gmail.com" userId="S::urn:spo:guest#nikoletavnv@gmail.com::" providerId="AD" clId="Web-{E05C8D6E-677B-9D56-AC9B-76732390D435}" dt="2019-02-28T22:08:46.436" v="726"/>
          <ac:spMkLst>
            <pc:docMk/>
            <pc:sldMk cId="1686498318" sldId="278"/>
            <ac:spMk id="7" creationId="{00372701-83B9-478A-9B29-7A50C8310B9A}"/>
          </ac:spMkLst>
        </pc:spChg>
        <pc:spChg chg="add del mod">
          <ac:chgData name="nikoletavnv@gmail.com" userId="S::urn:spo:guest#nikoletavnv@gmail.com::" providerId="AD" clId="Web-{E05C8D6E-677B-9D56-AC9B-76732390D435}" dt="2019-02-28T22:09:08.547" v="730"/>
          <ac:spMkLst>
            <pc:docMk/>
            <pc:sldMk cId="1686498318" sldId="278"/>
            <ac:spMk id="8" creationId="{9A5E94E5-15A9-493D-9F95-C5FD94854038}"/>
          </ac:spMkLst>
        </pc:spChg>
        <pc:spChg chg="add del">
          <ac:chgData name="nikoletavnv@gmail.com" userId="S::urn:spo:guest#nikoletavnv@gmail.com::" providerId="AD" clId="Web-{E05C8D6E-677B-9D56-AC9B-76732390D435}" dt="2019-02-28T22:08:28.795" v="724"/>
          <ac:spMkLst>
            <pc:docMk/>
            <pc:sldMk cId="1686498318" sldId="278"/>
            <ac:spMk id="9" creationId="{AB45A142-4255-493C-8284-5D566C121B10}"/>
          </ac:spMkLst>
        </pc:spChg>
        <pc:spChg chg="add del">
          <ac:chgData name="nikoletavnv@gmail.com" userId="S::urn:spo:guest#nikoletavnv@gmail.com::" providerId="AD" clId="Web-{E05C8D6E-677B-9D56-AC9B-76732390D435}" dt="2019-02-28T22:09:04.046" v="729"/>
          <ac:spMkLst>
            <pc:docMk/>
            <pc:sldMk cId="1686498318" sldId="278"/>
            <ac:spMk id="12" creationId="{577D1452-F0B7-431E-9A24-D3F7103D8510}"/>
          </ac:spMkLst>
        </pc:spChg>
        <pc:spChg chg="add del">
          <ac:chgData name="nikoletavnv@gmail.com" userId="S::urn:spo:guest#nikoletavnv@gmail.com::" providerId="AD" clId="Web-{E05C8D6E-677B-9D56-AC9B-76732390D435}" dt="2019-02-28T22:08:46.436" v="726"/>
          <ac:spMkLst>
            <pc:docMk/>
            <pc:sldMk cId="1686498318" sldId="278"/>
            <ac:spMk id="13" creationId="{9EDA5044-3268-4753-AEE8-20199924E26D}"/>
          </ac:spMkLst>
        </pc:spChg>
        <pc:spChg chg="add del">
          <ac:chgData name="nikoletavnv@gmail.com" userId="S::urn:spo:guest#nikoletavnv@gmail.com::" providerId="AD" clId="Web-{E05C8D6E-677B-9D56-AC9B-76732390D435}" dt="2019-02-28T22:09:04.046" v="729"/>
          <ac:spMkLst>
            <pc:docMk/>
            <pc:sldMk cId="1686498318" sldId="278"/>
            <ac:spMk id="14" creationId="{A660F4F9-5DF5-4F15-BE6A-CD8648BB1148}"/>
          </ac:spMkLst>
        </pc:spChg>
        <pc:spChg chg="add">
          <ac:chgData name="nikoletavnv@gmail.com" userId="S::urn:spo:guest#nikoletavnv@gmail.com::" providerId="AD" clId="Web-{E05C8D6E-677B-9D56-AC9B-76732390D435}" dt="2019-02-28T22:09:04.046" v="729"/>
          <ac:spMkLst>
            <pc:docMk/>
            <pc:sldMk cId="1686498318" sldId="278"/>
            <ac:spMk id="19" creationId="{8D70B121-56F4-4848-B38B-182089D909FA}"/>
          </ac:spMkLst>
        </pc:spChg>
        <pc:picChg chg="add mod ord">
          <ac:chgData name="nikoletavnv@gmail.com" userId="S::urn:spo:guest#nikoletavnv@gmail.com::" providerId="AD" clId="Web-{E05C8D6E-677B-9D56-AC9B-76732390D435}" dt="2019-02-28T22:09:08.547" v="730"/>
          <ac:picMkLst>
            <pc:docMk/>
            <pc:sldMk cId="1686498318" sldId="278"/>
            <ac:picMk id="4" creationId="{DDBE57DB-B372-427F-B550-126B0B2A8EEC}"/>
          </ac:picMkLst>
        </pc:picChg>
        <pc:picChg chg="add del">
          <ac:chgData name="nikoletavnv@gmail.com" userId="S::urn:spo:guest#nikoletavnv@gmail.com::" providerId="AD" clId="Web-{E05C8D6E-677B-9D56-AC9B-76732390D435}" dt="2019-02-28T22:08:54.796" v="728"/>
          <ac:picMkLst>
            <pc:docMk/>
            <pc:sldMk cId="1686498318" sldId="278"/>
            <ac:picMk id="10" creationId="{42EBC58B-6BE3-4D1D-A5B4-335EE3E9A78F}"/>
          </ac:picMkLst>
        </pc:picChg>
        <pc:picChg chg="add del mod ord replId">
          <ac:chgData name="nikoletavnv@gmail.com" userId="S::urn:spo:guest#nikoletavnv@gmail.com::" providerId="AD" clId="Web-{E05C8D6E-677B-9D56-AC9B-76732390D435}" dt="2019-02-28T22:08:46.546" v="727"/>
          <ac:picMkLst>
            <pc:docMk/>
            <pc:sldMk cId="1686498318" sldId="278"/>
            <ac:picMk id="11" creationId="{42EBC58B-6BE3-4D1D-A5B4-335EE3E9A78F}"/>
          </ac:picMkLst>
        </pc:picChg>
        <pc:cxnChg chg="add del">
          <ac:chgData name="nikoletavnv@gmail.com" userId="S::urn:spo:guest#nikoletavnv@gmail.com::" providerId="AD" clId="Web-{E05C8D6E-677B-9D56-AC9B-76732390D435}" dt="2019-02-28T22:08:28.795" v="724"/>
          <ac:cxnSpMkLst>
            <pc:docMk/>
            <pc:sldMk cId="1686498318" sldId="278"/>
            <ac:cxnSpMk id="11" creationId="{38FB9660-F42F-4313-BBC4-47C007FE484C}"/>
          </ac:cxnSpMkLst>
        </pc:cxnChg>
        <pc:cxnChg chg="add">
          <ac:chgData name="nikoletavnv@gmail.com" userId="S::urn:spo:guest#nikoletavnv@gmail.com::" providerId="AD" clId="Web-{E05C8D6E-677B-9D56-AC9B-76732390D435}" dt="2019-02-28T22:09:04.046" v="729"/>
          <ac:cxnSpMkLst>
            <pc:docMk/>
            <pc:sldMk cId="1686498318" sldId="278"/>
            <ac:cxnSpMk id="21" creationId="{2D72A2C9-F3CA-4216-8BAD-FA4C970C3C4E}"/>
          </ac:cxnSpMkLst>
        </pc:cxnChg>
      </pc:sldChg>
    </pc:docChg>
  </pc:docChgLst>
  <pc:docChgLst>
    <pc:chgData name="nikoletavnv@gmail.com" userId="S::urn:spo:guest#nikoletavnv@gmail.com::" providerId="AD" clId="Web-{D4E6560B-CA38-4962-B1E0-5FC329EECB2B}"/>
    <pc:docChg chg="addSld modSld">
      <pc:chgData name="nikoletavnv@gmail.com" userId="S::urn:spo:guest#nikoletavnv@gmail.com::" providerId="AD" clId="Web-{D4E6560B-CA38-4962-B1E0-5FC329EECB2B}" dt="2019-02-27T17:09:47.296" v="149" actId="20577"/>
      <pc:docMkLst>
        <pc:docMk/>
      </pc:docMkLst>
      <pc:sldChg chg="modSp">
        <pc:chgData name="nikoletavnv@gmail.com" userId="S::urn:spo:guest#nikoletavnv@gmail.com::" providerId="AD" clId="Web-{D4E6560B-CA38-4962-B1E0-5FC329EECB2B}" dt="2019-02-27T17:06:34.499" v="42" actId="20577"/>
        <pc:sldMkLst>
          <pc:docMk/>
          <pc:sldMk cId="1801260979" sldId="261"/>
        </pc:sldMkLst>
        <pc:spChg chg="mod">
          <ac:chgData name="nikoletavnv@gmail.com" userId="S::urn:spo:guest#nikoletavnv@gmail.com::" providerId="AD" clId="Web-{D4E6560B-CA38-4962-B1E0-5FC329EECB2B}" dt="2019-02-27T17:06:34.499" v="42" actId="20577"/>
          <ac:spMkLst>
            <pc:docMk/>
            <pc:sldMk cId="1801260979" sldId="261"/>
            <ac:spMk id="3" creationId="{71202E98-04AA-493D-82F1-06A8292D5D3A}"/>
          </ac:spMkLst>
        </pc:spChg>
      </pc:sldChg>
      <pc:sldChg chg="modSp">
        <pc:chgData name="nikoletavnv@gmail.com" userId="S::urn:spo:guest#nikoletavnv@gmail.com::" providerId="AD" clId="Web-{D4E6560B-CA38-4962-B1E0-5FC329EECB2B}" dt="2019-02-27T17:05:54.905" v="31" actId="20577"/>
        <pc:sldMkLst>
          <pc:docMk/>
          <pc:sldMk cId="538038962" sldId="262"/>
        </pc:sldMkLst>
        <pc:spChg chg="mod">
          <ac:chgData name="nikoletavnv@gmail.com" userId="S::urn:spo:guest#nikoletavnv@gmail.com::" providerId="AD" clId="Web-{D4E6560B-CA38-4962-B1E0-5FC329EECB2B}" dt="2019-02-27T17:05:54.905" v="31" actId="20577"/>
          <ac:spMkLst>
            <pc:docMk/>
            <pc:sldMk cId="538038962" sldId="262"/>
            <ac:spMk id="3" creationId="{12253839-419E-4BE2-824A-B387228525E3}"/>
          </ac:spMkLst>
        </pc:spChg>
      </pc:sldChg>
      <pc:sldChg chg="modSp">
        <pc:chgData name="nikoletavnv@gmail.com" userId="S::urn:spo:guest#nikoletavnv@gmail.com::" providerId="AD" clId="Web-{D4E6560B-CA38-4962-B1E0-5FC329EECB2B}" dt="2019-02-27T17:07:24.984" v="53" actId="20577"/>
        <pc:sldMkLst>
          <pc:docMk/>
          <pc:sldMk cId="1732358514" sldId="263"/>
        </pc:sldMkLst>
        <pc:spChg chg="mod">
          <ac:chgData name="nikoletavnv@gmail.com" userId="S::urn:spo:guest#nikoletavnv@gmail.com::" providerId="AD" clId="Web-{D4E6560B-CA38-4962-B1E0-5FC329EECB2B}" dt="2019-02-27T17:07:24.984" v="53" actId="20577"/>
          <ac:spMkLst>
            <pc:docMk/>
            <pc:sldMk cId="1732358514" sldId="263"/>
            <ac:spMk id="3" creationId="{D245388B-EFBF-4357-AED3-12FB117576B7}"/>
          </ac:spMkLst>
        </pc:spChg>
      </pc:sldChg>
      <pc:sldChg chg="modSp">
        <pc:chgData name="nikoletavnv@gmail.com" userId="S::urn:spo:guest#nikoletavnv@gmail.com::" providerId="AD" clId="Web-{D4E6560B-CA38-4962-B1E0-5FC329EECB2B}" dt="2019-02-27T17:09:47.296" v="148" actId="20577"/>
        <pc:sldMkLst>
          <pc:docMk/>
          <pc:sldMk cId="3420766738" sldId="266"/>
        </pc:sldMkLst>
        <pc:spChg chg="mod">
          <ac:chgData name="nikoletavnv@gmail.com" userId="S::urn:spo:guest#nikoletavnv@gmail.com::" providerId="AD" clId="Web-{D4E6560B-CA38-4962-B1E0-5FC329EECB2B}" dt="2019-02-27T17:07:46.796" v="60" actId="20577"/>
          <ac:spMkLst>
            <pc:docMk/>
            <pc:sldMk cId="3420766738" sldId="266"/>
            <ac:spMk id="2" creationId="{6CF1A60A-FFC1-41DE-A79B-1EE212B0F383}"/>
          </ac:spMkLst>
        </pc:spChg>
        <pc:spChg chg="mod">
          <ac:chgData name="nikoletavnv@gmail.com" userId="S::urn:spo:guest#nikoletavnv@gmail.com::" providerId="AD" clId="Web-{D4E6560B-CA38-4962-B1E0-5FC329EECB2B}" dt="2019-02-27T17:09:47.296" v="148" actId="20577"/>
          <ac:spMkLst>
            <pc:docMk/>
            <pc:sldMk cId="3420766738" sldId="266"/>
            <ac:spMk id="3" creationId="{79F3FC8D-F6E2-4D78-B4E2-31DCF55F248E}"/>
          </ac:spMkLst>
        </pc:spChg>
      </pc:sldChg>
      <pc:sldChg chg="modSp">
        <pc:chgData name="nikoletavnv@gmail.com" userId="S::urn:spo:guest#nikoletavnv@gmail.com::" providerId="AD" clId="Web-{D4E6560B-CA38-4962-B1E0-5FC329EECB2B}" dt="2019-02-27T09:21:11.049" v="14" actId="20577"/>
        <pc:sldMkLst>
          <pc:docMk/>
          <pc:sldMk cId="1008845014" sldId="270"/>
        </pc:sldMkLst>
        <pc:spChg chg="mod">
          <ac:chgData name="nikoletavnv@gmail.com" userId="S::urn:spo:guest#nikoletavnv@gmail.com::" providerId="AD" clId="Web-{D4E6560B-CA38-4962-B1E0-5FC329EECB2B}" dt="2019-02-27T09:21:11.049" v="14" actId="20577"/>
          <ac:spMkLst>
            <pc:docMk/>
            <pc:sldMk cId="1008845014" sldId="270"/>
            <ac:spMk id="3" creationId="{504D6F40-2888-40BE-8118-9B1917A460A1}"/>
          </ac:spMkLst>
        </pc:spChg>
      </pc:sldChg>
      <pc:sldChg chg="modSp new">
        <pc:chgData name="nikoletavnv@gmail.com" userId="S::urn:spo:guest#nikoletavnv@gmail.com::" providerId="AD" clId="Web-{D4E6560B-CA38-4962-B1E0-5FC329EECB2B}" dt="2019-02-27T17:05:18.733" v="22" actId="20577"/>
        <pc:sldMkLst>
          <pc:docMk/>
          <pc:sldMk cId="976912604" sldId="273"/>
        </pc:sldMkLst>
        <pc:spChg chg="mod">
          <ac:chgData name="nikoletavnv@gmail.com" userId="S::urn:spo:guest#nikoletavnv@gmail.com::" providerId="AD" clId="Web-{D4E6560B-CA38-4962-B1E0-5FC329EECB2B}" dt="2019-02-27T17:04:30.374" v="19" actId="20577"/>
          <ac:spMkLst>
            <pc:docMk/>
            <pc:sldMk cId="976912604" sldId="273"/>
            <ac:spMk id="2" creationId="{70EE8D0A-4BB9-483F-841A-86C714BD626F}"/>
          </ac:spMkLst>
        </pc:spChg>
        <pc:spChg chg="mod">
          <ac:chgData name="nikoletavnv@gmail.com" userId="S::urn:spo:guest#nikoletavnv@gmail.com::" providerId="AD" clId="Web-{D4E6560B-CA38-4962-B1E0-5FC329EECB2B}" dt="2019-02-27T17:05:18.733" v="22" actId="20577"/>
          <ac:spMkLst>
            <pc:docMk/>
            <pc:sldMk cId="976912604" sldId="273"/>
            <ac:spMk id="3" creationId="{EDBE5677-97A6-4AFA-A20F-17CA10AD298E}"/>
          </ac:spMkLst>
        </pc:spChg>
      </pc:sldChg>
    </pc:docChg>
  </pc:docChgLst>
  <pc:docChgLst>
    <pc:chgData name="nikoletavnv@gmail.com" userId="S::urn:spo:guest#nikoletavnv@gmail.com::" providerId="AD" clId="Web-{A706D523-A07B-F728-68BD-9F2302BA5E04}"/>
    <pc:docChg chg="modSld">
      <pc:chgData name="nikoletavnv@gmail.com" userId="S::urn:spo:guest#nikoletavnv@gmail.com::" providerId="AD" clId="Web-{A706D523-A07B-F728-68BD-9F2302BA5E04}" dt="2019-02-27T21:49:07.956" v="217" actId="20577"/>
      <pc:docMkLst>
        <pc:docMk/>
      </pc:docMkLst>
      <pc:sldChg chg="modSp">
        <pc:chgData name="nikoletavnv@gmail.com" userId="S::urn:spo:guest#nikoletavnv@gmail.com::" providerId="AD" clId="Web-{A706D523-A07B-F728-68BD-9F2302BA5E04}" dt="2019-02-27T21:49:07.956" v="216" actId="20577"/>
        <pc:sldMkLst>
          <pc:docMk/>
          <pc:sldMk cId="976912604" sldId="273"/>
        </pc:sldMkLst>
        <pc:spChg chg="mod">
          <ac:chgData name="nikoletavnv@gmail.com" userId="S::urn:spo:guest#nikoletavnv@gmail.com::" providerId="AD" clId="Web-{A706D523-A07B-F728-68BD-9F2302BA5E04}" dt="2019-02-27T21:40:17.125" v="201" actId="20577"/>
          <ac:spMkLst>
            <pc:docMk/>
            <pc:sldMk cId="976912604" sldId="273"/>
            <ac:spMk id="2" creationId="{70EE8D0A-4BB9-483F-841A-86C714BD626F}"/>
          </ac:spMkLst>
        </pc:spChg>
        <pc:spChg chg="mod">
          <ac:chgData name="nikoletavnv@gmail.com" userId="S::urn:spo:guest#nikoletavnv@gmail.com::" providerId="AD" clId="Web-{A706D523-A07B-F728-68BD-9F2302BA5E04}" dt="2019-02-27T21:49:07.956" v="216" actId="20577"/>
          <ac:spMkLst>
            <pc:docMk/>
            <pc:sldMk cId="976912604" sldId="273"/>
            <ac:spMk id="3" creationId="{EDBE5677-97A6-4AFA-A20F-17CA10AD298E}"/>
          </ac:spMkLst>
        </pc:spChg>
      </pc:sldChg>
    </pc:docChg>
  </pc:docChgLst>
  <pc:docChgLst>
    <pc:chgData name="nikoletavnv@gmail.com" userId="S::urn:spo:guest#nikoletavnv@gmail.com::" providerId="AD" clId="Web-{9357EE19-CEE1-0548-B5FB-C1F84EE6BE26}"/>
    <pc:docChg chg="addSld modSld">
      <pc:chgData name="nikoletavnv@gmail.com" userId="S::urn:spo:guest#nikoletavnv@gmail.com::" providerId="AD" clId="Web-{9357EE19-CEE1-0548-B5FB-C1F84EE6BE26}" dt="2019-03-01T11:54:45.028" v="2092"/>
      <pc:docMkLst>
        <pc:docMk/>
      </pc:docMkLst>
      <pc:sldChg chg="modSp">
        <pc:chgData name="nikoletavnv@gmail.com" userId="S::urn:spo:guest#nikoletavnv@gmail.com::" providerId="AD" clId="Web-{9357EE19-CEE1-0548-B5FB-C1F84EE6BE26}" dt="2019-03-01T10:57:17.710" v="6" actId="20577"/>
        <pc:sldMkLst>
          <pc:docMk/>
          <pc:sldMk cId="109857222" sldId="256"/>
        </pc:sldMkLst>
        <pc:spChg chg="mod">
          <ac:chgData name="nikoletavnv@gmail.com" userId="S::urn:spo:guest#nikoletavnv@gmail.com::" providerId="AD" clId="Web-{9357EE19-CEE1-0548-B5FB-C1F84EE6BE26}" dt="2019-03-01T10:57:17.710" v="6" actId="20577"/>
          <ac:spMkLst>
            <pc:docMk/>
            <pc:sldMk cId="109857222" sldId="256"/>
            <ac:spMk id="3" creationId="{00000000-0000-0000-0000-000000000000}"/>
          </ac:spMkLst>
        </pc:spChg>
      </pc:sldChg>
      <pc:sldChg chg="modSp">
        <pc:chgData name="nikoletavnv@gmail.com" userId="S::urn:spo:guest#nikoletavnv@gmail.com::" providerId="AD" clId="Web-{9357EE19-CEE1-0548-B5FB-C1F84EE6BE26}" dt="2019-03-01T11:13:03.208" v="440" actId="20577"/>
        <pc:sldMkLst>
          <pc:docMk/>
          <pc:sldMk cId="4207854466" sldId="257"/>
        </pc:sldMkLst>
        <pc:spChg chg="mod">
          <ac:chgData name="nikoletavnv@gmail.com" userId="S::urn:spo:guest#nikoletavnv@gmail.com::" providerId="AD" clId="Web-{9357EE19-CEE1-0548-B5FB-C1F84EE6BE26}" dt="2019-03-01T11:13:03.208" v="440" actId="20577"/>
          <ac:spMkLst>
            <pc:docMk/>
            <pc:sldMk cId="4207854466" sldId="257"/>
            <ac:spMk id="3" creationId="{32F6D55F-6EA8-4DDF-AD4E-4813A2C93AFF}"/>
          </ac:spMkLst>
        </pc:spChg>
      </pc:sldChg>
      <pc:sldChg chg="modSp">
        <pc:chgData name="nikoletavnv@gmail.com" userId="S::urn:spo:guest#nikoletavnv@gmail.com::" providerId="AD" clId="Web-{9357EE19-CEE1-0548-B5FB-C1F84EE6BE26}" dt="2019-03-01T11:01:15.240" v="54" actId="20577"/>
        <pc:sldMkLst>
          <pc:docMk/>
          <pc:sldMk cId="772622153" sldId="258"/>
        </pc:sldMkLst>
        <pc:spChg chg="mod">
          <ac:chgData name="nikoletavnv@gmail.com" userId="S::urn:spo:guest#nikoletavnv@gmail.com::" providerId="AD" clId="Web-{9357EE19-CEE1-0548-B5FB-C1F84EE6BE26}" dt="2019-03-01T11:01:15.240" v="54" actId="20577"/>
          <ac:spMkLst>
            <pc:docMk/>
            <pc:sldMk cId="772622153" sldId="258"/>
            <ac:spMk id="3" creationId="{19E88933-0061-4471-BFA5-0EC1152771F3}"/>
          </ac:spMkLst>
        </pc:spChg>
      </pc:sldChg>
      <pc:sldChg chg="modSp">
        <pc:chgData name="nikoletavnv@gmail.com" userId="S::urn:spo:guest#nikoletavnv@gmail.com::" providerId="AD" clId="Web-{9357EE19-CEE1-0548-B5FB-C1F84EE6BE26}" dt="2019-03-01T11:05:12.115" v="394" actId="20577"/>
        <pc:sldMkLst>
          <pc:docMk/>
          <pc:sldMk cId="4059741819" sldId="259"/>
        </pc:sldMkLst>
        <pc:spChg chg="mod">
          <ac:chgData name="nikoletavnv@gmail.com" userId="S::urn:spo:guest#nikoletavnv@gmail.com::" providerId="AD" clId="Web-{9357EE19-CEE1-0548-B5FB-C1F84EE6BE26}" dt="2019-03-01T11:05:12.115" v="394" actId="20577"/>
          <ac:spMkLst>
            <pc:docMk/>
            <pc:sldMk cId="4059741819" sldId="259"/>
            <ac:spMk id="3" creationId="{7F241C0F-D6EB-4CBE-8D55-B697B056770D}"/>
          </ac:spMkLst>
        </pc:spChg>
      </pc:sldChg>
      <pc:sldChg chg="modSp">
        <pc:chgData name="nikoletavnv@gmail.com" userId="S::urn:spo:guest#nikoletavnv@gmail.com::" providerId="AD" clId="Web-{9357EE19-CEE1-0548-B5FB-C1F84EE6BE26}" dt="2019-03-01T11:20:01.893" v="447" actId="20577"/>
        <pc:sldMkLst>
          <pc:docMk/>
          <pc:sldMk cId="1801260979" sldId="261"/>
        </pc:sldMkLst>
        <pc:spChg chg="mod">
          <ac:chgData name="nikoletavnv@gmail.com" userId="S::urn:spo:guest#nikoletavnv@gmail.com::" providerId="AD" clId="Web-{9357EE19-CEE1-0548-B5FB-C1F84EE6BE26}" dt="2019-03-01T11:20:01.893" v="447" actId="20577"/>
          <ac:spMkLst>
            <pc:docMk/>
            <pc:sldMk cId="1801260979" sldId="261"/>
            <ac:spMk id="3" creationId="{71202E98-04AA-493D-82F1-06A8292D5D3A}"/>
          </ac:spMkLst>
        </pc:spChg>
      </pc:sldChg>
      <pc:sldChg chg="modSp">
        <pc:chgData name="nikoletavnv@gmail.com" userId="S::urn:spo:guest#nikoletavnv@gmail.com::" providerId="AD" clId="Web-{9357EE19-CEE1-0548-B5FB-C1F84EE6BE26}" dt="2019-03-01T11:23:41.080" v="560" actId="20577"/>
        <pc:sldMkLst>
          <pc:docMk/>
          <pc:sldMk cId="674432806" sldId="264"/>
        </pc:sldMkLst>
        <pc:spChg chg="mod">
          <ac:chgData name="nikoletavnv@gmail.com" userId="S::urn:spo:guest#nikoletavnv@gmail.com::" providerId="AD" clId="Web-{9357EE19-CEE1-0548-B5FB-C1F84EE6BE26}" dt="2019-03-01T11:23:41.080" v="560" actId="20577"/>
          <ac:spMkLst>
            <pc:docMk/>
            <pc:sldMk cId="674432806" sldId="264"/>
            <ac:spMk id="3" creationId="{F74BA0B7-400B-422B-9ECF-917A69662D5E}"/>
          </ac:spMkLst>
        </pc:spChg>
      </pc:sldChg>
      <pc:sldChg chg="modSp">
        <pc:chgData name="nikoletavnv@gmail.com" userId="S::urn:spo:guest#nikoletavnv@gmail.com::" providerId="AD" clId="Web-{9357EE19-CEE1-0548-B5FB-C1F84EE6BE26}" dt="2019-03-01T11:36:57.516" v="1198" actId="20577"/>
        <pc:sldMkLst>
          <pc:docMk/>
          <pc:sldMk cId="4154745832" sldId="265"/>
        </pc:sldMkLst>
        <pc:spChg chg="mod">
          <ac:chgData name="nikoletavnv@gmail.com" userId="S::urn:spo:guest#nikoletavnv@gmail.com::" providerId="AD" clId="Web-{9357EE19-CEE1-0548-B5FB-C1F84EE6BE26}" dt="2019-03-01T11:36:57.516" v="1198" actId="20577"/>
          <ac:spMkLst>
            <pc:docMk/>
            <pc:sldMk cId="4154745832" sldId="265"/>
            <ac:spMk id="3" creationId="{367F5C3C-24B0-4C1F-B384-C1540BE91580}"/>
          </ac:spMkLst>
        </pc:spChg>
      </pc:sldChg>
      <pc:sldChg chg="modSp">
        <pc:chgData name="nikoletavnv@gmail.com" userId="S::urn:spo:guest#nikoletavnv@gmail.com::" providerId="AD" clId="Web-{9357EE19-CEE1-0548-B5FB-C1F84EE6BE26}" dt="2019-03-01T11:38:01.594" v="1227" actId="20577"/>
        <pc:sldMkLst>
          <pc:docMk/>
          <pc:sldMk cId="3219516457" sldId="267"/>
        </pc:sldMkLst>
        <pc:spChg chg="mod">
          <ac:chgData name="nikoletavnv@gmail.com" userId="S::urn:spo:guest#nikoletavnv@gmail.com::" providerId="AD" clId="Web-{9357EE19-CEE1-0548-B5FB-C1F84EE6BE26}" dt="2019-03-01T11:38:01.594" v="1227" actId="20577"/>
          <ac:spMkLst>
            <pc:docMk/>
            <pc:sldMk cId="3219516457" sldId="267"/>
            <ac:spMk id="3" creationId="{FA25EFBD-076D-4DE0-B09E-C3617D2016E0}"/>
          </ac:spMkLst>
        </pc:spChg>
      </pc:sldChg>
      <pc:sldChg chg="modSp">
        <pc:chgData name="nikoletavnv@gmail.com" userId="S::urn:spo:guest#nikoletavnv@gmail.com::" providerId="AD" clId="Web-{9357EE19-CEE1-0548-B5FB-C1F84EE6BE26}" dt="2019-03-01T11:46:36.780" v="1518" actId="20577"/>
        <pc:sldMkLst>
          <pc:docMk/>
          <pc:sldMk cId="2619430847" sldId="268"/>
        </pc:sldMkLst>
        <pc:spChg chg="mod">
          <ac:chgData name="nikoletavnv@gmail.com" userId="S::urn:spo:guest#nikoletavnv@gmail.com::" providerId="AD" clId="Web-{9357EE19-CEE1-0548-B5FB-C1F84EE6BE26}" dt="2019-03-01T11:46:36.780" v="1518" actId="20577"/>
          <ac:spMkLst>
            <pc:docMk/>
            <pc:sldMk cId="2619430847" sldId="268"/>
            <ac:spMk id="3" creationId="{FDBE2D0E-1E0C-4396-9259-808F123E469F}"/>
          </ac:spMkLst>
        </pc:spChg>
      </pc:sldChg>
      <pc:sldChg chg="modSp">
        <pc:chgData name="nikoletavnv@gmail.com" userId="S::urn:spo:guest#nikoletavnv@gmail.com::" providerId="AD" clId="Web-{9357EE19-CEE1-0548-B5FB-C1F84EE6BE26}" dt="2019-03-01T11:48:53.967" v="1788" actId="20577"/>
        <pc:sldMkLst>
          <pc:docMk/>
          <pc:sldMk cId="4003938199" sldId="269"/>
        </pc:sldMkLst>
        <pc:spChg chg="mod">
          <ac:chgData name="nikoletavnv@gmail.com" userId="S::urn:spo:guest#nikoletavnv@gmail.com::" providerId="AD" clId="Web-{9357EE19-CEE1-0548-B5FB-C1F84EE6BE26}" dt="2019-03-01T11:48:53.967" v="1788" actId="20577"/>
          <ac:spMkLst>
            <pc:docMk/>
            <pc:sldMk cId="4003938199" sldId="269"/>
            <ac:spMk id="3" creationId="{46C49B75-1C9D-4C8E-9C30-1846FA4A8D28}"/>
          </ac:spMkLst>
        </pc:spChg>
      </pc:sldChg>
      <pc:sldChg chg="modSp">
        <pc:chgData name="nikoletavnv@gmail.com" userId="S::urn:spo:guest#nikoletavnv@gmail.com::" providerId="AD" clId="Web-{9357EE19-CEE1-0548-B5FB-C1F84EE6BE26}" dt="2019-03-01T11:51:56.185" v="2049" actId="20577"/>
        <pc:sldMkLst>
          <pc:docMk/>
          <pc:sldMk cId="1008845014" sldId="270"/>
        </pc:sldMkLst>
        <pc:spChg chg="mod">
          <ac:chgData name="nikoletavnv@gmail.com" userId="S::urn:spo:guest#nikoletavnv@gmail.com::" providerId="AD" clId="Web-{9357EE19-CEE1-0548-B5FB-C1F84EE6BE26}" dt="2019-03-01T11:51:56.185" v="2049" actId="20577"/>
          <ac:spMkLst>
            <pc:docMk/>
            <pc:sldMk cId="1008845014" sldId="270"/>
            <ac:spMk id="3" creationId="{504D6F40-2888-40BE-8118-9B1917A460A1}"/>
          </ac:spMkLst>
        </pc:spChg>
      </pc:sldChg>
      <pc:sldChg chg="modSp">
        <pc:chgData name="nikoletavnv@gmail.com" userId="S::urn:spo:guest#nikoletavnv@gmail.com::" providerId="AD" clId="Web-{9357EE19-CEE1-0548-B5FB-C1F84EE6BE26}" dt="2019-03-01T11:40:25.796" v="1265" actId="20577"/>
        <pc:sldMkLst>
          <pc:docMk/>
          <pc:sldMk cId="976912604" sldId="273"/>
        </pc:sldMkLst>
        <pc:spChg chg="mod">
          <ac:chgData name="nikoletavnv@gmail.com" userId="S::urn:spo:guest#nikoletavnv@gmail.com::" providerId="AD" clId="Web-{9357EE19-CEE1-0548-B5FB-C1F84EE6BE26}" dt="2019-03-01T11:40:25.796" v="1265" actId="20577"/>
          <ac:spMkLst>
            <pc:docMk/>
            <pc:sldMk cId="976912604" sldId="273"/>
            <ac:spMk id="3" creationId="{EDBE5677-97A6-4AFA-A20F-17CA10AD298E}"/>
          </ac:spMkLst>
        </pc:spChg>
      </pc:sldChg>
      <pc:sldChg chg="modSp">
        <pc:chgData name="nikoletavnv@gmail.com" userId="S::urn:spo:guest#nikoletavnv@gmail.com::" providerId="AD" clId="Web-{9357EE19-CEE1-0548-B5FB-C1F84EE6BE26}" dt="2019-03-01T11:53:01.482" v="2069" actId="20577"/>
        <pc:sldMkLst>
          <pc:docMk/>
          <pc:sldMk cId="2218409049" sldId="275"/>
        </pc:sldMkLst>
        <pc:spChg chg="mod">
          <ac:chgData name="nikoletavnv@gmail.com" userId="S::urn:spo:guest#nikoletavnv@gmail.com::" providerId="AD" clId="Web-{9357EE19-CEE1-0548-B5FB-C1F84EE6BE26}" dt="2019-03-01T11:53:01.482" v="2069" actId="20577"/>
          <ac:spMkLst>
            <pc:docMk/>
            <pc:sldMk cId="2218409049" sldId="275"/>
            <ac:spMk id="3" creationId="{2F8A8D93-785F-4AB2-8C67-63B0C223FE1F}"/>
          </ac:spMkLst>
        </pc:spChg>
      </pc:sldChg>
      <pc:sldChg chg="addSp delSp modSp">
        <pc:chgData name="nikoletavnv@gmail.com" userId="S::urn:spo:guest#nikoletavnv@gmail.com::" providerId="AD" clId="Web-{9357EE19-CEE1-0548-B5FB-C1F84EE6BE26}" dt="2019-03-01T11:53:15.497" v="2072"/>
        <pc:sldMkLst>
          <pc:docMk/>
          <pc:sldMk cId="1300340535" sldId="276"/>
        </pc:sldMkLst>
        <pc:spChg chg="add del mod">
          <ac:chgData name="nikoletavnv@gmail.com" userId="S::urn:spo:guest#nikoletavnv@gmail.com::" providerId="AD" clId="Web-{9357EE19-CEE1-0548-B5FB-C1F84EE6BE26}" dt="2019-03-01T11:53:15.497" v="2072"/>
          <ac:spMkLst>
            <pc:docMk/>
            <pc:sldMk cId="1300340535" sldId="276"/>
            <ac:spMk id="16" creationId="{C47E64C0-DC8E-4E5A-913F-B3BFE4FA340B}"/>
          </ac:spMkLst>
        </pc:spChg>
        <pc:graphicFrameChg chg="add del">
          <ac:chgData name="nikoletavnv@gmail.com" userId="S::urn:spo:guest#nikoletavnv@gmail.com::" providerId="AD" clId="Web-{9357EE19-CEE1-0548-B5FB-C1F84EE6BE26}" dt="2019-03-01T11:53:15.497" v="2072"/>
          <ac:graphicFrameMkLst>
            <pc:docMk/>
            <pc:sldMk cId="1300340535" sldId="276"/>
            <ac:graphicFrameMk id="5" creationId="{4302F29C-F696-44AA-A183-0266A10EBC87}"/>
          </ac:graphicFrameMkLst>
        </pc:graphicFrameChg>
      </pc:sldChg>
      <pc:sldChg chg="addSp delSp modSp">
        <pc:chgData name="nikoletavnv@gmail.com" userId="S::urn:spo:guest#nikoletavnv@gmail.com::" providerId="AD" clId="Web-{9357EE19-CEE1-0548-B5FB-C1F84EE6BE26}" dt="2019-03-01T11:19:10.925" v="446" actId="14100"/>
        <pc:sldMkLst>
          <pc:docMk/>
          <pc:sldMk cId="1686498318" sldId="278"/>
        </pc:sldMkLst>
        <pc:spChg chg="add del mod">
          <ac:chgData name="nikoletavnv@gmail.com" userId="S::urn:spo:guest#nikoletavnv@gmail.com::" providerId="AD" clId="Web-{9357EE19-CEE1-0548-B5FB-C1F84EE6BE26}" dt="2019-03-01T11:18:58.784" v="443"/>
          <ac:spMkLst>
            <pc:docMk/>
            <pc:sldMk cId="1686498318" sldId="278"/>
            <ac:spMk id="5" creationId="{56187D53-DEDC-4ADF-9C70-1DB11DC0E8F4}"/>
          </ac:spMkLst>
        </pc:spChg>
        <pc:picChg chg="del">
          <ac:chgData name="nikoletavnv@gmail.com" userId="S::urn:spo:guest#nikoletavnv@gmail.com::" providerId="AD" clId="Web-{9357EE19-CEE1-0548-B5FB-C1F84EE6BE26}" dt="2019-03-01T11:18:48.737" v="442"/>
          <ac:picMkLst>
            <pc:docMk/>
            <pc:sldMk cId="1686498318" sldId="278"/>
            <ac:picMk id="4" creationId="{DDBE57DB-B372-427F-B550-126B0B2A8EEC}"/>
          </ac:picMkLst>
        </pc:picChg>
        <pc:picChg chg="add mod ord">
          <ac:chgData name="nikoletavnv@gmail.com" userId="S::urn:spo:guest#nikoletavnv@gmail.com::" providerId="AD" clId="Web-{9357EE19-CEE1-0548-B5FB-C1F84EE6BE26}" dt="2019-03-01T11:19:10.925" v="446" actId="14100"/>
          <ac:picMkLst>
            <pc:docMk/>
            <pc:sldMk cId="1686498318" sldId="278"/>
            <ac:picMk id="6" creationId="{EBABE3B4-5E81-428B-BF13-5239F1BF8ED4}"/>
          </ac:picMkLst>
        </pc:picChg>
      </pc:sldChg>
      <pc:sldChg chg="addSp modSp new mod setBg">
        <pc:chgData name="nikoletavnv@gmail.com" userId="S::urn:spo:guest#nikoletavnv@gmail.com::" providerId="AD" clId="Web-{9357EE19-CEE1-0548-B5FB-C1F84EE6BE26}" dt="2019-03-01T11:26:45.299" v="677" actId="20577"/>
        <pc:sldMkLst>
          <pc:docMk/>
          <pc:sldMk cId="646164547" sldId="279"/>
        </pc:sldMkLst>
        <pc:spChg chg="mod">
          <ac:chgData name="nikoletavnv@gmail.com" userId="S::urn:spo:guest#nikoletavnv@gmail.com::" providerId="AD" clId="Web-{9357EE19-CEE1-0548-B5FB-C1F84EE6BE26}" dt="2019-03-01T11:26:45.299" v="677" actId="20577"/>
          <ac:spMkLst>
            <pc:docMk/>
            <pc:sldMk cId="646164547" sldId="279"/>
            <ac:spMk id="2" creationId="{80A9A89B-0670-495C-8B1E-92865F0993E0}"/>
          </ac:spMkLst>
        </pc:spChg>
        <pc:spChg chg="mod">
          <ac:chgData name="nikoletavnv@gmail.com" userId="S::urn:spo:guest#nikoletavnv@gmail.com::" providerId="AD" clId="Web-{9357EE19-CEE1-0548-B5FB-C1F84EE6BE26}" dt="2019-03-01T11:26:28.939" v="662"/>
          <ac:spMkLst>
            <pc:docMk/>
            <pc:sldMk cId="646164547" sldId="279"/>
            <ac:spMk id="3" creationId="{39A1084F-26F0-4A94-A3BB-76CB9A3F79C1}"/>
          </ac:spMkLst>
        </pc:spChg>
        <pc:spChg chg="add">
          <ac:chgData name="nikoletavnv@gmail.com" userId="S::urn:spo:guest#nikoletavnv@gmail.com::" providerId="AD" clId="Web-{9357EE19-CEE1-0548-B5FB-C1F84EE6BE26}" dt="2019-03-01T11:26:28.939" v="662"/>
          <ac:spMkLst>
            <pc:docMk/>
            <pc:sldMk cId="646164547" sldId="279"/>
            <ac:spMk id="8" creationId="{8D70B121-56F4-4848-B38B-182089D909FA}"/>
          </ac:spMkLst>
        </pc:spChg>
        <pc:cxnChg chg="add">
          <ac:chgData name="nikoletavnv@gmail.com" userId="S::urn:spo:guest#nikoletavnv@gmail.com::" providerId="AD" clId="Web-{9357EE19-CEE1-0548-B5FB-C1F84EE6BE26}" dt="2019-03-01T11:26:28.939" v="662"/>
          <ac:cxnSpMkLst>
            <pc:docMk/>
            <pc:sldMk cId="646164547" sldId="279"/>
            <ac:cxnSpMk id="10" creationId="{2D72A2C9-F3CA-4216-8BAD-FA4C970C3C4E}"/>
          </ac:cxnSpMkLst>
        </pc:cxnChg>
      </pc:sldChg>
      <pc:sldChg chg="addSp delSp modSp new mod setBg">
        <pc:chgData name="nikoletavnv@gmail.com" userId="S::urn:spo:guest#nikoletavnv@gmail.com::" providerId="AD" clId="Web-{9357EE19-CEE1-0548-B5FB-C1F84EE6BE26}" dt="2019-03-01T11:54:45.028" v="2092"/>
        <pc:sldMkLst>
          <pc:docMk/>
          <pc:sldMk cId="2888714912" sldId="280"/>
        </pc:sldMkLst>
        <pc:spChg chg="mod">
          <ac:chgData name="nikoletavnv@gmail.com" userId="S::urn:spo:guest#nikoletavnv@gmail.com::" providerId="AD" clId="Web-{9357EE19-CEE1-0548-B5FB-C1F84EE6BE26}" dt="2019-03-01T11:54:34.731" v="2091"/>
          <ac:spMkLst>
            <pc:docMk/>
            <pc:sldMk cId="2888714912" sldId="280"/>
            <ac:spMk id="2" creationId="{7B7DC968-3D3A-4076-828E-567529EFD735}"/>
          </ac:spMkLst>
        </pc:spChg>
        <pc:spChg chg="del mod">
          <ac:chgData name="nikoletavnv@gmail.com" userId="S::urn:spo:guest#nikoletavnv@gmail.com::" providerId="AD" clId="Web-{9357EE19-CEE1-0548-B5FB-C1F84EE6BE26}" dt="2019-03-01T11:54:45.028" v="2092"/>
          <ac:spMkLst>
            <pc:docMk/>
            <pc:sldMk cId="2888714912" sldId="280"/>
            <ac:spMk id="3" creationId="{CAA2E61A-8CBC-4F9E-80FB-3264B6A85354}"/>
          </ac:spMkLst>
        </pc:spChg>
        <pc:spChg chg="add">
          <ac:chgData name="nikoletavnv@gmail.com" userId="S::urn:spo:guest#nikoletavnv@gmail.com::" providerId="AD" clId="Web-{9357EE19-CEE1-0548-B5FB-C1F84EE6BE26}" dt="2019-03-01T11:54:34.731" v="2091"/>
          <ac:spMkLst>
            <pc:docMk/>
            <pc:sldMk cId="2888714912" sldId="280"/>
            <ac:spMk id="8" creationId="{E4F9F79B-A093-478E-96B5-EE02BC93A858}"/>
          </ac:spMkLst>
        </pc:spChg>
        <pc:spChg chg="add">
          <ac:chgData name="nikoletavnv@gmail.com" userId="S::urn:spo:guest#nikoletavnv@gmail.com::" providerId="AD" clId="Web-{9357EE19-CEE1-0548-B5FB-C1F84EE6BE26}" dt="2019-03-01T11:54:34.731" v="2091"/>
          <ac:spMkLst>
            <pc:docMk/>
            <pc:sldMk cId="2888714912" sldId="280"/>
            <ac:spMk id="10" creationId="{11394CD8-BD30-4B74-86F4-51FDF3383419}"/>
          </ac:spMkLst>
        </pc:spChg>
        <pc:spChg chg="add">
          <ac:chgData name="nikoletavnv@gmail.com" userId="S::urn:spo:guest#nikoletavnv@gmail.com::" providerId="AD" clId="Web-{9357EE19-CEE1-0548-B5FB-C1F84EE6BE26}" dt="2019-03-01T11:54:34.731" v="2091"/>
          <ac:spMkLst>
            <pc:docMk/>
            <pc:sldMk cId="2888714912" sldId="280"/>
            <ac:spMk id="14" creationId="{F7194F93-1F71-4A70-9DF1-28F183771111}"/>
          </ac:spMkLst>
        </pc:spChg>
        <pc:spChg chg="add">
          <ac:chgData name="nikoletavnv@gmail.com" userId="S::urn:spo:guest#nikoletavnv@gmail.com::" providerId="AD" clId="Web-{9357EE19-CEE1-0548-B5FB-C1F84EE6BE26}" dt="2019-03-01T11:54:34.731" v="2091"/>
          <ac:spMkLst>
            <pc:docMk/>
            <pc:sldMk cId="2888714912" sldId="280"/>
            <ac:spMk id="16" creationId="{9BBC0C84-DC2A-43AE-9576-0A44295E8B9C}"/>
          </ac:spMkLst>
        </pc:spChg>
        <pc:cxnChg chg="add">
          <ac:chgData name="nikoletavnv@gmail.com" userId="S::urn:spo:guest#nikoletavnv@gmail.com::" providerId="AD" clId="Web-{9357EE19-CEE1-0548-B5FB-C1F84EE6BE26}" dt="2019-03-01T11:54:34.731" v="2091"/>
          <ac:cxnSpMkLst>
            <pc:docMk/>
            <pc:sldMk cId="2888714912" sldId="280"/>
            <ac:cxnSpMk id="12" creationId="{D4C22394-EBC2-4FAF-A555-6C02D589EED7}"/>
          </ac:cxnSpMkLst>
        </pc:cxnChg>
      </pc:sldChg>
    </pc:docChg>
  </pc:docChgLst>
  <pc:docChgLst>
    <pc:chgData clId="Web-{7054F66D-8CED-6EA5-09D6-6D58F1DE04F8}"/>
    <pc:docChg chg="modSld">
      <pc:chgData name="" userId="" providerId="" clId="Web-{7054F66D-8CED-6EA5-09D6-6D58F1DE04F8}" dt="2019-02-25T22:30:22.930" v="6" actId="20577"/>
      <pc:docMkLst>
        <pc:docMk/>
      </pc:docMkLst>
      <pc:sldChg chg="modSp">
        <pc:chgData name="" userId="" providerId="" clId="Web-{7054F66D-8CED-6EA5-09D6-6D58F1DE04F8}" dt="2019-02-25T22:30:21.273" v="4" actId="20577"/>
        <pc:sldMkLst>
          <pc:docMk/>
          <pc:sldMk cId="109857222" sldId="256"/>
        </pc:sldMkLst>
        <pc:spChg chg="mod">
          <ac:chgData name="" userId="" providerId="" clId="Web-{7054F66D-8CED-6EA5-09D6-6D58F1DE04F8}" dt="2019-02-25T22:30:21.273" v="4" actId="20577"/>
          <ac:spMkLst>
            <pc:docMk/>
            <pc:sldMk cId="109857222" sldId="256"/>
            <ac:spMk id="2" creationId="{00000000-0000-0000-0000-000000000000}"/>
          </ac:spMkLst>
        </pc:spChg>
      </pc:sldChg>
    </pc:docChg>
  </pc:docChgLst>
  <pc:docChgLst>
    <pc:chgData name="Nikoleta Terzieva" userId="S::nikoleta_terzieva@epam.com::b5131d71-9c8f-4b16-bdd1-4e9b2a069739" providerId="AD" clId="Web-{94CD96D4-F643-CBD2-73FC-ED13188A62F3}"/>
    <pc:docChg chg="addSld modSld">
      <pc:chgData name="Nikoleta Terzieva" userId="S::nikoleta_terzieva@epam.com::b5131d71-9c8f-4b16-bdd1-4e9b2a069739" providerId="AD" clId="Web-{94CD96D4-F643-CBD2-73FC-ED13188A62F3}" dt="2019-02-26T19:36:51.101" v="5"/>
      <pc:docMkLst>
        <pc:docMk/>
      </pc:docMkLst>
      <pc:sldChg chg="addSp delSp modSp new">
        <pc:chgData name="Nikoleta Terzieva" userId="S::nikoleta_terzieva@epam.com::b5131d71-9c8f-4b16-bdd1-4e9b2a069739" providerId="AD" clId="Web-{94CD96D4-F643-CBD2-73FC-ED13188A62F3}" dt="2019-02-26T19:36:51.101" v="5"/>
        <pc:sldMkLst>
          <pc:docMk/>
          <pc:sldMk cId="763896887" sldId="272"/>
        </pc:sldMkLst>
        <pc:spChg chg="del">
          <ac:chgData name="Nikoleta Terzieva" userId="S::nikoleta_terzieva@epam.com::b5131d71-9c8f-4b16-bdd1-4e9b2a069739" providerId="AD" clId="Web-{94CD96D4-F643-CBD2-73FC-ED13188A62F3}" dt="2019-02-26T19:36:51.101" v="5"/>
          <ac:spMkLst>
            <pc:docMk/>
            <pc:sldMk cId="763896887" sldId="272"/>
            <ac:spMk id="2" creationId="{620026CC-0739-4A23-8299-F5E817D37A81}"/>
          </ac:spMkLst>
        </pc:spChg>
        <pc:spChg chg="del">
          <ac:chgData name="Nikoleta Terzieva" userId="S::nikoleta_terzieva@epam.com::b5131d71-9c8f-4b16-bdd1-4e9b2a069739" providerId="AD" clId="Web-{94CD96D4-F643-CBD2-73FC-ED13188A62F3}" dt="2019-02-26T19:36:25.770" v="1"/>
          <ac:spMkLst>
            <pc:docMk/>
            <pc:sldMk cId="763896887" sldId="272"/>
            <ac:spMk id="3" creationId="{D59DC5A5-A0B5-474C-B5E1-67853EF181B7}"/>
          </ac:spMkLst>
        </pc:spChg>
        <pc:picChg chg="add mod ord">
          <ac:chgData name="Nikoleta Terzieva" userId="S::nikoleta_terzieva@epam.com::b5131d71-9c8f-4b16-bdd1-4e9b2a069739" providerId="AD" clId="Web-{94CD96D4-F643-CBD2-73FC-ED13188A62F3}" dt="2019-02-26T19:36:42.145" v="4" actId="1076"/>
          <ac:picMkLst>
            <pc:docMk/>
            <pc:sldMk cId="763896887" sldId="272"/>
            <ac:picMk id="4" creationId="{7E0D908E-DF8F-44DA-ABC4-D957AB23C9D3}"/>
          </ac:picMkLst>
        </pc:picChg>
      </pc:sldChg>
    </pc:docChg>
  </pc:docChgLst>
  <pc:docChgLst>
    <pc:chgData name="nikoletavnv@gmail.com" userId="S::urn:spo:guest#nikoletavnv@gmail.com::" providerId="AD" clId="Web-{CB37F0C5-0640-CC66-C700-BACA9D861BB9}"/>
    <pc:docChg chg="modSld">
      <pc:chgData name="nikoletavnv@gmail.com" userId="S::urn:spo:guest#nikoletavnv@gmail.com::" providerId="AD" clId="Web-{CB37F0C5-0640-CC66-C700-BACA9D861BB9}" dt="2019-02-27T20:29:36.843" v="278"/>
      <pc:docMkLst>
        <pc:docMk/>
      </pc:docMkLst>
      <pc:sldChg chg="addSp modSp mod setBg setClrOvrMap delDesignElem">
        <pc:chgData name="nikoletavnv@gmail.com" userId="S::urn:spo:guest#nikoletavnv@gmail.com::" providerId="AD" clId="Web-{CB37F0C5-0640-CC66-C700-BACA9D861BB9}" dt="2019-02-27T20:23:48.514" v="196"/>
        <pc:sldMkLst>
          <pc:docMk/>
          <pc:sldMk cId="109857222" sldId="256"/>
        </pc:sldMkLst>
        <pc:spChg chg="mod ord">
          <ac:chgData name="nikoletavnv@gmail.com" userId="S::urn:spo:guest#nikoletavnv@gmail.com::" providerId="AD" clId="Web-{CB37F0C5-0640-CC66-C700-BACA9D861BB9}" dt="2019-02-27T19:55:50.587" v="0"/>
          <ac:spMkLst>
            <pc:docMk/>
            <pc:sldMk cId="109857222" sldId="256"/>
            <ac:spMk id="2" creationId="{00000000-0000-0000-0000-000000000000}"/>
          </ac:spMkLst>
        </pc:spChg>
        <pc:spChg chg="mod">
          <ac:chgData name="nikoletavnv@gmail.com" userId="S::urn:spo:guest#nikoletavnv@gmail.com::" providerId="AD" clId="Web-{CB37F0C5-0640-CC66-C700-BACA9D861BB9}" dt="2019-02-27T19:55:50.587" v="0"/>
          <ac:spMkLst>
            <pc:docMk/>
            <pc:sldMk cId="109857222" sldId="256"/>
            <ac:spMk id="3" creationId="{00000000-0000-0000-0000-000000000000}"/>
          </ac:spMkLst>
        </pc:spChg>
        <pc:spChg chg="add">
          <ac:chgData name="nikoletavnv@gmail.com" userId="S::urn:spo:guest#nikoletavnv@gmail.com::" providerId="AD" clId="Web-{CB37F0C5-0640-CC66-C700-BACA9D861BB9}" dt="2019-02-27T19:55:50.587" v="0"/>
          <ac:spMkLst>
            <pc:docMk/>
            <pc:sldMk cId="109857222" sldId="256"/>
            <ac:spMk id="13" creationId="{053FB2EE-284F-4C87-AB3D-BBF87A9FAB97}"/>
          </ac:spMkLst>
        </pc:spChg>
        <pc:grpChg chg="add">
          <ac:chgData name="nikoletavnv@gmail.com" userId="S::urn:spo:guest#nikoletavnv@gmail.com::" providerId="AD" clId="Web-{CB37F0C5-0640-CC66-C700-BACA9D861BB9}" dt="2019-02-27T19:55:50.587" v="0"/>
          <ac:grpSpMkLst>
            <pc:docMk/>
            <pc:sldMk cId="109857222" sldId="256"/>
            <ac:grpSpMk id="8" creationId="{D2C4BFA1-2075-4901-9E24-E41D1FDD51FD}"/>
          </ac:grpSpMkLst>
        </pc:grpChg>
      </pc:sldChg>
      <pc:sldChg chg="addSp delSp modSp delDesignElem">
        <pc:chgData name="nikoletavnv@gmail.com" userId="S::urn:spo:guest#nikoletavnv@gmail.com::" providerId="AD" clId="Web-{CB37F0C5-0640-CC66-C700-BACA9D861BB9}" dt="2019-02-27T20:23:48.514" v="197"/>
        <pc:sldMkLst>
          <pc:docMk/>
          <pc:sldMk cId="4207854466" sldId="257"/>
        </pc:sldMkLst>
        <pc:spChg chg="mod">
          <ac:chgData name="nikoletavnv@gmail.com" userId="S::urn:spo:guest#nikoletavnv@gmail.com::" providerId="AD" clId="Web-{CB37F0C5-0640-CC66-C700-BACA9D861BB9}" dt="2019-02-27T19:56:24.759" v="3"/>
          <ac:spMkLst>
            <pc:docMk/>
            <pc:sldMk cId="4207854466" sldId="257"/>
            <ac:spMk id="2" creationId="{A09601C6-F9FB-4241-BA5A-E3678155004A}"/>
          </ac:spMkLst>
        </pc:spChg>
        <pc:spChg chg="add del mod replId">
          <ac:chgData name="nikoletavnv@gmail.com" userId="S::urn:spo:guest#nikoletavnv@gmail.com::" providerId="AD" clId="Web-{CB37F0C5-0640-CC66-C700-BACA9D861BB9}" dt="2019-02-27T20:11:07.481" v="46" actId="20577"/>
          <ac:spMkLst>
            <pc:docMk/>
            <pc:sldMk cId="4207854466" sldId="257"/>
            <ac:spMk id="3" creationId="{32F6D55F-6EA8-4DDF-AD4E-4813A2C93AFF}"/>
          </ac:spMkLst>
        </pc:spChg>
        <pc:spChg chg="add del">
          <ac:chgData name="nikoletavnv@gmail.com" userId="S::urn:spo:guest#nikoletavnv@gmail.com::" providerId="AD" clId="Web-{CB37F0C5-0640-CC66-C700-BACA9D861BB9}" dt="2019-02-27T19:56:24.759" v="3"/>
          <ac:spMkLst>
            <pc:docMk/>
            <pc:sldMk cId="4207854466" sldId="257"/>
            <ac:spMk id="15" creationId="{3B854194-185D-494D-905C-7C7CB2E30F6E}"/>
          </ac:spMkLst>
        </pc:spChg>
        <pc:spChg chg="add del">
          <ac:chgData name="nikoletavnv@gmail.com" userId="S::urn:spo:guest#nikoletavnv@gmail.com::" providerId="AD" clId="Web-{CB37F0C5-0640-CC66-C700-BACA9D861BB9}" dt="2019-02-27T19:56:24.759" v="3"/>
          <ac:spMkLst>
            <pc:docMk/>
            <pc:sldMk cId="4207854466" sldId="257"/>
            <ac:spMk id="16" creationId="{B4F5FA0D-0104-4987-8241-EFF7C85B88DE}"/>
          </ac:spMkLst>
        </pc:spChg>
        <pc:spChg chg="add">
          <ac:chgData name="nikoletavnv@gmail.com" userId="S::urn:spo:guest#nikoletavnv@gmail.com::" providerId="AD" clId="Web-{CB37F0C5-0640-CC66-C700-BACA9D861BB9}" dt="2019-02-27T19:56:24.759" v="3"/>
          <ac:spMkLst>
            <pc:docMk/>
            <pc:sldMk cId="4207854466" sldId="257"/>
            <ac:spMk id="22" creationId="{8D70B121-56F4-4848-B38B-182089D909FA}"/>
          </ac:spMkLst>
        </pc:spChg>
        <pc:spChg chg="add del">
          <ac:chgData name="nikoletavnv@gmail.com" userId="S::urn:spo:guest#nikoletavnv@gmail.com::" providerId="AD" clId="Web-{CB37F0C5-0640-CC66-C700-BACA9D861BB9}" dt="2019-02-27T19:56:24.712" v="2"/>
          <ac:spMkLst>
            <pc:docMk/>
            <pc:sldMk cId="4207854466" sldId="257"/>
            <ac:spMk id="24" creationId="{42285737-90EE-47DC-AC80-8AE156B11969}"/>
          </ac:spMkLst>
        </pc:spChg>
        <pc:grpChg chg="add del">
          <ac:chgData name="nikoletavnv@gmail.com" userId="S::urn:spo:guest#nikoletavnv@gmail.com::" providerId="AD" clId="Web-{CB37F0C5-0640-CC66-C700-BACA9D861BB9}" dt="2019-02-27T19:56:24.712" v="2"/>
          <ac:grpSpMkLst>
            <pc:docMk/>
            <pc:sldMk cId="4207854466" sldId="257"/>
            <ac:grpSpMk id="26" creationId="{B57BDC17-F1B3-455F-BBF1-680AA1F25C06}"/>
          </ac:grpSpMkLst>
        </pc:grpChg>
        <pc:graphicFrameChg chg="add del">
          <ac:chgData name="nikoletavnv@gmail.com" userId="S::urn:spo:guest#nikoletavnv@gmail.com::" providerId="AD" clId="Web-{CB37F0C5-0640-CC66-C700-BACA9D861BB9}" dt="2019-02-27T19:56:24.712" v="2"/>
          <ac:graphicFrameMkLst>
            <pc:docMk/>
            <pc:sldMk cId="4207854466" sldId="257"/>
            <ac:graphicFrameMk id="19" creationId="{D940F442-8DE4-49A4-9CC7-4AD145B7172F}"/>
          </ac:graphicFrameMkLst>
        </pc:graphicFrameChg>
        <pc:picChg chg="add del">
          <ac:chgData name="nikoletavnv@gmail.com" userId="S::urn:spo:guest#nikoletavnv@gmail.com::" providerId="AD" clId="Web-{CB37F0C5-0640-CC66-C700-BACA9D861BB9}" dt="2019-02-27T19:56:24.759" v="3"/>
          <ac:picMkLst>
            <pc:docMk/>
            <pc:sldMk cId="4207854466" sldId="257"/>
            <ac:picMk id="17" creationId="{2897127E-6CEF-446C-BE87-93B7C46E49D1}"/>
          </ac:picMkLst>
        </pc:picChg>
        <pc:cxnChg chg="add">
          <ac:chgData name="nikoletavnv@gmail.com" userId="S::urn:spo:guest#nikoletavnv@gmail.com::" providerId="AD" clId="Web-{CB37F0C5-0640-CC66-C700-BACA9D861BB9}" dt="2019-02-27T19:56:24.759" v="3"/>
          <ac:cxnSpMkLst>
            <pc:docMk/>
            <pc:sldMk cId="4207854466" sldId="257"/>
            <ac:cxnSpMk id="20" creationId="{2D72A2C9-F3CA-4216-8BAD-FA4C970C3C4E}"/>
          </ac:cxnSpMkLst>
        </pc:cxnChg>
      </pc:sldChg>
      <pc:sldChg chg="addSp delSp modSp delDesignElem">
        <pc:chgData name="nikoletavnv@gmail.com" userId="S::urn:spo:guest#nikoletavnv@gmail.com::" providerId="AD" clId="Web-{CB37F0C5-0640-CC66-C700-BACA9D861BB9}" dt="2019-02-27T20:23:48.514" v="198"/>
        <pc:sldMkLst>
          <pc:docMk/>
          <pc:sldMk cId="772622153" sldId="258"/>
        </pc:sldMkLst>
        <pc:spChg chg="mod">
          <ac:chgData name="nikoletavnv@gmail.com" userId="S::urn:spo:guest#nikoletavnv@gmail.com::" providerId="AD" clId="Web-{CB37F0C5-0640-CC66-C700-BACA9D861BB9}" dt="2019-02-27T20:07:33.292" v="4"/>
          <ac:spMkLst>
            <pc:docMk/>
            <pc:sldMk cId="772622153" sldId="258"/>
            <ac:spMk id="2" creationId="{48017BA0-8DF7-40F5-ABB9-AD8F3C20C58F}"/>
          </ac:spMkLst>
        </pc:spChg>
        <pc:spChg chg="mod">
          <ac:chgData name="nikoletavnv@gmail.com" userId="S::urn:spo:guest#nikoletavnv@gmail.com::" providerId="AD" clId="Web-{CB37F0C5-0640-CC66-C700-BACA9D861BB9}" dt="2019-02-27T20:09:30.293" v="20" actId="20577"/>
          <ac:spMkLst>
            <pc:docMk/>
            <pc:sldMk cId="772622153" sldId="258"/>
            <ac:spMk id="3" creationId="{19E88933-0061-4471-BFA5-0EC1152771F3}"/>
          </ac:spMkLst>
        </pc:spChg>
        <pc:spChg chg="del">
          <ac:chgData name="nikoletavnv@gmail.com" userId="S::urn:spo:guest#nikoletavnv@gmail.com::" providerId="AD" clId="Web-{CB37F0C5-0640-CC66-C700-BACA9D861BB9}" dt="2019-02-27T20:07:33.292" v="4"/>
          <ac:spMkLst>
            <pc:docMk/>
            <pc:sldMk cId="772622153" sldId="258"/>
            <ac:spMk id="8" creationId="{3B854194-185D-494D-905C-7C7CB2E30F6E}"/>
          </ac:spMkLst>
        </pc:spChg>
        <pc:spChg chg="del">
          <ac:chgData name="nikoletavnv@gmail.com" userId="S::urn:spo:guest#nikoletavnv@gmail.com::" providerId="AD" clId="Web-{CB37F0C5-0640-CC66-C700-BACA9D861BB9}" dt="2019-02-27T20:07:33.292" v="4"/>
          <ac:spMkLst>
            <pc:docMk/>
            <pc:sldMk cId="772622153" sldId="258"/>
            <ac:spMk id="10" creationId="{B4F5FA0D-0104-4987-8241-EFF7C85B88DE}"/>
          </ac:spMkLst>
        </pc:spChg>
        <pc:spChg chg="add">
          <ac:chgData name="nikoletavnv@gmail.com" userId="S::urn:spo:guest#nikoletavnv@gmail.com::" providerId="AD" clId="Web-{CB37F0C5-0640-CC66-C700-BACA9D861BB9}" dt="2019-02-27T20:07:33.292" v="4"/>
          <ac:spMkLst>
            <pc:docMk/>
            <pc:sldMk cId="772622153" sldId="258"/>
            <ac:spMk id="17" creationId="{8D70B121-56F4-4848-B38B-182089D909FA}"/>
          </ac:spMkLst>
        </pc:spChg>
        <pc:picChg chg="del">
          <ac:chgData name="nikoletavnv@gmail.com" userId="S::urn:spo:guest#nikoletavnv@gmail.com::" providerId="AD" clId="Web-{CB37F0C5-0640-CC66-C700-BACA9D861BB9}" dt="2019-02-27T20:07:33.292" v="4"/>
          <ac:picMkLst>
            <pc:docMk/>
            <pc:sldMk cId="772622153" sldId="258"/>
            <ac:picMk id="12" creationId="{2897127E-6CEF-446C-BE87-93B7C46E49D1}"/>
          </ac:picMkLst>
        </pc:picChg>
        <pc:cxnChg chg="add">
          <ac:chgData name="nikoletavnv@gmail.com" userId="S::urn:spo:guest#nikoletavnv@gmail.com::" providerId="AD" clId="Web-{CB37F0C5-0640-CC66-C700-BACA9D861BB9}" dt="2019-02-27T20:07:33.292" v="4"/>
          <ac:cxnSpMkLst>
            <pc:docMk/>
            <pc:sldMk cId="772622153" sldId="258"/>
            <ac:cxnSpMk id="19" creationId="{2D72A2C9-F3CA-4216-8BAD-FA4C970C3C4E}"/>
          </ac:cxnSpMkLst>
        </pc:cxnChg>
      </pc:sldChg>
      <pc:sldChg chg="addSp modSp mod setBg delDesignElem">
        <pc:chgData name="nikoletavnv@gmail.com" userId="S::urn:spo:guest#nikoletavnv@gmail.com::" providerId="AD" clId="Web-{CB37F0C5-0640-CC66-C700-BACA9D861BB9}" dt="2019-02-27T20:23:48.514" v="199"/>
        <pc:sldMkLst>
          <pc:docMk/>
          <pc:sldMk cId="4059741819" sldId="259"/>
        </pc:sldMkLst>
        <pc:spChg chg="mod">
          <ac:chgData name="nikoletavnv@gmail.com" userId="S::urn:spo:guest#nikoletavnv@gmail.com::" providerId="AD" clId="Web-{CB37F0C5-0640-CC66-C700-BACA9D861BB9}" dt="2019-02-27T20:09:04.371" v="15" actId="20577"/>
          <ac:spMkLst>
            <pc:docMk/>
            <pc:sldMk cId="4059741819" sldId="259"/>
            <ac:spMk id="2" creationId="{075C983B-2020-48DD-926D-72875EE66E5D}"/>
          </ac:spMkLst>
        </pc:spChg>
        <pc:spChg chg="mod">
          <ac:chgData name="nikoletavnv@gmail.com" userId="S::urn:spo:guest#nikoletavnv@gmail.com::" providerId="AD" clId="Web-{CB37F0C5-0640-CC66-C700-BACA9D861BB9}" dt="2019-02-27T20:11:42.074" v="50" actId="20577"/>
          <ac:spMkLst>
            <pc:docMk/>
            <pc:sldMk cId="4059741819" sldId="259"/>
            <ac:spMk id="3" creationId="{7F241C0F-D6EB-4CBE-8D55-B697B056770D}"/>
          </ac:spMkLst>
        </pc:spChg>
        <pc:spChg chg="add">
          <ac:chgData name="nikoletavnv@gmail.com" userId="S::urn:spo:guest#nikoletavnv@gmail.com::" providerId="AD" clId="Web-{CB37F0C5-0640-CC66-C700-BACA9D861BB9}" dt="2019-02-27T20:07:59.464" v="8"/>
          <ac:spMkLst>
            <pc:docMk/>
            <pc:sldMk cId="4059741819" sldId="259"/>
            <ac:spMk id="8" creationId="{8D70B121-56F4-4848-B38B-182089D909FA}"/>
          </ac:spMkLst>
        </pc:spChg>
        <pc:cxnChg chg="add">
          <ac:chgData name="nikoletavnv@gmail.com" userId="S::urn:spo:guest#nikoletavnv@gmail.com::" providerId="AD" clId="Web-{CB37F0C5-0640-CC66-C700-BACA9D861BB9}" dt="2019-02-27T20:07:59.464" v="8"/>
          <ac:cxnSpMkLst>
            <pc:docMk/>
            <pc:sldMk cId="4059741819" sldId="259"/>
            <ac:cxnSpMk id="10" creationId="{2D72A2C9-F3CA-4216-8BAD-FA4C970C3C4E}"/>
          </ac:cxnSpMkLst>
        </pc:cxnChg>
      </pc:sldChg>
      <pc:sldChg chg="addSp delSp modSp mod setBg delDesignElem">
        <pc:chgData name="nikoletavnv@gmail.com" userId="S::urn:spo:guest#nikoletavnv@gmail.com::" providerId="AD" clId="Web-{CB37F0C5-0640-CC66-C700-BACA9D861BB9}" dt="2019-02-27T20:23:48.514" v="200"/>
        <pc:sldMkLst>
          <pc:docMk/>
          <pc:sldMk cId="1887877888" sldId="260"/>
        </pc:sldMkLst>
        <pc:spChg chg="mod">
          <ac:chgData name="nikoletavnv@gmail.com" userId="S::urn:spo:guest#nikoletavnv@gmail.com::" providerId="AD" clId="Web-{CB37F0C5-0640-CC66-C700-BACA9D861BB9}" dt="2019-02-27T20:13:20.731" v="70" actId="20577"/>
          <ac:spMkLst>
            <pc:docMk/>
            <pc:sldMk cId="1887877888" sldId="260"/>
            <ac:spMk id="2" creationId="{07B62F6E-9D43-4EAE-808A-3C1FAF1306D3}"/>
          </ac:spMkLst>
        </pc:spChg>
        <pc:spChg chg="add del mod replId">
          <ac:chgData name="nikoletavnv@gmail.com" userId="S::urn:spo:guest#nikoletavnv@gmail.com::" providerId="AD" clId="Web-{CB37F0C5-0640-CC66-C700-BACA9D861BB9}" dt="2019-02-27T20:14:14.231" v="100" actId="20577"/>
          <ac:spMkLst>
            <pc:docMk/>
            <pc:sldMk cId="1887877888" sldId="260"/>
            <ac:spMk id="3" creationId="{95E2F274-3D7A-4137-86B9-780E66CFC046}"/>
          </ac:spMkLst>
        </pc:spChg>
        <pc:spChg chg="add del">
          <ac:chgData name="nikoletavnv@gmail.com" userId="S::urn:spo:guest#nikoletavnv@gmail.com::" providerId="AD" clId="Web-{CB37F0C5-0640-CC66-C700-BACA9D861BB9}" dt="2019-02-27T20:12:54.700" v="58"/>
          <ac:spMkLst>
            <pc:docMk/>
            <pc:sldMk cId="1887877888" sldId="260"/>
            <ac:spMk id="6" creationId="{42285737-90EE-47DC-AC80-8AE156B11969}"/>
          </ac:spMkLst>
        </pc:spChg>
        <pc:spChg chg="add">
          <ac:chgData name="nikoletavnv@gmail.com" userId="S::urn:spo:guest#nikoletavnv@gmail.com::" providerId="AD" clId="Web-{CB37F0C5-0640-CC66-C700-BACA9D861BB9}" dt="2019-02-27T20:12:54.731" v="59"/>
          <ac:spMkLst>
            <pc:docMk/>
            <pc:sldMk cId="1887877888" sldId="260"/>
            <ac:spMk id="7" creationId="{8D70B121-56F4-4848-B38B-182089D909FA}"/>
          </ac:spMkLst>
        </pc:spChg>
        <pc:spChg chg="add del">
          <ac:chgData name="nikoletavnv@gmail.com" userId="S::urn:spo:guest#nikoletavnv@gmail.com::" providerId="AD" clId="Web-{CB37F0C5-0640-CC66-C700-BACA9D861BB9}" dt="2019-02-27T20:12:48.200" v="56"/>
          <ac:spMkLst>
            <pc:docMk/>
            <pc:sldMk cId="1887877888" sldId="260"/>
            <ac:spMk id="8" creationId="{8D70B121-56F4-4848-B38B-182089D909FA}"/>
          </ac:spMkLst>
        </pc:spChg>
        <pc:grpChg chg="add del">
          <ac:chgData name="nikoletavnv@gmail.com" userId="S::urn:spo:guest#nikoletavnv@gmail.com::" providerId="AD" clId="Web-{CB37F0C5-0640-CC66-C700-BACA9D861BB9}" dt="2019-02-27T20:12:54.700" v="58"/>
          <ac:grpSpMkLst>
            <pc:docMk/>
            <pc:sldMk cId="1887877888" sldId="260"/>
            <ac:grpSpMk id="12" creationId="{B57BDC17-F1B3-455F-BBF1-680AA1F25C06}"/>
          </ac:grpSpMkLst>
        </pc:grpChg>
        <pc:graphicFrameChg chg="add del">
          <ac:chgData name="nikoletavnv@gmail.com" userId="S::urn:spo:guest#nikoletavnv@gmail.com::" providerId="AD" clId="Web-{CB37F0C5-0640-CC66-C700-BACA9D861BB9}" dt="2019-02-27T20:12:54.700" v="58"/>
          <ac:graphicFrameMkLst>
            <pc:docMk/>
            <pc:sldMk cId="1887877888" sldId="260"/>
            <ac:graphicFrameMk id="5" creationId="{8887C213-35B0-4BFF-A734-22ABC54D5382}"/>
          </ac:graphicFrameMkLst>
        </pc:graphicFrameChg>
        <pc:cxnChg chg="add">
          <ac:chgData name="nikoletavnv@gmail.com" userId="S::urn:spo:guest#nikoletavnv@gmail.com::" providerId="AD" clId="Web-{CB37F0C5-0640-CC66-C700-BACA9D861BB9}" dt="2019-02-27T20:12:54.731" v="59"/>
          <ac:cxnSpMkLst>
            <pc:docMk/>
            <pc:sldMk cId="1887877888" sldId="260"/>
            <ac:cxnSpMk id="9" creationId="{2D72A2C9-F3CA-4216-8BAD-FA4C970C3C4E}"/>
          </ac:cxnSpMkLst>
        </pc:cxnChg>
        <pc:cxnChg chg="add del">
          <ac:chgData name="nikoletavnv@gmail.com" userId="S::urn:spo:guest#nikoletavnv@gmail.com::" providerId="AD" clId="Web-{CB37F0C5-0640-CC66-C700-BACA9D861BB9}" dt="2019-02-27T20:12:48.200" v="56"/>
          <ac:cxnSpMkLst>
            <pc:docMk/>
            <pc:sldMk cId="1887877888" sldId="260"/>
            <ac:cxnSpMk id="10" creationId="{2D72A2C9-F3CA-4216-8BAD-FA4C970C3C4E}"/>
          </ac:cxnSpMkLst>
        </pc:cxnChg>
      </pc:sldChg>
      <pc:sldChg chg="addSp delSp modSp mod setBg delDesignElem">
        <pc:chgData name="nikoletavnv@gmail.com" userId="S::urn:spo:guest#nikoletavnv@gmail.com::" providerId="AD" clId="Web-{CB37F0C5-0640-CC66-C700-BACA9D861BB9}" dt="2019-02-27T20:23:48.514" v="201"/>
        <pc:sldMkLst>
          <pc:docMk/>
          <pc:sldMk cId="1801260979" sldId="261"/>
        </pc:sldMkLst>
        <pc:spChg chg="mod">
          <ac:chgData name="nikoletavnv@gmail.com" userId="S::urn:spo:guest#nikoletavnv@gmail.com::" providerId="AD" clId="Web-{CB37F0C5-0640-CC66-C700-BACA9D861BB9}" dt="2019-02-27T20:16:22.841" v="133" actId="20577"/>
          <ac:spMkLst>
            <pc:docMk/>
            <pc:sldMk cId="1801260979" sldId="261"/>
            <ac:spMk id="2" creationId="{EC5C203C-6173-48D0-B16D-0CD4688B34FB}"/>
          </ac:spMkLst>
        </pc:spChg>
        <pc:spChg chg="mod">
          <ac:chgData name="nikoletavnv@gmail.com" userId="S::urn:spo:guest#nikoletavnv@gmail.com::" providerId="AD" clId="Web-{CB37F0C5-0640-CC66-C700-BACA9D861BB9}" dt="2019-02-27T20:18:19.185" v="157" actId="20577"/>
          <ac:spMkLst>
            <pc:docMk/>
            <pc:sldMk cId="1801260979" sldId="261"/>
            <ac:spMk id="3" creationId="{71202E98-04AA-493D-82F1-06A8292D5D3A}"/>
          </ac:spMkLst>
        </pc:spChg>
        <pc:spChg chg="add">
          <ac:chgData name="nikoletavnv@gmail.com" userId="S::urn:spo:guest#nikoletavnv@gmail.com::" providerId="AD" clId="Web-{CB37F0C5-0640-CC66-C700-BACA9D861BB9}" dt="2019-02-27T20:14:52.731" v="115"/>
          <ac:spMkLst>
            <pc:docMk/>
            <pc:sldMk cId="1801260979" sldId="261"/>
            <ac:spMk id="5" creationId="{3B854194-185D-494D-905C-7C7CB2E30F6E}"/>
          </ac:spMkLst>
        </pc:spChg>
        <pc:spChg chg="add">
          <ac:chgData name="nikoletavnv@gmail.com" userId="S::urn:spo:guest#nikoletavnv@gmail.com::" providerId="AD" clId="Web-{CB37F0C5-0640-CC66-C700-BACA9D861BB9}" dt="2019-02-27T20:14:52.731" v="115"/>
          <ac:spMkLst>
            <pc:docMk/>
            <pc:sldMk cId="1801260979" sldId="261"/>
            <ac:spMk id="6" creationId="{B4F5FA0D-0104-4987-8241-EFF7C85B88DE}"/>
          </ac:spMkLst>
        </pc:spChg>
        <pc:spChg chg="add del">
          <ac:chgData name="nikoletavnv@gmail.com" userId="S::urn:spo:guest#nikoletavnv@gmail.com::" providerId="AD" clId="Web-{CB37F0C5-0640-CC66-C700-BACA9D861BB9}" dt="2019-02-27T20:14:52.622" v="114"/>
          <ac:spMkLst>
            <pc:docMk/>
            <pc:sldMk cId="1801260979" sldId="261"/>
            <ac:spMk id="8" creationId="{8D70B121-56F4-4848-B38B-182089D909FA}"/>
          </ac:spMkLst>
        </pc:spChg>
        <pc:picChg chg="add">
          <ac:chgData name="nikoletavnv@gmail.com" userId="S::urn:spo:guest#nikoletavnv@gmail.com::" providerId="AD" clId="Web-{CB37F0C5-0640-CC66-C700-BACA9D861BB9}" dt="2019-02-27T20:14:52.731" v="115"/>
          <ac:picMkLst>
            <pc:docMk/>
            <pc:sldMk cId="1801260979" sldId="261"/>
            <ac:picMk id="12" creationId="{2897127E-6CEF-446C-BE87-93B7C46E49D1}"/>
          </ac:picMkLst>
        </pc:picChg>
        <pc:cxnChg chg="add del">
          <ac:chgData name="nikoletavnv@gmail.com" userId="S::urn:spo:guest#nikoletavnv@gmail.com::" providerId="AD" clId="Web-{CB37F0C5-0640-CC66-C700-BACA9D861BB9}" dt="2019-02-27T20:14:52.622" v="114"/>
          <ac:cxnSpMkLst>
            <pc:docMk/>
            <pc:sldMk cId="1801260979" sldId="261"/>
            <ac:cxnSpMk id="10" creationId="{2D72A2C9-F3CA-4216-8BAD-FA4C970C3C4E}"/>
          </ac:cxnSpMkLst>
        </pc:cxnChg>
      </pc:sldChg>
      <pc:sldChg chg="addSp delSp modSp mod setBg delDesignElem">
        <pc:chgData name="nikoletavnv@gmail.com" userId="S::urn:spo:guest#nikoletavnv@gmail.com::" providerId="AD" clId="Web-{CB37F0C5-0640-CC66-C700-BACA9D861BB9}" dt="2019-02-27T20:23:48.514" v="202"/>
        <pc:sldMkLst>
          <pc:docMk/>
          <pc:sldMk cId="538038962" sldId="262"/>
        </pc:sldMkLst>
        <pc:spChg chg="mod">
          <ac:chgData name="nikoletavnv@gmail.com" userId="S::urn:spo:guest#nikoletavnv@gmail.com::" providerId="AD" clId="Web-{CB37F0C5-0640-CC66-C700-BACA9D861BB9}" dt="2019-02-27T20:15:59.278" v="120"/>
          <ac:spMkLst>
            <pc:docMk/>
            <pc:sldMk cId="538038962" sldId="262"/>
            <ac:spMk id="2" creationId="{6D9B8D36-D484-4544-B27F-934DEFFA4FE3}"/>
          </ac:spMkLst>
        </pc:spChg>
        <pc:spChg chg="mod">
          <ac:chgData name="nikoletavnv@gmail.com" userId="S::urn:spo:guest#nikoletavnv@gmail.com::" providerId="AD" clId="Web-{CB37F0C5-0640-CC66-C700-BACA9D861BB9}" dt="2019-02-27T20:17:26.997" v="143" actId="20577"/>
          <ac:spMkLst>
            <pc:docMk/>
            <pc:sldMk cId="538038962" sldId="262"/>
            <ac:spMk id="3" creationId="{12253839-419E-4BE2-824A-B387228525E3}"/>
          </ac:spMkLst>
        </pc:spChg>
        <pc:spChg chg="add del">
          <ac:chgData name="nikoletavnv@gmail.com" userId="S::urn:spo:guest#nikoletavnv@gmail.com::" providerId="AD" clId="Web-{CB37F0C5-0640-CC66-C700-BACA9D861BB9}" dt="2019-02-27T20:15:59.278" v="120"/>
          <ac:spMkLst>
            <pc:docMk/>
            <pc:sldMk cId="538038962" sldId="262"/>
            <ac:spMk id="8" creationId="{15911E3A-C35B-4EF7-A355-B84E9A14AF4D}"/>
          </ac:spMkLst>
        </pc:spChg>
        <pc:spChg chg="add">
          <ac:chgData name="nikoletavnv@gmail.com" userId="S::urn:spo:guest#nikoletavnv@gmail.com::" providerId="AD" clId="Web-{CB37F0C5-0640-CC66-C700-BACA9D861BB9}" dt="2019-02-27T20:15:59.278" v="120"/>
          <ac:spMkLst>
            <pc:docMk/>
            <pc:sldMk cId="538038962" sldId="262"/>
            <ac:spMk id="41" creationId="{3B854194-185D-494D-905C-7C7CB2E30F6E}"/>
          </ac:spMkLst>
        </pc:spChg>
        <pc:spChg chg="add">
          <ac:chgData name="nikoletavnv@gmail.com" userId="S::urn:spo:guest#nikoletavnv@gmail.com::" providerId="AD" clId="Web-{CB37F0C5-0640-CC66-C700-BACA9D861BB9}" dt="2019-02-27T20:15:59.278" v="120"/>
          <ac:spMkLst>
            <pc:docMk/>
            <pc:sldMk cId="538038962" sldId="262"/>
            <ac:spMk id="43" creationId="{B4F5FA0D-0104-4987-8241-EFF7C85B88DE}"/>
          </ac:spMkLst>
        </pc:spChg>
        <pc:grpChg chg="add del">
          <ac:chgData name="nikoletavnv@gmail.com" userId="S::urn:spo:guest#nikoletavnv@gmail.com::" providerId="AD" clId="Web-{CB37F0C5-0640-CC66-C700-BACA9D861BB9}" dt="2019-02-27T20:15:59.278" v="120"/>
          <ac:grpSpMkLst>
            <pc:docMk/>
            <pc:sldMk cId="538038962" sldId="262"/>
            <ac:grpSpMk id="10" creationId="{E21ADB3D-AD65-44B4-847D-5E90E90A5D16}"/>
          </ac:grpSpMkLst>
        </pc:grpChg>
        <pc:grpChg chg="add del">
          <ac:chgData name="nikoletavnv@gmail.com" userId="S::urn:spo:guest#nikoletavnv@gmail.com::" providerId="AD" clId="Web-{CB37F0C5-0640-CC66-C700-BACA9D861BB9}" dt="2019-02-27T20:15:59.278" v="120"/>
          <ac:grpSpMkLst>
            <pc:docMk/>
            <pc:sldMk cId="538038962" sldId="262"/>
            <ac:grpSpMk id="33" creationId="{5F8A7F7F-DD1A-4F41-98AC-B9CE2A620CDC}"/>
          </ac:grpSpMkLst>
        </pc:grpChg>
        <pc:picChg chg="add">
          <ac:chgData name="nikoletavnv@gmail.com" userId="S::urn:spo:guest#nikoletavnv@gmail.com::" providerId="AD" clId="Web-{CB37F0C5-0640-CC66-C700-BACA9D861BB9}" dt="2019-02-27T20:15:59.278" v="120"/>
          <ac:picMkLst>
            <pc:docMk/>
            <pc:sldMk cId="538038962" sldId="262"/>
            <ac:picMk id="45" creationId="{2897127E-6CEF-446C-BE87-93B7C46E49D1}"/>
          </ac:picMkLst>
        </pc:picChg>
      </pc:sldChg>
      <pc:sldChg chg="addSp delSp modSp mod setBg delDesignElem">
        <pc:chgData name="nikoletavnv@gmail.com" userId="S::urn:spo:guest#nikoletavnv@gmail.com::" providerId="AD" clId="Web-{CB37F0C5-0640-CC66-C700-BACA9D861BB9}" dt="2019-02-27T20:23:48.514" v="203"/>
        <pc:sldMkLst>
          <pc:docMk/>
          <pc:sldMk cId="1732358514" sldId="263"/>
        </pc:sldMkLst>
        <pc:spChg chg="mod">
          <ac:chgData name="nikoletavnv@gmail.com" userId="S::urn:spo:guest#nikoletavnv@gmail.com::" providerId="AD" clId="Web-{CB37F0C5-0640-CC66-C700-BACA9D861BB9}" dt="2019-02-27T20:15:49.778" v="119"/>
          <ac:spMkLst>
            <pc:docMk/>
            <pc:sldMk cId="1732358514" sldId="263"/>
            <ac:spMk id="2" creationId="{9690FC3A-A0ED-40EF-A336-9D539468F167}"/>
          </ac:spMkLst>
        </pc:spChg>
        <pc:spChg chg="mod">
          <ac:chgData name="nikoletavnv@gmail.com" userId="S::urn:spo:guest#nikoletavnv@gmail.com::" providerId="AD" clId="Web-{CB37F0C5-0640-CC66-C700-BACA9D861BB9}" dt="2019-02-27T20:18:13.091" v="152" actId="14100"/>
          <ac:spMkLst>
            <pc:docMk/>
            <pc:sldMk cId="1732358514" sldId="263"/>
            <ac:spMk id="3" creationId="{D245388B-EFBF-4357-AED3-12FB117576B7}"/>
          </ac:spMkLst>
        </pc:spChg>
        <pc:spChg chg="add">
          <ac:chgData name="nikoletavnv@gmail.com" userId="S::urn:spo:guest#nikoletavnv@gmail.com::" providerId="AD" clId="Web-{CB37F0C5-0640-CC66-C700-BACA9D861BB9}" dt="2019-02-27T20:15:49.778" v="119"/>
          <ac:spMkLst>
            <pc:docMk/>
            <pc:sldMk cId="1732358514" sldId="263"/>
            <ac:spMk id="5" creationId="{3B854194-185D-494D-905C-7C7CB2E30F6E}"/>
          </ac:spMkLst>
        </pc:spChg>
        <pc:spChg chg="add">
          <ac:chgData name="nikoletavnv@gmail.com" userId="S::urn:spo:guest#nikoletavnv@gmail.com::" providerId="AD" clId="Web-{CB37F0C5-0640-CC66-C700-BACA9D861BB9}" dt="2019-02-27T20:15:49.778" v="119"/>
          <ac:spMkLst>
            <pc:docMk/>
            <pc:sldMk cId="1732358514" sldId="263"/>
            <ac:spMk id="6" creationId="{B4F5FA0D-0104-4987-8241-EFF7C85B88DE}"/>
          </ac:spMkLst>
        </pc:spChg>
        <pc:spChg chg="add del">
          <ac:chgData name="nikoletavnv@gmail.com" userId="S::urn:spo:guest#nikoletavnv@gmail.com::" providerId="AD" clId="Web-{CB37F0C5-0640-CC66-C700-BACA9D861BB9}" dt="2019-02-27T20:15:49.669" v="118"/>
          <ac:spMkLst>
            <pc:docMk/>
            <pc:sldMk cId="1732358514" sldId="263"/>
            <ac:spMk id="8" creationId="{4351DFE5-F63D-4BE0-BDA9-E3EB88F01AA5}"/>
          </ac:spMkLst>
        </pc:spChg>
        <pc:picChg chg="add del">
          <ac:chgData name="nikoletavnv@gmail.com" userId="S::urn:spo:guest#nikoletavnv@gmail.com::" providerId="AD" clId="Web-{CB37F0C5-0640-CC66-C700-BACA9D861BB9}" dt="2019-02-27T20:15:49.669" v="118"/>
          <ac:picMkLst>
            <pc:docMk/>
            <pc:sldMk cId="1732358514" sldId="263"/>
            <ac:picMk id="10" creationId="{3AA16612-ACD2-4A16-8F2B-4514FD6BF28F}"/>
          </ac:picMkLst>
        </pc:picChg>
        <pc:picChg chg="add">
          <ac:chgData name="nikoletavnv@gmail.com" userId="S::urn:spo:guest#nikoletavnv@gmail.com::" providerId="AD" clId="Web-{CB37F0C5-0640-CC66-C700-BACA9D861BB9}" dt="2019-02-27T20:15:49.778" v="119"/>
          <ac:picMkLst>
            <pc:docMk/>
            <pc:sldMk cId="1732358514" sldId="263"/>
            <ac:picMk id="12" creationId="{2897127E-6CEF-446C-BE87-93B7C46E49D1}"/>
          </ac:picMkLst>
        </pc:picChg>
      </pc:sldChg>
      <pc:sldChg chg="addSp modSp mod setBg delDesignElem">
        <pc:chgData name="nikoletavnv@gmail.com" userId="S::urn:spo:guest#nikoletavnv@gmail.com::" providerId="AD" clId="Web-{CB37F0C5-0640-CC66-C700-BACA9D861BB9}" dt="2019-02-27T20:23:48.514" v="204"/>
        <pc:sldMkLst>
          <pc:docMk/>
          <pc:sldMk cId="674432806" sldId="264"/>
        </pc:sldMkLst>
        <pc:spChg chg="mod">
          <ac:chgData name="nikoletavnv@gmail.com" userId="S::urn:spo:guest#nikoletavnv@gmail.com::" providerId="AD" clId="Web-{CB37F0C5-0640-CC66-C700-BACA9D861BB9}" dt="2019-02-27T20:18:46.779" v="160"/>
          <ac:spMkLst>
            <pc:docMk/>
            <pc:sldMk cId="674432806" sldId="264"/>
            <ac:spMk id="2" creationId="{5A48A213-FBBC-4D14-8634-DD7374FB6DCA}"/>
          </ac:spMkLst>
        </pc:spChg>
        <pc:spChg chg="mod">
          <ac:chgData name="nikoletavnv@gmail.com" userId="S::urn:spo:guest#nikoletavnv@gmail.com::" providerId="AD" clId="Web-{CB37F0C5-0640-CC66-C700-BACA9D861BB9}" dt="2019-02-27T20:18:46.779" v="160"/>
          <ac:spMkLst>
            <pc:docMk/>
            <pc:sldMk cId="674432806" sldId="264"/>
            <ac:spMk id="3" creationId="{F74BA0B7-400B-422B-9ECF-917A69662D5E}"/>
          </ac:spMkLst>
        </pc:spChg>
        <pc:spChg chg="add">
          <ac:chgData name="nikoletavnv@gmail.com" userId="S::urn:spo:guest#nikoletavnv@gmail.com::" providerId="AD" clId="Web-{CB37F0C5-0640-CC66-C700-BACA9D861BB9}" dt="2019-02-27T20:18:46.779" v="160"/>
          <ac:spMkLst>
            <pc:docMk/>
            <pc:sldMk cId="674432806" sldId="264"/>
            <ac:spMk id="8" creationId="{3B854194-185D-494D-905C-7C7CB2E30F6E}"/>
          </ac:spMkLst>
        </pc:spChg>
        <pc:spChg chg="add">
          <ac:chgData name="nikoletavnv@gmail.com" userId="S::urn:spo:guest#nikoletavnv@gmail.com::" providerId="AD" clId="Web-{CB37F0C5-0640-CC66-C700-BACA9D861BB9}" dt="2019-02-27T20:18:46.779" v="160"/>
          <ac:spMkLst>
            <pc:docMk/>
            <pc:sldMk cId="674432806" sldId="264"/>
            <ac:spMk id="10" creationId="{B4F5FA0D-0104-4987-8241-EFF7C85B88DE}"/>
          </ac:spMkLst>
        </pc:spChg>
        <pc:picChg chg="add">
          <ac:chgData name="nikoletavnv@gmail.com" userId="S::urn:spo:guest#nikoletavnv@gmail.com::" providerId="AD" clId="Web-{CB37F0C5-0640-CC66-C700-BACA9D861BB9}" dt="2019-02-27T20:18:46.779" v="160"/>
          <ac:picMkLst>
            <pc:docMk/>
            <pc:sldMk cId="674432806" sldId="264"/>
            <ac:picMk id="12" creationId="{2897127E-6CEF-446C-BE87-93B7C46E49D1}"/>
          </ac:picMkLst>
        </pc:picChg>
      </pc:sldChg>
      <pc:sldChg chg="addSp delSp modSp mod setBg setClrOvrMap delDesignElem">
        <pc:chgData name="nikoletavnv@gmail.com" userId="S::urn:spo:guest#nikoletavnv@gmail.com::" providerId="AD" clId="Web-{CB37F0C5-0640-CC66-C700-BACA9D861BB9}" dt="2019-02-27T20:23:48.514" v="205"/>
        <pc:sldMkLst>
          <pc:docMk/>
          <pc:sldMk cId="4154745832" sldId="265"/>
        </pc:sldMkLst>
        <pc:spChg chg="mod">
          <ac:chgData name="nikoletavnv@gmail.com" userId="S::urn:spo:guest#nikoletavnv@gmail.com::" providerId="AD" clId="Web-{CB37F0C5-0640-CC66-C700-BACA9D861BB9}" dt="2019-02-27T20:21:00.467" v="179" actId="20577"/>
          <ac:spMkLst>
            <pc:docMk/>
            <pc:sldMk cId="4154745832" sldId="265"/>
            <ac:spMk id="2" creationId="{298566FE-B333-4CF8-806F-9EA24A8E931B}"/>
          </ac:spMkLst>
        </pc:spChg>
        <pc:spChg chg="add del mod replId">
          <ac:chgData name="nikoletavnv@gmail.com" userId="S::urn:spo:guest#nikoletavnv@gmail.com::" providerId="AD" clId="Web-{CB37F0C5-0640-CC66-C700-BACA9D861BB9}" dt="2019-02-27T20:20:51.857" v="176"/>
          <ac:spMkLst>
            <pc:docMk/>
            <pc:sldMk cId="4154745832" sldId="265"/>
            <ac:spMk id="3" creationId="{367F5C3C-24B0-4C1F-B384-C1540BE91580}"/>
          </ac:spMkLst>
        </pc:spChg>
        <pc:spChg chg="add del">
          <ac:chgData name="nikoletavnv@gmail.com" userId="S::urn:spo:guest#nikoletavnv@gmail.com::" providerId="AD" clId="Web-{CB37F0C5-0640-CC66-C700-BACA9D861BB9}" dt="2019-02-27T20:20:51.857" v="176"/>
          <ac:spMkLst>
            <pc:docMk/>
            <pc:sldMk cId="4154745832" sldId="265"/>
            <ac:spMk id="7" creationId="{48A740BC-A0AA-45E0-B899-2AE9C6FE11CA}"/>
          </ac:spMkLst>
        </pc:spChg>
        <pc:spChg chg="add del">
          <ac:chgData name="nikoletavnv@gmail.com" userId="S::urn:spo:guest#nikoletavnv@gmail.com::" providerId="AD" clId="Web-{CB37F0C5-0640-CC66-C700-BACA9D861BB9}" dt="2019-02-27T20:19:59.201" v="172"/>
          <ac:spMkLst>
            <pc:docMk/>
            <pc:sldMk cId="4154745832" sldId="265"/>
            <ac:spMk id="8" creationId="{15911E3A-C35B-4EF7-A355-B84E9A14AF4D}"/>
          </ac:spMkLst>
        </pc:spChg>
        <pc:spChg chg="add del">
          <ac:chgData name="nikoletavnv@gmail.com" userId="S::urn:spo:guest#nikoletavnv@gmail.com::" providerId="AD" clId="Web-{CB37F0C5-0640-CC66-C700-BACA9D861BB9}" dt="2019-02-27T20:19:51.060" v="170"/>
          <ac:spMkLst>
            <pc:docMk/>
            <pc:sldMk cId="4154745832" sldId="265"/>
            <ac:spMk id="10" creationId="{4351DFE5-F63D-4BE0-BDA9-E3EB88F01AA5}"/>
          </ac:spMkLst>
        </pc:spChg>
        <pc:spChg chg="add">
          <ac:chgData name="nikoletavnv@gmail.com" userId="S::urn:spo:guest#nikoletavnv@gmail.com::" providerId="AD" clId="Web-{CB37F0C5-0640-CC66-C700-BACA9D861BB9}" dt="2019-02-27T20:20:51.857" v="176"/>
          <ac:spMkLst>
            <pc:docMk/>
            <pc:sldMk cId="4154745832" sldId="265"/>
            <ac:spMk id="14" creationId="{4351DFE5-F63D-4BE0-BDA9-E3EB88F01AA5}"/>
          </ac:spMkLst>
        </pc:spChg>
        <pc:spChg chg="add del">
          <ac:chgData name="nikoletavnv@gmail.com" userId="S::urn:spo:guest#nikoletavnv@gmail.com::" providerId="AD" clId="Web-{CB37F0C5-0640-CC66-C700-BACA9D861BB9}" dt="2019-02-27T20:20:51.732" v="175"/>
          <ac:spMkLst>
            <pc:docMk/>
            <pc:sldMk cId="4154745832" sldId="265"/>
            <ac:spMk id="16" creationId="{42A5316D-ED2F-4F89-B4B4-8D9240B1A348}"/>
          </ac:spMkLst>
        </pc:spChg>
        <pc:grpChg chg="add del">
          <ac:chgData name="nikoletavnv@gmail.com" userId="S::urn:spo:guest#nikoletavnv@gmail.com::" providerId="AD" clId="Web-{CB37F0C5-0640-CC66-C700-BACA9D861BB9}" dt="2019-02-27T20:19:59.201" v="172"/>
          <ac:grpSpMkLst>
            <pc:docMk/>
            <pc:sldMk cId="4154745832" sldId="265"/>
            <ac:grpSpMk id="6" creationId="{E21ADB3D-AD65-44B4-847D-5E90E90A5D16}"/>
          </ac:grpSpMkLst>
        </pc:grpChg>
        <pc:grpChg chg="add del">
          <ac:chgData name="nikoletavnv@gmail.com" userId="S::urn:spo:guest#nikoletavnv@gmail.com::" providerId="AD" clId="Web-{CB37F0C5-0640-CC66-C700-BACA9D861BB9}" dt="2019-02-27T20:19:59.201" v="172"/>
          <ac:grpSpMkLst>
            <pc:docMk/>
            <pc:sldMk cId="4154745832" sldId="265"/>
            <ac:grpSpMk id="33" creationId="{5F8A7F7F-DD1A-4F41-98AC-B9CE2A620CDC}"/>
          </ac:grpSpMkLst>
        </pc:grpChg>
        <pc:graphicFrameChg chg="add del">
          <ac:chgData name="nikoletavnv@gmail.com" userId="S::urn:spo:guest#nikoletavnv@gmail.com::" providerId="AD" clId="Web-{CB37F0C5-0640-CC66-C700-BACA9D861BB9}" dt="2019-02-27T20:19:51.060" v="170"/>
          <ac:graphicFrameMkLst>
            <pc:docMk/>
            <pc:sldMk cId="4154745832" sldId="265"/>
            <ac:graphicFrameMk id="5" creationId="{B24AAB8F-9E73-4F55-8D08-36A45DC90AE3}"/>
          </ac:graphicFrameMkLst>
        </pc:graphicFrameChg>
        <pc:graphicFrameChg chg="add del">
          <ac:chgData name="nikoletavnv@gmail.com" userId="S::urn:spo:guest#nikoletavnv@gmail.com::" providerId="AD" clId="Web-{CB37F0C5-0640-CC66-C700-BACA9D861BB9}" dt="2019-02-27T20:20:51.732" v="175"/>
          <ac:graphicFrameMkLst>
            <pc:docMk/>
            <pc:sldMk cId="4154745832" sldId="265"/>
            <ac:graphicFrameMk id="11" creationId="{B06F9443-2D05-474C-82ED-6E82C806BD5D}"/>
          </ac:graphicFrameMkLst>
        </pc:graphicFrameChg>
        <pc:picChg chg="add del">
          <ac:chgData name="nikoletavnv@gmail.com" userId="S::urn:spo:guest#nikoletavnv@gmail.com::" providerId="AD" clId="Web-{CB37F0C5-0640-CC66-C700-BACA9D861BB9}" dt="2019-02-27T20:19:51.060" v="170"/>
          <ac:picMkLst>
            <pc:docMk/>
            <pc:sldMk cId="4154745832" sldId="265"/>
            <ac:picMk id="12" creationId="{02DD2BC0-6F29-4B4F-8D61-2DCF6D2E8E73}"/>
          </ac:picMkLst>
        </pc:picChg>
        <pc:picChg chg="add">
          <ac:chgData name="nikoletavnv@gmail.com" userId="S::urn:spo:guest#nikoletavnv@gmail.com::" providerId="AD" clId="Web-{CB37F0C5-0640-CC66-C700-BACA9D861BB9}" dt="2019-02-27T20:20:51.857" v="176"/>
          <ac:picMkLst>
            <pc:docMk/>
            <pc:sldMk cId="4154745832" sldId="265"/>
            <ac:picMk id="13" creationId="{3AA16612-ACD2-4A16-8F2B-4514FD6BF28F}"/>
          </ac:picMkLst>
        </pc:picChg>
        <pc:cxnChg chg="add del">
          <ac:chgData name="nikoletavnv@gmail.com" userId="S::urn:spo:guest#nikoletavnv@gmail.com::" providerId="AD" clId="Web-{CB37F0C5-0640-CC66-C700-BACA9D861BB9}" dt="2019-02-27T20:20:51.857" v="176"/>
          <ac:cxnSpMkLst>
            <pc:docMk/>
            <pc:sldMk cId="4154745832" sldId="265"/>
            <ac:cxnSpMk id="9" creationId="{B874EF51-C858-4BB9-97C3-D17755787127}"/>
          </ac:cxnSpMkLst>
        </pc:cxnChg>
      </pc:sldChg>
      <pc:sldChg chg="addSp delSp modSp mod setBg delDesignElem">
        <pc:chgData name="nikoletavnv@gmail.com" userId="S::urn:spo:guest#nikoletavnv@gmail.com::" providerId="AD" clId="Web-{CB37F0C5-0640-CC66-C700-BACA9D861BB9}" dt="2019-02-27T20:25:14.561" v="214" actId="20577"/>
        <pc:sldMkLst>
          <pc:docMk/>
          <pc:sldMk cId="3219516457" sldId="267"/>
        </pc:sldMkLst>
        <pc:spChg chg="mod">
          <ac:chgData name="nikoletavnv@gmail.com" userId="S::urn:spo:guest#nikoletavnv@gmail.com::" providerId="AD" clId="Web-{CB37F0C5-0640-CC66-C700-BACA9D861BB9}" dt="2019-02-27T20:24:22.967" v="209"/>
          <ac:spMkLst>
            <pc:docMk/>
            <pc:sldMk cId="3219516457" sldId="267"/>
            <ac:spMk id="2" creationId="{030A0696-72BB-4EA8-A6A7-6D2FD51B1914}"/>
          </ac:spMkLst>
        </pc:spChg>
        <pc:spChg chg="add del mod replId">
          <ac:chgData name="nikoletavnv@gmail.com" userId="S::urn:spo:guest#nikoletavnv@gmail.com::" providerId="AD" clId="Web-{CB37F0C5-0640-CC66-C700-BACA9D861BB9}" dt="2019-02-27T20:25:14.561" v="214" actId="20577"/>
          <ac:spMkLst>
            <pc:docMk/>
            <pc:sldMk cId="3219516457" sldId="267"/>
            <ac:spMk id="3" creationId="{FA25EFBD-076D-4DE0-B09E-C3617D2016E0}"/>
          </ac:spMkLst>
        </pc:spChg>
        <pc:spChg chg="add del">
          <ac:chgData name="nikoletavnv@gmail.com" userId="S::urn:spo:guest#nikoletavnv@gmail.com::" providerId="AD" clId="Web-{CB37F0C5-0640-CC66-C700-BACA9D861BB9}" dt="2019-02-27T20:24:07.108" v="208"/>
          <ac:spMkLst>
            <pc:docMk/>
            <pc:sldMk cId="3219516457" sldId="267"/>
            <ac:spMk id="6" creationId="{46C2E80F-49A6-4372-B103-219D417A55ED}"/>
          </ac:spMkLst>
        </pc:spChg>
        <pc:spChg chg="add">
          <ac:chgData name="nikoletavnv@gmail.com" userId="S::urn:spo:guest#nikoletavnv@gmail.com::" providerId="AD" clId="Web-{CB37F0C5-0640-CC66-C700-BACA9D861BB9}" dt="2019-02-27T20:24:22.967" v="209"/>
          <ac:spMkLst>
            <pc:docMk/>
            <pc:sldMk cId="3219516457" sldId="267"/>
            <ac:spMk id="7" creationId="{4351DFE5-F63D-4BE0-BDA9-E3EB88F01AA5}"/>
          </ac:spMkLst>
        </pc:spChg>
        <pc:spChg chg="add del">
          <ac:chgData name="nikoletavnv@gmail.com" userId="S::urn:spo:guest#nikoletavnv@gmail.com::" providerId="AD" clId="Web-{CB37F0C5-0640-CC66-C700-BACA9D861BB9}" dt="2019-02-27T20:21:39.764" v="182"/>
          <ac:spMkLst>
            <pc:docMk/>
            <pc:sldMk cId="3219516457" sldId="267"/>
            <ac:spMk id="8" creationId="{4351DFE5-F63D-4BE0-BDA9-E3EB88F01AA5}"/>
          </ac:spMkLst>
        </pc:spChg>
        <pc:spChg chg="add del">
          <ac:chgData name="nikoletavnv@gmail.com" userId="S::urn:spo:guest#nikoletavnv@gmail.com::" providerId="AD" clId="Web-{CB37F0C5-0640-CC66-C700-BACA9D861BB9}" dt="2019-02-27T20:24:03.389" v="207"/>
          <ac:spMkLst>
            <pc:docMk/>
            <pc:sldMk cId="3219516457" sldId="267"/>
            <ac:spMk id="11" creationId="{42A5316D-ED2F-4F89-B4B4-8D9240B1A348}"/>
          </ac:spMkLst>
        </pc:spChg>
        <pc:graphicFrameChg chg="add del mod modGraphic">
          <ac:chgData name="nikoletavnv@gmail.com" userId="S::urn:spo:guest#nikoletavnv@gmail.com::" providerId="AD" clId="Web-{CB37F0C5-0640-CC66-C700-BACA9D861BB9}" dt="2019-02-27T20:24:07.108" v="208"/>
          <ac:graphicFrameMkLst>
            <pc:docMk/>
            <pc:sldMk cId="3219516457" sldId="267"/>
            <ac:graphicFrameMk id="5" creationId="{7DF9DEB0-EEAA-48E6-8483-7DE98A47FDE9}"/>
          </ac:graphicFrameMkLst>
        </pc:graphicFrameChg>
        <pc:picChg chg="add">
          <ac:chgData name="nikoletavnv@gmail.com" userId="S::urn:spo:guest#nikoletavnv@gmail.com::" providerId="AD" clId="Web-{CB37F0C5-0640-CC66-C700-BACA9D861BB9}" dt="2019-02-27T20:24:22.967" v="209"/>
          <ac:picMkLst>
            <pc:docMk/>
            <pc:sldMk cId="3219516457" sldId="267"/>
            <ac:picMk id="9" creationId="{3AA16612-ACD2-4A16-8F2B-4514FD6BF28F}"/>
          </ac:picMkLst>
        </pc:picChg>
        <pc:picChg chg="add del">
          <ac:chgData name="nikoletavnv@gmail.com" userId="S::urn:spo:guest#nikoletavnv@gmail.com::" providerId="AD" clId="Web-{CB37F0C5-0640-CC66-C700-BACA9D861BB9}" dt="2019-02-27T20:21:39.764" v="182"/>
          <ac:picMkLst>
            <pc:docMk/>
            <pc:sldMk cId="3219516457" sldId="267"/>
            <ac:picMk id="10" creationId="{3AA16612-ACD2-4A16-8F2B-4514FD6BF28F}"/>
          </ac:picMkLst>
        </pc:picChg>
      </pc:sldChg>
      <pc:sldChg chg="addSp modSp mod setBg">
        <pc:chgData name="nikoletavnv@gmail.com" userId="S::urn:spo:guest#nikoletavnv@gmail.com::" providerId="AD" clId="Web-{CB37F0C5-0640-CC66-C700-BACA9D861BB9}" dt="2019-02-27T20:25:38.358" v="218" actId="20577"/>
        <pc:sldMkLst>
          <pc:docMk/>
          <pc:sldMk cId="2619430847" sldId="268"/>
        </pc:sldMkLst>
        <pc:spChg chg="mod">
          <ac:chgData name="nikoletavnv@gmail.com" userId="S::urn:spo:guest#nikoletavnv@gmail.com::" providerId="AD" clId="Web-{CB37F0C5-0640-CC66-C700-BACA9D861BB9}" dt="2019-02-27T20:25:27.092" v="217"/>
          <ac:spMkLst>
            <pc:docMk/>
            <pc:sldMk cId="2619430847" sldId="268"/>
            <ac:spMk id="2" creationId="{2FD7B25A-C41B-41EB-BF41-86A23A0752C2}"/>
          </ac:spMkLst>
        </pc:spChg>
        <pc:spChg chg="mod">
          <ac:chgData name="nikoletavnv@gmail.com" userId="S::urn:spo:guest#nikoletavnv@gmail.com::" providerId="AD" clId="Web-{CB37F0C5-0640-CC66-C700-BACA9D861BB9}" dt="2019-02-27T20:25:38.358" v="218" actId="20577"/>
          <ac:spMkLst>
            <pc:docMk/>
            <pc:sldMk cId="2619430847" sldId="268"/>
            <ac:spMk id="3" creationId="{FDBE2D0E-1E0C-4396-9259-808F123E469F}"/>
          </ac:spMkLst>
        </pc:spChg>
        <pc:spChg chg="add">
          <ac:chgData name="nikoletavnv@gmail.com" userId="S::urn:spo:guest#nikoletavnv@gmail.com::" providerId="AD" clId="Web-{CB37F0C5-0640-CC66-C700-BACA9D861BB9}" dt="2019-02-27T20:25:27.092" v="217"/>
          <ac:spMkLst>
            <pc:docMk/>
            <pc:sldMk cId="2619430847" sldId="268"/>
            <ac:spMk id="8" creationId="{4351DFE5-F63D-4BE0-BDA9-E3EB88F01AA5}"/>
          </ac:spMkLst>
        </pc:spChg>
        <pc:picChg chg="add">
          <ac:chgData name="nikoletavnv@gmail.com" userId="S::urn:spo:guest#nikoletavnv@gmail.com::" providerId="AD" clId="Web-{CB37F0C5-0640-CC66-C700-BACA9D861BB9}" dt="2019-02-27T20:25:27.092" v="217"/>
          <ac:picMkLst>
            <pc:docMk/>
            <pc:sldMk cId="2619430847" sldId="268"/>
            <ac:picMk id="10" creationId="{3AA16612-ACD2-4A16-8F2B-4514FD6BF28F}"/>
          </ac:picMkLst>
        </pc:picChg>
      </pc:sldChg>
      <pc:sldChg chg="addSp modSp mod setBg">
        <pc:chgData name="nikoletavnv@gmail.com" userId="S::urn:spo:guest#nikoletavnv@gmail.com::" providerId="AD" clId="Web-{CB37F0C5-0640-CC66-C700-BACA9D861BB9}" dt="2019-02-27T20:26:49.608" v="233" actId="20577"/>
        <pc:sldMkLst>
          <pc:docMk/>
          <pc:sldMk cId="4003938199" sldId="269"/>
        </pc:sldMkLst>
        <pc:spChg chg="mod">
          <ac:chgData name="nikoletavnv@gmail.com" userId="S::urn:spo:guest#nikoletavnv@gmail.com::" providerId="AD" clId="Web-{CB37F0C5-0640-CC66-C700-BACA9D861BB9}" dt="2019-02-27T20:26:11.139" v="226"/>
          <ac:spMkLst>
            <pc:docMk/>
            <pc:sldMk cId="4003938199" sldId="269"/>
            <ac:spMk id="2" creationId="{A4E63FC0-351C-4055-956F-1F8A22C2060A}"/>
          </ac:spMkLst>
        </pc:spChg>
        <pc:spChg chg="mod">
          <ac:chgData name="nikoletavnv@gmail.com" userId="S::urn:spo:guest#nikoletavnv@gmail.com::" providerId="AD" clId="Web-{CB37F0C5-0640-CC66-C700-BACA9D861BB9}" dt="2019-02-27T20:26:49.608" v="233" actId="20577"/>
          <ac:spMkLst>
            <pc:docMk/>
            <pc:sldMk cId="4003938199" sldId="269"/>
            <ac:spMk id="3" creationId="{46C49B75-1C9D-4C8E-9C30-1846FA4A8D28}"/>
          </ac:spMkLst>
        </pc:spChg>
        <pc:spChg chg="add">
          <ac:chgData name="nikoletavnv@gmail.com" userId="S::urn:spo:guest#nikoletavnv@gmail.com::" providerId="AD" clId="Web-{CB37F0C5-0640-CC66-C700-BACA9D861BB9}" dt="2019-02-27T20:26:11.139" v="226"/>
          <ac:spMkLst>
            <pc:docMk/>
            <pc:sldMk cId="4003938199" sldId="269"/>
            <ac:spMk id="8" creationId="{4351DFE5-F63D-4BE0-BDA9-E3EB88F01AA5}"/>
          </ac:spMkLst>
        </pc:spChg>
        <pc:picChg chg="add">
          <ac:chgData name="nikoletavnv@gmail.com" userId="S::urn:spo:guest#nikoletavnv@gmail.com::" providerId="AD" clId="Web-{CB37F0C5-0640-CC66-C700-BACA9D861BB9}" dt="2019-02-27T20:26:11.139" v="226"/>
          <ac:picMkLst>
            <pc:docMk/>
            <pc:sldMk cId="4003938199" sldId="269"/>
            <ac:picMk id="10" creationId="{3AA16612-ACD2-4A16-8F2B-4514FD6BF28F}"/>
          </ac:picMkLst>
        </pc:picChg>
      </pc:sldChg>
      <pc:sldChg chg="addSp modSp mod setBg">
        <pc:chgData name="nikoletavnv@gmail.com" userId="S::urn:spo:guest#nikoletavnv@gmail.com::" providerId="AD" clId="Web-{CB37F0C5-0640-CC66-C700-BACA9D861BB9}" dt="2019-02-27T20:28:55.296" v="271" actId="20577"/>
        <pc:sldMkLst>
          <pc:docMk/>
          <pc:sldMk cId="1008845014" sldId="270"/>
        </pc:sldMkLst>
        <pc:spChg chg="mod">
          <ac:chgData name="nikoletavnv@gmail.com" userId="S::urn:spo:guest#nikoletavnv@gmail.com::" providerId="AD" clId="Web-{CB37F0C5-0640-CC66-C700-BACA9D861BB9}" dt="2019-02-27T20:27:12.452" v="235"/>
          <ac:spMkLst>
            <pc:docMk/>
            <pc:sldMk cId="1008845014" sldId="270"/>
            <ac:spMk id="2" creationId="{9C0EDD99-4EA1-43CF-A74D-70095D50A473}"/>
          </ac:spMkLst>
        </pc:spChg>
        <pc:spChg chg="mod">
          <ac:chgData name="nikoletavnv@gmail.com" userId="S::urn:spo:guest#nikoletavnv@gmail.com::" providerId="AD" clId="Web-{CB37F0C5-0640-CC66-C700-BACA9D861BB9}" dt="2019-02-27T20:28:55.296" v="271" actId="20577"/>
          <ac:spMkLst>
            <pc:docMk/>
            <pc:sldMk cId="1008845014" sldId="270"/>
            <ac:spMk id="3" creationId="{504D6F40-2888-40BE-8118-9B1917A460A1}"/>
          </ac:spMkLst>
        </pc:spChg>
        <pc:spChg chg="add">
          <ac:chgData name="nikoletavnv@gmail.com" userId="S::urn:spo:guest#nikoletavnv@gmail.com::" providerId="AD" clId="Web-{CB37F0C5-0640-CC66-C700-BACA9D861BB9}" dt="2019-02-27T20:27:12.452" v="235"/>
          <ac:spMkLst>
            <pc:docMk/>
            <pc:sldMk cId="1008845014" sldId="270"/>
            <ac:spMk id="8" creationId="{4351DFE5-F63D-4BE0-BDA9-E3EB88F01AA5}"/>
          </ac:spMkLst>
        </pc:spChg>
        <pc:picChg chg="add">
          <ac:chgData name="nikoletavnv@gmail.com" userId="S::urn:spo:guest#nikoletavnv@gmail.com::" providerId="AD" clId="Web-{CB37F0C5-0640-CC66-C700-BACA9D861BB9}" dt="2019-02-27T20:27:12.452" v="235"/>
          <ac:picMkLst>
            <pc:docMk/>
            <pc:sldMk cId="1008845014" sldId="270"/>
            <ac:picMk id="10" creationId="{3AA16612-ACD2-4A16-8F2B-4514FD6BF28F}"/>
          </ac:picMkLst>
        </pc:picChg>
      </pc:sldChg>
      <pc:sldChg chg="addSp delSp modSp mod setBg setClrOvrMap">
        <pc:chgData name="nikoletavnv@gmail.com" userId="S::urn:spo:guest#nikoletavnv@gmail.com::" providerId="AD" clId="Web-{CB37F0C5-0640-CC66-C700-BACA9D861BB9}" dt="2019-02-27T20:29:36.843" v="278"/>
        <pc:sldMkLst>
          <pc:docMk/>
          <pc:sldMk cId="976912604" sldId="273"/>
        </pc:sldMkLst>
        <pc:spChg chg="mod">
          <ac:chgData name="nikoletavnv@gmail.com" userId="S::urn:spo:guest#nikoletavnv@gmail.com::" providerId="AD" clId="Web-{CB37F0C5-0640-CC66-C700-BACA9D861BB9}" dt="2019-02-27T20:29:36.843" v="278"/>
          <ac:spMkLst>
            <pc:docMk/>
            <pc:sldMk cId="976912604" sldId="273"/>
            <ac:spMk id="2" creationId="{70EE8D0A-4BB9-483F-841A-86C714BD626F}"/>
          </ac:spMkLst>
        </pc:spChg>
        <pc:spChg chg="mod">
          <ac:chgData name="nikoletavnv@gmail.com" userId="S::urn:spo:guest#nikoletavnv@gmail.com::" providerId="AD" clId="Web-{CB37F0C5-0640-CC66-C700-BACA9D861BB9}" dt="2019-02-27T20:29:36.843" v="278"/>
          <ac:spMkLst>
            <pc:docMk/>
            <pc:sldMk cId="976912604" sldId="273"/>
            <ac:spMk id="3" creationId="{EDBE5677-97A6-4AFA-A20F-17CA10AD298E}"/>
          </ac:spMkLst>
        </pc:spChg>
        <pc:spChg chg="add del">
          <ac:chgData name="nikoletavnv@gmail.com" userId="S::urn:spo:guest#nikoletavnv@gmail.com::" providerId="AD" clId="Web-{CB37F0C5-0640-CC66-C700-BACA9D861BB9}" dt="2019-02-27T20:29:36.734" v="277"/>
          <ac:spMkLst>
            <pc:docMk/>
            <pc:sldMk cId="976912604" sldId="273"/>
            <ac:spMk id="5" creationId="{559AE206-7EBA-4D33-8BC9-9D8158553F0E}"/>
          </ac:spMkLst>
        </pc:spChg>
        <pc:spChg chg="add del">
          <ac:chgData name="nikoletavnv@gmail.com" userId="S::urn:spo:guest#nikoletavnv@gmail.com::" providerId="AD" clId="Web-{CB37F0C5-0640-CC66-C700-BACA9D861BB9}" dt="2019-02-27T20:29:36.734" v="277"/>
          <ac:spMkLst>
            <pc:docMk/>
            <pc:sldMk cId="976912604" sldId="273"/>
            <ac:spMk id="6" creationId="{6437D937-A7F1-4011-92B4-328E5BE1B166}"/>
          </ac:spMkLst>
        </pc:spChg>
        <pc:spChg chg="add del">
          <ac:chgData name="nikoletavnv@gmail.com" userId="S::urn:spo:guest#nikoletavnv@gmail.com::" providerId="AD" clId="Web-{CB37F0C5-0640-CC66-C700-BACA9D861BB9}" dt="2019-02-27T20:29:36.734" v="277"/>
          <ac:spMkLst>
            <pc:docMk/>
            <pc:sldMk cId="976912604" sldId="273"/>
            <ac:spMk id="7" creationId="{B672F332-AF08-46C6-94F0-77684310D7B7}"/>
          </ac:spMkLst>
        </pc:spChg>
        <pc:spChg chg="add del">
          <ac:chgData name="nikoletavnv@gmail.com" userId="S::urn:spo:guest#nikoletavnv@gmail.com::" providerId="AD" clId="Web-{CB37F0C5-0640-CC66-C700-BACA9D861BB9}" dt="2019-02-27T20:29:22.593" v="275"/>
          <ac:spMkLst>
            <pc:docMk/>
            <pc:sldMk cId="976912604" sldId="273"/>
            <ac:spMk id="8" creationId="{2A8AA5BC-4F7A-4226-8F99-6D824B226A97}"/>
          </ac:spMkLst>
        </pc:spChg>
        <pc:spChg chg="add">
          <ac:chgData name="nikoletavnv@gmail.com" userId="S::urn:spo:guest#nikoletavnv@gmail.com::" providerId="AD" clId="Web-{CB37F0C5-0640-CC66-C700-BACA9D861BB9}" dt="2019-02-27T20:29:36.843" v="278"/>
          <ac:spMkLst>
            <pc:docMk/>
            <pc:sldMk cId="976912604" sldId="273"/>
            <ac:spMk id="9" creationId="{23962611-DFD5-4092-AAFD-559E3DFCE2C9}"/>
          </ac:spMkLst>
        </pc:spChg>
        <pc:spChg chg="add del">
          <ac:chgData name="nikoletavnv@gmail.com" userId="S::urn:spo:guest#nikoletavnv@gmail.com::" providerId="AD" clId="Web-{CB37F0C5-0640-CC66-C700-BACA9D861BB9}" dt="2019-02-27T20:29:22.593" v="275"/>
          <ac:spMkLst>
            <pc:docMk/>
            <pc:sldMk cId="976912604" sldId="273"/>
            <ac:spMk id="10" creationId="{3E5445C6-DD42-4979-86FF-03730E8C6DB0}"/>
          </ac:spMkLst>
        </pc:spChg>
        <pc:spChg chg="add del">
          <ac:chgData name="nikoletavnv@gmail.com" userId="S::urn:spo:guest#nikoletavnv@gmail.com::" providerId="AD" clId="Web-{CB37F0C5-0640-CC66-C700-BACA9D861BB9}" dt="2019-02-27T20:29:36.734" v="277"/>
          <ac:spMkLst>
            <pc:docMk/>
            <pc:sldMk cId="976912604" sldId="273"/>
            <ac:spMk id="14" creationId="{34244EF8-D73A-40E1-BE73-D46E6B4B04ED}"/>
          </ac:spMkLst>
        </pc:spChg>
        <pc:spChg chg="add del">
          <ac:chgData name="nikoletavnv@gmail.com" userId="S::urn:spo:guest#nikoletavnv@gmail.com::" providerId="AD" clId="Web-{CB37F0C5-0640-CC66-C700-BACA9D861BB9}" dt="2019-02-27T20:29:36.734" v="277"/>
          <ac:spMkLst>
            <pc:docMk/>
            <pc:sldMk cId="976912604" sldId="273"/>
            <ac:spMk id="16" creationId="{AB84D7E8-4ECB-42D7-ADBF-01689B0F24AE}"/>
          </ac:spMkLst>
        </pc:spChg>
        <pc:picChg chg="add">
          <ac:chgData name="nikoletavnv@gmail.com" userId="S::urn:spo:guest#nikoletavnv@gmail.com::" providerId="AD" clId="Web-{CB37F0C5-0640-CC66-C700-BACA9D861BB9}" dt="2019-02-27T20:29:36.843" v="278"/>
          <ac:picMkLst>
            <pc:docMk/>
            <pc:sldMk cId="976912604" sldId="273"/>
            <ac:picMk id="11" creationId="{2270F1FA-0425-408F-9861-80BF5AFB276D}"/>
          </ac:picMkLst>
        </pc:picChg>
        <pc:cxnChg chg="add del">
          <ac:chgData name="nikoletavnv@gmail.com" userId="S::urn:spo:guest#nikoletavnv@gmail.com::" providerId="AD" clId="Web-{CB37F0C5-0640-CC66-C700-BACA9D861BB9}" dt="2019-02-27T20:29:22.593" v="275"/>
          <ac:cxnSpMkLst>
            <pc:docMk/>
            <pc:sldMk cId="976912604" sldId="273"/>
            <ac:cxnSpMk id="12" creationId="{45000665-DFC7-417E-8FD7-516A0F15C975}"/>
          </ac:cxnSpMkLst>
        </pc:cxnChg>
        <pc:cxnChg chg="add del">
          <ac:chgData name="nikoletavnv@gmail.com" userId="S::urn:spo:guest#nikoletavnv@gmail.com::" providerId="AD" clId="Web-{CB37F0C5-0640-CC66-C700-BACA9D861BB9}" dt="2019-02-27T20:29:36.734" v="277"/>
          <ac:cxnSpMkLst>
            <pc:docMk/>
            <pc:sldMk cId="976912604" sldId="273"/>
            <ac:cxnSpMk id="18" creationId="{9E8E38ED-369A-44C2-B635-0BED0E48A6E8}"/>
          </ac:cxnSpMkLst>
        </pc:cxnChg>
      </pc:sldChg>
    </pc:docChg>
  </pc:docChgLst>
  <pc:docChgLst>
    <pc:chgData name="nikoletavnv@gmail.com" userId="S::urn:spo:guest#nikoletavnv@gmail.com::" providerId="AD" clId="Web-{16C4B8B3-8C70-EB62-2DF7-691B54FBD38C}"/>
    <pc:docChg chg="addSld modSld">
      <pc:chgData name="nikoletavnv@gmail.com" userId="S::urn:spo:guest#nikoletavnv@gmail.com::" providerId="AD" clId="Web-{16C4B8B3-8C70-EB62-2DF7-691B54FBD38C}" dt="2019-02-27T21:28:57.657" v="738" actId="20577"/>
      <pc:docMkLst>
        <pc:docMk/>
      </pc:docMkLst>
      <pc:sldChg chg="delDesignElem">
        <pc:chgData name="nikoletavnv@gmail.com" userId="S::urn:spo:guest#nikoletavnv@gmail.com::" providerId="AD" clId="Web-{16C4B8B3-8C70-EB62-2DF7-691B54FBD38C}" dt="2019-02-27T21:04:57.902" v="312"/>
        <pc:sldMkLst>
          <pc:docMk/>
          <pc:sldMk cId="109857222" sldId="256"/>
        </pc:sldMkLst>
      </pc:sldChg>
      <pc:sldChg chg="delDesignElem">
        <pc:chgData name="nikoletavnv@gmail.com" userId="S::urn:spo:guest#nikoletavnv@gmail.com::" providerId="AD" clId="Web-{16C4B8B3-8C70-EB62-2DF7-691B54FBD38C}" dt="2019-02-27T21:04:57.902" v="313"/>
        <pc:sldMkLst>
          <pc:docMk/>
          <pc:sldMk cId="4207854466" sldId="257"/>
        </pc:sldMkLst>
      </pc:sldChg>
      <pc:sldChg chg="delDesignElem">
        <pc:chgData name="nikoletavnv@gmail.com" userId="S::urn:spo:guest#nikoletavnv@gmail.com::" providerId="AD" clId="Web-{16C4B8B3-8C70-EB62-2DF7-691B54FBD38C}" dt="2019-02-27T21:04:57.902" v="314"/>
        <pc:sldMkLst>
          <pc:docMk/>
          <pc:sldMk cId="772622153" sldId="258"/>
        </pc:sldMkLst>
      </pc:sldChg>
      <pc:sldChg chg="delDesignElem">
        <pc:chgData name="nikoletavnv@gmail.com" userId="S::urn:spo:guest#nikoletavnv@gmail.com::" providerId="AD" clId="Web-{16C4B8B3-8C70-EB62-2DF7-691B54FBD38C}" dt="2019-02-27T21:04:57.902" v="315"/>
        <pc:sldMkLst>
          <pc:docMk/>
          <pc:sldMk cId="4059741819" sldId="259"/>
        </pc:sldMkLst>
      </pc:sldChg>
      <pc:sldChg chg="delDesignElem">
        <pc:chgData name="nikoletavnv@gmail.com" userId="S::urn:spo:guest#nikoletavnv@gmail.com::" providerId="AD" clId="Web-{16C4B8B3-8C70-EB62-2DF7-691B54FBD38C}" dt="2019-02-27T21:04:57.902" v="316"/>
        <pc:sldMkLst>
          <pc:docMk/>
          <pc:sldMk cId="1887877888" sldId="260"/>
        </pc:sldMkLst>
      </pc:sldChg>
      <pc:sldChg chg="delDesignElem">
        <pc:chgData name="nikoletavnv@gmail.com" userId="S::urn:spo:guest#nikoletavnv@gmail.com::" providerId="AD" clId="Web-{16C4B8B3-8C70-EB62-2DF7-691B54FBD38C}" dt="2019-02-27T21:04:57.902" v="317"/>
        <pc:sldMkLst>
          <pc:docMk/>
          <pc:sldMk cId="1801260979" sldId="261"/>
        </pc:sldMkLst>
      </pc:sldChg>
      <pc:sldChg chg="delDesignElem">
        <pc:chgData name="nikoletavnv@gmail.com" userId="S::urn:spo:guest#nikoletavnv@gmail.com::" providerId="AD" clId="Web-{16C4B8B3-8C70-EB62-2DF7-691B54FBD38C}" dt="2019-02-27T21:04:57.902" v="318"/>
        <pc:sldMkLst>
          <pc:docMk/>
          <pc:sldMk cId="538038962" sldId="262"/>
        </pc:sldMkLst>
      </pc:sldChg>
      <pc:sldChg chg="delDesignElem">
        <pc:chgData name="nikoletavnv@gmail.com" userId="S::urn:spo:guest#nikoletavnv@gmail.com::" providerId="AD" clId="Web-{16C4B8B3-8C70-EB62-2DF7-691B54FBD38C}" dt="2019-02-27T21:04:57.902" v="319"/>
        <pc:sldMkLst>
          <pc:docMk/>
          <pc:sldMk cId="1732358514" sldId="263"/>
        </pc:sldMkLst>
      </pc:sldChg>
      <pc:sldChg chg="delDesignElem">
        <pc:chgData name="nikoletavnv@gmail.com" userId="S::urn:spo:guest#nikoletavnv@gmail.com::" providerId="AD" clId="Web-{16C4B8B3-8C70-EB62-2DF7-691B54FBD38C}" dt="2019-02-27T21:04:57.902" v="320"/>
        <pc:sldMkLst>
          <pc:docMk/>
          <pc:sldMk cId="674432806" sldId="264"/>
        </pc:sldMkLst>
      </pc:sldChg>
      <pc:sldChg chg="delDesignElem">
        <pc:chgData name="nikoletavnv@gmail.com" userId="S::urn:spo:guest#nikoletavnv@gmail.com::" providerId="AD" clId="Web-{16C4B8B3-8C70-EB62-2DF7-691B54FBD38C}" dt="2019-02-27T21:04:57.902" v="321"/>
        <pc:sldMkLst>
          <pc:docMk/>
          <pc:sldMk cId="4154745832" sldId="265"/>
        </pc:sldMkLst>
      </pc:sldChg>
      <pc:sldChg chg="delDesignElem">
        <pc:chgData name="nikoletavnv@gmail.com" userId="S::urn:spo:guest#nikoletavnv@gmail.com::" providerId="AD" clId="Web-{16C4B8B3-8C70-EB62-2DF7-691B54FBD38C}" dt="2019-02-27T21:04:57.902" v="322"/>
        <pc:sldMkLst>
          <pc:docMk/>
          <pc:sldMk cId="3219516457" sldId="267"/>
        </pc:sldMkLst>
      </pc:sldChg>
      <pc:sldChg chg="delDesignElem">
        <pc:chgData name="nikoletavnv@gmail.com" userId="S::urn:spo:guest#nikoletavnv@gmail.com::" providerId="AD" clId="Web-{16C4B8B3-8C70-EB62-2DF7-691B54FBD38C}" dt="2019-02-27T21:04:57.902" v="323"/>
        <pc:sldMkLst>
          <pc:docMk/>
          <pc:sldMk cId="2619430847" sldId="268"/>
        </pc:sldMkLst>
      </pc:sldChg>
      <pc:sldChg chg="delDesignElem">
        <pc:chgData name="nikoletavnv@gmail.com" userId="S::urn:spo:guest#nikoletavnv@gmail.com::" providerId="AD" clId="Web-{16C4B8B3-8C70-EB62-2DF7-691B54FBD38C}" dt="2019-02-27T21:04:57.902" v="325"/>
        <pc:sldMkLst>
          <pc:docMk/>
          <pc:sldMk cId="4003938199" sldId="269"/>
        </pc:sldMkLst>
      </pc:sldChg>
      <pc:sldChg chg="delDesignElem">
        <pc:chgData name="nikoletavnv@gmail.com" userId="S::urn:spo:guest#nikoletavnv@gmail.com::" providerId="AD" clId="Web-{16C4B8B3-8C70-EB62-2DF7-691B54FBD38C}" dt="2019-02-27T21:04:57.918" v="326"/>
        <pc:sldMkLst>
          <pc:docMk/>
          <pc:sldMk cId="1008845014" sldId="270"/>
        </pc:sldMkLst>
      </pc:sldChg>
      <pc:sldChg chg="addSp delSp modSp delDesignElem">
        <pc:chgData name="nikoletavnv@gmail.com" userId="S::urn:spo:guest#nikoletavnv@gmail.com::" providerId="AD" clId="Web-{16C4B8B3-8C70-EB62-2DF7-691B54FBD38C}" dt="2019-02-27T21:28:57.657" v="737" actId="20577"/>
        <pc:sldMkLst>
          <pc:docMk/>
          <pc:sldMk cId="976912604" sldId="273"/>
        </pc:sldMkLst>
        <pc:spChg chg="mod">
          <ac:chgData name="nikoletavnv@gmail.com" userId="S::urn:spo:guest#nikoletavnv@gmail.com::" providerId="AD" clId="Web-{16C4B8B3-8C70-EB62-2DF7-691B54FBD38C}" dt="2019-02-27T21:28:49.688" v="736"/>
          <ac:spMkLst>
            <pc:docMk/>
            <pc:sldMk cId="976912604" sldId="273"/>
            <ac:spMk id="2" creationId="{70EE8D0A-4BB9-483F-841A-86C714BD626F}"/>
          </ac:spMkLst>
        </pc:spChg>
        <pc:spChg chg="mod">
          <ac:chgData name="nikoletavnv@gmail.com" userId="S::urn:spo:guest#nikoletavnv@gmail.com::" providerId="AD" clId="Web-{16C4B8B3-8C70-EB62-2DF7-691B54FBD38C}" dt="2019-02-27T21:28:57.657" v="737" actId="20577"/>
          <ac:spMkLst>
            <pc:docMk/>
            <pc:sldMk cId="976912604" sldId="273"/>
            <ac:spMk id="3" creationId="{EDBE5677-97A6-4AFA-A20F-17CA10AD298E}"/>
          </ac:spMkLst>
        </pc:spChg>
        <pc:spChg chg="del">
          <ac:chgData name="nikoletavnv@gmail.com" userId="S::urn:spo:guest#nikoletavnv@gmail.com::" providerId="AD" clId="Web-{16C4B8B3-8C70-EB62-2DF7-691B54FBD38C}" dt="2019-02-27T21:28:32.501" v="725"/>
          <ac:spMkLst>
            <pc:docMk/>
            <pc:sldMk cId="976912604" sldId="273"/>
            <ac:spMk id="9" creationId="{23962611-DFD5-4092-AAFD-559E3DFCE2C9}"/>
          </ac:spMkLst>
        </pc:spChg>
        <pc:spChg chg="add del">
          <ac:chgData name="nikoletavnv@gmail.com" userId="S::urn:spo:guest#nikoletavnv@gmail.com::" providerId="AD" clId="Web-{16C4B8B3-8C70-EB62-2DF7-691B54FBD38C}" dt="2019-02-27T21:28:49.688" v="736"/>
          <ac:spMkLst>
            <pc:docMk/>
            <pc:sldMk cId="976912604" sldId="273"/>
            <ac:spMk id="13" creationId="{86197D16-FE75-4A0E-A0C9-28C0F04A43DF}"/>
          </ac:spMkLst>
        </pc:spChg>
        <pc:spChg chg="add">
          <ac:chgData name="nikoletavnv@gmail.com" userId="S::urn:spo:guest#nikoletavnv@gmail.com::" providerId="AD" clId="Web-{16C4B8B3-8C70-EB62-2DF7-691B54FBD38C}" dt="2019-02-27T21:28:49.688" v="736"/>
          <ac:spMkLst>
            <pc:docMk/>
            <pc:sldMk cId="976912604" sldId="273"/>
            <ac:spMk id="20" creationId="{4351DFE5-F63D-4BE0-BDA9-E3EB88F01AA5}"/>
          </ac:spMkLst>
        </pc:spChg>
        <pc:picChg chg="del">
          <ac:chgData name="nikoletavnv@gmail.com" userId="S::urn:spo:guest#nikoletavnv@gmail.com::" providerId="AD" clId="Web-{16C4B8B3-8C70-EB62-2DF7-691B54FBD38C}" dt="2019-02-27T21:28:32.501" v="725"/>
          <ac:picMkLst>
            <pc:docMk/>
            <pc:sldMk cId="976912604" sldId="273"/>
            <ac:picMk id="11" creationId="{2270F1FA-0425-408F-9861-80BF5AFB276D}"/>
          </ac:picMkLst>
        </pc:picChg>
        <pc:picChg chg="add del">
          <ac:chgData name="nikoletavnv@gmail.com" userId="S::urn:spo:guest#nikoletavnv@gmail.com::" providerId="AD" clId="Web-{16C4B8B3-8C70-EB62-2DF7-691B54FBD38C}" dt="2019-02-27T21:28:49.688" v="736"/>
          <ac:picMkLst>
            <pc:docMk/>
            <pc:sldMk cId="976912604" sldId="273"/>
            <ac:picMk id="15" creationId="{FA8FCEC6-4B30-4FF2-8B32-504BEAEA3A16}"/>
          </ac:picMkLst>
        </pc:picChg>
        <pc:picChg chg="add">
          <ac:chgData name="nikoletavnv@gmail.com" userId="S::urn:spo:guest#nikoletavnv@gmail.com::" providerId="AD" clId="Web-{16C4B8B3-8C70-EB62-2DF7-691B54FBD38C}" dt="2019-02-27T21:28:49.688" v="736"/>
          <ac:picMkLst>
            <pc:docMk/>
            <pc:sldMk cId="976912604" sldId="273"/>
            <ac:picMk id="22" creationId="{3AA16612-ACD2-4A16-8F2B-4514FD6BF28F}"/>
          </ac:picMkLst>
        </pc:picChg>
      </pc:sldChg>
      <pc:sldChg chg="addSp delSp modSp new mod setBg delDesignElem">
        <pc:chgData name="nikoletavnv@gmail.com" userId="S::urn:spo:guest#nikoletavnv@gmail.com::" providerId="AD" clId="Web-{16C4B8B3-8C70-EB62-2DF7-691B54FBD38C}" dt="2019-02-27T21:08:32.418" v="723" actId="20577"/>
        <pc:sldMkLst>
          <pc:docMk/>
          <pc:sldMk cId="788814585" sldId="274"/>
        </pc:sldMkLst>
        <pc:spChg chg="mod">
          <ac:chgData name="nikoletavnv@gmail.com" userId="S::urn:spo:guest#nikoletavnv@gmail.com::" providerId="AD" clId="Web-{16C4B8B3-8C70-EB62-2DF7-691B54FBD38C}" dt="2019-02-27T21:06:08.371" v="354"/>
          <ac:spMkLst>
            <pc:docMk/>
            <pc:sldMk cId="788814585" sldId="274"/>
            <ac:spMk id="2" creationId="{AE8A2CC9-9479-4EFF-A403-154E8FDAA632}"/>
          </ac:spMkLst>
        </pc:spChg>
        <pc:spChg chg="add del mod replId">
          <ac:chgData name="nikoletavnv@gmail.com" userId="S::urn:spo:guest#nikoletavnv@gmail.com::" providerId="AD" clId="Web-{16C4B8B3-8C70-EB62-2DF7-691B54FBD38C}" dt="2019-02-27T21:08:32.418" v="723" actId="20577"/>
          <ac:spMkLst>
            <pc:docMk/>
            <pc:sldMk cId="788814585" sldId="274"/>
            <ac:spMk id="3" creationId="{C069F276-4523-4746-9C11-557873D116A5}"/>
          </ac:spMkLst>
        </pc:spChg>
        <pc:spChg chg="add del">
          <ac:chgData name="nikoletavnv@gmail.com" userId="S::urn:spo:guest#nikoletavnv@gmail.com::" providerId="AD" clId="Web-{16C4B8B3-8C70-EB62-2DF7-691B54FBD38C}" dt="2019-02-27T21:04:52.793" v="310"/>
          <ac:spMkLst>
            <pc:docMk/>
            <pc:sldMk cId="788814585" sldId="274"/>
            <ac:spMk id="7" creationId="{15911E3A-C35B-4EF7-A355-B84E9A14AF4D}"/>
          </ac:spMkLst>
        </pc:spChg>
        <pc:spChg chg="add del">
          <ac:chgData name="nikoletavnv@gmail.com" userId="S::urn:spo:guest#nikoletavnv@gmail.com::" providerId="AD" clId="Web-{16C4B8B3-8C70-EB62-2DF7-691B54FBD38C}" dt="2019-02-27T21:04:28.090" v="308"/>
          <ac:spMkLst>
            <pc:docMk/>
            <pc:sldMk cId="788814585" sldId="274"/>
            <ac:spMk id="8" creationId="{8D70B121-56F4-4848-B38B-182089D909FA}"/>
          </ac:spMkLst>
        </pc:spChg>
        <pc:spChg chg="add del">
          <ac:chgData name="nikoletavnv@gmail.com" userId="S::urn:spo:guest#nikoletavnv@gmail.com::" providerId="AD" clId="Web-{16C4B8B3-8C70-EB62-2DF7-691B54FBD38C}" dt="2019-02-27T21:04:00.371" v="306"/>
          <ac:spMkLst>
            <pc:docMk/>
            <pc:sldMk cId="788814585" sldId="274"/>
            <ac:spMk id="10" creationId="{46C2E80F-49A6-4372-B103-219D417A55ED}"/>
          </ac:spMkLst>
        </pc:spChg>
        <pc:spChg chg="add del">
          <ac:chgData name="nikoletavnv@gmail.com" userId="S::urn:spo:guest#nikoletavnv@gmail.com::" providerId="AD" clId="Web-{16C4B8B3-8C70-EB62-2DF7-691B54FBD38C}" dt="2019-02-27T21:06:08.371" v="354"/>
          <ac:spMkLst>
            <pc:docMk/>
            <pc:sldMk cId="788814585" sldId="274"/>
            <ac:spMk id="11" creationId="{46C2E80F-49A6-4372-B103-219D417A55ED}"/>
          </ac:spMkLst>
        </pc:spChg>
        <pc:grpChg chg="add del">
          <ac:chgData name="nikoletavnv@gmail.com" userId="S::urn:spo:guest#nikoletavnv@gmail.com::" providerId="AD" clId="Web-{16C4B8B3-8C70-EB62-2DF7-691B54FBD38C}" dt="2019-02-27T21:04:52.793" v="310"/>
          <ac:grpSpMkLst>
            <pc:docMk/>
            <pc:sldMk cId="788814585" sldId="274"/>
            <ac:grpSpMk id="9" creationId="{E21ADB3D-AD65-44B4-847D-5E90E90A5D16}"/>
          </ac:grpSpMkLst>
        </pc:grpChg>
        <pc:grpChg chg="add del">
          <ac:chgData name="nikoletavnv@gmail.com" userId="S::urn:spo:guest#nikoletavnv@gmail.com::" providerId="AD" clId="Web-{16C4B8B3-8C70-EB62-2DF7-691B54FBD38C}" dt="2019-02-27T21:04:52.793" v="310"/>
          <ac:grpSpMkLst>
            <pc:docMk/>
            <pc:sldMk cId="788814585" sldId="274"/>
            <ac:grpSpMk id="33" creationId="{5F8A7F7F-DD1A-4F41-98AC-B9CE2A620CDC}"/>
          </ac:grpSpMkLst>
        </pc:grpChg>
        <pc:graphicFrameChg chg="add del">
          <ac:chgData name="nikoletavnv@gmail.com" userId="S::urn:spo:guest#nikoletavnv@gmail.com::" providerId="AD" clId="Web-{16C4B8B3-8C70-EB62-2DF7-691B54FBD38C}" dt="2019-02-27T21:04:00.371" v="306"/>
          <ac:graphicFrameMkLst>
            <pc:docMk/>
            <pc:sldMk cId="788814585" sldId="274"/>
            <ac:graphicFrameMk id="5" creationId="{0E32B53B-9AAC-4DDA-8F1B-D2A3AE234EAF}"/>
          </ac:graphicFrameMkLst>
        </pc:graphicFrameChg>
        <pc:graphicFrameChg chg="add del">
          <ac:chgData name="nikoletavnv@gmail.com" userId="S::urn:spo:guest#nikoletavnv@gmail.com::" providerId="AD" clId="Web-{16C4B8B3-8C70-EB62-2DF7-691B54FBD38C}" dt="2019-02-27T21:06:08.371" v="354"/>
          <ac:graphicFrameMkLst>
            <pc:docMk/>
            <pc:sldMk cId="788814585" sldId="274"/>
            <ac:graphicFrameMk id="12" creationId="{0E32B53B-9AAC-4DDA-8F1B-D2A3AE234EAF}"/>
          </ac:graphicFrameMkLst>
        </pc:graphicFrameChg>
        <pc:cxnChg chg="add del">
          <ac:chgData name="nikoletavnv@gmail.com" userId="S::urn:spo:guest#nikoletavnv@gmail.com::" providerId="AD" clId="Web-{16C4B8B3-8C70-EB62-2DF7-691B54FBD38C}" dt="2019-02-27T21:04:28.090" v="308"/>
          <ac:cxnSpMkLst>
            <pc:docMk/>
            <pc:sldMk cId="788814585" sldId="274"/>
            <ac:cxnSpMk id="6" creationId="{2D72A2C9-F3CA-4216-8BAD-FA4C970C3C4E}"/>
          </ac:cxnSpMkLst>
        </pc:cxnChg>
      </pc:sldChg>
    </pc:docChg>
  </pc:docChgLst>
  <pc:docChgLst>
    <pc:chgData name="Nikoleta Terzieva" userId="S::nikoleta_terzieva@epam.com::b5131d71-9c8f-4b16-bdd1-4e9b2a069739" providerId="AD" clId="Web-{7054F66D-8CED-6EA5-09D6-6D58F1DE04F8}"/>
    <pc:docChg chg="addSld modSld">
      <pc:chgData name="Nikoleta Terzieva" userId="S::nikoleta_terzieva@epam.com::b5131d71-9c8f-4b16-bdd1-4e9b2a069739" providerId="AD" clId="Web-{7054F66D-8CED-6EA5-09D6-6D58F1DE04F8}" dt="2019-02-25T22:32:28.591" v="9"/>
      <pc:docMkLst>
        <pc:docMk/>
      </pc:docMkLst>
      <pc:sldChg chg="addSp delSp modSp new">
        <pc:chgData name="Nikoleta Terzieva" userId="S::nikoleta_terzieva@epam.com::b5131d71-9c8f-4b16-bdd1-4e9b2a069739" providerId="AD" clId="Web-{7054F66D-8CED-6EA5-09D6-6D58F1DE04F8}" dt="2019-02-25T22:32:28.591" v="9"/>
        <pc:sldMkLst>
          <pc:docMk/>
          <pc:sldMk cId="1040937043" sldId="271"/>
        </pc:sldMkLst>
        <pc:spChg chg="del">
          <ac:chgData name="Nikoleta Terzieva" userId="S::nikoleta_terzieva@epam.com::b5131d71-9c8f-4b16-bdd1-4e9b2a069739" providerId="AD" clId="Web-{7054F66D-8CED-6EA5-09D6-6D58F1DE04F8}" dt="2019-02-25T22:32:28.591" v="9"/>
          <ac:spMkLst>
            <pc:docMk/>
            <pc:sldMk cId="1040937043" sldId="271"/>
            <ac:spMk id="2" creationId="{4F8077CE-7D62-4A77-A113-857C9373C8CB}"/>
          </ac:spMkLst>
        </pc:spChg>
        <pc:spChg chg="del">
          <ac:chgData name="Nikoleta Terzieva" userId="S::nikoleta_terzieva@epam.com::b5131d71-9c8f-4b16-bdd1-4e9b2a069739" providerId="AD" clId="Web-{7054F66D-8CED-6EA5-09D6-6D58F1DE04F8}" dt="2019-02-25T22:31:30.307" v="1"/>
          <ac:spMkLst>
            <pc:docMk/>
            <pc:sldMk cId="1040937043" sldId="271"/>
            <ac:spMk id="3" creationId="{12015F9E-7252-4AB6-A9C5-0E613159513B}"/>
          </ac:spMkLst>
        </pc:spChg>
        <pc:picChg chg="add mod ord">
          <ac:chgData name="Nikoleta Terzieva" userId="S::nikoleta_terzieva@epam.com::b5131d71-9c8f-4b16-bdd1-4e9b2a069739" providerId="AD" clId="Web-{7054F66D-8CED-6EA5-09D6-6D58F1DE04F8}" dt="2019-02-25T22:32:13.481" v="8" actId="1076"/>
          <ac:picMkLst>
            <pc:docMk/>
            <pc:sldMk cId="1040937043" sldId="271"/>
            <ac:picMk id="4" creationId="{6850188C-21DC-4A8A-BA70-D732FD3143B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9B2C0-6A39-451A-9AB5-EE00CEA45C57}" type="doc">
      <dgm:prSet loTypeId="urn:microsoft.com/office/officeart/2009/3/layout/HorizontalOrganizationChart" loCatId="hierarchy" qsTypeId="urn:microsoft.com/office/officeart/2005/8/quickstyle/simple4" qsCatId="simple" csTypeId="urn:microsoft.com/office/officeart/2005/8/colors/colorful2" csCatId="colorful" phldr="1"/>
      <dgm:spPr/>
      <dgm:t>
        <a:bodyPr/>
        <a:lstStyle/>
        <a:p>
          <a:endParaRPr lang="en-US"/>
        </a:p>
      </dgm:t>
    </dgm:pt>
    <dgm:pt modelId="{A6F8E665-59E9-4A9D-B70A-757EB9910A75}">
      <dgm:prSet/>
      <dgm:spPr/>
      <dgm:t>
        <a:bodyPr/>
        <a:lstStyle/>
        <a:p>
          <a:r>
            <a:rPr lang="en-US" dirty="0"/>
            <a:t>Design patterns are useful but don't over use them</a:t>
          </a:r>
        </a:p>
      </dgm:t>
    </dgm:pt>
    <dgm:pt modelId="{27EDD573-5647-4DC6-BA77-4D74E40EEA56}" type="parTrans" cxnId="{75BAE0AB-9FA8-4033-9381-2749757916D4}">
      <dgm:prSet/>
      <dgm:spPr/>
      <dgm:t>
        <a:bodyPr/>
        <a:lstStyle/>
        <a:p>
          <a:endParaRPr lang="en-US"/>
        </a:p>
      </dgm:t>
    </dgm:pt>
    <dgm:pt modelId="{EF5B1511-491B-4C8B-AB8B-32775420E297}" type="sibTrans" cxnId="{75BAE0AB-9FA8-4033-9381-2749757916D4}">
      <dgm:prSet/>
      <dgm:spPr/>
      <dgm:t>
        <a:bodyPr/>
        <a:lstStyle/>
        <a:p>
          <a:endParaRPr lang="en-US"/>
        </a:p>
      </dgm:t>
    </dgm:pt>
    <dgm:pt modelId="{92340C49-B490-464E-A2F9-09830D7C9B3E}" type="pres">
      <dgm:prSet presAssocID="{6B99B2C0-6A39-451A-9AB5-EE00CEA45C57}" presName="hierChild1" presStyleCnt="0">
        <dgm:presLayoutVars>
          <dgm:orgChart val="1"/>
          <dgm:chPref val="1"/>
          <dgm:dir/>
          <dgm:animOne val="branch"/>
          <dgm:animLvl val="lvl"/>
          <dgm:resizeHandles/>
        </dgm:presLayoutVars>
      </dgm:prSet>
      <dgm:spPr/>
    </dgm:pt>
    <dgm:pt modelId="{85A7B829-A586-4708-99A6-8AB8336BD2A4}" type="pres">
      <dgm:prSet presAssocID="{A6F8E665-59E9-4A9D-B70A-757EB9910A75}" presName="hierRoot1" presStyleCnt="0">
        <dgm:presLayoutVars>
          <dgm:hierBranch val="init"/>
        </dgm:presLayoutVars>
      </dgm:prSet>
      <dgm:spPr/>
    </dgm:pt>
    <dgm:pt modelId="{F177002A-222E-4B28-999D-629502D86AA1}" type="pres">
      <dgm:prSet presAssocID="{A6F8E665-59E9-4A9D-B70A-757EB9910A75}" presName="rootComposite1" presStyleCnt="0"/>
      <dgm:spPr/>
    </dgm:pt>
    <dgm:pt modelId="{4887F50D-339E-4782-8345-C1DA4D3CB6F5}" type="pres">
      <dgm:prSet presAssocID="{A6F8E665-59E9-4A9D-B70A-757EB9910A75}" presName="rootText1" presStyleLbl="node0" presStyleIdx="0" presStyleCnt="1">
        <dgm:presLayoutVars>
          <dgm:chPref val="3"/>
        </dgm:presLayoutVars>
      </dgm:prSet>
      <dgm:spPr/>
    </dgm:pt>
    <dgm:pt modelId="{627C022D-C1E1-44F5-B302-468876D1B0DA}" type="pres">
      <dgm:prSet presAssocID="{A6F8E665-59E9-4A9D-B70A-757EB9910A75}" presName="rootConnector1" presStyleLbl="node1" presStyleIdx="0" presStyleCnt="0"/>
      <dgm:spPr/>
    </dgm:pt>
    <dgm:pt modelId="{9B4903F0-61D4-42C6-8FE7-2B9B96229D09}" type="pres">
      <dgm:prSet presAssocID="{A6F8E665-59E9-4A9D-B70A-757EB9910A75}" presName="hierChild2" presStyleCnt="0"/>
      <dgm:spPr/>
    </dgm:pt>
    <dgm:pt modelId="{0841376C-D655-4FC7-93E2-C458EAF813A8}" type="pres">
      <dgm:prSet presAssocID="{A6F8E665-59E9-4A9D-B70A-757EB9910A75}" presName="hierChild3" presStyleCnt="0"/>
      <dgm:spPr/>
    </dgm:pt>
  </dgm:ptLst>
  <dgm:cxnLst>
    <dgm:cxn modelId="{EE9F1C7D-E74B-495E-91D8-3573296A37DF}" type="presOf" srcId="{A6F8E665-59E9-4A9D-B70A-757EB9910A75}" destId="{627C022D-C1E1-44F5-B302-468876D1B0DA}" srcOrd="1" destOrd="0" presId="urn:microsoft.com/office/officeart/2009/3/layout/HorizontalOrganizationChart"/>
    <dgm:cxn modelId="{D02BCD9D-69CE-45F7-84F7-8936B86982B4}" type="presOf" srcId="{6B99B2C0-6A39-451A-9AB5-EE00CEA45C57}" destId="{92340C49-B490-464E-A2F9-09830D7C9B3E}" srcOrd="0" destOrd="0" presId="urn:microsoft.com/office/officeart/2009/3/layout/HorizontalOrganizationChart"/>
    <dgm:cxn modelId="{75BAE0AB-9FA8-4033-9381-2749757916D4}" srcId="{6B99B2C0-6A39-451A-9AB5-EE00CEA45C57}" destId="{A6F8E665-59E9-4A9D-B70A-757EB9910A75}" srcOrd="0" destOrd="0" parTransId="{27EDD573-5647-4DC6-BA77-4D74E40EEA56}" sibTransId="{EF5B1511-491B-4C8B-AB8B-32775420E297}"/>
    <dgm:cxn modelId="{26FF88FF-E1EC-43B7-AB3E-A4F430A90202}" type="presOf" srcId="{A6F8E665-59E9-4A9D-B70A-757EB9910A75}" destId="{4887F50D-339E-4782-8345-C1DA4D3CB6F5}" srcOrd="0" destOrd="0" presId="urn:microsoft.com/office/officeart/2009/3/layout/HorizontalOrganizationChart"/>
    <dgm:cxn modelId="{0C78A2AE-BD1D-4DED-8D63-68D1270C91E3}" type="presParOf" srcId="{92340C49-B490-464E-A2F9-09830D7C9B3E}" destId="{85A7B829-A586-4708-99A6-8AB8336BD2A4}" srcOrd="0" destOrd="0" presId="urn:microsoft.com/office/officeart/2009/3/layout/HorizontalOrganizationChart"/>
    <dgm:cxn modelId="{97947AD8-1F2F-4F73-986F-2D411012C267}" type="presParOf" srcId="{85A7B829-A586-4708-99A6-8AB8336BD2A4}" destId="{F177002A-222E-4B28-999D-629502D86AA1}" srcOrd="0" destOrd="0" presId="urn:microsoft.com/office/officeart/2009/3/layout/HorizontalOrganizationChart"/>
    <dgm:cxn modelId="{4014CC27-B0A4-4C71-92D9-D59942DA65EB}" type="presParOf" srcId="{F177002A-222E-4B28-999D-629502D86AA1}" destId="{4887F50D-339E-4782-8345-C1DA4D3CB6F5}" srcOrd="0" destOrd="0" presId="urn:microsoft.com/office/officeart/2009/3/layout/HorizontalOrganizationChart"/>
    <dgm:cxn modelId="{96762A82-DF51-44D4-ADD1-B819589281DB}" type="presParOf" srcId="{F177002A-222E-4B28-999D-629502D86AA1}" destId="{627C022D-C1E1-44F5-B302-468876D1B0DA}" srcOrd="1" destOrd="0" presId="urn:microsoft.com/office/officeart/2009/3/layout/HorizontalOrganizationChart"/>
    <dgm:cxn modelId="{29BE7584-FEA3-489E-B683-8E1B7C20A21E}" type="presParOf" srcId="{85A7B829-A586-4708-99A6-8AB8336BD2A4}" destId="{9B4903F0-61D4-42C6-8FE7-2B9B96229D09}" srcOrd="1" destOrd="0" presId="urn:microsoft.com/office/officeart/2009/3/layout/HorizontalOrganizationChart"/>
    <dgm:cxn modelId="{35902793-D3E5-4563-B0B1-E3DEA6B796C3}" type="presParOf" srcId="{85A7B829-A586-4708-99A6-8AB8336BD2A4}" destId="{0841376C-D655-4FC7-93E2-C458EAF813A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7F50D-339E-4782-8345-C1DA4D3CB6F5}">
      <dsp:nvSpPr>
        <dsp:cNvPr id="0" name=""/>
        <dsp:cNvSpPr/>
      </dsp:nvSpPr>
      <dsp:spPr>
        <a:xfrm>
          <a:off x="1235" y="22856"/>
          <a:ext cx="10116889" cy="308565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Design patterns are useful but don't over use them</a:t>
          </a:r>
        </a:p>
      </dsp:txBody>
      <dsp:txXfrm>
        <a:off x="1235" y="22856"/>
        <a:ext cx="10116889" cy="308565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803C1-66D1-46D0-B98D-1BAC2F95A544}" type="datetimeFigureOut">
              <a:rPr lang="en-US"/>
              <a:t>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147E7-B07D-418A-9AD6-B888389C2B93}" type="slidenum">
              <a:rPr lang="en-US"/>
              <a:t>‹#›</a:t>
            </a:fld>
            <a:endParaRPr lang="en-US"/>
          </a:p>
        </p:txBody>
      </p:sp>
    </p:spTree>
    <p:extLst>
      <p:ext uri="{BB962C8B-B14F-4D97-AF65-F5344CB8AC3E}">
        <p14:creationId xmlns:p14="http://schemas.microsoft.com/office/powerpoint/2010/main" val="170372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Don%27t_Repeat_Yourself" TargetMode="External"/><Relationship Id="rId3" Type="http://schemas.openxmlformats.org/officeDocument/2006/relationships/hyperlink" Target="https://en.wikipedia.org/wiki/Big_ball_of_mud" TargetMode="External"/><Relationship Id="rId7" Type="http://schemas.openxmlformats.org/officeDocument/2006/relationships/hyperlink" Target="https://en.wikipedia.org/wiki/Cargo_cult_programming" TargetMode="External"/><Relationship Id="rId12" Type="http://schemas.openxmlformats.org/officeDocument/2006/relationships/hyperlink" Target="https://en.wikipedia.org/wiki/Reinventing_the_square_whee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Object_orgy" TargetMode="External"/><Relationship Id="rId11" Type="http://schemas.openxmlformats.org/officeDocument/2006/relationships/hyperlink" Target="https://en.wikipedia.org/wiki/Golden_hammer" TargetMode="External"/><Relationship Id="rId5" Type="http://schemas.openxmlformats.org/officeDocument/2006/relationships/hyperlink" Target="https://en.wikipedia.org/wiki/God_object" TargetMode="External"/><Relationship Id="rId10" Type="http://schemas.openxmlformats.org/officeDocument/2006/relationships/hyperlink" Target="https://en.wikipedia.org/wiki/Copy_and_paste_programming" TargetMode="External"/><Relationship Id="rId4" Type="http://schemas.openxmlformats.org/officeDocument/2006/relationships/hyperlink" Target="https://en.wikipedia.org/wiki/Gold_plating_(analogy)" TargetMode="External"/><Relationship Id="rId9" Type="http://schemas.openxmlformats.org/officeDocument/2006/relationships/hyperlink" Target="https://en.wikipedia.org/wiki/Once_and_only_onc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Flyweight_pattern" TargetMode="External"/><Relationship Id="rId3" Type="http://schemas.openxmlformats.org/officeDocument/2006/relationships/hyperlink" Target="https://en.wikipedia.org/wiki/Adapter_pattern" TargetMode="External"/><Relationship Id="rId7" Type="http://schemas.openxmlformats.org/officeDocument/2006/relationships/hyperlink" Target="https://en.wikipedia.org/wiki/Facade_patter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 Id="rId9" Type="http://schemas.openxmlformats.org/officeDocument/2006/relationships/hyperlink" Target="https://en.wikipedia.org/wiki/Proxy_pattern"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13" Type="http://schemas.openxmlformats.org/officeDocument/2006/relationships/hyperlink" Target="https://en.wikipedia.org/wiki/Template_method_pattern"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12" Type="http://schemas.openxmlformats.org/officeDocument/2006/relationships/hyperlink" Target="https://en.wikipedia.org/wiki/Strategy_patter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Iterator_pattern" TargetMode="External"/><Relationship Id="rId11" Type="http://schemas.openxmlformats.org/officeDocument/2006/relationships/hyperlink" Target="https://en.wikipedia.org/wiki/State_pattern" TargetMode="External"/><Relationship Id="rId5" Type="http://schemas.openxmlformats.org/officeDocument/2006/relationships/hyperlink" Target="https://en.wikipedia.org/wiki/Interpreter_pattern" TargetMode="External"/><Relationship Id="rId10" Type="http://schemas.openxmlformats.org/officeDocument/2006/relationships/hyperlink" Target="https://en.wikipedia.org/wiki/Observ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 Id="rId14" Type="http://schemas.openxmlformats.org/officeDocument/2006/relationships/hyperlink" Target="https://en.wikipedia.org/wiki/Visitor_patter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Big ball of mud</a:t>
            </a:r>
            <a:r>
              <a:rPr lang="en-US"/>
              <a:t>: A system with no recognizable structure</a:t>
            </a:r>
          </a:p>
          <a:p>
            <a:r>
              <a:rPr lang="en-US">
                <a:hlinkClick r:id="rId4"/>
              </a:rPr>
              <a:t>Gold plating</a:t>
            </a:r>
            <a:r>
              <a:rPr lang="en-US"/>
              <a:t>: Continuing to work on a task or project well past the point at which extra effort is not adding value</a:t>
            </a:r>
            <a:endParaRPr lang="en-US">
              <a:cs typeface="Calibri"/>
            </a:endParaRPr>
          </a:p>
          <a:p>
            <a:r>
              <a:rPr lang="en-US">
                <a:hlinkClick r:id="rId5"/>
              </a:rPr>
              <a:t>God object</a:t>
            </a:r>
            <a:r>
              <a:rPr lang="en-US"/>
              <a:t>: Concentrating too many functions in a single part of the design (class)</a:t>
            </a:r>
            <a:endParaRPr lang="en-US">
              <a:cs typeface="Calibri"/>
            </a:endParaRPr>
          </a:p>
          <a:p>
            <a:r>
              <a:rPr lang="en-US">
                <a:hlinkClick r:id="rId6"/>
              </a:rPr>
              <a:t>Object orgy</a:t>
            </a:r>
            <a:r>
              <a:rPr lang="en-US"/>
              <a:t>: Failing to properly encapsulate objects permitting unrestricted access to their internals</a:t>
            </a:r>
            <a:endParaRPr lang="en-US">
              <a:cs typeface="Calibri"/>
            </a:endParaRPr>
          </a:p>
          <a:p>
            <a:r>
              <a:rPr lang="en-US">
                <a:hlinkClick r:id="rId7"/>
              </a:rPr>
              <a:t>Cargo cult programming</a:t>
            </a:r>
            <a:r>
              <a:rPr lang="en-US"/>
              <a:t>: Using patterns and methods without understanding why</a:t>
            </a:r>
            <a:endParaRPr lang="en-US">
              <a:cs typeface="Calibri"/>
            </a:endParaRPr>
          </a:p>
          <a:p>
            <a:r>
              <a:rPr lang="en-US">
                <a:hlinkClick r:id="rId8"/>
              </a:rPr>
              <a:t>Repeating yourself</a:t>
            </a:r>
            <a:r>
              <a:rPr lang="en-US"/>
              <a:t>: Writing code which contains repetitive patterns and substrings over again; avoid with </a:t>
            </a:r>
            <a:r>
              <a:rPr lang="en-US">
                <a:hlinkClick r:id="rId9"/>
              </a:rPr>
              <a:t>once and only once</a:t>
            </a:r>
            <a:r>
              <a:rPr lang="en-US"/>
              <a:t> (abstraction principle)</a:t>
            </a:r>
            <a:endParaRPr lang="en-US">
              <a:cs typeface="Calibri"/>
            </a:endParaRPr>
          </a:p>
          <a:p>
            <a:r>
              <a:rPr lang="en-US">
                <a:hlinkClick r:id="rId10"/>
              </a:rPr>
              <a:t>Copy and paste programming</a:t>
            </a:r>
            <a:r>
              <a:rPr lang="en-US"/>
              <a:t>: Copying (and modifying) existing code rather than creating generic solutions</a:t>
            </a:r>
            <a:endParaRPr lang="en-US">
              <a:cs typeface="Calibri"/>
            </a:endParaRPr>
          </a:p>
          <a:p>
            <a:r>
              <a:rPr lang="en-US">
                <a:hlinkClick r:id="rId11"/>
              </a:rPr>
              <a:t>Golden hammer</a:t>
            </a:r>
            <a:r>
              <a:rPr lang="en-US"/>
              <a:t>: Assuming that a favorite solution is universally applicable</a:t>
            </a:r>
            <a:endParaRPr lang="en-US">
              <a:cs typeface="Calibri"/>
            </a:endParaRPr>
          </a:p>
          <a:p>
            <a:r>
              <a:rPr lang="en-US">
                <a:hlinkClick r:id="rId12"/>
              </a:rPr>
              <a:t>Reinventing the square wheel</a:t>
            </a:r>
            <a:r>
              <a:rPr lang="en-US"/>
              <a:t>: Failing to adopt an existing solution and instead adopting a custom solution which performs much worse than the existing one</a:t>
            </a:r>
            <a:endParaRPr lang="en-US">
              <a:cs typeface="Calibri"/>
            </a:endParaRPr>
          </a:p>
          <a:p>
            <a:r>
              <a:rPr lang="en-US" err="1"/>
              <a:t>Dll</a:t>
            </a:r>
            <a:r>
              <a:rPr lang="en-US"/>
              <a:t> hell &amp; JAR hell - what about </a:t>
            </a:r>
            <a:r>
              <a:rPr lang="en-US" err="1"/>
              <a:t>node_modules</a:t>
            </a:r>
            <a:r>
              <a:rPr lang="en-US"/>
              <a:t> hell :) ?</a:t>
            </a:r>
            <a:endParaRPr lang="en-US">
              <a:cs typeface="Calibri"/>
            </a:endParaRPr>
          </a:p>
          <a:p>
            <a:br>
              <a:rPr lang="en-US"/>
            </a:br>
            <a:endParaRPr lang="en-US"/>
          </a:p>
          <a:p>
            <a:endParaRPr lang="en-US">
              <a:cs typeface="Calibri"/>
            </a:endParaRPr>
          </a:p>
        </p:txBody>
      </p:sp>
      <p:sp>
        <p:nvSpPr>
          <p:cNvPr id="4" name="Slide Number Placeholder 3"/>
          <p:cNvSpPr>
            <a:spLocks noGrp="1"/>
          </p:cNvSpPr>
          <p:nvPr>
            <p:ph type="sldNum" sz="quarter" idx="5"/>
          </p:nvPr>
        </p:nvSpPr>
        <p:spPr/>
        <p:txBody>
          <a:bodyPr/>
          <a:lstStyle/>
          <a:p>
            <a:fld id="{F10147E7-B07D-418A-9AD6-B888389C2B93}" type="slidenum">
              <a:rPr lang="en-US"/>
              <a:t>4</a:t>
            </a:fld>
            <a:endParaRPr lang="en-US"/>
          </a:p>
        </p:txBody>
      </p:sp>
    </p:spTree>
    <p:extLst>
      <p:ext uri="{BB962C8B-B14F-4D97-AF65-F5344CB8AC3E}">
        <p14:creationId xmlns:p14="http://schemas.microsoft.com/office/powerpoint/2010/main" val="428112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hlinkClick r:id="rId3"/>
              </a:rPr>
              <a:t>Abstract factory pattern</a:t>
            </a:r>
            <a:r>
              <a:rPr lang="en-US"/>
              <a:t> groups object factories that have a common theme.</a:t>
            </a:r>
          </a:p>
          <a:p>
            <a:pPr marL="285750" indent="-285750">
              <a:buFont typeface="Arial"/>
              <a:buChar char="•"/>
            </a:pPr>
            <a:r>
              <a:rPr lang="en-US">
                <a:hlinkClick r:id="rId4"/>
              </a:rPr>
              <a:t>Builder pattern</a:t>
            </a:r>
            <a:r>
              <a:rPr lang="en-US"/>
              <a:t> constructs complex objects by separating construction and representation.</a:t>
            </a:r>
            <a:endParaRPr lang="en-US">
              <a:cs typeface="Calibri"/>
            </a:endParaRPr>
          </a:p>
          <a:p>
            <a:pPr marL="285750" indent="-285750">
              <a:buFont typeface="Arial"/>
              <a:buChar char="•"/>
            </a:pPr>
            <a:r>
              <a:rPr lang="en-US">
                <a:hlinkClick r:id="rId5"/>
              </a:rPr>
              <a:t>Factory method pattern</a:t>
            </a:r>
            <a:r>
              <a:rPr lang="en-US"/>
              <a:t> creates objects without specifying the exact class to create.</a:t>
            </a:r>
            <a:endParaRPr lang="en-US">
              <a:cs typeface="Calibri"/>
            </a:endParaRPr>
          </a:p>
          <a:p>
            <a:pPr marL="285750" indent="-285750">
              <a:buFont typeface="Arial"/>
              <a:buChar char="•"/>
            </a:pPr>
            <a:r>
              <a:rPr lang="en-US">
                <a:hlinkClick r:id="rId6"/>
              </a:rPr>
              <a:t>Prototype pattern</a:t>
            </a:r>
            <a:r>
              <a:rPr lang="en-US"/>
              <a:t> creates objects by cloning an existing object.</a:t>
            </a:r>
            <a:endParaRPr lang="en-US">
              <a:cs typeface="Calibri"/>
            </a:endParaRPr>
          </a:p>
          <a:p>
            <a:pPr marL="285750" indent="-285750">
              <a:buFont typeface="Arial"/>
              <a:buChar char="•"/>
            </a:pPr>
            <a:r>
              <a:rPr lang="en-US">
                <a:hlinkClick r:id="rId7"/>
              </a:rPr>
              <a:t>Singleton pattern</a:t>
            </a:r>
            <a:r>
              <a:rPr lang="en-US"/>
              <a:t> restricts object creation for a class to only one instance.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10147E7-B07D-418A-9AD6-B888389C2B93}" type="slidenum">
              <a:rPr lang="en-US"/>
              <a:t>8</a:t>
            </a:fld>
            <a:endParaRPr lang="en-US"/>
          </a:p>
        </p:txBody>
      </p:sp>
    </p:spTree>
    <p:extLst>
      <p:ext uri="{BB962C8B-B14F-4D97-AF65-F5344CB8AC3E}">
        <p14:creationId xmlns:p14="http://schemas.microsoft.com/office/powerpoint/2010/main" val="208668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hlinkClick r:id="rId3"/>
              </a:rPr>
              <a:t>Adapter</a:t>
            </a:r>
            <a:r>
              <a:rPr lang="en-US"/>
              <a:t> allows classes with incompatible interfaces to work together by wrapping its own interface around that of an already existing class.</a:t>
            </a:r>
          </a:p>
          <a:p>
            <a:pPr marL="285750" indent="-285750">
              <a:buFont typeface="Arial"/>
              <a:buChar char="•"/>
            </a:pPr>
            <a:r>
              <a:rPr lang="en-US">
                <a:hlinkClick r:id="rId4"/>
              </a:rPr>
              <a:t>Bridge</a:t>
            </a:r>
            <a:r>
              <a:rPr lang="en-US"/>
              <a:t> decouples an abstraction from its implementation so that the two can vary independently.</a:t>
            </a:r>
            <a:endParaRPr lang="en-US">
              <a:cs typeface="Calibri"/>
            </a:endParaRPr>
          </a:p>
          <a:p>
            <a:pPr marL="285750" indent="-285750">
              <a:buFont typeface="Arial"/>
              <a:buChar char="•"/>
            </a:pPr>
            <a:r>
              <a:rPr lang="en-US">
                <a:hlinkClick r:id="rId5"/>
              </a:rPr>
              <a:t>Composite</a:t>
            </a:r>
            <a:r>
              <a:rPr lang="en-US"/>
              <a:t> composes zero-or-more similar objects so that they can be manipulated as one object.</a:t>
            </a:r>
            <a:endParaRPr lang="en-US">
              <a:cs typeface="Calibri"/>
            </a:endParaRPr>
          </a:p>
          <a:p>
            <a:pPr marL="285750" indent="-285750">
              <a:buFont typeface="Arial"/>
              <a:buChar char="•"/>
            </a:pPr>
            <a:r>
              <a:rPr lang="en-US">
                <a:hlinkClick r:id="rId6"/>
              </a:rPr>
              <a:t>Decorator</a:t>
            </a:r>
            <a:r>
              <a:rPr lang="en-US"/>
              <a:t> dynamically adds/overrides </a:t>
            </a:r>
            <a:r>
              <a:rPr lang="en-US" err="1"/>
              <a:t>behaviour</a:t>
            </a:r>
            <a:r>
              <a:rPr lang="en-US"/>
              <a:t> in an existing method of an object.</a:t>
            </a:r>
            <a:endParaRPr lang="en-US">
              <a:cs typeface="Calibri"/>
            </a:endParaRPr>
          </a:p>
          <a:p>
            <a:pPr marL="285750" indent="-285750">
              <a:buFont typeface="Arial"/>
              <a:buChar char="•"/>
            </a:pPr>
            <a:r>
              <a:rPr lang="en-US">
                <a:hlinkClick r:id="rId7"/>
              </a:rPr>
              <a:t>Facade</a:t>
            </a:r>
            <a:r>
              <a:rPr lang="en-US"/>
              <a:t> provides a simplified interface to a large body of code.</a:t>
            </a:r>
            <a:endParaRPr lang="en-US">
              <a:cs typeface="Calibri"/>
            </a:endParaRPr>
          </a:p>
          <a:p>
            <a:pPr marL="285750" indent="-285750">
              <a:buFont typeface="Arial"/>
              <a:buChar char="•"/>
            </a:pPr>
            <a:r>
              <a:rPr lang="en-US">
                <a:hlinkClick r:id="rId8"/>
              </a:rPr>
              <a:t>Flyweight</a:t>
            </a:r>
            <a:r>
              <a:rPr lang="en-US"/>
              <a:t> reduces the cost of creating and manipulating a large number of similar objects.</a:t>
            </a:r>
            <a:endParaRPr lang="en-US">
              <a:cs typeface="Calibri"/>
            </a:endParaRPr>
          </a:p>
          <a:p>
            <a:pPr marL="285750" indent="-285750">
              <a:buFont typeface="Arial"/>
              <a:buChar char="•"/>
            </a:pPr>
            <a:r>
              <a:rPr lang="en-US">
                <a:hlinkClick r:id="rId9"/>
              </a:rPr>
              <a:t>Proxy</a:t>
            </a:r>
            <a:r>
              <a:rPr lang="en-US"/>
              <a:t> provides a placeholder for another object to control access, reduce cost, and reduce complexity</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10147E7-B07D-418A-9AD6-B888389C2B93}" type="slidenum">
              <a:rPr lang="en-US"/>
              <a:t>9</a:t>
            </a:fld>
            <a:endParaRPr lang="en-US"/>
          </a:p>
        </p:txBody>
      </p:sp>
    </p:spTree>
    <p:extLst>
      <p:ext uri="{BB962C8B-B14F-4D97-AF65-F5344CB8AC3E}">
        <p14:creationId xmlns:p14="http://schemas.microsoft.com/office/powerpoint/2010/main" val="1977254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hlinkClick r:id="rId3"/>
              </a:rPr>
              <a:t>Chain of responsibility</a:t>
            </a:r>
            <a:r>
              <a:rPr lang="en-US"/>
              <a:t> delegates commands to a chain of processing objects.</a:t>
            </a:r>
          </a:p>
          <a:p>
            <a:pPr marL="285750" indent="-285750">
              <a:buFont typeface="Arial"/>
              <a:buChar char="•"/>
            </a:pPr>
            <a:r>
              <a:rPr lang="en-US">
                <a:hlinkClick r:id="rId4"/>
              </a:rPr>
              <a:t>Command</a:t>
            </a:r>
            <a:r>
              <a:rPr lang="en-US"/>
              <a:t> creates objects which encapsulate actions and parameters.</a:t>
            </a:r>
            <a:endParaRPr lang="en-US">
              <a:cs typeface="Calibri"/>
            </a:endParaRPr>
          </a:p>
          <a:p>
            <a:pPr marL="285750" indent="-285750">
              <a:buFont typeface="Arial"/>
              <a:buChar char="•"/>
            </a:pPr>
            <a:r>
              <a:rPr lang="en-US">
                <a:hlinkClick r:id="rId5"/>
              </a:rPr>
              <a:t>Interpreter</a:t>
            </a:r>
            <a:r>
              <a:rPr lang="en-US"/>
              <a:t> implements a specialized language.</a:t>
            </a:r>
            <a:endParaRPr lang="en-US">
              <a:cs typeface="Calibri"/>
            </a:endParaRPr>
          </a:p>
          <a:p>
            <a:pPr marL="285750" indent="-285750">
              <a:buFont typeface="Arial"/>
              <a:buChar char="•"/>
            </a:pPr>
            <a:r>
              <a:rPr lang="en-US">
                <a:hlinkClick r:id="rId6"/>
              </a:rPr>
              <a:t>Iterator</a:t>
            </a:r>
            <a:r>
              <a:rPr lang="en-US"/>
              <a:t> accesses the elements of an object sequentially without exposing its underlying representation.</a:t>
            </a:r>
            <a:endParaRPr lang="en-US">
              <a:cs typeface="Calibri"/>
            </a:endParaRPr>
          </a:p>
          <a:p>
            <a:pPr marL="285750" indent="-285750">
              <a:buFont typeface="Arial"/>
              <a:buChar char="•"/>
            </a:pPr>
            <a:r>
              <a:rPr lang="en-US">
                <a:hlinkClick r:id="rId7"/>
              </a:rPr>
              <a:t>Mediator</a:t>
            </a:r>
            <a:r>
              <a:rPr lang="en-US"/>
              <a:t> allows </a:t>
            </a:r>
            <a:r>
              <a:rPr lang="en-US">
                <a:hlinkClick r:id="rId8"/>
              </a:rPr>
              <a:t>loose coupling</a:t>
            </a:r>
            <a:r>
              <a:rPr lang="en-US"/>
              <a:t> between classes by being the only class that has detailed knowledge of their methods.</a:t>
            </a:r>
            <a:endParaRPr lang="en-US">
              <a:cs typeface="Calibri"/>
            </a:endParaRPr>
          </a:p>
          <a:p>
            <a:pPr marL="285750" indent="-285750">
              <a:buFont typeface="Arial"/>
              <a:buChar char="•"/>
            </a:pPr>
            <a:r>
              <a:rPr lang="en-US">
                <a:hlinkClick r:id="rId9"/>
              </a:rPr>
              <a:t>Memento</a:t>
            </a:r>
            <a:r>
              <a:rPr lang="en-US"/>
              <a:t> provides the ability to restore an object to its previous state (undo).</a:t>
            </a:r>
            <a:endParaRPr lang="en-US">
              <a:cs typeface="Calibri"/>
            </a:endParaRPr>
          </a:p>
          <a:p>
            <a:pPr marL="285750" indent="-285750">
              <a:buFont typeface="Arial"/>
              <a:buChar char="•"/>
            </a:pPr>
            <a:r>
              <a:rPr lang="en-US">
                <a:hlinkClick r:id="rId10"/>
              </a:rPr>
              <a:t>Observer</a:t>
            </a:r>
            <a:r>
              <a:rPr lang="en-US"/>
              <a:t> is a publish/subscribe pattern which allows a number of observer objects to see an event.</a:t>
            </a:r>
            <a:endParaRPr lang="en-US">
              <a:cs typeface="Calibri"/>
            </a:endParaRPr>
          </a:p>
          <a:p>
            <a:pPr marL="285750" indent="-285750">
              <a:buFont typeface="Arial"/>
              <a:buChar char="•"/>
            </a:pPr>
            <a:r>
              <a:rPr lang="en-US">
                <a:hlinkClick r:id="rId11"/>
              </a:rPr>
              <a:t>State</a:t>
            </a:r>
            <a:r>
              <a:rPr lang="en-US"/>
              <a:t> allows an object to alter its behavior when its internal state changes.</a:t>
            </a:r>
            <a:endParaRPr lang="en-US">
              <a:cs typeface="Calibri"/>
            </a:endParaRPr>
          </a:p>
          <a:p>
            <a:pPr marL="285750" indent="-285750">
              <a:buFont typeface="Arial"/>
              <a:buChar char="•"/>
            </a:pPr>
            <a:r>
              <a:rPr lang="en-US">
                <a:hlinkClick r:id="rId12"/>
              </a:rPr>
              <a:t>Strategy</a:t>
            </a:r>
            <a:r>
              <a:rPr lang="en-US"/>
              <a:t> allows one of a family of algorithms to be selected on-the-fly at runtime.</a:t>
            </a:r>
          </a:p>
          <a:p>
            <a:pPr marL="285750" indent="-285750">
              <a:buFont typeface="Arial"/>
              <a:buChar char="•"/>
            </a:pPr>
            <a:r>
              <a:rPr lang="en-US">
                <a:hlinkClick r:id="rId13"/>
              </a:rPr>
              <a:t>Template method</a:t>
            </a:r>
            <a:r>
              <a:rPr lang="en-US"/>
              <a:t> defines the skeleton of an algorithm as an abstract class, allowing its subclasses to provide concrete behavior.</a:t>
            </a:r>
          </a:p>
          <a:p>
            <a:pPr marL="285750" indent="-285750">
              <a:buFont typeface="Arial"/>
              <a:buChar char="•"/>
            </a:pPr>
            <a:r>
              <a:rPr lang="en-US">
                <a:hlinkClick r:id="rId14"/>
              </a:rPr>
              <a:t>Visitor</a:t>
            </a:r>
            <a:r>
              <a:rPr lang="en-US"/>
              <a:t> separates an algorithm from an object structure by moving the hierarchy of methods into one object.</a:t>
            </a:r>
          </a:p>
          <a:p>
            <a:endParaRPr lang="en-US">
              <a:cs typeface="Calibri"/>
            </a:endParaRPr>
          </a:p>
        </p:txBody>
      </p:sp>
      <p:sp>
        <p:nvSpPr>
          <p:cNvPr id="4" name="Slide Number Placeholder 3"/>
          <p:cNvSpPr>
            <a:spLocks noGrp="1"/>
          </p:cNvSpPr>
          <p:nvPr>
            <p:ph type="sldNum" sz="quarter" idx="5"/>
          </p:nvPr>
        </p:nvSpPr>
        <p:spPr/>
        <p:txBody>
          <a:bodyPr/>
          <a:lstStyle/>
          <a:p>
            <a:fld id="{F10147E7-B07D-418A-9AD6-B888389C2B93}" type="slidenum">
              <a:rPr lang="en-US"/>
              <a:t>10</a:t>
            </a:fld>
            <a:endParaRPr lang="en-US"/>
          </a:p>
        </p:txBody>
      </p:sp>
    </p:spTree>
    <p:extLst>
      <p:ext uri="{BB962C8B-B14F-4D97-AF65-F5344CB8AC3E}">
        <p14:creationId xmlns:p14="http://schemas.microsoft.com/office/powerpoint/2010/main" val="1587684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1628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610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594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2348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843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5853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106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442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476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38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5194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96162871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r>
              <a:rPr lang="en-US" sz="1800" dirty="0">
                <a:cs typeface="Calibri"/>
              </a:rPr>
              <a:t>Presentation by </a:t>
            </a:r>
            <a:r>
              <a:rPr lang="en-US" sz="1800" dirty="0" err="1">
                <a:cs typeface="Calibri"/>
              </a:rPr>
              <a:t>Nikoleta</a:t>
            </a:r>
            <a:r>
              <a:rPr lang="en-US" sz="1800" dirty="0">
                <a:cs typeface="Calibri"/>
              </a:rPr>
              <a:t> </a:t>
            </a:r>
            <a:r>
              <a:rPr lang="en-US" sz="1800" dirty="0" err="1">
                <a:cs typeface="Calibri"/>
              </a:rPr>
              <a:t>Terzieva</a:t>
            </a:r>
            <a:endParaRPr lang="en-US" sz="1800" dirty="0" err="1"/>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a:solidFill>
                  <a:schemeClr val="bg2"/>
                </a:solidFill>
                <a:cs typeface="Calibri Light" panose="020F0302020204030204"/>
              </a:rPr>
              <a:t>JS Popular Design Patterns </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690FC3A-A0ED-40EF-A336-9D539468F167}"/>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Behavioral Design Patterns</a:t>
            </a:r>
            <a:endParaRPr lang="en-US" dirty="0">
              <a:solidFill>
                <a:srgbClr val="FFFFFF"/>
              </a:solidFill>
            </a:endParaRPr>
          </a:p>
        </p:txBody>
      </p:sp>
      <p:sp>
        <p:nvSpPr>
          <p:cNvPr id="3" name="Content Placeholder 2">
            <a:extLst>
              <a:ext uri="{FF2B5EF4-FFF2-40B4-BE49-F238E27FC236}">
                <a16:creationId xmlns:a16="http://schemas.microsoft.com/office/drawing/2014/main" id="{D245388B-EFBF-4357-AED3-12FB117576B7}"/>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r>
              <a:rPr lang="en-US" sz="2000" dirty="0">
                <a:solidFill>
                  <a:srgbClr val="000000"/>
                </a:solidFill>
                <a:cs typeface="Calibri"/>
              </a:rPr>
              <a:t>Concerned with algorithms and the assignment of responsibilities between objects</a:t>
            </a:r>
            <a:endParaRPr lang="en-US" sz="2000">
              <a:solidFill>
                <a:srgbClr val="000000"/>
              </a:solidFill>
            </a:endParaRPr>
          </a:p>
          <a:p>
            <a:r>
              <a:rPr lang="en-US" sz="2000" b="1" dirty="0">
                <a:solidFill>
                  <a:srgbClr val="000000"/>
                </a:solidFill>
                <a:cs typeface="Calibri"/>
              </a:rPr>
              <a:t>Chain of responsibility</a:t>
            </a:r>
            <a:endParaRPr lang="en-US" sz="2000">
              <a:solidFill>
                <a:srgbClr val="000000"/>
              </a:solidFill>
            </a:endParaRPr>
          </a:p>
          <a:p>
            <a:r>
              <a:rPr lang="en-US" sz="2000" b="1" dirty="0">
                <a:solidFill>
                  <a:srgbClr val="000000"/>
                </a:solidFill>
                <a:cs typeface="Calibri"/>
              </a:rPr>
              <a:t>Command</a:t>
            </a:r>
          </a:p>
          <a:p>
            <a:r>
              <a:rPr lang="en-US" sz="2000" dirty="0">
                <a:solidFill>
                  <a:srgbClr val="000000"/>
                </a:solidFill>
                <a:cs typeface="Calibri"/>
              </a:rPr>
              <a:t>Interpreter</a:t>
            </a:r>
          </a:p>
          <a:p>
            <a:r>
              <a:rPr lang="en-US" sz="2000" dirty="0">
                <a:solidFill>
                  <a:srgbClr val="000000"/>
                </a:solidFill>
                <a:cs typeface="Calibri"/>
              </a:rPr>
              <a:t>Mediator</a:t>
            </a:r>
          </a:p>
          <a:p>
            <a:r>
              <a:rPr lang="en-US" sz="2000" dirty="0">
                <a:solidFill>
                  <a:srgbClr val="000000"/>
                </a:solidFill>
                <a:cs typeface="Calibri"/>
              </a:rPr>
              <a:t>Memento</a:t>
            </a:r>
          </a:p>
          <a:p>
            <a:r>
              <a:rPr lang="en-US" sz="2000" b="1" dirty="0">
                <a:solidFill>
                  <a:srgbClr val="000000"/>
                </a:solidFill>
                <a:cs typeface="Calibri"/>
              </a:rPr>
              <a:t>Observer</a:t>
            </a:r>
          </a:p>
          <a:p>
            <a:r>
              <a:rPr lang="en-US" sz="2000" dirty="0">
                <a:solidFill>
                  <a:srgbClr val="000000"/>
                </a:solidFill>
                <a:cs typeface="Calibri"/>
              </a:rPr>
              <a:t>State</a:t>
            </a:r>
          </a:p>
          <a:p>
            <a:r>
              <a:rPr lang="en-US" sz="2000" dirty="0">
                <a:solidFill>
                  <a:srgbClr val="000000"/>
                </a:solidFill>
                <a:cs typeface="Calibri"/>
              </a:rPr>
              <a:t>Strategy</a:t>
            </a:r>
          </a:p>
          <a:p>
            <a:r>
              <a:rPr lang="en-US" sz="2000" dirty="0">
                <a:solidFill>
                  <a:srgbClr val="000000"/>
                </a:solidFill>
                <a:cs typeface="Calibri"/>
              </a:rPr>
              <a:t>Template method</a:t>
            </a:r>
          </a:p>
          <a:p>
            <a:r>
              <a:rPr lang="en-US" sz="2000" dirty="0">
                <a:solidFill>
                  <a:srgbClr val="000000"/>
                </a:solidFill>
                <a:cs typeface="Calibri"/>
              </a:rPr>
              <a:t>Visitor</a:t>
            </a:r>
          </a:p>
          <a:p>
            <a:endParaRPr lang="en-US" sz="2000">
              <a:solidFill>
                <a:srgbClr val="000000"/>
              </a:solidFill>
              <a:cs typeface="Calibri"/>
            </a:endParaRPr>
          </a:p>
        </p:txBody>
      </p:sp>
    </p:spTree>
    <p:extLst>
      <p:ext uri="{BB962C8B-B14F-4D97-AF65-F5344CB8AC3E}">
        <p14:creationId xmlns:p14="http://schemas.microsoft.com/office/powerpoint/2010/main" val="1732358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48A213-FBBC-4D14-8634-DD7374FB6DCA}"/>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Architectural Design Patterns</a:t>
            </a:r>
            <a:endParaRPr lang="en-US" dirty="0">
              <a:solidFill>
                <a:srgbClr val="FFFFFF"/>
              </a:solidFill>
            </a:endParaRPr>
          </a:p>
        </p:txBody>
      </p:sp>
      <p:sp>
        <p:nvSpPr>
          <p:cNvPr id="3" name="Content Placeholder 2">
            <a:extLst>
              <a:ext uri="{FF2B5EF4-FFF2-40B4-BE49-F238E27FC236}">
                <a16:creationId xmlns:a16="http://schemas.microsoft.com/office/drawing/2014/main" id="{F74BA0B7-400B-422B-9ECF-917A69662D5E}"/>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r>
              <a:rPr lang="en-US" sz="2400" dirty="0">
                <a:solidFill>
                  <a:srgbClr val="000000"/>
                </a:solidFill>
                <a:cs typeface="Calibri"/>
              </a:rPr>
              <a:t>Similar to design patterns but have a broader scope</a:t>
            </a:r>
            <a:endParaRPr lang="en-US" dirty="0">
              <a:cs typeface="Calibri"/>
            </a:endParaRPr>
          </a:p>
          <a:p>
            <a:r>
              <a:rPr lang="en-US" sz="2400" dirty="0">
                <a:solidFill>
                  <a:srgbClr val="000000"/>
                </a:solidFill>
                <a:cs typeface="Calibri"/>
              </a:rPr>
              <a:t>Client-server</a:t>
            </a:r>
          </a:p>
          <a:p>
            <a:r>
              <a:rPr lang="en-US" sz="2400" dirty="0">
                <a:solidFill>
                  <a:srgbClr val="000000"/>
                </a:solidFill>
                <a:cs typeface="Calibri"/>
              </a:rPr>
              <a:t>Layered</a:t>
            </a:r>
          </a:p>
          <a:p>
            <a:r>
              <a:rPr lang="en-US" sz="2400" dirty="0">
                <a:solidFill>
                  <a:srgbClr val="000000"/>
                </a:solidFill>
                <a:cs typeface="Calibri"/>
              </a:rPr>
              <a:t>Master-slave</a:t>
            </a:r>
          </a:p>
          <a:p>
            <a:r>
              <a:rPr lang="en-US" sz="2400" dirty="0">
                <a:solidFill>
                  <a:srgbClr val="000000"/>
                </a:solidFill>
                <a:cs typeface="Calibri"/>
              </a:rPr>
              <a:t>Peer-to-peer</a:t>
            </a:r>
          </a:p>
          <a:p>
            <a:r>
              <a:rPr lang="en-US" sz="2400" dirty="0">
                <a:solidFill>
                  <a:srgbClr val="000000"/>
                </a:solidFill>
                <a:cs typeface="Calibri"/>
              </a:rPr>
              <a:t>MVC</a:t>
            </a:r>
            <a:endParaRPr lang="en-US" dirty="0"/>
          </a:p>
          <a:p>
            <a:r>
              <a:rPr lang="en-US" sz="2400" dirty="0">
                <a:solidFill>
                  <a:srgbClr val="000000"/>
                </a:solidFill>
                <a:cs typeface="Calibri"/>
              </a:rPr>
              <a:t>MVP</a:t>
            </a:r>
            <a:endParaRPr lang="en-US" dirty="0"/>
          </a:p>
          <a:p>
            <a:r>
              <a:rPr lang="en-US" sz="2400" dirty="0">
                <a:solidFill>
                  <a:srgbClr val="000000"/>
                </a:solidFill>
                <a:cs typeface="Calibri"/>
              </a:rPr>
              <a:t>MVVM</a:t>
            </a:r>
          </a:p>
          <a:p>
            <a:r>
              <a:rPr lang="en-US" sz="2400" dirty="0">
                <a:solidFill>
                  <a:srgbClr val="000000"/>
                </a:solidFill>
                <a:cs typeface="Calibri"/>
              </a:rPr>
              <a:t>...</a:t>
            </a:r>
          </a:p>
        </p:txBody>
      </p:sp>
    </p:spTree>
    <p:extLst>
      <p:ext uri="{BB962C8B-B14F-4D97-AF65-F5344CB8AC3E}">
        <p14:creationId xmlns:p14="http://schemas.microsoft.com/office/powerpoint/2010/main" val="67443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9A89B-0670-495C-8B1E-92865F0993E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cs typeface="Calibri Light"/>
              </a:rPr>
              <a:t>How to understand patterns?</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A1084F-26F0-4A94-A3BB-76CB9A3F79C1}"/>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cs typeface="Calibri"/>
              </a:rPr>
              <a:t>With simple examples</a:t>
            </a:r>
          </a:p>
          <a:p>
            <a:r>
              <a:rPr lang="en-US" sz="2400">
                <a:cs typeface="Calibri"/>
              </a:rPr>
              <a:t>By associations to something familiar</a:t>
            </a:r>
          </a:p>
          <a:p>
            <a:r>
              <a:rPr lang="en-US" sz="2400">
                <a:cs typeface="Calibri"/>
              </a:rPr>
              <a:t>Start using them</a:t>
            </a:r>
            <a:endParaRPr lang="en-US" sz="2400"/>
          </a:p>
          <a:p>
            <a:endParaRPr lang="en-US" sz="2400">
              <a:cs typeface="Calibri"/>
            </a:endParaRPr>
          </a:p>
        </p:txBody>
      </p:sp>
    </p:spTree>
    <p:extLst>
      <p:ext uri="{BB962C8B-B14F-4D97-AF65-F5344CB8AC3E}">
        <p14:creationId xmlns:p14="http://schemas.microsoft.com/office/powerpoint/2010/main" val="64616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8566FE-B333-4CF8-806F-9EA24A8E931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cs typeface="Calibri Light"/>
              </a:rPr>
              <a:t>Module Pattern</a:t>
            </a:r>
            <a:endParaRPr lang="en-US" sz="4000" dirty="0">
              <a:solidFill>
                <a:srgbClr val="FFFFFF"/>
              </a:solidFill>
            </a:endParaRPr>
          </a:p>
        </p:txBody>
      </p:sp>
      <p:sp>
        <p:nvSpPr>
          <p:cNvPr id="3" name="Content Placeholder 2">
            <a:extLst>
              <a:ext uri="{FF2B5EF4-FFF2-40B4-BE49-F238E27FC236}">
                <a16:creationId xmlns:a16="http://schemas.microsoft.com/office/drawing/2014/main" id="{367F5C3C-24B0-4C1F-B384-C1540BE91580}"/>
              </a:ext>
            </a:extLst>
          </p:cNvPr>
          <p:cNvSpPr>
            <a:spLocks noGrp="1"/>
          </p:cNvSpPr>
          <p:nvPr>
            <p:ph idx="1"/>
          </p:nvPr>
        </p:nvSpPr>
        <p:spPr>
          <a:xfrm>
            <a:off x="1179226" y="3092970"/>
            <a:ext cx="9833548" cy="2693976"/>
          </a:xfrm>
        </p:spPr>
        <p:txBody>
          <a:bodyPr vert="horz" lIns="91440" tIns="45720" rIns="91440" bIns="45720" rtlCol="0" anchor="t">
            <a:normAutofit lnSpcReduction="10000"/>
          </a:bodyPr>
          <a:lstStyle/>
          <a:p>
            <a:pPr marL="0" indent="0">
              <a:buNone/>
            </a:pPr>
            <a:r>
              <a:rPr lang="en-US" sz="2000" dirty="0">
                <a:solidFill>
                  <a:srgbClr val="000000"/>
                </a:solidFill>
                <a:cs typeface="Calibri"/>
              </a:rPr>
              <a:t>One of the most popular JS design pattern </a:t>
            </a:r>
            <a:endParaRPr lang="en-US"/>
          </a:p>
          <a:p>
            <a:r>
              <a:rPr lang="en-US" sz="2000" dirty="0">
                <a:solidFill>
                  <a:srgbClr val="000000"/>
                </a:solidFill>
                <a:cs typeface="Calibri"/>
              </a:rPr>
              <a:t>Introduces scopes</a:t>
            </a:r>
            <a:endParaRPr lang="en-US" dirty="0">
              <a:cs typeface="Calibri"/>
            </a:endParaRPr>
          </a:p>
          <a:p>
            <a:r>
              <a:rPr lang="en-US" sz="2000" dirty="0">
                <a:solidFill>
                  <a:srgbClr val="000000"/>
                </a:solidFill>
                <a:cs typeface="Calibri"/>
              </a:rPr>
              <a:t>Hides variables and functions from the outside world</a:t>
            </a:r>
          </a:p>
          <a:p>
            <a:r>
              <a:rPr lang="en-US" sz="2000" dirty="0">
                <a:solidFill>
                  <a:srgbClr val="000000"/>
                </a:solidFill>
                <a:cs typeface="Calibri"/>
              </a:rPr>
              <a:t>Exposes only desired functionality </a:t>
            </a:r>
          </a:p>
          <a:p>
            <a:r>
              <a:rPr lang="en-US" sz="2000" dirty="0">
                <a:solidFill>
                  <a:srgbClr val="000000"/>
                </a:solidFill>
                <a:cs typeface="Calibri"/>
              </a:rPr>
              <a:t>Prevent conflicts related to naming variables and functions </a:t>
            </a:r>
          </a:p>
          <a:p>
            <a:pPr marL="0" indent="0">
              <a:buNone/>
            </a:pPr>
            <a:endParaRPr lang="en-US" sz="2000">
              <a:solidFill>
                <a:srgbClr val="000000"/>
              </a:solidFill>
              <a:cs typeface="Calibri"/>
            </a:endParaRPr>
          </a:p>
          <a:p>
            <a:pPr marL="0" indent="0">
              <a:buNone/>
            </a:pPr>
            <a:r>
              <a:rPr lang="en-US" sz="2000" b="1" dirty="0">
                <a:solidFill>
                  <a:srgbClr val="000000"/>
                </a:solidFill>
                <a:cs typeface="Calibri"/>
              </a:rPr>
              <a:t>Usage: Everywhere where we want to gain advantage of the scope</a:t>
            </a:r>
            <a:r>
              <a:rPr lang="en-US" sz="2000" dirty="0">
                <a:solidFill>
                  <a:srgbClr val="000000"/>
                </a:solidFill>
                <a:cs typeface="Calibri"/>
              </a:rPr>
              <a:t>s </a:t>
            </a:r>
          </a:p>
        </p:txBody>
      </p:sp>
    </p:spTree>
    <p:extLst>
      <p:ext uri="{BB962C8B-B14F-4D97-AF65-F5344CB8AC3E}">
        <p14:creationId xmlns:p14="http://schemas.microsoft.com/office/powerpoint/2010/main" val="415474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0A0696-72BB-4EA8-A6A7-6D2FD51B1914}"/>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cs typeface="Calibri Light"/>
              </a:rPr>
              <a:t>Command Pattern</a:t>
            </a:r>
            <a:endParaRPr lang="en-US" sz="4000">
              <a:solidFill>
                <a:srgbClr val="FFFFFF"/>
              </a:solidFill>
            </a:endParaRPr>
          </a:p>
        </p:txBody>
      </p:sp>
      <p:sp>
        <p:nvSpPr>
          <p:cNvPr id="3" name="Content Placeholder 2">
            <a:extLst>
              <a:ext uri="{FF2B5EF4-FFF2-40B4-BE49-F238E27FC236}">
                <a16:creationId xmlns:a16="http://schemas.microsoft.com/office/drawing/2014/main" id="{FA25EFBD-076D-4DE0-B09E-C3617D2016E0}"/>
              </a:ext>
            </a:extLst>
          </p:cNvPr>
          <p:cNvSpPr>
            <a:spLocks noGrp="1"/>
          </p:cNvSpPr>
          <p:nvPr>
            <p:ph idx="1"/>
          </p:nvPr>
        </p:nvSpPr>
        <p:spPr>
          <a:xfrm>
            <a:off x="1179226" y="3092970"/>
            <a:ext cx="9833548" cy="2693976"/>
          </a:xfrm>
        </p:spPr>
        <p:txBody>
          <a:bodyPr vert="horz" lIns="91440" tIns="45720" rIns="91440" bIns="45720" rtlCol="0" anchor="t">
            <a:normAutofit lnSpcReduction="10000"/>
          </a:bodyPr>
          <a:lstStyle/>
          <a:p>
            <a:r>
              <a:rPr lang="en-US" sz="2000" dirty="0">
                <a:solidFill>
                  <a:srgbClr val="000000"/>
                </a:solidFill>
                <a:cs typeface="Calibri" panose="020F0502020204030204"/>
              </a:rPr>
              <a:t>An abstraction layer between the object that implements a method and the object that wishes to invoke that method.</a:t>
            </a:r>
          </a:p>
          <a:p>
            <a:r>
              <a:rPr lang="en-US" sz="2000" dirty="0">
                <a:solidFill>
                  <a:srgbClr val="000000"/>
                </a:solidFill>
                <a:cs typeface="Calibri" panose="020F0502020204030204"/>
              </a:rPr>
              <a:t>Decouple objects invoking the action from the objects that implement them</a:t>
            </a:r>
          </a:p>
          <a:p>
            <a:r>
              <a:rPr lang="en-US" sz="2000" dirty="0">
                <a:solidFill>
                  <a:srgbClr val="000000"/>
                </a:solidFill>
                <a:cs typeface="Calibri" panose="020F0502020204030204"/>
              </a:rPr>
              <a:t>Calls a method by passing some string that specifies unambiguously the method to be invoked. Parameters may be passed also as string or as an object</a:t>
            </a:r>
          </a:p>
          <a:p>
            <a:pPr marL="0" indent="0">
              <a:buNone/>
            </a:pPr>
            <a:endParaRPr lang="en-US" sz="2000" b="1" dirty="0">
              <a:solidFill>
                <a:srgbClr val="000000"/>
              </a:solidFill>
              <a:cs typeface="Calibri" panose="020F0502020204030204"/>
            </a:endParaRPr>
          </a:p>
          <a:p>
            <a:pPr marL="0" indent="0">
              <a:buNone/>
            </a:pPr>
            <a:r>
              <a:rPr lang="en-US" sz="2000" b="1" dirty="0">
                <a:solidFill>
                  <a:srgbClr val="000000"/>
                </a:solidFill>
                <a:cs typeface="Calibri" panose="020F0502020204030204"/>
              </a:rPr>
              <a:t>Usage: When making a CLI( Command language interpreter ), in the UI or some logic where you just want to invoke an action by specifying its name and pass a list of parameters</a:t>
            </a:r>
          </a:p>
          <a:p>
            <a:pPr marL="0" indent="0">
              <a:buNone/>
            </a:pPr>
            <a:endParaRPr lang="en-US" sz="2000">
              <a:solidFill>
                <a:srgbClr val="000000"/>
              </a:solidFill>
              <a:cs typeface="Calibri" panose="020F0502020204030204"/>
            </a:endParaRPr>
          </a:p>
        </p:txBody>
      </p:sp>
    </p:spTree>
    <p:extLst>
      <p:ext uri="{BB962C8B-B14F-4D97-AF65-F5344CB8AC3E}">
        <p14:creationId xmlns:p14="http://schemas.microsoft.com/office/powerpoint/2010/main" val="321951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EE8D0A-4BB9-483F-841A-86C714BD626F}"/>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kern="1200" dirty="0">
                <a:solidFill>
                  <a:srgbClr val="FFFFFF"/>
                </a:solidFill>
                <a:latin typeface="+mj-lt"/>
                <a:ea typeface="+mj-ea"/>
                <a:cs typeface="+mj-cs"/>
              </a:rPr>
              <a:t>Adapter</a:t>
            </a:r>
            <a:r>
              <a:rPr lang="en-US" sz="4000" dirty="0">
                <a:solidFill>
                  <a:srgbClr val="FFFFFF"/>
                </a:solidFill>
              </a:rPr>
              <a:t> pattern</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EDBE5677-97A6-4AFA-A20F-17CA10AD298E}"/>
              </a:ext>
            </a:extLst>
          </p:cNvPr>
          <p:cNvSpPr>
            <a:spLocks noGrp="1"/>
          </p:cNvSpPr>
          <p:nvPr>
            <p:ph idx="1"/>
          </p:nvPr>
        </p:nvSpPr>
        <p:spPr>
          <a:xfrm>
            <a:off x="1179226" y="3092970"/>
            <a:ext cx="9833548" cy="2693976"/>
          </a:xfrm>
        </p:spPr>
        <p:txBody>
          <a:bodyPr vert="horz" lIns="91440" tIns="45720" rIns="91440" bIns="45720" rtlCol="0" anchor="t">
            <a:normAutofit/>
          </a:bodyPr>
          <a:lstStyle/>
          <a:p>
            <a:pPr marL="342900" indent="-342900"/>
            <a:r>
              <a:rPr lang="en-US" sz="2000" dirty="0">
                <a:solidFill>
                  <a:srgbClr val="000000"/>
                </a:solidFill>
                <a:cs typeface="Calibri"/>
              </a:rPr>
              <a:t>Work through a separate object that adapts to an incompatible interface</a:t>
            </a:r>
            <a:endParaRPr lang="en-US" dirty="0">
              <a:cs typeface="Calibri" panose="020F0502020204030204"/>
            </a:endParaRPr>
          </a:p>
          <a:p>
            <a:pPr marL="342900" indent="-342900"/>
            <a:r>
              <a:rPr lang="en-US" sz="2000" dirty="0">
                <a:solidFill>
                  <a:srgbClr val="000000"/>
                </a:solidFill>
                <a:cs typeface="Calibri"/>
              </a:rPr>
              <a:t>Also known as a Wrapper Pattern</a:t>
            </a:r>
            <a:endParaRPr lang="en-US" dirty="0">
              <a:cs typeface="Calibri"/>
            </a:endParaRPr>
          </a:p>
          <a:p>
            <a:pPr marL="342900" indent="-342900"/>
            <a:r>
              <a:rPr lang="en-US" sz="2000" dirty="0">
                <a:solidFill>
                  <a:srgbClr val="000000"/>
                </a:solidFill>
                <a:cs typeface="Calibri"/>
              </a:rPr>
              <a:t>Designed to provide a way to use a known interface to access an unknown one.</a:t>
            </a:r>
            <a:endParaRPr lang="en-US" sz="2000" dirty="0">
              <a:cs typeface="Calibri"/>
            </a:endParaRPr>
          </a:p>
          <a:p>
            <a:pPr marL="0" indent="0">
              <a:buNone/>
            </a:pPr>
            <a:endParaRPr lang="en-US" sz="2000" b="1" dirty="0">
              <a:solidFill>
                <a:srgbClr val="000000"/>
              </a:solidFill>
              <a:cs typeface="Calibri"/>
            </a:endParaRPr>
          </a:p>
          <a:p>
            <a:pPr marL="0" indent="0">
              <a:buNone/>
            </a:pPr>
            <a:r>
              <a:rPr lang="en-US" sz="2000" b="1" dirty="0">
                <a:solidFill>
                  <a:srgbClr val="000000"/>
                </a:solidFill>
                <a:cs typeface="Calibri"/>
              </a:rPr>
              <a:t>Usage: When new components need to be integrated and work together with existing components in the application.</a:t>
            </a:r>
            <a:r>
              <a:rPr lang="en-US" sz="2000" b="1" dirty="0">
                <a:cs typeface="Calibri" panose="020F0502020204030204"/>
              </a:rPr>
              <a:t> Refactoring of code where both new code and old one need to be supported</a:t>
            </a:r>
            <a:endParaRPr lang="en-US" b="1">
              <a:cs typeface="Calibri" panose="020F0502020204030204"/>
            </a:endParaRPr>
          </a:p>
          <a:p>
            <a:pPr marL="0" indent="0">
              <a:buNone/>
            </a:pPr>
            <a:endParaRPr lang="en-US" sz="2000" dirty="0">
              <a:cs typeface="Calibri" panose="020F0502020204030204"/>
            </a:endParaRPr>
          </a:p>
        </p:txBody>
      </p:sp>
    </p:spTree>
    <p:extLst>
      <p:ext uri="{BB962C8B-B14F-4D97-AF65-F5344CB8AC3E}">
        <p14:creationId xmlns:p14="http://schemas.microsoft.com/office/powerpoint/2010/main" val="976912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D7B25A-C41B-41EB-BF41-86A23A0752C2}"/>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cs typeface="Calibri Light"/>
              </a:rPr>
              <a:t>Decorator and High Order Component(HOC)</a:t>
            </a:r>
            <a:endParaRPr lang="en-US" sz="4000">
              <a:solidFill>
                <a:srgbClr val="FFFFFF"/>
              </a:solidFill>
            </a:endParaRPr>
          </a:p>
        </p:txBody>
      </p:sp>
      <p:sp>
        <p:nvSpPr>
          <p:cNvPr id="3" name="Content Placeholder 2">
            <a:extLst>
              <a:ext uri="{FF2B5EF4-FFF2-40B4-BE49-F238E27FC236}">
                <a16:creationId xmlns:a16="http://schemas.microsoft.com/office/drawing/2014/main" id="{FDBE2D0E-1E0C-4396-9259-808F123E469F}"/>
              </a:ext>
            </a:extLst>
          </p:cNvPr>
          <p:cNvSpPr>
            <a:spLocks noGrp="1"/>
          </p:cNvSpPr>
          <p:nvPr>
            <p:ph idx="1"/>
          </p:nvPr>
        </p:nvSpPr>
        <p:spPr>
          <a:xfrm>
            <a:off x="1179226" y="3092970"/>
            <a:ext cx="9833548" cy="2693976"/>
          </a:xfrm>
        </p:spPr>
        <p:txBody>
          <a:bodyPr vert="horz" lIns="91440" tIns="45720" rIns="91440" bIns="45720" rtlCol="0" anchor="t">
            <a:normAutofit fontScale="85000" lnSpcReduction="20000"/>
          </a:bodyPr>
          <a:lstStyle/>
          <a:p>
            <a:r>
              <a:rPr lang="en-US" sz="2000" dirty="0">
                <a:solidFill>
                  <a:srgbClr val="000000"/>
                </a:solidFill>
                <a:cs typeface="Calibri" panose="020F0502020204030204"/>
              </a:rPr>
              <a:t>Allows behavior to be added to an individual object, statically or dynamically, without affecting the behavior of other parts of the system</a:t>
            </a:r>
            <a:endParaRPr lang="en-US" dirty="0">
              <a:solidFill>
                <a:srgbClr val="000000"/>
              </a:solidFill>
              <a:cs typeface="Calibri" panose="020F0502020204030204"/>
            </a:endParaRPr>
          </a:p>
          <a:p>
            <a:r>
              <a:rPr lang="en-US" sz="2000" dirty="0">
                <a:solidFill>
                  <a:srgbClr val="000000"/>
                </a:solidFill>
                <a:cs typeface="Calibri" panose="020F0502020204030204"/>
              </a:rPr>
              <a:t>Used when we can't use inheritance to expand object capabilities</a:t>
            </a:r>
          </a:p>
          <a:p>
            <a:r>
              <a:rPr lang="en-US" sz="2000" dirty="0">
                <a:solidFill>
                  <a:srgbClr val="000000"/>
                </a:solidFill>
                <a:cs typeface="Calibri" panose="020F0502020204030204"/>
              </a:rPr>
              <a:t>Decorators are an expression that will be evaluated and return a function</a:t>
            </a:r>
          </a:p>
          <a:p>
            <a:r>
              <a:rPr lang="en-US" sz="2000" dirty="0">
                <a:solidFill>
                  <a:srgbClr val="000000"/>
                </a:solidFill>
                <a:cs typeface="Calibri" panose="020F0502020204030204"/>
              </a:rPr>
              <a:t>HOC wraps an object attaching additional functionality to it</a:t>
            </a:r>
            <a:endParaRPr lang="en-US" sz="2000" dirty="0">
              <a:cs typeface="Calibri" panose="020F0502020204030204"/>
            </a:endParaRPr>
          </a:p>
          <a:p>
            <a:r>
              <a:rPr lang="en-US" sz="2000" dirty="0">
                <a:solidFill>
                  <a:srgbClr val="000000"/>
                </a:solidFill>
                <a:cs typeface="Calibri" panose="020F0502020204030204"/>
              </a:rPr>
              <a:t>We may use both the HOC and underlying object separately</a:t>
            </a:r>
            <a:endParaRPr lang="en-US" sz="2000" dirty="0">
              <a:cs typeface="Calibri" panose="020F0502020204030204"/>
            </a:endParaRPr>
          </a:p>
          <a:p>
            <a:r>
              <a:rPr lang="en-US" sz="2000" dirty="0">
                <a:solidFill>
                  <a:srgbClr val="000000"/>
                </a:solidFill>
                <a:cs typeface="Calibri" panose="020F0502020204030204"/>
              </a:rPr>
              <a:t>Once an object is decorated we can't undecorate it</a:t>
            </a:r>
          </a:p>
          <a:p>
            <a:pPr marL="0" indent="0">
              <a:buNone/>
            </a:pPr>
            <a:endParaRPr lang="en-US" sz="2000" dirty="0">
              <a:cs typeface="Calibri"/>
            </a:endParaRPr>
          </a:p>
          <a:p>
            <a:pPr marL="0" indent="0">
              <a:buNone/>
            </a:pPr>
            <a:r>
              <a:rPr lang="en-US" sz="2000" b="1" dirty="0">
                <a:cs typeface="Calibri"/>
              </a:rPr>
              <a:t>Usage: HOCs are very popular in React, Decorators are widely used in Angular</a:t>
            </a: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261943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E63FC0-351C-4055-956F-1F8A22C2060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cs typeface="Calibri Light"/>
              </a:rPr>
              <a:t>Observer and Publish/Subscribe</a:t>
            </a:r>
            <a:endParaRPr lang="en-US" sz="4000">
              <a:solidFill>
                <a:srgbClr val="FFFFFF"/>
              </a:solidFill>
            </a:endParaRPr>
          </a:p>
        </p:txBody>
      </p:sp>
      <p:sp>
        <p:nvSpPr>
          <p:cNvPr id="3" name="Content Placeholder 2">
            <a:extLst>
              <a:ext uri="{FF2B5EF4-FFF2-40B4-BE49-F238E27FC236}">
                <a16:creationId xmlns:a16="http://schemas.microsoft.com/office/drawing/2014/main" id="{46C49B75-1C9D-4C8E-9C30-1846FA4A8D28}"/>
              </a:ext>
            </a:extLst>
          </p:cNvPr>
          <p:cNvSpPr>
            <a:spLocks noGrp="1"/>
          </p:cNvSpPr>
          <p:nvPr>
            <p:ph idx="1"/>
          </p:nvPr>
        </p:nvSpPr>
        <p:spPr>
          <a:xfrm>
            <a:off x="1179226" y="3092970"/>
            <a:ext cx="9833548" cy="2693976"/>
          </a:xfrm>
        </p:spPr>
        <p:txBody>
          <a:bodyPr vert="horz" lIns="91440" tIns="45720" rIns="91440" bIns="45720" rtlCol="0" anchor="t">
            <a:normAutofit fontScale="85000" lnSpcReduction="10000"/>
          </a:bodyPr>
          <a:lstStyle/>
          <a:p>
            <a:r>
              <a:rPr lang="en-US" sz="2000" dirty="0">
                <a:solidFill>
                  <a:srgbClr val="000000"/>
                </a:solidFill>
                <a:cs typeface="Calibri" panose="020F0502020204030204"/>
              </a:rPr>
              <a:t>Loosely coupled communication between parts of the application. </a:t>
            </a:r>
            <a:endParaRPr lang="en-US" dirty="0"/>
          </a:p>
          <a:p>
            <a:r>
              <a:rPr lang="en-US" sz="2000" dirty="0">
                <a:solidFill>
                  <a:srgbClr val="000000"/>
                </a:solidFill>
                <a:cs typeface="Calibri" panose="020F0502020204030204"/>
              </a:rPr>
              <a:t>Fire and forget communication</a:t>
            </a:r>
          </a:p>
          <a:p>
            <a:r>
              <a:rPr lang="en-US" sz="2000" dirty="0">
                <a:solidFill>
                  <a:srgbClr val="000000"/>
                </a:solidFill>
                <a:cs typeface="Calibri" panose="020F0502020204030204"/>
              </a:rPr>
              <a:t>Unidirectional data flow</a:t>
            </a:r>
          </a:p>
          <a:p>
            <a:r>
              <a:rPr lang="en-US" sz="2000" dirty="0">
                <a:solidFill>
                  <a:srgbClr val="000000"/>
                </a:solidFill>
                <a:cs typeface="Calibri" panose="020F0502020204030204"/>
              </a:rPr>
              <a:t>Observer pattern – the observers that want to be notified for a change subscribe directly to the object firing the event</a:t>
            </a:r>
          </a:p>
          <a:p>
            <a:r>
              <a:rPr lang="en-US" sz="2000" dirty="0">
                <a:solidFill>
                  <a:srgbClr val="000000"/>
                </a:solidFill>
                <a:cs typeface="Calibri" panose="020F0502020204030204"/>
              </a:rPr>
              <a:t>Publish/Subscribe - there is a middle layer (event/topic channel) sitting between the objects receiving the notifications and the object firing the event/topic</a:t>
            </a:r>
          </a:p>
          <a:p>
            <a:pPr marL="0" indent="0">
              <a:buNone/>
            </a:pPr>
            <a:r>
              <a:rPr lang="en-US" sz="2000" b="1" dirty="0">
                <a:solidFill>
                  <a:srgbClr val="000000"/>
                </a:solidFill>
                <a:cs typeface="Calibri" panose="020F0502020204030204"/>
              </a:rPr>
              <a:t>Usage: When we want to get advantage of the push communication and we don't care how the information will be handled by the listeners. Used in Redux and where we want to have unidirectional data flow</a:t>
            </a:r>
          </a:p>
          <a:p>
            <a:pPr marL="0" indent="0">
              <a:buNone/>
            </a:pPr>
            <a:endParaRPr lang="en-US" sz="2000">
              <a:solidFill>
                <a:srgbClr val="000000"/>
              </a:solidFill>
              <a:cs typeface="Calibri" panose="020F0502020204030204"/>
            </a:endParaRPr>
          </a:p>
        </p:txBody>
      </p:sp>
    </p:spTree>
    <p:extLst>
      <p:ext uri="{BB962C8B-B14F-4D97-AF65-F5344CB8AC3E}">
        <p14:creationId xmlns:p14="http://schemas.microsoft.com/office/powerpoint/2010/main" val="4003938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very high confidence">
            <a:extLst>
              <a:ext uri="{FF2B5EF4-FFF2-40B4-BE49-F238E27FC236}">
                <a16:creationId xmlns:a16="http://schemas.microsoft.com/office/drawing/2014/main" id="{7E0D908E-DF8F-44DA-ABC4-D957AB23C9D3}"/>
              </a:ext>
            </a:extLst>
          </p:cNvPr>
          <p:cNvPicPr>
            <a:picLocks noGrp="1" noChangeAspect="1"/>
          </p:cNvPicPr>
          <p:nvPr>
            <p:ph idx="1"/>
          </p:nvPr>
        </p:nvPicPr>
        <p:blipFill>
          <a:blip r:embed="rId2"/>
          <a:stretch>
            <a:fillRect/>
          </a:stretch>
        </p:blipFill>
        <p:spPr>
          <a:xfrm>
            <a:off x="2464280" y="371191"/>
            <a:ext cx="7407214" cy="5879979"/>
          </a:xfrm>
          <a:prstGeom prst="rect">
            <a:avLst/>
          </a:prstGeom>
        </p:spPr>
      </p:pic>
    </p:spTree>
    <p:extLst>
      <p:ext uri="{BB962C8B-B14F-4D97-AF65-F5344CB8AC3E}">
        <p14:creationId xmlns:p14="http://schemas.microsoft.com/office/powerpoint/2010/main" val="76389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C0EDD99-4EA1-43CF-A74D-70095D50A47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cs typeface="Calibri Light"/>
              </a:rPr>
              <a:t>Chain of responsibility and Promise chain</a:t>
            </a:r>
            <a:endParaRPr lang="en-US" sz="4000" dirty="0">
              <a:solidFill>
                <a:srgbClr val="FFFFFF"/>
              </a:solidFill>
            </a:endParaRPr>
          </a:p>
        </p:txBody>
      </p:sp>
      <p:sp>
        <p:nvSpPr>
          <p:cNvPr id="3" name="Content Placeholder 2">
            <a:extLst>
              <a:ext uri="{FF2B5EF4-FFF2-40B4-BE49-F238E27FC236}">
                <a16:creationId xmlns:a16="http://schemas.microsoft.com/office/drawing/2014/main" id="{504D6F40-2888-40BE-8118-9B1917A460A1}"/>
              </a:ext>
            </a:extLst>
          </p:cNvPr>
          <p:cNvSpPr>
            <a:spLocks noGrp="1"/>
          </p:cNvSpPr>
          <p:nvPr>
            <p:ph idx="1"/>
          </p:nvPr>
        </p:nvSpPr>
        <p:spPr>
          <a:xfrm>
            <a:off x="1179226" y="3092970"/>
            <a:ext cx="9833548" cy="2693976"/>
          </a:xfrm>
        </p:spPr>
        <p:txBody>
          <a:bodyPr vert="horz" lIns="91440" tIns="45720" rIns="91440" bIns="45720" rtlCol="0" anchor="t">
            <a:normAutofit/>
          </a:bodyPr>
          <a:lstStyle/>
          <a:p>
            <a:r>
              <a:rPr lang="en-US" sz="2000" dirty="0">
                <a:solidFill>
                  <a:srgbClr val="000000"/>
                </a:solidFill>
                <a:cs typeface="Calibri"/>
              </a:rPr>
              <a:t>Avoid coupling the sender of a request to its receiver by giving more than one object a chance to handle the request. </a:t>
            </a:r>
          </a:p>
          <a:p>
            <a:r>
              <a:rPr lang="en-US" sz="2000" dirty="0">
                <a:solidFill>
                  <a:srgbClr val="000000"/>
                </a:solidFill>
                <a:cs typeface="Calibri"/>
              </a:rPr>
              <a:t>Makes a chain of handlers and pass the request along the chain until it's been handled. </a:t>
            </a:r>
          </a:p>
          <a:p>
            <a:r>
              <a:rPr lang="en-US" sz="2000" dirty="0">
                <a:solidFill>
                  <a:srgbClr val="000000"/>
                </a:solidFill>
                <a:cs typeface="Calibri"/>
              </a:rPr>
              <a:t>Need to efficiently process the requests without  creating direct relation between the request object and the handlers</a:t>
            </a:r>
          </a:p>
          <a:p>
            <a:pPr marL="0" indent="0">
              <a:buNone/>
            </a:pPr>
            <a:endParaRPr lang="en-US" sz="2000" dirty="0">
              <a:solidFill>
                <a:srgbClr val="000000"/>
              </a:solidFill>
              <a:cs typeface="Calibri"/>
            </a:endParaRPr>
          </a:p>
          <a:p>
            <a:pPr marL="0" indent="0">
              <a:buNone/>
            </a:pPr>
            <a:r>
              <a:rPr lang="en-US" sz="2000" b="1" dirty="0">
                <a:solidFill>
                  <a:srgbClr val="000000"/>
                </a:solidFill>
                <a:cs typeface="Calibri"/>
              </a:rPr>
              <a:t>Usage: When we want to process something in a chain manner. </a:t>
            </a:r>
          </a:p>
        </p:txBody>
      </p:sp>
    </p:spTree>
    <p:extLst>
      <p:ext uri="{BB962C8B-B14F-4D97-AF65-F5344CB8AC3E}">
        <p14:creationId xmlns:p14="http://schemas.microsoft.com/office/powerpoint/2010/main" val="100884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9655-394F-47F0-9AD9-A42C0FF516BF}"/>
              </a:ext>
            </a:extLst>
          </p:cNvPr>
          <p:cNvSpPr>
            <a:spLocks noGrp="1"/>
          </p:cNvSpPr>
          <p:nvPr>
            <p:ph type="title"/>
          </p:nvPr>
        </p:nvSpPr>
        <p:spPr/>
        <p:txBody>
          <a:bodyPr/>
          <a:lstStyle/>
          <a:p>
            <a:r>
              <a:rPr lang="en-US">
                <a:cs typeface="Calibri Light"/>
              </a:rPr>
              <a:t>There are 10 types of developers </a:t>
            </a:r>
            <a:endParaRPr lang="en-US"/>
          </a:p>
        </p:txBody>
      </p:sp>
      <p:pic>
        <p:nvPicPr>
          <p:cNvPr id="6" name="Picture 6" descr="A picture containing text&#10;&#10;Description generated with very high confidence">
            <a:extLst>
              <a:ext uri="{FF2B5EF4-FFF2-40B4-BE49-F238E27FC236}">
                <a16:creationId xmlns:a16="http://schemas.microsoft.com/office/drawing/2014/main" id="{0D1538C6-5E60-4DF7-8D38-32DA39D6F0A5}"/>
              </a:ext>
            </a:extLst>
          </p:cNvPr>
          <p:cNvPicPr>
            <a:picLocks noChangeAspect="1"/>
          </p:cNvPicPr>
          <p:nvPr/>
        </p:nvPicPr>
        <p:blipFill>
          <a:blip r:embed="rId2"/>
          <a:stretch>
            <a:fillRect/>
          </a:stretch>
        </p:blipFill>
        <p:spPr>
          <a:xfrm>
            <a:off x="362759" y="1709290"/>
            <a:ext cx="6261876" cy="4733384"/>
          </a:xfrm>
          <a:prstGeom prst="rect">
            <a:avLst/>
          </a:prstGeom>
        </p:spPr>
      </p:pic>
      <p:pic>
        <p:nvPicPr>
          <p:cNvPr id="8" name="Picture 8" descr="A person holding a sign&#10;&#10;Description generated with high confidence">
            <a:extLst>
              <a:ext uri="{FF2B5EF4-FFF2-40B4-BE49-F238E27FC236}">
                <a16:creationId xmlns:a16="http://schemas.microsoft.com/office/drawing/2014/main" id="{27393D99-3AD4-4A28-930A-F70F7456D5A0}"/>
              </a:ext>
            </a:extLst>
          </p:cNvPr>
          <p:cNvPicPr>
            <a:picLocks noChangeAspect="1"/>
          </p:cNvPicPr>
          <p:nvPr/>
        </p:nvPicPr>
        <p:blipFill>
          <a:blip r:embed="rId3"/>
          <a:stretch>
            <a:fillRect/>
          </a:stretch>
        </p:blipFill>
        <p:spPr>
          <a:xfrm>
            <a:off x="7312325" y="1710924"/>
            <a:ext cx="4454105" cy="4744492"/>
          </a:xfrm>
          <a:prstGeom prst="rect">
            <a:avLst/>
          </a:prstGeom>
        </p:spPr>
      </p:pic>
    </p:spTree>
    <p:extLst>
      <p:ext uri="{BB962C8B-B14F-4D97-AF65-F5344CB8AC3E}">
        <p14:creationId xmlns:p14="http://schemas.microsoft.com/office/powerpoint/2010/main" val="4072625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A1EF52-6AF4-423B-A7B4-9530232C334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cs typeface="Calibri Light"/>
              </a:rPr>
              <a:t>Redux and its patterns</a:t>
            </a:r>
          </a:p>
        </p:txBody>
      </p:sp>
      <p:sp>
        <p:nvSpPr>
          <p:cNvPr id="3" name="Content Placeholder 2">
            <a:extLst>
              <a:ext uri="{FF2B5EF4-FFF2-40B4-BE49-F238E27FC236}">
                <a16:creationId xmlns:a16="http://schemas.microsoft.com/office/drawing/2014/main" id="{2F8A8D93-785F-4AB2-8C67-63B0C223FE1F}"/>
              </a:ext>
            </a:extLst>
          </p:cNvPr>
          <p:cNvSpPr>
            <a:spLocks noGrp="1"/>
          </p:cNvSpPr>
          <p:nvPr>
            <p:ph idx="1"/>
          </p:nvPr>
        </p:nvSpPr>
        <p:spPr>
          <a:xfrm>
            <a:off x="1179226" y="3092970"/>
            <a:ext cx="9833548" cy="2693976"/>
          </a:xfrm>
        </p:spPr>
        <p:txBody>
          <a:bodyPr vert="horz" lIns="91440" tIns="45720" rIns="91440" bIns="45720" rtlCol="0" anchor="t">
            <a:normAutofit/>
          </a:bodyPr>
          <a:lstStyle/>
          <a:p>
            <a:r>
              <a:rPr lang="en-US" sz="2000" dirty="0">
                <a:solidFill>
                  <a:srgbClr val="000000"/>
                </a:solidFill>
                <a:cs typeface="Calibri"/>
              </a:rPr>
              <a:t>Decorators and HOC – to connect "state" and "dispatch" to component props</a:t>
            </a:r>
          </a:p>
          <a:p>
            <a:r>
              <a:rPr lang="en-US" sz="2000" dirty="0">
                <a:solidFill>
                  <a:srgbClr val="000000"/>
                </a:solidFill>
                <a:cs typeface="Calibri"/>
              </a:rPr>
              <a:t>Singleton - the state is singleton</a:t>
            </a:r>
          </a:p>
          <a:p>
            <a:r>
              <a:rPr lang="en-US" sz="2000" dirty="0">
                <a:solidFill>
                  <a:srgbClr val="000000"/>
                </a:solidFill>
                <a:cs typeface="Calibri"/>
              </a:rPr>
              <a:t>Observable pattern + Command pattern - dispatching events from components to the store (unidirectional data flow)</a:t>
            </a:r>
          </a:p>
          <a:p>
            <a:r>
              <a:rPr lang="en-US" sz="2000" dirty="0">
                <a:solidFill>
                  <a:srgbClr val="000000"/>
                </a:solidFill>
                <a:cs typeface="Calibri"/>
              </a:rPr>
              <a:t>Builder pattern - to build the initial store</a:t>
            </a:r>
          </a:p>
          <a:p>
            <a:r>
              <a:rPr lang="en-US" sz="2000" dirty="0">
                <a:solidFill>
                  <a:srgbClr val="000000"/>
                </a:solidFill>
                <a:cs typeface="Calibri"/>
              </a:rPr>
              <a:t>Composition of </a:t>
            </a:r>
            <a:r>
              <a:rPr lang="en-US" sz="2000" dirty="0" err="1">
                <a:solidFill>
                  <a:srgbClr val="000000"/>
                </a:solidFill>
                <a:cs typeface="Calibri"/>
              </a:rPr>
              <a:t>middlewares</a:t>
            </a:r>
            <a:r>
              <a:rPr lang="en-US" sz="2000" dirty="0">
                <a:solidFill>
                  <a:srgbClr val="000000"/>
                </a:solidFill>
                <a:cs typeface="Calibri"/>
              </a:rPr>
              <a:t> and chain of responsibility</a:t>
            </a:r>
          </a:p>
        </p:txBody>
      </p:sp>
    </p:spTree>
    <p:extLst>
      <p:ext uri="{BB962C8B-B14F-4D97-AF65-F5344CB8AC3E}">
        <p14:creationId xmlns:p14="http://schemas.microsoft.com/office/powerpoint/2010/main" val="221840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28F12EF-E939-48BD-8A4E-45EE4E98749F}"/>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cs typeface="Calibri Light"/>
              </a:rPr>
              <a:t>Conclusion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4302F29C-F696-44AA-A183-0266A10EBC87}"/>
              </a:ext>
            </a:extLst>
          </p:cNvPr>
          <p:cNvGraphicFramePr>
            <a:graphicFrameLocks noGrp="1"/>
          </p:cNvGraphicFramePr>
          <p:nvPr>
            <p:ph idx="1"/>
            <p:extLst>
              <p:ext uri="{D42A27DB-BD31-4B8C-83A1-F6EECF244321}">
                <p14:modId xmlns:p14="http://schemas.microsoft.com/office/powerpoint/2010/main" val="309192497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0340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7DC968-3D3A-4076-828E-567529EFD735}"/>
              </a:ext>
            </a:extLst>
          </p:cNvPr>
          <p:cNvSpPr>
            <a:spLocks noGrp="1"/>
          </p:cNvSpPr>
          <p:nvPr>
            <p:ph type="title"/>
          </p:nvPr>
        </p:nvSpPr>
        <p:spPr>
          <a:xfrm>
            <a:off x="640079" y="4526280"/>
            <a:ext cx="7410681" cy="1737360"/>
          </a:xfrm>
        </p:spPr>
        <p:txBody>
          <a:bodyPr>
            <a:normAutofit/>
          </a:bodyPr>
          <a:lstStyle/>
          <a:p>
            <a:r>
              <a:rPr lang="en-US" sz="4800">
                <a:cs typeface="Calibri Light"/>
              </a:rPr>
              <a:t>It's time to discuss</a:t>
            </a:r>
            <a:endParaRPr lang="en-US" sz="480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71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17BA0-8DF7-40F5-ABB9-AD8F3C20C58F}"/>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cs typeface="Calibri Light"/>
              </a:rPr>
              <a:t>What are design anti-patterns? </a:t>
            </a:r>
            <a:endParaRPr lang="en-US" dirty="0">
              <a:solidFill>
                <a:schemeClr val="accent1"/>
              </a:solidFill>
            </a:endParaRP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E88933-0061-4471-BFA5-0EC1152771F3}"/>
              </a:ext>
            </a:extLst>
          </p:cNvPr>
          <p:cNvSpPr>
            <a:spLocks noGrp="1"/>
          </p:cNvSpPr>
          <p:nvPr>
            <p:ph idx="1"/>
          </p:nvPr>
        </p:nvSpPr>
        <p:spPr>
          <a:xfrm>
            <a:off x="4976031" y="963877"/>
            <a:ext cx="6377769" cy="4930246"/>
          </a:xfrm>
        </p:spPr>
        <p:txBody>
          <a:bodyPr anchor="ctr">
            <a:normAutofit/>
          </a:bodyPr>
          <a:lstStyle/>
          <a:p>
            <a:pPr marL="0" indent="0">
              <a:buNone/>
            </a:pPr>
            <a:r>
              <a:rPr lang="en-US" sz="2400" dirty="0">
                <a:cs typeface="Calibri"/>
              </a:rPr>
              <a:t>An </a:t>
            </a:r>
            <a:r>
              <a:rPr lang="en-US" sz="2400" b="1" dirty="0">
                <a:cs typeface="Calibri"/>
              </a:rPr>
              <a:t>anti-pattern</a:t>
            </a:r>
            <a:r>
              <a:rPr lang="en-US" sz="2400" dirty="0">
                <a:cs typeface="Calibri"/>
              </a:rPr>
              <a:t> ineffective and non-productive response to repeating problem. </a:t>
            </a:r>
            <a:endParaRPr lang="en-US" sz="2400" dirty="0"/>
          </a:p>
          <a:p>
            <a:pPr marL="0" indent="0">
              <a:buNone/>
            </a:pPr>
            <a:endParaRPr lang="en-US" sz="2400">
              <a:cs typeface="Calibri"/>
            </a:endParaRPr>
          </a:p>
          <a:p>
            <a:pPr marL="0" indent="0">
              <a:buNone/>
            </a:pPr>
            <a:r>
              <a:rPr lang="en-US" sz="2400" dirty="0">
                <a:cs typeface="Calibri"/>
              </a:rPr>
              <a:t>Is it a bad idea or an anti-pattern? </a:t>
            </a:r>
          </a:p>
          <a:p>
            <a:pPr marL="0" indent="0">
              <a:buNone/>
            </a:pPr>
            <a:endParaRPr lang="en-US" sz="2400" dirty="0">
              <a:cs typeface="Calibri"/>
            </a:endParaRPr>
          </a:p>
          <a:p>
            <a:r>
              <a:rPr lang="en-US" sz="2400" dirty="0">
                <a:cs typeface="Calibri"/>
              </a:rPr>
              <a:t>Process, structure, or actions that have more bad consequences than good ones.</a:t>
            </a:r>
          </a:p>
          <a:p>
            <a:r>
              <a:rPr lang="en-US" sz="2400" dirty="0">
                <a:cs typeface="Calibri"/>
              </a:rPr>
              <a:t>Another solution exists that is documented, repeatable, and proven to be effective.</a:t>
            </a:r>
            <a:endParaRPr lang="en-US" sz="2400" dirty="0"/>
          </a:p>
          <a:p>
            <a:endParaRPr lang="en-US" sz="2400">
              <a:cs typeface="Calibri"/>
            </a:endParaRPr>
          </a:p>
        </p:txBody>
      </p:sp>
    </p:spTree>
    <p:extLst>
      <p:ext uri="{BB962C8B-B14F-4D97-AF65-F5344CB8AC3E}">
        <p14:creationId xmlns:p14="http://schemas.microsoft.com/office/powerpoint/2010/main" val="77262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C983B-2020-48DD-926D-72875EE66E5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cs typeface="Calibri Light"/>
              </a:rPr>
              <a:t>Anti-patterns</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241C0F-D6EB-4CBE-8D55-B697B056770D}"/>
              </a:ext>
            </a:extLst>
          </p:cNvPr>
          <p:cNvSpPr>
            <a:spLocks noGrp="1"/>
          </p:cNvSpPr>
          <p:nvPr>
            <p:ph idx="1"/>
          </p:nvPr>
        </p:nvSpPr>
        <p:spPr>
          <a:xfrm>
            <a:off x="4976031" y="963877"/>
            <a:ext cx="6377769" cy="4930246"/>
          </a:xfrm>
        </p:spPr>
        <p:txBody>
          <a:bodyPr vert="horz" lIns="91440" tIns="45720" rIns="91440" bIns="45720" rtlCol="0" anchor="ctr">
            <a:normAutofit fontScale="92500"/>
          </a:bodyPr>
          <a:lstStyle/>
          <a:p>
            <a:r>
              <a:rPr lang="en-US" sz="2400" dirty="0">
                <a:cs typeface="Calibri"/>
              </a:rPr>
              <a:t>Big ball of mud – system with no structure</a:t>
            </a:r>
          </a:p>
          <a:p>
            <a:r>
              <a:rPr lang="en-US" sz="2400" dirty="0">
                <a:cs typeface="Calibri"/>
              </a:rPr>
              <a:t>Gold plating – digging in a task after certain point</a:t>
            </a:r>
          </a:p>
          <a:p>
            <a:r>
              <a:rPr lang="en-US" sz="2400" dirty="0">
                <a:cs typeface="Calibri"/>
              </a:rPr>
              <a:t>Repeating yourself – repeating code</a:t>
            </a:r>
          </a:p>
          <a:p>
            <a:r>
              <a:rPr lang="en-US" sz="2400" dirty="0">
                <a:cs typeface="Calibri"/>
              </a:rPr>
              <a:t>Copy and paste programming - … :)</a:t>
            </a:r>
          </a:p>
          <a:p>
            <a:r>
              <a:rPr lang="en-US" sz="2400" dirty="0">
                <a:cs typeface="Calibri"/>
              </a:rPr>
              <a:t>Golden hammer – use favorite solution everywhere</a:t>
            </a:r>
            <a:endParaRPr lang="en-US" dirty="0"/>
          </a:p>
          <a:p>
            <a:r>
              <a:rPr lang="en-US" sz="2400" dirty="0">
                <a:cs typeface="Calibri"/>
              </a:rPr>
              <a:t>God object</a:t>
            </a:r>
          </a:p>
          <a:p>
            <a:r>
              <a:rPr lang="en-US" sz="2400" dirty="0">
                <a:cs typeface="Calibri"/>
              </a:rPr>
              <a:t>Object orgy</a:t>
            </a:r>
          </a:p>
          <a:p>
            <a:pPr algn="just"/>
            <a:r>
              <a:rPr lang="en-US" sz="2400" dirty="0">
                <a:cs typeface="Calibri"/>
              </a:rPr>
              <a:t>Reinventing the square wheel – custom instead of proven solution</a:t>
            </a:r>
          </a:p>
          <a:p>
            <a:r>
              <a:rPr lang="en-US" sz="2400" dirty="0">
                <a:cs typeface="Calibri"/>
              </a:rPr>
              <a:t>Cargo cult programming – using without understanding</a:t>
            </a:r>
          </a:p>
          <a:p>
            <a:r>
              <a:rPr lang="en-US" sz="2400" dirty="0">
                <a:cs typeface="Calibri"/>
              </a:rPr>
              <a:t>...and many more</a:t>
            </a:r>
          </a:p>
        </p:txBody>
      </p:sp>
    </p:spTree>
    <p:extLst>
      <p:ext uri="{BB962C8B-B14F-4D97-AF65-F5344CB8AC3E}">
        <p14:creationId xmlns:p14="http://schemas.microsoft.com/office/powerpoint/2010/main" val="405974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601C6-F9FB-4241-BA5A-E3678155004A}"/>
              </a:ext>
            </a:extLst>
          </p:cNvPr>
          <p:cNvSpPr>
            <a:spLocks noGrp="1"/>
          </p:cNvSpPr>
          <p:nvPr>
            <p:ph type="title"/>
          </p:nvPr>
        </p:nvSpPr>
        <p:spPr>
          <a:xfrm>
            <a:off x="838200" y="963877"/>
            <a:ext cx="3494362" cy="4930246"/>
          </a:xfrm>
        </p:spPr>
        <p:txBody>
          <a:bodyPr vert="horz" lIns="91440" tIns="45720" rIns="91440" bIns="45720" rtlCol="0">
            <a:normAutofit/>
          </a:bodyPr>
          <a:lstStyle/>
          <a:p>
            <a:pPr algn="r"/>
            <a:r>
              <a:rPr lang="en-US" kern="1200" dirty="0">
                <a:solidFill>
                  <a:schemeClr val="accent1"/>
                </a:solidFill>
                <a:latin typeface="+mj-lt"/>
                <a:ea typeface="+mj-ea"/>
                <a:cs typeface="+mj-cs"/>
              </a:rPr>
              <a:t>What are design patterns?</a:t>
            </a:r>
          </a:p>
        </p:txBody>
      </p:sp>
      <p:cxnSp>
        <p:nvCxnSpPr>
          <p:cNvPr id="20"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F6D55F-6EA8-4DDF-AD4E-4813A2C93AFF}"/>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kern="1200" dirty="0">
                <a:latin typeface="+mn-lt"/>
                <a:ea typeface="+mn-ea"/>
                <a:cs typeface="+mn-cs"/>
              </a:rPr>
              <a:t>Design patterns are typical solutions to common problems</a:t>
            </a:r>
          </a:p>
          <a:p>
            <a:r>
              <a:rPr lang="en-US" sz="2400" dirty="0">
                <a:cs typeface="Calibri"/>
              </a:rPr>
              <a:t>Reusable</a:t>
            </a:r>
          </a:p>
          <a:p>
            <a:r>
              <a:rPr lang="en-US" sz="2400" dirty="0">
                <a:cs typeface="Calibri"/>
              </a:rPr>
              <a:t>Easer to describe and use among developers</a:t>
            </a:r>
          </a:p>
          <a:p>
            <a:r>
              <a:rPr lang="en-US" sz="2400" dirty="0">
                <a:cs typeface="Calibri"/>
              </a:rPr>
              <a:t>Prevent or minimize the need of refactoring</a:t>
            </a:r>
            <a:endParaRPr lang="en-US" dirty="0"/>
          </a:p>
          <a:p>
            <a:r>
              <a:rPr lang="en-US" sz="2400" dirty="0">
                <a:cs typeface="Calibri"/>
              </a:rPr>
              <a:t>Help for smaller code base</a:t>
            </a:r>
          </a:p>
          <a:p>
            <a:pPr marL="0" indent="0">
              <a:buNone/>
            </a:pPr>
            <a:endParaRPr lang="en-US" sz="2400">
              <a:cs typeface="Calibri"/>
            </a:endParaRPr>
          </a:p>
        </p:txBody>
      </p:sp>
    </p:spTree>
    <p:extLst>
      <p:ext uri="{BB962C8B-B14F-4D97-AF65-F5344CB8AC3E}">
        <p14:creationId xmlns:p14="http://schemas.microsoft.com/office/powerpoint/2010/main" val="420785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CA102-9129-47BC-B924-B54C061722F5}"/>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cs typeface="Calibri Light"/>
              </a:rPr>
              <a:t>Choosing the right design </a:t>
            </a:r>
            <a:r>
              <a:rPr lang="en-US">
                <a:solidFill>
                  <a:schemeClr val="accent1"/>
                </a:solidFill>
                <a:cs typeface="Calibri Light"/>
              </a:rPr>
              <a:t>pattern feels like</a:t>
            </a:r>
            <a:endParaRPr lang="en-US">
              <a:solidFill>
                <a:schemeClr val="accent1"/>
              </a:solidFill>
            </a:endParaRPr>
          </a:p>
        </p:txBody>
      </p:sp>
      <p:cxnSp>
        <p:nvCxnSpPr>
          <p:cNvPr id="21" name="Straight Connector 2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A close up of a logo&#10;&#10;Description generated with high confidence">
            <a:extLst>
              <a:ext uri="{FF2B5EF4-FFF2-40B4-BE49-F238E27FC236}">
                <a16:creationId xmlns:a16="http://schemas.microsoft.com/office/drawing/2014/main" id="{EBABE3B4-5E81-428B-BF13-5239F1BF8ED4}"/>
              </a:ext>
            </a:extLst>
          </p:cNvPr>
          <p:cNvPicPr>
            <a:picLocks noGrp="1" noChangeAspect="1"/>
          </p:cNvPicPr>
          <p:nvPr>
            <p:ph idx="1"/>
          </p:nvPr>
        </p:nvPicPr>
        <p:blipFill>
          <a:blip r:embed="rId2"/>
          <a:stretch>
            <a:fillRect/>
          </a:stretch>
        </p:blipFill>
        <p:spPr>
          <a:xfrm>
            <a:off x="5077554" y="632305"/>
            <a:ext cx="6091306" cy="5573412"/>
          </a:xfrm>
          <a:prstGeom prst="rect">
            <a:avLst/>
          </a:prstGeom>
        </p:spPr>
      </p:pic>
    </p:spTree>
    <p:extLst>
      <p:ext uri="{BB962C8B-B14F-4D97-AF65-F5344CB8AC3E}">
        <p14:creationId xmlns:p14="http://schemas.microsoft.com/office/powerpoint/2010/main" val="168649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62F6E-9D43-4EAE-808A-3C1FAF1306D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cs typeface="Calibri Light"/>
              </a:rPr>
              <a:t>Design patterns in the past</a:t>
            </a:r>
            <a:endParaRPr lang="en-US" dirty="0">
              <a:solidFill>
                <a:schemeClr val="accent1"/>
              </a:solidFill>
            </a:endParaRPr>
          </a:p>
        </p:txBody>
      </p:sp>
      <p:cxnSp>
        <p:nvCxnSpPr>
          <p:cNvPr id="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E2F274-3D7A-4137-86B9-780E66CFC046}"/>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dirty="0">
                <a:cs typeface="Calibri"/>
              </a:rPr>
              <a:t>In 1994 The Gang of Four described the capabilities of DP by presenting 23 good practices.</a:t>
            </a:r>
          </a:p>
          <a:p>
            <a:pPr marL="0" indent="0">
              <a:buNone/>
            </a:pPr>
            <a:r>
              <a:rPr lang="en-US" sz="2400" dirty="0">
                <a:cs typeface="Calibri"/>
              </a:rPr>
              <a:t>3 major groups of DP ( design patterns ): </a:t>
            </a:r>
          </a:p>
          <a:p>
            <a:r>
              <a:rPr lang="en-US" sz="2400" dirty="0">
                <a:cs typeface="Calibri"/>
              </a:rPr>
              <a:t>Creational</a:t>
            </a:r>
          </a:p>
          <a:p>
            <a:r>
              <a:rPr lang="en-US" sz="2400" dirty="0">
                <a:cs typeface="Calibri"/>
              </a:rPr>
              <a:t>Structural</a:t>
            </a:r>
          </a:p>
          <a:p>
            <a:r>
              <a:rPr lang="en-US" sz="2400" dirty="0">
                <a:cs typeface="Calibri"/>
              </a:rPr>
              <a:t>Behavioral</a:t>
            </a:r>
          </a:p>
          <a:p>
            <a:pPr marL="0" indent="0">
              <a:buNone/>
            </a:pPr>
            <a:endParaRPr lang="en-US" sz="2400" dirty="0">
              <a:cs typeface="Calibri"/>
            </a:endParaRPr>
          </a:p>
          <a:p>
            <a:r>
              <a:rPr lang="en-US" sz="2400" dirty="0">
                <a:cs typeface="Calibri"/>
              </a:rPr>
              <a:t>Architectural</a:t>
            </a:r>
            <a:endParaRPr lang="en-US" dirty="0"/>
          </a:p>
        </p:txBody>
      </p:sp>
    </p:spTree>
    <p:extLst>
      <p:ext uri="{BB962C8B-B14F-4D97-AF65-F5344CB8AC3E}">
        <p14:creationId xmlns:p14="http://schemas.microsoft.com/office/powerpoint/2010/main" val="188787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5C203C-6173-48D0-B16D-0CD4688B34FB}"/>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Creational</a:t>
            </a:r>
            <a:br>
              <a:rPr lang="en-US" dirty="0">
                <a:solidFill>
                  <a:srgbClr val="FFFFFF"/>
                </a:solidFill>
                <a:cs typeface="Calibri Light"/>
              </a:rPr>
            </a:br>
            <a:r>
              <a:rPr lang="en-US" dirty="0">
                <a:solidFill>
                  <a:srgbClr val="FFFFFF"/>
                </a:solidFill>
                <a:cs typeface="Calibri Light"/>
              </a:rPr>
              <a:t>Design Patterns</a:t>
            </a:r>
            <a:endParaRPr lang="en-US" dirty="0">
              <a:solidFill>
                <a:srgbClr val="FFFFFF"/>
              </a:solidFill>
            </a:endParaRPr>
          </a:p>
        </p:txBody>
      </p:sp>
      <p:sp>
        <p:nvSpPr>
          <p:cNvPr id="3" name="Content Placeholder 2">
            <a:extLst>
              <a:ext uri="{FF2B5EF4-FFF2-40B4-BE49-F238E27FC236}">
                <a16:creationId xmlns:a16="http://schemas.microsoft.com/office/drawing/2014/main" id="{71202E98-04AA-493D-82F1-06A8292D5D3A}"/>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r>
              <a:rPr lang="en-US" sz="2400" dirty="0">
                <a:solidFill>
                  <a:srgbClr val="000000"/>
                </a:solidFill>
                <a:cs typeface="Calibri"/>
              </a:rPr>
              <a:t>Provide various object creation mechanisms, which increase flexibility and reuse of existing code</a:t>
            </a:r>
            <a:endParaRPr lang="en-US" sz="2400" dirty="0">
              <a:solidFill>
                <a:srgbClr val="000000"/>
              </a:solidFill>
            </a:endParaRPr>
          </a:p>
          <a:p>
            <a:r>
              <a:rPr lang="en-US" sz="2400" dirty="0">
                <a:solidFill>
                  <a:srgbClr val="000000"/>
                </a:solidFill>
                <a:cs typeface="Calibri"/>
              </a:rPr>
              <a:t>Abstract Factory</a:t>
            </a:r>
          </a:p>
          <a:p>
            <a:r>
              <a:rPr lang="en-US" sz="2400" dirty="0">
                <a:solidFill>
                  <a:srgbClr val="000000"/>
                </a:solidFill>
                <a:cs typeface="Calibri"/>
              </a:rPr>
              <a:t>Builder</a:t>
            </a:r>
          </a:p>
          <a:p>
            <a:r>
              <a:rPr lang="en-US" sz="2400" dirty="0">
                <a:solidFill>
                  <a:srgbClr val="000000"/>
                </a:solidFill>
                <a:cs typeface="Calibri"/>
              </a:rPr>
              <a:t>Factory Method</a:t>
            </a:r>
          </a:p>
          <a:p>
            <a:r>
              <a:rPr lang="en-US" sz="2400" dirty="0">
                <a:solidFill>
                  <a:srgbClr val="000000"/>
                </a:solidFill>
                <a:cs typeface="Calibri"/>
              </a:rPr>
              <a:t>Prototype</a:t>
            </a:r>
          </a:p>
          <a:p>
            <a:r>
              <a:rPr lang="en-US" sz="2400" dirty="0">
                <a:solidFill>
                  <a:srgbClr val="000000"/>
                </a:solidFill>
                <a:cs typeface="Calibri"/>
              </a:rPr>
              <a:t>Singleton</a:t>
            </a:r>
          </a:p>
        </p:txBody>
      </p:sp>
    </p:spTree>
    <p:extLst>
      <p:ext uri="{BB962C8B-B14F-4D97-AF65-F5344CB8AC3E}">
        <p14:creationId xmlns:p14="http://schemas.microsoft.com/office/powerpoint/2010/main" val="180126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D9B8D36-D484-4544-B27F-934DEFFA4FE3}"/>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Structural Design Patterns</a:t>
            </a:r>
            <a:endParaRPr lang="en-US" dirty="0">
              <a:solidFill>
                <a:srgbClr val="FFFFFF"/>
              </a:solidFill>
            </a:endParaRPr>
          </a:p>
        </p:txBody>
      </p:sp>
      <p:sp>
        <p:nvSpPr>
          <p:cNvPr id="3" name="Content Placeholder 2">
            <a:extLst>
              <a:ext uri="{FF2B5EF4-FFF2-40B4-BE49-F238E27FC236}">
                <a16:creationId xmlns:a16="http://schemas.microsoft.com/office/drawing/2014/main" id="{12253839-419E-4BE2-824A-B387228525E3}"/>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r>
              <a:rPr lang="en-US" sz="2400" dirty="0">
                <a:solidFill>
                  <a:srgbClr val="000000"/>
                </a:solidFill>
                <a:cs typeface="Calibri"/>
              </a:rPr>
              <a:t>Explain how to assemble objects and classes into larger structures, while keeping this structures flexible and efficient</a:t>
            </a:r>
            <a:endParaRPr lang="en-US" sz="2400" b="1" dirty="0">
              <a:solidFill>
                <a:srgbClr val="000000"/>
              </a:solidFill>
              <a:cs typeface="Calibri"/>
            </a:endParaRPr>
          </a:p>
          <a:p>
            <a:r>
              <a:rPr lang="en-US" sz="2400" b="1" dirty="0">
                <a:solidFill>
                  <a:srgbClr val="000000"/>
                </a:solidFill>
                <a:cs typeface="Calibri"/>
              </a:rPr>
              <a:t>Adapter</a:t>
            </a:r>
            <a:endParaRPr lang="en-US" sz="2400">
              <a:solidFill>
                <a:srgbClr val="000000"/>
              </a:solidFill>
            </a:endParaRPr>
          </a:p>
          <a:p>
            <a:r>
              <a:rPr lang="en-US" sz="2400" dirty="0">
                <a:solidFill>
                  <a:srgbClr val="000000"/>
                </a:solidFill>
                <a:cs typeface="Calibri"/>
              </a:rPr>
              <a:t>Bridge</a:t>
            </a:r>
          </a:p>
          <a:p>
            <a:r>
              <a:rPr lang="en-US" sz="2400" dirty="0">
                <a:solidFill>
                  <a:srgbClr val="000000"/>
                </a:solidFill>
                <a:cs typeface="Calibri"/>
              </a:rPr>
              <a:t>Composite</a:t>
            </a:r>
          </a:p>
          <a:p>
            <a:r>
              <a:rPr lang="en-US" sz="2400" b="1" dirty="0">
                <a:solidFill>
                  <a:srgbClr val="000000"/>
                </a:solidFill>
                <a:cs typeface="Calibri"/>
              </a:rPr>
              <a:t>Decorator</a:t>
            </a:r>
          </a:p>
          <a:p>
            <a:r>
              <a:rPr lang="en-US" sz="2400" dirty="0">
                <a:solidFill>
                  <a:srgbClr val="000000"/>
                </a:solidFill>
                <a:cs typeface="Calibri"/>
              </a:rPr>
              <a:t>Façade</a:t>
            </a:r>
          </a:p>
          <a:p>
            <a:r>
              <a:rPr lang="en-US" sz="2400" dirty="0">
                <a:solidFill>
                  <a:srgbClr val="000000"/>
                </a:solidFill>
                <a:cs typeface="Calibri"/>
              </a:rPr>
              <a:t>Flyweight</a:t>
            </a:r>
          </a:p>
          <a:p>
            <a:r>
              <a:rPr lang="en-US" sz="2400" dirty="0">
                <a:solidFill>
                  <a:srgbClr val="000000"/>
                </a:solidFill>
                <a:cs typeface="Calibri"/>
              </a:rPr>
              <a:t>Proxy</a:t>
            </a:r>
          </a:p>
        </p:txBody>
      </p:sp>
    </p:spTree>
    <p:extLst>
      <p:ext uri="{BB962C8B-B14F-4D97-AF65-F5344CB8AC3E}">
        <p14:creationId xmlns:p14="http://schemas.microsoft.com/office/powerpoint/2010/main" val="538038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4</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JS Popular Design Patterns </vt:lpstr>
      <vt:lpstr>There are 10 types of developers </vt:lpstr>
      <vt:lpstr>What are design anti-patterns? </vt:lpstr>
      <vt:lpstr>Anti-patterns</vt:lpstr>
      <vt:lpstr>What are design patterns?</vt:lpstr>
      <vt:lpstr>Choosing the right design pattern feels like</vt:lpstr>
      <vt:lpstr>Design patterns in the past</vt:lpstr>
      <vt:lpstr>Creational Design Patterns</vt:lpstr>
      <vt:lpstr>Structural Design Patterns</vt:lpstr>
      <vt:lpstr>Behavioral Design Patterns</vt:lpstr>
      <vt:lpstr>Architectural Design Patterns</vt:lpstr>
      <vt:lpstr>How to understand patterns?</vt:lpstr>
      <vt:lpstr>Module Pattern</vt:lpstr>
      <vt:lpstr>Command Pattern</vt:lpstr>
      <vt:lpstr>Adapter pattern</vt:lpstr>
      <vt:lpstr>Decorator and High Order Component(HOC)</vt:lpstr>
      <vt:lpstr>Observer and Publish/Subscribe</vt:lpstr>
      <vt:lpstr>PowerPoint Presentation</vt:lpstr>
      <vt:lpstr>Chain of responsibility and Promise chain</vt:lpstr>
      <vt:lpstr>Redux and its patterns</vt:lpstr>
      <vt:lpstr>Conclusion</vt:lpstr>
      <vt:lpstr>It's time to 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801</cp:revision>
  <dcterms:created xsi:type="dcterms:W3CDTF">2013-07-15T20:26:40Z</dcterms:created>
  <dcterms:modified xsi:type="dcterms:W3CDTF">2019-03-01T11:54:45Z</dcterms:modified>
</cp:coreProperties>
</file>