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8" r:id="rId6"/>
    <p:sldId id="261" r:id="rId7"/>
    <p:sldId id="262" r:id="rId8"/>
    <p:sldId id="266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1CB"/>
    <a:srgbClr val="FF8647"/>
    <a:srgbClr val="20211C"/>
    <a:srgbClr val="2021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E90D-2DF1-4FB7-814C-9DEEF7DFCE3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7350-6EEB-4453-808C-B003AA373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E90D-2DF1-4FB7-814C-9DEEF7DFCE3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7350-6EEB-4453-808C-B003AA373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7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E90D-2DF1-4FB7-814C-9DEEF7DFCE3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7350-6EEB-4453-808C-B003AA373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1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E90D-2DF1-4FB7-814C-9DEEF7DFCE3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7350-6EEB-4453-808C-B003AA373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3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E90D-2DF1-4FB7-814C-9DEEF7DFCE3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7350-6EEB-4453-808C-B003AA373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9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E90D-2DF1-4FB7-814C-9DEEF7DFCE3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7350-6EEB-4453-808C-B003AA373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9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E90D-2DF1-4FB7-814C-9DEEF7DFCE3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7350-6EEB-4453-808C-B003AA373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5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E90D-2DF1-4FB7-814C-9DEEF7DFCE3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7350-6EEB-4453-808C-B003AA373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0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E90D-2DF1-4FB7-814C-9DEEF7DFCE3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7350-6EEB-4453-808C-B003AA373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9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E90D-2DF1-4FB7-814C-9DEEF7DFCE3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7350-6EEB-4453-808C-B003AA373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7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E90D-2DF1-4FB7-814C-9DEEF7DFCE3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7350-6EEB-4453-808C-B003AA373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3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2E90D-2DF1-4FB7-814C-9DEEF7DFCE3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47350-6EEB-4453-808C-B003AA373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0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1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22960" y="1862667"/>
            <a:ext cx="10391293" cy="1171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5400" dirty="0" smtClean="0">
                <a:solidFill>
                  <a:srgbClr val="FF8647"/>
                </a:solidFill>
                <a:latin typeface="Franklin Gothic Medium" panose="020B0603020102020204" pitchFamily="34" charset="0"/>
              </a:rPr>
              <a:t>«Інтерактивний </a:t>
            </a:r>
            <a:r>
              <a:rPr lang="en-GB" sz="5400" dirty="0" smtClean="0">
                <a:solidFill>
                  <a:srgbClr val="FF8647"/>
                </a:solidFill>
                <a:latin typeface="Franklin Gothic Medium" panose="020B0603020102020204" pitchFamily="34" charset="0"/>
              </a:rPr>
              <a:t>web-</a:t>
            </a:r>
            <a:r>
              <a:rPr lang="uk-UA" sz="5400" dirty="0" smtClean="0">
                <a:solidFill>
                  <a:srgbClr val="FF8647"/>
                </a:solidFill>
                <a:latin typeface="Franklin Gothic Medium" panose="020B0603020102020204" pitchFamily="34" charset="0"/>
              </a:rPr>
              <a:t>сервіс для пошуку домашніх тварин»</a:t>
            </a:r>
            <a:endParaRPr lang="en-US" sz="5400" b="1" dirty="0">
              <a:ln/>
              <a:solidFill>
                <a:srgbClr val="FF8647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37864" y="4703576"/>
            <a:ext cx="115614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sz="2400" b="1" dirty="0">
                <a:solidFill>
                  <a:srgbClr val="FF8647"/>
                </a:solidFill>
                <a:latin typeface="Franklin Gothic Book" panose="020B0503020102020204" pitchFamily="34" charset="0"/>
              </a:rPr>
              <a:t>Виконав:</a:t>
            </a:r>
            <a:r>
              <a:rPr lang="uk-UA" sz="2400" dirty="0">
                <a:solidFill>
                  <a:srgbClr val="E6E1CB"/>
                </a:solidFill>
                <a:latin typeface="Franklin Gothic Book" panose="020B0503020102020204" pitchFamily="34" charset="0"/>
              </a:rPr>
              <a:t>  студент </a:t>
            </a:r>
            <a:r>
              <a:rPr lang="en-GB" sz="2400" dirty="0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2</a:t>
            </a:r>
            <a:r>
              <a:rPr lang="uk-UA" sz="2400" dirty="0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-го курсу, </a:t>
            </a:r>
            <a:r>
              <a:rPr lang="uk-UA" sz="2400" dirty="0">
                <a:solidFill>
                  <a:srgbClr val="E6E1CB"/>
                </a:solidFill>
                <a:latin typeface="Franklin Gothic Book" panose="020B0503020102020204" pitchFamily="34" charset="0"/>
              </a:rPr>
              <a:t>групи </a:t>
            </a:r>
            <a:r>
              <a:rPr lang="uk-UA" sz="2400" dirty="0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ПІ-4</a:t>
            </a:r>
            <a:r>
              <a:rPr lang="en-GB" sz="2400" dirty="0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7</a:t>
            </a:r>
            <a:r>
              <a:rPr lang="uk-UA" sz="2400" dirty="0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м </a:t>
            </a:r>
            <a:r>
              <a:rPr lang="uk-UA" sz="2400" dirty="0" err="1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Данюк</a:t>
            </a:r>
            <a:r>
              <a:rPr lang="uk-UA" sz="2400" dirty="0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 </a:t>
            </a:r>
            <a:r>
              <a:rPr lang="uk-UA" sz="2400" dirty="0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Володимир </a:t>
            </a:r>
            <a:r>
              <a:rPr lang="uk-UA" sz="2400" dirty="0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Михайлович</a:t>
            </a:r>
          </a:p>
          <a:p>
            <a:pPr>
              <a:lnSpc>
                <a:spcPct val="150000"/>
              </a:lnSpc>
            </a:pPr>
            <a:r>
              <a:rPr lang="uk-UA" sz="2400" b="1" dirty="0">
                <a:solidFill>
                  <a:srgbClr val="FF8647"/>
                </a:solidFill>
                <a:latin typeface="Franklin Gothic Book" panose="020B0503020102020204" pitchFamily="34" charset="0"/>
              </a:rPr>
              <a:t>Керівник:</a:t>
            </a:r>
            <a:r>
              <a:rPr lang="uk-UA" sz="2400" b="1" dirty="0">
                <a:solidFill>
                  <a:srgbClr val="E6E1CB"/>
                </a:solidFill>
                <a:latin typeface="Franklin Gothic Book" panose="020B0503020102020204" pitchFamily="34" charset="0"/>
              </a:rPr>
              <a:t> </a:t>
            </a:r>
            <a:r>
              <a:rPr lang="ru-RU" sz="2400" dirty="0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к.т.н</a:t>
            </a:r>
            <a:r>
              <a:rPr lang="ru-RU" sz="2400" dirty="0">
                <a:solidFill>
                  <a:srgbClr val="E6E1CB"/>
                </a:solidFill>
                <a:latin typeface="Franklin Gothic Book" panose="020B0503020102020204" pitchFamily="34" charset="0"/>
              </a:rPr>
              <a:t>., доцент Грабар О.І.</a:t>
            </a:r>
            <a:endParaRPr lang="uk-UA" sz="2400" dirty="0">
              <a:solidFill>
                <a:srgbClr val="E6E1CB"/>
              </a:solidFill>
              <a:latin typeface="Franklin Gothic Book" panose="020B0503020102020204" pitchFamily="34" charset="0"/>
            </a:endParaRPr>
          </a:p>
          <a:p>
            <a:endParaRPr lang="ru-RU" sz="2400" dirty="0">
              <a:solidFill>
                <a:srgbClr val="E6E1CB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31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1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33918" y="287868"/>
            <a:ext cx="11203900" cy="1337732"/>
          </a:xfrm>
        </p:spPr>
        <p:txBody>
          <a:bodyPr>
            <a:normAutofit/>
          </a:bodyPr>
          <a:lstStyle/>
          <a:p>
            <a:r>
              <a:rPr lang="ru-RU" sz="4000" dirty="0" err="1" smtClean="0">
                <a:solidFill>
                  <a:srgbClr val="FF8647"/>
                </a:solidFill>
                <a:latin typeface="Franklin Gothic Medium" panose="020B0603020102020204" pitchFamily="34" charset="0"/>
              </a:rPr>
              <a:t>Використані</a:t>
            </a:r>
            <a:r>
              <a:rPr lang="ru-RU" sz="4000" dirty="0" smtClean="0">
                <a:solidFill>
                  <a:srgbClr val="FF8647"/>
                </a:solidFill>
                <a:latin typeface="Franklin Gothic Medium" panose="020B0603020102020204" pitchFamily="34" charset="0"/>
              </a:rPr>
              <a:t> </a:t>
            </a:r>
            <a:r>
              <a:rPr lang="ru-RU" sz="4000" dirty="0" err="1" smtClean="0">
                <a:solidFill>
                  <a:srgbClr val="FF8647"/>
                </a:solidFill>
                <a:latin typeface="Franklin Gothic Medium" panose="020B0603020102020204" pitchFamily="34" charset="0"/>
              </a:rPr>
              <a:t>технології</a:t>
            </a:r>
            <a:r>
              <a:rPr lang="ru-RU" sz="4000" dirty="0" smtClean="0">
                <a:solidFill>
                  <a:srgbClr val="FF8647"/>
                </a:solidFill>
                <a:latin typeface="Franklin Gothic Medium" panose="020B0603020102020204" pitchFamily="34" charset="0"/>
              </a:rPr>
              <a:t> та </a:t>
            </a:r>
            <a:r>
              <a:rPr lang="ru-RU" sz="4000" dirty="0" err="1" smtClean="0">
                <a:solidFill>
                  <a:srgbClr val="FF8647"/>
                </a:solidFill>
                <a:latin typeface="Franklin Gothic Medium" panose="020B0603020102020204" pitchFamily="34" charset="0"/>
              </a:rPr>
              <a:t>мови</a:t>
            </a:r>
            <a:r>
              <a:rPr lang="ru-RU" sz="4000" dirty="0" smtClean="0">
                <a:solidFill>
                  <a:srgbClr val="FF8647"/>
                </a:solidFill>
                <a:latin typeface="Franklin Gothic Medium" panose="020B0603020102020204" pitchFamily="34" charset="0"/>
              </a:rPr>
              <a:t> </a:t>
            </a:r>
            <a:r>
              <a:rPr lang="ru-RU" sz="4000" dirty="0" err="1" smtClean="0">
                <a:solidFill>
                  <a:srgbClr val="FF8647"/>
                </a:solidFill>
                <a:latin typeface="Franklin Gothic Medium" panose="020B0603020102020204" pitchFamily="34" charset="0"/>
              </a:rPr>
              <a:t>програмування</a:t>
            </a:r>
            <a:endParaRPr lang="ru-RU" sz="4000" dirty="0" smtClean="0">
              <a:solidFill>
                <a:srgbClr val="FF8647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5177" y="2708072"/>
            <a:ext cx="58670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800" dirty="0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HTML5, CSS3, JavaScript(ES6)</a:t>
            </a:r>
            <a:endParaRPr lang="ru-RU" sz="2800" dirty="0" smtClean="0">
              <a:solidFill>
                <a:srgbClr val="E6E1CB"/>
              </a:solidFill>
              <a:latin typeface="Franklin Gothic Book" panose="020B05030201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800" dirty="0" err="1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Vue</a:t>
            </a:r>
            <a:r>
              <a:rPr lang="en-GB" sz="2800" dirty="0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, </a:t>
            </a:r>
            <a:r>
              <a:rPr lang="en-GB" sz="2800" dirty="0" err="1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Vuex</a:t>
            </a:r>
            <a:r>
              <a:rPr lang="en-GB" sz="2800" dirty="0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, </a:t>
            </a:r>
            <a:r>
              <a:rPr lang="en-GB" sz="2800" dirty="0" err="1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Vuetify</a:t>
            </a:r>
            <a:endParaRPr lang="ru-RU" sz="2800" dirty="0" smtClean="0">
              <a:solidFill>
                <a:srgbClr val="E6E1CB"/>
              </a:solidFill>
              <a:latin typeface="Franklin Gothic Book" panose="020B05030201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800" dirty="0" err="1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Webpack</a:t>
            </a:r>
            <a:r>
              <a:rPr lang="en-GB" sz="2800" dirty="0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, Babel</a:t>
            </a:r>
            <a:endParaRPr lang="ru-RU" sz="2800" dirty="0" smtClean="0">
              <a:solidFill>
                <a:srgbClr val="E6E1CB"/>
              </a:solidFill>
              <a:latin typeface="Franklin Gothic Book" panose="020B05030201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Firebase </a:t>
            </a:r>
            <a:r>
              <a:rPr lang="en-GB" sz="2800" dirty="0" err="1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Realtime</a:t>
            </a:r>
            <a:r>
              <a:rPr lang="en-GB" sz="2800" dirty="0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Google Maps API</a:t>
            </a:r>
            <a:endParaRPr lang="ru-RU" sz="2800" dirty="0">
              <a:solidFill>
                <a:srgbClr val="E6E1CB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507" y="2044205"/>
            <a:ext cx="3021086" cy="1482042"/>
          </a:xfrm>
          <a:prstGeom prst="rect">
            <a:avLst/>
          </a:prstGeom>
        </p:spPr>
      </p:pic>
      <p:pic>
        <p:nvPicPr>
          <p:cNvPr id="1026" name="Picture 2" descr="ÐÐ°ÑÑÐ¸Ð½ÐºÐ¸ Ð¿Ð¾ Ð·Ð°Ð¿ÑÐ¾ÑÑ v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995" y="3810000"/>
            <a:ext cx="1368773" cy="118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vuetifyjs.com/images/logos/vuetify-logo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838" y="3615886"/>
            <a:ext cx="1588622" cy="158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ebpack.js.org/cb0093496837d3dc43dfae5a9104d66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952" y="525370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149" y="4933487"/>
            <a:ext cx="1859642" cy="185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firebas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216" y="3732454"/>
            <a:ext cx="1261534" cy="126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ÐÐ°ÑÑÐ¸Ð½ÐºÐ¸ Ð¿Ð¾ Ð·Ð°Ð¿ÑÐ¾ÑÑ javascrip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968" y="2133844"/>
            <a:ext cx="2485748" cy="139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ÐÐ°ÑÑÐ¸Ð½ÐºÐ¸ Ð¿Ð¾ Ð·Ð°Ð¿ÑÐ¾ÑÑ google map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530" y="5087586"/>
            <a:ext cx="1264289" cy="128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43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1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33918" y="287868"/>
            <a:ext cx="11203900" cy="1337732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FF8647"/>
                </a:solidFill>
                <a:latin typeface="Franklin Gothic Medium" panose="020B0603020102020204" pitchFamily="34" charset="0"/>
              </a:rPr>
              <a:t>Структурна схема </a:t>
            </a:r>
            <a:r>
              <a:rPr lang="ru-RU" sz="4000" dirty="0" err="1" smtClean="0">
                <a:solidFill>
                  <a:srgbClr val="FF8647"/>
                </a:solidFill>
                <a:latin typeface="Franklin Gothic Medium" panose="020B0603020102020204" pitchFamily="34" charset="0"/>
              </a:rPr>
              <a:t>бази</a:t>
            </a:r>
            <a:r>
              <a:rPr lang="ru-RU" sz="4000" dirty="0" smtClean="0">
                <a:solidFill>
                  <a:srgbClr val="FF8647"/>
                </a:solidFill>
                <a:latin typeface="Franklin Gothic Medium" panose="020B0603020102020204" pitchFamily="34" charset="0"/>
              </a:rPr>
              <a:t> </a:t>
            </a:r>
            <a:r>
              <a:rPr lang="ru-RU" sz="4000" dirty="0" err="1" smtClean="0">
                <a:solidFill>
                  <a:srgbClr val="FF8647"/>
                </a:solidFill>
                <a:latin typeface="Franklin Gothic Medium" panose="020B0603020102020204" pitchFamily="34" charset="0"/>
              </a:rPr>
              <a:t>даних</a:t>
            </a:r>
            <a:endParaRPr lang="ru-RU" sz="4000" dirty="0" smtClean="0">
              <a:solidFill>
                <a:srgbClr val="FF8647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137" y="1625600"/>
            <a:ext cx="6957435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1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43443" y="2621493"/>
            <a:ext cx="11203900" cy="1337732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rgbClr val="FF8647"/>
                </a:solidFill>
                <a:latin typeface="Franklin Gothic Medium" panose="020B0603020102020204" pitchFamily="34" charset="0"/>
              </a:rPr>
              <a:t>ДЯКУЮ ЗА УВАГУ!</a:t>
            </a:r>
            <a:endParaRPr lang="ru-RU" sz="6000" dirty="0" smtClean="0">
              <a:solidFill>
                <a:srgbClr val="FF8647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63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1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33918" y="287868"/>
            <a:ext cx="7886700" cy="1337732"/>
          </a:xfrm>
        </p:spPr>
        <p:txBody>
          <a:bodyPr>
            <a:normAutofit/>
          </a:bodyPr>
          <a:lstStyle/>
          <a:p>
            <a:r>
              <a:rPr lang="uk-UA" dirty="0" smtClean="0">
                <a:solidFill>
                  <a:srgbClr val="FF8647"/>
                </a:solidFill>
                <a:latin typeface="Franklin Gothic Medium" panose="020B0603020102020204" pitchFamily="34" charset="0"/>
              </a:rPr>
              <a:t>Про сервіс</a:t>
            </a:r>
            <a:endParaRPr lang="ru-RU" sz="4400" dirty="0">
              <a:solidFill>
                <a:srgbClr val="FF8647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78086" y="2373166"/>
            <a:ext cx="66125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solidFill>
                  <a:srgbClr val="E6E1CB"/>
                </a:solidFill>
                <a:latin typeface="Franklin Gothic Book" panose="020B0503020102020204" pitchFamily="34" charset="0"/>
              </a:rPr>
              <a:t>Ми можемо </a:t>
            </a:r>
            <a:r>
              <a:rPr lang="uk-UA" sz="2400" dirty="0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йти</a:t>
            </a:r>
            <a:r>
              <a:rPr lang="ru-RU" sz="2400" dirty="0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 </a:t>
            </a:r>
            <a:r>
              <a:rPr lang="uk-UA" sz="2400" dirty="0">
                <a:solidFill>
                  <a:srgbClr val="E6E1CB"/>
                </a:solidFill>
                <a:latin typeface="Franklin Gothic Book" panose="020B0503020102020204" pitchFamily="34" charset="0"/>
              </a:rPr>
              <a:t>по вулиці і раптово натрапити на загублену домашню тварину. На даний час у кожного із нас є мобільний телефон с доступом до інтернету. Таким чином ми можемо сфотографувати загублену тварину і створити оголошення. За допомогою веб-сервісу створити оголошення дуже зручно и швидко.</a:t>
            </a:r>
            <a:endParaRPr lang="ru-RU" sz="2400" dirty="0">
              <a:solidFill>
                <a:srgbClr val="E6E1CB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" y="1795087"/>
            <a:ext cx="3067050" cy="3833813"/>
          </a:xfrm>
          <a:prstGeom prst="rect">
            <a:avLst/>
          </a:prstGeom>
          <a:effectLst>
            <a:softEdge rad="190500"/>
          </a:effectLst>
        </p:spPr>
      </p:pic>
    </p:spTree>
    <p:extLst>
      <p:ext uri="{BB962C8B-B14F-4D97-AF65-F5344CB8AC3E}">
        <p14:creationId xmlns:p14="http://schemas.microsoft.com/office/powerpoint/2010/main" val="366464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1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33918" y="287868"/>
            <a:ext cx="7886700" cy="1337732"/>
          </a:xfrm>
        </p:spPr>
        <p:txBody>
          <a:bodyPr>
            <a:normAutofit/>
          </a:bodyPr>
          <a:lstStyle/>
          <a:p>
            <a:r>
              <a:rPr lang="uk-UA" dirty="0" smtClean="0">
                <a:solidFill>
                  <a:srgbClr val="FF8647"/>
                </a:solidFill>
                <a:latin typeface="Franklin Gothic Medium" panose="020B0603020102020204" pitchFamily="34" charset="0"/>
              </a:rPr>
              <a:t>Переваги і властивості сервісу</a:t>
            </a:r>
            <a:endParaRPr lang="ru-RU" sz="4400" dirty="0">
              <a:solidFill>
                <a:srgbClr val="FF8647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552" y="2160169"/>
            <a:ext cx="790399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err="1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Модерація</a:t>
            </a:r>
            <a:r>
              <a:rPr lang="ru-RU" sz="2800" dirty="0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 </a:t>
            </a:r>
            <a:r>
              <a:rPr lang="ru-RU" sz="2800" dirty="0" err="1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оголошень</a:t>
            </a:r>
            <a:endParaRPr lang="ru-RU" sz="2800" dirty="0" smtClean="0">
              <a:solidFill>
                <a:srgbClr val="E6E1CB"/>
              </a:solidFill>
              <a:latin typeface="Franklin Gothic Book" panose="020B05030201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err="1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Відображення</a:t>
            </a:r>
            <a:r>
              <a:rPr lang="ru-RU" sz="2800" dirty="0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 </a:t>
            </a:r>
            <a:r>
              <a:rPr lang="ru-RU" sz="2800" dirty="0" err="1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місця</a:t>
            </a:r>
            <a:r>
              <a:rPr lang="ru-RU" sz="2800" dirty="0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 </a:t>
            </a:r>
            <a:r>
              <a:rPr lang="ru-RU" sz="2800" dirty="0" err="1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знахідки</a:t>
            </a:r>
            <a:r>
              <a:rPr lang="ru-RU" sz="2800" dirty="0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/</a:t>
            </a:r>
            <a:r>
              <a:rPr lang="ru-RU" sz="2800" dirty="0" err="1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втрати</a:t>
            </a:r>
            <a:r>
              <a:rPr lang="ru-RU" sz="2800" dirty="0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 на </a:t>
            </a:r>
            <a:r>
              <a:rPr lang="ru-RU" sz="2800" dirty="0" err="1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карті</a:t>
            </a:r>
            <a:endParaRPr lang="ru-RU" sz="2800" dirty="0" smtClean="0">
              <a:solidFill>
                <a:srgbClr val="E6E1CB"/>
              </a:solidFill>
              <a:latin typeface="Franklin Gothic Book" panose="020B05030201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err="1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Фільтрація</a:t>
            </a:r>
            <a:r>
              <a:rPr lang="ru-RU" sz="2800" dirty="0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 </a:t>
            </a:r>
            <a:r>
              <a:rPr lang="ru-RU" sz="2800" dirty="0" err="1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оглошень</a:t>
            </a:r>
            <a:r>
              <a:rPr lang="ru-RU" sz="2800" dirty="0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 за </a:t>
            </a:r>
            <a:r>
              <a:rPr lang="ru-RU" sz="2800" dirty="0" err="1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різними</a:t>
            </a:r>
            <a:r>
              <a:rPr lang="ru-RU" sz="2800" dirty="0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 </a:t>
            </a:r>
            <a:r>
              <a:rPr lang="ru-RU" sz="2800" dirty="0" err="1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критеріями</a:t>
            </a:r>
            <a:endParaRPr lang="ru-RU" sz="2800" dirty="0" smtClean="0">
              <a:solidFill>
                <a:srgbClr val="E6E1CB"/>
              </a:solidFill>
              <a:latin typeface="Franklin Gothic Book" panose="020B05030201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solidFill>
                  <a:srgbClr val="E6E1CB"/>
                </a:solidFill>
                <a:latin typeface="Franklin Gothic Book" panose="020B0503020102020204" pitchFamily="34" charset="0"/>
              </a:rPr>
              <a:t>В</a:t>
            </a:r>
            <a:r>
              <a:rPr lang="uk-UA" sz="2800" dirty="0" err="1">
                <a:solidFill>
                  <a:srgbClr val="E6E1CB"/>
                </a:solidFill>
                <a:latin typeface="Franklin Gothic Book" panose="020B0503020102020204" pitchFamily="34" charset="0"/>
              </a:rPr>
              <a:t>ідображення</a:t>
            </a:r>
            <a:r>
              <a:rPr lang="uk-UA" sz="2800" dirty="0">
                <a:solidFill>
                  <a:srgbClr val="E6E1CB"/>
                </a:solidFill>
                <a:latin typeface="Franklin Gothic Book" panose="020B0503020102020204" pitchFamily="34" charset="0"/>
              </a:rPr>
              <a:t> маршруту тварини на </a:t>
            </a:r>
            <a:r>
              <a:rPr lang="uk-UA" sz="2800" dirty="0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карті</a:t>
            </a:r>
            <a:endParaRPr lang="ru-RU" sz="2800" dirty="0" smtClean="0">
              <a:solidFill>
                <a:srgbClr val="E6E1CB"/>
              </a:solidFill>
              <a:latin typeface="Franklin Gothic Book" panose="020B05030201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err="1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Локалізація</a:t>
            </a:r>
            <a:r>
              <a:rPr lang="ru-RU" sz="2800" dirty="0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 </a:t>
            </a:r>
            <a:r>
              <a:rPr lang="ru-RU" sz="2800" dirty="0" err="1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трьома</a:t>
            </a:r>
            <a:r>
              <a:rPr lang="ru-RU" sz="2800" dirty="0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 </a:t>
            </a:r>
            <a:r>
              <a:rPr lang="ru-RU" sz="2800" dirty="0" err="1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мовами</a:t>
            </a:r>
            <a:endParaRPr lang="ru-RU" sz="2800" dirty="0" smtClean="0">
              <a:solidFill>
                <a:srgbClr val="E6E1CB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183" y="2035048"/>
            <a:ext cx="2424072" cy="344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2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1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33918" y="287868"/>
            <a:ext cx="7886700" cy="1337732"/>
          </a:xfrm>
        </p:spPr>
        <p:txBody>
          <a:bodyPr>
            <a:normAutofit/>
          </a:bodyPr>
          <a:lstStyle/>
          <a:p>
            <a:r>
              <a:rPr lang="uk-UA" dirty="0" err="1" smtClean="0">
                <a:solidFill>
                  <a:srgbClr val="FF8647"/>
                </a:solidFill>
                <a:latin typeface="Franklin Gothic Medium" panose="020B0603020102020204" pitchFamily="34" charset="0"/>
              </a:rPr>
              <a:t>Модерація</a:t>
            </a:r>
            <a:r>
              <a:rPr lang="uk-UA" dirty="0" smtClean="0">
                <a:solidFill>
                  <a:srgbClr val="FF8647"/>
                </a:solidFill>
                <a:latin typeface="Franklin Gothic Medium" panose="020B0603020102020204" pitchFamily="34" charset="0"/>
              </a:rPr>
              <a:t> оголошень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4" y="1452731"/>
            <a:ext cx="5795433" cy="5220000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24566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1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33918" y="287868"/>
            <a:ext cx="9281582" cy="1337732"/>
          </a:xfrm>
        </p:spPr>
        <p:txBody>
          <a:bodyPr>
            <a:normAutofit/>
          </a:bodyPr>
          <a:lstStyle/>
          <a:p>
            <a:r>
              <a:rPr lang="uk-UA" dirty="0" smtClean="0">
                <a:solidFill>
                  <a:srgbClr val="FF8647"/>
                </a:solidFill>
                <a:latin typeface="Franklin Gothic Medium" panose="020B0603020102020204" pitchFamily="34" charset="0"/>
              </a:rPr>
              <a:t>Сторінка авторизації та реєстрації</a:t>
            </a:r>
            <a:endParaRPr lang="uk-UA" dirty="0" smtClean="0">
              <a:solidFill>
                <a:srgbClr val="FF8647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0" y="2337893"/>
            <a:ext cx="4362450" cy="34385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2704605"/>
            <a:ext cx="43815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8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1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33917" y="287868"/>
            <a:ext cx="10979149" cy="1337732"/>
          </a:xfrm>
        </p:spPr>
        <p:txBody>
          <a:bodyPr>
            <a:normAutofit/>
          </a:bodyPr>
          <a:lstStyle/>
          <a:p>
            <a:r>
              <a:rPr lang="ru-RU" sz="3600" dirty="0" err="1" smtClean="0">
                <a:solidFill>
                  <a:srgbClr val="FF8647"/>
                </a:solidFill>
                <a:latin typeface="Franklin Gothic Medium" panose="020B0603020102020204" pitchFamily="34" charset="0"/>
              </a:rPr>
              <a:t>Відображення</a:t>
            </a:r>
            <a:r>
              <a:rPr lang="ru-RU" sz="3600" dirty="0" smtClean="0">
                <a:solidFill>
                  <a:srgbClr val="FF8647"/>
                </a:solidFill>
                <a:latin typeface="Franklin Gothic Medium" panose="020B0603020102020204" pitchFamily="34" charset="0"/>
              </a:rPr>
              <a:t> </a:t>
            </a:r>
            <a:r>
              <a:rPr lang="ru-RU" sz="3600" dirty="0" err="1" smtClean="0">
                <a:solidFill>
                  <a:srgbClr val="FF8647"/>
                </a:solidFill>
                <a:latin typeface="Franklin Gothic Medium" panose="020B0603020102020204" pitchFamily="34" charset="0"/>
              </a:rPr>
              <a:t>місця</a:t>
            </a:r>
            <a:r>
              <a:rPr lang="ru-RU" sz="3600" dirty="0" smtClean="0">
                <a:solidFill>
                  <a:srgbClr val="FF8647"/>
                </a:solidFill>
                <a:latin typeface="Franklin Gothic Medium" panose="020B0603020102020204" pitchFamily="34" charset="0"/>
              </a:rPr>
              <a:t> </a:t>
            </a:r>
            <a:r>
              <a:rPr lang="ru-RU" sz="3600" dirty="0" err="1" smtClean="0">
                <a:solidFill>
                  <a:srgbClr val="FF8647"/>
                </a:solidFill>
                <a:latin typeface="Franklin Gothic Medium" panose="020B0603020102020204" pitchFamily="34" charset="0"/>
              </a:rPr>
              <a:t>знахідки</a:t>
            </a:r>
            <a:r>
              <a:rPr lang="ru-RU" sz="3600" dirty="0" smtClean="0">
                <a:solidFill>
                  <a:srgbClr val="FF8647"/>
                </a:solidFill>
                <a:latin typeface="Franklin Gothic Medium" panose="020B0603020102020204" pitchFamily="34" charset="0"/>
              </a:rPr>
              <a:t>/</a:t>
            </a:r>
            <a:r>
              <a:rPr lang="ru-RU" sz="3600" dirty="0" err="1" smtClean="0">
                <a:solidFill>
                  <a:srgbClr val="FF8647"/>
                </a:solidFill>
                <a:latin typeface="Franklin Gothic Medium" panose="020B0603020102020204" pitchFamily="34" charset="0"/>
              </a:rPr>
              <a:t>втрати</a:t>
            </a:r>
            <a:r>
              <a:rPr lang="ru-RU" sz="3600" dirty="0" smtClean="0">
                <a:solidFill>
                  <a:srgbClr val="FF8647"/>
                </a:solidFill>
                <a:latin typeface="Franklin Gothic Medium" panose="020B0603020102020204" pitchFamily="34" charset="0"/>
              </a:rPr>
              <a:t> на </a:t>
            </a:r>
            <a:r>
              <a:rPr lang="ru-RU" sz="3600" dirty="0" err="1" smtClean="0">
                <a:solidFill>
                  <a:srgbClr val="FF8647"/>
                </a:solidFill>
                <a:latin typeface="Franklin Gothic Medium" panose="020B0603020102020204" pitchFamily="34" charset="0"/>
              </a:rPr>
              <a:t>карті</a:t>
            </a:r>
            <a:endParaRPr lang="ru-RU" sz="3600" dirty="0" smtClean="0">
              <a:solidFill>
                <a:srgbClr val="FF8647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963" y="1446749"/>
            <a:ext cx="5783056" cy="52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3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1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33918" y="287868"/>
            <a:ext cx="11203900" cy="1337732"/>
          </a:xfrm>
        </p:spPr>
        <p:txBody>
          <a:bodyPr>
            <a:normAutofit/>
          </a:bodyPr>
          <a:lstStyle/>
          <a:p>
            <a:r>
              <a:rPr lang="ru-RU" sz="4000" dirty="0" err="1" smtClean="0">
                <a:solidFill>
                  <a:srgbClr val="FF8647"/>
                </a:solidFill>
                <a:latin typeface="Franklin Gothic Medium" panose="020B0603020102020204" pitchFamily="34" charset="0"/>
              </a:rPr>
              <a:t>Фільтрація</a:t>
            </a:r>
            <a:r>
              <a:rPr lang="ru-RU" sz="4000" dirty="0" smtClean="0">
                <a:solidFill>
                  <a:srgbClr val="FF8647"/>
                </a:solidFill>
                <a:latin typeface="Franklin Gothic Medium" panose="020B0603020102020204" pitchFamily="34" charset="0"/>
              </a:rPr>
              <a:t> </a:t>
            </a:r>
            <a:r>
              <a:rPr lang="ru-RU" sz="4000" dirty="0" err="1" smtClean="0">
                <a:solidFill>
                  <a:srgbClr val="FF8647"/>
                </a:solidFill>
                <a:latin typeface="Franklin Gothic Medium" panose="020B0603020102020204" pitchFamily="34" charset="0"/>
              </a:rPr>
              <a:t>оглошень</a:t>
            </a:r>
            <a:r>
              <a:rPr lang="ru-RU" sz="4000" dirty="0" smtClean="0">
                <a:solidFill>
                  <a:srgbClr val="FF8647"/>
                </a:solidFill>
                <a:latin typeface="Franklin Gothic Medium" panose="020B0603020102020204" pitchFamily="34" charset="0"/>
              </a:rPr>
              <a:t> за </a:t>
            </a:r>
            <a:r>
              <a:rPr lang="ru-RU" sz="4000" dirty="0" err="1" smtClean="0">
                <a:solidFill>
                  <a:srgbClr val="FF8647"/>
                </a:solidFill>
                <a:latin typeface="Franklin Gothic Medium" panose="020B0603020102020204" pitchFamily="34" charset="0"/>
              </a:rPr>
              <a:t>різними</a:t>
            </a:r>
            <a:r>
              <a:rPr lang="ru-RU" sz="4000" dirty="0" smtClean="0">
                <a:solidFill>
                  <a:srgbClr val="FF8647"/>
                </a:solidFill>
                <a:latin typeface="Franklin Gothic Medium" panose="020B0603020102020204" pitchFamily="34" charset="0"/>
              </a:rPr>
              <a:t> </a:t>
            </a:r>
            <a:r>
              <a:rPr lang="ru-RU" sz="4000" dirty="0" err="1" smtClean="0">
                <a:solidFill>
                  <a:srgbClr val="FF8647"/>
                </a:solidFill>
                <a:latin typeface="Franklin Gothic Medium" panose="020B0603020102020204" pitchFamily="34" charset="0"/>
              </a:rPr>
              <a:t>критеріями</a:t>
            </a:r>
            <a:endParaRPr lang="ru-RU" sz="4000" dirty="0" smtClean="0">
              <a:solidFill>
                <a:srgbClr val="FF8647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162" y="1452562"/>
            <a:ext cx="5795433" cy="52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5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1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33918" y="287868"/>
            <a:ext cx="11203900" cy="1337732"/>
          </a:xfrm>
        </p:spPr>
        <p:txBody>
          <a:bodyPr>
            <a:normAutofit/>
          </a:bodyPr>
          <a:lstStyle/>
          <a:p>
            <a:r>
              <a:rPr lang="ru-RU" sz="4000" dirty="0" err="1">
                <a:solidFill>
                  <a:srgbClr val="FF8647"/>
                </a:solidFill>
                <a:latin typeface="Franklin Gothic Medium" panose="020B0603020102020204" pitchFamily="34" charset="0"/>
              </a:rPr>
              <a:t>Відображення</a:t>
            </a:r>
            <a:r>
              <a:rPr lang="ru-RU" sz="4000" dirty="0">
                <a:solidFill>
                  <a:srgbClr val="FF8647"/>
                </a:solidFill>
                <a:latin typeface="Franklin Gothic Medium" panose="020B0603020102020204" pitchFamily="34" charset="0"/>
              </a:rPr>
              <a:t> маршруту </a:t>
            </a:r>
            <a:r>
              <a:rPr lang="ru-RU" sz="4000" dirty="0" err="1">
                <a:solidFill>
                  <a:srgbClr val="FF8647"/>
                </a:solidFill>
                <a:latin typeface="Franklin Gothic Medium" panose="020B0603020102020204" pitchFamily="34" charset="0"/>
              </a:rPr>
              <a:t>тварини</a:t>
            </a:r>
            <a:r>
              <a:rPr lang="ru-RU" sz="4000" dirty="0">
                <a:solidFill>
                  <a:srgbClr val="FF8647"/>
                </a:solidFill>
                <a:latin typeface="Franklin Gothic Medium" panose="020B0603020102020204" pitchFamily="34" charset="0"/>
              </a:rPr>
              <a:t> на </a:t>
            </a:r>
            <a:r>
              <a:rPr lang="ru-RU" sz="4000" dirty="0" err="1">
                <a:solidFill>
                  <a:srgbClr val="FF8647"/>
                </a:solidFill>
                <a:latin typeface="Franklin Gothic Medium" panose="020B0603020102020204" pitchFamily="34" charset="0"/>
              </a:rPr>
              <a:t>карті</a:t>
            </a:r>
            <a:endParaRPr lang="ru-RU" sz="4000" dirty="0">
              <a:solidFill>
                <a:srgbClr val="FF8647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5" y="1485900"/>
            <a:ext cx="5770090" cy="5220000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37379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1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33918" y="287868"/>
            <a:ext cx="11203900" cy="1337732"/>
          </a:xfrm>
        </p:spPr>
        <p:txBody>
          <a:bodyPr>
            <a:normAutofit/>
          </a:bodyPr>
          <a:lstStyle/>
          <a:p>
            <a:r>
              <a:rPr lang="ru-RU" sz="4000" dirty="0" err="1" smtClean="0">
                <a:solidFill>
                  <a:srgbClr val="FF8647"/>
                </a:solidFill>
                <a:latin typeface="Franklin Gothic Medium" panose="020B0603020102020204" pitchFamily="34" charset="0"/>
              </a:rPr>
              <a:t>Локалізація</a:t>
            </a:r>
            <a:r>
              <a:rPr lang="ru-RU" sz="4000" dirty="0" smtClean="0">
                <a:solidFill>
                  <a:srgbClr val="FF8647"/>
                </a:solidFill>
                <a:latin typeface="Franklin Gothic Medium" panose="020B0603020102020204" pitchFamily="34" charset="0"/>
              </a:rPr>
              <a:t> </a:t>
            </a:r>
            <a:r>
              <a:rPr lang="ru-RU" sz="4000" dirty="0" err="1" smtClean="0">
                <a:solidFill>
                  <a:srgbClr val="FF8647"/>
                </a:solidFill>
                <a:latin typeface="Franklin Gothic Medium" panose="020B0603020102020204" pitchFamily="34" charset="0"/>
              </a:rPr>
              <a:t>трьома</a:t>
            </a:r>
            <a:r>
              <a:rPr lang="ru-RU" sz="4000" dirty="0" smtClean="0">
                <a:solidFill>
                  <a:srgbClr val="FF8647"/>
                </a:solidFill>
                <a:latin typeface="Franklin Gothic Medium" panose="020B0603020102020204" pitchFamily="34" charset="0"/>
              </a:rPr>
              <a:t> </a:t>
            </a:r>
            <a:r>
              <a:rPr lang="ru-RU" sz="4000" dirty="0" err="1" smtClean="0">
                <a:solidFill>
                  <a:srgbClr val="FF8647"/>
                </a:solidFill>
                <a:latin typeface="Franklin Gothic Medium" panose="020B0603020102020204" pitchFamily="34" charset="0"/>
              </a:rPr>
              <a:t>мовами</a:t>
            </a:r>
            <a:endParaRPr lang="ru-RU" sz="4000" dirty="0" smtClean="0">
              <a:solidFill>
                <a:srgbClr val="FF8647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2343150"/>
            <a:ext cx="2752725" cy="2218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uk-UA" sz="3200" dirty="0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Англійська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uk-UA" sz="3200" dirty="0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Українська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uk-UA" sz="3200" dirty="0" smtClean="0">
                <a:solidFill>
                  <a:srgbClr val="E6E1CB"/>
                </a:solidFill>
                <a:latin typeface="Franklin Gothic Book" panose="020B0503020102020204" pitchFamily="34" charset="0"/>
              </a:rPr>
              <a:t>Російська</a:t>
            </a:r>
            <a:endParaRPr lang="en-US" sz="3200" dirty="0">
              <a:solidFill>
                <a:srgbClr val="E6E1CB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23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167</Words>
  <Application>Microsoft Office PowerPoint</Application>
  <PresentationFormat>Широкоэкранный</PresentationFormat>
  <Paragraphs>28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Medium</vt:lpstr>
      <vt:lpstr>Тема Office</vt:lpstr>
      <vt:lpstr>Презентация PowerPoint</vt:lpstr>
      <vt:lpstr>Про сервіс</vt:lpstr>
      <vt:lpstr>Переваги і властивості сервісу</vt:lpstr>
      <vt:lpstr>Модерація оголошень</vt:lpstr>
      <vt:lpstr>Сторінка авторизації та реєстрації</vt:lpstr>
      <vt:lpstr>Відображення місця знахідки/втрати на карті</vt:lpstr>
      <vt:lpstr>Фільтрація оглошень за різними критеріями</vt:lpstr>
      <vt:lpstr>Відображення маршруту тварини на карті</vt:lpstr>
      <vt:lpstr>Локалізація трьома мовами</vt:lpstr>
      <vt:lpstr>Використані технології та мови програмування</vt:lpstr>
      <vt:lpstr>Структурна схема бази даних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vovand1996@gmail.com</dc:creator>
  <cp:lastModifiedBy>vovand1996@gmail.com</cp:lastModifiedBy>
  <cp:revision>13</cp:revision>
  <dcterms:created xsi:type="dcterms:W3CDTF">2018-11-13T21:14:16Z</dcterms:created>
  <dcterms:modified xsi:type="dcterms:W3CDTF">2018-12-06T21:38:24Z</dcterms:modified>
</cp:coreProperties>
</file>