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7" r:id="rId2"/>
    <p:sldId id="271" r:id="rId3"/>
    <p:sldId id="258" r:id="rId4"/>
    <p:sldId id="259" r:id="rId5"/>
    <p:sldId id="261" r:id="rId6"/>
    <p:sldId id="272" r:id="rId7"/>
    <p:sldId id="267" r:id="rId8"/>
    <p:sldId id="268" r:id="rId9"/>
    <p:sldId id="264" r:id="rId10"/>
    <p:sldId id="263" r:id="rId11"/>
    <p:sldId id="276" r:id="rId12"/>
    <p:sldId id="262" r:id="rId13"/>
    <p:sldId id="273" r:id="rId14"/>
    <p:sldId id="274" r:id="rId15"/>
    <p:sldId id="275" r:id="rId16"/>
    <p:sldId id="27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EA6E"/>
    <a:srgbClr val="6D7579"/>
    <a:srgbClr val="2B2F33"/>
    <a:srgbClr val="589133"/>
    <a:srgbClr val="6DB33F"/>
    <a:srgbClr val="1B1F23"/>
    <a:srgbClr val="FFFFFF"/>
    <a:srgbClr val="4D5258"/>
    <a:srgbClr val="D9E9E9"/>
    <a:srgbClr val="262A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F2F167-434E-4766-2AD6-3FEA15A9AFC1}" v="1411" dt="2025-10-21T08:25:25.688"/>
    <p1510:client id="{6964D379-CF67-27B5-4C5B-BB231ED8FCFA}" v="34" dt="2025-10-20T13:06:55.878"/>
    <p1510:client id="{CD871661-33D0-4A43-9511-661947C03D56}" v="165" dt="2025-10-21T08:21:27.029"/>
    <p1510:client id="{CF42834A-1CC7-455A-B546-7F797C0AB2C6}" v="448" dt="2025-10-20T22:22:39.1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ine Saad" userId="S::b01796664@studentmail.uws.ac.uk::c94b367a-7325-4b8d-a3df-d0db8e08a06b" providerId="AD" clId="Web-{6964D379-CF67-27B5-4C5B-BB231ED8FCFA}"/>
    <pc:docChg chg="modSld modMainMaster">
      <pc:chgData name="L�a-Line Saad" userId="S::b01796664@studentmail.uws.ac.uk::c94b367a-7325-4b8d-a3df-d0db8e08a06b" providerId="AD" clId="Web-{6964D379-CF67-27B5-4C5B-BB231ED8FCFA}" dt="2025-10-20T13:06:55.878" v="27" actId="1076"/>
      <pc:docMkLst>
        <pc:docMk/>
      </pc:docMkLst>
      <pc:sldChg chg="addSp modSp">
        <pc:chgData name="L�a-Line Saad" userId="S::b01796664@studentmail.uws.ac.uk::c94b367a-7325-4b8d-a3df-d0db8e08a06b" providerId="AD" clId="Web-{6964D379-CF67-27B5-4C5B-BB231ED8FCFA}" dt="2025-10-20T13:04:08.654" v="7"/>
        <pc:sldMkLst>
          <pc:docMk/>
          <pc:sldMk cId="156353190" sldId="256"/>
        </pc:sldMkLst>
        <pc:spChg chg="add mod">
          <ac:chgData name="L�a-Line Saad" userId="S::b01796664@studentmail.uws.ac.uk::c94b367a-7325-4b8d-a3df-d0db8e08a06b" providerId="AD" clId="Web-{6964D379-CF67-27B5-4C5B-BB231ED8FCFA}" dt="2025-10-20T13:04:08.654" v="7"/>
          <ac:spMkLst>
            <pc:docMk/>
            <pc:sldMk cId="156353190" sldId="256"/>
            <ac:spMk id="4" creationId="{5774E57B-356A-C933-DD43-15AED1D350CE}"/>
          </ac:spMkLst>
        </pc:spChg>
      </pc:sldChg>
      <pc:sldChg chg="addSp modSp">
        <pc:chgData name="L�a-Line Saad" userId="S::b01796664@studentmail.uws.ac.uk::c94b367a-7325-4b8d-a3df-d0db8e08a06b" providerId="AD" clId="Web-{6964D379-CF67-27B5-4C5B-BB231ED8FCFA}" dt="2025-10-20T13:04:08.654" v="7"/>
        <pc:sldMkLst>
          <pc:docMk/>
          <pc:sldMk cId="3505006202" sldId="257"/>
        </pc:sldMkLst>
        <pc:spChg chg="add mod">
          <ac:chgData name="L�a-Line Saad" userId="S::b01796664@studentmail.uws.ac.uk::c94b367a-7325-4b8d-a3df-d0db8e08a06b" providerId="AD" clId="Web-{6964D379-CF67-27B5-4C5B-BB231ED8FCFA}" dt="2025-10-20T13:04:08.654" v="7"/>
          <ac:spMkLst>
            <pc:docMk/>
            <pc:sldMk cId="3505006202" sldId="257"/>
            <ac:spMk id="6" creationId="{F80DFD99-07E7-72A2-2515-8AF0FC6BA636}"/>
          </ac:spMkLst>
        </pc:spChg>
      </pc:sldChg>
      <pc:sldChg chg="addSp modSp">
        <pc:chgData name="L�a-Line Saad" userId="S::b01796664@studentmail.uws.ac.uk::c94b367a-7325-4b8d-a3df-d0db8e08a06b" providerId="AD" clId="Web-{6964D379-CF67-27B5-4C5B-BB231ED8FCFA}" dt="2025-10-20T13:05:08.969" v="12" actId="1076"/>
        <pc:sldMkLst>
          <pc:docMk/>
          <pc:sldMk cId="2894286029" sldId="258"/>
        </pc:sldMkLst>
        <pc:spChg chg="mod">
          <ac:chgData name="L�a-Line Saad" userId="S::b01796664@studentmail.uws.ac.uk::c94b367a-7325-4b8d-a3df-d0db8e08a06b" providerId="AD" clId="Web-{6964D379-CF67-27B5-4C5B-BB231ED8FCFA}" dt="2025-10-20T13:05:08.969" v="12" actId="1076"/>
          <ac:spMkLst>
            <pc:docMk/>
            <pc:sldMk cId="2894286029" sldId="258"/>
            <ac:spMk id="2" creationId="{4C7540B3-E26D-F7C7-298D-611AD6388CE4}"/>
          </ac:spMkLst>
        </pc:spChg>
        <pc:spChg chg="add mod">
          <ac:chgData name="L�a-Line Saad" userId="S::b01796664@studentmail.uws.ac.uk::c94b367a-7325-4b8d-a3df-d0db8e08a06b" providerId="AD" clId="Web-{6964D379-CF67-27B5-4C5B-BB231ED8FCFA}" dt="2025-10-20T13:04:08.654" v="7"/>
          <ac:spMkLst>
            <pc:docMk/>
            <pc:sldMk cId="2894286029" sldId="258"/>
            <ac:spMk id="5" creationId="{83523A87-1F15-1B9E-8456-5CBBA94862CF}"/>
          </ac:spMkLst>
        </pc:spChg>
      </pc:sldChg>
      <pc:sldChg chg="addSp modSp">
        <pc:chgData name="L�a-Line Saad" userId="S::b01796664@studentmail.uws.ac.uk::c94b367a-7325-4b8d-a3df-d0db8e08a06b" providerId="AD" clId="Web-{6964D379-CF67-27B5-4C5B-BB231ED8FCFA}" dt="2025-10-20T13:05:15.422" v="13" actId="1076"/>
        <pc:sldMkLst>
          <pc:docMk/>
          <pc:sldMk cId="1872218730" sldId="259"/>
        </pc:sldMkLst>
        <pc:spChg chg="add mod">
          <ac:chgData name="L�a-Line Saad" userId="S::b01796664@studentmail.uws.ac.uk::c94b367a-7325-4b8d-a3df-d0db8e08a06b" providerId="AD" clId="Web-{6964D379-CF67-27B5-4C5B-BB231ED8FCFA}" dt="2025-10-20T13:04:08.654" v="7"/>
          <ac:spMkLst>
            <pc:docMk/>
            <pc:sldMk cId="1872218730" sldId="259"/>
            <ac:spMk id="4" creationId="{28A33258-50EF-C9FA-7638-331EC813A47D}"/>
          </ac:spMkLst>
        </pc:spChg>
        <pc:spChg chg="mod">
          <ac:chgData name="L�a-Line Saad" userId="S::b01796664@studentmail.uws.ac.uk::c94b367a-7325-4b8d-a3df-d0db8e08a06b" providerId="AD" clId="Web-{6964D379-CF67-27B5-4C5B-BB231ED8FCFA}" dt="2025-10-20T13:05:15.422" v="13" actId="1076"/>
          <ac:spMkLst>
            <pc:docMk/>
            <pc:sldMk cId="1872218730" sldId="259"/>
            <ac:spMk id="8" creationId="{4DC401C9-B70E-C0B7-63B0-85D2CBE19403}"/>
          </ac:spMkLst>
        </pc:spChg>
      </pc:sldChg>
      <pc:sldChg chg="addSp modSp">
        <pc:chgData name="L�a-Line Saad" userId="S::b01796664@studentmail.uws.ac.uk::c94b367a-7325-4b8d-a3df-d0db8e08a06b" providerId="AD" clId="Web-{6964D379-CF67-27B5-4C5B-BB231ED8FCFA}" dt="2025-10-20T13:04:08.654" v="7"/>
        <pc:sldMkLst>
          <pc:docMk/>
          <pc:sldMk cId="1172243863" sldId="260"/>
        </pc:sldMkLst>
        <pc:spChg chg="add mod">
          <ac:chgData name="L�a-Line Saad" userId="S::b01796664@studentmail.uws.ac.uk::c94b367a-7325-4b8d-a3df-d0db8e08a06b" providerId="AD" clId="Web-{6964D379-CF67-27B5-4C5B-BB231ED8FCFA}" dt="2025-10-20T13:04:08.654" v="7"/>
          <ac:spMkLst>
            <pc:docMk/>
            <pc:sldMk cId="1172243863" sldId="260"/>
            <ac:spMk id="2" creationId="{388D39FD-F62F-780C-7125-9945C5DF5304}"/>
          </ac:spMkLst>
        </pc:spChg>
      </pc:sldChg>
      <pc:sldChg chg="addSp modSp">
        <pc:chgData name="L�a-Line Saad" userId="S::b01796664@studentmail.uws.ac.uk::c94b367a-7325-4b8d-a3df-d0db8e08a06b" providerId="AD" clId="Web-{6964D379-CF67-27B5-4C5B-BB231ED8FCFA}" dt="2025-10-20T13:05:19.344" v="14" actId="1076"/>
        <pc:sldMkLst>
          <pc:docMk/>
          <pc:sldMk cId="1710731863" sldId="261"/>
        </pc:sldMkLst>
        <pc:spChg chg="add mod">
          <ac:chgData name="L�a-Line Saad" userId="S::b01796664@studentmail.uws.ac.uk::c94b367a-7325-4b8d-a3df-d0db8e08a06b" providerId="AD" clId="Web-{6964D379-CF67-27B5-4C5B-BB231ED8FCFA}" dt="2025-10-20T13:04:08.654" v="7"/>
          <ac:spMkLst>
            <pc:docMk/>
            <pc:sldMk cId="1710731863" sldId="261"/>
            <ac:spMk id="4" creationId="{F1C3C629-D089-9E82-DC6D-7DEBA6F78B0A}"/>
          </ac:spMkLst>
        </pc:spChg>
        <pc:spChg chg="mod">
          <ac:chgData name="L�a-Line Saad" userId="S::b01796664@studentmail.uws.ac.uk::c94b367a-7325-4b8d-a3df-d0db8e08a06b" providerId="AD" clId="Web-{6964D379-CF67-27B5-4C5B-BB231ED8FCFA}" dt="2025-10-20T13:05:19.344" v="14" actId="1076"/>
          <ac:spMkLst>
            <pc:docMk/>
            <pc:sldMk cId="1710731863" sldId="261"/>
            <ac:spMk id="8" creationId="{226FE48C-7A9A-B65F-B06E-1B1A62331BAC}"/>
          </ac:spMkLst>
        </pc:spChg>
      </pc:sldChg>
      <pc:sldChg chg="addSp modSp">
        <pc:chgData name="L�a-Line Saad" userId="S::b01796664@studentmail.uws.ac.uk::c94b367a-7325-4b8d-a3df-d0db8e08a06b" providerId="AD" clId="Web-{6964D379-CF67-27B5-4C5B-BB231ED8FCFA}" dt="2025-10-20T13:05:50.892" v="20" actId="1076"/>
        <pc:sldMkLst>
          <pc:docMk/>
          <pc:sldMk cId="2605368871" sldId="262"/>
        </pc:sldMkLst>
        <pc:spChg chg="mod">
          <ac:chgData name="L�a-Line Saad" userId="S::b01796664@studentmail.uws.ac.uk::c94b367a-7325-4b8d-a3df-d0db8e08a06b" providerId="AD" clId="Web-{6964D379-CF67-27B5-4C5B-BB231ED8FCFA}" dt="2025-10-20T13:05:50.892" v="20" actId="1076"/>
          <ac:spMkLst>
            <pc:docMk/>
            <pc:sldMk cId="2605368871" sldId="262"/>
            <ac:spMk id="2" creationId="{CBFCA67C-7A8E-D641-BA8F-9C6FE6EEEDAC}"/>
          </ac:spMkLst>
        </pc:spChg>
        <pc:spChg chg="add mod">
          <ac:chgData name="L�a-Line Saad" userId="S::b01796664@studentmail.uws.ac.uk::c94b367a-7325-4b8d-a3df-d0db8e08a06b" providerId="AD" clId="Web-{6964D379-CF67-27B5-4C5B-BB231ED8FCFA}" dt="2025-10-20T13:04:08.654" v="7"/>
          <ac:spMkLst>
            <pc:docMk/>
            <pc:sldMk cId="2605368871" sldId="262"/>
            <ac:spMk id="10" creationId="{26C74A55-1E98-D0DC-23EE-DAF067F9EECD}"/>
          </ac:spMkLst>
        </pc:spChg>
      </pc:sldChg>
      <pc:sldChg chg="addSp modSp">
        <pc:chgData name="L�a-Line Saad" userId="S::b01796664@studentmail.uws.ac.uk::c94b367a-7325-4b8d-a3df-d0db8e08a06b" providerId="AD" clId="Web-{6964D379-CF67-27B5-4C5B-BB231ED8FCFA}" dt="2025-10-20T13:05:36.235" v="18" actId="1076"/>
        <pc:sldMkLst>
          <pc:docMk/>
          <pc:sldMk cId="3563054820" sldId="263"/>
        </pc:sldMkLst>
        <pc:spChg chg="mod">
          <ac:chgData name="L�a-Line Saad" userId="S::b01796664@studentmail.uws.ac.uk::c94b367a-7325-4b8d-a3df-d0db8e08a06b" providerId="AD" clId="Web-{6964D379-CF67-27B5-4C5B-BB231ED8FCFA}" dt="2025-10-20T13:05:36.235" v="18" actId="1076"/>
          <ac:spMkLst>
            <pc:docMk/>
            <pc:sldMk cId="3563054820" sldId="263"/>
            <ac:spMk id="2" creationId="{79FD4070-052B-DFE4-3DEA-228D42C8707D}"/>
          </ac:spMkLst>
        </pc:spChg>
        <pc:spChg chg="add mod">
          <ac:chgData name="L�a-Line Saad" userId="S::b01796664@studentmail.uws.ac.uk::c94b367a-7325-4b8d-a3df-d0db8e08a06b" providerId="AD" clId="Web-{6964D379-CF67-27B5-4C5B-BB231ED8FCFA}" dt="2025-10-20T13:04:08.654" v="7"/>
          <ac:spMkLst>
            <pc:docMk/>
            <pc:sldMk cId="3563054820" sldId="263"/>
            <ac:spMk id="5" creationId="{972C7D24-2CF6-F132-96E2-B498692458D7}"/>
          </ac:spMkLst>
        </pc:spChg>
      </pc:sldChg>
      <pc:sldChg chg="addSp modSp">
        <pc:chgData name="L�a-Line Saad" userId="S::b01796664@studentmail.uws.ac.uk::c94b367a-7325-4b8d-a3df-d0db8e08a06b" providerId="AD" clId="Web-{6964D379-CF67-27B5-4C5B-BB231ED8FCFA}" dt="2025-10-20T13:05:30.594" v="17" actId="1076"/>
        <pc:sldMkLst>
          <pc:docMk/>
          <pc:sldMk cId="4016056369" sldId="264"/>
        </pc:sldMkLst>
        <pc:spChg chg="mod">
          <ac:chgData name="L�a-Line Saad" userId="S::b01796664@studentmail.uws.ac.uk::c94b367a-7325-4b8d-a3df-d0db8e08a06b" providerId="AD" clId="Web-{6964D379-CF67-27B5-4C5B-BB231ED8FCFA}" dt="2025-10-20T13:05:30.594" v="17" actId="1076"/>
          <ac:spMkLst>
            <pc:docMk/>
            <pc:sldMk cId="4016056369" sldId="264"/>
            <ac:spMk id="2" creationId="{6875442B-95F6-8AB3-D3B4-2AD732FCB72D}"/>
          </ac:spMkLst>
        </pc:spChg>
        <pc:spChg chg="add mod">
          <ac:chgData name="L�a-Line Saad" userId="S::b01796664@studentmail.uws.ac.uk::c94b367a-7325-4b8d-a3df-d0db8e08a06b" providerId="AD" clId="Web-{6964D379-CF67-27B5-4C5B-BB231ED8FCFA}" dt="2025-10-20T13:05:27.501" v="16" actId="1076"/>
          <ac:spMkLst>
            <pc:docMk/>
            <pc:sldMk cId="4016056369" sldId="264"/>
            <ac:spMk id="7" creationId="{3F81A462-33BD-2EC6-4C7B-208E487E5E6F}"/>
          </ac:spMkLst>
        </pc:spChg>
        <pc:graphicFrameChg chg="mod modGraphic">
          <ac:chgData name="L�a-Line Saad" userId="S::b01796664@studentmail.uws.ac.uk::c94b367a-7325-4b8d-a3df-d0db8e08a06b" providerId="AD" clId="Web-{6964D379-CF67-27B5-4C5B-BB231ED8FCFA}" dt="2025-10-20T13:02:41.415" v="2"/>
          <ac:graphicFrameMkLst>
            <pc:docMk/>
            <pc:sldMk cId="4016056369" sldId="264"/>
            <ac:graphicFrameMk id="4" creationId="{1E859DAB-1FBD-84C4-85F3-8CB5CEA74DE1}"/>
          </ac:graphicFrameMkLst>
        </pc:graphicFrameChg>
      </pc:sldChg>
      <pc:sldChg chg="addSp modSp">
        <pc:chgData name="L�a-Line Saad" userId="S::b01796664@studentmail.uws.ac.uk::c94b367a-7325-4b8d-a3df-d0db8e08a06b" providerId="AD" clId="Web-{6964D379-CF67-27B5-4C5B-BB231ED8FCFA}" dt="2025-10-20T13:04:25.780" v="9" actId="1076"/>
        <pc:sldMkLst>
          <pc:docMk/>
          <pc:sldMk cId="1098717096" sldId="267"/>
        </pc:sldMkLst>
        <pc:spChg chg="mod">
          <ac:chgData name="L�a-Line Saad" userId="S::b01796664@studentmail.uws.ac.uk::c94b367a-7325-4b8d-a3df-d0db8e08a06b" providerId="AD" clId="Web-{6964D379-CF67-27B5-4C5B-BB231ED8FCFA}" dt="2025-10-20T13:04:25.780" v="9" actId="1076"/>
          <ac:spMkLst>
            <pc:docMk/>
            <pc:sldMk cId="1098717096" sldId="267"/>
            <ac:spMk id="2" creationId="{CBFCA67C-7A8E-D641-BA8F-9C6FE6EEEDAC}"/>
          </ac:spMkLst>
        </pc:spChg>
        <pc:spChg chg="add mod">
          <ac:chgData name="L�a-Line Saad" userId="S::b01796664@studentmail.uws.ac.uk::c94b367a-7325-4b8d-a3df-d0db8e08a06b" providerId="AD" clId="Web-{6964D379-CF67-27B5-4C5B-BB231ED8FCFA}" dt="2025-10-20T13:04:08.654" v="7"/>
          <ac:spMkLst>
            <pc:docMk/>
            <pc:sldMk cId="1098717096" sldId="267"/>
            <ac:spMk id="11" creationId="{440731EB-BA7B-23D8-5036-A06FB0C3F1BF}"/>
          </ac:spMkLst>
        </pc:spChg>
      </pc:sldChg>
      <pc:sldChg chg="addSp modSp">
        <pc:chgData name="L�a-Line Saad" userId="S::b01796664@studentmail.uws.ac.uk::c94b367a-7325-4b8d-a3df-d0db8e08a06b" providerId="AD" clId="Web-{6964D379-CF67-27B5-4C5B-BB231ED8FCFA}" dt="2025-10-20T13:04:38.796" v="10" actId="1076"/>
        <pc:sldMkLst>
          <pc:docMk/>
          <pc:sldMk cId="1478963987" sldId="268"/>
        </pc:sldMkLst>
        <pc:spChg chg="mod">
          <ac:chgData name="L�a-Line Saad" userId="S::b01796664@studentmail.uws.ac.uk::c94b367a-7325-4b8d-a3df-d0db8e08a06b" providerId="AD" clId="Web-{6964D379-CF67-27B5-4C5B-BB231ED8FCFA}" dt="2025-10-20T13:04:38.796" v="10" actId="1076"/>
          <ac:spMkLst>
            <pc:docMk/>
            <pc:sldMk cId="1478963987" sldId="268"/>
            <ac:spMk id="2" creationId="{CBFCA67C-7A8E-D641-BA8F-9C6FE6EEEDAC}"/>
          </ac:spMkLst>
        </pc:spChg>
        <pc:spChg chg="add mod">
          <ac:chgData name="L�a-Line Saad" userId="S::b01796664@studentmail.uws.ac.uk::c94b367a-7325-4b8d-a3df-d0db8e08a06b" providerId="AD" clId="Web-{6964D379-CF67-27B5-4C5B-BB231ED8FCFA}" dt="2025-10-20T13:04:08.654" v="7"/>
          <ac:spMkLst>
            <pc:docMk/>
            <pc:sldMk cId="1478963987" sldId="268"/>
            <ac:spMk id="10" creationId="{B8E8D850-7D37-2E9F-67D0-E65C5EE97E43}"/>
          </ac:spMkLst>
        </pc:spChg>
        <pc:spChg chg="mod">
          <ac:chgData name="L�a-Line Saad" userId="S::b01796664@studentmail.uws.ac.uk::c94b367a-7325-4b8d-a3df-d0db8e08a06b" providerId="AD" clId="Web-{6964D379-CF67-27B5-4C5B-BB231ED8FCFA}" dt="2025-10-20T12:58:41.529" v="0" actId="1076"/>
          <ac:spMkLst>
            <pc:docMk/>
            <pc:sldMk cId="1478963987" sldId="268"/>
            <ac:spMk id="22" creationId="{3FEAB5F4-DF71-4A87-AA8E-44BFFFBA6BD2}"/>
          </ac:spMkLst>
        </pc:spChg>
      </pc:sldChg>
      <pc:sldChg chg="addSp modSp">
        <pc:chgData name="L�a-Line Saad" userId="S::b01796664@studentmail.uws.ac.uk::c94b367a-7325-4b8d-a3df-d0db8e08a06b" providerId="AD" clId="Web-{6964D379-CF67-27B5-4C5B-BB231ED8FCFA}" dt="2025-10-20T13:04:08.654" v="7"/>
        <pc:sldMkLst>
          <pc:docMk/>
          <pc:sldMk cId="3378279160" sldId="271"/>
        </pc:sldMkLst>
        <pc:spChg chg="add mod">
          <ac:chgData name="L�a-Line Saad" userId="S::b01796664@studentmail.uws.ac.uk::c94b367a-7325-4b8d-a3df-d0db8e08a06b" providerId="AD" clId="Web-{6964D379-CF67-27B5-4C5B-BB231ED8FCFA}" dt="2025-10-20T13:04:08.654" v="7"/>
          <ac:spMkLst>
            <pc:docMk/>
            <pc:sldMk cId="3378279160" sldId="271"/>
            <ac:spMk id="2" creationId="{D943BE03-32C0-1146-3092-C0DDD3916232}"/>
          </ac:spMkLst>
        </pc:spChg>
      </pc:sldChg>
      <pc:sldChg chg="addSp modSp">
        <pc:chgData name="L�a-Line Saad" userId="S::b01796664@studentmail.uws.ac.uk::c94b367a-7325-4b8d-a3df-d0db8e08a06b" providerId="AD" clId="Web-{6964D379-CF67-27B5-4C5B-BB231ED8FCFA}" dt="2025-10-20T13:04:54.640" v="11" actId="1076"/>
        <pc:sldMkLst>
          <pc:docMk/>
          <pc:sldMk cId="3906499555" sldId="272"/>
        </pc:sldMkLst>
        <pc:spChg chg="mod">
          <ac:chgData name="L�a-Line Saad" userId="S::b01796664@studentmail.uws.ac.uk::c94b367a-7325-4b8d-a3df-d0db8e08a06b" providerId="AD" clId="Web-{6964D379-CF67-27B5-4C5B-BB231ED8FCFA}" dt="2025-10-20T13:04:54.640" v="11" actId="1076"/>
          <ac:spMkLst>
            <pc:docMk/>
            <pc:sldMk cId="3906499555" sldId="272"/>
            <ac:spMk id="2" creationId="{DDB16978-4ED8-8F2B-83CC-0B42903C5166}"/>
          </ac:spMkLst>
        </pc:spChg>
        <pc:spChg chg="add mod">
          <ac:chgData name="L�a-Line Saad" userId="S::b01796664@studentmail.uws.ac.uk::c94b367a-7325-4b8d-a3df-d0db8e08a06b" providerId="AD" clId="Web-{6964D379-CF67-27B5-4C5B-BB231ED8FCFA}" dt="2025-10-20T13:04:08.654" v="7"/>
          <ac:spMkLst>
            <pc:docMk/>
            <pc:sldMk cId="3906499555" sldId="272"/>
            <ac:spMk id="5" creationId="{C0AFF11F-1534-43D9-21E3-B1CDB9CFCF9F}"/>
          </ac:spMkLst>
        </pc:spChg>
      </pc:sldChg>
      <pc:sldChg chg="addSp modSp">
        <pc:chgData name="L�a-Line Saad" userId="S::b01796664@studentmail.uws.ac.uk::c94b367a-7325-4b8d-a3df-d0db8e08a06b" providerId="AD" clId="Web-{6964D379-CF67-27B5-4C5B-BB231ED8FCFA}" dt="2025-10-20T13:06:44.893" v="25" actId="1076"/>
        <pc:sldMkLst>
          <pc:docMk/>
          <pc:sldMk cId="4053431339" sldId="273"/>
        </pc:sldMkLst>
        <pc:spChg chg="add mod">
          <ac:chgData name="L�a-Line Saad" userId="S::b01796664@studentmail.uws.ac.uk::c94b367a-7325-4b8d-a3df-d0db8e08a06b" providerId="AD" clId="Web-{6964D379-CF67-27B5-4C5B-BB231ED8FCFA}" dt="2025-10-20T13:04:08.654" v="7"/>
          <ac:spMkLst>
            <pc:docMk/>
            <pc:sldMk cId="4053431339" sldId="273"/>
            <ac:spMk id="5" creationId="{E87CF89F-7F09-B6A1-601B-CEE10968D725}"/>
          </ac:spMkLst>
        </pc:spChg>
        <pc:spChg chg="mod">
          <ac:chgData name="L�a-Line Saad" userId="S::b01796664@studentmail.uws.ac.uk::c94b367a-7325-4b8d-a3df-d0db8e08a06b" providerId="AD" clId="Web-{6964D379-CF67-27B5-4C5B-BB231ED8FCFA}" dt="2025-10-20T13:06:44.893" v="25" actId="1076"/>
          <ac:spMkLst>
            <pc:docMk/>
            <pc:sldMk cId="4053431339" sldId="273"/>
            <ac:spMk id="8" creationId="{69413DED-95BA-C5D2-0F86-89BC9C9E5040}"/>
          </ac:spMkLst>
        </pc:spChg>
        <pc:graphicFrameChg chg="mod modGraphic">
          <ac:chgData name="L�a-Line Saad" userId="S::b01796664@studentmail.uws.ac.uk::c94b367a-7325-4b8d-a3df-d0db8e08a06b" providerId="AD" clId="Web-{6964D379-CF67-27B5-4C5B-BB231ED8FCFA}" dt="2025-10-20T13:06:35.956" v="24" actId="1076"/>
          <ac:graphicFrameMkLst>
            <pc:docMk/>
            <pc:sldMk cId="4053431339" sldId="273"/>
            <ac:graphicFrameMk id="10" creationId="{EA6506A5-837B-5D29-901B-4D065AEDBC60}"/>
          </ac:graphicFrameMkLst>
        </pc:graphicFrameChg>
      </pc:sldChg>
      <pc:sldChg chg="addSp modSp">
        <pc:chgData name="L�a-Line Saad" userId="S::b01796664@studentmail.uws.ac.uk::c94b367a-7325-4b8d-a3df-d0db8e08a06b" providerId="AD" clId="Web-{6964D379-CF67-27B5-4C5B-BB231ED8FCFA}" dt="2025-10-20T13:06:50.722" v="26" actId="1076"/>
        <pc:sldMkLst>
          <pc:docMk/>
          <pc:sldMk cId="1303534663" sldId="274"/>
        </pc:sldMkLst>
        <pc:spChg chg="add mod">
          <ac:chgData name="L�a-Line Saad" userId="S::b01796664@studentmail.uws.ac.uk::c94b367a-7325-4b8d-a3df-d0db8e08a06b" providerId="AD" clId="Web-{6964D379-CF67-27B5-4C5B-BB231ED8FCFA}" dt="2025-10-20T13:04:08.654" v="7"/>
          <ac:spMkLst>
            <pc:docMk/>
            <pc:sldMk cId="1303534663" sldId="274"/>
            <ac:spMk id="5" creationId="{B7697FB3-0A41-0C57-8466-693E4EADCFD3}"/>
          </ac:spMkLst>
        </pc:spChg>
        <pc:spChg chg="mod">
          <ac:chgData name="L�a-Line Saad" userId="S::b01796664@studentmail.uws.ac.uk::c94b367a-7325-4b8d-a3df-d0db8e08a06b" providerId="AD" clId="Web-{6964D379-CF67-27B5-4C5B-BB231ED8FCFA}" dt="2025-10-20T13:06:50.722" v="26" actId="1076"/>
          <ac:spMkLst>
            <pc:docMk/>
            <pc:sldMk cId="1303534663" sldId="274"/>
            <ac:spMk id="8" creationId="{07C9AB94-234F-CCFD-070B-433D7469BCAC}"/>
          </ac:spMkLst>
        </pc:spChg>
      </pc:sldChg>
      <pc:sldChg chg="addSp modSp">
        <pc:chgData name="L�a-Line Saad" userId="S::b01796664@studentmail.uws.ac.uk::c94b367a-7325-4b8d-a3df-d0db8e08a06b" providerId="AD" clId="Web-{6964D379-CF67-27B5-4C5B-BB231ED8FCFA}" dt="2025-10-20T13:06:55.878" v="27" actId="1076"/>
        <pc:sldMkLst>
          <pc:docMk/>
          <pc:sldMk cId="59308109" sldId="275"/>
        </pc:sldMkLst>
        <pc:spChg chg="add mod">
          <ac:chgData name="L�a-Line Saad" userId="S::b01796664@studentmail.uws.ac.uk::c94b367a-7325-4b8d-a3df-d0db8e08a06b" providerId="AD" clId="Web-{6964D379-CF67-27B5-4C5B-BB231ED8FCFA}" dt="2025-10-20T13:03:50.512" v="5" actId="1076"/>
          <ac:spMkLst>
            <pc:docMk/>
            <pc:sldMk cId="59308109" sldId="275"/>
            <ac:spMk id="5" creationId="{90DDA8F9-BFDD-4338-F051-2C49AAA3A3CB}"/>
          </ac:spMkLst>
        </pc:spChg>
        <pc:spChg chg="mod">
          <ac:chgData name="L�a-Line Saad" userId="S::b01796664@studentmail.uws.ac.uk::c94b367a-7325-4b8d-a3df-d0db8e08a06b" providerId="AD" clId="Web-{6964D379-CF67-27B5-4C5B-BB231ED8FCFA}" dt="2025-10-20T13:06:55.878" v="27" actId="1076"/>
          <ac:spMkLst>
            <pc:docMk/>
            <pc:sldMk cId="59308109" sldId="275"/>
            <ac:spMk id="8" creationId="{3C400283-9F07-D0EA-F786-18C4613EE207}"/>
          </ac:spMkLst>
        </pc:spChg>
      </pc:sldChg>
      <pc:sldChg chg="addSp modSp">
        <pc:chgData name="L�a-Line Saad" userId="S::b01796664@studentmail.uws.ac.uk::c94b367a-7325-4b8d-a3df-d0db8e08a06b" providerId="AD" clId="Web-{6964D379-CF67-27B5-4C5B-BB231ED8FCFA}" dt="2025-10-20T13:05:43.517" v="19" actId="1076"/>
        <pc:sldMkLst>
          <pc:docMk/>
          <pc:sldMk cId="3497152266" sldId="276"/>
        </pc:sldMkLst>
        <pc:spChg chg="mod">
          <ac:chgData name="L�a-Line Saad" userId="S::b01796664@studentmail.uws.ac.uk::c94b367a-7325-4b8d-a3df-d0db8e08a06b" providerId="AD" clId="Web-{6964D379-CF67-27B5-4C5B-BB231ED8FCFA}" dt="2025-10-20T13:05:43.517" v="19" actId="1076"/>
          <ac:spMkLst>
            <pc:docMk/>
            <pc:sldMk cId="3497152266" sldId="276"/>
            <ac:spMk id="2" creationId="{4FF90235-16C4-2838-3AE1-80EF43622E4C}"/>
          </ac:spMkLst>
        </pc:spChg>
        <pc:spChg chg="add mod">
          <ac:chgData name="L�a-Line Saad" userId="S::b01796664@studentmail.uws.ac.uk::c94b367a-7325-4b8d-a3df-d0db8e08a06b" providerId="AD" clId="Web-{6964D379-CF67-27B5-4C5B-BB231ED8FCFA}" dt="2025-10-20T13:04:08.654" v="7"/>
          <ac:spMkLst>
            <pc:docMk/>
            <pc:sldMk cId="3497152266" sldId="276"/>
            <ac:spMk id="5" creationId="{B7A70C46-780C-0827-7A0F-F7593685919A}"/>
          </ac:spMkLst>
        </pc:spChg>
      </pc:sldChg>
      <pc:sldMasterChg chg="mod modSldLayout">
        <pc:chgData name="L�a-Line Saad" userId="S::b01796664@studentmail.uws.ac.uk::c94b367a-7325-4b8d-a3df-d0db8e08a06b" providerId="AD" clId="Web-{6964D379-CF67-27B5-4C5B-BB231ED8FCFA}" dt="2025-10-20T13:04:08.654" v="7"/>
        <pc:sldMasterMkLst>
          <pc:docMk/>
          <pc:sldMasterMk cId="526570416" sldId="2147483648"/>
        </pc:sldMasterMkLst>
        <pc:sldLayoutChg chg="mod">
          <pc:chgData name="L�a-Line Saad" userId="S::b01796664@studentmail.uws.ac.uk::c94b367a-7325-4b8d-a3df-d0db8e08a06b" providerId="AD" clId="Web-{6964D379-CF67-27B5-4C5B-BB231ED8FCFA}" dt="2025-10-20T13:04:08.654" v="7"/>
          <pc:sldLayoutMkLst>
            <pc:docMk/>
            <pc:sldMasterMk cId="526570416" sldId="2147483648"/>
            <pc:sldLayoutMk cId="2020156511" sldId="2147483649"/>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436662815" sldId="2147483650"/>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2238469259" sldId="2147483651"/>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1751845145" sldId="2147483652"/>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4280609728" sldId="2147483653"/>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3926888687" sldId="2147483654"/>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2805908617" sldId="2147483655"/>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4076709318" sldId="2147483656"/>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2789113461" sldId="2147483657"/>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1748535490" sldId="2147483658"/>
          </pc:sldLayoutMkLst>
        </pc:sldLayoutChg>
        <pc:sldLayoutChg chg="mod">
          <pc:chgData name="L�a-Line Saad" userId="S::b01796664@studentmail.uws.ac.uk::c94b367a-7325-4b8d-a3df-d0db8e08a06b" providerId="AD" clId="Web-{6964D379-CF67-27B5-4C5B-BB231ED8FCFA}" dt="2025-10-20T13:04:08.654" v="7"/>
          <pc:sldLayoutMkLst>
            <pc:docMk/>
            <pc:sldMasterMk cId="526570416" sldId="2147483648"/>
            <pc:sldLayoutMk cId="2922130222" sldId="2147483659"/>
          </pc:sldLayoutMkLst>
        </pc:sldLayoutChg>
      </pc:sldMasterChg>
    </pc:docChg>
  </pc:docChgLst>
  <pc:docChgLst>
    <pc:chgData name="Kieran Langley" userId="S::b01731066@studentmail.uws.ac.uk::4d3435f5-b9d6-48b7-9d32-3844a19d748f" providerId="AD" clId="Web-{E7901B19-E1A0-F34F-7F26-BC92379E3A5D}"/>
    <pc:docChg chg="modSld">
      <pc:chgData name="Kieran Langley" userId="S::b01731066@studentmail.uws.ac.uk::4d3435f5-b9d6-48b7-9d32-3844a19d748f" providerId="AD" clId="Web-{E7901B19-E1A0-F34F-7F26-BC92379E3A5D}" dt="2025-10-18T23:07:48.707" v="12"/>
      <pc:docMkLst>
        <pc:docMk/>
      </pc:docMkLst>
    </pc:docChg>
  </pc:docChgLst>
  <pc:docChgLst>
    <pc:chgData name="Kieran Langley" userId="S::b01731066@studentmail.uws.ac.uk::4d3435f5-b9d6-48b7-9d32-3844a19d748f" providerId="AD" clId="Web-{0F5EA071-0D52-28E4-7792-B540E5736C00}"/>
    <pc:docChg chg="modSld">
      <pc:chgData name="Kieran Langley" userId="S::b01731066@studentmail.uws.ac.uk::4d3435f5-b9d6-48b7-9d32-3844a19d748f" providerId="AD" clId="Web-{0F5EA071-0D52-28E4-7792-B540E5736C00}" dt="2025-10-14T11:03:50.577" v="1"/>
      <pc:docMkLst>
        <pc:docMk/>
      </pc:docMkLst>
      <pc:sldChg chg="modSp">
        <pc:chgData name="Kieran Langley" userId="S::b01731066@studentmail.uws.ac.uk::4d3435f5-b9d6-48b7-9d32-3844a19d748f" providerId="AD" clId="Web-{0F5EA071-0D52-28E4-7792-B540E5736C00}" dt="2025-10-14T11:03:50.577" v="1"/>
        <pc:sldMkLst>
          <pc:docMk/>
          <pc:sldMk cId="3563054820" sldId="263"/>
        </pc:sldMkLst>
        <pc:graphicFrameChg chg="mod modGraphic">
          <ac:chgData name="Kieran Langley" userId="S::b01731066@studentmail.uws.ac.uk::4d3435f5-b9d6-48b7-9d32-3844a19d748f" providerId="AD" clId="Web-{0F5EA071-0D52-28E4-7792-B540E5736C00}" dt="2025-10-14T11:03:50.577" v="1"/>
          <ac:graphicFrameMkLst>
            <pc:docMk/>
            <pc:sldMk cId="3563054820" sldId="263"/>
            <ac:graphicFrameMk id="4" creationId="{9820E691-7F18-89A8-E995-234E3D67BDBA}"/>
          </ac:graphicFrameMkLst>
        </pc:graphicFrameChg>
      </pc:sldChg>
    </pc:docChg>
  </pc:docChgLst>
  <pc:docChgLst>
    <pc:chgData name="Kieran Langley" userId="S::b01731066@studentmail.uws.ac.uk::4d3435f5-b9d6-48b7-9d32-3844a19d748f" providerId="AD" clId="Web-{958CF6C0-3945-647C-8DAD-A2E59C7DCD46}"/>
    <pc:docChg chg="modSld">
      <pc:chgData name="Kieran Langley" userId="S::b01731066@studentmail.uws.ac.uk::4d3435f5-b9d6-48b7-9d32-3844a19d748f" providerId="AD" clId="Web-{958CF6C0-3945-647C-8DAD-A2E59C7DCD46}" dt="2025-10-13T23:20:15.043" v="25" actId="20577"/>
      <pc:docMkLst>
        <pc:docMk/>
      </pc:docMkLst>
      <pc:sldChg chg="modSp">
        <pc:chgData name="Kieran Langley" userId="S::b01731066@studentmail.uws.ac.uk::4d3435f5-b9d6-48b7-9d32-3844a19d748f" providerId="AD" clId="Web-{958CF6C0-3945-647C-8DAD-A2E59C7DCD46}" dt="2025-10-13T23:18:00.405" v="7"/>
        <pc:sldMkLst>
          <pc:docMk/>
          <pc:sldMk cId="2605368871" sldId="262"/>
        </pc:sldMkLst>
        <pc:graphicFrameChg chg="mod modGraphic">
          <ac:chgData name="Kieran Langley" userId="S::b01731066@studentmail.uws.ac.uk::4d3435f5-b9d6-48b7-9d32-3844a19d748f" providerId="AD" clId="Web-{958CF6C0-3945-647C-8DAD-A2E59C7DCD46}" dt="2025-10-13T23:18:00.405" v="7"/>
          <ac:graphicFrameMkLst>
            <pc:docMk/>
            <pc:sldMk cId="2605368871" sldId="262"/>
            <ac:graphicFrameMk id="4" creationId="{522407F8-86BB-3704-BAB5-968C48A1D6E2}"/>
          </ac:graphicFrameMkLst>
        </pc:graphicFrameChg>
      </pc:sldChg>
      <pc:sldChg chg="modSp">
        <pc:chgData name="Kieran Langley" userId="S::b01731066@studentmail.uws.ac.uk::4d3435f5-b9d6-48b7-9d32-3844a19d748f" providerId="AD" clId="Web-{958CF6C0-3945-647C-8DAD-A2E59C7DCD46}" dt="2025-10-13T23:19:06.537" v="17" actId="14100"/>
        <pc:sldMkLst>
          <pc:docMk/>
          <pc:sldMk cId="3563054820" sldId="263"/>
        </pc:sldMkLst>
        <pc:graphicFrameChg chg="mod modGraphic">
          <ac:chgData name="Kieran Langley" userId="S::b01731066@studentmail.uws.ac.uk::4d3435f5-b9d6-48b7-9d32-3844a19d748f" providerId="AD" clId="Web-{958CF6C0-3945-647C-8DAD-A2E59C7DCD46}" dt="2025-10-13T23:17:44.154" v="1"/>
          <ac:graphicFrameMkLst>
            <pc:docMk/>
            <pc:sldMk cId="3563054820" sldId="263"/>
            <ac:graphicFrameMk id="4" creationId="{9820E691-7F18-89A8-E995-234E3D67BDBA}"/>
          </ac:graphicFrameMkLst>
        </pc:graphicFrameChg>
      </pc:sldChg>
      <pc:sldChg chg="modSp">
        <pc:chgData name="Kieran Langley" userId="S::b01731066@studentmail.uws.ac.uk::4d3435f5-b9d6-48b7-9d32-3844a19d748f" providerId="AD" clId="Web-{958CF6C0-3945-647C-8DAD-A2E59C7DCD46}" dt="2025-10-13T23:20:15.043" v="25" actId="20577"/>
        <pc:sldMkLst>
          <pc:docMk/>
          <pc:sldMk cId="4016056369" sldId="264"/>
        </pc:sldMkLst>
        <pc:graphicFrameChg chg="mod modGraphic">
          <ac:chgData name="Kieran Langley" userId="S::b01731066@studentmail.uws.ac.uk::4d3435f5-b9d6-48b7-9d32-3844a19d748f" providerId="AD" clId="Web-{958CF6C0-3945-647C-8DAD-A2E59C7DCD46}" dt="2025-10-13T23:17:52.061" v="5"/>
          <ac:graphicFrameMkLst>
            <pc:docMk/>
            <pc:sldMk cId="4016056369" sldId="264"/>
            <ac:graphicFrameMk id="4" creationId="{1E859DAB-1FBD-84C4-85F3-8CB5CEA74DE1}"/>
          </ac:graphicFrameMkLst>
        </pc:graphicFrameChg>
      </pc:sldChg>
    </pc:docChg>
  </pc:docChgLst>
  <pc:docChgLst>
    <pc:chgData name="David Mould" userId="393f2e5a-3984-40f8-90fd-1790c73e4c11" providerId="ADAL" clId="{CD871661-33D0-4A43-9511-661947C03D56}"/>
    <pc:docChg chg="undo custSel addSld delSld modSld sldOrd">
      <pc:chgData name="David Mould" userId="393f2e5a-3984-40f8-90fd-1790c73e4c11" providerId="ADAL" clId="{CD871661-33D0-4A43-9511-661947C03D56}" dt="2025-10-14T10:49:14.929" v="1523" actId="1076"/>
      <pc:docMkLst>
        <pc:docMk/>
      </pc:docMkLst>
      <pc:sldChg chg="addSp delSp modSp add mod">
        <pc:chgData name="David Mould" userId="393f2e5a-3984-40f8-90fd-1790c73e4c11" providerId="ADAL" clId="{CD871661-33D0-4A43-9511-661947C03D56}" dt="2025-10-14T10:22:29.001" v="1451" actId="1076"/>
        <pc:sldMkLst>
          <pc:docMk/>
          <pc:sldMk cId="3505006202" sldId="257"/>
        </pc:sldMkLst>
        <pc:spChg chg="mod">
          <ac:chgData name="David Mould" userId="393f2e5a-3984-40f8-90fd-1790c73e4c11" providerId="ADAL" clId="{CD871661-33D0-4A43-9511-661947C03D56}" dt="2025-10-14T10:22:29.001" v="1451" actId="1076"/>
          <ac:spMkLst>
            <pc:docMk/>
            <pc:sldMk cId="3505006202" sldId="257"/>
            <ac:spMk id="2" creationId="{1268E7AE-FAD1-6B1E-B281-9AD62C7F2BBE}"/>
          </ac:spMkLst>
        </pc:spChg>
        <pc:graphicFrameChg chg="add mod modGraphic">
          <ac:chgData name="David Mould" userId="393f2e5a-3984-40f8-90fd-1790c73e4c11" providerId="ADAL" clId="{CD871661-33D0-4A43-9511-661947C03D56}" dt="2025-10-14T10:22:23.305" v="1450" actId="1076"/>
          <ac:graphicFrameMkLst>
            <pc:docMk/>
            <pc:sldMk cId="3505006202" sldId="257"/>
            <ac:graphicFrameMk id="4" creationId="{80C713A1-CC00-F920-46BE-DBBCE9EB5168}"/>
          </ac:graphicFrameMkLst>
        </pc:graphicFrameChg>
        <pc:picChg chg="add mod">
          <ac:chgData name="David Mould" userId="393f2e5a-3984-40f8-90fd-1790c73e4c11" providerId="ADAL" clId="{CD871661-33D0-4A43-9511-661947C03D56}" dt="2025-09-23T10:39:22.356" v="364" actId="1076"/>
          <ac:picMkLst>
            <pc:docMk/>
            <pc:sldMk cId="3505006202" sldId="257"/>
            <ac:picMk id="5" creationId="{7DEB9384-C9B9-1AB7-D22F-F89DC6D66BCD}"/>
          </ac:picMkLst>
        </pc:picChg>
        <pc:picChg chg="add mod">
          <ac:chgData name="David Mould" userId="393f2e5a-3984-40f8-90fd-1790c73e4c11" providerId="ADAL" clId="{CD871661-33D0-4A43-9511-661947C03D56}" dt="2025-09-23T10:40:32.043" v="379" actId="207"/>
          <ac:picMkLst>
            <pc:docMk/>
            <pc:sldMk cId="3505006202" sldId="257"/>
            <ac:picMk id="7" creationId="{F5BE1BEB-B5C7-B08E-60D1-150C7F0F2FFB}"/>
          </ac:picMkLst>
        </pc:picChg>
      </pc:sldChg>
      <pc:sldChg chg="addSp delSp modSp mod">
        <pc:chgData name="David Mould" userId="393f2e5a-3984-40f8-90fd-1790c73e4c11" providerId="ADAL" clId="{CD871661-33D0-4A43-9511-661947C03D56}" dt="2025-10-14T10:49:14.929" v="1523" actId="1076"/>
        <pc:sldMkLst>
          <pc:docMk/>
          <pc:sldMk cId="2894286029" sldId="258"/>
        </pc:sldMkLst>
        <pc:graphicFrameChg chg="mod modGraphic">
          <ac:chgData name="David Mould" userId="393f2e5a-3984-40f8-90fd-1790c73e4c11" providerId="ADAL" clId="{CD871661-33D0-4A43-9511-661947C03D56}" dt="2025-10-14T10:49:05.343" v="1522" actId="14734"/>
          <ac:graphicFrameMkLst>
            <pc:docMk/>
            <pc:sldMk cId="2894286029" sldId="258"/>
            <ac:graphicFrameMk id="4" creationId="{7D4E3833-0528-C39A-5A02-8855626699A9}"/>
          </ac:graphicFrameMkLst>
        </pc:graphicFrameChg>
        <pc:picChg chg="add mod">
          <ac:chgData name="David Mould" userId="393f2e5a-3984-40f8-90fd-1790c73e4c11" providerId="ADAL" clId="{CD871661-33D0-4A43-9511-661947C03D56}" dt="2025-10-14T10:49:14.929" v="1523" actId="1076"/>
          <ac:picMkLst>
            <pc:docMk/>
            <pc:sldMk cId="2894286029" sldId="258"/>
            <ac:picMk id="7" creationId="{ADF47EBB-62B7-41FB-5E94-F2E67388EBC3}"/>
          </ac:picMkLst>
        </pc:picChg>
        <pc:picChg chg="add mod">
          <ac:chgData name="David Mould" userId="393f2e5a-3984-40f8-90fd-1790c73e4c11" providerId="ADAL" clId="{CD871661-33D0-4A43-9511-661947C03D56}" dt="2025-10-14T10:49:14.929" v="1523" actId="1076"/>
          <ac:picMkLst>
            <pc:docMk/>
            <pc:sldMk cId="2894286029" sldId="258"/>
            <ac:picMk id="9" creationId="{5428CC5F-A827-43F0-56F8-AA890D79980A}"/>
          </ac:picMkLst>
        </pc:picChg>
        <pc:picChg chg="add mod">
          <ac:chgData name="David Mould" userId="393f2e5a-3984-40f8-90fd-1790c73e4c11" providerId="ADAL" clId="{CD871661-33D0-4A43-9511-661947C03D56}" dt="2025-10-14T10:49:14.929" v="1523" actId="1076"/>
          <ac:picMkLst>
            <pc:docMk/>
            <pc:sldMk cId="2894286029" sldId="258"/>
            <ac:picMk id="11" creationId="{ED6C0E4B-EE8E-4A2A-A500-13E7A28B668F}"/>
          </ac:picMkLst>
        </pc:picChg>
      </pc:sldChg>
      <pc:sldChg chg="modSp mod">
        <pc:chgData name="David Mould" userId="393f2e5a-3984-40f8-90fd-1790c73e4c11" providerId="ADAL" clId="{CD871661-33D0-4A43-9511-661947C03D56}" dt="2025-10-14T09:50:20.264" v="1175" actId="3626"/>
        <pc:sldMkLst>
          <pc:docMk/>
          <pc:sldMk cId="1872218730" sldId="259"/>
        </pc:sldMkLst>
        <pc:graphicFrameChg chg="mod modGraphic">
          <ac:chgData name="David Mould" userId="393f2e5a-3984-40f8-90fd-1790c73e4c11" providerId="ADAL" clId="{CD871661-33D0-4A43-9511-661947C03D56}" dt="2025-10-14T09:50:20.264" v="1175" actId="3626"/>
          <ac:graphicFrameMkLst>
            <pc:docMk/>
            <pc:sldMk cId="1872218730" sldId="259"/>
            <ac:graphicFrameMk id="10" creationId="{42B6846D-2F5F-477A-2D0F-B4C2100F6A12}"/>
          </ac:graphicFrameMkLst>
        </pc:graphicFrameChg>
      </pc:sldChg>
      <pc:sldChg chg="modSp mod">
        <pc:chgData name="David Mould" userId="393f2e5a-3984-40f8-90fd-1790c73e4c11" providerId="ADAL" clId="{CD871661-33D0-4A43-9511-661947C03D56}" dt="2025-10-14T08:10:18.255" v="693" actId="123"/>
        <pc:sldMkLst>
          <pc:docMk/>
          <pc:sldMk cId="1710731863" sldId="261"/>
        </pc:sldMkLst>
        <pc:graphicFrameChg chg="modGraphic">
          <ac:chgData name="David Mould" userId="393f2e5a-3984-40f8-90fd-1790c73e4c11" providerId="ADAL" clId="{CD871661-33D0-4A43-9511-661947C03D56}" dt="2025-10-14T08:10:18.255" v="693" actId="123"/>
          <ac:graphicFrameMkLst>
            <pc:docMk/>
            <pc:sldMk cId="1710731863" sldId="261"/>
            <ac:graphicFrameMk id="10" creationId="{A924151E-44EC-2ECA-94F7-CEF247FAEC2E}"/>
          </ac:graphicFrameMkLst>
        </pc:graphicFrameChg>
      </pc:sldChg>
      <pc:sldChg chg="addSp modSp mod">
        <pc:chgData name="David Mould" userId="393f2e5a-3984-40f8-90fd-1790c73e4c11" providerId="ADAL" clId="{CD871661-33D0-4A43-9511-661947C03D56}" dt="2025-10-14T09:40:44.233" v="973" actId="1035"/>
        <pc:sldMkLst>
          <pc:docMk/>
          <pc:sldMk cId="2605368871" sldId="262"/>
        </pc:sldMkLst>
        <pc:spChg chg="mod">
          <ac:chgData name="David Mould" userId="393f2e5a-3984-40f8-90fd-1790c73e4c11" providerId="ADAL" clId="{CD871661-33D0-4A43-9511-661947C03D56}" dt="2025-10-14T09:40:41.927" v="968" actId="164"/>
          <ac:spMkLst>
            <pc:docMk/>
            <pc:sldMk cId="2605368871" sldId="262"/>
            <ac:spMk id="8" creationId="{A1764701-BF34-E711-DFE4-51D358906C67}"/>
          </ac:spMkLst>
        </pc:spChg>
        <pc:spChg chg="mod">
          <ac:chgData name="David Mould" userId="393f2e5a-3984-40f8-90fd-1790c73e4c11" providerId="ADAL" clId="{CD871661-33D0-4A43-9511-661947C03D56}" dt="2025-10-14T09:40:41.927" v="968" actId="164"/>
          <ac:spMkLst>
            <pc:docMk/>
            <pc:sldMk cId="2605368871" sldId="262"/>
            <ac:spMk id="9" creationId="{43409411-99A8-159D-4E1F-F936C0792E2C}"/>
          </ac:spMkLst>
        </pc:spChg>
        <pc:spChg chg="mod">
          <ac:chgData name="David Mould" userId="393f2e5a-3984-40f8-90fd-1790c73e4c11" providerId="ADAL" clId="{CD871661-33D0-4A43-9511-661947C03D56}" dt="2025-10-14T09:40:41.927" v="968" actId="164"/>
          <ac:spMkLst>
            <pc:docMk/>
            <pc:sldMk cId="2605368871" sldId="262"/>
            <ac:spMk id="11" creationId="{9DE13202-CF4F-4FA1-277A-D493698FB5B4}"/>
          </ac:spMkLst>
        </pc:spChg>
        <pc:spChg chg="mod">
          <ac:chgData name="David Mould" userId="393f2e5a-3984-40f8-90fd-1790c73e4c11" providerId="ADAL" clId="{CD871661-33D0-4A43-9511-661947C03D56}" dt="2025-10-14T09:40:41.927" v="968" actId="164"/>
          <ac:spMkLst>
            <pc:docMk/>
            <pc:sldMk cId="2605368871" sldId="262"/>
            <ac:spMk id="12" creationId="{FF5FA8C0-C04F-1123-3731-4AEB3E4B3823}"/>
          </ac:spMkLst>
        </pc:spChg>
        <pc:grpChg chg="add mod">
          <ac:chgData name="David Mould" userId="393f2e5a-3984-40f8-90fd-1790c73e4c11" providerId="ADAL" clId="{CD871661-33D0-4A43-9511-661947C03D56}" dt="2025-10-14T09:40:44.233" v="973" actId="1035"/>
          <ac:grpSpMkLst>
            <pc:docMk/>
            <pc:sldMk cId="2605368871" sldId="262"/>
            <ac:grpSpMk id="7" creationId="{0C74152A-0D2D-6B85-C23B-51987669C354}"/>
          </ac:grpSpMkLst>
        </pc:grpChg>
        <pc:graphicFrameChg chg="modGraphic">
          <ac:chgData name="David Mould" userId="393f2e5a-3984-40f8-90fd-1790c73e4c11" providerId="ADAL" clId="{CD871661-33D0-4A43-9511-661947C03D56}" dt="2025-10-14T08:16:51.037" v="727" actId="404"/>
          <ac:graphicFrameMkLst>
            <pc:docMk/>
            <pc:sldMk cId="2605368871" sldId="262"/>
            <ac:graphicFrameMk id="4" creationId="{522407F8-86BB-3704-BAB5-968C48A1D6E2}"/>
          </ac:graphicFrameMkLst>
        </pc:graphicFrameChg>
        <pc:picChg chg="mod">
          <ac:chgData name="David Mould" userId="393f2e5a-3984-40f8-90fd-1790c73e4c11" providerId="ADAL" clId="{CD871661-33D0-4A43-9511-661947C03D56}" dt="2025-10-14T08:25:16.999" v="880" actId="1035"/>
          <ac:picMkLst>
            <pc:docMk/>
            <pc:sldMk cId="2605368871" sldId="262"/>
            <ac:picMk id="5" creationId="{0698AF23-FD68-3516-156A-DA474715602A}"/>
          </ac:picMkLst>
        </pc:picChg>
      </pc:sldChg>
      <pc:sldChg chg="delSp modSp mod ord">
        <pc:chgData name="David Mould" userId="393f2e5a-3984-40f8-90fd-1790c73e4c11" providerId="ADAL" clId="{CD871661-33D0-4A43-9511-661947C03D56}" dt="2025-10-14T10:08:23.304" v="1219"/>
        <pc:sldMkLst>
          <pc:docMk/>
          <pc:sldMk cId="3563054820" sldId="263"/>
        </pc:sldMkLst>
        <pc:graphicFrameChg chg="mod modGraphic">
          <ac:chgData name="David Mould" userId="393f2e5a-3984-40f8-90fd-1790c73e4c11" providerId="ADAL" clId="{CD871661-33D0-4A43-9511-661947C03D56}" dt="2025-10-14T09:50:51.204" v="1182" actId="3626"/>
          <ac:graphicFrameMkLst>
            <pc:docMk/>
            <pc:sldMk cId="3563054820" sldId="263"/>
            <ac:graphicFrameMk id="4" creationId="{9820E691-7F18-89A8-E995-234E3D67BDBA}"/>
          </ac:graphicFrameMkLst>
        </pc:graphicFrameChg>
      </pc:sldChg>
      <pc:sldChg chg="addSp delSp modSp mod modNotesTx">
        <pc:chgData name="David Mould" userId="393f2e5a-3984-40f8-90fd-1790c73e4c11" providerId="ADAL" clId="{CD871661-33D0-4A43-9511-661947C03D56}" dt="2025-10-14T09:51:05.524" v="1186" actId="3626"/>
        <pc:sldMkLst>
          <pc:docMk/>
          <pc:sldMk cId="4016056369" sldId="264"/>
        </pc:sldMkLst>
        <pc:graphicFrameChg chg="mod modGraphic">
          <ac:chgData name="David Mould" userId="393f2e5a-3984-40f8-90fd-1790c73e4c11" providerId="ADAL" clId="{CD871661-33D0-4A43-9511-661947C03D56}" dt="2025-10-14T09:51:05.524" v="1186" actId="3626"/>
          <ac:graphicFrameMkLst>
            <pc:docMk/>
            <pc:sldMk cId="4016056369" sldId="264"/>
            <ac:graphicFrameMk id="4" creationId="{1E859DAB-1FBD-84C4-85F3-8CB5CEA74DE1}"/>
          </ac:graphicFrameMkLst>
        </pc:graphicFrameChg>
      </pc:sldChg>
      <pc:sldChg chg="modSp mod ord">
        <pc:chgData name="David Mould" userId="393f2e5a-3984-40f8-90fd-1790c73e4c11" providerId="ADAL" clId="{CD871661-33D0-4A43-9511-661947C03D56}" dt="2025-10-14T09:54:54.680" v="1209"/>
        <pc:sldMkLst>
          <pc:docMk/>
          <pc:sldMk cId="1098717096" sldId="267"/>
        </pc:sldMkLst>
        <pc:graphicFrameChg chg="mod modGraphic">
          <ac:chgData name="David Mould" userId="393f2e5a-3984-40f8-90fd-1790c73e4c11" providerId="ADAL" clId="{CD871661-33D0-4A43-9511-661947C03D56}" dt="2025-10-14T09:51:33.391" v="1191" actId="115"/>
          <ac:graphicFrameMkLst>
            <pc:docMk/>
            <pc:sldMk cId="1098717096" sldId="267"/>
            <ac:graphicFrameMk id="4" creationId="{522407F8-86BB-3704-BAB5-968C48A1D6E2}"/>
          </ac:graphicFrameMkLst>
        </pc:graphicFrameChg>
      </pc:sldChg>
      <pc:sldChg chg="modSp mod ord">
        <pc:chgData name="David Mould" userId="393f2e5a-3984-40f8-90fd-1790c73e4c11" providerId="ADAL" clId="{CD871661-33D0-4A43-9511-661947C03D56}" dt="2025-10-14T09:55:08.880" v="1213"/>
        <pc:sldMkLst>
          <pc:docMk/>
          <pc:sldMk cId="1478963987" sldId="268"/>
        </pc:sldMkLst>
        <pc:graphicFrameChg chg="mod modGraphic">
          <ac:chgData name="David Mould" userId="393f2e5a-3984-40f8-90fd-1790c73e4c11" providerId="ADAL" clId="{CD871661-33D0-4A43-9511-661947C03D56}" dt="2025-10-14T09:52:32.344" v="1199"/>
          <ac:graphicFrameMkLst>
            <pc:docMk/>
            <pc:sldMk cId="1478963987" sldId="268"/>
            <ac:graphicFrameMk id="4" creationId="{522407F8-86BB-3704-BAB5-968C48A1D6E2}"/>
          </ac:graphicFrameMkLst>
        </pc:graphicFrameChg>
      </pc:sldChg>
      <pc:sldChg chg="addSp modSp add mod ord">
        <pc:chgData name="David Mould" userId="393f2e5a-3984-40f8-90fd-1790c73e4c11" providerId="ADAL" clId="{CD871661-33D0-4A43-9511-661947C03D56}" dt="2025-10-14T09:53:12.198" v="1205" actId="3626"/>
        <pc:sldMkLst>
          <pc:docMk/>
          <pc:sldMk cId="3906499555" sldId="272"/>
        </pc:sldMkLst>
        <pc:graphicFrameChg chg="mod modGraphic">
          <ac:chgData name="David Mould" userId="393f2e5a-3984-40f8-90fd-1790c73e4c11" providerId="ADAL" clId="{CD871661-33D0-4A43-9511-661947C03D56}" dt="2025-10-14T09:53:12.198" v="1205" actId="3626"/>
          <ac:graphicFrameMkLst>
            <pc:docMk/>
            <pc:sldMk cId="3906499555" sldId="272"/>
            <ac:graphicFrameMk id="4" creationId="{0E6B14B7-9FB2-51EA-F0F9-2C8988AEC1BF}"/>
          </ac:graphicFrameMkLst>
        </pc:graphicFrameChg>
        <pc:picChg chg="add mod">
          <ac:chgData name="David Mould" userId="393f2e5a-3984-40f8-90fd-1790c73e4c11" providerId="ADAL" clId="{CD871661-33D0-4A43-9511-661947C03D56}" dt="2025-10-14T09:49:56.462" v="1174" actId="1036"/>
          <ac:picMkLst>
            <pc:docMk/>
            <pc:sldMk cId="3906499555" sldId="272"/>
            <ac:picMk id="7" creationId="{E95DA59D-501A-6F95-F3B9-CC2B15959D66}"/>
          </ac:picMkLst>
        </pc:picChg>
        <pc:picChg chg="add mod">
          <ac:chgData name="David Mould" userId="393f2e5a-3984-40f8-90fd-1790c73e4c11" providerId="ADAL" clId="{CD871661-33D0-4A43-9511-661947C03D56}" dt="2025-10-14T09:49:56.462" v="1174" actId="1036"/>
          <ac:picMkLst>
            <pc:docMk/>
            <pc:sldMk cId="3906499555" sldId="272"/>
            <ac:picMk id="9" creationId="{15F8B13A-B21F-0E72-8920-0076506373D0}"/>
          </ac:picMkLst>
        </pc:picChg>
      </pc:sldChg>
    </pc:docChg>
  </pc:docChgLst>
  <pc:docChgLst>
    <pc:chgData name="Kieran Langley" userId="S::b01731066@studentmail.uws.ac.uk::4d3435f5-b9d6-48b7-9d32-3844a19d748f" providerId="AD" clId="Web-{59C43182-1B40-6BD9-E8B5-0131B8C22CF1}"/>
    <pc:docChg chg="modSld">
      <pc:chgData name="Kieran Langley" userId="S::b01731066@studentmail.uws.ac.uk::4d3435f5-b9d6-48b7-9d32-3844a19d748f" providerId="AD" clId="Web-{59C43182-1B40-6BD9-E8B5-0131B8C22CF1}" dt="2025-10-14T08:41:23.545" v="2" actId="1076"/>
      <pc:docMkLst>
        <pc:docMk/>
      </pc:docMkLst>
      <pc:sldChg chg="modSp">
        <pc:chgData name="Kieran Langley" userId="S::b01731066@studentmail.uws.ac.uk::4d3435f5-b9d6-48b7-9d32-3844a19d748f" providerId="AD" clId="Web-{59C43182-1B40-6BD9-E8B5-0131B8C22CF1}" dt="2025-10-14T08:34:15.678" v="1"/>
        <pc:sldMkLst>
          <pc:docMk/>
          <pc:sldMk cId="3563054820" sldId="263"/>
        </pc:sldMkLst>
        <pc:graphicFrameChg chg="mod modGraphic">
          <ac:chgData name="Kieran Langley" userId="S::b01731066@studentmail.uws.ac.uk::4d3435f5-b9d6-48b7-9d32-3844a19d748f" providerId="AD" clId="Web-{59C43182-1B40-6BD9-E8B5-0131B8C22CF1}" dt="2025-10-14T08:34:15.678" v="1"/>
          <ac:graphicFrameMkLst>
            <pc:docMk/>
            <pc:sldMk cId="3563054820" sldId="263"/>
            <ac:graphicFrameMk id="4" creationId="{9820E691-7F18-89A8-E995-234E3D67BDBA}"/>
          </ac:graphicFrameMkLst>
        </pc:graphicFrameChg>
      </pc:sldChg>
      <pc:sldChg chg="modSp">
        <pc:chgData name="Kieran Langley" userId="S::b01731066@studentmail.uws.ac.uk::4d3435f5-b9d6-48b7-9d32-3844a19d748f" providerId="AD" clId="Web-{59C43182-1B40-6BD9-E8B5-0131B8C22CF1}" dt="2025-10-14T08:41:23.545" v="2" actId="1076"/>
        <pc:sldMkLst>
          <pc:docMk/>
          <pc:sldMk cId="4016056369" sldId="264"/>
        </pc:sldMkLst>
      </pc:sldChg>
    </pc:docChg>
  </pc:docChgLst>
  <pc:docChgLst>
    <pc:chgData name="Paul Craig" userId="S::b01791953@studentmail.uws.ac.uk::77bd8ea0-689e-4dbd-b2f3-797f7ae2df58" providerId="AD" clId="Web-{A856308A-5388-3C5F-6E0F-8B6ADC567038}"/>
    <pc:docChg chg="addSld">
      <pc:chgData name="Paul Craig" userId="S::b01791953@studentmail.uws.ac.uk::77bd8ea0-689e-4dbd-b2f3-797f7ae2df58" providerId="AD" clId="Web-{A856308A-5388-3C5F-6E0F-8B6ADC567038}" dt="2025-10-14T10:22:16.658" v="2"/>
      <pc:docMkLst>
        <pc:docMk/>
      </pc:docMkLst>
      <pc:sldChg chg="add">
        <pc:chgData name="Paul Craig" userId="S::b01791953@studentmail.uws.ac.uk::77bd8ea0-689e-4dbd-b2f3-797f7ae2df58" providerId="AD" clId="Web-{A856308A-5388-3C5F-6E0F-8B6ADC567038}" dt="2025-10-14T10:22:16.470" v="0"/>
        <pc:sldMkLst>
          <pc:docMk/>
          <pc:sldMk cId="4053431339" sldId="273"/>
        </pc:sldMkLst>
      </pc:sldChg>
      <pc:sldChg chg="add">
        <pc:chgData name="Paul Craig" userId="S::b01791953@studentmail.uws.ac.uk::77bd8ea0-689e-4dbd-b2f3-797f7ae2df58" providerId="AD" clId="Web-{A856308A-5388-3C5F-6E0F-8B6ADC567038}" dt="2025-10-14T10:22:16.564" v="1"/>
        <pc:sldMkLst>
          <pc:docMk/>
          <pc:sldMk cId="1303534663" sldId="274"/>
        </pc:sldMkLst>
      </pc:sldChg>
      <pc:sldChg chg="add">
        <pc:chgData name="Paul Craig" userId="S::b01791953@studentmail.uws.ac.uk::77bd8ea0-689e-4dbd-b2f3-797f7ae2df58" providerId="AD" clId="Web-{A856308A-5388-3C5F-6E0F-8B6ADC567038}" dt="2025-10-14T10:22:16.658" v="2"/>
        <pc:sldMkLst>
          <pc:docMk/>
          <pc:sldMk cId="59308109" sldId="275"/>
        </pc:sldMkLst>
      </pc:sldChg>
    </pc:docChg>
  </pc:docChgLst>
  <pc:docChgLst>
    <pc:chgData name="David Mould" userId="393f2e5a-3984-40f8-90fd-1790c73e4c11" providerId="ADAL" clId="{BDCEFF55-E9C6-4274-A286-031EFBA824AD}"/>
    <pc:docChg chg="undo custSel addSld delSld modSld modMainMaster">
      <pc:chgData name="David Mould" userId="393f2e5a-3984-40f8-90fd-1790c73e4c11" providerId="ADAL" clId="{BDCEFF55-E9C6-4274-A286-031EFBA824AD}" dt="2025-10-20T22:22:39.144" v="5954" actId="207"/>
      <pc:docMkLst>
        <pc:docMk/>
      </pc:docMkLst>
      <pc:sldChg chg="addSp delSp modSp del mod modShow">
        <pc:chgData name="David Mould" userId="393f2e5a-3984-40f8-90fd-1790c73e4c11" providerId="ADAL" clId="{BDCEFF55-E9C6-4274-A286-031EFBA824AD}" dt="2025-10-20T20:47:00.523" v="5136" actId="2696"/>
        <pc:sldMkLst>
          <pc:docMk/>
          <pc:sldMk cId="156353190" sldId="256"/>
        </pc:sldMkLst>
      </pc:sldChg>
      <pc:sldChg chg="addSp modSp mod modTransition">
        <pc:chgData name="David Mould" userId="393f2e5a-3984-40f8-90fd-1790c73e4c11" providerId="ADAL" clId="{BDCEFF55-E9C6-4274-A286-031EFBA824AD}" dt="2025-10-20T22:21:48.947" v="5949" actId="207"/>
        <pc:sldMkLst>
          <pc:docMk/>
          <pc:sldMk cId="3505006202" sldId="257"/>
        </pc:sldMkLst>
        <pc:spChg chg="add mod ord">
          <ac:chgData name="David Mould" userId="393f2e5a-3984-40f8-90fd-1790c73e4c11" providerId="ADAL" clId="{BDCEFF55-E9C6-4274-A286-031EFBA824AD}" dt="2025-09-25T21:37:36.544" v="10" actId="14100"/>
          <ac:spMkLst>
            <pc:docMk/>
            <pc:sldMk cId="3505006202" sldId="257"/>
            <ac:spMk id="3" creationId="{45FA0C52-8EAA-3466-71D8-63700FDD93D1}"/>
          </ac:spMkLst>
        </pc:spChg>
        <pc:graphicFrameChg chg="modGraphic">
          <ac:chgData name="David Mould" userId="393f2e5a-3984-40f8-90fd-1790c73e4c11" providerId="ADAL" clId="{BDCEFF55-E9C6-4274-A286-031EFBA824AD}" dt="2025-10-20T22:21:48.947" v="5949" actId="207"/>
          <ac:graphicFrameMkLst>
            <pc:docMk/>
            <pc:sldMk cId="3505006202" sldId="257"/>
            <ac:graphicFrameMk id="4" creationId="{80C713A1-CC00-F920-46BE-DBBCE9EB5168}"/>
          </ac:graphicFrameMkLst>
        </pc:graphicFrameChg>
        <pc:picChg chg="mod">
          <ac:chgData name="David Mould" userId="393f2e5a-3984-40f8-90fd-1790c73e4c11" providerId="ADAL" clId="{BDCEFF55-E9C6-4274-A286-031EFBA824AD}" dt="2025-09-28T21:49:57.707" v="1092" actId="14100"/>
          <ac:picMkLst>
            <pc:docMk/>
            <pc:sldMk cId="3505006202" sldId="257"/>
            <ac:picMk id="7" creationId="{F5BE1BEB-B5C7-B08E-60D1-150C7F0F2FFB}"/>
          </ac:picMkLst>
        </pc:picChg>
      </pc:sldChg>
      <pc:sldChg chg="addSp delSp modSp add mod modTransition modAnim">
        <pc:chgData name="David Mould" userId="393f2e5a-3984-40f8-90fd-1790c73e4c11" providerId="ADAL" clId="{BDCEFF55-E9C6-4274-A286-031EFBA824AD}" dt="2025-10-20T21:15:23.934" v="5333" actId="1036"/>
        <pc:sldMkLst>
          <pc:docMk/>
          <pc:sldMk cId="2894286029" sldId="258"/>
        </pc:sldMkLst>
        <pc:spChg chg="add del mod">
          <ac:chgData name="David Mould" userId="393f2e5a-3984-40f8-90fd-1790c73e4c11" providerId="ADAL" clId="{BDCEFF55-E9C6-4274-A286-031EFBA824AD}" dt="2025-10-20T20:35:54.703" v="5025" actId="478"/>
          <ac:spMkLst>
            <pc:docMk/>
            <pc:sldMk cId="2894286029" sldId="258"/>
            <ac:spMk id="2" creationId="{4C7540B3-E26D-F7C7-298D-611AD6388CE4}"/>
          </ac:spMkLst>
        </pc:spChg>
        <pc:spChg chg="add mod">
          <ac:chgData name="David Mould" userId="393f2e5a-3984-40f8-90fd-1790c73e4c11" providerId="ADAL" clId="{BDCEFF55-E9C6-4274-A286-031EFBA824AD}" dt="2025-09-25T21:51:19.931" v="59" actId="1035"/>
          <ac:spMkLst>
            <pc:docMk/>
            <pc:sldMk cId="2894286029" sldId="258"/>
            <ac:spMk id="6" creationId="{456442AC-3E1D-B7BF-3D70-958D13882651}"/>
          </ac:spMkLst>
        </pc:spChg>
        <pc:spChg chg="mod">
          <ac:chgData name="David Mould" userId="393f2e5a-3984-40f8-90fd-1790c73e4c11" providerId="ADAL" clId="{BDCEFF55-E9C6-4274-A286-031EFBA824AD}" dt="2025-10-20T20:37:15.199" v="5043" actId="1076"/>
          <ac:spMkLst>
            <pc:docMk/>
            <pc:sldMk cId="2894286029" sldId="258"/>
            <ac:spMk id="8" creationId="{EDBFF17F-CAFE-4928-E68A-CD981AF3868B}"/>
          </ac:spMkLst>
        </pc:spChg>
        <pc:spChg chg="add mod">
          <ac:chgData name="David Mould" userId="393f2e5a-3984-40f8-90fd-1790c73e4c11" providerId="ADAL" clId="{BDCEFF55-E9C6-4274-A286-031EFBA824AD}" dt="2025-10-20T21:15:23.934" v="5333" actId="1036"/>
          <ac:spMkLst>
            <pc:docMk/>
            <pc:sldMk cId="2894286029" sldId="258"/>
            <ac:spMk id="16" creationId="{938EBFEE-7829-1389-1750-5EB4A6C8AC3B}"/>
          </ac:spMkLst>
        </pc:spChg>
        <pc:spChg chg="mod">
          <ac:chgData name="David Mould" userId="393f2e5a-3984-40f8-90fd-1790c73e4c11" providerId="ADAL" clId="{BDCEFF55-E9C6-4274-A286-031EFBA824AD}" dt="2025-10-20T20:48:04.214" v="5148" actId="6549"/>
          <ac:spMkLst>
            <pc:docMk/>
            <pc:sldMk cId="2894286029" sldId="258"/>
            <ac:spMk id="19" creationId="{06D32794-10FD-399F-2DB0-C6BDD61B3D4B}"/>
          </ac:spMkLst>
        </pc:spChg>
        <pc:graphicFrameChg chg="add mod modGraphic">
          <ac:chgData name="David Mould" userId="393f2e5a-3984-40f8-90fd-1790c73e4c11" providerId="ADAL" clId="{BDCEFF55-E9C6-4274-A286-031EFBA824AD}" dt="2025-10-09T22:22:32.942" v="2883" actId="203"/>
          <ac:graphicFrameMkLst>
            <pc:docMk/>
            <pc:sldMk cId="2894286029" sldId="258"/>
            <ac:graphicFrameMk id="4" creationId="{7D4E3833-0528-C39A-5A02-8855626699A9}"/>
          </ac:graphicFrameMkLst>
        </pc:graphicFrameChg>
        <pc:picChg chg="add mod">
          <ac:chgData name="David Mould" userId="393f2e5a-3984-40f8-90fd-1790c73e4c11" providerId="ADAL" clId="{BDCEFF55-E9C6-4274-A286-031EFBA824AD}" dt="2025-09-25T22:12:20.183" v="339"/>
          <ac:picMkLst>
            <pc:docMk/>
            <pc:sldMk cId="2894286029" sldId="258"/>
            <ac:picMk id="17" creationId="{532EC2DD-551F-1966-7849-3F5D6EF25249}"/>
          </ac:picMkLst>
        </pc:picChg>
      </pc:sldChg>
      <pc:sldChg chg="addSp delSp modSp add mod modTransition setBg modAnim">
        <pc:chgData name="David Mould" userId="393f2e5a-3984-40f8-90fd-1790c73e4c11" providerId="ADAL" clId="{BDCEFF55-E9C6-4274-A286-031EFBA824AD}" dt="2025-10-20T21:15:29.582" v="5343" actId="1036"/>
        <pc:sldMkLst>
          <pc:docMk/>
          <pc:sldMk cId="1872218730" sldId="259"/>
        </pc:sldMkLst>
        <pc:spChg chg="add mod">
          <ac:chgData name="David Mould" userId="393f2e5a-3984-40f8-90fd-1790c73e4c11" providerId="ADAL" clId="{BDCEFF55-E9C6-4274-A286-031EFBA824AD}" dt="2025-10-20T21:15:29.582" v="5343" actId="1036"/>
          <ac:spMkLst>
            <pc:docMk/>
            <pc:sldMk cId="1872218730" sldId="259"/>
            <ac:spMk id="2" creationId="{92A70493-00D5-F85A-2B48-98C065E83497}"/>
          </ac:spMkLst>
        </pc:spChg>
        <pc:spChg chg="add del mod">
          <ac:chgData name="David Mould" userId="393f2e5a-3984-40f8-90fd-1790c73e4c11" providerId="ADAL" clId="{BDCEFF55-E9C6-4274-A286-031EFBA824AD}" dt="2025-10-20T20:35:57.518" v="5026" actId="478"/>
          <ac:spMkLst>
            <pc:docMk/>
            <pc:sldMk cId="1872218730" sldId="259"/>
            <ac:spMk id="8" creationId="{4DC401C9-B70E-C0B7-63B0-85D2CBE19403}"/>
          </ac:spMkLst>
        </pc:spChg>
        <pc:spChg chg="mod">
          <ac:chgData name="David Mould" userId="393f2e5a-3984-40f8-90fd-1790c73e4c11" providerId="ADAL" clId="{BDCEFF55-E9C6-4274-A286-031EFBA824AD}" dt="2025-10-20T21:15:29.582" v="5343" actId="1036"/>
          <ac:spMkLst>
            <pc:docMk/>
            <pc:sldMk cId="1872218730" sldId="259"/>
            <ac:spMk id="16" creationId="{F2A7A22A-5B16-C3B2-56C1-BEE30A7234D7}"/>
          </ac:spMkLst>
        </pc:spChg>
        <pc:graphicFrameChg chg="add mod modGraphic">
          <ac:chgData name="David Mould" userId="393f2e5a-3984-40f8-90fd-1790c73e4c11" providerId="ADAL" clId="{BDCEFF55-E9C6-4274-A286-031EFBA824AD}" dt="2025-10-11T20:54:45.821" v="5005" actId="404"/>
          <ac:graphicFrameMkLst>
            <pc:docMk/>
            <pc:sldMk cId="1872218730" sldId="259"/>
            <ac:graphicFrameMk id="10" creationId="{42B6846D-2F5F-477A-2D0F-B4C2100F6A12}"/>
          </ac:graphicFrameMkLst>
        </pc:graphicFrameChg>
        <pc:graphicFrameChg chg="add mod">
          <ac:chgData name="David Mould" userId="393f2e5a-3984-40f8-90fd-1790c73e4c11" providerId="ADAL" clId="{BDCEFF55-E9C6-4274-A286-031EFBA824AD}" dt="2025-10-11T20:41:26.483" v="3955"/>
          <ac:graphicFrameMkLst>
            <pc:docMk/>
            <pc:sldMk cId="1872218730" sldId="259"/>
            <ac:graphicFrameMk id="23" creationId="{F83C7EA8-465F-F61E-6C28-EE57F95E5345}"/>
          </ac:graphicFrameMkLst>
        </pc:graphicFrameChg>
      </pc:sldChg>
      <pc:sldChg chg="delSp modSp new del mod modShow">
        <pc:chgData name="David Mould" userId="393f2e5a-3984-40f8-90fd-1790c73e4c11" providerId="ADAL" clId="{BDCEFF55-E9C6-4274-A286-031EFBA824AD}" dt="2025-10-20T20:47:00.523" v="5136" actId="2696"/>
        <pc:sldMkLst>
          <pc:docMk/>
          <pc:sldMk cId="1172243863" sldId="260"/>
        </pc:sldMkLst>
      </pc:sldChg>
      <pc:sldChg chg="addSp delSp modSp add mod modTransition modAnim">
        <pc:chgData name="David Mould" userId="393f2e5a-3984-40f8-90fd-1790c73e4c11" providerId="ADAL" clId="{BDCEFF55-E9C6-4274-A286-031EFBA824AD}" dt="2025-10-20T21:19:42.483" v="5432"/>
        <pc:sldMkLst>
          <pc:docMk/>
          <pc:sldMk cId="1710731863" sldId="261"/>
        </pc:sldMkLst>
        <pc:spChg chg="del">
          <ac:chgData name="David Mould" userId="393f2e5a-3984-40f8-90fd-1790c73e4c11" providerId="ADAL" clId="{BDCEFF55-E9C6-4274-A286-031EFBA824AD}" dt="2025-10-20T21:13:08.294" v="5273" actId="478"/>
          <ac:spMkLst>
            <pc:docMk/>
            <pc:sldMk cId="1710731863" sldId="261"/>
            <ac:spMk id="2" creationId="{0645E5F7-E609-3887-CE0C-4407DE43676A}"/>
          </ac:spMkLst>
        </pc:spChg>
        <pc:spChg chg="del mod">
          <ac:chgData name="David Mould" userId="393f2e5a-3984-40f8-90fd-1790c73e4c11" providerId="ADAL" clId="{BDCEFF55-E9C6-4274-A286-031EFBA824AD}" dt="2025-10-20T20:35:29.719" v="5024" actId="478"/>
          <ac:spMkLst>
            <pc:docMk/>
            <pc:sldMk cId="1710731863" sldId="261"/>
            <ac:spMk id="8" creationId="{226FE48C-7A9A-B65F-B06E-1B1A62331BAC}"/>
          </ac:spMkLst>
        </pc:spChg>
        <pc:spChg chg="mod">
          <ac:chgData name="David Mould" userId="393f2e5a-3984-40f8-90fd-1790c73e4c11" providerId="ADAL" clId="{BDCEFF55-E9C6-4274-A286-031EFBA824AD}" dt="2025-10-20T21:15:35.162" v="5353" actId="1036"/>
          <ac:spMkLst>
            <pc:docMk/>
            <pc:sldMk cId="1710731863" sldId="261"/>
            <ac:spMk id="16" creationId="{4B415491-1AC0-DD75-098F-650A4FBA8ABA}"/>
          </ac:spMkLst>
        </pc:spChg>
        <pc:spChg chg="add mod">
          <ac:chgData name="David Mould" userId="393f2e5a-3984-40f8-90fd-1790c73e4c11" providerId="ADAL" clId="{BDCEFF55-E9C6-4274-A286-031EFBA824AD}" dt="2025-10-20T21:15:35.162" v="5353" actId="1036"/>
          <ac:spMkLst>
            <pc:docMk/>
            <pc:sldMk cId="1710731863" sldId="261"/>
            <ac:spMk id="18" creationId="{2A6E5D0D-C2F0-FE5A-C138-9187C533557D}"/>
          </ac:spMkLst>
        </pc:spChg>
        <pc:graphicFrameChg chg="mod modGraphic">
          <ac:chgData name="David Mould" userId="393f2e5a-3984-40f8-90fd-1790c73e4c11" providerId="ADAL" clId="{BDCEFF55-E9C6-4274-A286-031EFBA824AD}" dt="2025-10-20T21:19:13.920" v="5431" actId="20577"/>
          <ac:graphicFrameMkLst>
            <pc:docMk/>
            <pc:sldMk cId="1710731863" sldId="261"/>
            <ac:graphicFrameMk id="10" creationId="{A924151E-44EC-2ECA-94F7-CEF247FAEC2E}"/>
          </ac:graphicFrameMkLst>
        </pc:graphicFrameChg>
        <pc:graphicFrameChg chg="mod">
          <ac:chgData name="David Mould" userId="393f2e5a-3984-40f8-90fd-1790c73e4c11" providerId="ADAL" clId="{BDCEFF55-E9C6-4274-A286-031EFBA824AD}" dt="2025-10-11T20:43:15.480" v="4175"/>
          <ac:graphicFrameMkLst>
            <pc:docMk/>
            <pc:sldMk cId="1710731863" sldId="261"/>
            <ac:graphicFrameMk id="23" creationId="{61A9B54F-946C-F742-FFB9-0EFB0B0E0536}"/>
          </ac:graphicFrameMkLst>
        </pc:graphicFrameChg>
      </pc:sldChg>
      <pc:sldChg chg="addSp delSp modSp mod delAnim modAnim">
        <pc:chgData name="David Mould" userId="393f2e5a-3984-40f8-90fd-1790c73e4c11" providerId="ADAL" clId="{BDCEFF55-E9C6-4274-A286-031EFBA824AD}" dt="2025-10-20T21:20:27.288" v="5439"/>
        <pc:sldMkLst>
          <pc:docMk/>
          <pc:sldMk cId="2605368871" sldId="262"/>
        </pc:sldMkLst>
        <pc:spChg chg="del">
          <ac:chgData name="David Mould" userId="393f2e5a-3984-40f8-90fd-1790c73e4c11" providerId="ADAL" clId="{BDCEFF55-E9C6-4274-A286-031EFBA824AD}" dt="2025-10-20T20:36:21.012" v="5034" actId="478"/>
          <ac:spMkLst>
            <pc:docMk/>
            <pc:sldMk cId="2605368871" sldId="262"/>
            <ac:spMk id="2" creationId="{CBFCA67C-7A8E-D641-BA8F-9C6FE6EEEDAC}"/>
          </ac:spMkLst>
        </pc:spChg>
        <pc:spChg chg="del">
          <ac:chgData name="David Mould" userId="393f2e5a-3984-40f8-90fd-1790c73e4c11" providerId="ADAL" clId="{BDCEFF55-E9C6-4274-A286-031EFBA824AD}" dt="2025-10-20T21:17:24.077" v="5401" actId="478"/>
          <ac:spMkLst>
            <pc:docMk/>
            <pc:sldMk cId="2605368871" sldId="262"/>
            <ac:spMk id="16" creationId="{4EC7B92D-DFFF-6D06-32D1-F07E1AAF1E01}"/>
          </ac:spMkLst>
        </pc:spChg>
        <pc:spChg chg="del">
          <ac:chgData name="David Mould" userId="393f2e5a-3984-40f8-90fd-1790c73e4c11" providerId="ADAL" clId="{BDCEFF55-E9C6-4274-A286-031EFBA824AD}" dt="2025-10-20T20:42:18.821" v="5095" actId="478"/>
          <ac:spMkLst>
            <pc:docMk/>
            <pc:sldMk cId="2605368871" sldId="262"/>
            <ac:spMk id="18" creationId="{13C9F4DF-8DDC-8C80-ACDA-CFE5DFC75713}"/>
          </ac:spMkLst>
        </pc:spChg>
        <pc:spChg chg="del mod">
          <ac:chgData name="David Mould" userId="393f2e5a-3984-40f8-90fd-1790c73e4c11" providerId="ADAL" clId="{BDCEFF55-E9C6-4274-A286-031EFBA824AD}" dt="2025-10-20T20:46:08.363" v="5135" actId="478"/>
          <ac:spMkLst>
            <pc:docMk/>
            <pc:sldMk cId="2605368871" sldId="262"/>
            <ac:spMk id="19" creationId="{4FF70467-8303-5EF0-3021-903E77440893}"/>
          </ac:spMkLst>
        </pc:spChg>
        <pc:spChg chg="add mod">
          <ac:chgData name="David Mould" userId="393f2e5a-3984-40f8-90fd-1790c73e4c11" providerId="ADAL" clId="{BDCEFF55-E9C6-4274-A286-031EFBA824AD}" dt="2025-10-20T21:17:24.365" v="5402"/>
          <ac:spMkLst>
            <pc:docMk/>
            <pc:sldMk cId="2605368871" sldId="262"/>
            <ac:spMk id="23" creationId="{104A47DB-CB1B-17FF-A2A0-9E400C9211AE}"/>
          </ac:spMkLst>
        </pc:spChg>
        <pc:spChg chg="add mod">
          <ac:chgData name="David Mould" userId="393f2e5a-3984-40f8-90fd-1790c73e4c11" providerId="ADAL" clId="{BDCEFF55-E9C6-4274-A286-031EFBA824AD}" dt="2025-10-20T21:17:24.365" v="5402"/>
          <ac:spMkLst>
            <pc:docMk/>
            <pc:sldMk cId="2605368871" sldId="262"/>
            <ac:spMk id="24" creationId="{CE4B8D4D-ABAF-EB26-27AC-D58D9776AFAC}"/>
          </ac:spMkLst>
        </pc:spChg>
        <pc:spChg chg="add mod">
          <ac:chgData name="David Mould" userId="393f2e5a-3984-40f8-90fd-1790c73e4c11" providerId="ADAL" clId="{BDCEFF55-E9C6-4274-A286-031EFBA824AD}" dt="2025-10-20T21:17:24.365" v="5402"/>
          <ac:spMkLst>
            <pc:docMk/>
            <pc:sldMk cId="2605368871" sldId="262"/>
            <ac:spMk id="25" creationId="{CA6ED903-08DB-2D7B-3E04-A1ECA29835E4}"/>
          </ac:spMkLst>
        </pc:spChg>
        <pc:spChg chg="add mod">
          <ac:chgData name="David Mould" userId="393f2e5a-3984-40f8-90fd-1790c73e4c11" providerId="ADAL" clId="{BDCEFF55-E9C6-4274-A286-031EFBA824AD}" dt="2025-10-20T21:17:24.365" v="5402"/>
          <ac:spMkLst>
            <pc:docMk/>
            <pc:sldMk cId="2605368871" sldId="262"/>
            <ac:spMk id="26" creationId="{CBEAEDE2-39DC-1B55-D50A-ED8B832F0506}"/>
          </ac:spMkLst>
        </pc:spChg>
        <pc:graphicFrameChg chg="mod modGraphic">
          <ac:chgData name="David Mould" userId="393f2e5a-3984-40f8-90fd-1790c73e4c11" providerId="ADAL" clId="{BDCEFF55-E9C6-4274-A286-031EFBA824AD}" dt="2025-10-20T21:09:53.166" v="5233" actId="14734"/>
          <ac:graphicFrameMkLst>
            <pc:docMk/>
            <pc:sldMk cId="2605368871" sldId="262"/>
            <ac:graphicFrameMk id="4" creationId="{522407F8-86BB-3704-BAB5-968C48A1D6E2}"/>
          </ac:graphicFrameMkLst>
        </pc:graphicFrameChg>
      </pc:sldChg>
      <pc:sldChg chg="addSp delSp modSp mod delAnim modAnim">
        <pc:chgData name="David Mould" userId="393f2e5a-3984-40f8-90fd-1790c73e4c11" providerId="ADAL" clId="{BDCEFF55-E9C6-4274-A286-031EFBA824AD}" dt="2025-10-20T21:20:16.051" v="5437"/>
        <pc:sldMkLst>
          <pc:docMk/>
          <pc:sldMk cId="3563054820" sldId="263"/>
        </pc:sldMkLst>
        <pc:spChg chg="del mod">
          <ac:chgData name="David Mould" userId="393f2e5a-3984-40f8-90fd-1790c73e4c11" providerId="ADAL" clId="{BDCEFF55-E9C6-4274-A286-031EFBA824AD}" dt="2025-10-20T20:36:16.127" v="5032" actId="478"/>
          <ac:spMkLst>
            <pc:docMk/>
            <pc:sldMk cId="3563054820" sldId="263"/>
            <ac:spMk id="2" creationId="{79FD4070-052B-DFE4-3DEA-228D42C8707D}"/>
          </ac:spMkLst>
        </pc:spChg>
        <pc:spChg chg="del">
          <ac:chgData name="David Mould" userId="393f2e5a-3984-40f8-90fd-1790c73e4c11" providerId="ADAL" clId="{BDCEFF55-E9C6-4274-A286-031EFBA824AD}" dt="2025-10-20T20:42:10.936" v="5093" actId="478"/>
          <ac:spMkLst>
            <pc:docMk/>
            <pc:sldMk cId="3563054820" sldId="263"/>
            <ac:spMk id="10" creationId="{1077EC0A-9F72-5F07-D925-D671EEA2FC12}"/>
          </ac:spMkLst>
        </pc:spChg>
        <pc:spChg chg="del">
          <ac:chgData name="David Mould" userId="393f2e5a-3984-40f8-90fd-1790c73e4c11" providerId="ADAL" clId="{BDCEFF55-E9C6-4274-A286-031EFBA824AD}" dt="2025-10-20T20:46:01.419" v="5132" actId="478"/>
          <ac:spMkLst>
            <pc:docMk/>
            <pc:sldMk cId="3563054820" sldId="263"/>
            <ac:spMk id="11" creationId="{412953A3-AE26-DF74-D3D9-67495BC199BD}"/>
          </ac:spMkLst>
        </pc:spChg>
        <pc:spChg chg="add mod">
          <ac:chgData name="David Mould" userId="393f2e5a-3984-40f8-90fd-1790c73e4c11" providerId="ADAL" clId="{BDCEFF55-E9C6-4274-A286-031EFBA824AD}" dt="2025-10-20T21:16:44.001" v="5382"/>
          <ac:spMkLst>
            <pc:docMk/>
            <pc:sldMk cId="3563054820" sldId="263"/>
            <ac:spMk id="15" creationId="{30F05ABD-2DBA-E180-4FB1-C92B77107294}"/>
          </ac:spMkLst>
        </pc:spChg>
        <pc:spChg chg="del">
          <ac:chgData name="David Mould" userId="393f2e5a-3984-40f8-90fd-1790c73e4c11" providerId="ADAL" clId="{BDCEFF55-E9C6-4274-A286-031EFBA824AD}" dt="2025-10-20T21:16:43.684" v="5381" actId="478"/>
          <ac:spMkLst>
            <pc:docMk/>
            <pc:sldMk cId="3563054820" sldId="263"/>
            <ac:spMk id="16" creationId="{34CAE154-7CB6-CB1D-2373-FA7DA73CE5FC}"/>
          </ac:spMkLst>
        </pc:spChg>
        <pc:spChg chg="add mod">
          <ac:chgData name="David Mould" userId="393f2e5a-3984-40f8-90fd-1790c73e4c11" providerId="ADAL" clId="{BDCEFF55-E9C6-4274-A286-031EFBA824AD}" dt="2025-10-20T21:16:44.001" v="5382"/>
          <ac:spMkLst>
            <pc:docMk/>
            <pc:sldMk cId="3563054820" sldId="263"/>
            <ac:spMk id="18" creationId="{C827C247-DB65-79DB-3981-9DC1951C9648}"/>
          </ac:spMkLst>
        </pc:spChg>
        <pc:spChg chg="add mod">
          <ac:chgData name="David Mould" userId="393f2e5a-3984-40f8-90fd-1790c73e4c11" providerId="ADAL" clId="{BDCEFF55-E9C6-4274-A286-031EFBA824AD}" dt="2025-10-20T21:17:05.734" v="5388" actId="207"/>
          <ac:spMkLst>
            <pc:docMk/>
            <pc:sldMk cId="3563054820" sldId="263"/>
            <ac:spMk id="19" creationId="{DA8D2B34-FFAB-94AB-F356-1191004EEBD3}"/>
          </ac:spMkLst>
        </pc:spChg>
        <pc:spChg chg="add mod">
          <ac:chgData name="David Mould" userId="393f2e5a-3984-40f8-90fd-1790c73e4c11" providerId="ADAL" clId="{BDCEFF55-E9C6-4274-A286-031EFBA824AD}" dt="2025-10-20T21:16:48.653" v="5383"/>
          <ac:spMkLst>
            <pc:docMk/>
            <pc:sldMk cId="3563054820" sldId="263"/>
            <ac:spMk id="20" creationId="{6959BF52-7251-90D0-8B57-3EB8B0A19B2E}"/>
          </ac:spMkLst>
        </pc:spChg>
        <pc:spChg chg="add mod">
          <ac:chgData name="David Mould" userId="393f2e5a-3984-40f8-90fd-1790c73e4c11" providerId="ADAL" clId="{BDCEFF55-E9C6-4274-A286-031EFBA824AD}" dt="2025-10-20T21:16:48.653" v="5383"/>
          <ac:spMkLst>
            <pc:docMk/>
            <pc:sldMk cId="3563054820" sldId="263"/>
            <ac:spMk id="21" creationId="{DB016304-858C-7FC8-A2D8-3842C7C8036F}"/>
          </ac:spMkLst>
        </pc:spChg>
        <pc:spChg chg="add mod">
          <ac:chgData name="David Mould" userId="393f2e5a-3984-40f8-90fd-1790c73e4c11" providerId="ADAL" clId="{BDCEFF55-E9C6-4274-A286-031EFBA824AD}" dt="2025-10-20T21:16:48.653" v="5383"/>
          <ac:spMkLst>
            <pc:docMk/>
            <pc:sldMk cId="3563054820" sldId="263"/>
            <ac:spMk id="22" creationId="{04B1D2D3-7740-DB3B-DC5D-DC82DB81734B}"/>
          </ac:spMkLst>
        </pc:spChg>
        <pc:spChg chg="add mod">
          <ac:chgData name="David Mould" userId="393f2e5a-3984-40f8-90fd-1790c73e4c11" providerId="ADAL" clId="{BDCEFF55-E9C6-4274-A286-031EFBA824AD}" dt="2025-10-20T21:17:12.602" v="5398" actId="20577"/>
          <ac:spMkLst>
            <pc:docMk/>
            <pc:sldMk cId="3563054820" sldId="263"/>
            <ac:spMk id="23" creationId="{74FB3CC5-03F5-A798-4653-13CF306087A0}"/>
          </ac:spMkLst>
        </pc:spChg>
        <pc:graphicFrameChg chg="modGraphic">
          <ac:chgData name="David Mould" userId="393f2e5a-3984-40f8-90fd-1790c73e4c11" providerId="ADAL" clId="{BDCEFF55-E9C6-4274-A286-031EFBA824AD}" dt="2025-10-20T21:11:24.087" v="5257" actId="14734"/>
          <ac:graphicFrameMkLst>
            <pc:docMk/>
            <pc:sldMk cId="3563054820" sldId="263"/>
            <ac:graphicFrameMk id="4" creationId="{9820E691-7F18-89A8-E995-234E3D67BDBA}"/>
          </ac:graphicFrameMkLst>
        </pc:graphicFrameChg>
      </pc:sldChg>
      <pc:sldChg chg="addSp delSp modSp mod delAnim modAnim">
        <pc:chgData name="David Mould" userId="393f2e5a-3984-40f8-90fd-1790c73e4c11" providerId="ADAL" clId="{BDCEFF55-E9C6-4274-A286-031EFBA824AD}" dt="2025-10-20T21:20:11.077" v="5436"/>
        <pc:sldMkLst>
          <pc:docMk/>
          <pc:sldMk cId="4016056369" sldId="264"/>
        </pc:sldMkLst>
        <pc:spChg chg="del">
          <ac:chgData name="David Mould" userId="393f2e5a-3984-40f8-90fd-1790c73e4c11" providerId="ADAL" clId="{BDCEFF55-E9C6-4274-A286-031EFBA824AD}" dt="2025-10-20T20:36:10.223" v="5030" actId="478"/>
          <ac:spMkLst>
            <pc:docMk/>
            <pc:sldMk cId="4016056369" sldId="264"/>
            <ac:spMk id="2" creationId="{6875442B-95F6-8AB3-D3B4-2AD732FCB72D}"/>
          </ac:spMkLst>
        </pc:spChg>
        <pc:spChg chg="del">
          <ac:chgData name="David Mould" userId="393f2e5a-3984-40f8-90fd-1790c73e4c11" providerId="ADAL" clId="{BDCEFF55-E9C6-4274-A286-031EFBA824AD}" dt="2025-10-20T20:42:07.644" v="5092" actId="478"/>
          <ac:spMkLst>
            <pc:docMk/>
            <pc:sldMk cId="4016056369" sldId="264"/>
            <ac:spMk id="13" creationId="{6E7C18C5-DE10-5DAD-A79C-6456C17FCC81}"/>
          </ac:spMkLst>
        </pc:spChg>
        <pc:spChg chg="del">
          <ac:chgData name="David Mould" userId="393f2e5a-3984-40f8-90fd-1790c73e4c11" providerId="ADAL" clId="{BDCEFF55-E9C6-4274-A286-031EFBA824AD}" dt="2025-10-20T20:45:57.737" v="5131" actId="478"/>
          <ac:spMkLst>
            <pc:docMk/>
            <pc:sldMk cId="4016056369" sldId="264"/>
            <ac:spMk id="14" creationId="{98F74DDF-46F6-EED9-3ECC-B58FC4E46BCA}"/>
          </ac:spMkLst>
        </pc:spChg>
        <pc:spChg chg="del">
          <ac:chgData name="David Mould" userId="393f2e5a-3984-40f8-90fd-1790c73e4c11" providerId="ADAL" clId="{BDCEFF55-E9C6-4274-A286-031EFBA824AD}" dt="2025-10-20T21:16:37.364" v="5379" actId="478"/>
          <ac:spMkLst>
            <pc:docMk/>
            <pc:sldMk cId="4016056369" sldId="264"/>
            <ac:spMk id="16" creationId="{3866E7C1-8E99-CA9B-546F-5038A4267C04}"/>
          </ac:spMkLst>
        </pc:spChg>
        <pc:spChg chg="add mod">
          <ac:chgData name="David Mould" userId="393f2e5a-3984-40f8-90fd-1790c73e4c11" providerId="ADAL" clId="{BDCEFF55-E9C6-4274-A286-031EFBA824AD}" dt="2025-10-20T21:16:37.641" v="5380"/>
          <ac:spMkLst>
            <pc:docMk/>
            <pc:sldMk cId="4016056369" sldId="264"/>
            <ac:spMk id="20" creationId="{B1DF5906-0EC3-6424-AD5D-1ACED2EB8330}"/>
          </ac:spMkLst>
        </pc:spChg>
        <pc:spChg chg="add mod">
          <ac:chgData name="David Mould" userId="393f2e5a-3984-40f8-90fd-1790c73e4c11" providerId="ADAL" clId="{BDCEFF55-E9C6-4274-A286-031EFBA824AD}" dt="2025-10-20T21:16:37.641" v="5380"/>
          <ac:spMkLst>
            <pc:docMk/>
            <pc:sldMk cId="4016056369" sldId="264"/>
            <ac:spMk id="21" creationId="{9290015C-FB86-0B39-6F6C-F4B6561D1382}"/>
          </ac:spMkLst>
        </pc:spChg>
        <pc:spChg chg="add mod">
          <ac:chgData name="David Mould" userId="393f2e5a-3984-40f8-90fd-1790c73e4c11" providerId="ADAL" clId="{BDCEFF55-E9C6-4274-A286-031EFBA824AD}" dt="2025-10-20T21:16:37.641" v="5380"/>
          <ac:spMkLst>
            <pc:docMk/>
            <pc:sldMk cId="4016056369" sldId="264"/>
            <ac:spMk id="22" creationId="{B05C20F3-D19F-9DAD-6E19-39AA0554A864}"/>
          </ac:spMkLst>
        </pc:spChg>
        <pc:graphicFrameChg chg="mod modGraphic">
          <ac:chgData name="David Mould" userId="393f2e5a-3984-40f8-90fd-1790c73e4c11" providerId="ADAL" clId="{BDCEFF55-E9C6-4274-A286-031EFBA824AD}" dt="2025-10-20T21:09:38.439" v="5231" actId="14734"/>
          <ac:graphicFrameMkLst>
            <pc:docMk/>
            <pc:sldMk cId="4016056369" sldId="264"/>
            <ac:graphicFrameMk id="4" creationId="{1E859DAB-1FBD-84C4-85F3-8CB5CEA74DE1}"/>
          </ac:graphicFrameMkLst>
        </pc:graphicFrameChg>
      </pc:sldChg>
      <pc:sldChg chg="addSp delSp modSp mod delAnim modAnim">
        <pc:chgData name="David Mould" userId="393f2e5a-3984-40f8-90fd-1790c73e4c11" providerId="ADAL" clId="{BDCEFF55-E9C6-4274-A286-031EFBA824AD}" dt="2025-10-20T21:19:58.932" v="5434"/>
        <pc:sldMkLst>
          <pc:docMk/>
          <pc:sldMk cId="1098717096" sldId="267"/>
        </pc:sldMkLst>
        <pc:spChg chg="del">
          <ac:chgData name="David Mould" userId="393f2e5a-3984-40f8-90fd-1790c73e4c11" providerId="ADAL" clId="{BDCEFF55-E9C6-4274-A286-031EFBA824AD}" dt="2025-10-20T20:36:04.091" v="5028" actId="478"/>
          <ac:spMkLst>
            <pc:docMk/>
            <pc:sldMk cId="1098717096" sldId="267"/>
            <ac:spMk id="2" creationId="{CBFCA67C-7A8E-D641-BA8F-9C6FE6EEEDAC}"/>
          </ac:spMkLst>
        </pc:spChg>
        <pc:spChg chg="del">
          <ac:chgData name="David Mould" userId="393f2e5a-3984-40f8-90fd-1790c73e4c11" providerId="ADAL" clId="{BDCEFF55-E9C6-4274-A286-031EFBA824AD}" dt="2025-10-20T21:13:27.281" v="5278" actId="478"/>
          <ac:spMkLst>
            <pc:docMk/>
            <pc:sldMk cId="1098717096" sldId="267"/>
            <ac:spMk id="16" creationId="{4EC7B92D-DFFF-6D06-32D1-F07E1AAF1E01}"/>
          </ac:spMkLst>
        </pc:spChg>
        <pc:spChg chg="del">
          <ac:chgData name="David Mould" userId="393f2e5a-3984-40f8-90fd-1790c73e4c11" providerId="ADAL" clId="{BDCEFF55-E9C6-4274-A286-031EFBA824AD}" dt="2025-10-20T20:41:59.240" v="5089" actId="478"/>
          <ac:spMkLst>
            <pc:docMk/>
            <pc:sldMk cId="1098717096" sldId="267"/>
            <ac:spMk id="21" creationId="{27477A25-3D9A-5F5E-AD9B-F5D2DEFD9C4D}"/>
          </ac:spMkLst>
        </pc:spChg>
        <pc:spChg chg="del">
          <ac:chgData name="David Mould" userId="393f2e5a-3984-40f8-90fd-1790c73e4c11" providerId="ADAL" clId="{BDCEFF55-E9C6-4274-A286-031EFBA824AD}" dt="2025-10-20T20:45:48.773" v="5129" actId="478"/>
          <ac:spMkLst>
            <pc:docMk/>
            <pc:sldMk cId="1098717096" sldId="267"/>
            <ac:spMk id="23" creationId="{81C1BC88-4BD6-1DF8-C537-53FBD7973185}"/>
          </ac:spMkLst>
        </pc:spChg>
        <pc:spChg chg="add mod">
          <ac:chgData name="David Mould" userId="393f2e5a-3984-40f8-90fd-1790c73e4c11" providerId="ADAL" clId="{BDCEFF55-E9C6-4274-A286-031EFBA824AD}" dt="2025-10-20T21:15:51.990" v="5373" actId="1036"/>
          <ac:spMkLst>
            <pc:docMk/>
            <pc:sldMk cId="1098717096" sldId="267"/>
            <ac:spMk id="30" creationId="{A9658AE1-F486-AB0A-D693-2BA8F4C9F590}"/>
          </ac:spMkLst>
        </pc:spChg>
        <pc:spChg chg="add mod">
          <ac:chgData name="David Mould" userId="393f2e5a-3984-40f8-90fd-1790c73e4c11" providerId="ADAL" clId="{BDCEFF55-E9C6-4274-A286-031EFBA824AD}" dt="2025-10-20T21:15:51.990" v="5373" actId="1036"/>
          <ac:spMkLst>
            <pc:docMk/>
            <pc:sldMk cId="1098717096" sldId="267"/>
            <ac:spMk id="32" creationId="{2965E30A-1864-F3F5-78CB-A4370EC62664}"/>
          </ac:spMkLst>
        </pc:spChg>
        <pc:spChg chg="add mod">
          <ac:chgData name="David Mould" userId="393f2e5a-3984-40f8-90fd-1790c73e4c11" providerId="ADAL" clId="{BDCEFF55-E9C6-4274-A286-031EFBA824AD}" dt="2025-10-20T21:14:14.124" v="5288" actId="1076"/>
          <ac:spMkLst>
            <pc:docMk/>
            <pc:sldMk cId="1098717096" sldId="267"/>
            <ac:spMk id="33" creationId="{6E7C1E6D-F09A-1BD8-4AD2-D7BAE6E2CDED}"/>
          </ac:spMkLst>
        </pc:spChg>
        <pc:spChg chg="add mod">
          <ac:chgData name="David Mould" userId="393f2e5a-3984-40f8-90fd-1790c73e4c11" providerId="ADAL" clId="{BDCEFF55-E9C6-4274-A286-031EFBA824AD}" dt="2025-10-20T21:16:11.420" v="5376" actId="1076"/>
          <ac:spMkLst>
            <pc:docMk/>
            <pc:sldMk cId="1098717096" sldId="267"/>
            <ac:spMk id="34" creationId="{FCFF741E-B60E-5A0C-5A90-3BAB940D19F2}"/>
          </ac:spMkLst>
        </pc:spChg>
      </pc:sldChg>
      <pc:sldChg chg="addSp delSp modSp mod delAnim modAnim">
        <pc:chgData name="David Mould" userId="393f2e5a-3984-40f8-90fd-1790c73e4c11" providerId="ADAL" clId="{BDCEFF55-E9C6-4274-A286-031EFBA824AD}" dt="2025-10-20T21:20:06.045" v="5435"/>
        <pc:sldMkLst>
          <pc:docMk/>
          <pc:sldMk cId="1478963987" sldId="268"/>
        </pc:sldMkLst>
        <pc:spChg chg="del">
          <ac:chgData name="David Mould" userId="393f2e5a-3984-40f8-90fd-1790c73e4c11" providerId="ADAL" clId="{BDCEFF55-E9C6-4274-A286-031EFBA824AD}" dt="2025-10-20T20:36:06.236" v="5029" actId="478"/>
          <ac:spMkLst>
            <pc:docMk/>
            <pc:sldMk cId="1478963987" sldId="268"/>
            <ac:spMk id="2" creationId="{CBFCA67C-7A8E-D641-BA8F-9C6FE6EEEDAC}"/>
          </ac:spMkLst>
        </pc:spChg>
        <pc:spChg chg="del">
          <ac:chgData name="David Mould" userId="393f2e5a-3984-40f8-90fd-1790c73e4c11" providerId="ADAL" clId="{BDCEFF55-E9C6-4274-A286-031EFBA824AD}" dt="2025-10-20T21:16:30.805" v="5377" actId="478"/>
          <ac:spMkLst>
            <pc:docMk/>
            <pc:sldMk cId="1478963987" sldId="268"/>
            <ac:spMk id="8" creationId="{2CC97A03-2A39-4F1C-812C-6DE046077327}"/>
          </ac:spMkLst>
        </pc:spChg>
        <pc:spChg chg="del mod">
          <ac:chgData name="David Mould" userId="393f2e5a-3984-40f8-90fd-1790c73e4c11" providerId="ADAL" clId="{BDCEFF55-E9C6-4274-A286-031EFBA824AD}" dt="2025-10-20T20:42:03.695" v="5091" actId="478"/>
          <ac:spMkLst>
            <pc:docMk/>
            <pc:sldMk cId="1478963987" sldId="268"/>
            <ac:spMk id="18" creationId="{BD572719-E3E2-5B75-E297-2EE3E79F569A}"/>
          </ac:spMkLst>
        </pc:spChg>
        <pc:spChg chg="del">
          <ac:chgData name="David Mould" userId="393f2e5a-3984-40f8-90fd-1790c73e4c11" providerId="ADAL" clId="{BDCEFF55-E9C6-4274-A286-031EFBA824AD}" dt="2025-10-20T20:45:54.945" v="5130" actId="478"/>
          <ac:spMkLst>
            <pc:docMk/>
            <pc:sldMk cId="1478963987" sldId="268"/>
            <ac:spMk id="24" creationId="{8EC0A2D7-EAB2-90BF-CADB-CE0EDD84B6BC}"/>
          </ac:spMkLst>
        </pc:spChg>
        <pc:spChg chg="add mod">
          <ac:chgData name="David Mould" userId="393f2e5a-3984-40f8-90fd-1790c73e4c11" providerId="ADAL" clId="{BDCEFF55-E9C6-4274-A286-031EFBA824AD}" dt="2025-10-20T21:16:31.202" v="5378"/>
          <ac:spMkLst>
            <pc:docMk/>
            <pc:sldMk cId="1478963987" sldId="268"/>
            <ac:spMk id="30" creationId="{AF991EC6-65B0-6BAE-0C3C-E121F9D7BCBB}"/>
          </ac:spMkLst>
        </pc:spChg>
        <pc:spChg chg="add mod">
          <ac:chgData name="David Mould" userId="393f2e5a-3984-40f8-90fd-1790c73e4c11" providerId="ADAL" clId="{BDCEFF55-E9C6-4274-A286-031EFBA824AD}" dt="2025-10-20T21:16:31.202" v="5378"/>
          <ac:spMkLst>
            <pc:docMk/>
            <pc:sldMk cId="1478963987" sldId="268"/>
            <ac:spMk id="31" creationId="{AA772749-F5E5-590A-FBDF-2A6D6695A54B}"/>
          </ac:spMkLst>
        </pc:spChg>
        <pc:spChg chg="add mod">
          <ac:chgData name="David Mould" userId="393f2e5a-3984-40f8-90fd-1790c73e4c11" providerId="ADAL" clId="{BDCEFF55-E9C6-4274-A286-031EFBA824AD}" dt="2025-10-20T21:16:31.202" v="5378"/>
          <ac:spMkLst>
            <pc:docMk/>
            <pc:sldMk cId="1478963987" sldId="268"/>
            <ac:spMk id="32" creationId="{0C10AD29-742A-5B9C-8923-93ABFBE0FAEB}"/>
          </ac:spMkLst>
        </pc:spChg>
        <pc:graphicFrameChg chg="mod modGraphic">
          <ac:chgData name="David Mould" userId="393f2e5a-3984-40f8-90fd-1790c73e4c11" providerId="ADAL" clId="{BDCEFF55-E9C6-4274-A286-031EFBA824AD}" dt="2025-10-20T21:08:17.350" v="5206"/>
          <ac:graphicFrameMkLst>
            <pc:docMk/>
            <pc:sldMk cId="1478963987" sldId="268"/>
            <ac:graphicFrameMk id="4" creationId="{522407F8-86BB-3704-BAB5-968C48A1D6E2}"/>
          </ac:graphicFrameMkLst>
        </pc:graphicFrameChg>
      </pc:sldChg>
      <pc:sldChg chg="addSp delSp modSp mod">
        <pc:chgData name="David Mould" userId="393f2e5a-3984-40f8-90fd-1790c73e4c11" providerId="ADAL" clId="{BDCEFF55-E9C6-4274-A286-031EFBA824AD}" dt="2025-10-20T22:22:39.144" v="5954" actId="207"/>
        <pc:sldMkLst>
          <pc:docMk/>
          <pc:sldMk cId="3378279160" sldId="271"/>
        </pc:sldMkLst>
        <pc:spChg chg="mod">
          <ac:chgData name="David Mould" userId="393f2e5a-3984-40f8-90fd-1790c73e4c11" providerId="ADAL" clId="{BDCEFF55-E9C6-4274-A286-031EFBA824AD}" dt="2025-10-20T22:18:46.228" v="5933" actId="1076"/>
          <ac:spMkLst>
            <pc:docMk/>
            <pc:sldMk cId="3378279160" sldId="271"/>
            <ac:spMk id="8" creationId="{B02B646F-6915-2643-D0F8-93CED6334202}"/>
          </ac:spMkLst>
        </pc:spChg>
        <pc:spChg chg="add del">
          <ac:chgData name="David Mould" userId="393f2e5a-3984-40f8-90fd-1790c73e4c11" providerId="ADAL" clId="{BDCEFF55-E9C6-4274-A286-031EFBA824AD}" dt="2025-10-20T20:47:56.143" v="5143" actId="478"/>
          <ac:spMkLst>
            <pc:docMk/>
            <pc:sldMk cId="3378279160" sldId="271"/>
            <ac:spMk id="12" creationId="{B43964AB-120E-0214-BF74-3F8D3B0C228A}"/>
          </ac:spMkLst>
        </pc:spChg>
        <pc:spChg chg="add del mod">
          <ac:chgData name="David Mould" userId="393f2e5a-3984-40f8-90fd-1790c73e4c11" providerId="ADAL" clId="{BDCEFF55-E9C6-4274-A286-031EFBA824AD}" dt="2025-10-20T20:47:57.474" v="5144" actId="478"/>
          <ac:spMkLst>
            <pc:docMk/>
            <pc:sldMk cId="3378279160" sldId="271"/>
            <ac:spMk id="13" creationId="{FD9672F6-F4DA-0F15-B6A3-FB647FBBE122}"/>
          </ac:spMkLst>
        </pc:spChg>
        <pc:spChg chg="add mod">
          <ac:chgData name="David Mould" userId="393f2e5a-3984-40f8-90fd-1790c73e4c11" providerId="ADAL" clId="{BDCEFF55-E9C6-4274-A286-031EFBA824AD}" dt="2025-10-20T20:48:31.459" v="5149"/>
          <ac:spMkLst>
            <pc:docMk/>
            <pc:sldMk cId="3378279160" sldId="271"/>
            <ac:spMk id="14" creationId="{F13245A6-D045-41AF-6C12-B3CE9E570A9D}"/>
          </ac:spMkLst>
        </pc:spChg>
        <pc:spChg chg="add del mod">
          <ac:chgData name="David Mould" userId="393f2e5a-3984-40f8-90fd-1790c73e4c11" providerId="ADAL" clId="{BDCEFF55-E9C6-4274-A286-031EFBA824AD}" dt="2025-10-20T22:17:07.939" v="5909"/>
          <ac:spMkLst>
            <pc:docMk/>
            <pc:sldMk cId="3378279160" sldId="271"/>
            <ac:spMk id="15" creationId="{55FD24EC-6A39-8E7B-FD89-2884882B2AE3}"/>
          </ac:spMkLst>
        </pc:spChg>
        <pc:spChg chg="add del mod">
          <ac:chgData name="David Mould" userId="393f2e5a-3984-40f8-90fd-1790c73e4c11" providerId="ADAL" clId="{BDCEFF55-E9C6-4274-A286-031EFBA824AD}" dt="2025-10-20T22:16:05.183" v="5882"/>
          <ac:spMkLst>
            <pc:docMk/>
            <pc:sldMk cId="3378279160" sldId="271"/>
            <ac:spMk id="16" creationId="{FC402B50-7856-1AB7-201D-BFBB2E9281DF}"/>
          </ac:spMkLst>
        </pc:spChg>
        <pc:spChg chg="add del mod">
          <ac:chgData name="David Mould" userId="393f2e5a-3984-40f8-90fd-1790c73e4c11" providerId="ADAL" clId="{BDCEFF55-E9C6-4274-A286-031EFBA824AD}" dt="2025-10-20T22:16:05.182" v="5880"/>
          <ac:spMkLst>
            <pc:docMk/>
            <pc:sldMk cId="3378279160" sldId="271"/>
            <ac:spMk id="17" creationId="{6FFE9EAC-5DB2-6E29-D913-84CBC4E0BB0C}"/>
          </ac:spMkLst>
        </pc:spChg>
        <pc:spChg chg="add del mod">
          <ac:chgData name="David Mould" userId="393f2e5a-3984-40f8-90fd-1790c73e4c11" providerId="ADAL" clId="{BDCEFF55-E9C6-4274-A286-031EFBA824AD}" dt="2025-10-20T22:16:05.182" v="5878"/>
          <ac:spMkLst>
            <pc:docMk/>
            <pc:sldMk cId="3378279160" sldId="271"/>
            <ac:spMk id="18" creationId="{8B4D7531-EEF6-E02D-26D7-BBFABF240389}"/>
          </ac:spMkLst>
        </pc:spChg>
        <pc:spChg chg="add del mod">
          <ac:chgData name="David Mould" userId="393f2e5a-3984-40f8-90fd-1790c73e4c11" providerId="ADAL" clId="{BDCEFF55-E9C6-4274-A286-031EFBA824AD}" dt="2025-10-20T22:16:05.182" v="5876"/>
          <ac:spMkLst>
            <pc:docMk/>
            <pc:sldMk cId="3378279160" sldId="271"/>
            <ac:spMk id="19" creationId="{C1662F65-4551-C590-2B24-67B4693555FF}"/>
          </ac:spMkLst>
        </pc:spChg>
        <pc:spChg chg="add mod ord">
          <ac:chgData name="David Mould" userId="393f2e5a-3984-40f8-90fd-1790c73e4c11" providerId="ADAL" clId="{BDCEFF55-E9C6-4274-A286-031EFBA824AD}" dt="2025-10-20T22:18:26.365" v="5927" actId="167"/>
          <ac:spMkLst>
            <pc:docMk/>
            <pc:sldMk cId="3378279160" sldId="271"/>
            <ac:spMk id="21" creationId="{DAD258BB-F7EA-131D-386B-61058B9FD293}"/>
          </ac:spMkLst>
        </pc:spChg>
        <pc:graphicFrameChg chg="add mod modGraphic">
          <ac:chgData name="David Mould" userId="393f2e5a-3984-40f8-90fd-1790c73e4c11" providerId="ADAL" clId="{BDCEFF55-E9C6-4274-A286-031EFBA824AD}" dt="2025-10-20T22:22:39.144" v="5954" actId="207"/>
          <ac:graphicFrameMkLst>
            <pc:docMk/>
            <pc:sldMk cId="3378279160" sldId="271"/>
            <ac:graphicFrameMk id="20" creationId="{0FDEB0F2-2C84-499E-7910-A9D3C54474E2}"/>
          </ac:graphicFrameMkLst>
        </pc:graphicFrameChg>
        <pc:picChg chg="mod">
          <ac:chgData name="David Mould" userId="393f2e5a-3984-40f8-90fd-1790c73e4c11" providerId="ADAL" clId="{BDCEFF55-E9C6-4274-A286-031EFBA824AD}" dt="2025-10-20T22:20:46.183" v="5943" actId="207"/>
          <ac:picMkLst>
            <pc:docMk/>
            <pc:sldMk cId="3378279160" sldId="271"/>
            <ac:picMk id="5" creationId="{FF7F4D2A-CA19-5CCF-4397-10A92600C3E4}"/>
          </ac:picMkLst>
        </pc:picChg>
      </pc:sldChg>
      <pc:sldChg chg="addSp delSp modSp mod delAnim modAnim">
        <pc:chgData name="David Mould" userId="393f2e5a-3984-40f8-90fd-1790c73e4c11" providerId="ADAL" clId="{BDCEFF55-E9C6-4274-A286-031EFBA824AD}" dt="2025-10-20T21:19:53.432" v="5433"/>
        <pc:sldMkLst>
          <pc:docMk/>
          <pc:sldMk cId="3906499555" sldId="272"/>
        </pc:sldMkLst>
        <pc:spChg chg="del">
          <ac:chgData name="David Mould" userId="393f2e5a-3984-40f8-90fd-1790c73e4c11" providerId="ADAL" clId="{BDCEFF55-E9C6-4274-A286-031EFBA824AD}" dt="2025-10-20T20:36:01.399" v="5027" actId="478"/>
          <ac:spMkLst>
            <pc:docMk/>
            <pc:sldMk cId="3906499555" sldId="272"/>
            <ac:spMk id="2" creationId="{DDB16978-4ED8-8F2B-83CC-0B42903C5166}"/>
          </ac:spMkLst>
        </pc:spChg>
        <pc:spChg chg="del">
          <ac:chgData name="David Mould" userId="393f2e5a-3984-40f8-90fd-1790c73e4c11" providerId="ADAL" clId="{BDCEFF55-E9C6-4274-A286-031EFBA824AD}" dt="2025-10-20T21:13:21.271" v="5276" actId="478"/>
          <ac:spMkLst>
            <pc:docMk/>
            <pc:sldMk cId="3906499555" sldId="272"/>
            <ac:spMk id="16" creationId="{34A148FC-B5CA-A91C-7F93-8937A614C747}"/>
          </ac:spMkLst>
        </pc:spChg>
        <pc:spChg chg="add mod">
          <ac:chgData name="David Mould" userId="393f2e5a-3984-40f8-90fd-1790c73e4c11" providerId="ADAL" clId="{BDCEFF55-E9C6-4274-A286-031EFBA824AD}" dt="2025-10-20T21:15:40.401" v="5363" actId="1036"/>
          <ac:spMkLst>
            <pc:docMk/>
            <pc:sldMk cId="3906499555" sldId="272"/>
            <ac:spMk id="19" creationId="{664342E8-8AFC-103C-8043-E51A8B2E606C}"/>
          </ac:spMkLst>
        </pc:spChg>
        <pc:spChg chg="add mod">
          <ac:chgData name="David Mould" userId="393f2e5a-3984-40f8-90fd-1790c73e4c11" providerId="ADAL" clId="{BDCEFF55-E9C6-4274-A286-031EFBA824AD}" dt="2025-10-20T21:15:40.401" v="5363" actId="1036"/>
          <ac:spMkLst>
            <pc:docMk/>
            <pc:sldMk cId="3906499555" sldId="272"/>
            <ac:spMk id="20" creationId="{DA21B800-F698-91FC-A3F0-F28813B2C2BA}"/>
          </ac:spMkLst>
        </pc:spChg>
        <pc:graphicFrameChg chg="mod modGraphic">
          <ac:chgData name="David Mould" userId="393f2e5a-3984-40f8-90fd-1790c73e4c11" providerId="ADAL" clId="{BDCEFF55-E9C6-4274-A286-031EFBA824AD}" dt="2025-10-20T21:08:39.825" v="5212"/>
          <ac:graphicFrameMkLst>
            <pc:docMk/>
            <pc:sldMk cId="3906499555" sldId="272"/>
            <ac:graphicFrameMk id="4" creationId="{0E6B14B7-9FB2-51EA-F0F9-2C8988AEC1BF}"/>
          </ac:graphicFrameMkLst>
        </pc:graphicFrameChg>
        <pc:picChg chg="mod">
          <ac:chgData name="David Mould" userId="393f2e5a-3984-40f8-90fd-1790c73e4c11" providerId="ADAL" clId="{BDCEFF55-E9C6-4274-A286-031EFBA824AD}" dt="2025-10-20T21:08:48.439" v="5218" actId="1035"/>
          <ac:picMkLst>
            <pc:docMk/>
            <pc:sldMk cId="3906499555" sldId="272"/>
            <ac:picMk id="7" creationId="{E95DA59D-501A-6F95-F3B9-CC2B15959D66}"/>
          </ac:picMkLst>
        </pc:picChg>
        <pc:picChg chg="mod">
          <ac:chgData name="David Mould" userId="393f2e5a-3984-40f8-90fd-1790c73e4c11" providerId="ADAL" clId="{BDCEFF55-E9C6-4274-A286-031EFBA824AD}" dt="2025-10-20T21:08:53.804" v="5225" actId="1035"/>
          <ac:picMkLst>
            <pc:docMk/>
            <pc:sldMk cId="3906499555" sldId="272"/>
            <ac:picMk id="9" creationId="{15F8B13A-B21F-0E72-8920-0076506373D0}"/>
          </ac:picMkLst>
        </pc:picChg>
      </pc:sldChg>
      <pc:sldChg chg="addSp delSp modSp mod modAnim">
        <pc:chgData name="David Mould" userId="393f2e5a-3984-40f8-90fd-1790c73e4c11" providerId="ADAL" clId="{BDCEFF55-E9C6-4274-A286-031EFBA824AD}" dt="2025-10-20T21:49:22.800" v="5739" actId="1076"/>
        <pc:sldMkLst>
          <pc:docMk/>
          <pc:sldMk cId="4053431339" sldId="273"/>
        </pc:sldMkLst>
        <pc:spChg chg="del">
          <ac:chgData name="David Mould" userId="393f2e5a-3984-40f8-90fd-1790c73e4c11" providerId="ADAL" clId="{BDCEFF55-E9C6-4274-A286-031EFBA824AD}" dt="2025-10-20T21:17:30.240" v="5403" actId="478"/>
          <ac:spMkLst>
            <pc:docMk/>
            <pc:sldMk cId="4053431339" sldId="273"/>
            <ac:spMk id="2" creationId="{CFD8B799-D4D2-0F77-0BF5-6B102470B692}"/>
          </ac:spMkLst>
        </pc:spChg>
        <pc:spChg chg="del">
          <ac:chgData name="David Mould" userId="393f2e5a-3984-40f8-90fd-1790c73e4c11" providerId="ADAL" clId="{BDCEFF55-E9C6-4274-A286-031EFBA824AD}" dt="2025-10-20T21:17:30.240" v="5403" actId="478"/>
          <ac:spMkLst>
            <pc:docMk/>
            <pc:sldMk cId="4053431339" sldId="273"/>
            <ac:spMk id="4" creationId="{CDEC7A7E-A622-7A06-C5BE-6DF719B5B427}"/>
          </ac:spMkLst>
        </pc:spChg>
        <pc:spChg chg="del">
          <ac:chgData name="David Mould" userId="393f2e5a-3984-40f8-90fd-1790c73e4c11" providerId="ADAL" clId="{BDCEFF55-E9C6-4274-A286-031EFBA824AD}" dt="2025-10-20T20:36:23.230" v="5035" actId="478"/>
          <ac:spMkLst>
            <pc:docMk/>
            <pc:sldMk cId="4053431339" sldId="273"/>
            <ac:spMk id="8" creationId="{69413DED-95BA-C5D2-0F86-89BC9C9E5040}"/>
          </ac:spMkLst>
        </pc:spChg>
        <pc:spChg chg="mod">
          <ac:chgData name="David Mould" userId="393f2e5a-3984-40f8-90fd-1790c73e4c11" providerId="ADAL" clId="{BDCEFF55-E9C6-4274-A286-031EFBA824AD}" dt="2025-10-20T21:44:11.653" v="5631" actId="1076"/>
          <ac:spMkLst>
            <pc:docMk/>
            <pc:sldMk cId="4053431339" sldId="273"/>
            <ac:spMk id="11" creationId="{22CD0FD0-10C9-500F-0FEC-43B1B64ACDC6}"/>
          </ac:spMkLst>
        </pc:spChg>
        <pc:spChg chg="mod">
          <ac:chgData name="David Mould" userId="393f2e5a-3984-40f8-90fd-1790c73e4c11" providerId="ADAL" clId="{BDCEFF55-E9C6-4274-A286-031EFBA824AD}" dt="2025-10-20T20:41:18.162" v="5077" actId="1038"/>
          <ac:spMkLst>
            <pc:docMk/>
            <pc:sldMk cId="4053431339" sldId="273"/>
            <ac:spMk id="12" creationId="{0DAC0813-F568-2F74-3E5F-7610E428CFDD}"/>
          </ac:spMkLst>
        </pc:spChg>
        <pc:spChg chg="del">
          <ac:chgData name="David Mould" userId="393f2e5a-3984-40f8-90fd-1790c73e4c11" providerId="ADAL" clId="{BDCEFF55-E9C6-4274-A286-031EFBA824AD}" dt="2025-10-20T21:17:30.240" v="5403" actId="478"/>
          <ac:spMkLst>
            <pc:docMk/>
            <pc:sldMk cId="4053431339" sldId="273"/>
            <ac:spMk id="16" creationId="{6162658B-FAF6-8998-499E-5E72863CDD9F}"/>
          </ac:spMkLst>
        </pc:spChg>
        <pc:spChg chg="add mod">
          <ac:chgData name="David Mould" userId="393f2e5a-3984-40f8-90fd-1790c73e4c11" providerId="ADAL" clId="{BDCEFF55-E9C6-4274-A286-031EFBA824AD}" dt="2025-10-20T21:17:30.683" v="5404"/>
          <ac:spMkLst>
            <pc:docMk/>
            <pc:sldMk cId="4053431339" sldId="273"/>
            <ac:spMk id="21" creationId="{01CC7942-B0A5-B28B-8E77-A55F2FB5F103}"/>
          </ac:spMkLst>
        </pc:spChg>
        <pc:spChg chg="add mod">
          <ac:chgData name="David Mould" userId="393f2e5a-3984-40f8-90fd-1790c73e4c11" providerId="ADAL" clId="{BDCEFF55-E9C6-4274-A286-031EFBA824AD}" dt="2025-10-20T21:17:30.683" v="5404"/>
          <ac:spMkLst>
            <pc:docMk/>
            <pc:sldMk cId="4053431339" sldId="273"/>
            <ac:spMk id="22" creationId="{6764AECA-30DE-9299-FB66-CB0B676E167E}"/>
          </ac:spMkLst>
        </pc:spChg>
        <pc:spChg chg="add mod">
          <ac:chgData name="David Mould" userId="393f2e5a-3984-40f8-90fd-1790c73e4c11" providerId="ADAL" clId="{BDCEFF55-E9C6-4274-A286-031EFBA824AD}" dt="2025-10-20T21:17:30.683" v="5404"/>
          <ac:spMkLst>
            <pc:docMk/>
            <pc:sldMk cId="4053431339" sldId="273"/>
            <ac:spMk id="23" creationId="{3A62DAA2-9B6A-3BB3-6F25-9C94C999A3C7}"/>
          </ac:spMkLst>
        </pc:spChg>
        <pc:spChg chg="add mod">
          <ac:chgData name="David Mould" userId="393f2e5a-3984-40f8-90fd-1790c73e4c11" providerId="ADAL" clId="{BDCEFF55-E9C6-4274-A286-031EFBA824AD}" dt="2025-10-20T21:17:53.300" v="5408" actId="207"/>
          <ac:spMkLst>
            <pc:docMk/>
            <pc:sldMk cId="4053431339" sldId="273"/>
            <ac:spMk id="24" creationId="{BF369CAD-7606-53F5-43A0-EC6118EC1034}"/>
          </ac:spMkLst>
        </pc:spChg>
        <pc:spChg chg="add mod">
          <ac:chgData name="David Mould" userId="393f2e5a-3984-40f8-90fd-1790c73e4c11" providerId="ADAL" clId="{BDCEFF55-E9C6-4274-A286-031EFBA824AD}" dt="2025-10-20T21:18:02.534" v="5426" actId="20577"/>
          <ac:spMkLst>
            <pc:docMk/>
            <pc:sldMk cId="4053431339" sldId="273"/>
            <ac:spMk id="25" creationId="{14E6148E-AD8B-4FCB-2CC4-4C36A329543D}"/>
          </ac:spMkLst>
        </pc:spChg>
        <pc:spChg chg="add mod">
          <ac:chgData name="David Mould" userId="393f2e5a-3984-40f8-90fd-1790c73e4c11" providerId="ADAL" clId="{BDCEFF55-E9C6-4274-A286-031EFBA824AD}" dt="2025-10-20T21:49:22.800" v="5739" actId="1076"/>
          <ac:spMkLst>
            <pc:docMk/>
            <pc:sldMk cId="4053431339" sldId="273"/>
            <ac:spMk id="26" creationId="{DF09425C-1FEE-C3EB-A064-68BCC929D6F8}"/>
          </ac:spMkLst>
        </pc:spChg>
        <pc:spChg chg="add mod">
          <ac:chgData name="David Mould" userId="393f2e5a-3984-40f8-90fd-1790c73e4c11" providerId="ADAL" clId="{BDCEFF55-E9C6-4274-A286-031EFBA824AD}" dt="2025-10-20T21:49:20.189" v="5738" actId="14100"/>
          <ac:spMkLst>
            <pc:docMk/>
            <pc:sldMk cId="4053431339" sldId="273"/>
            <ac:spMk id="27" creationId="{90BFDF73-AF21-2950-79E6-52626075507B}"/>
          </ac:spMkLst>
        </pc:spChg>
        <pc:graphicFrameChg chg="mod modGraphic">
          <ac:chgData name="David Mould" userId="393f2e5a-3984-40f8-90fd-1790c73e4c11" providerId="ADAL" clId="{BDCEFF55-E9C6-4274-A286-031EFBA824AD}" dt="2025-10-20T21:45:20.953" v="5642" actId="20577"/>
          <ac:graphicFrameMkLst>
            <pc:docMk/>
            <pc:sldMk cId="4053431339" sldId="273"/>
            <ac:graphicFrameMk id="10" creationId="{EA6506A5-837B-5D29-901B-4D065AEDBC60}"/>
          </ac:graphicFrameMkLst>
        </pc:graphicFrameChg>
        <pc:picChg chg="del mod">
          <ac:chgData name="David Mould" userId="393f2e5a-3984-40f8-90fd-1790c73e4c11" providerId="ADAL" clId="{BDCEFF55-E9C6-4274-A286-031EFBA824AD}" dt="2025-10-20T21:37:46.815" v="5452" actId="478"/>
          <ac:picMkLst>
            <pc:docMk/>
            <pc:sldMk cId="4053431339" sldId="273"/>
            <ac:picMk id="7" creationId="{D1F27D52-E886-BD44-A1A6-7779FCC55D3C}"/>
          </ac:picMkLst>
        </pc:picChg>
      </pc:sldChg>
      <pc:sldChg chg="addSp delSp modSp mod modAnim">
        <pc:chgData name="David Mould" userId="393f2e5a-3984-40f8-90fd-1790c73e4c11" providerId="ADAL" clId="{BDCEFF55-E9C6-4274-A286-031EFBA824AD}" dt="2025-10-20T21:53:25.458" v="5799" actId="20577"/>
        <pc:sldMkLst>
          <pc:docMk/>
          <pc:sldMk cId="1303534663" sldId="274"/>
        </pc:sldMkLst>
        <pc:spChg chg="del">
          <ac:chgData name="David Mould" userId="393f2e5a-3984-40f8-90fd-1790c73e4c11" providerId="ADAL" clId="{BDCEFF55-E9C6-4274-A286-031EFBA824AD}" dt="2025-10-20T21:18:35.509" v="5427" actId="478"/>
          <ac:spMkLst>
            <pc:docMk/>
            <pc:sldMk cId="1303534663" sldId="274"/>
            <ac:spMk id="2" creationId="{96F089DF-3EDC-6D1C-0F46-219812A6333A}"/>
          </ac:spMkLst>
        </pc:spChg>
        <pc:spChg chg="del">
          <ac:chgData name="David Mould" userId="393f2e5a-3984-40f8-90fd-1790c73e4c11" providerId="ADAL" clId="{BDCEFF55-E9C6-4274-A286-031EFBA824AD}" dt="2025-10-20T21:18:35.509" v="5427" actId="478"/>
          <ac:spMkLst>
            <pc:docMk/>
            <pc:sldMk cId="1303534663" sldId="274"/>
            <ac:spMk id="4" creationId="{4B4F8A11-7816-C7F1-B54C-58D9D48D3B3D}"/>
          </ac:spMkLst>
        </pc:spChg>
        <pc:spChg chg="del">
          <ac:chgData name="David Mould" userId="393f2e5a-3984-40f8-90fd-1790c73e4c11" providerId="ADAL" clId="{BDCEFF55-E9C6-4274-A286-031EFBA824AD}" dt="2025-10-20T20:36:25.753" v="5036" actId="478"/>
          <ac:spMkLst>
            <pc:docMk/>
            <pc:sldMk cId="1303534663" sldId="274"/>
            <ac:spMk id="8" creationId="{07C9AB94-234F-CCFD-070B-433D7469BCAC}"/>
          </ac:spMkLst>
        </pc:spChg>
        <pc:spChg chg="mod">
          <ac:chgData name="David Mould" userId="393f2e5a-3984-40f8-90fd-1790c73e4c11" providerId="ADAL" clId="{BDCEFF55-E9C6-4274-A286-031EFBA824AD}" dt="2025-10-20T21:53:25.458" v="5799" actId="20577"/>
          <ac:spMkLst>
            <pc:docMk/>
            <pc:sldMk cId="1303534663" sldId="274"/>
            <ac:spMk id="11" creationId="{29867BE4-CBC0-8F5D-9EB1-8F39405A0F6D}"/>
          </ac:spMkLst>
        </pc:spChg>
        <pc:spChg chg="del">
          <ac:chgData name="David Mould" userId="393f2e5a-3984-40f8-90fd-1790c73e4c11" providerId="ADAL" clId="{BDCEFF55-E9C6-4274-A286-031EFBA824AD}" dt="2025-10-20T21:18:35.509" v="5427" actId="478"/>
          <ac:spMkLst>
            <pc:docMk/>
            <pc:sldMk cId="1303534663" sldId="274"/>
            <ac:spMk id="16" creationId="{958654C6-8B26-87BE-A29C-F274761A3786}"/>
          </ac:spMkLst>
        </pc:spChg>
        <pc:spChg chg="add mod">
          <ac:chgData name="David Mould" userId="393f2e5a-3984-40f8-90fd-1790c73e4c11" providerId="ADAL" clId="{BDCEFF55-E9C6-4274-A286-031EFBA824AD}" dt="2025-10-20T21:18:35.834" v="5428"/>
          <ac:spMkLst>
            <pc:docMk/>
            <pc:sldMk cId="1303534663" sldId="274"/>
            <ac:spMk id="21" creationId="{60706408-26F3-4CA9-43C7-9552BCBF7ECF}"/>
          </ac:spMkLst>
        </pc:spChg>
        <pc:spChg chg="add mod">
          <ac:chgData name="David Mould" userId="393f2e5a-3984-40f8-90fd-1790c73e4c11" providerId="ADAL" clId="{BDCEFF55-E9C6-4274-A286-031EFBA824AD}" dt="2025-10-20T21:18:35.834" v="5428"/>
          <ac:spMkLst>
            <pc:docMk/>
            <pc:sldMk cId="1303534663" sldId="274"/>
            <ac:spMk id="22" creationId="{7CB5034B-DBBE-CEF9-3F8B-2CBB4977DC1A}"/>
          </ac:spMkLst>
        </pc:spChg>
        <pc:spChg chg="add mod">
          <ac:chgData name="David Mould" userId="393f2e5a-3984-40f8-90fd-1790c73e4c11" providerId="ADAL" clId="{BDCEFF55-E9C6-4274-A286-031EFBA824AD}" dt="2025-10-20T21:18:35.834" v="5428"/>
          <ac:spMkLst>
            <pc:docMk/>
            <pc:sldMk cId="1303534663" sldId="274"/>
            <ac:spMk id="23" creationId="{1BFB0D7B-C3E1-5071-27DF-57D74338E733}"/>
          </ac:spMkLst>
        </pc:spChg>
        <pc:spChg chg="add mod">
          <ac:chgData name="David Mould" userId="393f2e5a-3984-40f8-90fd-1790c73e4c11" providerId="ADAL" clId="{BDCEFF55-E9C6-4274-A286-031EFBA824AD}" dt="2025-10-20T21:18:35.834" v="5428"/>
          <ac:spMkLst>
            <pc:docMk/>
            <pc:sldMk cId="1303534663" sldId="274"/>
            <ac:spMk id="24" creationId="{8280CF15-7570-0E68-7AF5-758C6BC90B9B}"/>
          </ac:spMkLst>
        </pc:spChg>
        <pc:spChg chg="add mod">
          <ac:chgData name="David Mould" userId="393f2e5a-3984-40f8-90fd-1790c73e4c11" providerId="ADAL" clId="{BDCEFF55-E9C6-4274-A286-031EFBA824AD}" dt="2025-10-20T21:18:35.834" v="5428"/>
          <ac:spMkLst>
            <pc:docMk/>
            <pc:sldMk cId="1303534663" sldId="274"/>
            <ac:spMk id="25" creationId="{31479143-8B25-58EE-DC17-52D394A97A74}"/>
          </ac:spMkLst>
        </pc:spChg>
        <pc:spChg chg="add mod">
          <ac:chgData name="David Mould" userId="393f2e5a-3984-40f8-90fd-1790c73e4c11" providerId="ADAL" clId="{BDCEFF55-E9C6-4274-A286-031EFBA824AD}" dt="2025-10-20T21:53:07.115" v="5795" actId="14100"/>
          <ac:spMkLst>
            <pc:docMk/>
            <pc:sldMk cId="1303534663" sldId="274"/>
            <ac:spMk id="26" creationId="{1F47CD4F-CE5D-61E5-B67E-D315F88DA253}"/>
          </ac:spMkLst>
        </pc:spChg>
        <pc:spChg chg="add del mod">
          <ac:chgData name="David Mould" userId="393f2e5a-3984-40f8-90fd-1790c73e4c11" providerId="ADAL" clId="{BDCEFF55-E9C6-4274-A286-031EFBA824AD}" dt="2025-10-20T21:50:00.517" v="5756" actId="478"/>
          <ac:spMkLst>
            <pc:docMk/>
            <pc:sldMk cId="1303534663" sldId="274"/>
            <ac:spMk id="27" creationId="{CEE15276-83CF-01DC-7058-C0399B57E638}"/>
          </ac:spMkLst>
        </pc:spChg>
        <pc:spChg chg="add del mod">
          <ac:chgData name="David Mould" userId="393f2e5a-3984-40f8-90fd-1790c73e4c11" providerId="ADAL" clId="{BDCEFF55-E9C6-4274-A286-031EFBA824AD}" dt="2025-10-20T21:53:08.476" v="5796" actId="478"/>
          <ac:spMkLst>
            <pc:docMk/>
            <pc:sldMk cId="1303534663" sldId="274"/>
            <ac:spMk id="28" creationId="{DDAC7E56-3440-9158-921D-63AD7F2049FC}"/>
          </ac:spMkLst>
        </pc:spChg>
        <pc:graphicFrameChg chg="mod modGraphic">
          <ac:chgData name="David Mould" userId="393f2e5a-3984-40f8-90fd-1790c73e4c11" providerId="ADAL" clId="{BDCEFF55-E9C6-4274-A286-031EFBA824AD}" dt="2025-10-20T21:47:21.496" v="5659"/>
          <ac:graphicFrameMkLst>
            <pc:docMk/>
            <pc:sldMk cId="1303534663" sldId="274"/>
            <ac:graphicFrameMk id="10" creationId="{AC157784-F06C-BE07-D991-55AE3B2571D9}"/>
          </ac:graphicFrameMkLst>
        </pc:graphicFrameChg>
        <pc:picChg chg="del mod">
          <ac:chgData name="David Mould" userId="393f2e5a-3984-40f8-90fd-1790c73e4c11" providerId="ADAL" clId="{BDCEFF55-E9C6-4274-A286-031EFBA824AD}" dt="2025-10-20T21:52:41.525" v="5785" actId="478"/>
          <ac:picMkLst>
            <pc:docMk/>
            <pc:sldMk cId="1303534663" sldId="274"/>
            <ac:picMk id="9" creationId="{E0CF3821-95CB-8778-84F6-27EED4A3805B}"/>
          </ac:picMkLst>
        </pc:picChg>
      </pc:sldChg>
      <pc:sldChg chg="addSp delSp modSp mod modAnim">
        <pc:chgData name="David Mould" userId="393f2e5a-3984-40f8-90fd-1790c73e4c11" providerId="ADAL" clId="{BDCEFF55-E9C6-4274-A286-031EFBA824AD}" dt="2025-10-20T21:20:41.805" v="5442"/>
        <pc:sldMkLst>
          <pc:docMk/>
          <pc:sldMk cId="59308109" sldId="275"/>
        </pc:sldMkLst>
        <pc:spChg chg="del">
          <ac:chgData name="David Mould" userId="393f2e5a-3984-40f8-90fd-1790c73e4c11" providerId="ADAL" clId="{BDCEFF55-E9C6-4274-A286-031EFBA824AD}" dt="2025-10-20T21:18:39.946" v="5429" actId="478"/>
          <ac:spMkLst>
            <pc:docMk/>
            <pc:sldMk cId="59308109" sldId="275"/>
            <ac:spMk id="2" creationId="{5AC9A91F-9C03-30B6-D7D9-46E98236604A}"/>
          </ac:spMkLst>
        </pc:spChg>
        <pc:spChg chg="del">
          <ac:chgData name="David Mould" userId="393f2e5a-3984-40f8-90fd-1790c73e4c11" providerId="ADAL" clId="{BDCEFF55-E9C6-4274-A286-031EFBA824AD}" dt="2025-10-20T21:18:39.946" v="5429" actId="478"/>
          <ac:spMkLst>
            <pc:docMk/>
            <pc:sldMk cId="59308109" sldId="275"/>
            <ac:spMk id="4" creationId="{B29934A1-E9D3-C360-EB6E-A84A56BE7D3D}"/>
          </ac:spMkLst>
        </pc:spChg>
        <pc:spChg chg="del">
          <ac:chgData name="David Mould" userId="393f2e5a-3984-40f8-90fd-1790c73e4c11" providerId="ADAL" clId="{BDCEFF55-E9C6-4274-A286-031EFBA824AD}" dt="2025-10-20T20:36:27.529" v="5037" actId="478"/>
          <ac:spMkLst>
            <pc:docMk/>
            <pc:sldMk cId="59308109" sldId="275"/>
            <ac:spMk id="8" creationId="{3C400283-9F07-D0EA-F786-18C4613EE207}"/>
          </ac:spMkLst>
        </pc:spChg>
        <pc:spChg chg="del">
          <ac:chgData name="David Mould" userId="393f2e5a-3984-40f8-90fd-1790c73e4c11" providerId="ADAL" clId="{BDCEFF55-E9C6-4274-A286-031EFBA824AD}" dt="2025-10-20T21:18:39.946" v="5429" actId="478"/>
          <ac:spMkLst>
            <pc:docMk/>
            <pc:sldMk cId="59308109" sldId="275"/>
            <ac:spMk id="16" creationId="{C93404CC-BC93-4883-D089-447942A4121C}"/>
          </ac:spMkLst>
        </pc:spChg>
        <pc:spChg chg="add mod">
          <ac:chgData name="David Mould" userId="393f2e5a-3984-40f8-90fd-1790c73e4c11" providerId="ADAL" clId="{BDCEFF55-E9C6-4274-A286-031EFBA824AD}" dt="2025-10-20T21:18:40.289" v="5430"/>
          <ac:spMkLst>
            <pc:docMk/>
            <pc:sldMk cId="59308109" sldId="275"/>
            <ac:spMk id="21" creationId="{86D2ED9C-FD11-E9DD-0AA6-29B0A51A19A3}"/>
          </ac:spMkLst>
        </pc:spChg>
        <pc:spChg chg="add mod">
          <ac:chgData name="David Mould" userId="393f2e5a-3984-40f8-90fd-1790c73e4c11" providerId="ADAL" clId="{BDCEFF55-E9C6-4274-A286-031EFBA824AD}" dt="2025-10-20T21:18:40.289" v="5430"/>
          <ac:spMkLst>
            <pc:docMk/>
            <pc:sldMk cId="59308109" sldId="275"/>
            <ac:spMk id="22" creationId="{4C628F4B-0543-92B7-E229-00EC5F77F9B7}"/>
          </ac:spMkLst>
        </pc:spChg>
        <pc:spChg chg="add mod">
          <ac:chgData name="David Mould" userId="393f2e5a-3984-40f8-90fd-1790c73e4c11" providerId="ADAL" clId="{BDCEFF55-E9C6-4274-A286-031EFBA824AD}" dt="2025-10-20T21:18:40.289" v="5430"/>
          <ac:spMkLst>
            <pc:docMk/>
            <pc:sldMk cId="59308109" sldId="275"/>
            <ac:spMk id="23" creationId="{BA083012-1B79-254B-0443-043371E8315A}"/>
          </ac:spMkLst>
        </pc:spChg>
        <pc:spChg chg="add mod">
          <ac:chgData name="David Mould" userId="393f2e5a-3984-40f8-90fd-1790c73e4c11" providerId="ADAL" clId="{BDCEFF55-E9C6-4274-A286-031EFBA824AD}" dt="2025-10-20T21:18:40.289" v="5430"/>
          <ac:spMkLst>
            <pc:docMk/>
            <pc:sldMk cId="59308109" sldId="275"/>
            <ac:spMk id="24" creationId="{7DDA6567-DAC0-5273-9BFC-891A113AC5FA}"/>
          </ac:spMkLst>
        </pc:spChg>
        <pc:spChg chg="add mod">
          <ac:chgData name="David Mould" userId="393f2e5a-3984-40f8-90fd-1790c73e4c11" providerId="ADAL" clId="{BDCEFF55-E9C6-4274-A286-031EFBA824AD}" dt="2025-10-20T21:18:40.289" v="5430"/>
          <ac:spMkLst>
            <pc:docMk/>
            <pc:sldMk cId="59308109" sldId="275"/>
            <ac:spMk id="25" creationId="{28331EA5-1919-B628-738E-CF1399A3E294}"/>
          </ac:spMkLst>
        </pc:spChg>
      </pc:sldChg>
      <pc:sldChg chg="addSp delSp modSp mod delAnim modAnim">
        <pc:chgData name="David Mould" userId="393f2e5a-3984-40f8-90fd-1790c73e4c11" providerId="ADAL" clId="{BDCEFF55-E9C6-4274-A286-031EFBA824AD}" dt="2025-10-20T21:20:23.060" v="5438"/>
        <pc:sldMkLst>
          <pc:docMk/>
          <pc:sldMk cId="3497152266" sldId="276"/>
        </pc:sldMkLst>
        <pc:spChg chg="del">
          <ac:chgData name="David Mould" userId="393f2e5a-3984-40f8-90fd-1790c73e4c11" providerId="ADAL" clId="{BDCEFF55-E9C6-4274-A286-031EFBA824AD}" dt="2025-10-20T20:36:18.773" v="5033" actId="478"/>
          <ac:spMkLst>
            <pc:docMk/>
            <pc:sldMk cId="3497152266" sldId="276"/>
            <ac:spMk id="2" creationId="{4FF90235-16C4-2838-3AE1-80EF43622E4C}"/>
          </ac:spMkLst>
        </pc:spChg>
        <pc:spChg chg="del">
          <ac:chgData name="David Mould" userId="393f2e5a-3984-40f8-90fd-1790c73e4c11" providerId="ADAL" clId="{BDCEFF55-E9C6-4274-A286-031EFBA824AD}" dt="2025-10-20T20:42:13.048" v="5094" actId="478"/>
          <ac:spMkLst>
            <pc:docMk/>
            <pc:sldMk cId="3497152266" sldId="276"/>
            <ac:spMk id="10" creationId="{48474E43-C06D-C4AC-6B03-8A8391B28FEB}"/>
          </ac:spMkLst>
        </pc:spChg>
        <pc:spChg chg="del">
          <ac:chgData name="David Mould" userId="393f2e5a-3984-40f8-90fd-1790c73e4c11" providerId="ADAL" clId="{BDCEFF55-E9C6-4274-A286-031EFBA824AD}" dt="2025-10-20T20:46:04.965" v="5133" actId="478"/>
          <ac:spMkLst>
            <pc:docMk/>
            <pc:sldMk cId="3497152266" sldId="276"/>
            <ac:spMk id="12" creationId="{EEE8FC5C-7633-DB0C-F8D1-5CB662B1BF96}"/>
          </ac:spMkLst>
        </pc:spChg>
        <pc:spChg chg="del">
          <ac:chgData name="David Mould" userId="393f2e5a-3984-40f8-90fd-1790c73e4c11" providerId="ADAL" clId="{BDCEFF55-E9C6-4274-A286-031EFBA824AD}" dt="2025-10-20T21:17:20.652" v="5399" actId="478"/>
          <ac:spMkLst>
            <pc:docMk/>
            <pc:sldMk cId="3497152266" sldId="276"/>
            <ac:spMk id="16" creationId="{467AE7DA-91A0-30CB-AA11-5955C4D09F4D}"/>
          </ac:spMkLst>
        </pc:spChg>
        <pc:spChg chg="add mod">
          <ac:chgData name="David Mould" userId="393f2e5a-3984-40f8-90fd-1790c73e4c11" providerId="ADAL" clId="{BDCEFF55-E9C6-4274-A286-031EFBA824AD}" dt="2025-10-20T21:17:20.959" v="5400"/>
          <ac:spMkLst>
            <pc:docMk/>
            <pc:sldMk cId="3497152266" sldId="276"/>
            <ac:spMk id="18" creationId="{A021AA37-7C59-9F2E-353D-792A6C74AB94}"/>
          </ac:spMkLst>
        </pc:spChg>
        <pc:spChg chg="add mod">
          <ac:chgData name="David Mould" userId="393f2e5a-3984-40f8-90fd-1790c73e4c11" providerId="ADAL" clId="{BDCEFF55-E9C6-4274-A286-031EFBA824AD}" dt="2025-10-20T21:17:20.959" v="5400"/>
          <ac:spMkLst>
            <pc:docMk/>
            <pc:sldMk cId="3497152266" sldId="276"/>
            <ac:spMk id="19" creationId="{091939C2-724E-A3D3-B3B3-D12FC912A84A}"/>
          </ac:spMkLst>
        </pc:spChg>
        <pc:spChg chg="add mod">
          <ac:chgData name="David Mould" userId="393f2e5a-3984-40f8-90fd-1790c73e4c11" providerId="ADAL" clId="{BDCEFF55-E9C6-4274-A286-031EFBA824AD}" dt="2025-10-20T21:17:20.959" v="5400"/>
          <ac:spMkLst>
            <pc:docMk/>
            <pc:sldMk cId="3497152266" sldId="276"/>
            <ac:spMk id="20" creationId="{9D4FD761-D176-C248-1B2A-FE571023DF5A}"/>
          </ac:spMkLst>
        </pc:spChg>
        <pc:spChg chg="add mod">
          <ac:chgData name="David Mould" userId="393f2e5a-3984-40f8-90fd-1790c73e4c11" providerId="ADAL" clId="{BDCEFF55-E9C6-4274-A286-031EFBA824AD}" dt="2025-10-20T21:17:20.959" v="5400"/>
          <ac:spMkLst>
            <pc:docMk/>
            <pc:sldMk cId="3497152266" sldId="276"/>
            <ac:spMk id="21" creationId="{89CC639D-1DA5-82D1-2BF0-7854F6AA63A8}"/>
          </ac:spMkLst>
        </pc:spChg>
      </pc:sldChg>
      <pc:sldMasterChg chg="addSp delSp modSp mod modSldLayout">
        <pc:chgData name="David Mould" userId="393f2e5a-3984-40f8-90fd-1790c73e4c11" providerId="ADAL" clId="{BDCEFF55-E9C6-4274-A286-031EFBA824AD}" dt="2025-10-20T20:44:39.976" v="5128"/>
        <pc:sldMasterMkLst>
          <pc:docMk/>
          <pc:sldMasterMk cId="526570416" sldId="2147483648"/>
        </pc:sldMasterMkLst>
        <pc:spChg chg="add del">
          <ac:chgData name="David Mould" userId="393f2e5a-3984-40f8-90fd-1790c73e4c11" providerId="ADAL" clId="{BDCEFF55-E9C6-4274-A286-031EFBA824AD}" dt="2025-10-20T20:43:22.804" v="5113" actId="478"/>
          <ac:spMkLst>
            <pc:docMk/>
            <pc:sldMasterMk cId="526570416" sldId="2147483648"/>
            <ac:spMk id="5" creationId="{F7FE7141-E71E-CAB6-0C39-92086D4439CB}"/>
          </ac:spMkLst>
        </pc:spChg>
        <pc:spChg chg="add del">
          <ac:chgData name="David Mould" userId="393f2e5a-3984-40f8-90fd-1790c73e4c11" providerId="ADAL" clId="{BDCEFF55-E9C6-4274-A286-031EFBA824AD}" dt="2025-10-20T20:43:23.611" v="5114" actId="478"/>
          <ac:spMkLst>
            <pc:docMk/>
            <pc:sldMasterMk cId="526570416" sldId="2147483648"/>
            <ac:spMk id="6" creationId="{FC996166-0EE1-BDF3-6B58-C7AF5E555092}"/>
          </ac:spMkLst>
        </pc:spChg>
        <pc:spChg chg="add mod">
          <ac:chgData name="David Mould" userId="393f2e5a-3984-40f8-90fd-1790c73e4c11" providerId="ADAL" clId="{BDCEFF55-E9C6-4274-A286-031EFBA824AD}" dt="2025-10-20T20:43:12.168" v="5110"/>
          <ac:spMkLst>
            <pc:docMk/>
            <pc:sldMasterMk cId="526570416" sldId="2147483648"/>
            <ac:spMk id="7" creationId="{32D7D9BC-3282-42AB-955F-FC5AB5BD23C1}"/>
          </ac:spMkLst>
        </pc:spChg>
        <pc:spChg chg="add mod">
          <ac:chgData name="David Mould" userId="393f2e5a-3984-40f8-90fd-1790c73e4c11" providerId="ADAL" clId="{BDCEFF55-E9C6-4274-A286-031EFBA824AD}" dt="2025-10-20T20:43:17.514" v="5112"/>
          <ac:spMkLst>
            <pc:docMk/>
            <pc:sldMasterMk cId="526570416" sldId="2147483648"/>
            <ac:spMk id="8" creationId="{2D94C63D-5CA4-9353-2027-4DE999E9088B}"/>
          </ac:spMkLst>
        </pc:spChg>
        <pc:sldLayoutChg chg="addSp delSp modSp mod">
          <pc:chgData name="David Mould" userId="393f2e5a-3984-40f8-90fd-1790c73e4c11" providerId="ADAL" clId="{BDCEFF55-E9C6-4274-A286-031EFBA824AD}" dt="2025-10-20T20:41:28.071" v="5088" actId="1038"/>
          <pc:sldLayoutMkLst>
            <pc:docMk/>
            <pc:sldMasterMk cId="526570416" sldId="2147483648"/>
            <pc:sldLayoutMk cId="2020156511" sldId="2147483649"/>
          </pc:sldLayoutMkLst>
          <pc:spChg chg="del mod">
            <ac:chgData name="David Mould" userId="393f2e5a-3984-40f8-90fd-1790c73e4c11" providerId="ADAL" clId="{BDCEFF55-E9C6-4274-A286-031EFBA824AD}" dt="2025-10-20T20:36:49.302" v="5041" actId="478"/>
            <ac:spMkLst>
              <pc:docMk/>
              <pc:sldMasterMk cId="526570416" sldId="2147483648"/>
              <pc:sldLayoutMk cId="2020156511" sldId="2147483649"/>
              <ac:spMk id="4" creationId="{28981F12-0551-2C4C-DF29-375A97594421}"/>
            </ac:spMkLst>
          </pc:spChg>
          <pc:spChg chg="mod">
            <ac:chgData name="David Mould" userId="393f2e5a-3984-40f8-90fd-1790c73e4c11" providerId="ADAL" clId="{BDCEFF55-E9C6-4274-A286-031EFBA824AD}" dt="2025-10-20T20:41:28.071" v="5088" actId="1038"/>
            <ac:spMkLst>
              <pc:docMk/>
              <pc:sldMasterMk cId="526570416" sldId="2147483648"/>
              <pc:sldLayoutMk cId="2020156511" sldId="2147483649"/>
              <ac:spMk id="5" creationId="{1C9D7268-99CF-0DD9-85C4-C5B1E2E7B06A}"/>
            </ac:spMkLst>
          </pc:spChg>
          <pc:spChg chg="mod">
            <ac:chgData name="David Mould" userId="393f2e5a-3984-40f8-90fd-1790c73e4c11" providerId="ADAL" clId="{BDCEFF55-E9C6-4274-A286-031EFBA824AD}" dt="2025-10-20T20:35:11.781" v="5022" actId="1037"/>
            <ac:spMkLst>
              <pc:docMk/>
              <pc:sldMasterMk cId="526570416" sldId="2147483648"/>
              <pc:sldLayoutMk cId="2020156511" sldId="2147483649"/>
              <ac:spMk id="6" creationId="{9481BDBF-89B6-6DCB-3F38-FD4D9A695256}"/>
            </ac:spMkLst>
          </pc:spChg>
          <pc:spChg chg="add del mod">
            <ac:chgData name="David Mould" userId="393f2e5a-3984-40f8-90fd-1790c73e4c11" providerId="ADAL" clId="{BDCEFF55-E9C6-4274-A286-031EFBA824AD}" dt="2025-10-20T20:38:45.718" v="5047" actId="478"/>
            <ac:spMkLst>
              <pc:docMk/>
              <pc:sldMasterMk cId="526570416" sldId="2147483648"/>
              <pc:sldLayoutMk cId="2020156511" sldId="2147483649"/>
              <ac:spMk id="7" creationId="{CA20DD3E-0809-1BE1-16B3-42402537A8FD}"/>
            </ac:spMkLst>
          </pc:spChg>
          <pc:graphicFrameChg chg="add del mod">
            <ac:chgData name="David Mould" userId="393f2e5a-3984-40f8-90fd-1790c73e4c11" providerId="ADAL" clId="{BDCEFF55-E9C6-4274-A286-031EFBA824AD}" dt="2025-10-20T20:39:03.036" v="5050" actId="478"/>
            <ac:graphicFrameMkLst>
              <pc:docMk/>
              <pc:sldMasterMk cId="526570416" sldId="2147483648"/>
              <pc:sldLayoutMk cId="2020156511" sldId="2147483649"/>
              <ac:graphicFrameMk id="8" creationId="{0132C27F-E32B-BE34-861D-DE877510C9F8}"/>
            </ac:graphicFrameMkLst>
          </pc:graphicFrameChg>
        </pc:sldLayoutChg>
        <pc:sldLayoutChg chg="addSp delSp modSp mod">
          <pc:chgData name="David Mould" userId="393f2e5a-3984-40f8-90fd-1790c73e4c11" providerId="ADAL" clId="{BDCEFF55-E9C6-4274-A286-031EFBA824AD}" dt="2025-10-20T20:42:50.336" v="5102" actId="478"/>
          <pc:sldLayoutMkLst>
            <pc:docMk/>
            <pc:sldMasterMk cId="526570416" sldId="2147483648"/>
            <pc:sldLayoutMk cId="436662815" sldId="2147483650"/>
          </pc:sldLayoutMkLst>
          <pc:spChg chg="del">
            <ac:chgData name="David Mould" userId="393f2e5a-3984-40f8-90fd-1790c73e4c11" providerId="ADAL" clId="{BDCEFF55-E9C6-4274-A286-031EFBA824AD}" dt="2025-10-20T20:42:50.336" v="5102" actId="478"/>
            <ac:spMkLst>
              <pc:docMk/>
              <pc:sldMasterMk cId="526570416" sldId="2147483648"/>
              <pc:sldLayoutMk cId="436662815" sldId="2147483650"/>
              <ac:spMk id="4" creationId="{CD28087F-31B5-1900-ABF6-B3C9B8A14CFF}"/>
            </ac:spMkLst>
          </pc:spChg>
          <pc:spChg chg="add del">
            <ac:chgData name="David Mould" userId="393f2e5a-3984-40f8-90fd-1790c73e4c11" providerId="ADAL" clId="{BDCEFF55-E9C6-4274-A286-031EFBA824AD}" dt="2025-10-20T20:42:47.762" v="5100" actId="478"/>
            <ac:spMkLst>
              <pc:docMk/>
              <pc:sldMasterMk cId="526570416" sldId="2147483648"/>
              <pc:sldLayoutMk cId="436662815" sldId="2147483650"/>
              <ac:spMk id="5" creationId="{BB691398-60F9-20D6-27BC-221E193AF971}"/>
            </ac:spMkLst>
          </pc:spChg>
          <pc:spChg chg="add mod">
            <ac:chgData name="David Mould" userId="393f2e5a-3984-40f8-90fd-1790c73e4c11" providerId="ADAL" clId="{BDCEFF55-E9C6-4274-A286-031EFBA824AD}" dt="2025-10-20T20:42:39.539" v="5099"/>
            <ac:spMkLst>
              <pc:docMk/>
              <pc:sldMasterMk cId="526570416" sldId="2147483648"/>
              <pc:sldLayoutMk cId="436662815" sldId="2147483650"/>
              <ac:spMk id="7" creationId="{7FD32B2E-395F-8645-C36A-BD5204BD7430}"/>
            </ac:spMkLst>
          </pc:spChg>
          <pc:spChg chg="add mod">
            <ac:chgData name="David Mould" userId="393f2e5a-3984-40f8-90fd-1790c73e4c11" providerId="ADAL" clId="{BDCEFF55-E9C6-4274-A286-031EFBA824AD}" dt="2025-10-20T20:42:48.090" v="5101"/>
            <ac:spMkLst>
              <pc:docMk/>
              <pc:sldMasterMk cId="526570416" sldId="2147483648"/>
              <pc:sldLayoutMk cId="436662815" sldId="2147483650"/>
              <ac:spMk id="8" creationId="{C0554BF0-E618-5D81-D96E-28E12CCC0362}"/>
            </ac:spMkLst>
          </pc:spChg>
        </pc:sldLayoutChg>
        <pc:sldLayoutChg chg="addSp delSp modSp mod">
          <pc:chgData name="David Mould" userId="393f2e5a-3984-40f8-90fd-1790c73e4c11" providerId="ADAL" clId="{BDCEFF55-E9C6-4274-A286-031EFBA824AD}" dt="2025-10-20T20:42:57.070" v="5105" actId="478"/>
          <pc:sldLayoutMkLst>
            <pc:docMk/>
            <pc:sldMasterMk cId="526570416" sldId="2147483648"/>
            <pc:sldLayoutMk cId="2238469259" sldId="2147483651"/>
          </pc:sldLayoutMkLst>
          <pc:spChg chg="del">
            <ac:chgData name="David Mould" userId="393f2e5a-3984-40f8-90fd-1790c73e4c11" providerId="ADAL" clId="{BDCEFF55-E9C6-4274-A286-031EFBA824AD}" dt="2025-10-20T20:42:57.070" v="5105" actId="478"/>
            <ac:spMkLst>
              <pc:docMk/>
              <pc:sldMasterMk cId="526570416" sldId="2147483648"/>
              <pc:sldLayoutMk cId="2238469259" sldId="2147483651"/>
              <ac:spMk id="4" creationId="{3195DAAB-BACF-A120-D7A5-3CE501996A34}"/>
            </ac:spMkLst>
          </pc:spChg>
          <pc:spChg chg="del">
            <ac:chgData name="David Mould" userId="393f2e5a-3984-40f8-90fd-1790c73e4c11" providerId="ADAL" clId="{BDCEFF55-E9C6-4274-A286-031EFBA824AD}" dt="2025-10-20T20:42:55.718" v="5104" actId="478"/>
            <ac:spMkLst>
              <pc:docMk/>
              <pc:sldMasterMk cId="526570416" sldId="2147483648"/>
              <pc:sldLayoutMk cId="2238469259" sldId="2147483651"/>
              <ac:spMk id="5" creationId="{B884F582-94C8-ADE6-3DD9-B00C4089A9C9}"/>
            </ac:spMkLst>
          </pc:spChg>
          <pc:spChg chg="add mod">
            <ac:chgData name="David Mould" userId="393f2e5a-3984-40f8-90fd-1790c73e4c11" providerId="ADAL" clId="{BDCEFF55-E9C6-4274-A286-031EFBA824AD}" dt="2025-10-20T20:42:53.720" v="5103"/>
            <ac:spMkLst>
              <pc:docMk/>
              <pc:sldMasterMk cId="526570416" sldId="2147483648"/>
              <pc:sldLayoutMk cId="2238469259" sldId="2147483651"/>
              <ac:spMk id="7" creationId="{962C712D-2897-E33A-FCE1-AF69F56EFA67}"/>
            </ac:spMkLst>
          </pc:spChg>
        </pc:sldLayoutChg>
        <pc:sldLayoutChg chg="addSp delSp modSp mod">
          <pc:chgData name="David Mould" userId="393f2e5a-3984-40f8-90fd-1790c73e4c11" providerId="ADAL" clId="{BDCEFF55-E9C6-4274-A286-031EFBA824AD}" dt="2025-10-20T20:43:01.615" v="5108" actId="478"/>
          <pc:sldLayoutMkLst>
            <pc:docMk/>
            <pc:sldMasterMk cId="526570416" sldId="2147483648"/>
            <pc:sldLayoutMk cId="1751845145" sldId="2147483652"/>
          </pc:sldLayoutMkLst>
          <pc:spChg chg="del">
            <ac:chgData name="David Mould" userId="393f2e5a-3984-40f8-90fd-1790c73e4c11" providerId="ADAL" clId="{BDCEFF55-E9C6-4274-A286-031EFBA824AD}" dt="2025-10-20T20:42:59.621" v="5106" actId="478"/>
            <ac:spMkLst>
              <pc:docMk/>
              <pc:sldMasterMk cId="526570416" sldId="2147483648"/>
              <pc:sldLayoutMk cId="1751845145" sldId="2147483652"/>
              <ac:spMk id="5" creationId="{098D2392-07A3-07B3-72F0-F9425DB74B58}"/>
            </ac:spMkLst>
          </pc:spChg>
          <pc:spChg chg="del">
            <ac:chgData name="David Mould" userId="393f2e5a-3984-40f8-90fd-1790c73e4c11" providerId="ADAL" clId="{BDCEFF55-E9C6-4274-A286-031EFBA824AD}" dt="2025-10-20T20:43:01.615" v="5108" actId="478"/>
            <ac:spMkLst>
              <pc:docMk/>
              <pc:sldMasterMk cId="526570416" sldId="2147483648"/>
              <pc:sldLayoutMk cId="1751845145" sldId="2147483652"/>
              <ac:spMk id="6" creationId="{EAC2CA34-492A-A813-74FC-DF5D7E1E7C61}"/>
            </ac:spMkLst>
          </pc:spChg>
          <pc:spChg chg="add mod">
            <ac:chgData name="David Mould" userId="393f2e5a-3984-40f8-90fd-1790c73e4c11" providerId="ADAL" clId="{BDCEFF55-E9C6-4274-A286-031EFBA824AD}" dt="2025-10-20T20:43:00.014" v="5107"/>
            <ac:spMkLst>
              <pc:docMk/>
              <pc:sldMasterMk cId="526570416" sldId="2147483648"/>
              <pc:sldLayoutMk cId="1751845145" sldId="2147483652"/>
              <ac:spMk id="8" creationId="{C7043561-0DD0-68CE-0BCA-E53E7B171D10}"/>
            </ac:spMkLst>
          </pc:spChg>
        </pc:sldLayoutChg>
        <pc:sldLayoutChg chg="addSp delSp modSp mod">
          <pc:chgData name="David Mould" userId="393f2e5a-3984-40f8-90fd-1790c73e4c11" providerId="ADAL" clId="{BDCEFF55-E9C6-4274-A286-031EFBA824AD}" dt="2025-10-20T20:44:13.644" v="5118" actId="478"/>
          <pc:sldLayoutMkLst>
            <pc:docMk/>
            <pc:sldMasterMk cId="526570416" sldId="2147483648"/>
            <pc:sldLayoutMk cId="4280609728" sldId="2147483653"/>
          </pc:sldLayoutMkLst>
          <pc:spChg chg="del">
            <ac:chgData name="David Mould" userId="393f2e5a-3984-40f8-90fd-1790c73e4c11" providerId="ADAL" clId="{BDCEFF55-E9C6-4274-A286-031EFBA824AD}" dt="2025-10-20T20:44:11.166" v="5116" actId="478"/>
            <ac:spMkLst>
              <pc:docMk/>
              <pc:sldMasterMk cId="526570416" sldId="2147483648"/>
              <pc:sldLayoutMk cId="4280609728" sldId="2147483653"/>
              <ac:spMk id="7" creationId="{9CB0F51E-4C3A-E932-997E-5E6A3CB76F55}"/>
            </ac:spMkLst>
          </pc:spChg>
          <pc:spChg chg="del">
            <ac:chgData name="David Mould" userId="393f2e5a-3984-40f8-90fd-1790c73e4c11" providerId="ADAL" clId="{BDCEFF55-E9C6-4274-A286-031EFBA824AD}" dt="2025-10-20T20:44:12.195" v="5117" actId="478"/>
            <ac:spMkLst>
              <pc:docMk/>
              <pc:sldMasterMk cId="526570416" sldId="2147483648"/>
              <pc:sldLayoutMk cId="4280609728" sldId="2147483653"/>
              <ac:spMk id="8" creationId="{50F67892-D199-3F4A-0B0E-66089F080484}"/>
            </ac:spMkLst>
          </pc:spChg>
          <pc:spChg chg="del">
            <ac:chgData name="David Mould" userId="393f2e5a-3984-40f8-90fd-1790c73e4c11" providerId="ADAL" clId="{BDCEFF55-E9C6-4274-A286-031EFBA824AD}" dt="2025-10-20T20:44:13.644" v="5118" actId="478"/>
            <ac:spMkLst>
              <pc:docMk/>
              <pc:sldMasterMk cId="526570416" sldId="2147483648"/>
              <pc:sldLayoutMk cId="4280609728" sldId="2147483653"/>
              <ac:spMk id="9" creationId="{EB007E0E-B81C-6123-851B-21452B4FA9FB}"/>
            </ac:spMkLst>
          </pc:spChg>
          <pc:spChg chg="add mod">
            <ac:chgData name="David Mould" userId="393f2e5a-3984-40f8-90fd-1790c73e4c11" providerId="ADAL" clId="{BDCEFF55-E9C6-4274-A286-031EFBA824AD}" dt="2025-10-20T20:44:09.723" v="5115"/>
            <ac:spMkLst>
              <pc:docMk/>
              <pc:sldMasterMk cId="526570416" sldId="2147483648"/>
              <pc:sldLayoutMk cId="4280609728" sldId="2147483653"/>
              <ac:spMk id="10" creationId="{A129334A-D51B-6CBF-676B-541F500C14EE}"/>
            </ac:spMkLst>
          </pc:spChg>
          <pc:spChg chg="add mod">
            <ac:chgData name="David Mould" userId="393f2e5a-3984-40f8-90fd-1790c73e4c11" providerId="ADAL" clId="{BDCEFF55-E9C6-4274-A286-031EFBA824AD}" dt="2025-10-20T20:44:09.723" v="5115"/>
            <ac:spMkLst>
              <pc:docMk/>
              <pc:sldMasterMk cId="526570416" sldId="2147483648"/>
              <pc:sldLayoutMk cId="4280609728" sldId="2147483653"/>
              <ac:spMk id="11" creationId="{FD3750F8-1595-049B-12B6-7940442DED2C}"/>
            </ac:spMkLst>
          </pc:spChg>
        </pc:sldLayoutChg>
        <pc:sldLayoutChg chg="addSp delSp modSp mod">
          <pc:chgData name="David Mould" userId="393f2e5a-3984-40f8-90fd-1790c73e4c11" providerId="ADAL" clId="{BDCEFF55-E9C6-4274-A286-031EFBA824AD}" dt="2025-10-20T20:44:19.030" v="5120"/>
          <pc:sldLayoutMkLst>
            <pc:docMk/>
            <pc:sldMasterMk cId="526570416" sldId="2147483648"/>
            <pc:sldLayoutMk cId="3926888687" sldId="2147483654"/>
          </pc:sldLayoutMkLst>
          <pc:spChg chg="del">
            <ac:chgData name="David Mould" userId="393f2e5a-3984-40f8-90fd-1790c73e4c11" providerId="ADAL" clId="{BDCEFF55-E9C6-4274-A286-031EFBA824AD}" dt="2025-10-20T20:44:18.680" v="5119" actId="478"/>
            <ac:spMkLst>
              <pc:docMk/>
              <pc:sldMasterMk cId="526570416" sldId="2147483648"/>
              <pc:sldLayoutMk cId="3926888687" sldId="2147483654"/>
              <ac:spMk id="3" creationId="{DDFDA666-7F8F-77B3-5662-D1ABE41B5F72}"/>
            </ac:spMkLst>
          </pc:spChg>
          <pc:spChg chg="del">
            <ac:chgData name="David Mould" userId="393f2e5a-3984-40f8-90fd-1790c73e4c11" providerId="ADAL" clId="{BDCEFF55-E9C6-4274-A286-031EFBA824AD}" dt="2025-10-20T20:44:18.680" v="5119" actId="478"/>
            <ac:spMkLst>
              <pc:docMk/>
              <pc:sldMasterMk cId="526570416" sldId="2147483648"/>
              <pc:sldLayoutMk cId="3926888687" sldId="2147483654"/>
              <ac:spMk id="4" creationId="{3E600ED0-E221-0579-2FE2-00A01B954ABA}"/>
            </ac:spMkLst>
          </pc:spChg>
          <pc:spChg chg="del">
            <ac:chgData name="David Mould" userId="393f2e5a-3984-40f8-90fd-1790c73e4c11" providerId="ADAL" clId="{BDCEFF55-E9C6-4274-A286-031EFBA824AD}" dt="2025-10-20T20:44:18.680" v="5119" actId="478"/>
            <ac:spMkLst>
              <pc:docMk/>
              <pc:sldMasterMk cId="526570416" sldId="2147483648"/>
              <pc:sldLayoutMk cId="3926888687" sldId="2147483654"/>
              <ac:spMk id="5" creationId="{C8E4F2C9-5539-34CF-E7F9-BB064A260EF0}"/>
            </ac:spMkLst>
          </pc:spChg>
          <pc:spChg chg="add mod">
            <ac:chgData name="David Mould" userId="393f2e5a-3984-40f8-90fd-1790c73e4c11" providerId="ADAL" clId="{BDCEFF55-E9C6-4274-A286-031EFBA824AD}" dt="2025-10-20T20:44:19.030" v="5120"/>
            <ac:spMkLst>
              <pc:docMk/>
              <pc:sldMasterMk cId="526570416" sldId="2147483648"/>
              <pc:sldLayoutMk cId="3926888687" sldId="2147483654"/>
              <ac:spMk id="6" creationId="{BD0B7FB6-271B-594D-52DB-07A84579BC53}"/>
            </ac:spMkLst>
          </pc:spChg>
          <pc:spChg chg="add mod">
            <ac:chgData name="David Mould" userId="393f2e5a-3984-40f8-90fd-1790c73e4c11" providerId="ADAL" clId="{BDCEFF55-E9C6-4274-A286-031EFBA824AD}" dt="2025-10-20T20:44:19.030" v="5120"/>
            <ac:spMkLst>
              <pc:docMk/>
              <pc:sldMasterMk cId="526570416" sldId="2147483648"/>
              <pc:sldLayoutMk cId="3926888687" sldId="2147483654"/>
              <ac:spMk id="7" creationId="{CE2D7619-E016-45FC-44DB-6624C832668C}"/>
            </ac:spMkLst>
          </pc:spChg>
        </pc:sldLayoutChg>
        <pc:sldLayoutChg chg="addSp delSp modSp mod">
          <pc:chgData name="David Mould" userId="393f2e5a-3984-40f8-90fd-1790c73e4c11" providerId="ADAL" clId="{BDCEFF55-E9C6-4274-A286-031EFBA824AD}" dt="2025-10-20T20:44:23.941" v="5122"/>
          <pc:sldLayoutMkLst>
            <pc:docMk/>
            <pc:sldMasterMk cId="526570416" sldId="2147483648"/>
            <pc:sldLayoutMk cId="2805908617" sldId="2147483655"/>
          </pc:sldLayoutMkLst>
          <pc:spChg chg="del">
            <ac:chgData name="David Mould" userId="393f2e5a-3984-40f8-90fd-1790c73e4c11" providerId="ADAL" clId="{BDCEFF55-E9C6-4274-A286-031EFBA824AD}" dt="2025-10-20T20:44:23.676" v="5121" actId="478"/>
            <ac:spMkLst>
              <pc:docMk/>
              <pc:sldMasterMk cId="526570416" sldId="2147483648"/>
              <pc:sldLayoutMk cId="2805908617" sldId="2147483655"/>
              <ac:spMk id="2" creationId="{4ACD06D2-96CC-06C8-CA63-FAF122C5F444}"/>
            </ac:spMkLst>
          </pc:spChg>
          <pc:spChg chg="del">
            <ac:chgData name="David Mould" userId="393f2e5a-3984-40f8-90fd-1790c73e4c11" providerId="ADAL" clId="{BDCEFF55-E9C6-4274-A286-031EFBA824AD}" dt="2025-10-20T20:44:23.676" v="5121" actId="478"/>
            <ac:spMkLst>
              <pc:docMk/>
              <pc:sldMasterMk cId="526570416" sldId="2147483648"/>
              <pc:sldLayoutMk cId="2805908617" sldId="2147483655"/>
              <ac:spMk id="3" creationId="{4B0D8EEB-5098-5A64-22BF-C77D4312A29F}"/>
            </ac:spMkLst>
          </pc:spChg>
          <pc:spChg chg="del">
            <ac:chgData name="David Mould" userId="393f2e5a-3984-40f8-90fd-1790c73e4c11" providerId="ADAL" clId="{BDCEFF55-E9C6-4274-A286-031EFBA824AD}" dt="2025-10-20T20:44:23.676" v="5121" actId="478"/>
            <ac:spMkLst>
              <pc:docMk/>
              <pc:sldMasterMk cId="526570416" sldId="2147483648"/>
              <pc:sldLayoutMk cId="2805908617" sldId="2147483655"/>
              <ac:spMk id="4" creationId="{34B3FF7F-D9EE-4222-367D-95AD7A57B058}"/>
            </ac:spMkLst>
          </pc:spChg>
          <pc:spChg chg="add mod">
            <ac:chgData name="David Mould" userId="393f2e5a-3984-40f8-90fd-1790c73e4c11" providerId="ADAL" clId="{BDCEFF55-E9C6-4274-A286-031EFBA824AD}" dt="2025-10-20T20:44:23.941" v="5122"/>
            <ac:spMkLst>
              <pc:docMk/>
              <pc:sldMasterMk cId="526570416" sldId="2147483648"/>
              <pc:sldLayoutMk cId="2805908617" sldId="2147483655"/>
              <ac:spMk id="5" creationId="{067968E0-C2AA-0A3E-2A17-6E0C5E2F7976}"/>
            </ac:spMkLst>
          </pc:spChg>
          <pc:spChg chg="add mod">
            <ac:chgData name="David Mould" userId="393f2e5a-3984-40f8-90fd-1790c73e4c11" providerId="ADAL" clId="{BDCEFF55-E9C6-4274-A286-031EFBA824AD}" dt="2025-10-20T20:44:23.941" v="5122"/>
            <ac:spMkLst>
              <pc:docMk/>
              <pc:sldMasterMk cId="526570416" sldId="2147483648"/>
              <pc:sldLayoutMk cId="2805908617" sldId="2147483655"/>
              <ac:spMk id="6" creationId="{362C8E91-A978-AF5D-2688-EED41DAA0F18}"/>
            </ac:spMkLst>
          </pc:spChg>
        </pc:sldLayoutChg>
        <pc:sldLayoutChg chg="addSp delSp modSp mod">
          <pc:chgData name="David Mould" userId="393f2e5a-3984-40f8-90fd-1790c73e4c11" providerId="ADAL" clId="{BDCEFF55-E9C6-4274-A286-031EFBA824AD}" dt="2025-10-20T20:44:29.176" v="5124"/>
          <pc:sldLayoutMkLst>
            <pc:docMk/>
            <pc:sldMasterMk cId="526570416" sldId="2147483648"/>
            <pc:sldLayoutMk cId="4076709318" sldId="2147483656"/>
          </pc:sldLayoutMkLst>
          <pc:spChg chg="del">
            <ac:chgData name="David Mould" userId="393f2e5a-3984-40f8-90fd-1790c73e4c11" providerId="ADAL" clId="{BDCEFF55-E9C6-4274-A286-031EFBA824AD}" dt="2025-10-20T20:44:28.889" v="5123" actId="478"/>
            <ac:spMkLst>
              <pc:docMk/>
              <pc:sldMasterMk cId="526570416" sldId="2147483648"/>
              <pc:sldLayoutMk cId="4076709318" sldId="2147483656"/>
              <ac:spMk id="5" creationId="{04B7D46A-A7CD-458E-FF21-2F9CED3DF8A3}"/>
            </ac:spMkLst>
          </pc:spChg>
          <pc:spChg chg="del">
            <ac:chgData name="David Mould" userId="393f2e5a-3984-40f8-90fd-1790c73e4c11" providerId="ADAL" clId="{BDCEFF55-E9C6-4274-A286-031EFBA824AD}" dt="2025-10-20T20:44:28.889" v="5123" actId="478"/>
            <ac:spMkLst>
              <pc:docMk/>
              <pc:sldMasterMk cId="526570416" sldId="2147483648"/>
              <pc:sldLayoutMk cId="4076709318" sldId="2147483656"/>
              <ac:spMk id="6" creationId="{7D9C8123-C8DD-657A-3245-6A68A40F09DB}"/>
            </ac:spMkLst>
          </pc:spChg>
          <pc:spChg chg="del">
            <ac:chgData name="David Mould" userId="393f2e5a-3984-40f8-90fd-1790c73e4c11" providerId="ADAL" clId="{BDCEFF55-E9C6-4274-A286-031EFBA824AD}" dt="2025-10-20T20:44:28.889" v="5123" actId="478"/>
            <ac:spMkLst>
              <pc:docMk/>
              <pc:sldMasterMk cId="526570416" sldId="2147483648"/>
              <pc:sldLayoutMk cId="4076709318" sldId="2147483656"/>
              <ac:spMk id="7" creationId="{037D23EC-8A2F-E73F-2BBD-DF9893218ADE}"/>
            </ac:spMkLst>
          </pc:spChg>
          <pc:spChg chg="add mod">
            <ac:chgData name="David Mould" userId="393f2e5a-3984-40f8-90fd-1790c73e4c11" providerId="ADAL" clId="{BDCEFF55-E9C6-4274-A286-031EFBA824AD}" dt="2025-10-20T20:44:29.176" v="5124"/>
            <ac:spMkLst>
              <pc:docMk/>
              <pc:sldMasterMk cId="526570416" sldId="2147483648"/>
              <pc:sldLayoutMk cId="4076709318" sldId="2147483656"/>
              <ac:spMk id="8" creationId="{3AEF1BBE-B69A-9627-1FEB-0702598F68E5}"/>
            </ac:spMkLst>
          </pc:spChg>
          <pc:spChg chg="add mod">
            <ac:chgData name="David Mould" userId="393f2e5a-3984-40f8-90fd-1790c73e4c11" providerId="ADAL" clId="{BDCEFF55-E9C6-4274-A286-031EFBA824AD}" dt="2025-10-20T20:44:29.176" v="5124"/>
            <ac:spMkLst>
              <pc:docMk/>
              <pc:sldMasterMk cId="526570416" sldId="2147483648"/>
              <pc:sldLayoutMk cId="4076709318" sldId="2147483656"/>
              <ac:spMk id="9" creationId="{D497A940-11C1-E174-D3E7-D2C6D7E82364}"/>
            </ac:spMkLst>
          </pc:spChg>
        </pc:sldLayoutChg>
        <pc:sldLayoutChg chg="addSp delSp modSp mod">
          <pc:chgData name="David Mould" userId="393f2e5a-3984-40f8-90fd-1790c73e4c11" providerId="ADAL" clId="{BDCEFF55-E9C6-4274-A286-031EFBA824AD}" dt="2025-10-20T20:44:32.907" v="5126"/>
          <pc:sldLayoutMkLst>
            <pc:docMk/>
            <pc:sldMasterMk cId="526570416" sldId="2147483648"/>
            <pc:sldLayoutMk cId="2789113461" sldId="2147483657"/>
          </pc:sldLayoutMkLst>
          <pc:spChg chg="del">
            <ac:chgData name="David Mould" userId="393f2e5a-3984-40f8-90fd-1790c73e4c11" providerId="ADAL" clId="{BDCEFF55-E9C6-4274-A286-031EFBA824AD}" dt="2025-10-20T20:44:32.636" v="5125" actId="478"/>
            <ac:spMkLst>
              <pc:docMk/>
              <pc:sldMasterMk cId="526570416" sldId="2147483648"/>
              <pc:sldLayoutMk cId="2789113461" sldId="2147483657"/>
              <ac:spMk id="5" creationId="{289D38E6-5D91-898E-473C-62E7B3EF8760}"/>
            </ac:spMkLst>
          </pc:spChg>
          <pc:spChg chg="del">
            <ac:chgData name="David Mould" userId="393f2e5a-3984-40f8-90fd-1790c73e4c11" providerId="ADAL" clId="{BDCEFF55-E9C6-4274-A286-031EFBA824AD}" dt="2025-10-20T20:44:32.636" v="5125" actId="478"/>
            <ac:spMkLst>
              <pc:docMk/>
              <pc:sldMasterMk cId="526570416" sldId="2147483648"/>
              <pc:sldLayoutMk cId="2789113461" sldId="2147483657"/>
              <ac:spMk id="6" creationId="{C6B8D1E8-AAA1-E964-4679-0901ED340483}"/>
            </ac:spMkLst>
          </pc:spChg>
          <pc:spChg chg="del">
            <ac:chgData name="David Mould" userId="393f2e5a-3984-40f8-90fd-1790c73e4c11" providerId="ADAL" clId="{BDCEFF55-E9C6-4274-A286-031EFBA824AD}" dt="2025-10-20T20:44:32.636" v="5125" actId="478"/>
            <ac:spMkLst>
              <pc:docMk/>
              <pc:sldMasterMk cId="526570416" sldId="2147483648"/>
              <pc:sldLayoutMk cId="2789113461" sldId="2147483657"/>
              <ac:spMk id="7" creationId="{B385E878-F669-4477-7F57-1CDA98273AD8}"/>
            </ac:spMkLst>
          </pc:spChg>
          <pc:spChg chg="add mod">
            <ac:chgData name="David Mould" userId="393f2e5a-3984-40f8-90fd-1790c73e4c11" providerId="ADAL" clId="{BDCEFF55-E9C6-4274-A286-031EFBA824AD}" dt="2025-10-20T20:44:32.907" v="5126"/>
            <ac:spMkLst>
              <pc:docMk/>
              <pc:sldMasterMk cId="526570416" sldId="2147483648"/>
              <pc:sldLayoutMk cId="2789113461" sldId="2147483657"/>
              <ac:spMk id="8" creationId="{ED28D5CF-1207-DC45-0BB3-7C712213EE49}"/>
            </ac:spMkLst>
          </pc:spChg>
          <pc:spChg chg="add mod">
            <ac:chgData name="David Mould" userId="393f2e5a-3984-40f8-90fd-1790c73e4c11" providerId="ADAL" clId="{BDCEFF55-E9C6-4274-A286-031EFBA824AD}" dt="2025-10-20T20:44:32.907" v="5126"/>
            <ac:spMkLst>
              <pc:docMk/>
              <pc:sldMasterMk cId="526570416" sldId="2147483648"/>
              <pc:sldLayoutMk cId="2789113461" sldId="2147483657"/>
              <ac:spMk id="9" creationId="{3D055219-BC95-A131-C24C-14BE9ECE2602}"/>
            </ac:spMkLst>
          </pc:spChg>
        </pc:sldLayoutChg>
        <pc:sldLayoutChg chg="addSp delSp modSp mod">
          <pc:chgData name="David Mould" userId="393f2e5a-3984-40f8-90fd-1790c73e4c11" providerId="ADAL" clId="{BDCEFF55-E9C6-4274-A286-031EFBA824AD}" dt="2025-10-20T20:44:39.976" v="5128"/>
          <pc:sldLayoutMkLst>
            <pc:docMk/>
            <pc:sldMasterMk cId="526570416" sldId="2147483648"/>
            <pc:sldLayoutMk cId="1748535490" sldId="2147483658"/>
          </pc:sldLayoutMkLst>
          <pc:spChg chg="del">
            <ac:chgData name="David Mould" userId="393f2e5a-3984-40f8-90fd-1790c73e4c11" providerId="ADAL" clId="{BDCEFF55-E9C6-4274-A286-031EFBA824AD}" dt="2025-10-20T20:44:39.732" v="5127" actId="478"/>
            <ac:spMkLst>
              <pc:docMk/>
              <pc:sldMasterMk cId="526570416" sldId="2147483648"/>
              <pc:sldLayoutMk cId="1748535490" sldId="2147483658"/>
              <ac:spMk id="4" creationId="{8A66B9F3-6194-3CFE-9318-14D6E3CEC66E}"/>
            </ac:spMkLst>
          </pc:spChg>
          <pc:spChg chg="del">
            <ac:chgData name="David Mould" userId="393f2e5a-3984-40f8-90fd-1790c73e4c11" providerId="ADAL" clId="{BDCEFF55-E9C6-4274-A286-031EFBA824AD}" dt="2025-10-20T20:44:39.732" v="5127" actId="478"/>
            <ac:spMkLst>
              <pc:docMk/>
              <pc:sldMasterMk cId="526570416" sldId="2147483648"/>
              <pc:sldLayoutMk cId="1748535490" sldId="2147483658"/>
              <ac:spMk id="5" creationId="{962DAB10-A52F-3EAB-88F6-A0D17EBDA5C2}"/>
            </ac:spMkLst>
          </pc:spChg>
          <pc:spChg chg="del">
            <ac:chgData name="David Mould" userId="393f2e5a-3984-40f8-90fd-1790c73e4c11" providerId="ADAL" clId="{BDCEFF55-E9C6-4274-A286-031EFBA824AD}" dt="2025-10-20T20:44:39.732" v="5127" actId="478"/>
            <ac:spMkLst>
              <pc:docMk/>
              <pc:sldMasterMk cId="526570416" sldId="2147483648"/>
              <pc:sldLayoutMk cId="1748535490" sldId="2147483658"/>
              <ac:spMk id="6" creationId="{D6D14B34-EBB1-A0A3-72E3-85D5783C2BCC}"/>
            </ac:spMkLst>
          </pc:spChg>
          <pc:spChg chg="add mod">
            <ac:chgData name="David Mould" userId="393f2e5a-3984-40f8-90fd-1790c73e4c11" providerId="ADAL" clId="{BDCEFF55-E9C6-4274-A286-031EFBA824AD}" dt="2025-10-20T20:44:39.976" v="5128"/>
            <ac:spMkLst>
              <pc:docMk/>
              <pc:sldMasterMk cId="526570416" sldId="2147483648"/>
              <pc:sldLayoutMk cId="1748535490" sldId="2147483658"/>
              <ac:spMk id="7" creationId="{087CA602-7111-0B0E-6644-61CA640409DB}"/>
            </ac:spMkLst>
          </pc:spChg>
          <pc:spChg chg="add mod">
            <ac:chgData name="David Mould" userId="393f2e5a-3984-40f8-90fd-1790c73e4c11" providerId="ADAL" clId="{BDCEFF55-E9C6-4274-A286-031EFBA824AD}" dt="2025-10-20T20:44:39.976" v="5128"/>
            <ac:spMkLst>
              <pc:docMk/>
              <pc:sldMasterMk cId="526570416" sldId="2147483648"/>
              <pc:sldLayoutMk cId="1748535490" sldId="2147483658"/>
              <ac:spMk id="8" creationId="{E89ABE70-00C6-1A3F-A059-1EF2F2806F52}"/>
            </ac:spMkLst>
          </pc:spChg>
        </pc:sldLayoutChg>
      </pc:sldMasterChg>
    </pc:docChg>
  </pc:docChgLst>
  <pc:docChgLst>
    <pc:chgData name="Kieran Langley" userId="S::b01731066@studentmail.uws.ac.uk::4d3435f5-b9d6-48b7-9d32-3844a19d748f" providerId="AD" clId="Web-{E63CF7DE-981C-B216-4ADE-4E9A01EDBA87}"/>
    <pc:docChg chg="addSld modSld">
      <pc:chgData name="Kieran Langley" userId="S::b01731066@studentmail.uws.ac.uk::4d3435f5-b9d6-48b7-9d32-3844a19d748f" providerId="AD" clId="Web-{E63CF7DE-981C-B216-4ADE-4E9A01EDBA87}" dt="2025-10-13T19:24:05.494" v="361"/>
      <pc:docMkLst>
        <pc:docMk/>
      </pc:docMkLst>
      <pc:sldChg chg="addSp delSp modSp mod setBg">
        <pc:chgData name="Kieran Langley" userId="S::b01731066@studentmail.uws.ac.uk::4d3435f5-b9d6-48b7-9d32-3844a19d748f" providerId="AD" clId="Web-{E63CF7DE-981C-B216-4ADE-4E9A01EDBA87}" dt="2025-10-13T19:24:05.494" v="361"/>
        <pc:sldMkLst>
          <pc:docMk/>
          <pc:sldMk cId="2605368871" sldId="262"/>
        </pc:sldMkLst>
        <pc:spChg chg="mod">
          <ac:chgData name="Kieran Langley" userId="S::b01731066@studentmail.uws.ac.uk::4d3435f5-b9d6-48b7-9d32-3844a19d748f" providerId="AD" clId="Web-{E63CF7DE-981C-B216-4ADE-4E9A01EDBA87}" dt="2025-10-13T19:15:37.770" v="338" actId="14100"/>
          <ac:spMkLst>
            <pc:docMk/>
            <pc:sldMk cId="2605368871" sldId="262"/>
            <ac:spMk id="8" creationId="{A1764701-BF34-E711-DFE4-51D358906C67}"/>
          </ac:spMkLst>
        </pc:spChg>
        <pc:spChg chg="mod">
          <ac:chgData name="Kieran Langley" userId="S::b01731066@studentmail.uws.ac.uk::4d3435f5-b9d6-48b7-9d32-3844a19d748f" providerId="AD" clId="Web-{E63CF7DE-981C-B216-4ADE-4E9A01EDBA87}" dt="2025-10-13T19:23:49.321" v="352" actId="1076"/>
          <ac:spMkLst>
            <pc:docMk/>
            <pc:sldMk cId="2605368871" sldId="262"/>
            <ac:spMk id="9" creationId="{43409411-99A8-159D-4E1F-F936C0792E2C}"/>
          </ac:spMkLst>
        </pc:spChg>
        <pc:spChg chg="mod">
          <ac:chgData name="Kieran Langley" userId="S::b01731066@studentmail.uws.ac.uk::4d3435f5-b9d6-48b7-9d32-3844a19d748f" providerId="AD" clId="Web-{E63CF7DE-981C-B216-4ADE-4E9A01EDBA87}" dt="2025-10-13T19:15:52.224" v="341" actId="1076"/>
          <ac:spMkLst>
            <pc:docMk/>
            <pc:sldMk cId="2605368871" sldId="262"/>
            <ac:spMk id="11" creationId="{9DE13202-CF4F-4FA1-277A-D493698FB5B4}"/>
          </ac:spMkLst>
        </pc:spChg>
        <pc:spChg chg="mod">
          <ac:chgData name="Kieran Langley" userId="S::b01731066@studentmail.uws.ac.uk::4d3435f5-b9d6-48b7-9d32-3844a19d748f" providerId="AD" clId="Web-{E63CF7DE-981C-B216-4ADE-4E9A01EDBA87}" dt="2025-10-13T19:23:52.508" v="353" actId="1076"/>
          <ac:spMkLst>
            <pc:docMk/>
            <pc:sldMk cId="2605368871" sldId="262"/>
            <ac:spMk id="12" creationId="{FF5FA8C0-C04F-1123-3731-4AEB3E4B3823}"/>
          </ac:spMkLst>
        </pc:spChg>
        <pc:graphicFrameChg chg="mod modGraphic">
          <ac:chgData name="Kieran Langley" userId="S::b01731066@studentmail.uws.ac.uk::4d3435f5-b9d6-48b7-9d32-3844a19d748f" providerId="AD" clId="Web-{E63CF7DE-981C-B216-4ADE-4E9A01EDBA87}" dt="2025-10-13T19:24:05.494" v="361"/>
          <ac:graphicFrameMkLst>
            <pc:docMk/>
            <pc:sldMk cId="2605368871" sldId="262"/>
            <ac:graphicFrameMk id="4" creationId="{522407F8-86BB-3704-BAB5-968C48A1D6E2}"/>
          </ac:graphicFrameMkLst>
        </pc:graphicFrameChg>
        <pc:picChg chg="add del mod">
          <ac:chgData name="Kieran Langley" userId="S::b01731066@studentmail.uws.ac.uk::4d3435f5-b9d6-48b7-9d32-3844a19d748f" providerId="AD" clId="Web-{E63CF7DE-981C-B216-4ADE-4E9A01EDBA87}" dt="2025-10-13T19:23:45.086" v="351" actId="14100"/>
          <ac:picMkLst>
            <pc:docMk/>
            <pc:sldMk cId="2605368871" sldId="262"/>
            <ac:picMk id="5" creationId="{0698AF23-FD68-3516-156A-DA474715602A}"/>
          </ac:picMkLst>
        </pc:picChg>
      </pc:sldChg>
      <pc:sldChg chg="modSp">
        <pc:chgData name="Kieran Langley" userId="S::b01731066@studentmail.uws.ac.uk::4d3435f5-b9d6-48b7-9d32-3844a19d748f" providerId="AD" clId="Web-{E63CF7DE-981C-B216-4ADE-4E9A01EDBA87}" dt="2025-10-13T18:46:38.940" v="297"/>
        <pc:sldMkLst>
          <pc:docMk/>
          <pc:sldMk cId="3563054820" sldId="263"/>
        </pc:sldMkLst>
        <pc:graphicFrameChg chg="mod modGraphic">
          <ac:chgData name="Kieran Langley" userId="S::b01731066@studentmail.uws.ac.uk::4d3435f5-b9d6-48b7-9d32-3844a19d748f" providerId="AD" clId="Web-{E63CF7DE-981C-B216-4ADE-4E9A01EDBA87}" dt="2025-10-13T18:46:38.940" v="297"/>
          <ac:graphicFrameMkLst>
            <pc:docMk/>
            <pc:sldMk cId="3563054820" sldId="263"/>
            <ac:graphicFrameMk id="4" creationId="{9820E691-7F18-89A8-E995-234E3D67BDBA}"/>
          </ac:graphicFrameMkLst>
        </pc:graphicFrameChg>
      </pc:sldChg>
      <pc:sldChg chg="addSp delSp modSp add replId">
        <pc:chgData name="Kieran Langley" userId="S::b01731066@studentmail.uws.ac.uk::4d3435f5-b9d6-48b7-9d32-3844a19d748f" providerId="AD" clId="Web-{E63CF7DE-981C-B216-4ADE-4E9A01EDBA87}" dt="2025-10-13T18:52:41.361" v="333"/>
        <pc:sldMkLst>
          <pc:docMk/>
          <pc:sldMk cId="4016056369" sldId="264"/>
        </pc:sldMkLst>
        <pc:graphicFrameChg chg="mod modGraphic">
          <ac:chgData name="Kieran Langley" userId="S::b01731066@studentmail.uws.ac.uk::4d3435f5-b9d6-48b7-9d32-3844a19d748f" providerId="AD" clId="Web-{E63CF7DE-981C-B216-4ADE-4E9A01EDBA87}" dt="2025-10-13T18:52:41.361" v="333"/>
          <ac:graphicFrameMkLst>
            <pc:docMk/>
            <pc:sldMk cId="4016056369" sldId="264"/>
            <ac:graphicFrameMk id="4" creationId="{1E859DAB-1FBD-84C4-85F3-8CB5CEA74DE1}"/>
          </ac:graphicFrameMkLst>
        </pc:graphicFrameChg>
      </pc:sldChg>
    </pc:docChg>
  </pc:docChgLst>
  <pc:docChgLst>
    <pc:chgData name="David Mould" userId="393f2e5a-3984-40f8-90fd-1790c73e4c11" providerId="ADAL" clId="{7B5288A5-BFFC-41D5-B2ED-801FFA13DF40}"/>
    <pc:docChg chg="undo custSel addSld delSld modSld">
      <pc:chgData name="David Mould" userId="393f2e5a-3984-40f8-90fd-1790c73e4c11" providerId="ADAL" clId="{7B5288A5-BFFC-41D5-B2ED-801FFA13DF40}" dt="2025-10-21T08:21:27.029" v="166"/>
      <pc:docMkLst>
        <pc:docMk/>
      </pc:docMkLst>
      <pc:sldChg chg="modSp mod">
        <pc:chgData name="David Mould" userId="393f2e5a-3984-40f8-90fd-1790c73e4c11" providerId="ADAL" clId="{7B5288A5-BFFC-41D5-B2ED-801FFA13DF40}" dt="2025-10-21T07:56:49.115" v="136" actId="20577"/>
        <pc:sldMkLst>
          <pc:docMk/>
          <pc:sldMk cId="2894286029" sldId="258"/>
        </pc:sldMkLst>
        <pc:graphicFrameChg chg="modGraphic">
          <ac:chgData name="David Mould" userId="393f2e5a-3984-40f8-90fd-1790c73e4c11" providerId="ADAL" clId="{7B5288A5-BFFC-41D5-B2ED-801FFA13DF40}" dt="2025-10-21T07:56:49.115" v="136" actId="20577"/>
          <ac:graphicFrameMkLst>
            <pc:docMk/>
            <pc:sldMk cId="2894286029" sldId="258"/>
            <ac:graphicFrameMk id="4" creationId="{7D4E3833-0528-C39A-5A02-8855626699A9}"/>
          </ac:graphicFrameMkLst>
        </pc:graphicFrameChg>
      </pc:sldChg>
      <pc:sldChg chg="modTransition modAnim">
        <pc:chgData name="David Mould" userId="393f2e5a-3984-40f8-90fd-1790c73e4c11" providerId="ADAL" clId="{7B5288A5-BFFC-41D5-B2ED-801FFA13DF40}" dt="2025-10-21T08:19:37.019" v="159"/>
        <pc:sldMkLst>
          <pc:docMk/>
          <pc:sldMk cId="1872218730" sldId="259"/>
        </pc:sldMkLst>
      </pc:sldChg>
      <pc:sldChg chg="modAnim">
        <pc:chgData name="David Mould" userId="393f2e5a-3984-40f8-90fd-1790c73e4c11" providerId="ADAL" clId="{7B5288A5-BFFC-41D5-B2ED-801FFA13DF40}" dt="2025-10-21T08:19:21.420" v="157"/>
        <pc:sldMkLst>
          <pc:docMk/>
          <pc:sldMk cId="1710731863" sldId="261"/>
        </pc:sldMkLst>
      </pc:sldChg>
      <pc:sldChg chg="modTransition modAnim">
        <pc:chgData name="David Mould" userId="393f2e5a-3984-40f8-90fd-1790c73e4c11" providerId="ADAL" clId="{7B5288A5-BFFC-41D5-B2ED-801FFA13DF40}" dt="2025-10-21T08:21:27.029" v="166"/>
        <pc:sldMkLst>
          <pc:docMk/>
          <pc:sldMk cId="3563054820" sldId="263"/>
        </pc:sldMkLst>
      </pc:sldChg>
      <pc:sldChg chg="modTransition">
        <pc:chgData name="David Mould" userId="393f2e5a-3984-40f8-90fd-1790c73e4c11" providerId="ADAL" clId="{7B5288A5-BFFC-41D5-B2ED-801FFA13DF40}" dt="2025-10-21T08:21:07.019" v="164"/>
        <pc:sldMkLst>
          <pc:docMk/>
          <pc:sldMk cId="4016056369" sldId="264"/>
        </pc:sldMkLst>
      </pc:sldChg>
      <pc:sldChg chg="modTransition modAnim">
        <pc:chgData name="David Mould" userId="393f2e5a-3984-40f8-90fd-1790c73e4c11" providerId="ADAL" clId="{7B5288A5-BFFC-41D5-B2ED-801FFA13DF40}" dt="2025-10-21T08:20:30.704" v="162"/>
        <pc:sldMkLst>
          <pc:docMk/>
          <pc:sldMk cId="1098717096" sldId="267"/>
        </pc:sldMkLst>
      </pc:sldChg>
      <pc:sldChg chg="modTransition">
        <pc:chgData name="David Mould" userId="393f2e5a-3984-40f8-90fd-1790c73e4c11" providerId="ADAL" clId="{7B5288A5-BFFC-41D5-B2ED-801FFA13DF40}" dt="2025-10-21T08:20:48.228" v="163"/>
        <pc:sldMkLst>
          <pc:docMk/>
          <pc:sldMk cId="1478963987" sldId="268"/>
        </pc:sldMkLst>
      </pc:sldChg>
      <pc:sldChg chg="modSp mod">
        <pc:chgData name="David Mould" userId="393f2e5a-3984-40f8-90fd-1790c73e4c11" providerId="ADAL" clId="{7B5288A5-BFFC-41D5-B2ED-801FFA13DF40}" dt="2025-10-21T07:56:10.066" v="128" actId="1036"/>
        <pc:sldMkLst>
          <pc:docMk/>
          <pc:sldMk cId="3378279160" sldId="271"/>
        </pc:sldMkLst>
        <pc:graphicFrameChg chg="mod modGraphic">
          <ac:chgData name="David Mould" userId="393f2e5a-3984-40f8-90fd-1790c73e4c11" providerId="ADAL" clId="{7B5288A5-BFFC-41D5-B2ED-801FFA13DF40}" dt="2025-10-21T07:56:10.066" v="128" actId="1036"/>
          <ac:graphicFrameMkLst>
            <pc:docMk/>
            <pc:sldMk cId="3378279160" sldId="271"/>
            <ac:graphicFrameMk id="20" creationId="{0FDEB0F2-2C84-499E-7910-A9D3C54474E2}"/>
          </ac:graphicFrameMkLst>
        </pc:graphicFrameChg>
      </pc:sldChg>
      <pc:sldChg chg="modTransition">
        <pc:chgData name="David Mould" userId="393f2e5a-3984-40f8-90fd-1790c73e4c11" providerId="ADAL" clId="{7B5288A5-BFFC-41D5-B2ED-801FFA13DF40}" dt="2025-10-21T08:19:52.703" v="160"/>
        <pc:sldMkLst>
          <pc:docMk/>
          <pc:sldMk cId="3906499555" sldId="272"/>
        </pc:sldMkLst>
      </pc:sldChg>
      <pc:sldChg chg="delSp mod">
        <pc:chgData name="David Mould" userId="393f2e5a-3984-40f8-90fd-1790c73e4c11" providerId="ADAL" clId="{7B5288A5-BFFC-41D5-B2ED-801FFA13DF40}" dt="2025-10-21T07:47:14.901" v="0" actId="478"/>
        <pc:sldMkLst>
          <pc:docMk/>
          <pc:sldMk cId="4053431339" sldId="273"/>
        </pc:sldMkLst>
        <pc:spChg chg="del">
          <ac:chgData name="David Mould" userId="393f2e5a-3984-40f8-90fd-1790c73e4c11" providerId="ADAL" clId="{7B5288A5-BFFC-41D5-B2ED-801FFA13DF40}" dt="2025-10-21T07:47:14.901" v="0" actId="478"/>
          <ac:spMkLst>
            <pc:docMk/>
            <pc:sldMk cId="4053431339" sldId="273"/>
            <ac:spMk id="27" creationId="{90BFDF73-AF21-2950-79E6-52626075507B}"/>
          </ac:spMkLst>
        </pc:spChg>
      </pc:sldChg>
      <pc:sldChg chg="modSp mod">
        <pc:chgData name="David Mould" userId="393f2e5a-3984-40f8-90fd-1790c73e4c11" providerId="ADAL" clId="{7B5288A5-BFFC-41D5-B2ED-801FFA13DF40}" dt="2025-10-21T07:53:21.136" v="65"/>
        <pc:sldMkLst>
          <pc:docMk/>
          <pc:sldMk cId="59308109" sldId="275"/>
        </pc:sldMkLst>
        <pc:graphicFrameChg chg="mod modGraphic">
          <ac:chgData name="David Mould" userId="393f2e5a-3984-40f8-90fd-1790c73e4c11" providerId="ADAL" clId="{7B5288A5-BFFC-41D5-B2ED-801FFA13DF40}" dt="2025-10-21T07:53:21.136" v="65"/>
          <ac:graphicFrameMkLst>
            <pc:docMk/>
            <pc:sldMk cId="59308109" sldId="275"/>
            <ac:graphicFrameMk id="10" creationId="{E03A7888-E6BB-0CD8-1C95-D1CA9DA16066}"/>
          </ac:graphicFrameMkLst>
        </pc:graphicFrameChg>
      </pc:sldChg>
      <pc:sldChg chg="addSp delSp modSp mod delAnim modAnim">
        <pc:chgData name="David Mould" userId="393f2e5a-3984-40f8-90fd-1790c73e4c11" providerId="ADAL" clId="{7B5288A5-BFFC-41D5-B2ED-801FFA13DF40}" dt="2025-10-21T08:11:21.539" v="151" actId="20577"/>
        <pc:sldMkLst>
          <pc:docMk/>
          <pc:sldMk cId="1542479367" sldId="277"/>
        </pc:sldMkLst>
        <pc:spChg chg="del">
          <ac:chgData name="David Mould" userId="393f2e5a-3984-40f8-90fd-1790c73e4c11" providerId="ADAL" clId="{7B5288A5-BFFC-41D5-B2ED-801FFA13DF40}" dt="2025-10-21T08:11:10.488" v="139" actId="478"/>
          <ac:spMkLst>
            <pc:docMk/>
            <pc:sldMk cId="1542479367" sldId="277"/>
            <ac:spMk id="2" creationId="{E35BF987-A062-12D5-59C4-2472E57A6FA2}"/>
          </ac:spMkLst>
        </pc:spChg>
        <pc:spChg chg="add mod">
          <ac:chgData name="David Mould" userId="393f2e5a-3984-40f8-90fd-1790c73e4c11" providerId="ADAL" clId="{7B5288A5-BFFC-41D5-B2ED-801FFA13DF40}" dt="2025-10-21T08:11:21.539" v="151" actId="20577"/>
          <ac:spMkLst>
            <pc:docMk/>
            <pc:sldMk cId="1542479367" sldId="277"/>
            <ac:spMk id="5" creationId="{124DC810-B634-4EAC-7161-F3F62D644B1C}"/>
          </ac:spMkLst>
        </pc:spChg>
      </pc:sldChg>
      <pc:sldChg chg="new del">
        <pc:chgData name="David Mould" userId="393f2e5a-3984-40f8-90fd-1790c73e4c11" providerId="ADAL" clId="{7B5288A5-BFFC-41D5-B2ED-801FFA13DF40}" dt="2025-10-21T08:11:52.466" v="153" actId="2696"/>
        <pc:sldMkLst>
          <pc:docMk/>
          <pc:sldMk cId="1977455872" sldId="278"/>
        </pc:sldMkLst>
      </pc:sldChg>
    </pc:docChg>
  </pc:docChgLst>
  <pc:docChgLst>
    <pc:chgData name="Kieran Langley" userId="S::b01731066@studentmail.uws.ac.uk::4d3435f5-b9d6-48b7-9d32-3844a19d748f" providerId="AD" clId="Web-{9DFD58B6-349B-3115-D6FB-C8D5F45B76C1}"/>
    <pc:docChg chg="modSld">
      <pc:chgData name="Kieran Langley" userId="S::b01731066@studentmail.uws.ac.uk::4d3435f5-b9d6-48b7-9d32-3844a19d748f" providerId="AD" clId="Web-{9DFD58B6-349B-3115-D6FB-C8D5F45B76C1}" dt="2025-10-13T19:27:05.233" v="12" actId="20577"/>
      <pc:docMkLst>
        <pc:docMk/>
      </pc:docMkLst>
      <pc:sldChg chg="modSp">
        <pc:chgData name="Kieran Langley" userId="S::b01731066@studentmail.uws.ac.uk::4d3435f5-b9d6-48b7-9d32-3844a19d748f" providerId="AD" clId="Web-{9DFD58B6-349B-3115-D6FB-C8D5F45B76C1}" dt="2025-10-13T19:27:05.233" v="12" actId="20577"/>
        <pc:sldMkLst>
          <pc:docMk/>
          <pc:sldMk cId="2605368871" sldId="262"/>
        </pc:sldMkLst>
        <pc:spChg chg="mod">
          <ac:chgData name="Kieran Langley" userId="S::b01731066@studentmail.uws.ac.uk::4d3435f5-b9d6-48b7-9d32-3844a19d748f" providerId="AD" clId="Web-{9DFD58B6-349B-3115-D6FB-C8D5F45B76C1}" dt="2025-10-13T19:27:05.233" v="12" actId="20577"/>
          <ac:spMkLst>
            <pc:docMk/>
            <pc:sldMk cId="2605368871" sldId="262"/>
            <ac:spMk id="9" creationId="{43409411-99A8-159D-4E1F-F936C0792E2C}"/>
          </ac:spMkLst>
        </pc:spChg>
        <pc:picChg chg="mod">
          <ac:chgData name="Kieran Langley" userId="S::b01731066@studentmail.uws.ac.uk::4d3435f5-b9d6-48b7-9d32-3844a19d748f" providerId="AD" clId="Web-{9DFD58B6-349B-3115-D6FB-C8D5F45B76C1}" dt="2025-10-13T19:26:25.951" v="11"/>
          <ac:picMkLst>
            <pc:docMk/>
            <pc:sldMk cId="2605368871" sldId="262"/>
            <ac:picMk id="5" creationId="{0698AF23-FD68-3516-156A-DA474715602A}"/>
          </ac:picMkLst>
        </pc:picChg>
      </pc:sldChg>
      <pc:sldChg chg="modSp">
        <pc:chgData name="Kieran Langley" userId="S::b01731066@studentmail.uws.ac.uk::4d3435f5-b9d6-48b7-9d32-3844a19d748f" providerId="AD" clId="Web-{9DFD58B6-349B-3115-D6FB-C8D5F45B76C1}" dt="2025-10-13T19:24:33.416" v="2"/>
        <pc:sldMkLst>
          <pc:docMk/>
          <pc:sldMk cId="4016056369" sldId="264"/>
        </pc:sldMkLst>
        <pc:graphicFrameChg chg="modGraphic">
          <ac:chgData name="Kieran Langley" userId="S::b01731066@studentmail.uws.ac.uk::4d3435f5-b9d6-48b7-9d32-3844a19d748f" providerId="AD" clId="Web-{9DFD58B6-349B-3115-D6FB-C8D5F45B76C1}" dt="2025-10-13T19:24:33.416" v="2"/>
          <ac:graphicFrameMkLst>
            <pc:docMk/>
            <pc:sldMk cId="4016056369" sldId="264"/>
            <ac:graphicFrameMk id="4" creationId="{1E859DAB-1FBD-84C4-85F3-8CB5CEA74DE1}"/>
          </ac:graphicFrameMkLst>
        </pc:graphicFrameChg>
      </pc:sldChg>
    </pc:docChg>
  </pc:docChgLst>
  <pc:docChgLst>
    <pc:chgData name="Kieran Langley" userId="S::b01731066@studentmail.uws.ac.uk::4d3435f5-b9d6-48b7-9d32-3844a19d748f" providerId="AD" clId="Web-{67ECA2D0-B740-CEDE-9990-1AE53F56D6FB}"/>
    <pc:docChg chg="modSld">
      <pc:chgData name="Kieran Langley" userId="S::b01731066@studentmail.uws.ac.uk::4d3435f5-b9d6-48b7-9d32-3844a19d748f" providerId="AD" clId="Web-{67ECA2D0-B740-CEDE-9990-1AE53F56D6FB}" dt="2025-10-13T14:49:49.612" v="21"/>
      <pc:docMkLst>
        <pc:docMk/>
      </pc:docMkLst>
      <pc:sldChg chg="modSp">
        <pc:chgData name="Kieran Langley" userId="S::b01731066@studentmail.uws.ac.uk::4d3435f5-b9d6-48b7-9d32-3844a19d748f" providerId="AD" clId="Web-{67ECA2D0-B740-CEDE-9990-1AE53F56D6FB}" dt="2025-10-13T14:49:49.612" v="21"/>
        <pc:sldMkLst>
          <pc:docMk/>
          <pc:sldMk cId="3563054820" sldId="263"/>
        </pc:sldMkLst>
        <pc:graphicFrameChg chg="mod modGraphic">
          <ac:chgData name="Kieran Langley" userId="S::b01731066@studentmail.uws.ac.uk::4d3435f5-b9d6-48b7-9d32-3844a19d748f" providerId="AD" clId="Web-{67ECA2D0-B740-CEDE-9990-1AE53F56D6FB}" dt="2025-10-13T14:49:49.612" v="21"/>
          <ac:graphicFrameMkLst>
            <pc:docMk/>
            <pc:sldMk cId="3563054820" sldId="263"/>
            <ac:graphicFrameMk id="4" creationId="{9820E691-7F18-89A8-E995-234E3D67BDBA}"/>
          </ac:graphicFrameMkLst>
        </pc:graphicFrameChg>
      </pc:sldChg>
    </pc:docChg>
  </pc:docChgLst>
  <pc:docChgLst>
    <pc:chgData name="Kieran Langley" userId="S::b01731066@studentmail.uws.ac.uk::4d3435f5-b9d6-48b7-9d32-3844a19d748f" providerId="AD" clId="Web-{92E64768-E4D8-1F2C-EF3A-250EB4ECF8EC}"/>
    <pc:docChg chg="addSld delSld modSld sldOrd">
      <pc:chgData name="Kieran Langley" userId="S::b01731066@studentmail.uws.ac.uk::4d3435f5-b9d6-48b7-9d32-3844a19d748f" providerId="AD" clId="Web-{92E64768-E4D8-1F2C-EF3A-250EB4ECF8EC}" dt="2025-10-12T22:11:34.587" v="1145"/>
      <pc:docMkLst>
        <pc:docMk/>
      </pc:docMkLst>
      <pc:sldChg chg="modSp">
        <pc:chgData name="Kieran Langley" userId="S::b01731066@studentmail.uws.ac.uk::4d3435f5-b9d6-48b7-9d32-3844a19d748f" providerId="AD" clId="Web-{92E64768-E4D8-1F2C-EF3A-250EB4ECF8EC}" dt="2025-10-12T20:23:58.235" v="827" actId="20577"/>
        <pc:sldMkLst>
          <pc:docMk/>
          <pc:sldMk cId="3505006202" sldId="257"/>
        </pc:sldMkLst>
        <pc:spChg chg="mod">
          <ac:chgData name="Kieran Langley" userId="S::b01731066@studentmail.uws.ac.uk::4d3435f5-b9d6-48b7-9d32-3844a19d748f" providerId="AD" clId="Web-{92E64768-E4D8-1F2C-EF3A-250EB4ECF8EC}" dt="2025-10-12T20:23:58.235" v="827" actId="20577"/>
          <ac:spMkLst>
            <pc:docMk/>
            <pc:sldMk cId="3505006202" sldId="257"/>
            <ac:spMk id="2" creationId="{1268E7AE-FAD1-6B1E-B281-9AD62C7F2BBE}"/>
          </ac:spMkLst>
        </pc:spChg>
      </pc:sldChg>
      <pc:sldChg chg="modSp">
        <pc:chgData name="Kieran Langley" userId="S::b01731066@studentmail.uws.ac.uk::4d3435f5-b9d6-48b7-9d32-3844a19d748f" providerId="AD" clId="Web-{92E64768-E4D8-1F2C-EF3A-250EB4ECF8EC}" dt="2025-10-12T20:24:07.235" v="830" actId="20577"/>
        <pc:sldMkLst>
          <pc:docMk/>
          <pc:sldMk cId="2894286029" sldId="258"/>
        </pc:sldMkLst>
        <pc:spChg chg="mod">
          <ac:chgData name="Kieran Langley" userId="S::b01731066@studentmail.uws.ac.uk::4d3435f5-b9d6-48b7-9d32-3844a19d748f" providerId="AD" clId="Web-{92E64768-E4D8-1F2C-EF3A-250EB4ECF8EC}" dt="2025-10-12T20:24:07.235" v="830" actId="20577"/>
          <ac:spMkLst>
            <pc:docMk/>
            <pc:sldMk cId="2894286029" sldId="258"/>
            <ac:spMk id="6" creationId="{456442AC-3E1D-B7BF-3D70-958D13882651}"/>
          </ac:spMkLst>
        </pc:spChg>
        <pc:graphicFrameChg chg="mod modGraphic">
          <ac:chgData name="Kieran Langley" userId="S::b01731066@studentmail.uws.ac.uk::4d3435f5-b9d6-48b7-9d32-3844a19d748f" providerId="AD" clId="Web-{92E64768-E4D8-1F2C-EF3A-250EB4ECF8EC}" dt="2025-10-12T19:36:56.789" v="106"/>
          <ac:graphicFrameMkLst>
            <pc:docMk/>
            <pc:sldMk cId="2894286029" sldId="258"/>
            <ac:graphicFrameMk id="4" creationId="{7D4E3833-0528-C39A-5A02-8855626699A9}"/>
          </ac:graphicFrameMkLst>
        </pc:graphicFrameChg>
      </pc:sldChg>
      <pc:sldChg chg="modSp">
        <pc:chgData name="Kieran Langley" userId="S::b01731066@studentmail.uws.ac.uk::4d3435f5-b9d6-48b7-9d32-3844a19d748f" providerId="AD" clId="Web-{92E64768-E4D8-1F2C-EF3A-250EB4ECF8EC}" dt="2025-10-12T20:26:46.738" v="841"/>
        <pc:sldMkLst>
          <pc:docMk/>
          <pc:sldMk cId="1872218730" sldId="259"/>
        </pc:sldMkLst>
        <pc:spChg chg="mod">
          <ac:chgData name="Kieran Langley" userId="S::b01731066@studentmail.uws.ac.uk::4d3435f5-b9d6-48b7-9d32-3844a19d748f" providerId="AD" clId="Web-{92E64768-E4D8-1F2C-EF3A-250EB4ECF8EC}" dt="2025-10-12T20:24:11.876" v="832" actId="20577"/>
          <ac:spMkLst>
            <pc:docMk/>
            <pc:sldMk cId="1872218730" sldId="259"/>
            <ac:spMk id="6" creationId="{24C20670-0E99-7EFC-9DD2-AD3DB19FEF7A}"/>
          </ac:spMkLst>
        </pc:spChg>
        <pc:graphicFrameChg chg="mod modGraphic">
          <ac:chgData name="Kieran Langley" userId="S::b01731066@studentmail.uws.ac.uk::4d3435f5-b9d6-48b7-9d32-3844a19d748f" providerId="AD" clId="Web-{92E64768-E4D8-1F2C-EF3A-250EB4ECF8EC}" dt="2025-10-12T20:26:46.738" v="841"/>
          <ac:graphicFrameMkLst>
            <pc:docMk/>
            <pc:sldMk cId="1872218730" sldId="259"/>
            <ac:graphicFrameMk id="10" creationId="{42B6846D-2F5F-477A-2D0F-B4C2100F6A12}"/>
          </ac:graphicFrameMkLst>
        </pc:graphicFrameChg>
      </pc:sldChg>
      <pc:sldChg chg="modSp">
        <pc:chgData name="Kieran Langley" userId="S::b01731066@studentmail.uws.ac.uk::4d3435f5-b9d6-48b7-9d32-3844a19d748f" providerId="AD" clId="Web-{92E64768-E4D8-1F2C-EF3A-250EB4ECF8EC}" dt="2025-10-12T20:24:18.360" v="837" actId="20577"/>
        <pc:sldMkLst>
          <pc:docMk/>
          <pc:sldMk cId="1710731863" sldId="261"/>
        </pc:sldMkLst>
        <pc:spChg chg="mod">
          <ac:chgData name="Kieran Langley" userId="S::b01731066@studentmail.uws.ac.uk::4d3435f5-b9d6-48b7-9d32-3844a19d748f" providerId="AD" clId="Web-{92E64768-E4D8-1F2C-EF3A-250EB4ECF8EC}" dt="2025-10-12T20:24:18.360" v="837" actId="20577"/>
          <ac:spMkLst>
            <pc:docMk/>
            <pc:sldMk cId="1710731863" sldId="261"/>
            <ac:spMk id="6" creationId="{479B3F04-CA55-3EBA-DD94-0604991826AF}"/>
          </ac:spMkLst>
        </pc:spChg>
        <pc:graphicFrameChg chg="mod modGraphic">
          <ac:chgData name="Kieran Langley" userId="S::b01731066@studentmail.uws.ac.uk::4d3435f5-b9d6-48b7-9d32-3844a19d748f" providerId="AD" clId="Web-{92E64768-E4D8-1F2C-EF3A-250EB4ECF8EC}" dt="2025-10-12T19:37:25.727" v="110"/>
          <ac:graphicFrameMkLst>
            <pc:docMk/>
            <pc:sldMk cId="1710731863" sldId="261"/>
            <ac:graphicFrameMk id="10" creationId="{A924151E-44EC-2ECA-94F7-CEF247FAEC2E}"/>
          </ac:graphicFrameMkLst>
        </pc:graphicFrameChg>
      </pc:sldChg>
      <pc:sldChg chg="addSp delSp modSp add mod ord replId modClrScheme chgLayout">
        <pc:chgData name="Kieran Langley" userId="S::b01731066@studentmail.uws.ac.uk::4d3435f5-b9d6-48b7-9d32-3844a19d748f" providerId="AD" clId="Web-{92E64768-E4D8-1F2C-EF3A-250EB4ECF8EC}" dt="2025-10-12T20:23:35.672" v="824"/>
        <pc:sldMkLst>
          <pc:docMk/>
          <pc:sldMk cId="2605368871" sldId="262"/>
        </pc:sldMkLst>
        <pc:spChg chg="mod">
          <ac:chgData name="Kieran Langley" userId="S::b01731066@studentmail.uws.ac.uk::4d3435f5-b9d6-48b7-9d32-3844a19d748f" providerId="AD" clId="Web-{92E64768-E4D8-1F2C-EF3A-250EB4ECF8EC}" dt="2025-10-12T20:04:53.208" v="782" actId="20577"/>
          <ac:spMkLst>
            <pc:docMk/>
            <pc:sldMk cId="2605368871" sldId="262"/>
            <ac:spMk id="6" creationId="{8D2AD8D5-6BE7-B635-8669-4F343AFD32DD}"/>
          </ac:spMkLst>
        </pc:spChg>
        <pc:spChg chg="add del mod">
          <ac:chgData name="Kieran Langley" userId="S::b01731066@studentmail.uws.ac.uk::4d3435f5-b9d6-48b7-9d32-3844a19d748f" providerId="AD" clId="Web-{92E64768-E4D8-1F2C-EF3A-250EB4ECF8EC}" dt="2025-10-12T20:03:49.565" v="727"/>
          <ac:spMkLst>
            <pc:docMk/>
            <pc:sldMk cId="2605368871" sldId="262"/>
            <ac:spMk id="8" creationId="{A1764701-BF34-E711-DFE4-51D358906C67}"/>
          </ac:spMkLst>
        </pc:spChg>
        <pc:spChg chg="add mod">
          <ac:chgData name="Kieran Langley" userId="S::b01731066@studentmail.uws.ac.uk::4d3435f5-b9d6-48b7-9d32-3844a19d748f" providerId="AD" clId="Web-{92E64768-E4D8-1F2C-EF3A-250EB4ECF8EC}" dt="2025-10-12T20:03:36.440" v="726"/>
          <ac:spMkLst>
            <pc:docMk/>
            <pc:sldMk cId="2605368871" sldId="262"/>
            <ac:spMk id="9" creationId="{43409411-99A8-159D-4E1F-F936C0792E2C}"/>
          </ac:spMkLst>
        </pc:spChg>
        <pc:spChg chg="add mod">
          <ac:chgData name="Kieran Langley" userId="S::b01731066@studentmail.uws.ac.uk::4d3435f5-b9d6-48b7-9d32-3844a19d748f" providerId="AD" clId="Web-{92E64768-E4D8-1F2C-EF3A-250EB4ECF8EC}" dt="2025-10-12T20:01:39.218" v="717"/>
          <ac:spMkLst>
            <pc:docMk/>
            <pc:sldMk cId="2605368871" sldId="262"/>
            <ac:spMk id="11" creationId="{9DE13202-CF4F-4FA1-277A-D493698FB5B4}"/>
          </ac:spMkLst>
        </pc:spChg>
        <pc:spChg chg="add mod">
          <ac:chgData name="Kieran Langley" userId="S::b01731066@studentmail.uws.ac.uk::4d3435f5-b9d6-48b7-9d32-3844a19d748f" providerId="AD" clId="Web-{92E64768-E4D8-1F2C-EF3A-250EB4ECF8EC}" dt="2025-10-12T20:01:10.982" v="716" actId="20577"/>
          <ac:spMkLst>
            <pc:docMk/>
            <pc:sldMk cId="2605368871" sldId="262"/>
            <ac:spMk id="12" creationId="{FF5FA8C0-C04F-1123-3731-4AEB3E4B3823}"/>
          </ac:spMkLst>
        </pc:spChg>
        <pc:graphicFrameChg chg="mod modGraphic">
          <ac:chgData name="Kieran Langley" userId="S::b01731066@studentmail.uws.ac.uk::4d3435f5-b9d6-48b7-9d32-3844a19d748f" providerId="AD" clId="Web-{92E64768-E4D8-1F2C-EF3A-250EB4ECF8EC}" dt="2025-10-12T20:23:35.672" v="824"/>
          <ac:graphicFrameMkLst>
            <pc:docMk/>
            <pc:sldMk cId="2605368871" sldId="262"/>
            <ac:graphicFrameMk id="4" creationId="{522407F8-86BB-3704-BAB5-968C48A1D6E2}"/>
          </ac:graphicFrameMkLst>
        </pc:graphicFrameChg>
      </pc:sldChg>
    </pc:docChg>
  </pc:docChgLst>
  <pc:docChgLst>
    <pc:chgData name="Kieran Langley" userId="S::b01731066@studentmail.uws.ac.uk::4d3435f5-b9d6-48b7-9d32-3844a19d748f" providerId="AD" clId="Web-{D4BD5E39-1A76-86E6-88F5-CD85FC7B6C7F}"/>
    <pc:docChg chg="modSld sldOrd">
      <pc:chgData name="Kieran Langley" userId="S::b01731066@studentmail.uws.ac.uk::4d3435f5-b9d6-48b7-9d32-3844a19d748f" providerId="AD" clId="Web-{D4BD5E39-1A76-86E6-88F5-CD85FC7B6C7F}" dt="2025-10-13T23:14:30.176" v="977" actId="20577"/>
      <pc:docMkLst>
        <pc:docMk/>
      </pc:docMkLst>
      <pc:sldChg chg="modSp">
        <pc:chgData name="Kieran Langley" userId="S::b01731066@studentmail.uws.ac.uk::4d3435f5-b9d6-48b7-9d32-3844a19d748f" providerId="AD" clId="Web-{D4BD5E39-1A76-86E6-88F5-CD85FC7B6C7F}" dt="2025-10-13T21:57:52.118" v="317" actId="1076"/>
        <pc:sldMkLst>
          <pc:docMk/>
          <pc:sldMk cId="2605368871" sldId="262"/>
        </pc:sldMkLst>
        <pc:spChg chg="mod">
          <ac:chgData name="Kieran Langley" userId="S::b01731066@studentmail.uws.ac.uk::4d3435f5-b9d6-48b7-9d32-3844a19d748f" providerId="AD" clId="Web-{D4BD5E39-1A76-86E6-88F5-CD85FC7B6C7F}" dt="2025-10-13T21:57:52.118" v="317" actId="1076"/>
          <ac:spMkLst>
            <pc:docMk/>
            <pc:sldMk cId="2605368871" sldId="262"/>
            <ac:spMk id="11" creationId="{9DE13202-CF4F-4FA1-277A-D493698FB5B4}"/>
          </ac:spMkLst>
        </pc:spChg>
        <pc:spChg chg="mod">
          <ac:chgData name="Kieran Langley" userId="S::b01731066@studentmail.uws.ac.uk::4d3435f5-b9d6-48b7-9d32-3844a19d748f" providerId="AD" clId="Web-{D4BD5E39-1A76-86E6-88F5-CD85FC7B6C7F}" dt="2025-10-13T21:57:40.665" v="315" actId="14100"/>
          <ac:spMkLst>
            <pc:docMk/>
            <pc:sldMk cId="2605368871" sldId="262"/>
            <ac:spMk id="12" creationId="{FF5FA8C0-C04F-1123-3731-4AEB3E4B3823}"/>
          </ac:spMkLst>
        </pc:spChg>
        <pc:picChg chg="mod">
          <ac:chgData name="Kieran Langley" userId="S::b01731066@studentmail.uws.ac.uk::4d3435f5-b9d6-48b7-9d32-3844a19d748f" providerId="AD" clId="Web-{D4BD5E39-1A76-86E6-88F5-CD85FC7B6C7F}" dt="2025-10-13T21:57:31.368" v="311" actId="1076"/>
          <ac:picMkLst>
            <pc:docMk/>
            <pc:sldMk cId="2605368871" sldId="262"/>
            <ac:picMk id="5" creationId="{0698AF23-FD68-3516-156A-DA474715602A}"/>
          </ac:picMkLst>
        </pc:picChg>
      </pc:sldChg>
      <pc:sldChg chg="addSp modSp ord">
        <pc:chgData name="Kieran Langley" userId="S::b01731066@studentmail.uws.ac.uk::4d3435f5-b9d6-48b7-9d32-3844a19d748f" providerId="AD" clId="Web-{D4BD5E39-1A76-86E6-88F5-CD85FC7B6C7F}" dt="2025-10-13T22:56:42.355" v="703"/>
        <pc:sldMkLst>
          <pc:docMk/>
          <pc:sldMk cId="3563054820" sldId="263"/>
        </pc:sldMkLst>
        <pc:graphicFrameChg chg="mod modGraphic">
          <ac:chgData name="Kieran Langley" userId="S::b01731066@studentmail.uws.ac.uk::4d3435f5-b9d6-48b7-9d32-3844a19d748f" providerId="AD" clId="Web-{D4BD5E39-1A76-86E6-88F5-CD85FC7B6C7F}" dt="2025-10-13T21:25:31.451" v="107"/>
          <ac:graphicFrameMkLst>
            <pc:docMk/>
            <pc:sldMk cId="3563054820" sldId="263"/>
            <ac:graphicFrameMk id="4" creationId="{9820E691-7F18-89A8-E995-234E3D67BDBA}"/>
          </ac:graphicFrameMkLst>
        </pc:graphicFrameChg>
      </pc:sldChg>
    </pc:docChg>
  </pc:docChgLst>
  <pc:docChgLst>
    <pc:chgData name="Kieran Langley" userId="S::b01731066@studentmail.uws.ac.uk::4d3435f5-b9d6-48b7-9d32-3844a19d748f" providerId="AD" clId="Web-{35E1B721-E729-FFAB-E394-4C9F35784ECC}"/>
    <pc:docChg chg="modSld">
      <pc:chgData name="Kieran Langley" userId="S::b01731066@studentmail.uws.ac.uk::4d3435f5-b9d6-48b7-9d32-3844a19d748f" providerId="AD" clId="Web-{35E1B721-E729-FFAB-E394-4C9F35784ECC}" dt="2025-10-13T19:34:15.206" v="3" actId="1076"/>
      <pc:docMkLst>
        <pc:docMk/>
      </pc:docMkLst>
      <pc:sldChg chg="modSp">
        <pc:chgData name="Kieran Langley" userId="S::b01731066@studentmail.uws.ac.uk::4d3435f5-b9d6-48b7-9d32-3844a19d748f" providerId="AD" clId="Web-{35E1B721-E729-FFAB-E394-4C9F35784ECC}" dt="2025-10-13T19:34:15.206" v="3" actId="1076"/>
        <pc:sldMkLst>
          <pc:docMk/>
          <pc:sldMk cId="4016056369" sldId="264"/>
        </pc:sldMkLst>
      </pc:sldChg>
    </pc:docChg>
  </pc:docChgLst>
  <pc:docChgLst>
    <pc:chgData name="Kieran Langley" userId="S::b01731066@studentmail.uws.ac.uk::4d3435f5-b9d6-48b7-9d32-3844a19d748f" providerId="AD" clId="Web-{1BF2F167-434E-4766-2AD6-3FEA15A9AFC1}"/>
    <pc:docChg chg="addSld delSld modSld sldOrd">
      <pc:chgData name="Kieran Langley" userId="S::b01731066@studentmail.uws.ac.uk::4d3435f5-b9d6-48b7-9d32-3844a19d748f" providerId="AD" clId="Web-{1BF2F167-434E-4766-2AD6-3FEA15A9AFC1}" dt="2025-10-21T08:25:16.079" v="1361"/>
      <pc:docMkLst>
        <pc:docMk/>
      </pc:docMkLst>
      <pc:sldChg chg="modSp">
        <pc:chgData name="Kieran Langley" userId="S::b01731066@studentmail.uws.ac.uk::4d3435f5-b9d6-48b7-9d32-3844a19d748f" providerId="AD" clId="Web-{1BF2F167-434E-4766-2AD6-3FEA15A9AFC1}" dt="2025-10-21T07:44:49.870" v="1"/>
        <pc:sldMkLst>
          <pc:docMk/>
          <pc:sldMk cId="3563054820" sldId="263"/>
        </pc:sldMkLst>
        <pc:graphicFrameChg chg="modGraphic">
          <ac:chgData name="Kieran Langley" userId="S::b01731066@studentmail.uws.ac.uk::4d3435f5-b9d6-48b7-9d32-3844a19d748f" providerId="AD" clId="Web-{1BF2F167-434E-4766-2AD6-3FEA15A9AFC1}" dt="2025-10-21T07:44:49.870" v="1"/>
          <ac:graphicFrameMkLst>
            <pc:docMk/>
            <pc:sldMk cId="3563054820" sldId="263"/>
            <ac:graphicFrameMk id="4" creationId="{9820E691-7F18-89A8-E995-234E3D67BDBA}"/>
          </ac:graphicFrameMkLst>
        </pc:graphicFrameChg>
      </pc:sldChg>
      <pc:sldChg chg="addSp modSp">
        <pc:chgData name="Kieran Langley" userId="S::b01731066@studentmail.uws.ac.uk::4d3435f5-b9d6-48b7-9d32-3844a19d748f" providerId="AD" clId="Web-{1BF2F167-434E-4766-2AD6-3FEA15A9AFC1}" dt="2025-10-21T07:55:55.615" v="98" actId="20577"/>
        <pc:sldMkLst>
          <pc:docMk/>
          <pc:sldMk cId="3378279160" sldId="271"/>
        </pc:sldMkLst>
        <pc:spChg chg="mod">
          <ac:chgData name="Kieran Langley" userId="S::b01731066@studentmail.uws.ac.uk::4d3435f5-b9d6-48b7-9d32-3844a19d748f" providerId="AD" clId="Web-{1BF2F167-434E-4766-2AD6-3FEA15A9AFC1}" dt="2025-10-21T07:53:07.534" v="91" actId="1076"/>
          <ac:spMkLst>
            <pc:docMk/>
            <pc:sldMk cId="3378279160" sldId="271"/>
            <ac:spMk id="21" creationId="{DAD258BB-F7EA-131D-386B-61058B9FD293}"/>
          </ac:spMkLst>
        </pc:spChg>
        <pc:spChg chg="add mod">
          <ac:chgData name="Kieran Langley" userId="S::b01731066@studentmail.uws.ac.uk::4d3435f5-b9d6-48b7-9d32-3844a19d748f" providerId="AD" clId="Web-{1BF2F167-434E-4766-2AD6-3FEA15A9AFC1}" dt="2025-10-21T07:46:33.409" v="2"/>
          <ac:spMkLst>
            <pc:docMk/>
            <pc:sldMk cId="3378279160" sldId="271"/>
            <ac:spMk id="38" creationId="{AF4DD829-F748-BA79-21CE-CDEA41080FFE}"/>
          </ac:spMkLst>
        </pc:spChg>
        <pc:graphicFrameChg chg="mod modGraphic">
          <ac:chgData name="Kieran Langley" userId="S::b01731066@studentmail.uws.ac.uk::4d3435f5-b9d6-48b7-9d32-3844a19d748f" providerId="AD" clId="Web-{1BF2F167-434E-4766-2AD6-3FEA15A9AFC1}" dt="2025-10-21T07:55:55.615" v="98" actId="20577"/>
          <ac:graphicFrameMkLst>
            <pc:docMk/>
            <pc:sldMk cId="3378279160" sldId="271"/>
            <ac:graphicFrameMk id="20" creationId="{0FDEB0F2-2C84-499E-7910-A9D3C54474E2}"/>
          </ac:graphicFrameMkLst>
        </pc:graphicFrameChg>
      </pc:sldChg>
      <pc:sldChg chg="modSp add del ord replId">
        <pc:chgData name="Kieran Langley" userId="S::b01731066@studentmail.uws.ac.uk::4d3435f5-b9d6-48b7-9d32-3844a19d748f" providerId="AD" clId="Web-{1BF2F167-434E-4766-2AD6-3FEA15A9AFC1}" dt="2025-10-21T07:50:35.670" v="46"/>
        <pc:sldMkLst>
          <pc:docMk/>
          <pc:sldMk cId="275184474" sldId="277"/>
        </pc:sldMkLst>
        <pc:graphicFrameChg chg="mod modGraphic">
          <ac:chgData name="Kieran Langley" userId="S::b01731066@studentmail.uws.ac.uk::4d3435f5-b9d6-48b7-9d32-3844a19d748f" providerId="AD" clId="Web-{1BF2F167-434E-4766-2AD6-3FEA15A9AFC1}" dt="2025-10-21T07:49:10.730" v="38"/>
          <ac:graphicFrameMkLst>
            <pc:docMk/>
            <pc:sldMk cId="275184474" sldId="277"/>
            <ac:graphicFrameMk id="4" creationId="{5C268270-81F5-5C45-89EE-DC94358F3636}"/>
          </ac:graphicFrameMkLst>
        </pc:graphicFrameChg>
        <pc:picChg chg="mod">
          <ac:chgData name="Kieran Langley" userId="S::b01731066@studentmail.uws.ac.uk::4d3435f5-b9d6-48b7-9d32-3844a19d748f" providerId="AD" clId="Web-{1BF2F167-434E-4766-2AD6-3FEA15A9AFC1}" dt="2025-10-21T07:49:54.653" v="45" actId="1076"/>
          <ac:picMkLst>
            <pc:docMk/>
            <pc:sldMk cId="275184474" sldId="277"/>
            <ac:picMk id="7" creationId="{F2436AD0-105F-6DEF-BE93-0770525674F5}"/>
          </ac:picMkLst>
        </pc:picChg>
        <pc:picChg chg="mod">
          <ac:chgData name="Kieran Langley" userId="S::b01731066@studentmail.uws.ac.uk::4d3435f5-b9d6-48b7-9d32-3844a19d748f" providerId="AD" clId="Web-{1BF2F167-434E-4766-2AD6-3FEA15A9AFC1}" dt="2025-10-21T07:49:48.637" v="43" actId="1076"/>
          <ac:picMkLst>
            <pc:docMk/>
            <pc:sldMk cId="275184474" sldId="277"/>
            <ac:picMk id="9" creationId="{3451E725-4DB1-F229-11E1-FF5E0347174B}"/>
          </ac:picMkLst>
        </pc:picChg>
        <pc:picChg chg="mod">
          <ac:chgData name="Kieran Langley" userId="S::b01731066@studentmail.uws.ac.uk::4d3435f5-b9d6-48b7-9d32-3844a19d748f" providerId="AD" clId="Web-{1BF2F167-434E-4766-2AD6-3FEA15A9AFC1}" dt="2025-10-21T07:49:51.575" v="44" actId="1076"/>
          <ac:picMkLst>
            <pc:docMk/>
            <pc:sldMk cId="275184474" sldId="277"/>
            <ac:picMk id="11" creationId="{BFC1E71D-06E0-D587-91F7-698EEAB102BD}"/>
          </ac:picMkLst>
        </pc:picChg>
      </pc:sldChg>
      <pc:sldChg chg="addSp delSp modSp add replId">
        <pc:chgData name="Kieran Langley" userId="S::b01731066@studentmail.uws.ac.uk::4d3435f5-b9d6-48b7-9d32-3844a19d748f" providerId="AD" clId="Web-{1BF2F167-434E-4766-2AD6-3FEA15A9AFC1}" dt="2025-10-21T08:25:16.079" v="1361"/>
        <pc:sldMkLst>
          <pc:docMk/>
          <pc:sldMk cId="1542479367" sldId="277"/>
        </pc:sldMkLst>
        <pc:spChg chg="add mod">
          <ac:chgData name="Kieran Langley" userId="S::b01731066@studentmail.uws.ac.uk::4d3435f5-b9d6-48b7-9d32-3844a19d748f" providerId="AD" clId="Web-{1BF2F167-434E-4766-2AD6-3FEA15A9AFC1}" dt="2025-10-21T07:50:58.624" v="57" actId="20577"/>
          <ac:spMkLst>
            <pc:docMk/>
            <pc:sldMk cId="1542479367" sldId="277"/>
            <ac:spMk id="2" creationId="{E35BF987-A062-12D5-59C4-2472E57A6FA2}"/>
          </ac:spMkLst>
        </pc:spChg>
        <pc:spChg chg="add mod">
          <ac:chgData name="Kieran Langley" userId="S::b01731066@studentmail.uws.ac.uk::4d3435f5-b9d6-48b7-9d32-3844a19d748f" providerId="AD" clId="Web-{1BF2F167-434E-4766-2AD6-3FEA15A9AFC1}" dt="2025-10-21T07:51:56.110" v="72" actId="20577"/>
          <ac:spMkLst>
            <pc:docMk/>
            <pc:sldMk cId="1542479367" sldId="277"/>
            <ac:spMk id="4" creationId="{21431EE5-6224-6356-D2E8-95C8CD71200E}"/>
          </ac:spMkLst>
        </pc:spChg>
        <pc:spChg chg="del">
          <ac:chgData name="Kieran Langley" userId="S::b01731066@studentmail.uws.ac.uk::4d3435f5-b9d6-48b7-9d32-3844a19d748f" providerId="AD" clId="Web-{1BF2F167-434E-4766-2AD6-3FEA15A9AFC1}" dt="2025-10-21T07:50:45.046" v="49"/>
          <ac:spMkLst>
            <pc:docMk/>
            <pc:sldMk cId="1542479367" sldId="277"/>
            <ac:spMk id="11" creationId="{FDFE9A0F-A251-94C4-AFCD-FAD4184A3415}"/>
          </ac:spMkLst>
        </pc:spChg>
        <pc:spChg chg="del mod">
          <ac:chgData name="Kieran Langley" userId="S::b01731066@studentmail.uws.ac.uk::4d3435f5-b9d6-48b7-9d32-3844a19d748f" providerId="AD" clId="Web-{1BF2F167-434E-4766-2AD6-3FEA15A9AFC1}" dt="2025-10-21T07:51:39.750" v="61"/>
          <ac:spMkLst>
            <pc:docMk/>
            <pc:sldMk cId="1542479367" sldId="277"/>
            <ac:spMk id="25" creationId="{D4CC556F-FC56-1646-40D0-638C5F41FF00}"/>
          </ac:spMkLst>
        </pc:spChg>
        <pc:graphicFrameChg chg="add del mod modGraphic">
          <ac:chgData name="Kieran Langley" userId="S::b01731066@studentmail.uws.ac.uk::4d3435f5-b9d6-48b7-9d32-3844a19d748f" providerId="AD" clId="Web-{1BF2F167-434E-4766-2AD6-3FEA15A9AFC1}" dt="2025-10-21T08:25:16.079" v="1361"/>
          <ac:graphicFrameMkLst>
            <pc:docMk/>
            <pc:sldMk cId="1542479367" sldId="277"/>
            <ac:graphicFrameMk id="10" creationId="{9257ABF7-F7E5-F0BB-B308-43F9A7509517}"/>
          </ac:graphicFrameMkLst>
        </pc:graphicFrameChg>
        <pc:picChg chg="del">
          <ac:chgData name="Kieran Langley" userId="S::b01731066@studentmail.uws.ac.uk::4d3435f5-b9d6-48b7-9d32-3844a19d748f" providerId="AD" clId="Web-{1BF2F167-434E-4766-2AD6-3FEA15A9AFC1}" dt="2025-10-21T07:50:41.936" v="48"/>
          <ac:picMkLst>
            <pc:docMk/>
            <pc:sldMk cId="1542479367" sldId="277"/>
            <ac:picMk id="7" creationId="{D5DB8F55-3632-FEE1-1374-EAC164E49F4D}"/>
          </ac:picMkLst>
        </pc:picChg>
        <pc:picChg chg="add mod">
          <ac:chgData name="Kieran Langley" userId="S::b01731066@studentmail.uws.ac.uk::4d3435f5-b9d6-48b7-9d32-3844a19d748f" providerId="AD" clId="Web-{1BF2F167-434E-4766-2AD6-3FEA15A9AFC1}" dt="2025-10-21T08:16:09.649" v="1004" actId="1076"/>
          <ac:picMkLst>
            <pc:docMk/>
            <pc:sldMk cId="1542479367" sldId="277"/>
            <ac:picMk id="8" creationId="{22A14DF6-ACF1-AD10-2607-FF471BD69979}"/>
          </ac:picMkLst>
        </pc:picChg>
        <pc:picChg chg="add mod">
          <ac:chgData name="Kieran Langley" userId="S::b01731066@studentmail.uws.ac.uk::4d3435f5-b9d6-48b7-9d32-3844a19d748f" providerId="AD" clId="Web-{1BF2F167-434E-4766-2AD6-3FEA15A9AFC1}" dt="2025-10-21T08:16:05.024" v="1002" actId="1076"/>
          <ac:picMkLst>
            <pc:docMk/>
            <pc:sldMk cId="1542479367" sldId="277"/>
            <ac:picMk id="12" creationId="{8FF299B0-6D78-19D6-0AF2-A8CB2F7E994B}"/>
          </ac:picMkLst>
        </pc:picChg>
        <pc:picChg chg="add mod">
          <ac:chgData name="Kieran Langley" userId="S::b01731066@studentmail.uws.ac.uk::4d3435f5-b9d6-48b7-9d32-3844a19d748f" providerId="AD" clId="Web-{1BF2F167-434E-4766-2AD6-3FEA15A9AFC1}" dt="2025-10-21T08:16:03.540" v="1001" actId="1076"/>
          <ac:picMkLst>
            <pc:docMk/>
            <pc:sldMk cId="1542479367" sldId="277"/>
            <ac:picMk id="14" creationId="{5705F39C-FDA4-ECA2-0A2C-6DF613BD1681}"/>
          </ac:picMkLst>
        </pc:picChg>
      </pc:sldChg>
      <pc:sldChg chg="addSp delSp modSp add del ord replId">
        <pc:chgData name="Kieran Langley" userId="S::b01731066@studentmail.uws.ac.uk::4d3435f5-b9d6-48b7-9d32-3844a19d748f" providerId="AD" clId="Web-{1BF2F167-434E-4766-2AD6-3FEA15A9AFC1}" dt="2025-10-21T07:48:45.338" v="20"/>
        <pc:sldMkLst>
          <pc:docMk/>
          <pc:sldMk cId="4111663362" sldId="277"/>
        </pc:sldMkLst>
        <pc:spChg chg="mod">
          <ac:chgData name="Kieran Langley" userId="S::b01731066@studentmail.uws.ac.uk::4d3435f5-b9d6-48b7-9d32-3844a19d748f" providerId="AD" clId="Web-{1BF2F167-434E-4766-2AD6-3FEA15A9AFC1}" dt="2025-10-21T07:47:57.023" v="16" actId="20577"/>
          <ac:spMkLst>
            <pc:docMk/>
            <pc:sldMk cId="4111663362" sldId="277"/>
            <ac:spMk id="8" creationId="{59082BA3-4CB5-D656-CD24-02C547AB12D2}"/>
          </ac:spMkLst>
        </pc:spChg>
        <pc:graphicFrameChg chg="add del">
          <ac:chgData name="Kieran Langley" userId="S::b01731066@studentmail.uws.ac.uk::4d3435f5-b9d6-48b7-9d32-3844a19d748f" providerId="AD" clId="Web-{1BF2F167-434E-4766-2AD6-3FEA15A9AFC1}" dt="2025-10-21T07:48:41.447" v="19"/>
          <ac:graphicFrameMkLst>
            <pc:docMk/>
            <pc:sldMk cId="4111663362" sldId="277"/>
            <ac:graphicFrameMk id="20" creationId="{57967DC3-1FC4-C341-1F92-00F6B3F6EE80}"/>
          </ac:graphicFrameMkLst>
        </pc:graphicFrameChg>
      </pc:sldChg>
    </pc:docChg>
  </pc:docChgLst>
  <pc:docChgLst>
    <pc:chgData name="L�a-Line Saad" userId="S::b01796664@studentmail.uws.ac.uk::c94b367a-7325-4b8d-a3df-d0db8e08a06b" providerId="AD" clId="Web-{BE06A636-DB67-8374-5809-AC542510548C}"/>
    <pc:docChg chg="addSld delSld modSld sldOrd">
      <pc:chgData name="L�a-Line Saad" userId="S::b01796664@studentmail.uws.ac.uk::c94b367a-7325-4b8d-a3df-d0db8e08a06b" providerId="AD" clId="Web-{BE06A636-DB67-8374-5809-AC542510548C}" dt="2025-10-14T08:39:26.718" v="93"/>
      <pc:docMkLst>
        <pc:docMk/>
      </pc:docMkLst>
      <pc:sldChg chg="addSp delSp modSp add">
        <pc:chgData name="L�a-Line Saad" userId="S::b01796664@studentmail.uws.ac.uk::c94b367a-7325-4b8d-a3df-d0db8e08a06b" providerId="AD" clId="Web-{BE06A636-DB67-8374-5809-AC542510548C}" dt="2025-10-14T08:36:23.913" v="44" actId="20577"/>
        <pc:sldMkLst>
          <pc:docMk/>
          <pc:sldMk cId="1098717096" sldId="267"/>
        </pc:sldMkLst>
        <pc:spChg chg="mod">
          <ac:chgData name="L�a-Line Saad" userId="S::b01796664@studentmail.uws.ac.uk::c94b367a-7325-4b8d-a3df-d0db8e08a06b" providerId="AD" clId="Web-{BE06A636-DB67-8374-5809-AC542510548C}" dt="2025-10-14T08:35:54.100" v="36" actId="14100"/>
          <ac:spMkLst>
            <pc:docMk/>
            <pc:sldMk cId="1098717096" sldId="267"/>
            <ac:spMk id="5" creationId="{BAC38CA1-0B50-435F-BCAA-435507B3420D}"/>
          </ac:spMkLst>
        </pc:spChg>
        <pc:spChg chg="mod">
          <ac:chgData name="L�a-Line Saad" userId="S::b01796664@studentmail.uws.ac.uk::c94b367a-7325-4b8d-a3df-d0db8e08a06b" providerId="AD" clId="Web-{BE06A636-DB67-8374-5809-AC542510548C}" dt="2025-10-14T08:35:59.506" v="37" actId="20577"/>
          <ac:spMkLst>
            <pc:docMk/>
            <pc:sldMk cId="1098717096" sldId="267"/>
            <ac:spMk id="7" creationId="{DE73D41C-C18C-4AC1-BBD6-16D61E8FD642}"/>
          </ac:spMkLst>
        </pc:spChg>
        <pc:spChg chg="mod">
          <ac:chgData name="L�a-Line Saad" userId="S::b01796664@studentmail.uws.ac.uk::c94b367a-7325-4b8d-a3df-d0db8e08a06b" providerId="AD" clId="Web-{BE06A636-DB67-8374-5809-AC542510548C}" dt="2025-10-14T08:36:07.835" v="40" actId="14100"/>
          <ac:spMkLst>
            <pc:docMk/>
            <pc:sldMk cId="1098717096" sldId="267"/>
            <ac:spMk id="8" creationId="{F78B0DC9-4C38-46D0-AB96-A03F5D122D3D}"/>
          </ac:spMkLst>
        </pc:spChg>
        <pc:spChg chg="mod">
          <ac:chgData name="L�a-Line Saad" userId="S::b01796664@studentmail.uws.ac.uk::c94b367a-7325-4b8d-a3df-d0db8e08a06b" providerId="AD" clId="Web-{BE06A636-DB67-8374-5809-AC542510548C}" dt="2025-10-14T08:36:18.413" v="43" actId="14100"/>
          <ac:spMkLst>
            <pc:docMk/>
            <pc:sldMk cId="1098717096" sldId="267"/>
            <ac:spMk id="9" creationId="{8816E6E8-520A-4061-A39A-E91384E13B3F}"/>
          </ac:spMkLst>
        </pc:spChg>
        <pc:spChg chg="mod">
          <ac:chgData name="L�a-Line Saad" userId="S::b01796664@studentmail.uws.ac.uk::c94b367a-7325-4b8d-a3df-d0db8e08a06b" providerId="AD" clId="Web-{BE06A636-DB67-8374-5809-AC542510548C}" dt="2025-10-14T08:36:23.913" v="44" actId="20577"/>
          <ac:spMkLst>
            <pc:docMk/>
            <pc:sldMk cId="1098717096" sldId="267"/>
            <ac:spMk id="10" creationId="{460DF484-55B9-46E5-8CE5-271E6A700E7F}"/>
          </ac:spMkLst>
        </pc:spChg>
      </pc:sldChg>
      <pc:sldChg chg="addSp delSp modSp add">
        <pc:chgData name="L�a-Line Saad" userId="S::b01796664@studentmail.uws.ac.uk::c94b367a-7325-4b8d-a3df-d0db8e08a06b" providerId="AD" clId="Web-{BE06A636-DB67-8374-5809-AC542510548C}" dt="2025-10-14T08:38:49.044" v="85" actId="20577"/>
        <pc:sldMkLst>
          <pc:docMk/>
          <pc:sldMk cId="1478963987" sldId="268"/>
        </pc:sldMkLst>
        <pc:spChg chg="mod">
          <ac:chgData name="L�a-Line Saad" userId="S::b01796664@studentmail.uws.ac.uk::c94b367a-7325-4b8d-a3df-d0db8e08a06b" providerId="AD" clId="Web-{BE06A636-DB67-8374-5809-AC542510548C}" dt="2025-10-14T08:37:01.211" v="65" actId="14100"/>
          <ac:spMkLst>
            <pc:docMk/>
            <pc:sldMk cId="1478963987" sldId="268"/>
            <ac:spMk id="5" creationId="{D711C746-7A3F-4F55-89E2-43579BE2872F}"/>
          </ac:spMkLst>
        </pc:spChg>
        <pc:spChg chg="mod">
          <ac:chgData name="L�a-Line Saad" userId="S::b01796664@studentmail.uws.ac.uk::c94b367a-7325-4b8d-a3df-d0db8e08a06b" providerId="AD" clId="Web-{BE06A636-DB67-8374-5809-AC542510548C}" dt="2025-10-14T08:37:01.211" v="64" actId="14100"/>
          <ac:spMkLst>
            <pc:docMk/>
            <pc:sldMk cId="1478963987" sldId="268"/>
            <ac:spMk id="7" creationId="{8CEAA2B0-4049-4097-8FDE-E2361C2A9CE3}"/>
          </ac:spMkLst>
        </pc:spChg>
        <pc:spChg chg="mod">
          <ac:chgData name="L�a-Line Saad" userId="S::b01796664@studentmail.uws.ac.uk::c94b367a-7325-4b8d-a3df-d0db8e08a06b" providerId="AD" clId="Web-{BE06A636-DB67-8374-5809-AC542510548C}" dt="2025-10-14T08:37:01.211" v="63" actId="14100"/>
          <ac:spMkLst>
            <pc:docMk/>
            <pc:sldMk cId="1478963987" sldId="268"/>
            <ac:spMk id="11" creationId="{B95F2B29-3272-4277-9CDB-FBF31ECAB846}"/>
          </ac:spMkLst>
        </pc:spChg>
        <pc:spChg chg="mod">
          <ac:chgData name="L�a-Line Saad" userId="S::b01796664@studentmail.uws.ac.uk::c94b367a-7325-4b8d-a3df-d0db8e08a06b" providerId="AD" clId="Web-{BE06A636-DB67-8374-5809-AC542510548C}" dt="2025-10-14T08:38:37.715" v="77" actId="1076"/>
          <ac:spMkLst>
            <pc:docMk/>
            <pc:sldMk cId="1478963987" sldId="268"/>
            <ac:spMk id="19" creationId="{00FC9DB4-75F5-438F-9FB4-7C56CBEF59D0}"/>
          </ac:spMkLst>
        </pc:spChg>
        <pc:spChg chg="mod">
          <ac:chgData name="L�a-Line Saad" userId="S::b01796664@studentmail.uws.ac.uk::c94b367a-7325-4b8d-a3df-d0db8e08a06b" providerId="AD" clId="Web-{BE06A636-DB67-8374-5809-AC542510548C}" dt="2025-10-14T08:38:49.044" v="85" actId="20577"/>
          <ac:spMkLst>
            <pc:docMk/>
            <pc:sldMk cId="1478963987" sldId="268"/>
            <ac:spMk id="20" creationId="{CEC7D3B3-FC41-441D-A8AA-DD40C0682028}"/>
          </ac:spMkLst>
        </pc:spChg>
        <pc:spChg chg="mod">
          <ac:chgData name="L�a-Line Saad" userId="S::b01796664@studentmail.uws.ac.uk::c94b367a-7325-4b8d-a3df-d0db8e08a06b" providerId="AD" clId="Web-{BE06A636-DB67-8374-5809-AC542510548C}" dt="2025-10-14T08:38:37.778" v="79" actId="1076"/>
          <ac:spMkLst>
            <pc:docMk/>
            <pc:sldMk cId="1478963987" sldId="268"/>
            <ac:spMk id="21" creationId="{772618FE-FB4B-436E-9129-A16D9590098B}"/>
          </ac:spMkLst>
        </pc:spChg>
        <pc:spChg chg="mod">
          <ac:chgData name="L�a-Line Saad" userId="S::b01796664@studentmail.uws.ac.uk::c94b367a-7325-4b8d-a3df-d0db8e08a06b" providerId="AD" clId="Web-{BE06A636-DB67-8374-5809-AC542510548C}" dt="2025-10-14T08:38:37.809" v="80" actId="1076"/>
          <ac:spMkLst>
            <pc:docMk/>
            <pc:sldMk cId="1478963987" sldId="268"/>
            <ac:spMk id="22" creationId="{3FEAB5F4-DF71-4A87-AA8E-44BFFFBA6BD2}"/>
          </ac:spMkLst>
        </pc:spChg>
        <pc:cxnChg chg="add mod">
          <ac:chgData name="L�a-Line Saad" userId="S::b01796664@studentmail.uws.ac.uk::c94b367a-7325-4b8d-a3df-d0db8e08a06b" providerId="AD" clId="Web-{BE06A636-DB67-8374-5809-AC542510548C}" dt="2025-10-14T08:38:23.652" v="76" actId="1076"/>
          <ac:cxnSpMkLst>
            <pc:docMk/>
            <pc:sldMk cId="1478963987" sldId="268"/>
            <ac:cxnSpMk id="9" creationId="{8D93B35F-4E31-8603-F15F-957D5EA7B089}"/>
          </ac:cxnSpMkLst>
        </pc:cxnChg>
        <pc:cxnChg chg="mod">
          <ac:chgData name="L�a-Line Saad" userId="S::b01796664@studentmail.uws.ac.uk::c94b367a-7325-4b8d-a3df-d0db8e08a06b" providerId="AD" clId="Web-{BE06A636-DB67-8374-5809-AC542510548C}" dt="2025-10-14T08:37:21.680" v="67" actId="14100"/>
          <ac:cxnSpMkLst>
            <pc:docMk/>
            <pc:sldMk cId="1478963987" sldId="268"/>
            <ac:cxnSpMk id="12" creationId="{7BC85050-3DFD-425D-A63B-CC892CE3A35C}"/>
          </ac:cxnSpMkLst>
        </pc:cxnChg>
        <pc:cxnChg chg="mod">
          <ac:chgData name="L�a-Line Saad" userId="S::b01796664@studentmail.uws.ac.uk::c94b367a-7325-4b8d-a3df-d0db8e08a06b" providerId="AD" clId="Web-{BE06A636-DB67-8374-5809-AC542510548C}" dt="2025-10-14T08:37:26.289" v="68" actId="14100"/>
          <ac:cxnSpMkLst>
            <pc:docMk/>
            <pc:sldMk cId="1478963987" sldId="268"/>
            <ac:cxnSpMk id="14" creationId="{CC59E559-81D9-47EE-951D-46FCACCA2E03}"/>
          </ac:cxnSpMkLst>
        </pc:cxnChg>
        <pc:cxnChg chg="mod">
          <ac:chgData name="L�a-Line Saad" userId="S::b01796664@studentmail.uws.ac.uk::c94b367a-7325-4b8d-a3df-d0db8e08a06b" providerId="AD" clId="Web-{BE06A636-DB67-8374-5809-AC542510548C}" dt="2025-10-14T08:38:37.825" v="81" actId="1076"/>
          <ac:cxnSpMkLst>
            <pc:docMk/>
            <pc:sldMk cId="1478963987" sldId="268"/>
            <ac:cxnSpMk id="23" creationId="{A20BFC5A-216D-4CB8-BC3C-88C11E591155}"/>
          </ac:cxnSpMkLst>
        </pc:cxnChg>
        <pc:cxnChg chg="mod">
          <ac:chgData name="L�a-Line Saad" userId="S::b01796664@studentmail.uws.ac.uk::c94b367a-7325-4b8d-a3df-d0db8e08a06b" providerId="AD" clId="Web-{BE06A636-DB67-8374-5809-AC542510548C}" dt="2025-10-14T08:38:37.856" v="82" actId="1076"/>
          <ac:cxnSpMkLst>
            <pc:docMk/>
            <pc:sldMk cId="1478963987" sldId="268"/>
            <ac:cxnSpMk id="25" creationId="{27CD5690-8542-4AA7-ADF4-1C50899BA73F}"/>
          </ac:cxnSpMkLst>
        </pc:cxnChg>
        <pc:cxnChg chg="mod">
          <ac:chgData name="L�a-Line Saad" userId="S::b01796664@studentmail.uws.ac.uk::c94b367a-7325-4b8d-a3df-d0db8e08a06b" providerId="AD" clId="Web-{BE06A636-DB67-8374-5809-AC542510548C}" dt="2025-10-14T08:38:37.872" v="83" actId="1076"/>
          <ac:cxnSpMkLst>
            <pc:docMk/>
            <pc:sldMk cId="1478963987" sldId="268"/>
            <ac:cxnSpMk id="26" creationId="{50FDCFDB-B7F7-4FDD-8879-0B4306E73F1C}"/>
          </ac:cxnSpMkLst>
        </pc:cxnChg>
      </pc:sldChg>
      <pc:sldChg chg="addSp delSp modSp add replId">
        <pc:chgData name="L�a-Line Saad" userId="S::b01796664@studentmail.uws.ac.uk::c94b367a-7325-4b8d-a3df-d0db8e08a06b" providerId="AD" clId="Web-{BE06A636-DB67-8374-5809-AC542510548C}" dt="2025-10-14T08:30:45.418" v="31" actId="1076"/>
        <pc:sldMkLst>
          <pc:docMk/>
          <pc:sldMk cId="3378279160" sldId="271"/>
        </pc:sldMkLst>
        <pc:spChg chg="add mod">
          <ac:chgData name="L�a-Line Saad" userId="S::b01796664@studentmail.uws.ac.uk::c94b367a-7325-4b8d-a3df-d0db8e08a06b" providerId="AD" clId="Web-{BE06A636-DB67-8374-5809-AC542510548C}" dt="2025-10-14T08:30:45.418" v="31" actId="1076"/>
          <ac:spMkLst>
            <pc:docMk/>
            <pc:sldMk cId="3378279160" sldId="271"/>
            <ac:spMk id="8" creationId="{B02B646F-6915-2643-D0F8-93CED6334202}"/>
          </ac:spMkLst>
        </pc:spChg>
      </pc:sldChg>
    </pc:docChg>
  </pc:docChgLst>
  <pc:docChgLst>
    <pc:chgData name="Kieran Langley" userId="S::b01731066@studentmail.uws.ac.uk::4d3435f5-b9d6-48b7-9d32-3844a19d748f" providerId="AD" clId="Web-{3FC659F3-C8C5-9F3A-DB33-555BB5854ADE}"/>
    <pc:docChg chg="addSld modSld sldOrd">
      <pc:chgData name="Kieran Langley" userId="S::b01731066@studentmail.uws.ac.uk::4d3435f5-b9d6-48b7-9d32-3844a19d748f" providerId="AD" clId="Web-{3FC659F3-C8C5-9F3A-DB33-555BB5854ADE}" dt="2025-10-18T20:57:03.219" v="315"/>
      <pc:docMkLst>
        <pc:docMk/>
      </pc:docMkLst>
      <pc:sldChg chg="modSp">
        <pc:chgData name="Kieran Langley" userId="S::b01731066@studentmail.uws.ac.uk::4d3435f5-b9d6-48b7-9d32-3844a19d748f" providerId="AD" clId="Web-{3FC659F3-C8C5-9F3A-DB33-555BB5854ADE}" dt="2025-10-18T20:10:32.823" v="24"/>
        <pc:sldMkLst>
          <pc:docMk/>
          <pc:sldMk cId="2894286029" sldId="258"/>
        </pc:sldMkLst>
        <pc:graphicFrameChg chg="mod modGraphic">
          <ac:chgData name="Kieran Langley" userId="S::b01731066@studentmail.uws.ac.uk::4d3435f5-b9d6-48b7-9d32-3844a19d748f" providerId="AD" clId="Web-{3FC659F3-C8C5-9F3A-DB33-555BB5854ADE}" dt="2025-10-18T20:10:32.823" v="24"/>
          <ac:graphicFrameMkLst>
            <pc:docMk/>
            <pc:sldMk cId="2894286029" sldId="258"/>
            <ac:graphicFrameMk id="4" creationId="{7D4E3833-0528-C39A-5A02-8855626699A9}"/>
          </ac:graphicFrameMkLst>
        </pc:graphicFrameChg>
      </pc:sldChg>
      <pc:sldChg chg="modSp">
        <pc:chgData name="Kieran Langley" userId="S::b01731066@studentmail.uws.ac.uk::4d3435f5-b9d6-48b7-9d32-3844a19d748f" providerId="AD" clId="Web-{3FC659F3-C8C5-9F3A-DB33-555BB5854ADE}" dt="2025-10-18T20:10:43.292" v="34"/>
        <pc:sldMkLst>
          <pc:docMk/>
          <pc:sldMk cId="1872218730" sldId="259"/>
        </pc:sldMkLst>
        <pc:graphicFrameChg chg="mod modGraphic">
          <ac:chgData name="Kieran Langley" userId="S::b01731066@studentmail.uws.ac.uk::4d3435f5-b9d6-48b7-9d32-3844a19d748f" providerId="AD" clId="Web-{3FC659F3-C8C5-9F3A-DB33-555BB5854ADE}" dt="2025-10-18T20:10:43.292" v="34"/>
          <ac:graphicFrameMkLst>
            <pc:docMk/>
            <pc:sldMk cId="1872218730" sldId="259"/>
            <ac:graphicFrameMk id="10" creationId="{42B6846D-2F5F-477A-2D0F-B4C2100F6A12}"/>
          </ac:graphicFrameMkLst>
        </pc:graphicFrameChg>
      </pc:sldChg>
      <pc:sldChg chg="modSp">
        <pc:chgData name="Kieran Langley" userId="S::b01731066@studentmail.uws.ac.uk::4d3435f5-b9d6-48b7-9d32-3844a19d748f" providerId="AD" clId="Web-{3FC659F3-C8C5-9F3A-DB33-555BB5854ADE}" dt="2025-10-18T20:32:48.847" v="134"/>
        <pc:sldMkLst>
          <pc:docMk/>
          <pc:sldMk cId="1710731863" sldId="261"/>
        </pc:sldMkLst>
        <pc:graphicFrameChg chg="mod modGraphic">
          <ac:chgData name="Kieran Langley" userId="S::b01731066@studentmail.uws.ac.uk::4d3435f5-b9d6-48b7-9d32-3844a19d748f" providerId="AD" clId="Web-{3FC659F3-C8C5-9F3A-DB33-555BB5854ADE}" dt="2025-10-18T20:32:48.847" v="134"/>
          <ac:graphicFrameMkLst>
            <pc:docMk/>
            <pc:sldMk cId="1710731863" sldId="261"/>
            <ac:graphicFrameMk id="10" creationId="{A924151E-44EC-2ECA-94F7-CEF247FAEC2E}"/>
          </ac:graphicFrameMkLst>
        </pc:graphicFrameChg>
      </pc:sldChg>
      <pc:sldChg chg="modSp ord">
        <pc:chgData name="Kieran Langley" userId="S::b01731066@studentmail.uws.ac.uk::4d3435f5-b9d6-48b7-9d32-3844a19d748f" providerId="AD" clId="Web-{3FC659F3-C8C5-9F3A-DB33-555BB5854ADE}" dt="2025-10-18T20:57:03.219" v="315"/>
        <pc:sldMkLst>
          <pc:docMk/>
          <pc:sldMk cId="4016056369" sldId="264"/>
        </pc:sldMkLst>
        <pc:graphicFrameChg chg="mod modGraphic">
          <ac:chgData name="Kieran Langley" userId="S::b01731066@studentmail.uws.ac.uk::4d3435f5-b9d6-48b7-9d32-3844a19d748f" providerId="AD" clId="Web-{3FC659F3-C8C5-9F3A-DB33-555BB5854ADE}" dt="2025-10-18T20:57:03.219" v="315"/>
          <ac:graphicFrameMkLst>
            <pc:docMk/>
            <pc:sldMk cId="4016056369" sldId="264"/>
            <ac:graphicFrameMk id="4" creationId="{1E859DAB-1FBD-84C4-85F3-8CB5CEA74DE1}"/>
          </ac:graphicFrameMkLst>
        </pc:graphicFrameChg>
      </pc:sldChg>
      <pc:sldChg chg="modSp">
        <pc:chgData name="Kieran Langley" userId="S::b01731066@studentmail.uws.ac.uk::4d3435f5-b9d6-48b7-9d32-3844a19d748f" providerId="AD" clId="Web-{3FC659F3-C8C5-9F3A-DB33-555BB5854ADE}" dt="2025-10-18T20:24:32.937" v="46"/>
        <pc:sldMkLst>
          <pc:docMk/>
          <pc:sldMk cId="3906499555" sldId="272"/>
        </pc:sldMkLst>
        <pc:graphicFrameChg chg="modGraphic">
          <ac:chgData name="Kieran Langley" userId="S::b01731066@studentmail.uws.ac.uk::4d3435f5-b9d6-48b7-9d32-3844a19d748f" providerId="AD" clId="Web-{3FC659F3-C8C5-9F3A-DB33-555BB5854ADE}" dt="2025-10-18T20:24:32.937" v="46"/>
          <ac:graphicFrameMkLst>
            <pc:docMk/>
            <pc:sldMk cId="3906499555" sldId="272"/>
            <ac:graphicFrameMk id="4" creationId="{0E6B14B7-9FB2-51EA-F0F9-2C8988AEC1BF}"/>
          </ac:graphicFrameMkLst>
        </pc:graphicFrameChg>
      </pc:sldChg>
      <pc:sldChg chg="modSp">
        <pc:chgData name="Kieran Langley" userId="S::b01731066@studentmail.uws.ac.uk::4d3435f5-b9d6-48b7-9d32-3844a19d748f" providerId="AD" clId="Web-{3FC659F3-C8C5-9F3A-DB33-555BB5854ADE}" dt="2025-10-18T17:02:38.608" v="7" actId="20577"/>
        <pc:sldMkLst>
          <pc:docMk/>
          <pc:sldMk cId="4053431339" sldId="273"/>
        </pc:sldMkLst>
        <pc:spChg chg="mod">
          <ac:chgData name="Kieran Langley" userId="S::b01731066@studentmail.uws.ac.uk::4d3435f5-b9d6-48b7-9d32-3844a19d748f" providerId="AD" clId="Web-{3FC659F3-C8C5-9F3A-DB33-555BB5854ADE}" dt="2025-10-18T17:02:38.608" v="7" actId="20577"/>
          <ac:spMkLst>
            <pc:docMk/>
            <pc:sldMk cId="4053431339" sldId="273"/>
            <ac:spMk id="6" creationId="{BFC16B5B-580C-822E-B9CF-ABD7DD4884CE}"/>
          </ac:spMkLst>
        </pc:spChg>
      </pc:sldChg>
      <pc:sldChg chg="modSp">
        <pc:chgData name="Kieran Langley" userId="S::b01731066@studentmail.uws.ac.uk::4d3435f5-b9d6-48b7-9d32-3844a19d748f" providerId="AD" clId="Web-{3FC659F3-C8C5-9F3A-DB33-555BB5854ADE}" dt="2025-10-18T17:02:32.873" v="4" actId="20577"/>
        <pc:sldMkLst>
          <pc:docMk/>
          <pc:sldMk cId="1303534663" sldId="274"/>
        </pc:sldMkLst>
        <pc:spChg chg="mod">
          <ac:chgData name="Kieran Langley" userId="S::b01731066@studentmail.uws.ac.uk::4d3435f5-b9d6-48b7-9d32-3844a19d748f" providerId="AD" clId="Web-{3FC659F3-C8C5-9F3A-DB33-555BB5854ADE}" dt="2025-10-18T17:02:32.873" v="4" actId="20577"/>
          <ac:spMkLst>
            <pc:docMk/>
            <pc:sldMk cId="1303534663" sldId="274"/>
            <ac:spMk id="6" creationId="{4E6BDB65-FE7F-C08E-F221-EA40071B6EED}"/>
          </ac:spMkLst>
        </pc:spChg>
      </pc:sldChg>
      <pc:sldChg chg="modSp">
        <pc:chgData name="Kieran Langley" userId="S::b01731066@studentmail.uws.ac.uk::4d3435f5-b9d6-48b7-9d32-3844a19d748f" providerId="AD" clId="Web-{3FC659F3-C8C5-9F3A-DB33-555BB5854ADE}" dt="2025-10-18T17:02:27.857" v="2" actId="20577"/>
        <pc:sldMkLst>
          <pc:docMk/>
          <pc:sldMk cId="59308109" sldId="275"/>
        </pc:sldMkLst>
        <pc:spChg chg="mod">
          <ac:chgData name="Kieran Langley" userId="S::b01731066@studentmail.uws.ac.uk::4d3435f5-b9d6-48b7-9d32-3844a19d748f" providerId="AD" clId="Web-{3FC659F3-C8C5-9F3A-DB33-555BB5854ADE}" dt="2025-10-18T17:02:27.857" v="2" actId="20577"/>
          <ac:spMkLst>
            <pc:docMk/>
            <pc:sldMk cId="59308109" sldId="275"/>
            <ac:spMk id="6" creationId="{2BA5D2E4-064C-F895-50EF-CCF3E1C6FC8A}"/>
          </ac:spMkLst>
        </pc:spChg>
      </pc:sldChg>
      <pc:sldChg chg="modSp add ord replId">
        <pc:chgData name="Kieran Langley" userId="S::b01731066@studentmail.uws.ac.uk::4d3435f5-b9d6-48b7-9d32-3844a19d748f" providerId="AD" clId="Web-{3FC659F3-C8C5-9F3A-DB33-555BB5854ADE}" dt="2025-10-18T20:42:02.949" v="176"/>
        <pc:sldMkLst>
          <pc:docMk/>
          <pc:sldMk cId="3497152266" sldId="276"/>
        </pc:sldMkLst>
        <pc:graphicFrameChg chg="mod modGraphic">
          <ac:chgData name="Kieran Langley" userId="S::b01731066@studentmail.uws.ac.uk::4d3435f5-b9d6-48b7-9d32-3844a19d748f" providerId="AD" clId="Web-{3FC659F3-C8C5-9F3A-DB33-555BB5854ADE}" dt="2025-10-18T20:32:48.332" v="132"/>
          <ac:graphicFrameMkLst>
            <pc:docMk/>
            <pc:sldMk cId="3497152266" sldId="276"/>
            <ac:graphicFrameMk id="4" creationId="{FEFC8243-7166-5899-ADF5-8963323471C8}"/>
          </ac:graphicFrameMkLst>
        </pc:graphicFrameChg>
      </pc:sldChg>
    </pc:docChg>
  </pc:docChgLst>
  <pc:docChgLst>
    <pc:chgData name="Kieran Langley" userId="S::b01731066@studentmail.uws.ac.uk::4d3435f5-b9d6-48b7-9d32-3844a19d748f" providerId="AD" clId="Web-{BC1DDDCF-8C65-D081-9D02-F8C8C670179F}"/>
    <pc:docChg chg="modSld">
      <pc:chgData name="Kieran Langley" userId="S::b01731066@studentmail.uws.ac.uk::4d3435f5-b9d6-48b7-9d32-3844a19d748f" providerId="AD" clId="Web-{BC1DDDCF-8C65-D081-9D02-F8C8C670179F}" dt="2025-10-18T22:52:49.445" v="779" actId="1076"/>
      <pc:docMkLst>
        <pc:docMk/>
      </pc:docMkLst>
    </pc:docChg>
  </pc:docChgLst>
  <pc:docChgLst>
    <pc:chgData name="Kieran Langley" userId="S::b01731066@studentmail.uws.ac.uk::4d3435f5-b9d6-48b7-9d32-3844a19d748f" providerId="AD" clId="Web-{B59913D1-FBB6-5021-D0E8-F9B8E0CAACD1}"/>
    <pc:docChg chg="modSld">
      <pc:chgData name="Kieran Langley" userId="S::b01731066@studentmail.uws.ac.uk::4d3435f5-b9d6-48b7-9d32-3844a19d748f" providerId="AD" clId="Web-{B59913D1-FBB6-5021-D0E8-F9B8E0CAACD1}" dt="2025-10-17T16:43:45.814" v="13"/>
      <pc:docMkLst>
        <pc:docMk/>
      </pc:docMkLst>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_103_6F97CA6A.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_105_65F7B257.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 </a:t>
            </a:r>
            <a:r>
              <a:rPr lang="en-GB" b="1">
                <a:solidFill>
                  <a:srgbClr val="80EA6E"/>
                </a:solidFill>
              </a:rPr>
              <a:t>Web technologies</a:t>
            </a:r>
            <a:r>
              <a:rPr lang="en-GB" b="0" baseline="0">
                <a:solidFill>
                  <a:prstClr val="black">
                    <a:lumMod val="65000"/>
                    <a:lumOff val="35000"/>
                  </a:prstClr>
                </a:solidFill>
              </a:rPr>
              <a:t> - </a:t>
            </a:r>
            <a:r>
              <a:rPr lang="en-GB" baseline="0">
                <a:solidFill>
                  <a:srgbClr val="6D7579"/>
                </a:solidFill>
              </a:rPr>
              <a:t>active users</a:t>
            </a:r>
            <a:endParaRPr lang="en-GB">
              <a:solidFill>
                <a:srgbClr val="6D7579"/>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barChart>
        <c:barDir val="bar"/>
        <c:grouping val="clustered"/>
        <c:varyColors val="0"/>
        <c:ser>
          <c:idx val="0"/>
          <c:order val="0"/>
          <c:tx>
            <c:strRef>
              <c:f>Sheet1!$B$1</c:f>
              <c:strCache>
                <c:ptCount val="1"/>
                <c:pt idx="0">
                  <c:v>2024</c:v>
                </c:pt>
              </c:strCache>
            </c:strRef>
          </c:tx>
          <c:spPr>
            <a:solidFill>
              <a:srgbClr val="80EA6E"/>
            </a:solidFill>
            <a:ln>
              <a:solidFill>
                <a:srgbClr val="80EA6E"/>
              </a:solidFill>
            </a:ln>
            <a:effectLst/>
          </c:spPr>
          <c:invertIfNegative val="0"/>
          <c:dLbls>
            <c:dLbl>
              <c:idx val="2"/>
              <c:delete val="1"/>
              <c:extLst>
                <c:ext xmlns:c15="http://schemas.microsoft.com/office/drawing/2012/chart" uri="{CE6537A1-D6FC-4f65-9D91-7224C49458BB}"/>
                <c:ext xmlns:c16="http://schemas.microsoft.com/office/drawing/2014/chart" uri="{C3380CC4-5D6E-409C-BE32-E72D297353CC}">
                  <c16:uniqueId val="{00000002-A674-4A0F-B34B-5BEA4E170C26}"/>
                </c:ext>
              </c:extLst>
            </c:dLbl>
            <c:dLbl>
              <c:idx val="3"/>
              <c:delete val="1"/>
              <c:extLst>
                <c:ext xmlns:c15="http://schemas.microsoft.com/office/drawing/2012/chart" uri="{CE6537A1-D6FC-4f65-9D91-7224C49458BB}"/>
                <c:ext xmlns:c16="http://schemas.microsoft.com/office/drawing/2014/chart" uri="{C3380CC4-5D6E-409C-BE32-E72D297353CC}">
                  <c16:uniqueId val="{00000001-A674-4A0F-B34B-5BEA4E170C26}"/>
                </c:ext>
              </c:extLst>
            </c:dLbl>
            <c:dLbl>
              <c:idx val="4"/>
              <c:delete val="1"/>
              <c:extLst>
                <c:ext xmlns:c15="http://schemas.microsoft.com/office/drawing/2012/chart" uri="{CE6537A1-D6FC-4f65-9D91-7224C49458BB}"/>
                <c:ext xmlns:c16="http://schemas.microsoft.com/office/drawing/2014/chart" uri="{C3380CC4-5D6E-409C-BE32-E72D297353CC}">
                  <c16:uniqueId val="{00000000-A674-4A0F-B34B-5BEA4E170C26}"/>
                </c:ext>
              </c:extLst>
            </c:dLbl>
            <c:dLbl>
              <c:idx val="6"/>
              <c:delete val="1"/>
              <c:extLst>
                <c:ext xmlns:c15="http://schemas.microsoft.com/office/drawing/2012/chart" uri="{CE6537A1-D6FC-4f65-9D91-7224C49458BB}"/>
                <c:ext xmlns:c16="http://schemas.microsoft.com/office/drawing/2014/chart" uri="{C3380CC4-5D6E-409C-BE32-E72D297353CC}">
                  <c16:uniqueId val="{00000005-A674-4A0F-B34B-5BEA4E170C26}"/>
                </c:ext>
              </c:extLst>
            </c:dLbl>
            <c:dLbl>
              <c:idx val="7"/>
              <c:delete val="1"/>
              <c:extLst>
                <c:ext xmlns:c15="http://schemas.microsoft.com/office/drawing/2012/chart" uri="{CE6537A1-D6FC-4f65-9D91-7224C49458BB}"/>
                <c:ext xmlns:c16="http://schemas.microsoft.com/office/drawing/2014/chart" uri="{C3380CC4-5D6E-409C-BE32-E72D297353CC}">
                  <c16:uniqueId val="{00000006-A674-4A0F-B34B-5BEA4E170C26}"/>
                </c:ext>
              </c:extLst>
            </c:dLbl>
            <c:dLbl>
              <c:idx val="8"/>
              <c:delete val="1"/>
              <c:extLst>
                <c:ext xmlns:c15="http://schemas.microsoft.com/office/drawing/2012/chart" uri="{CE6537A1-D6FC-4f65-9D91-7224C49458BB}"/>
                <c:ext xmlns:c16="http://schemas.microsoft.com/office/drawing/2014/chart" uri="{C3380CC4-5D6E-409C-BE32-E72D297353CC}">
                  <c16:uniqueId val="{00000007-A674-4A0F-B34B-5BEA4E170C26}"/>
                </c:ext>
              </c:extLst>
            </c:dLbl>
            <c:dLbl>
              <c:idx val="9"/>
              <c:delete val="1"/>
              <c:extLst>
                <c:ext xmlns:c15="http://schemas.microsoft.com/office/drawing/2012/chart" uri="{CE6537A1-D6FC-4f65-9D91-7224C49458BB}"/>
                <c:ext xmlns:c16="http://schemas.microsoft.com/office/drawing/2014/chart" uri="{C3380CC4-5D6E-409C-BE32-E72D297353CC}">
                  <c16:uniqueId val="{00000008-A674-4A0F-B34B-5BEA4E170C26}"/>
                </c:ext>
              </c:extLst>
            </c:dLbl>
            <c:dLbl>
              <c:idx val="10"/>
              <c:delete val="1"/>
              <c:extLst>
                <c:ext xmlns:c15="http://schemas.microsoft.com/office/drawing/2012/chart" uri="{CE6537A1-D6FC-4f65-9D91-7224C49458BB}"/>
                <c:ext xmlns:c16="http://schemas.microsoft.com/office/drawing/2014/chart" uri="{C3380CC4-5D6E-409C-BE32-E72D297353CC}">
                  <c16:uniqueId val="{00000009-A674-4A0F-B34B-5BEA4E170C26}"/>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Node.js</c:v>
                </c:pt>
                <c:pt idx="1">
                  <c:v>React</c:v>
                </c:pt>
                <c:pt idx="2">
                  <c:v>FastAPI</c:v>
                </c:pt>
                <c:pt idx="3">
                  <c:v>Next.js</c:v>
                </c:pt>
                <c:pt idx="4">
                  <c:v>jQuery</c:v>
                </c:pt>
                <c:pt idx="5">
                  <c:v>Spring Boot</c:v>
                </c:pt>
                <c:pt idx="6">
                  <c:v>WordPress</c:v>
                </c:pt>
                <c:pt idx="7">
                  <c:v>NestJS</c:v>
                </c:pt>
                <c:pt idx="8">
                  <c:v>Symfony</c:v>
                </c:pt>
                <c:pt idx="9">
                  <c:v>Svelte</c:v>
                </c:pt>
                <c:pt idx="10">
                  <c:v>Fastify</c:v>
                </c:pt>
              </c:strCache>
            </c:strRef>
          </c:cat>
          <c:val>
            <c:numRef>
              <c:f>Sheet1!$B$2:$B$12</c:f>
              <c:numCache>
                <c:formatCode>General</c:formatCode>
                <c:ptCount val="11"/>
                <c:pt idx="0">
                  <c:v>36460</c:v>
                </c:pt>
                <c:pt idx="1">
                  <c:v>35230</c:v>
                </c:pt>
                <c:pt idx="2">
                  <c:v>8830</c:v>
                </c:pt>
                <c:pt idx="3">
                  <c:v>15970</c:v>
                </c:pt>
                <c:pt idx="4">
                  <c:v>19090</c:v>
                </c:pt>
                <c:pt idx="5">
                  <c:v>11330</c:v>
                </c:pt>
                <c:pt idx="6">
                  <c:v>10540</c:v>
                </c:pt>
                <c:pt idx="7">
                  <c:v>5180</c:v>
                </c:pt>
                <c:pt idx="8">
                  <c:v>2850</c:v>
                </c:pt>
                <c:pt idx="9">
                  <c:v>5800</c:v>
                </c:pt>
                <c:pt idx="10">
                  <c:v>1960</c:v>
                </c:pt>
              </c:numCache>
            </c:numRef>
          </c:val>
          <c:extLst>
            <c:ext xmlns:c16="http://schemas.microsoft.com/office/drawing/2014/chart" uri="{C3380CC4-5D6E-409C-BE32-E72D297353CC}">
              <c16:uniqueId val="{00000026-A53B-4D8A-B86F-E6283EE47C1A}"/>
            </c:ext>
          </c:extLst>
        </c:ser>
        <c:dLbls>
          <c:showLegendKey val="0"/>
          <c:showVal val="0"/>
          <c:showCatName val="0"/>
          <c:showSerName val="0"/>
          <c:showPercent val="0"/>
          <c:showBubbleSize val="0"/>
        </c:dLbls>
        <c:gapWidth val="182"/>
        <c:axId val="354096656"/>
        <c:axId val="1187260431"/>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2025</c:v>
                      </c:pt>
                    </c:strCache>
                  </c:strRef>
                </c:tx>
                <c:spPr>
                  <a:solidFill>
                    <a:schemeClr val="bg1"/>
                  </a:solidFill>
                  <a:ln>
                    <a:noFill/>
                  </a:ln>
                  <a:effectLst/>
                </c:spPr>
                <c:invertIfNegative val="0"/>
                <c:cat>
                  <c:strRef>
                    <c:extLst>
                      <c:ext uri="{02D57815-91ED-43cb-92C2-25804820EDAC}">
                        <c15:formulaRef>
                          <c15:sqref>Sheet1!$A$2:$A$12</c15:sqref>
                        </c15:formulaRef>
                      </c:ext>
                    </c:extLst>
                    <c:strCache>
                      <c:ptCount val="11"/>
                      <c:pt idx="0">
                        <c:v>Node.js</c:v>
                      </c:pt>
                      <c:pt idx="1">
                        <c:v>React</c:v>
                      </c:pt>
                      <c:pt idx="2">
                        <c:v>FastAPI</c:v>
                      </c:pt>
                      <c:pt idx="3">
                        <c:v>Next.js</c:v>
                      </c:pt>
                      <c:pt idx="4">
                        <c:v>jQuery</c:v>
                      </c:pt>
                      <c:pt idx="5">
                        <c:v>Spring Boot</c:v>
                      </c:pt>
                      <c:pt idx="6">
                        <c:v>WordPress</c:v>
                      </c:pt>
                      <c:pt idx="7">
                        <c:v>NestJS</c:v>
                      </c:pt>
                      <c:pt idx="8">
                        <c:v>Symfony</c:v>
                      </c:pt>
                      <c:pt idx="9">
                        <c:v>Svelte</c:v>
                      </c:pt>
                      <c:pt idx="10">
                        <c:v>Fastify</c:v>
                      </c:pt>
                    </c:strCache>
                  </c:strRef>
                </c:cat>
                <c:val>
                  <c:numRef>
                    <c:extLst>
                      <c:ext uri="{02D57815-91ED-43cb-92C2-25804820EDAC}">
                        <c15:formulaRef>
                          <c15:sqref>Sheet1!$C$2:$C$12</c15:sqref>
                        </c15:formulaRef>
                      </c:ext>
                    </c:extLst>
                    <c:numCache>
                      <c:formatCode>General</c:formatCode>
                      <c:ptCount val="11"/>
                      <c:pt idx="0">
                        <c:v>43470</c:v>
                      </c:pt>
                      <c:pt idx="1">
                        <c:v>39870</c:v>
                      </c:pt>
                      <c:pt idx="2">
                        <c:v>13200</c:v>
                      </c:pt>
                      <c:pt idx="3">
                        <c:v>18560</c:v>
                      </c:pt>
                      <c:pt idx="4">
                        <c:v>20870</c:v>
                      </c:pt>
                      <c:pt idx="5">
                        <c:v>13100</c:v>
                      </c:pt>
                      <c:pt idx="6">
                        <c:v>12130</c:v>
                      </c:pt>
                      <c:pt idx="7">
                        <c:v>5970</c:v>
                      </c:pt>
                      <c:pt idx="8">
                        <c:v>3570</c:v>
                      </c:pt>
                      <c:pt idx="9">
                        <c:v>6420</c:v>
                      </c:pt>
                      <c:pt idx="10">
                        <c:v>2590</c:v>
                      </c:pt>
                    </c:numCache>
                  </c:numRef>
                </c:val>
                <c:extLst>
                  <c:ext xmlns:c16="http://schemas.microsoft.com/office/drawing/2014/chart" uri="{C3380CC4-5D6E-409C-BE32-E72D297353CC}">
                    <c16:uniqueId val="{00000027-A53B-4D8A-B86F-E6283EE47C1A}"/>
                  </c:ext>
                </c:extLst>
              </c15:ser>
            </c15:filteredBarSeries>
          </c:ext>
        </c:extLst>
      </c:barChart>
      <c:catAx>
        <c:axId val="354096656"/>
        <c:scaling>
          <c:orientation val="maxMin"/>
        </c:scaling>
        <c:delete val="0"/>
        <c:axPos val="r"/>
        <c:numFmt formatCode="General" sourceLinked="1"/>
        <c:majorTickMark val="out"/>
        <c:minorTickMark val="none"/>
        <c:tickLblPos val="nextTo"/>
        <c:spPr>
          <a:noFill/>
          <a:ln w="9525" cap="flat" cmpd="sng" algn="ctr">
            <a:solidFill>
              <a:srgbClr val="589133"/>
            </a:solidFill>
            <a:round/>
          </a:ln>
          <a:effectLst/>
        </c:spPr>
        <c:txPr>
          <a:bodyPr rot="-60000000" spcFirstLastPara="1" vertOverflow="ellipsis" vert="horz" wrap="square" anchor="ctr" anchorCtr="1"/>
          <a:lstStyle/>
          <a:p>
            <a:pPr>
              <a:defRPr sz="1197" b="1" i="0" u="none" strike="noStrike" kern="1200" baseline="0">
                <a:solidFill>
                  <a:srgbClr val="80EA6E"/>
                </a:solidFill>
                <a:latin typeface="+mn-lt"/>
                <a:ea typeface="+mn-ea"/>
                <a:cs typeface="+mn-cs"/>
              </a:defRPr>
            </a:pPr>
            <a:endParaRPr lang="en-US"/>
          </a:p>
        </c:txPr>
        <c:crossAx val="1187260431"/>
        <c:crosses val="autoZero"/>
        <c:auto val="1"/>
        <c:lblAlgn val="ctr"/>
        <c:lblOffset val="100"/>
        <c:noMultiLvlLbl val="0"/>
      </c:catAx>
      <c:valAx>
        <c:axId val="1187260431"/>
        <c:scaling>
          <c:orientation val="maxMin"/>
        </c:scaling>
        <c:delete val="0"/>
        <c:axPos val="t"/>
        <c:majorGridlines>
          <c:spPr>
            <a:ln w="9525" cap="flat" cmpd="sng" algn="ctr">
              <a:solidFill>
                <a:srgbClr val="589133"/>
              </a:solidFill>
              <a:round/>
            </a:ln>
            <a:effectLst/>
          </c:spPr>
        </c:majorGridlines>
        <c:minorGridlines>
          <c:spPr>
            <a:ln w="9525" cap="flat" cmpd="sng" algn="ctr">
              <a:solidFill>
                <a:srgbClr val="4D5258"/>
              </a:solidFill>
              <a:round/>
            </a:ln>
            <a:effectLst/>
          </c:spPr>
        </c:minorGridlines>
        <c:numFmt formatCode="General" sourceLinked="1"/>
        <c:majorTickMark val="out"/>
        <c:minorTickMark val="none"/>
        <c:tickLblPos val="nextTo"/>
        <c:spPr>
          <a:noFill/>
          <a:ln>
            <a:solidFill>
              <a:srgbClr val="589133"/>
            </a:solid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5409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GB"/>
              <a:t> </a:t>
            </a:r>
            <a:r>
              <a:rPr lang="en-GB" b="1">
                <a:solidFill>
                  <a:srgbClr val="80EA6E"/>
                </a:solidFill>
              </a:rPr>
              <a:t>Web technologies</a:t>
            </a:r>
            <a:r>
              <a:rPr lang="en-GB" b="0" baseline="0">
                <a:solidFill>
                  <a:prstClr val="black">
                    <a:lumMod val="65000"/>
                    <a:lumOff val="35000"/>
                  </a:prstClr>
                </a:solidFill>
              </a:rPr>
              <a:t> - </a:t>
            </a:r>
            <a:r>
              <a:rPr lang="en-GB" baseline="0">
                <a:solidFill>
                  <a:srgbClr val="6D7579"/>
                </a:solidFill>
              </a:rPr>
              <a:t>active users</a:t>
            </a:r>
            <a:endParaRPr lang="en-GB">
              <a:solidFill>
                <a:srgbClr val="6D7579"/>
              </a:solidFill>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GB"/>
        </a:p>
      </c:txPr>
    </c:title>
    <c:autoTitleDeleted val="0"/>
    <c:plotArea>
      <c:layout/>
      <c:barChart>
        <c:barDir val="bar"/>
        <c:grouping val="clustered"/>
        <c:varyColors val="0"/>
        <c:ser>
          <c:idx val="0"/>
          <c:order val="0"/>
          <c:tx>
            <c:strRef>
              <c:f>Sheet1!$B$1</c:f>
              <c:strCache>
                <c:ptCount val="1"/>
                <c:pt idx="0">
                  <c:v>2024</c:v>
                </c:pt>
              </c:strCache>
            </c:strRef>
          </c:tx>
          <c:spPr>
            <a:solidFill>
              <a:srgbClr val="80EA6E"/>
            </a:solidFill>
            <a:ln>
              <a:solidFill>
                <a:srgbClr val="80EA6E"/>
              </a:solidFill>
            </a:ln>
            <a:effectLst/>
          </c:spPr>
          <c:invertIfNegative val="0"/>
          <c:cat>
            <c:strRef>
              <c:f>Sheet1!$A$2:$A$12</c:f>
              <c:strCache>
                <c:ptCount val="11"/>
                <c:pt idx="0">
                  <c:v>Node.js</c:v>
                </c:pt>
                <c:pt idx="1">
                  <c:v>React</c:v>
                </c:pt>
                <c:pt idx="2">
                  <c:v>FastAPI</c:v>
                </c:pt>
                <c:pt idx="3">
                  <c:v>Next.js</c:v>
                </c:pt>
                <c:pt idx="4">
                  <c:v>jQuery</c:v>
                </c:pt>
                <c:pt idx="5">
                  <c:v>Spring Boot</c:v>
                </c:pt>
                <c:pt idx="6">
                  <c:v>WordPress</c:v>
                </c:pt>
                <c:pt idx="7">
                  <c:v>NestJS</c:v>
                </c:pt>
                <c:pt idx="8">
                  <c:v>Symfony</c:v>
                </c:pt>
                <c:pt idx="9">
                  <c:v>Svelte</c:v>
                </c:pt>
                <c:pt idx="10">
                  <c:v>Fastify</c:v>
                </c:pt>
              </c:strCache>
            </c:strRef>
          </c:cat>
          <c:val>
            <c:numRef>
              <c:f>Sheet1!$B$2:$B$12</c:f>
              <c:numCache>
                <c:formatCode>General</c:formatCode>
                <c:ptCount val="11"/>
                <c:pt idx="0">
                  <c:v>36460</c:v>
                </c:pt>
                <c:pt idx="1">
                  <c:v>35230</c:v>
                </c:pt>
                <c:pt idx="2">
                  <c:v>8830</c:v>
                </c:pt>
                <c:pt idx="3">
                  <c:v>15970</c:v>
                </c:pt>
                <c:pt idx="4">
                  <c:v>19090</c:v>
                </c:pt>
                <c:pt idx="5">
                  <c:v>11330</c:v>
                </c:pt>
                <c:pt idx="6">
                  <c:v>10540</c:v>
                </c:pt>
                <c:pt idx="7">
                  <c:v>5180</c:v>
                </c:pt>
                <c:pt idx="8">
                  <c:v>2850</c:v>
                </c:pt>
                <c:pt idx="9">
                  <c:v>5800</c:v>
                </c:pt>
                <c:pt idx="10">
                  <c:v>1960</c:v>
                </c:pt>
              </c:numCache>
            </c:numRef>
          </c:val>
          <c:extLst>
            <c:ext xmlns:c16="http://schemas.microsoft.com/office/drawing/2014/chart" uri="{C3380CC4-5D6E-409C-BE32-E72D297353CC}">
              <c16:uniqueId val="{00000026-A53B-4D8A-B86F-E6283EE47C1A}"/>
            </c:ext>
          </c:extLst>
        </c:ser>
        <c:ser>
          <c:idx val="1"/>
          <c:order val="1"/>
          <c:tx>
            <c:strRef>
              <c:f>Sheet1!$C$1</c:f>
              <c:strCache>
                <c:ptCount val="1"/>
                <c:pt idx="0">
                  <c:v>2025</c:v>
                </c:pt>
              </c:strCache>
              <c:extLst xmlns:c15="http://schemas.microsoft.com/office/drawing/2012/chart"/>
            </c:strRef>
          </c:tx>
          <c:spPr>
            <a:solidFill>
              <a:schemeClr val="bg1"/>
            </a:solidFill>
            <a:ln>
              <a:noFill/>
            </a:ln>
            <a:effectLst/>
          </c:spPr>
          <c:invertIfNegative val="0"/>
          <c:dLbls>
            <c:dLbl>
              <c:idx val="3"/>
              <c:delete val="1"/>
              <c:extLst>
                <c:ext xmlns:c15="http://schemas.microsoft.com/office/drawing/2012/chart" uri="{CE6537A1-D6FC-4f65-9D91-7224C49458BB}"/>
                <c:ext xmlns:c16="http://schemas.microsoft.com/office/drawing/2014/chart" uri="{C3380CC4-5D6E-409C-BE32-E72D297353CC}">
                  <c16:uniqueId val="{00000001-7EBD-402B-9398-4287EDD793CB}"/>
                </c:ext>
              </c:extLst>
            </c:dLbl>
            <c:dLbl>
              <c:idx val="4"/>
              <c:delete val="1"/>
              <c:extLst>
                <c:ext xmlns:c15="http://schemas.microsoft.com/office/drawing/2012/chart" uri="{CE6537A1-D6FC-4f65-9D91-7224C49458BB}"/>
                <c:ext xmlns:c16="http://schemas.microsoft.com/office/drawing/2014/chart" uri="{C3380CC4-5D6E-409C-BE32-E72D297353CC}">
                  <c16:uniqueId val="{00000002-7EBD-402B-9398-4287EDD793CB}"/>
                </c:ext>
              </c:extLst>
            </c:dLbl>
            <c:dLbl>
              <c:idx val="6"/>
              <c:delete val="1"/>
              <c:extLst>
                <c:ext xmlns:c15="http://schemas.microsoft.com/office/drawing/2012/chart" uri="{CE6537A1-D6FC-4f65-9D91-7224C49458BB}"/>
                <c:ext xmlns:c16="http://schemas.microsoft.com/office/drawing/2014/chart" uri="{C3380CC4-5D6E-409C-BE32-E72D297353CC}">
                  <c16:uniqueId val="{00000003-7EBD-402B-9398-4287EDD793CB}"/>
                </c:ext>
              </c:extLst>
            </c:dLbl>
            <c:dLbl>
              <c:idx val="7"/>
              <c:delete val="1"/>
              <c:extLst>
                <c:ext xmlns:c15="http://schemas.microsoft.com/office/drawing/2012/chart" uri="{CE6537A1-D6FC-4f65-9D91-7224C49458BB}"/>
                <c:ext xmlns:c16="http://schemas.microsoft.com/office/drawing/2014/chart" uri="{C3380CC4-5D6E-409C-BE32-E72D297353CC}">
                  <c16:uniqueId val="{00000004-7EBD-402B-9398-4287EDD793CB}"/>
                </c:ext>
              </c:extLst>
            </c:dLbl>
            <c:dLbl>
              <c:idx val="8"/>
              <c:delete val="1"/>
              <c:extLst>
                <c:ext xmlns:c15="http://schemas.microsoft.com/office/drawing/2012/chart" uri="{CE6537A1-D6FC-4f65-9D91-7224C49458BB}"/>
                <c:ext xmlns:c16="http://schemas.microsoft.com/office/drawing/2014/chart" uri="{C3380CC4-5D6E-409C-BE32-E72D297353CC}">
                  <c16:uniqueId val="{00000005-7EBD-402B-9398-4287EDD793CB}"/>
                </c:ext>
              </c:extLst>
            </c:dLbl>
            <c:dLbl>
              <c:idx val="9"/>
              <c:delete val="1"/>
              <c:extLst>
                <c:ext xmlns:c15="http://schemas.microsoft.com/office/drawing/2012/chart" uri="{CE6537A1-D6FC-4f65-9D91-7224C49458BB}"/>
                <c:ext xmlns:c16="http://schemas.microsoft.com/office/drawing/2014/chart" uri="{C3380CC4-5D6E-409C-BE32-E72D297353CC}">
                  <c16:uniqueId val="{00000006-7EBD-402B-9398-4287EDD793CB}"/>
                </c:ext>
              </c:extLst>
            </c:dLbl>
            <c:dLbl>
              <c:idx val="10"/>
              <c:delete val="1"/>
              <c:extLst>
                <c:ext xmlns:c15="http://schemas.microsoft.com/office/drawing/2012/chart" uri="{CE6537A1-D6FC-4f65-9D91-7224C49458BB}"/>
                <c:ext xmlns:c16="http://schemas.microsoft.com/office/drawing/2014/chart" uri="{C3380CC4-5D6E-409C-BE32-E72D297353CC}">
                  <c16:uniqueId val="{00000007-7EBD-402B-9398-4287EDD793CB}"/>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Sheet1!$A$2:$A$12</c:f>
              <c:strCache>
                <c:ptCount val="11"/>
                <c:pt idx="0">
                  <c:v>Node.js</c:v>
                </c:pt>
                <c:pt idx="1">
                  <c:v>React</c:v>
                </c:pt>
                <c:pt idx="2">
                  <c:v>FastAPI</c:v>
                </c:pt>
                <c:pt idx="3">
                  <c:v>Next.js</c:v>
                </c:pt>
                <c:pt idx="4">
                  <c:v>jQuery</c:v>
                </c:pt>
                <c:pt idx="5">
                  <c:v>Spring Boot</c:v>
                </c:pt>
                <c:pt idx="6">
                  <c:v>WordPress</c:v>
                </c:pt>
                <c:pt idx="7">
                  <c:v>NestJS</c:v>
                </c:pt>
                <c:pt idx="8">
                  <c:v>Symfony</c:v>
                </c:pt>
                <c:pt idx="9">
                  <c:v>Svelte</c:v>
                </c:pt>
                <c:pt idx="10">
                  <c:v>Fastify</c:v>
                </c:pt>
              </c:strCache>
              <c:extLst xmlns:c15="http://schemas.microsoft.com/office/drawing/2012/chart"/>
            </c:strRef>
          </c:cat>
          <c:val>
            <c:numRef>
              <c:f>Sheet1!$C$2:$C$12</c:f>
              <c:numCache>
                <c:formatCode>General</c:formatCode>
                <c:ptCount val="11"/>
                <c:pt idx="0">
                  <c:v>43470</c:v>
                </c:pt>
                <c:pt idx="1">
                  <c:v>39870</c:v>
                </c:pt>
                <c:pt idx="2">
                  <c:v>13200</c:v>
                </c:pt>
                <c:pt idx="3">
                  <c:v>18560</c:v>
                </c:pt>
                <c:pt idx="4">
                  <c:v>20870</c:v>
                </c:pt>
                <c:pt idx="5">
                  <c:v>13100</c:v>
                </c:pt>
                <c:pt idx="6">
                  <c:v>12130</c:v>
                </c:pt>
                <c:pt idx="7">
                  <c:v>5970</c:v>
                </c:pt>
                <c:pt idx="8">
                  <c:v>3570</c:v>
                </c:pt>
                <c:pt idx="9">
                  <c:v>6420</c:v>
                </c:pt>
                <c:pt idx="10">
                  <c:v>2590</c:v>
                </c:pt>
              </c:numCache>
              <c:extLst xmlns:c15="http://schemas.microsoft.com/office/drawing/2012/chart"/>
            </c:numRef>
          </c:val>
          <c:extLst xmlns:c15="http://schemas.microsoft.com/office/drawing/2012/chart">
            <c:ext xmlns:c16="http://schemas.microsoft.com/office/drawing/2014/chart" uri="{C3380CC4-5D6E-409C-BE32-E72D297353CC}">
              <c16:uniqueId val="{00000027-A53B-4D8A-B86F-E6283EE47C1A}"/>
            </c:ext>
          </c:extLst>
        </c:ser>
        <c:dLbls>
          <c:showLegendKey val="0"/>
          <c:showVal val="0"/>
          <c:showCatName val="0"/>
          <c:showSerName val="0"/>
          <c:showPercent val="0"/>
          <c:showBubbleSize val="0"/>
        </c:dLbls>
        <c:gapWidth val="182"/>
        <c:axId val="354096656"/>
        <c:axId val="1187260431"/>
        <c:extLst/>
      </c:barChart>
      <c:catAx>
        <c:axId val="354096656"/>
        <c:scaling>
          <c:orientation val="maxMin"/>
        </c:scaling>
        <c:delete val="0"/>
        <c:axPos val="r"/>
        <c:numFmt formatCode="General" sourceLinked="1"/>
        <c:majorTickMark val="out"/>
        <c:minorTickMark val="none"/>
        <c:tickLblPos val="nextTo"/>
        <c:spPr>
          <a:noFill/>
          <a:ln w="9525" cap="flat" cmpd="sng" algn="ctr">
            <a:solidFill>
              <a:srgbClr val="589133"/>
            </a:solidFill>
            <a:round/>
          </a:ln>
          <a:effectLst/>
        </c:spPr>
        <c:txPr>
          <a:bodyPr rot="-60000000" spcFirstLastPara="1" vertOverflow="ellipsis" vert="horz" wrap="square" anchor="ctr" anchorCtr="1"/>
          <a:lstStyle/>
          <a:p>
            <a:pPr>
              <a:defRPr sz="1197" b="1" i="0" u="none" strike="noStrike" kern="1200" baseline="0">
                <a:solidFill>
                  <a:srgbClr val="80EA6E"/>
                </a:solidFill>
                <a:latin typeface="+mn-lt"/>
                <a:ea typeface="+mn-ea"/>
                <a:cs typeface="+mn-cs"/>
              </a:defRPr>
            </a:pPr>
            <a:endParaRPr lang="en-US"/>
          </a:p>
        </c:txPr>
        <c:crossAx val="1187260431"/>
        <c:crosses val="autoZero"/>
        <c:auto val="1"/>
        <c:lblAlgn val="ctr"/>
        <c:lblOffset val="100"/>
        <c:noMultiLvlLbl val="0"/>
      </c:catAx>
      <c:valAx>
        <c:axId val="1187260431"/>
        <c:scaling>
          <c:orientation val="maxMin"/>
        </c:scaling>
        <c:delete val="0"/>
        <c:axPos val="t"/>
        <c:majorGridlines>
          <c:spPr>
            <a:ln w="9525" cap="flat" cmpd="sng" algn="ctr">
              <a:solidFill>
                <a:srgbClr val="589133"/>
              </a:solidFill>
              <a:round/>
            </a:ln>
            <a:effectLst/>
          </c:spPr>
        </c:majorGridlines>
        <c:minorGridlines>
          <c:spPr>
            <a:ln w="9525" cap="flat" cmpd="sng" algn="ctr">
              <a:solidFill>
                <a:srgbClr val="4D5258"/>
              </a:solidFill>
              <a:round/>
            </a:ln>
            <a:effectLst/>
          </c:spPr>
        </c:minorGridlines>
        <c:numFmt formatCode="General" sourceLinked="1"/>
        <c:majorTickMark val="out"/>
        <c:minorTickMark val="none"/>
        <c:tickLblPos val="nextTo"/>
        <c:spPr>
          <a:noFill/>
          <a:ln>
            <a:solidFill>
              <a:srgbClr val="589133"/>
            </a:solid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35409665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legend>
    <c:plotVisOnly val="1"/>
    <c:dispBlanksAs val="zero"/>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ACFA45-3212-4F4A-BE53-4C693163286D}" type="doc">
      <dgm:prSet loTypeId="urn:microsoft.com/office/officeart/2005/8/layout/process4" loCatId="process" qsTypeId="urn:microsoft.com/office/officeart/2005/8/quickstyle/simple1" qsCatId="simple" csTypeId="urn:microsoft.com/office/officeart/2005/8/colors/accent6_2" csCatId="accent6" phldr="1"/>
      <dgm:spPr/>
      <dgm:t>
        <a:bodyPr/>
        <a:lstStyle/>
        <a:p>
          <a:endParaRPr lang="en-GB"/>
        </a:p>
      </dgm:t>
    </dgm:pt>
    <dgm:pt modelId="{E85F9779-E3D6-44B4-89EA-83CEC6630F7B}">
      <dgm:prSet phldrT="[Text]" custT="1"/>
      <dgm:spPr>
        <a:solidFill>
          <a:srgbClr val="589133"/>
        </a:solidFill>
        <a:ln>
          <a:noFill/>
        </a:ln>
      </dgm:spPr>
      <dgm:t>
        <a:bodyPr/>
        <a:lstStyle/>
        <a:p>
          <a:pPr algn="ctr"/>
          <a:r>
            <a:rPr lang="en-GB" sz="2800" b="1">
              <a:latin typeface="Arial Nova"/>
              <a:ea typeface="Verdana"/>
              <a:cs typeface="Segoe UI Light"/>
            </a:rPr>
            <a:t>Overview</a:t>
          </a:r>
          <a:endParaRPr lang="en-GB" sz="2800">
            <a:latin typeface="Arial Nova"/>
            <a:ea typeface="Verdana"/>
            <a:cs typeface="Segoe UI Light"/>
          </a:endParaRPr>
        </a:p>
      </dgm:t>
    </dgm:pt>
    <dgm:pt modelId="{1396D431-8BB2-4C6E-BDFC-DD612F4F31DE}" type="parTrans" cxnId="{2D70E20B-3AE1-40C1-96AD-3F27D7550A8A}">
      <dgm:prSet/>
      <dgm:spPr/>
      <dgm:t>
        <a:bodyPr/>
        <a:lstStyle/>
        <a:p>
          <a:pPr algn="ctr"/>
          <a:endParaRPr lang="en-GB" sz="1100"/>
        </a:p>
      </dgm:t>
    </dgm:pt>
    <dgm:pt modelId="{AF41AFF6-A652-4E9A-87E5-41D1A009EA5E}" type="sibTrans" cxnId="{2D70E20B-3AE1-40C1-96AD-3F27D7550A8A}">
      <dgm:prSet custT="1"/>
      <dgm:spPr>
        <a:solidFill>
          <a:srgbClr val="80EA6E">
            <a:alpha val="90000"/>
          </a:srgbClr>
        </a:solidFill>
        <a:ln>
          <a:solidFill>
            <a:srgbClr val="80EA6E"/>
          </a:solidFill>
        </a:ln>
      </dgm:spPr>
      <dgm:t>
        <a:bodyPr/>
        <a:lstStyle/>
        <a:p>
          <a:pPr algn="ctr"/>
          <a:endParaRPr lang="en-GB" sz="1600"/>
        </a:p>
      </dgm:t>
    </dgm:pt>
    <dgm:pt modelId="{4C577DC6-B2BD-484C-8B78-2E668D02812E}">
      <dgm:prSet phldrT="[Text]" custT="1"/>
      <dgm:spPr>
        <a:solidFill>
          <a:srgbClr val="589133"/>
        </a:solidFill>
        <a:ln>
          <a:noFill/>
        </a:ln>
      </dgm:spPr>
      <dgm:t>
        <a:bodyPr/>
        <a:lstStyle/>
        <a:p>
          <a:pPr algn="ctr"/>
          <a:r>
            <a:rPr lang="en-GB" sz="2800" b="1">
              <a:latin typeface="Arial Nova"/>
              <a:ea typeface="Verdana"/>
              <a:cs typeface="Segoe UI Light"/>
            </a:rPr>
            <a:t>Introduction</a:t>
          </a:r>
          <a:endParaRPr lang="en-GB" sz="2800">
            <a:latin typeface="Arial Nova"/>
            <a:ea typeface="Verdana"/>
            <a:cs typeface="Segoe UI Light"/>
          </a:endParaRPr>
        </a:p>
      </dgm:t>
    </dgm:pt>
    <dgm:pt modelId="{C0123E4A-814B-49F0-8753-1EF2EDBA9F9B}" type="parTrans" cxnId="{72317DC7-3954-4EF6-812F-89B85FAFF931}">
      <dgm:prSet/>
      <dgm:spPr/>
      <dgm:t>
        <a:bodyPr/>
        <a:lstStyle/>
        <a:p>
          <a:pPr algn="ctr"/>
          <a:endParaRPr lang="en-GB" sz="1100"/>
        </a:p>
      </dgm:t>
    </dgm:pt>
    <dgm:pt modelId="{8731CD32-CF78-454E-917A-223A52F9F6B5}" type="sibTrans" cxnId="{72317DC7-3954-4EF6-812F-89B85FAFF931}">
      <dgm:prSet custT="1"/>
      <dgm:spPr>
        <a:solidFill>
          <a:srgbClr val="80EA6E">
            <a:alpha val="90000"/>
          </a:srgbClr>
        </a:solidFill>
        <a:ln>
          <a:solidFill>
            <a:srgbClr val="80EA6E"/>
          </a:solidFill>
        </a:ln>
      </dgm:spPr>
      <dgm:t>
        <a:bodyPr/>
        <a:lstStyle/>
        <a:p>
          <a:pPr algn="ctr"/>
          <a:endParaRPr lang="en-GB" sz="1600"/>
        </a:p>
      </dgm:t>
    </dgm:pt>
    <dgm:pt modelId="{6BFCC5C1-16F4-4276-A5E7-69D61FCA82DA}">
      <dgm:prSet phldrT="[Text]" custT="1"/>
      <dgm:spPr>
        <a:solidFill>
          <a:srgbClr val="589133"/>
        </a:solidFill>
        <a:ln>
          <a:noFill/>
        </a:ln>
      </dgm:spPr>
      <dgm:t>
        <a:bodyPr/>
        <a:lstStyle/>
        <a:p>
          <a:pPr algn="ctr"/>
          <a:r>
            <a:rPr lang="en-GB" sz="2800" b="1">
              <a:latin typeface="Arial Nova"/>
              <a:ea typeface="Verdana"/>
              <a:cs typeface="Segoe UI Light"/>
            </a:rPr>
            <a:t>Examples</a:t>
          </a:r>
          <a:endParaRPr lang="en-GB" sz="2800">
            <a:latin typeface="Arial Nova"/>
            <a:ea typeface="Verdana"/>
            <a:cs typeface="Segoe UI Light"/>
          </a:endParaRPr>
        </a:p>
      </dgm:t>
    </dgm:pt>
    <dgm:pt modelId="{12E5731C-50AF-46D8-8325-3615EE5A067A}" type="parTrans" cxnId="{366DB454-5AF8-427C-AF80-20DCF570434D}">
      <dgm:prSet/>
      <dgm:spPr/>
      <dgm:t>
        <a:bodyPr/>
        <a:lstStyle/>
        <a:p>
          <a:pPr algn="ctr"/>
          <a:endParaRPr lang="en-GB" sz="1100"/>
        </a:p>
      </dgm:t>
    </dgm:pt>
    <dgm:pt modelId="{135C3817-1840-476F-A012-5D0A5150CEFC}" type="sibTrans" cxnId="{366DB454-5AF8-427C-AF80-20DCF570434D}">
      <dgm:prSet custT="1"/>
      <dgm:spPr>
        <a:solidFill>
          <a:srgbClr val="80EA6E">
            <a:alpha val="90000"/>
          </a:srgbClr>
        </a:solidFill>
        <a:ln>
          <a:solidFill>
            <a:srgbClr val="80EA6E"/>
          </a:solidFill>
        </a:ln>
      </dgm:spPr>
      <dgm:t>
        <a:bodyPr/>
        <a:lstStyle/>
        <a:p>
          <a:pPr algn="ctr"/>
          <a:endParaRPr lang="en-GB" sz="1600"/>
        </a:p>
      </dgm:t>
    </dgm:pt>
    <dgm:pt modelId="{8573FB44-1F27-4550-8797-AB94FDB0FFF4}">
      <dgm:prSet phldrT="[Text]" custT="1"/>
      <dgm:spPr>
        <a:solidFill>
          <a:srgbClr val="589133"/>
        </a:solidFill>
        <a:ln>
          <a:noFill/>
        </a:ln>
      </dgm:spPr>
      <dgm:t>
        <a:bodyPr/>
        <a:lstStyle/>
        <a:p>
          <a:pPr algn="ctr"/>
          <a:r>
            <a:rPr lang="en-GB" sz="2800" b="1">
              <a:latin typeface="Arial Nova"/>
              <a:ea typeface="Verdana"/>
              <a:cs typeface="Segoe UI Light"/>
            </a:rPr>
            <a:t>Technology</a:t>
          </a:r>
          <a:endParaRPr lang="en-GB" sz="2800">
            <a:latin typeface="Arial Nova"/>
            <a:ea typeface="Verdana"/>
            <a:cs typeface="Segoe UI Light"/>
          </a:endParaRPr>
        </a:p>
      </dgm:t>
    </dgm:pt>
    <dgm:pt modelId="{C4DBD193-F20C-4908-B9BC-236394291859}" type="parTrans" cxnId="{28C0C87B-98C4-4D39-B837-A327C8E3DF18}">
      <dgm:prSet/>
      <dgm:spPr/>
      <dgm:t>
        <a:bodyPr/>
        <a:lstStyle/>
        <a:p>
          <a:pPr algn="ctr"/>
          <a:endParaRPr lang="en-GB" sz="1100"/>
        </a:p>
      </dgm:t>
    </dgm:pt>
    <dgm:pt modelId="{F76EF6B1-8D10-41AE-B22F-85B51E787DD1}" type="sibTrans" cxnId="{28C0C87B-98C4-4D39-B837-A327C8E3DF18}">
      <dgm:prSet custT="1"/>
      <dgm:spPr>
        <a:solidFill>
          <a:srgbClr val="80EA6E">
            <a:alpha val="90000"/>
          </a:srgbClr>
        </a:solidFill>
        <a:ln>
          <a:solidFill>
            <a:srgbClr val="80EA6E"/>
          </a:solidFill>
        </a:ln>
      </dgm:spPr>
      <dgm:t>
        <a:bodyPr/>
        <a:lstStyle/>
        <a:p>
          <a:pPr algn="ctr"/>
          <a:endParaRPr lang="en-GB" sz="1600"/>
        </a:p>
      </dgm:t>
    </dgm:pt>
    <dgm:pt modelId="{1A3A9FF5-C165-4619-B37C-E00244C40E43}">
      <dgm:prSet phldrT="[Text]" custT="1"/>
      <dgm:spPr>
        <a:solidFill>
          <a:srgbClr val="589133"/>
        </a:solidFill>
        <a:ln>
          <a:noFill/>
        </a:ln>
      </dgm:spPr>
      <dgm:t>
        <a:bodyPr/>
        <a:lstStyle/>
        <a:p>
          <a:pPr algn="ctr"/>
          <a:r>
            <a:rPr lang="en-GB" sz="2800" b="1">
              <a:latin typeface="Arial Nova"/>
              <a:ea typeface="Verdana"/>
              <a:cs typeface="Segoe UI Light"/>
            </a:rPr>
            <a:t>Tutorial</a:t>
          </a:r>
          <a:endParaRPr lang="en-GB" sz="2800">
            <a:latin typeface="Arial Nova"/>
            <a:ea typeface="Verdana"/>
            <a:cs typeface="Segoe UI Light"/>
          </a:endParaRPr>
        </a:p>
      </dgm:t>
    </dgm:pt>
    <dgm:pt modelId="{8F53A297-8188-4F7A-B75D-3A7E39DB69F9}" type="parTrans" cxnId="{B13BC3BC-85E1-45BF-ABEF-0BEF67468FCC}">
      <dgm:prSet/>
      <dgm:spPr/>
      <dgm:t>
        <a:bodyPr/>
        <a:lstStyle/>
        <a:p>
          <a:pPr algn="ctr"/>
          <a:endParaRPr lang="en-GB" sz="1100"/>
        </a:p>
      </dgm:t>
    </dgm:pt>
    <dgm:pt modelId="{960B798B-930B-467F-B7EC-518673A048A0}" type="sibTrans" cxnId="{B13BC3BC-85E1-45BF-ABEF-0BEF67468FCC}">
      <dgm:prSet/>
      <dgm:spPr/>
      <dgm:t>
        <a:bodyPr/>
        <a:lstStyle/>
        <a:p>
          <a:pPr algn="ctr"/>
          <a:endParaRPr lang="en-GB" sz="1100"/>
        </a:p>
      </dgm:t>
    </dgm:pt>
    <dgm:pt modelId="{529E0623-7E05-4EC6-BFC7-9BDB8CE31A16}">
      <dgm:prSet phldrT="[Text]" custT="1"/>
      <dgm:spPr>
        <a:solidFill>
          <a:srgbClr val="589133"/>
        </a:solidFill>
        <a:ln>
          <a:noFill/>
        </a:ln>
      </dgm:spPr>
      <dgm:t>
        <a:bodyPr/>
        <a:lstStyle/>
        <a:p>
          <a:pPr algn="ctr"/>
          <a:r>
            <a:rPr lang="en-GB" sz="2800" b="1">
              <a:latin typeface="Arial Nova"/>
              <a:ea typeface="Verdana"/>
              <a:cs typeface="Segoe UI Light"/>
            </a:rPr>
            <a:t>Conclusion</a:t>
          </a:r>
        </a:p>
      </dgm:t>
    </dgm:pt>
    <dgm:pt modelId="{84FABF0D-5FB9-4086-AB9C-B2B79B0E8E69}" type="parTrans" cxnId="{720ED4B2-2D14-4912-BE0E-72BA02E03FCC}">
      <dgm:prSet/>
      <dgm:spPr/>
      <dgm:t>
        <a:bodyPr/>
        <a:lstStyle/>
        <a:p>
          <a:endParaRPr lang="en-GB"/>
        </a:p>
      </dgm:t>
    </dgm:pt>
    <dgm:pt modelId="{6EB4E227-C0D2-45FE-A264-ABEDDF83A398}" type="sibTrans" cxnId="{720ED4B2-2D14-4912-BE0E-72BA02E03FCC}">
      <dgm:prSet/>
      <dgm:spPr/>
      <dgm:t>
        <a:bodyPr/>
        <a:lstStyle/>
        <a:p>
          <a:endParaRPr lang="en-GB"/>
        </a:p>
      </dgm:t>
    </dgm:pt>
    <dgm:pt modelId="{129678BF-763B-4153-9C98-F5E6C0F28540}" type="pres">
      <dgm:prSet presAssocID="{ABACFA45-3212-4F4A-BE53-4C693163286D}" presName="Name0" presStyleCnt="0">
        <dgm:presLayoutVars>
          <dgm:dir/>
          <dgm:animLvl val="lvl"/>
          <dgm:resizeHandles val="exact"/>
        </dgm:presLayoutVars>
      </dgm:prSet>
      <dgm:spPr/>
    </dgm:pt>
    <dgm:pt modelId="{A87183E8-24B4-4841-BDF5-35B7D3D45D00}" type="pres">
      <dgm:prSet presAssocID="{529E0623-7E05-4EC6-BFC7-9BDB8CE31A16}" presName="boxAndChildren" presStyleCnt="0"/>
      <dgm:spPr/>
    </dgm:pt>
    <dgm:pt modelId="{F8FBBBB3-21B6-4D6E-B4C1-5CF5D67BBE6B}" type="pres">
      <dgm:prSet presAssocID="{529E0623-7E05-4EC6-BFC7-9BDB8CE31A16}" presName="parentTextBox" presStyleLbl="node1" presStyleIdx="0" presStyleCnt="6"/>
      <dgm:spPr/>
    </dgm:pt>
    <dgm:pt modelId="{6F47C813-75F6-4B6E-9BC0-3F6DBE6CE543}" type="pres">
      <dgm:prSet presAssocID="{960B798B-930B-467F-B7EC-518673A048A0}" presName="sp" presStyleCnt="0"/>
      <dgm:spPr/>
    </dgm:pt>
    <dgm:pt modelId="{38A38E11-2C91-4982-9D16-645769CB88E9}" type="pres">
      <dgm:prSet presAssocID="{1A3A9FF5-C165-4619-B37C-E00244C40E43}" presName="arrowAndChildren" presStyleCnt="0"/>
      <dgm:spPr/>
    </dgm:pt>
    <dgm:pt modelId="{769FEA33-DD33-4208-B78A-BA226ED09009}" type="pres">
      <dgm:prSet presAssocID="{1A3A9FF5-C165-4619-B37C-E00244C40E43}" presName="parentTextArrow" presStyleLbl="node1" presStyleIdx="1" presStyleCnt="6"/>
      <dgm:spPr/>
    </dgm:pt>
    <dgm:pt modelId="{C6457A83-7146-4198-BE22-00AA9E79E1A2}" type="pres">
      <dgm:prSet presAssocID="{F76EF6B1-8D10-41AE-B22F-85B51E787DD1}" presName="sp" presStyleCnt="0"/>
      <dgm:spPr/>
    </dgm:pt>
    <dgm:pt modelId="{4EE89930-7EA7-4B83-B804-7311C1DB1A95}" type="pres">
      <dgm:prSet presAssocID="{8573FB44-1F27-4550-8797-AB94FDB0FFF4}" presName="arrowAndChildren" presStyleCnt="0"/>
      <dgm:spPr/>
    </dgm:pt>
    <dgm:pt modelId="{094D8D59-0F3E-4090-8BBE-50C90DDC6562}" type="pres">
      <dgm:prSet presAssocID="{8573FB44-1F27-4550-8797-AB94FDB0FFF4}" presName="parentTextArrow" presStyleLbl="node1" presStyleIdx="2" presStyleCnt="6"/>
      <dgm:spPr/>
    </dgm:pt>
    <dgm:pt modelId="{0A96E883-7857-4A9B-9ED7-AB7685A0B0D0}" type="pres">
      <dgm:prSet presAssocID="{135C3817-1840-476F-A012-5D0A5150CEFC}" presName="sp" presStyleCnt="0"/>
      <dgm:spPr/>
    </dgm:pt>
    <dgm:pt modelId="{B80D2D76-9576-4B3E-BAE9-43D30D499296}" type="pres">
      <dgm:prSet presAssocID="{6BFCC5C1-16F4-4276-A5E7-69D61FCA82DA}" presName="arrowAndChildren" presStyleCnt="0"/>
      <dgm:spPr/>
    </dgm:pt>
    <dgm:pt modelId="{BF0907CF-099E-487F-830A-64039D90F2FB}" type="pres">
      <dgm:prSet presAssocID="{6BFCC5C1-16F4-4276-A5E7-69D61FCA82DA}" presName="parentTextArrow" presStyleLbl="node1" presStyleIdx="3" presStyleCnt="6"/>
      <dgm:spPr/>
    </dgm:pt>
    <dgm:pt modelId="{8B82C3AA-9E40-4A0F-9C76-7AA9F84214A6}" type="pres">
      <dgm:prSet presAssocID="{8731CD32-CF78-454E-917A-223A52F9F6B5}" presName="sp" presStyleCnt="0"/>
      <dgm:spPr/>
    </dgm:pt>
    <dgm:pt modelId="{D6836264-3A5E-4646-AA17-D8BE646007C1}" type="pres">
      <dgm:prSet presAssocID="{4C577DC6-B2BD-484C-8B78-2E668D02812E}" presName="arrowAndChildren" presStyleCnt="0"/>
      <dgm:spPr/>
    </dgm:pt>
    <dgm:pt modelId="{DA100313-A094-4C58-BEB4-F7DB15E6184F}" type="pres">
      <dgm:prSet presAssocID="{4C577DC6-B2BD-484C-8B78-2E668D02812E}" presName="parentTextArrow" presStyleLbl="node1" presStyleIdx="4" presStyleCnt="6"/>
      <dgm:spPr/>
    </dgm:pt>
    <dgm:pt modelId="{C251E44D-79A8-429A-B82B-A92F95D6350F}" type="pres">
      <dgm:prSet presAssocID="{AF41AFF6-A652-4E9A-87E5-41D1A009EA5E}" presName="sp" presStyleCnt="0"/>
      <dgm:spPr/>
    </dgm:pt>
    <dgm:pt modelId="{FBA9FF43-ACDD-4E83-9B8F-D4A245BE705A}" type="pres">
      <dgm:prSet presAssocID="{E85F9779-E3D6-44B4-89EA-83CEC6630F7B}" presName="arrowAndChildren" presStyleCnt="0"/>
      <dgm:spPr/>
    </dgm:pt>
    <dgm:pt modelId="{6438BD00-0923-442F-9341-58B08F56A759}" type="pres">
      <dgm:prSet presAssocID="{E85F9779-E3D6-44B4-89EA-83CEC6630F7B}" presName="parentTextArrow" presStyleLbl="node1" presStyleIdx="5" presStyleCnt="6" custLinFactNeighborX="9158" custLinFactNeighborY="-265"/>
      <dgm:spPr/>
    </dgm:pt>
  </dgm:ptLst>
  <dgm:cxnLst>
    <dgm:cxn modelId="{3E39270A-8A3B-4812-B124-5990AE387543}" type="presOf" srcId="{ABACFA45-3212-4F4A-BE53-4C693163286D}" destId="{129678BF-763B-4153-9C98-F5E6C0F28540}" srcOrd="0" destOrd="0" presId="urn:microsoft.com/office/officeart/2005/8/layout/process4"/>
    <dgm:cxn modelId="{2D70E20B-3AE1-40C1-96AD-3F27D7550A8A}" srcId="{ABACFA45-3212-4F4A-BE53-4C693163286D}" destId="{E85F9779-E3D6-44B4-89EA-83CEC6630F7B}" srcOrd="0" destOrd="0" parTransId="{1396D431-8BB2-4C6E-BDFC-DD612F4F31DE}" sibTransId="{AF41AFF6-A652-4E9A-87E5-41D1A009EA5E}"/>
    <dgm:cxn modelId="{27B64D0E-2ECC-4864-B77B-5EC1688394CD}" type="presOf" srcId="{1A3A9FF5-C165-4619-B37C-E00244C40E43}" destId="{769FEA33-DD33-4208-B78A-BA226ED09009}" srcOrd="0" destOrd="0" presId="urn:microsoft.com/office/officeart/2005/8/layout/process4"/>
    <dgm:cxn modelId="{E163DE38-B2F2-4BD6-A6F3-93B06829BCB9}" type="presOf" srcId="{529E0623-7E05-4EC6-BFC7-9BDB8CE31A16}" destId="{F8FBBBB3-21B6-4D6E-B4C1-5CF5D67BBE6B}" srcOrd="0" destOrd="0" presId="urn:microsoft.com/office/officeart/2005/8/layout/process4"/>
    <dgm:cxn modelId="{6E8E983F-E181-4751-90F6-BC1D99DDA700}" type="presOf" srcId="{4C577DC6-B2BD-484C-8B78-2E668D02812E}" destId="{DA100313-A094-4C58-BEB4-F7DB15E6184F}" srcOrd="0" destOrd="0" presId="urn:microsoft.com/office/officeart/2005/8/layout/process4"/>
    <dgm:cxn modelId="{57FF875E-390C-41DB-85E0-0195DD6C4566}" type="presOf" srcId="{6BFCC5C1-16F4-4276-A5E7-69D61FCA82DA}" destId="{BF0907CF-099E-487F-830A-64039D90F2FB}" srcOrd="0" destOrd="0" presId="urn:microsoft.com/office/officeart/2005/8/layout/process4"/>
    <dgm:cxn modelId="{69A7D747-7814-4AFD-A445-340DA5F7D9B4}" type="presOf" srcId="{E85F9779-E3D6-44B4-89EA-83CEC6630F7B}" destId="{6438BD00-0923-442F-9341-58B08F56A759}" srcOrd="0" destOrd="0" presId="urn:microsoft.com/office/officeart/2005/8/layout/process4"/>
    <dgm:cxn modelId="{366DB454-5AF8-427C-AF80-20DCF570434D}" srcId="{ABACFA45-3212-4F4A-BE53-4C693163286D}" destId="{6BFCC5C1-16F4-4276-A5E7-69D61FCA82DA}" srcOrd="2" destOrd="0" parTransId="{12E5731C-50AF-46D8-8325-3615EE5A067A}" sibTransId="{135C3817-1840-476F-A012-5D0A5150CEFC}"/>
    <dgm:cxn modelId="{28C0C87B-98C4-4D39-B837-A327C8E3DF18}" srcId="{ABACFA45-3212-4F4A-BE53-4C693163286D}" destId="{8573FB44-1F27-4550-8797-AB94FDB0FFF4}" srcOrd="3" destOrd="0" parTransId="{C4DBD193-F20C-4908-B9BC-236394291859}" sibTransId="{F76EF6B1-8D10-41AE-B22F-85B51E787DD1}"/>
    <dgm:cxn modelId="{82D0C097-2B9D-4C25-B534-348540F9AC3B}" type="presOf" srcId="{8573FB44-1F27-4550-8797-AB94FDB0FFF4}" destId="{094D8D59-0F3E-4090-8BBE-50C90DDC6562}" srcOrd="0" destOrd="0" presId="urn:microsoft.com/office/officeart/2005/8/layout/process4"/>
    <dgm:cxn modelId="{720ED4B2-2D14-4912-BE0E-72BA02E03FCC}" srcId="{ABACFA45-3212-4F4A-BE53-4C693163286D}" destId="{529E0623-7E05-4EC6-BFC7-9BDB8CE31A16}" srcOrd="5" destOrd="0" parTransId="{84FABF0D-5FB9-4086-AB9C-B2B79B0E8E69}" sibTransId="{6EB4E227-C0D2-45FE-A264-ABEDDF83A398}"/>
    <dgm:cxn modelId="{B13BC3BC-85E1-45BF-ABEF-0BEF67468FCC}" srcId="{ABACFA45-3212-4F4A-BE53-4C693163286D}" destId="{1A3A9FF5-C165-4619-B37C-E00244C40E43}" srcOrd="4" destOrd="0" parTransId="{8F53A297-8188-4F7A-B75D-3A7E39DB69F9}" sibTransId="{960B798B-930B-467F-B7EC-518673A048A0}"/>
    <dgm:cxn modelId="{72317DC7-3954-4EF6-812F-89B85FAFF931}" srcId="{ABACFA45-3212-4F4A-BE53-4C693163286D}" destId="{4C577DC6-B2BD-484C-8B78-2E668D02812E}" srcOrd="1" destOrd="0" parTransId="{C0123E4A-814B-49F0-8753-1EF2EDBA9F9B}" sibTransId="{8731CD32-CF78-454E-917A-223A52F9F6B5}"/>
    <dgm:cxn modelId="{B5CCEC8D-F01E-46BB-8558-EF72F5B1C3F6}" type="presParOf" srcId="{129678BF-763B-4153-9C98-F5E6C0F28540}" destId="{A87183E8-24B4-4841-BDF5-35B7D3D45D00}" srcOrd="0" destOrd="0" presId="urn:microsoft.com/office/officeart/2005/8/layout/process4"/>
    <dgm:cxn modelId="{5F4CDEA5-C9C1-4134-903D-E27EFADA85AC}" type="presParOf" srcId="{A87183E8-24B4-4841-BDF5-35B7D3D45D00}" destId="{F8FBBBB3-21B6-4D6E-B4C1-5CF5D67BBE6B}" srcOrd="0" destOrd="0" presId="urn:microsoft.com/office/officeart/2005/8/layout/process4"/>
    <dgm:cxn modelId="{8324D78E-92F2-4A83-BFD4-4EAF11805295}" type="presParOf" srcId="{129678BF-763B-4153-9C98-F5E6C0F28540}" destId="{6F47C813-75F6-4B6E-9BC0-3F6DBE6CE543}" srcOrd="1" destOrd="0" presId="urn:microsoft.com/office/officeart/2005/8/layout/process4"/>
    <dgm:cxn modelId="{C4CB0080-037E-4098-B85A-A572C3E8AA96}" type="presParOf" srcId="{129678BF-763B-4153-9C98-F5E6C0F28540}" destId="{38A38E11-2C91-4982-9D16-645769CB88E9}" srcOrd="2" destOrd="0" presId="urn:microsoft.com/office/officeart/2005/8/layout/process4"/>
    <dgm:cxn modelId="{208C84DC-23C6-411A-936F-6B802DB79628}" type="presParOf" srcId="{38A38E11-2C91-4982-9D16-645769CB88E9}" destId="{769FEA33-DD33-4208-B78A-BA226ED09009}" srcOrd="0" destOrd="0" presId="urn:microsoft.com/office/officeart/2005/8/layout/process4"/>
    <dgm:cxn modelId="{87C35432-610D-4551-BF0F-83867CE1734B}" type="presParOf" srcId="{129678BF-763B-4153-9C98-F5E6C0F28540}" destId="{C6457A83-7146-4198-BE22-00AA9E79E1A2}" srcOrd="3" destOrd="0" presId="urn:microsoft.com/office/officeart/2005/8/layout/process4"/>
    <dgm:cxn modelId="{56CD0807-3F0F-42D6-AF41-920CC522799A}" type="presParOf" srcId="{129678BF-763B-4153-9C98-F5E6C0F28540}" destId="{4EE89930-7EA7-4B83-B804-7311C1DB1A95}" srcOrd="4" destOrd="0" presId="urn:microsoft.com/office/officeart/2005/8/layout/process4"/>
    <dgm:cxn modelId="{43579F5A-4E8D-4F60-8B3C-A07616B6C1C8}" type="presParOf" srcId="{4EE89930-7EA7-4B83-B804-7311C1DB1A95}" destId="{094D8D59-0F3E-4090-8BBE-50C90DDC6562}" srcOrd="0" destOrd="0" presId="urn:microsoft.com/office/officeart/2005/8/layout/process4"/>
    <dgm:cxn modelId="{7773BA72-6F40-45D3-8345-0BB217D2B688}" type="presParOf" srcId="{129678BF-763B-4153-9C98-F5E6C0F28540}" destId="{0A96E883-7857-4A9B-9ED7-AB7685A0B0D0}" srcOrd="5" destOrd="0" presId="urn:microsoft.com/office/officeart/2005/8/layout/process4"/>
    <dgm:cxn modelId="{28CFBFA8-FE6C-4F81-AB48-734E4C334590}" type="presParOf" srcId="{129678BF-763B-4153-9C98-F5E6C0F28540}" destId="{B80D2D76-9576-4B3E-BAE9-43D30D499296}" srcOrd="6" destOrd="0" presId="urn:microsoft.com/office/officeart/2005/8/layout/process4"/>
    <dgm:cxn modelId="{AD83664B-58A6-4E1B-8F82-1F6D3343C6E7}" type="presParOf" srcId="{B80D2D76-9576-4B3E-BAE9-43D30D499296}" destId="{BF0907CF-099E-487F-830A-64039D90F2FB}" srcOrd="0" destOrd="0" presId="urn:microsoft.com/office/officeart/2005/8/layout/process4"/>
    <dgm:cxn modelId="{C4664727-1FB4-47DD-8EAE-0F4F1172E494}" type="presParOf" srcId="{129678BF-763B-4153-9C98-F5E6C0F28540}" destId="{8B82C3AA-9E40-4A0F-9C76-7AA9F84214A6}" srcOrd="7" destOrd="0" presId="urn:microsoft.com/office/officeart/2005/8/layout/process4"/>
    <dgm:cxn modelId="{E5C58637-03F8-420D-B0D6-2130CEFDC405}" type="presParOf" srcId="{129678BF-763B-4153-9C98-F5E6C0F28540}" destId="{D6836264-3A5E-4646-AA17-D8BE646007C1}" srcOrd="8" destOrd="0" presId="urn:microsoft.com/office/officeart/2005/8/layout/process4"/>
    <dgm:cxn modelId="{E5EB58B0-464E-47C9-8E61-B49DA08E7A01}" type="presParOf" srcId="{D6836264-3A5E-4646-AA17-D8BE646007C1}" destId="{DA100313-A094-4C58-BEB4-F7DB15E6184F}" srcOrd="0" destOrd="0" presId="urn:microsoft.com/office/officeart/2005/8/layout/process4"/>
    <dgm:cxn modelId="{B0C0712A-BB05-4B56-B663-88B276A0FEDC}" type="presParOf" srcId="{129678BF-763B-4153-9C98-F5E6C0F28540}" destId="{C251E44D-79A8-429A-B82B-A92F95D6350F}" srcOrd="9" destOrd="0" presId="urn:microsoft.com/office/officeart/2005/8/layout/process4"/>
    <dgm:cxn modelId="{AB53A833-F24E-4185-9E17-35CCBA451246}" type="presParOf" srcId="{129678BF-763B-4153-9C98-F5E6C0F28540}" destId="{FBA9FF43-ACDD-4E83-9B8F-D4A245BE705A}" srcOrd="10" destOrd="0" presId="urn:microsoft.com/office/officeart/2005/8/layout/process4"/>
    <dgm:cxn modelId="{B9B7EC1D-FD11-4FE4-B20C-E83AF1C7FFC2}" type="presParOf" srcId="{FBA9FF43-ACDD-4E83-9B8F-D4A245BE705A}" destId="{6438BD00-0923-442F-9341-58B08F56A759}"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FBBBB3-21B6-4D6E-B4C1-5CF5D67BBE6B}">
      <dsp:nvSpPr>
        <dsp:cNvPr id="0" name=""/>
        <dsp:cNvSpPr/>
      </dsp:nvSpPr>
      <dsp:spPr>
        <a:xfrm>
          <a:off x="0" y="4438595"/>
          <a:ext cx="6656185" cy="582563"/>
        </a:xfrm>
        <a:prstGeom prst="rect">
          <a:avLst/>
        </a:prstGeom>
        <a:solidFill>
          <a:srgbClr val="58913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kern="1200">
              <a:latin typeface="Arial Nova"/>
              <a:ea typeface="Verdana"/>
              <a:cs typeface="Segoe UI Light"/>
            </a:rPr>
            <a:t>Conclusion</a:t>
          </a:r>
        </a:p>
      </dsp:txBody>
      <dsp:txXfrm>
        <a:off x="0" y="4438595"/>
        <a:ext cx="6656185" cy="582563"/>
      </dsp:txXfrm>
    </dsp:sp>
    <dsp:sp modelId="{769FEA33-DD33-4208-B78A-BA226ED09009}">
      <dsp:nvSpPr>
        <dsp:cNvPr id="0" name=""/>
        <dsp:cNvSpPr/>
      </dsp:nvSpPr>
      <dsp:spPr>
        <a:xfrm rot="10800000">
          <a:off x="0" y="3551351"/>
          <a:ext cx="6656185" cy="895982"/>
        </a:xfrm>
        <a:prstGeom prst="upArrowCallout">
          <a:avLst/>
        </a:prstGeom>
        <a:solidFill>
          <a:srgbClr val="58913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kern="1200">
              <a:latin typeface="Arial Nova"/>
              <a:ea typeface="Verdana"/>
              <a:cs typeface="Segoe UI Light"/>
            </a:rPr>
            <a:t>Tutorial</a:t>
          </a:r>
          <a:endParaRPr lang="en-GB" sz="2800" kern="1200">
            <a:latin typeface="Arial Nova"/>
            <a:ea typeface="Verdana"/>
            <a:cs typeface="Segoe UI Light"/>
          </a:endParaRPr>
        </a:p>
      </dsp:txBody>
      <dsp:txXfrm rot="10800000">
        <a:off x="0" y="3551351"/>
        <a:ext cx="6656185" cy="582182"/>
      </dsp:txXfrm>
    </dsp:sp>
    <dsp:sp modelId="{094D8D59-0F3E-4090-8BBE-50C90DDC6562}">
      <dsp:nvSpPr>
        <dsp:cNvPr id="0" name=""/>
        <dsp:cNvSpPr/>
      </dsp:nvSpPr>
      <dsp:spPr>
        <a:xfrm rot="10800000">
          <a:off x="0" y="2664107"/>
          <a:ext cx="6656185" cy="895982"/>
        </a:xfrm>
        <a:prstGeom prst="upArrowCallout">
          <a:avLst/>
        </a:prstGeom>
        <a:solidFill>
          <a:srgbClr val="58913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kern="1200">
              <a:latin typeface="Arial Nova"/>
              <a:ea typeface="Verdana"/>
              <a:cs typeface="Segoe UI Light"/>
            </a:rPr>
            <a:t>Technology</a:t>
          </a:r>
          <a:endParaRPr lang="en-GB" sz="2800" kern="1200">
            <a:latin typeface="Arial Nova"/>
            <a:ea typeface="Verdana"/>
            <a:cs typeface="Segoe UI Light"/>
          </a:endParaRPr>
        </a:p>
      </dsp:txBody>
      <dsp:txXfrm rot="10800000">
        <a:off x="0" y="2664107"/>
        <a:ext cx="6656185" cy="582182"/>
      </dsp:txXfrm>
    </dsp:sp>
    <dsp:sp modelId="{BF0907CF-099E-487F-830A-64039D90F2FB}">
      <dsp:nvSpPr>
        <dsp:cNvPr id="0" name=""/>
        <dsp:cNvSpPr/>
      </dsp:nvSpPr>
      <dsp:spPr>
        <a:xfrm rot="10800000">
          <a:off x="0" y="1776863"/>
          <a:ext cx="6656185" cy="895982"/>
        </a:xfrm>
        <a:prstGeom prst="upArrowCallout">
          <a:avLst/>
        </a:prstGeom>
        <a:solidFill>
          <a:srgbClr val="58913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kern="1200">
              <a:latin typeface="Arial Nova"/>
              <a:ea typeface="Verdana"/>
              <a:cs typeface="Segoe UI Light"/>
            </a:rPr>
            <a:t>Examples</a:t>
          </a:r>
          <a:endParaRPr lang="en-GB" sz="2800" kern="1200">
            <a:latin typeface="Arial Nova"/>
            <a:ea typeface="Verdana"/>
            <a:cs typeface="Segoe UI Light"/>
          </a:endParaRPr>
        </a:p>
      </dsp:txBody>
      <dsp:txXfrm rot="10800000">
        <a:off x="0" y="1776863"/>
        <a:ext cx="6656185" cy="582182"/>
      </dsp:txXfrm>
    </dsp:sp>
    <dsp:sp modelId="{DA100313-A094-4C58-BEB4-F7DB15E6184F}">
      <dsp:nvSpPr>
        <dsp:cNvPr id="0" name=""/>
        <dsp:cNvSpPr/>
      </dsp:nvSpPr>
      <dsp:spPr>
        <a:xfrm rot="10800000">
          <a:off x="0" y="889620"/>
          <a:ext cx="6656185" cy="895982"/>
        </a:xfrm>
        <a:prstGeom prst="upArrowCallout">
          <a:avLst/>
        </a:prstGeom>
        <a:solidFill>
          <a:srgbClr val="58913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kern="1200">
              <a:latin typeface="Arial Nova"/>
              <a:ea typeface="Verdana"/>
              <a:cs typeface="Segoe UI Light"/>
            </a:rPr>
            <a:t>Introduction</a:t>
          </a:r>
          <a:endParaRPr lang="en-GB" sz="2800" kern="1200">
            <a:latin typeface="Arial Nova"/>
            <a:ea typeface="Verdana"/>
            <a:cs typeface="Segoe UI Light"/>
          </a:endParaRPr>
        </a:p>
      </dsp:txBody>
      <dsp:txXfrm rot="10800000">
        <a:off x="0" y="889620"/>
        <a:ext cx="6656185" cy="582182"/>
      </dsp:txXfrm>
    </dsp:sp>
    <dsp:sp modelId="{6438BD00-0923-442F-9341-58B08F56A759}">
      <dsp:nvSpPr>
        <dsp:cNvPr id="0" name=""/>
        <dsp:cNvSpPr/>
      </dsp:nvSpPr>
      <dsp:spPr>
        <a:xfrm rot="10800000">
          <a:off x="0" y="1"/>
          <a:ext cx="6656185" cy="895982"/>
        </a:xfrm>
        <a:prstGeom prst="upArrowCallout">
          <a:avLst/>
        </a:prstGeom>
        <a:solidFill>
          <a:srgbClr val="589133"/>
        </a:solid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99136" rIns="199136" bIns="199136" numCol="1" spcCol="1270" anchor="ctr" anchorCtr="0">
          <a:noAutofit/>
        </a:bodyPr>
        <a:lstStyle/>
        <a:p>
          <a:pPr marL="0" lvl="0" indent="0" algn="ctr" defTabSz="1244600">
            <a:lnSpc>
              <a:spcPct val="90000"/>
            </a:lnSpc>
            <a:spcBef>
              <a:spcPct val="0"/>
            </a:spcBef>
            <a:spcAft>
              <a:spcPct val="35000"/>
            </a:spcAft>
            <a:buNone/>
          </a:pPr>
          <a:r>
            <a:rPr lang="en-GB" sz="2800" b="1" kern="1200">
              <a:latin typeface="Arial Nova"/>
              <a:ea typeface="Verdana"/>
              <a:cs typeface="Segoe UI Light"/>
            </a:rPr>
            <a:t>Overview</a:t>
          </a:r>
          <a:endParaRPr lang="en-GB" sz="2800" kern="1200">
            <a:latin typeface="Arial Nova"/>
            <a:ea typeface="Verdana"/>
            <a:cs typeface="Segoe UI Light"/>
          </a:endParaRPr>
        </a:p>
      </dsp:txBody>
      <dsp:txXfrm rot="10800000">
        <a:off x="0" y="1"/>
        <a:ext cx="6656185" cy="582182"/>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982C1CF-793D-4330-8561-1DB24893234C}" type="datetimeFigureOut">
              <a:rPr lang="en-GB" smtClean="0"/>
              <a:t>21/10/2025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D01CE6-F5E2-4379-9355-E052AB17FD8A}" type="slidenum">
              <a:rPr lang="en-GB" smtClean="0"/>
              <a:t>‹#›</a:t>
            </a:fld>
            <a:endParaRPr lang="en-GB"/>
          </a:p>
        </p:txBody>
      </p:sp>
    </p:spTree>
    <p:extLst>
      <p:ext uri="{BB962C8B-B14F-4D97-AF65-F5344CB8AC3E}">
        <p14:creationId xmlns:p14="http://schemas.microsoft.com/office/powerpoint/2010/main" val="23873317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78D01CE6-F5E2-4379-9355-E052AB17FD8A}" type="slidenum">
              <a:rPr lang="en-GB" smtClean="0"/>
              <a:t>9</a:t>
            </a:fld>
            <a:endParaRPr lang="en-GB"/>
          </a:p>
        </p:txBody>
      </p:sp>
    </p:spTree>
    <p:extLst>
      <p:ext uri="{BB962C8B-B14F-4D97-AF65-F5344CB8AC3E}">
        <p14:creationId xmlns:p14="http://schemas.microsoft.com/office/powerpoint/2010/main" val="2948396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F0532-26FC-BA7D-888D-02633676A0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0E2BCC-68A0-BCCE-7E85-88C894ADCE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8DA0CD-3CC9-39B6-44C5-5D0E690A4CCC}"/>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3F67A5C5-8EBB-70DE-0C83-5E432F62191F}"/>
              </a:ext>
            </a:extLst>
          </p:cNvPr>
          <p:cNvSpPr>
            <a:spLocks noGrp="1"/>
          </p:cNvSpPr>
          <p:nvPr>
            <p:ph type="sldNum" sz="quarter" idx="5"/>
          </p:nvPr>
        </p:nvSpPr>
        <p:spPr/>
        <p:txBody>
          <a:bodyPr/>
          <a:lstStyle/>
          <a:p>
            <a:fld id="{78D01CE6-F5E2-4379-9355-E052AB17FD8A}" type="slidenum">
              <a:rPr lang="en-GB" smtClean="0"/>
              <a:t>11</a:t>
            </a:fld>
            <a:endParaRPr lang="en-GB"/>
          </a:p>
        </p:txBody>
      </p:sp>
    </p:spTree>
    <p:extLst>
      <p:ext uri="{BB962C8B-B14F-4D97-AF65-F5344CB8AC3E}">
        <p14:creationId xmlns:p14="http://schemas.microsoft.com/office/powerpoint/2010/main" val="1018585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C5838-D460-2D95-DAA3-559943586F8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5D813F32-48C2-E02A-55A6-74EB676C88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5" name="Footer Placeholder 4">
            <a:extLst>
              <a:ext uri="{FF2B5EF4-FFF2-40B4-BE49-F238E27FC236}">
                <a16:creationId xmlns:a16="http://schemas.microsoft.com/office/drawing/2014/main" id="{1C9D7268-99CF-0DD9-85C4-C5B1E2E7B06A}"/>
              </a:ext>
            </a:extLst>
          </p:cNvPr>
          <p:cNvSpPr>
            <a:spLocks noGrp="1"/>
          </p:cNvSpPr>
          <p:nvPr>
            <p:ph type="ftr" sz="quarter" idx="11"/>
          </p:nvPr>
        </p:nvSpPr>
        <p:spPr>
          <a:xfrm>
            <a:off x="2152187" y="6419723"/>
            <a:ext cx="3740727" cy="365125"/>
          </a:xfrm>
          <a:prstGeom prst="rect">
            <a:avLst/>
          </a:prstGeom>
        </p:spPr>
        <p:txBody>
          <a:bodyPr/>
          <a:lstStyle>
            <a:lvl1pPr algn="l">
              <a:defRPr/>
            </a:lvl1pPr>
          </a:lstStyle>
          <a:p>
            <a:r>
              <a:rPr lang="en-GB"/>
              <a:t>CW1 // Internet Technologies - COMP10020</a:t>
            </a:r>
          </a:p>
        </p:txBody>
      </p:sp>
      <p:sp>
        <p:nvSpPr>
          <p:cNvPr id="6" name="Slide Number Placeholder 5">
            <a:extLst>
              <a:ext uri="{FF2B5EF4-FFF2-40B4-BE49-F238E27FC236}">
                <a16:creationId xmlns:a16="http://schemas.microsoft.com/office/drawing/2014/main" id="{9481BDBF-89B6-6DCB-3F38-FD4D9A695256}"/>
              </a:ext>
            </a:extLst>
          </p:cNvPr>
          <p:cNvSpPr>
            <a:spLocks noGrp="1"/>
          </p:cNvSpPr>
          <p:nvPr>
            <p:ph type="sldNum" sz="quarter" idx="12"/>
          </p:nvPr>
        </p:nvSpPr>
        <p:spPr>
          <a:xfrm>
            <a:off x="9375648" y="6419723"/>
            <a:ext cx="2743200" cy="365125"/>
          </a:xfrm>
          <a:prstGeom prst="rect">
            <a:avLst/>
          </a:prstGeom>
        </p:spPr>
        <p:txBody>
          <a:bodyPr/>
          <a:lstStyle/>
          <a:p>
            <a:fld id="{1A2B015F-005D-4920-B1F3-824FD48C10F7}" type="slidenum">
              <a:rPr lang="en-GB" smtClean="0"/>
              <a:t>‹#›</a:t>
            </a:fld>
            <a:endParaRPr lang="en-GB"/>
          </a:p>
        </p:txBody>
      </p:sp>
    </p:spTree>
    <p:extLst>
      <p:ext uri="{BB962C8B-B14F-4D97-AF65-F5344CB8AC3E}">
        <p14:creationId xmlns:p14="http://schemas.microsoft.com/office/powerpoint/2010/main" val="202015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ACD0D-1422-F116-7BD1-76699CDED490}"/>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993C3BDC-2CD1-4842-F33F-79F54DCC42A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Footer Placeholder 4">
            <a:extLst>
              <a:ext uri="{FF2B5EF4-FFF2-40B4-BE49-F238E27FC236}">
                <a16:creationId xmlns:a16="http://schemas.microsoft.com/office/drawing/2014/main" id="{087CA602-7111-0B0E-6644-61CA640409DB}"/>
              </a:ext>
            </a:extLst>
          </p:cNvPr>
          <p:cNvSpPr>
            <a:spLocks noGrp="1"/>
          </p:cNvSpPr>
          <p:nvPr>
            <p:ph type="ftr" sz="quarter" idx="11"/>
          </p:nvPr>
        </p:nvSpPr>
        <p:spPr>
          <a:xfrm>
            <a:off x="2152187" y="6419723"/>
            <a:ext cx="3740727" cy="365125"/>
          </a:xfrm>
          <a:prstGeom prst="rect">
            <a:avLst/>
          </a:prstGeom>
        </p:spPr>
        <p:txBody>
          <a:bodyPr/>
          <a:lstStyle>
            <a:lvl1pPr algn="l">
              <a:defRPr/>
            </a:lvl1pPr>
          </a:lstStyle>
          <a:p>
            <a:r>
              <a:rPr lang="en-GB"/>
              <a:t>CW1 // Internet Technologies - COMP10020</a:t>
            </a:r>
          </a:p>
        </p:txBody>
      </p:sp>
      <p:sp>
        <p:nvSpPr>
          <p:cNvPr id="8" name="Slide Number Placeholder 5">
            <a:extLst>
              <a:ext uri="{FF2B5EF4-FFF2-40B4-BE49-F238E27FC236}">
                <a16:creationId xmlns:a16="http://schemas.microsoft.com/office/drawing/2014/main" id="{E89ABE70-00C6-1A3F-A059-1EF2F2806F52}"/>
              </a:ext>
            </a:extLst>
          </p:cNvPr>
          <p:cNvSpPr>
            <a:spLocks noGrp="1"/>
          </p:cNvSpPr>
          <p:nvPr>
            <p:ph type="sldNum" sz="quarter" idx="12"/>
          </p:nvPr>
        </p:nvSpPr>
        <p:spPr>
          <a:xfrm>
            <a:off x="9375648" y="6419723"/>
            <a:ext cx="2743200" cy="365125"/>
          </a:xfrm>
          <a:prstGeom prst="rect">
            <a:avLst/>
          </a:prstGeom>
        </p:spPr>
        <p:txBody>
          <a:bodyPr/>
          <a:lstStyle/>
          <a:p>
            <a:fld id="{1A2B015F-005D-4920-B1F3-824FD48C10F7}" type="slidenum">
              <a:rPr lang="en-GB" smtClean="0"/>
              <a:t>‹#›</a:t>
            </a:fld>
            <a:endParaRPr lang="en-GB"/>
          </a:p>
        </p:txBody>
      </p:sp>
    </p:spTree>
    <p:extLst>
      <p:ext uri="{BB962C8B-B14F-4D97-AF65-F5344CB8AC3E}">
        <p14:creationId xmlns:p14="http://schemas.microsoft.com/office/powerpoint/2010/main" val="1748535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EE4A99-B23B-8B1F-66B8-90B00854D21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2BD42C1E-B86B-BDE7-FB03-DD1C4048209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628FAD5-B380-5A12-8273-B01B01EE5000}"/>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73699ACE-9A46-089B-D3A0-ACEFF2EB1E63}"/>
              </a:ext>
            </a:extLst>
          </p:cNvPr>
          <p:cNvSpPr>
            <a:spLocks noGrp="1"/>
          </p:cNvSpPr>
          <p:nvPr>
            <p:ph type="ftr" sz="quarter" idx="11"/>
          </p:nvPr>
        </p:nvSpPr>
        <p:spPr>
          <a:xfrm>
            <a:off x="4038600" y="6356350"/>
            <a:ext cx="4114800" cy="365125"/>
          </a:xfrm>
          <a:prstGeom prst="rect">
            <a:avLst/>
          </a:prstGeom>
        </p:spPr>
        <p:txBody>
          <a:bodyPr/>
          <a:lstStyle/>
          <a:p>
            <a:r>
              <a:rPr lang="en-GB"/>
              <a:t>CW1 // Internet Technologies - COMP10020</a:t>
            </a:r>
          </a:p>
        </p:txBody>
      </p:sp>
      <p:sp>
        <p:nvSpPr>
          <p:cNvPr id="6" name="Slide Number Placeholder 5">
            <a:extLst>
              <a:ext uri="{FF2B5EF4-FFF2-40B4-BE49-F238E27FC236}">
                <a16:creationId xmlns:a16="http://schemas.microsoft.com/office/drawing/2014/main" id="{426B74EC-2E8F-BDC4-7E39-E04310C5D982}"/>
              </a:ext>
            </a:extLst>
          </p:cNvPr>
          <p:cNvSpPr>
            <a:spLocks noGrp="1"/>
          </p:cNvSpPr>
          <p:nvPr>
            <p:ph type="sldNum" sz="quarter" idx="12"/>
          </p:nvPr>
        </p:nvSpPr>
        <p:spPr>
          <a:xfrm>
            <a:off x="8610600" y="6356350"/>
            <a:ext cx="2743200" cy="365125"/>
          </a:xfrm>
          <a:prstGeom prst="rect">
            <a:avLst/>
          </a:prstGeom>
        </p:spPr>
        <p:txBody>
          <a:bodyPr/>
          <a:lstStyle/>
          <a:p>
            <a:fld id="{1A2B015F-005D-4920-B1F3-824FD48C10F7}" type="slidenum">
              <a:rPr lang="en-GB" smtClean="0"/>
              <a:t>‹#›</a:t>
            </a:fld>
            <a:endParaRPr lang="en-GB"/>
          </a:p>
        </p:txBody>
      </p:sp>
    </p:spTree>
    <p:extLst>
      <p:ext uri="{BB962C8B-B14F-4D97-AF65-F5344CB8AC3E}">
        <p14:creationId xmlns:p14="http://schemas.microsoft.com/office/powerpoint/2010/main" val="2922130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DAFED-3E95-7C1F-B24C-B133D9A74148}"/>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110099A-C198-74A3-EF61-BF00BC9AC04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Slide Number Placeholder 5">
            <a:extLst>
              <a:ext uri="{FF2B5EF4-FFF2-40B4-BE49-F238E27FC236}">
                <a16:creationId xmlns:a16="http://schemas.microsoft.com/office/drawing/2014/main" id="{9FFDD336-0D07-ACC8-9D9B-88EBD7036B45}"/>
              </a:ext>
            </a:extLst>
          </p:cNvPr>
          <p:cNvSpPr>
            <a:spLocks noGrp="1"/>
          </p:cNvSpPr>
          <p:nvPr>
            <p:ph type="sldNum" sz="quarter" idx="12"/>
          </p:nvPr>
        </p:nvSpPr>
        <p:spPr>
          <a:xfrm>
            <a:off x="8610600" y="6356350"/>
            <a:ext cx="2743200" cy="365125"/>
          </a:xfrm>
          <a:prstGeom prst="rect">
            <a:avLst/>
          </a:prstGeom>
        </p:spPr>
        <p:txBody>
          <a:bodyPr/>
          <a:lstStyle/>
          <a:p>
            <a:fld id="{1A2B015F-005D-4920-B1F3-824FD48C10F7}" type="slidenum">
              <a:rPr lang="en-GB" smtClean="0"/>
              <a:t>‹#›</a:t>
            </a:fld>
            <a:endParaRPr lang="en-GB"/>
          </a:p>
        </p:txBody>
      </p:sp>
      <p:sp>
        <p:nvSpPr>
          <p:cNvPr id="8" name="Footer Placeholder 4">
            <a:extLst>
              <a:ext uri="{FF2B5EF4-FFF2-40B4-BE49-F238E27FC236}">
                <a16:creationId xmlns:a16="http://schemas.microsoft.com/office/drawing/2014/main" id="{C0554BF0-E618-5D81-D96E-28E12CCC0362}"/>
              </a:ext>
            </a:extLst>
          </p:cNvPr>
          <p:cNvSpPr>
            <a:spLocks noGrp="1"/>
          </p:cNvSpPr>
          <p:nvPr>
            <p:ph type="ftr" sz="quarter" idx="11"/>
          </p:nvPr>
        </p:nvSpPr>
        <p:spPr>
          <a:xfrm>
            <a:off x="2152187" y="6419723"/>
            <a:ext cx="3740727" cy="365125"/>
          </a:xfrm>
          <a:prstGeom prst="rect">
            <a:avLst/>
          </a:prstGeom>
        </p:spPr>
        <p:txBody>
          <a:bodyPr/>
          <a:lstStyle>
            <a:lvl1pPr algn="l">
              <a:defRPr/>
            </a:lvl1pPr>
          </a:lstStyle>
          <a:p>
            <a:r>
              <a:rPr lang="en-GB"/>
              <a:t>CW1 // Internet Technologies - COMP10020</a:t>
            </a:r>
          </a:p>
        </p:txBody>
      </p:sp>
    </p:spTree>
    <p:extLst>
      <p:ext uri="{BB962C8B-B14F-4D97-AF65-F5344CB8AC3E}">
        <p14:creationId xmlns:p14="http://schemas.microsoft.com/office/powerpoint/2010/main" val="436662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F2E3D-2B39-68E1-EAAF-9DD84FEA3B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FEB747B4-C8B8-94EF-EF47-52426AEFEC8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6" name="Slide Number Placeholder 5">
            <a:extLst>
              <a:ext uri="{FF2B5EF4-FFF2-40B4-BE49-F238E27FC236}">
                <a16:creationId xmlns:a16="http://schemas.microsoft.com/office/drawing/2014/main" id="{1713F2D0-690C-6FFB-E493-DF4C875C0702}"/>
              </a:ext>
            </a:extLst>
          </p:cNvPr>
          <p:cNvSpPr>
            <a:spLocks noGrp="1"/>
          </p:cNvSpPr>
          <p:nvPr>
            <p:ph type="sldNum" sz="quarter" idx="12"/>
          </p:nvPr>
        </p:nvSpPr>
        <p:spPr>
          <a:xfrm>
            <a:off x="8610600" y="6356350"/>
            <a:ext cx="2743200" cy="365125"/>
          </a:xfrm>
          <a:prstGeom prst="rect">
            <a:avLst/>
          </a:prstGeom>
        </p:spPr>
        <p:txBody>
          <a:bodyPr/>
          <a:lstStyle/>
          <a:p>
            <a:fld id="{1A2B015F-005D-4920-B1F3-824FD48C10F7}" type="slidenum">
              <a:rPr lang="en-GB" smtClean="0"/>
              <a:t>‹#›</a:t>
            </a:fld>
            <a:endParaRPr lang="en-GB"/>
          </a:p>
        </p:txBody>
      </p:sp>
      <p:sp>
        <p:nvSpPr>
          <p:cNvPr id="7" name="Footer Placeholder 4">
            <a:extLst>
              <a:ext uri="{FF2B5EF4-FFF2-40B4-BE49-F238E27FC236}">
                <a16:creationId xmlns:a16="http://schemas.microsoft.com/office/drawing/2014/main" id="{962C712D-2897-E33A-FCE1-AF69F56EFA67}"/>
              </a:ext>
            </a:extLst>
          </p:cNvPr>
          <p:cNvSpPr txBox="1">
            <a:spLocks/>
          </p:cNvSpPr>
          <p:nvPr userDrawn="1"/>
        </p:nvSpPr>
        <p:spPr>
          <a:xfrm>
            <a:off x="2152187" y="6419723"/>
            <a:ext cx="3740727"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CW1 // Internet Technologies - COMP10020</a:t>
            </a:r>
          </a:p>
        </p:txBody>
      </p:sp>
    </p:spTree>
    <p:extLst>
      <p:ext uri="{BB962C8B-B14F-4D97-AF65-F5344CB8AC3E}">
        <p14:creationId xmlns:p14="http://schemas.microsoft.com/office/powerpoint/2010/main" val="22384692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7F46C-3686-8C98-AE01-923DB427975A}"/>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184564AF-B22B-A739-52B1-16CEE52FFC1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6A2CAE08-4BA3-06F6-CD70-A25ECF51B06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Slide Number Placeholder 6">
            <a:extLst>
              <a:ext uri="{FF2B5EF4-FFF2-40B4-BE49-F238E27FC236}">
                <a16:creationId xmlns:a16="http://schemas.microsoft.com/office/drawing/2014/main" id="{763CDA70-7433-09E4-5D70-E99637EDAF0A}"/>
              </a:ext>
            </a:extLst>
          </p:cNvPr>
          <p:cNvSpPr>
            <a:spLocks noGrp="1"/>
          </p:cNvSpPr>
          <p:nvPr>
            <p:ph type="sldNum" sz="quarter" idx="12"/>
          </p:nvPr>
        </p:nvSpPr>
        <p:spPr>
          <a:xfrm>
            <a:off x="8610600" y="6356350"/>
            <a:ext cx="2743200" cy="365125"/>
          </a:xfrm>
          <a:prstGeom prst="rect">
            <a:avLst/>
          </a:prstGeom>
        </p:spPr>
        <p:txBody>
          <a:bodyPr/>
          <a:lstStyle/>
          <a:p>
            <a:fld id="{1A2B015F-005D-4920-B1F3-824FD48C10F7}" type="slidenum">
              <a:rPr lang="en-GB" smtClean="0"/>
              <a:t>‹#›</a:t>
            </a:fld>
            <a:endParaRPr lang="en-GB"/>
          </a:p>
        </p:txBody>
      </p:sp>
      <p:sp>
        <p:nvSpPr>
          <p:cNvPr id="8" name="Footer Placeholder 4">
            <a:extLst>
              <a:ext uri="{FF2B5EF4-FFF2-40B4-BE49-F238E27FC236}">
                <a16:creationId xmlns:a16="http://schemas.microsoft.com/office/drawing/2014/main" id="{C7043561-0DD0-68CE-0BCA-E53E7B171D10}"/>
              </a:ext>
            </a:extLst>
          </p:cNvPr>
          <p:cNvSpPr txBox="1">
            <a:spLocks/>
          </p:cNvSpPr>
          <p:nvPr userDrawn="1"/>
        </p:nvSpPr>
        <p:spPr>
          <a:xfrm>
            <a:off x="2152187" y="6419723"/>
            <a:ext cx="3740727"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CW1 // Internet Technologies - COMP10020</a:t>
            </a:r>
          </a:p>
        </p:txBody>
      </p:sp>
    </p:spTree>
    <p:extLst>
      <p:ext uri="{BB962C8B-B14F-4D97-AF65-F5344CB8AC3E}">
        <p14:creationId xmlns:p14="http://schemas.microsoft.com/office/powerpoint/2010/main" val="1751845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929E9-C2C6-807E-2346-B45C2A2715A1}"/>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77EF717-C716-D700-5770-0B3E7630214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26582A-1BA7-A1D2-DBB9-4C265D29661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9608F7B2-4C95-BB45-1CCA-156F0E0CE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EA6CFE3-B698-C508-CD3F-8B475B24B0D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0" name="Footer Placeholder 4">
            <a:extLst>
              <a:ext uri="{FF2B5EF4-FFF2-40B4-BE49-F238E27FC236}">
                <a16:creationId xmlns:a16="http://schemas.microsoft.com/office/drawing/2014/main" id="{A129334A-D51B-6CBF-676B-541F500C14EE}"/>
              </a:ext>
            </a:extLst>
          </p:cNvPr>
          <p:cNvSpPr txBox="1">
            <a:spLocks/>
          </p:cNvSpPr>
          <p:nvPr userDrawn="1"/>
        </p:nvSpPr>
        <p:spPr>
          <a:xfrm>
            <a:off x="2152187" y="6419723"/>
            <a:ext cx="3740727"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a:t>CW1 // Internet Technologies - COMP10020</a:t>
            </a:r>
          </a:p>
        </p:txBody>
      </p:sp>
      <p:sp>
        <p:nvSpPr>
          <p:cNvPr id="11" name="Slide Number Placeholder 5">
            <a:extLst>
              <a:ext uri="{FF2B5EF4-FFF2-40B4-BE49-F238E27FC236}">
                <a16:creationId xmlns:a16="http://schemas.microsoft.com/office/drawing/2014/main" id="{FD3750F8-1595-049B-12B6-7940442DED2C}"/>
              </a:ext>
            </a:extLst>
          </p:cNvPr>
          <p:cNvSpPr txBox="1">
            <a:spLocks/>
          </p:cNvSpPr>
          <p:nvPr userDrawn="1"/>
        </p:nvSpPr>
        <p:spPr>
          <a:xfrm>
            <a:off x="9375648" y="6419723"/>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A2B015F-005D-4920-B1F3-824FD48C10F7}" type="slidenum">
              <a:rPr lang="en-GB" smtClean="0"/>
              <a:pPr/>
              <a:t>‹#›</a:t>
            </a:fld>
            <a:endParaRPr lang="en-GB"/>
          </a:p>
        </p:txBody>
      </p:sp>
    </p:spTree>
    <p:extLst>
      <p:ext uri="{BB962C8B-B14F-4D97-AF65-F5344CB8AC3E}">
        <p14:creationId xmlns:p14="http://schemas.microsoft.com/office/powerpoint/2010/main" val="4280609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429FF-7A7A-81D8-67BB-48FDABB8D371}"/>
              </a:ext>
            </a:extLst>
          </p:cNvPr>
          <p:cNvSpPr>
            <a:spLocks noGrp="1"/>
          </p:cNvSpPr>
          <p:nvPr>
            <p:ph type="title"/>
          </p:nvPr>
        </p:nvSpPr>
        <p:spPr/>
        <p:txBody>
          <a:bodyPr/>
          <a:lstStyle/>
          <a:p>
            <a:r>
              <a:rPr lang="en-GB"/>
              <a:t>Click to edit Master title style</a:t>
            </a:r>
          </a:p>
        </p:txBody>
      </p:sp>
      <p:sp>
        <p:nvSpPr>
          <p:cNvPr id="6" name="Footer Placeholder 4">
            <a:extLst>
              <a:ext uri="{FF2B5EF4-FFF2-40B4-BE49-F238E27FC236}">
                <a16:creationId xmlns:a16="http://schemas.microsoft.com/office/drawing/2014/main" id="{BD0B7FB6-271B-594D-52DB-07A84579BC53}"/>
              </a:ext>
            </a:extLst>
          </p:cNvPr>
          <p:cNvSpPr>
            <a:spLocks noGrp="1"/>
          </p:cNvSpPr>
          <p:nvPr>
            <p:ph type="ftr" sz="quarter" idx="11"/>
          </p:nvPr>
        </p:nvSpPr>
        <p:spPr>
          <a:xfrm>
            <a:off x="2152187" y="6419723"/>
            <a:ext cx="3740727" cy="365125"/>
          </a:xfrm>
          <a:prstGeom prst="rect">
            <a:avLst/>
          </a:prstGeom>
        </p:spPr>
        <p:txBody>
          <a:bodyPr/>
          <a:lstStyle>
            <a:lvl1pPr algn="l">
              <a:defRPr/>
            </a:lvl1pPr>
          </a:lstStyle>
          <a:p>
            <a:r>
              <a:rPr lang="en-GB"/>
              <a:t>CW1 // Internet Technologies - COMP10020</a:t>
            </a:r>
          </a:p>
        </p:txBody>
      </p:sp>
      <p:sp>
        <p:nvSpPr>
          <p:cNvPr id="7" name="Slide Number Placeholder 5">
            <a:extLst>
              <a:ext uri="{FF2B5EF4-FFF2-40B4-BE49-F238E27FC236}">
                <a16:creationId xmlns:a16="http://schemas.microsoft.com/office/drawing/2014/main" id="{CE2D7619-E016-45FC-44DB-6624C832668C}"/>
              </a:ext>
            </a:extLst>
          </p:cNvPr>
          <p:cNvSpPr>
            <a:spLocks noGrp="1"/>
          </p:cNvSpPr>
          <p:nvPr>
            <p:ph type="sldNum" sz="quarter" idx="12"/>
          </p:nvPr>
        </p:nvSpPr>
        <p:spPr>
          <a:xfrm>
            <a:off x="9375648" y="6419723"/>
            <a:ext cx="2743200" cy="365125"/>
          </a:xfrm>
          <a:prstGeom prst="rect">
            <a:avLst/>
          </a:prstGeom>
        </p:spPr>
        <p:txBody>
          <a:bodyPr/>
          <a:lstStyle/>
          <a:p>
            <a:fld id="{1A2B015F-005D-4920-B1F3-824FD48C10F7}" type="slidenum">
              <a:rPr lang="en-GB" smtClean="0"/>
              <a:t>‹#›</a:t>
            </a:fld>
            <a:endParaRPr lang="en-GB"/>
          </a:p>
        </p:txBody>
      </p:sp>
    </p:spTree>
    <p:extLst>
      <p:ext uri="{BB962C8B-B14F-4D97-AF65-F5344CB8AC3E}">
        <p14:creationId xmlns:p14="http://schemas.microsoft.com/office/powerpoint/2010/main" val="3926888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067968E0-C2AA-0A3E-2A17-6E0C5E2F7976}"/>
              </a:ext>
            </a:extLst>
          </p:cNvPr>
          <p:cNvSpPr>
            <a:spLocks noGrp="1"/>
          </p:cNvSpPr>
          <p:nvPr>
            <p:ph type="ftr" sz="quarter" idx="11"/>
          </p:nvPr>
        </p:nvSpPr>
        <p:spPr>
          <a:xfrm>
            <a:off x="2152187" y="6419723"/>
            <a:ext cx="3740727" cy="365125"/>
          </a:xfrm>
          <a:prstGeom prst="rect">
            <a:avLst/>
          </a:prstGeom>
        </p:spPr>
        <p:txBody>
          <a:bodyPr/>
          <a:lstStyle>
            <a:lvl1pPr algn="l">
              <a:defRPr/>
            </a:lvl1pPr>
          </a:lstStyle>
          <a:p>
            <a:r>
              <a:rPr lang="en-GB"/>
              <a:t>CW1 // Internet Technologies - COMP10020</a:t>
            </a:r>
          </a:p>
        </p:txBody>
      </p:sp>
      <p:sp>
        <p:nvSpPr>
          <p:cNvPr id="6" name="Slide Number Placeholder 5">
            <a:extLst>
              <a:ext uri="{FF2B5EF4-FFF2-40B4-BE49-F238E27FC236}">
                <a16:creationId xmlns:a16="http://schemas.microsoft.com/office/drawing/2014/main" id="{362C8E91-A978-AF5D-2688-EED41DAA0F18}"/>
              </a:ext>
            </a:extLst>
          </p:cNvPr>
          <p:cNvSpPr>
            <a:spLocks noGrp="1"/>
          </p:cNvSpPr>
          <p:nvPr>
            <p:ph type="sldNum" sz="quarter" idx="12"/>
          </p:nvPr>
        </p:nvSpPr>
        <p:spPr>
          <a:xfrm>
            <a:off x="9375648" y="6419723"/>
            <a:ext cx="2743200" cy="365125"/>
          </a:xfrm>
          <a:prstGeom prst="rect">
            <a:avLst/>
          </a:prstGeom>
        </p:spPr>
        <p:txBody>
          <a:bodyPr/>
          <a:lstStyle/>
          <a:p>
            <a:fld id="{1A2B015F-005D-4920-B1F3-824FD48C10F7}" type="slidenum">
              <a:rPr lang="en-GB" smtClean="0"/>
              <a:t>‹#›</a:t>
            </a:fld>
            <a:endParaRPr lang="en-GB"/>
          </a:p>
        </p:txBody>
      </p:sp>
    </p:spTree>
    <p:extLst>
      <p:ext uri="{BB962C8B-B14F-4D97-AF65-F5344CB8AC3E}">
        <p14:creationId xmlns:p14="http://schemas.microsoft.com/office/powerpoint/2010/main" val="28059086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23FE-F614-9E11-F605-8027A38B37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A3272D4-A1D8-B6EB-445C-8D3517DB04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5CF017E0-06D6-7BC5-6058-010A860AA7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Footer Placeholder 4">
            <a:extLst>
              <a:ext uri="{FF2B5EF4-FFF2-40B4-BE49-F238E27FC236}">
                <a16:creationId xmlns:a16="http://schemas.microsoft.com/office/drawing/2014/main" id="{3AEF1BBE-B69A-9627-1FEB-0702598F68E5}"/>
              </a:ext>
            </a:extLst>
          </p:cNvPr>
          <p:cNvSpPr>
            <a:spLocks noGrp="1"/>
          </p:cNvSpPr>
          <p:nvPr>
            <p:ph type="ftr" sz="quarter" idx="11"/>
          </p:nvPr>
        </p:nvSpPr>
        <p:spPr>
          <a:xfrm>
            <a:off x="2152187" y="6419723"/>
            <a:ext cx="3740727" cy="365125"/>
          </a:xfrm>
          <a:prstGeom prst="rect">
            <a:avLst/>
          </a:prstGeom>
        </p:spPr>
        <p:txBody>
          <a:bodyPr/>
          <a:lstStyle>
            <a:lvl1pPr algn="l">
              <a:defRPr/>
            </a:lvl1pPr>
          </a:lstStyle>
          <a:p>
            <a:r>
              <a:rPr lang="en-GB"/>
              <a:t>CW1 // Internet Technologies - COMP10020</a:t>
            </a:r>
          </a:p>
        </p:txBody>
      </p:sp>
      <p:sp>
        <p:nvSpPr>
          <p:cNvPr id="9" name="Slide Number Placeholder 5">
            <a:extLst>
              <a:ext uri="{FF2B5EF4-FFF2-40B4-BE49-F238E27FC236}">
                <a16:creationId xmlns:a16="http://schemas.microsoft.com/office/drawing/2014/main" id="{D497A940-11C1-E174-D3E7-D2C6D7E82364}"/>
              </a:ext>
            </a:extLst>
          </p:cNvPr>
          <p:cNvSpPr>
            <a:spLocks noGrp="1"/>
          </p:cNvSpPr>
          <p:nvPr>
            <p:ph type="sldNum" sz="quarter" idx="12"/>
          </p:nvPr>
        </p:nvSpPr>
        <p:spPr>
          <a:xfrm>
            <a:off x="9375648" y="6419723"/>
            <a:ext cx="2743200" cy="365125"/>
          </a:xfrm>
          <a:prstGeom prst="rect">
            <a:avLst/>
          </a:prstGeom>
        </p:spPr>
        <p:txBody>
          <a:bodyPr/>
          <a:lstStyle/>
          <a:p>
            <a:fld id="{1A2B015F-005D-4920-B1F3-824FD48C10F7}" type="slidenum">
              <a:rPr lang="en-GB" smtClean="0"/>
              <a:t>‹#›</a:t>
            </a:fld>
            <a:endParaRPr lang="en-GB"/>
          </a:p>
        </p:txBody>
      </p:sp>
    </p:spTree>
    <p:extLst>
      <p:ext uri="{BB962C8B-B14F-4D97-AF65-F5344CB8AC3E}">
        <p14:creationId xmlns:p14="http://schemas.microsoft.com/office/powerpoint/2010/main" val="407670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C189E-4CD2-8682-AEE0-BA4EFAAA61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12BFEB8-4518-0E5F-E8B7-5BE773E7B0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4D94E19-0D7F-3C0E-0DFF-D612683114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Footer Placeholder 4">
            <a:extLst>
              <a:ext uri="{FF2B5EF4-FFF2-40B4-BE49-F238E27FC236}">
                <a16:creationId xmlns:a16="http://schemas.microsoft.com/office/drawing/2014/main" id="{ED28D5CF-1207-DC45-0BB3-7C712213EE49}"/>
              </a:ext>
            </a:extLst>
          </p:cNvPr>
          <p:cNvSpPr>
            <a:spLocks noGrp="1"/>
          </p:cNvSpPr>
          <p:nvPr>
            <p:ph type="ftr" sz="quarter" idx="11"/>
          </p:nvPr>
        </p:nvSpPr>
        <p:spPr>
          <a:xfrm>
            <a:off x="2152187" y="6419723"/>
            <a:ext cx="3740727" cy="365125"/>
          </a:xfrm>
          <a:prstGeom prst="rect">
            <a:avLst/>
          </a:prstGeom>
        </p:spPr>
        <p:txBody>
          <a:bodyPr/>
          <a:lstStyle>
            <a:lvl1pPr algn="l">
              <a:defRPr/>
            </a:lvl1pPr>
          </a:lstStyle>
          <a:p>
            <a:r>
              <a:rPr lang="en-GB"/>
              <a:t>CW1 // Internet Technologies - COMP10020</a:t>
            </a:r>
          </a:p>
        </p:txBody>
      </p:sp>
      <p:sp>
        <p:nvSpPr>
          <p:cNvPr id="9" name="Slide Number Placeholder 5">
            <a:extLst>
              <a:ext uri="{FF2B5EF4-FFF2-40B4-BE49-F238E27FC236}">
                <a16:creationId xmlns:a16="http://schemas.microsoft.com/office/drawing/2014/main" id="{3D055219-BC95-A131-C24C-14BE9ECE2602}"/>
              </a:ext>
            </a:extLst>
          </p:cNvPr>
          <p:cNvSpPr>
            <a:spLocks noGrp="1"/>
          </p:cNvSpPr>
          <p:nvPr>
            <p:ph type="sldNum" sz="quarter" idx="12"/>
          </p:nvPr>
        </p:nvSpPr>
        <p:spPr>
          <a:xfrm>
            <a:off x="9375648" y="6419723"/>
            <a:ext cx="2743200" cy="365125"/>
          </a:xfrm>
          <a:prstGeom prst="rect">
            <a:avLst/>
          </a:prstGeom>
        </p:spPr>
        <p:txBody>
          <a:bodyPr/>
          <a:lstStyle/>
          <a:p>
            <a:fld id="{1A2B015F-005D-4920-B1F3-824FD48C10F7}" type="slidenum">
              <a:rPr lang="en-GB" smtClean="0"/>
              <a:t>‹#›</a:t>
            </a:fld>
            <a:endParaRPr lang="en-GB"/>
          </a:p>
        </p:txBody>
      </p:sp>
    </p:spTree>
    <p:extLst>
      <p:ext uri="{BB962C8B-B14F-4D97-AF65-F5344CB8AC3E}">
        <p14:creationId xmlns:p14="http://schemas.microsoft.com/office/powerpoint/2010/main" val="27891134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0E088F-A974-B507-D74E-47748F13E5D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B5CCA07-DF93-0DE4-5AC2-5AECFA1A70E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734AF72-DBBC-50A3-F95B-5D4CC8BD71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endParaRPr lang="en-GB"/>
          </a:p>
        </p:txBody>
      </p:sp>
      <p:sp>
        <p:nvSpPr>
          <p:cNvPr id="5" name="Footer Placeholder 4">
            <a:extLst>
              <a:ext uri="{FF2B5EF4-FFF2-40B4-BE49-F238E27FC236}">
                <a16:creationId xmlns:a16="http://schemas.microsoft.com/office/drawing/2014/main" id="{F7FE7141-E71E-CAB6-0C39-92086D4439C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GB"/>
              <a:t>CW1 // Internet Technologies - COMP10020</a:t>
            </a:r>
          </a:p>
        </p:txBody>
      </p:sp>
      <p:sp>
        <p:nvSpPr>
          <p:cNvPr id="6" name="Slide Number Placeholder 5">
            <a:extLst>
              <a:ext uri="{FF2B5EF4-FFF2-40B4-BE49-F238E27FC236}">
                <a16:creationId xmlns:a16="http://schemas.microsoft.com/office/drawing/2014/main" id="{FC996166-0EE1-BDF3-6B58-C7AF5E5550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A2B015F-005D-4920-B1F3-824FD48C10F7}" type="slidenum">
              <a:rPr lang="en-GB" smtClean="0"/>
              <a:t>‹#›</a:t>
            </a:fld>
            <a:endParaRPr lang="en-GB"/>
          </a:p>
        </p:txBody>
      </p:sp>
    </p:spTree>
    <p:extLst>
      <p:ext uri="{BB962C8B-B14F-4D97-AF65-F5344CB8AC3E}">
        <p14:creationId xmlns:p14="http://schemas.microsoft.com/office/powerpoint/2010/main" val="5265704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2.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25.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26.sv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7.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13.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microsoft.com/office/2007/relationships/hdphoto" Target="../media/hdphoto1.wdp"/><Relationship Id="rId7"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png"/><Relationship Id="rId10" Type="http://schemas.openxmlformats.org/officeDocument/2006/relationships/image" Target="../media/image20.jpeg"/><Relationship Id="rId4" Type="http://schemas.openxmlformats.org/officeDocument/2006/relationships/image" Target="../media/image14.png"/><Relationship Id="rId9"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hyperlink" Target="https://medium.com/@himanshu675/why-spring-boot-still-dominates-5-insane-projects-that-shut-down-the-haters-89bdf493896e" TargetMode="External"/><Relationship Id="rId3" Type="http://schemas.openxmlformats.org/officeDocument/2006/relationships/image" Target="../media/image3.png"/><Relationship Id="rId7" Type="http://schemas.openxmlformats.org/officeDocument/2006/relationships/hyperlink" Target="https://www.youtube.com/watch?v=XpunFFS-n8I"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hyperlink" Target="https://medium.com/@ShantKhayalian/deep-dive-how-netflix-uses-spring-boot-for-high-scale-microservices-30315235818c" TargetMode="External"/><Relationship Id="rId5" Type="http://schemas.openxmlformats.org/officeDocument/2006/relationships/hyperlink" Target="https://www.packtpub.com/en-us/learning/how-to-tutorials/netflix-adopts-spring-boot-as-its-core-java-framework" TargetMode="External"/><Relationship Id="rId4" Type="http://schemas.microsoft.com/office/2007/relationships/hdphoto" Target="../media/hdphoto1.wdp"/><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B4E0D5D0-B73E-C3ED-39EF-1ABE21C3DE57}"/>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45FA0C52-8EAA-3466-71D8-63700FDD93D1}"/>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268E7AE-FAD1-6B1E-B281-9AD62C7F2BBE}"/>
              </a:ext>
            </a:extLst>
          </p:cNvPr>
          <p:cNvSpPr>
            <a:spLocks noGrp="1"/>
          </p:cNvSpPr>
          <p:nvPr>
            <p:ph type="ctrTitle"/>
          </p:nvPr>
        </p:nvSpPr>
        <p:spPr>
          <a:xfrm>
            <a:off x="469900" y="727576"/>
            <a:ext cx="11252200" cy="3466433"/>
          </a:xfrm>
        </p:spPr>
        <p:txBody>
          <a:bodyPr anchor="b">
            <a:normAutofit/>
          </a:bodyPr>
          <a:lstStyle/>
          <a:p>
            <a:r>
              <a:rPr lang="en-GB" sz="9600">
                <a:solidFill>
                  <a:schemeClr val="bg1"/>
                </a:solidFill>
                <a:latin typeface="Arial Nova Light"/>
                <a:ea typeface="Verdana"/>
                <a:cs typeface="Segoe UI Light"/>
              </a:rPr>
              <a:t>Spring </a:t>
            </a:r>
            <a:r>
              <a:rPr lang="en-GB" sz="9600" b="1" spc="300">
                <a:solidFill>
                  <a:srgbClr val="80EA6E"/>
                </a:solidFill>
                <a:latin typeface="Arial Nova"/>
                <a:ea typeface="Segoe UI Black"/>
                <a:cs typeface="Segoe UI"/>
              </a:rPr>
              <a:t>Boot</a:t>
            </a:r>
            <a:br>
              <a:rPr lang="en-GB" sz="7000">
                <a:latin typeface="Arial Nova" panose="020F0502020204030204" pitchFamily="34" charset="0"/>
                <a:ea typeface="Segoe UI Black" panose="020B0A02040204020203" pitchFamily="34" charset="0"/>
                <a:cs typeface="Segoe UI" panose="020B0502040204020203" pitchFamily="34" charset="0"/>
              </a:rPr>
            </a:br>
            <a:r>
              <a:rPr lang="en-GB" sz="7000">
                <a:solidFill>
                  <a:schemeClr val="bg1"/>
                </a:solidFill>
                <a:latin typeface="Arial Nova"/>
                <a:ea typeface="Segoe UI Black"/>
                <a:cs typeface="Segoe UI"/>
              </a:rPr>
              <a:t>CW1 Presentation</a:t>
            </a:r>
            <a:br>
              <a:rPr lang="en-GB" sz="3600">
                <a:latin typeface="Arial Nova" panose="020F0502020204030204" pitchFamily="34" charset="0"/>
                <a:ea typeface="Segoe UI Black" panose="020B0A02040204020203" pitchFamily="34" charset="0"/>
                <a:cs typeface="Segoe UI" panose="020B0502040204020203" pitchFamily="34" charset="0"/>
              </a:rPr>
            </a:br>
            <a:r>
              <a:rPr lang="en-GB" sz="3200" b="1">
                <a:solidFill>
                  <a:srgbClr val="80EA6E"/>
                </a:solidFill>
                <a:latin typeface="Arial Nova"/>
                <a:ea typeface="Segoe UI Black"/>
                <a:cs typeface="Segoe UI"/>
              </a:rPr>
              <a:t>Internet Technologies - COMP10020</a:t>
            </a:r>
            <a:endParaRPr lang="en-GB" sz="2200" b="1">
              <a:solidFill>
                <a:srgbClr val="589133"/>
              </a:solidFill>
              <a:latin typeface="Arial Nova"/>
              <a:ea typeface="Segoe UI Black"/>
              <a:cs typeface="Segoe UI"/>
            </a:endParaRPr>
          </a:p>
        </p:txBody>
      </p:sp>
      <p:pic>
        <p:nvPicPr>
          <p:cNvPr id="5" name="Picture 4" descr="A green leaf in a circle&#10;&#10;AI-generated content may be incorrect.">
            <a:extLst>
              <a:ext uri="{FF2B5EF4-FFF2-40B4-BE49-F238E27FC236}">
                <a16:creationId xmlns:a16="http://schemas.microsoft.com/office/drawing/2014/main" id="{7DEB9384-C9B9-1AB7-D22F-F89DC6D66B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pic>
        <p:nvPicPr>
          <p:cNvPr id="7" name="Picture 6" descr="A black and white logo&#10;&#10;AI-generated content may be incorrect.">
            <a:extLst>
              <a:ext uri="{FF2B5EF4-FFF2-40B4-BE49-F238E27FC236}">
                <a16:creationId xmlns:a16="http://schemas.microsoft.com/office/drawing/2014/main" id="{F5BE1BEB-B5C7-B08E-60D1-150C7F0F2F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65179" y="5905500"/>
            <a:ext cx="866390" cy="592499"/>
          </a:xfrm>
          <a:prstGeom prst="rect">
            <a:avLst/>
          </a:prstGeom>
          <a:noFill/>
        </p:spPr>
      </p:pic>
      <p:graphicFrame>
        <p:nvGraphicFramePr>
          <p:cNvPr id="4" name="Table 3">
            <a:extLst>
              <a:ext uri="{FF2B5EF4-FFF2-40B4-BE49-F238E27FC236}">
                <a16:creationId xmlns:a16="http://schemas.microsoft.com/office/drawing/2014/main" id="{80C713A1-CC00-F920-46BE-DBBCE9EB5168}"/>
              </a:ext>
            </a:extLst>
          </p:cNvPr>
          <p:cNvGraphicFramePr>
            <a:graphicFrameLocks noGrp="1"/>
          </p:cNvGraphicFramePr>
          <p:nvPr>
            <p:extLst>
              <p:ext uri="{D42A27DB-BD31-4B8C-83A1-F6EECF244321}">
                <p14:modId xmlns:p14="http://schemas.microsoft.com/office/powerpoint/2010/main" val="1844983153"/>
              </p:ext>
            </p:extLst>
          </p:nvPr>
        </p:nvGraphicFramePr>
        <p:xfrm>
          <a:off x="2362718" y="4397207"/>
          <a:ext cx="7466564" cy="548640"/>
        </p:xfrm>
        <a:graphic>
          <a:graphicData uri="http://schemas.openxmlformats.org/drawingml/2006/table">
            <a:tbl>
              <a:tblPr firstRow="1" bandRow="1">
                <a:tableStyleId>{2D5ABB26-0587-4C30-8999-92F81FD0307C}</a:tableStyleId>
              </a:tblPr>
              <a:tblGrid>
                <a:gridCol w="1866641">
                  <a:extLst>
                    <a:ext uri="{9D8B030D-6E8A-4147-A177-3AD203B41FA5}">
                      <a16:colId xmlns:a16="http://schemas.microsoft.com/office/drawing/2014/main" val="107165606"/>
                    </a:ext>
                  </a:extLst>
                </a:gridCol>
                <a:gridCol w="1866641">
                  <a:extLst>
                    <a:ext uri="{9D8B030D-6E8A-4147-A177-3AD203B41FA5}">
                      <a16:colId xmlns:a16="http://schemas.microsoft.com/office/drawing/2014/main" val="3088969270"/>
                    </a:ext>
                  </a:extLst>
                </a:gridCol>
                <a:gridCol w="1866641">
                  <a:extLst>
                    <a:ext uri="{9D8B030D-6E8A-4147-A177-3AD203B41FA5}">
                      <a16:colId xmlns:a16="http://schemas.microsoft.com/office/drawing/2014/main" val="3329179420"/>
                    </a:ext>
                  </a:extLst>
                </a:gridCol>
                <a:gridCol w="1866641">
                  <a:extLst>
                    <a:ext uri="{9D8B030D-6E8A-4147-A177-3AD203B41FA5}">
                      <a16:colId xmlns:a16="http://schemas.microsoft.com/office/drawing/2014/main" val="4186879653"/>
                    </a:ext>
                  </a:extLst>
                </a:gridCol>
              </a:tblGrid>
              <a:tr h="252000">
                <a:tc>
                  <a:txBody>
                    <a:bodyPr/>
                    <a:lstStyle/>
                    <a:p>
                      <a:pPr algn="ctr"/>
                      <a:r>
                        <a:rPr lang="en-GB" sz="1800">
                          <a:solidFill>
                            <a:srgbClr val="589133"/>
                          </a:solidFill>
                        </a:rPr>
                        <a:t>Paul Craig</a:t>
                      </a:r>
                      <a:endParaRPr lang="en-GB">
                        <a:solidFill>
                          <a:srgbClr val="589133"/>
                        </a:solidFill>
                      </a:endParaRPr>
                    </a:p>
                  </a:txBody>
                  <a:tcPr marL="0" marR="0" marT="0" marB="0"/>
                </a:tc>
                <a:tc>
                  <a:txBody>
                    <a:bodyPr/>
                    <a:lstStyle/>
                    <a:p>
                      <a:pPr algn="ctr"/>
                      <a:r>
                        <a:rPr lang="en-GB" sz="1800">
                          <a:solidFill>
                            <a:srgbClr val="589133"/>
                          </a:solidFill>
                        </a:rPr>
                        <a:t>Kieran Langley</a:t>
                      </a:r>
                      <a:endParaRPr lang="en-GB">
                        <a:solidFill>
                          <a:srgbClr val="589133"/>
                        </a:solidFill>
                      </a:endParaRPr>
                    </a:p>
                  </a:txBody>
                  <a:tcPr marL="0" marR="0" marT="0" marB="0"/>
                </a:tc>
                <a:tc>
                  <a:txBody>
                    <a:bodyPr/>
                    <a:lstStyle/>
                    <a:p>
                      <a:pPr algn="ctr"/>
                      <a:r>
                        <a:rPr lang="en-GB" sz="1800">
                          <a:solidFill>
                            <a:srgbClr val="589133"/>
                          </a:solidFill>
                        </a:rPr>
                        <a:t>David Mould</a:t>
                      </a:r>
                      <a:endParaRPr lang="en-GB">
                        <a:solidFill>
                          <a:srgbClr val="589133"/>
                        </a:solidFill>
                      </a:endParaRPr>
                    </a:p>
                  </a:txBody>
                  <a:tcPr marL="0" marR="0" marT="0" marB="0"/>
                </a:tc>
                <a:tc>
                  <a:txBody>
                    <a:bodyPr/>
                    <a:lstStyle/>
                    <a:p>
                      <a:pPr algn="ctr"/>
                      <a:r>
                        <a:rPr lang="en-GB" sz="1800">
                          <a:solidFill>
                            <a:srgbClr val="589133"/>
                          </a:solidFill>
                        </a:rPr>
                        <a:t>Lea-line Saad</a:t>
                      </a:r>
                      <a:endParaRPr lang="en-GB">
                        <a:solidFill>
                          <a:srgbClr val="589133"/>
                        </a:solidFill>
                      </a:endParaRPr>
                    </a:p>
                  </a:txBody>
                  <a:tcPr marL="0" marR="0" marT="0" marB="0"/>
                </a:tc>
                <a:extLst>
                  <a:ext uri="{0D108BD9-81ED-4DB2-BD59-A6C34878D82A}">
                    <a16:rowId xmlns:a16="http://schemas.microsoft.com/office/drawing/2014/main" val="2077442733"/>
                  </a:ext>
                </a:extLst>
              </a:tr>
              <a:tr h="252000">
                <a:tc>
                  <a:txBody>
                    <a:bodyPr/>
                    <a:lstStyle/>
                    <a:p>
                      <a:pPr algn="ctr"/>
                      <a:r>
                        <a:rPr lang="en-GB">
                          <a:solidFill>
                            <a:srgbClr val="589133"/>
                          </a:solidFill>
                        </a:rPr>
                        <a:t>B01791953</a:t>
                      </a:r>
                    </a:p>
                  </a:txBody>
                  <a:tcPr marL="0" marR="0" marT="0" marB="0" anchor="ctr"/>
                </a:tc>
                <a:tc>
                  <a:txBody>
                    <a:bodyPr/>
                    <a:lstStyle/>
                    <a:p>
                      <a:pPr algn="ctr"/>
                      <a:r>
                        <a:rPr lang="en-GB">
                          <a:solidFill>
                            <a:srgbClr val="589133"/>
                          </a:solidFill>
                        </a:rPr>
                        <a:t>B01731066</a:t>
                      </a:r>
                    </a:p>
                  </a:txBody>
                  <a:tcPr marL="0" marR="0" marT="0" marB="0" anchor="ctr"/>
                </a:tc>
                <a:tc>
                  <a:txBody>
                    <a:bodyPr/>
                    <a:lstStyle/>
                    <a:p>
                      <a:pPr algn="ctr"/>
                      <a:r>
                        <a:rPr lang="en-GB">
                          <a:solidFill>
                            <a:srgbClr val="589133"/>
                          </a:solidFill>
                        </a:rPr>
                        <a:t>B00417433</a:t>
                      </a:r>
                    </a:p>
                  </a:txBody>
                  <a:tcPr marL="0" marR="0" marT="0" marB="0" anchor="ctr"/>
                </a:tc>
                <a:tc>
                  <a:txBody>
                    <a:bodyPr/>
                    <a:lstStyle/>
                    <a:p>
                      <a:pPr algn="ctr"/>
                      <a:r>
                        <a:rPr lang="en-GB">
                          <a:solidFill>
                            <a:srgbClr val="589133"/>
                          </a:solidFill>
                        </a:rPr>
                        <a:t>B01796664</a:t>
                      </a:r>
                    </a:p>
                  </a:txBody>
                  <a:tcPr marL="0" marR="0" marT="0" marB="0" anchor="ctr"/>
                </a:tc>
                <a:extLst>
                  <a:ext uri="{0D108BD9-81ED-4DB2-BD59-A6C34878D82A}">
                    <a16:rowId xmlns:a16="http://schemas.microsoft.com/office/drawing/2014/main" val="3229196558"/>
                  </a:ext>
                </a:extLst>
              </a:tr>
            </a:tbl>
          </a:graphicData>
        </a:graphic>
      </p:graphicFrame>
    </p:spTree>
    <p:extLst>
      <p:ext uri="{BB962C8B-B14F-4D97-AF65-F5344CB8AC3E}">
        <p14:creationId xmlns:p14="http://schemas.microsoft.com/office/powerpoint/2010/main" val="35050062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D6DD233F-27EB-C037-B2FA-7C3CE86222E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AA05CD4-11B5-078F-9B14-E2F90D6F4165}"/>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9E250E8A-29C2-ADED-9A46-3F577E148810}"/>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5572C76E-DDBC-ED5C-BE7E-6EB9B2818F95}"/>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9820E691-7F18-89A8-E995-234E3D67BDBA}"/>
              </a:ext>
            </a:extLst>
          </p:cNvPr>
          <p:cNvGraphicFramePr>
            <a:graphicFrameLocks noGrp="1"/>
          </p:cNvGraphicFramePr>
          <p:nvPr>
            <p:extLst>
              <p:ext uri="{D42A27DB-BD31-4B8C-83A1-F6EECF244321}">
                <p14:modId xmlns:p14="http://schemas.microsoft.com/office/powerpoint/2010/main" val="1843895417"/>
              </p:ext>
            </p:extLst>
          </p:nvPr>
        </p:nvGraphicFramePr>
        <p:xfrm>
          <a:off x="2267995" y="360000"/>
          <a:ext cx="9563988" cy="6012225"/>
        </p:xfrm>
        <a:graphic>
          <a:graphicData uri="http://schemas.openxmlformats.org/drawingml/2006/table">
            <a:tbl>
              <a:tblPr firstRow="1" bandRow="1">
                <a:tableStyleId>{5C22544A-7EE6-4342-B048-85BDC9FD1C3A}</a:tableStyleId>
              </a:tblPr>
              <a:tblGrid>
                <a:gridCol w="7076030">
                  <a:extLst>
                    <a:ext uri="{9D8B030D-6E8A-4147-A177-3AD203B41FA5}">
                      <a16:colId xmlns:a16="http://schemas.microsoft.com/office/drawing/2014/main" val="566619178"/>
                    </a:ext>
                  </a:extLst>
                </a:gridCol>
                <a:gridCol w="2487958">
                  <a:extLst>
                    <a:ext uri="{9D8B030D-6E8A-4147-A177-3AD203B41FA5}">
                      <a16:colId xmlns:a16="http://schemas.microsoft.com/office/drawing/2014/main" val="2140000916"/>
                    </a:ext>
                  </a:extLst>
                </a:gridCol>
              </a:tblGrid>
              <a:tr h="530001">
                <a:tc>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Database Integration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Spring Boot Simplifies Database </a:t>
                      </a:r>
                      <a:r>
                        <a:rPr lang="en-GB" sz="1600" b="1" kern="1200">
                          <a:solidFill>
                            <a:schemeClr val="bg1"/>
                          </a:solidFill>
                          <a:latin typeface="Arial Nova"/>
                          <a:ea typeface="Verdana"/>
                          <a:cs typeface="Segoe UI Light"/>
                        </a:rPr>
                        <a:t>Working</a:t>
                      </a:r>
                    </a:p>
                  </a:txBody>
                  <a:tcPr marL="360000" marR="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703639">
                <a:tc gridSpan="2">
                  <a:txBody>
                    <a:bodyPr/>
                    <a:lstStyle/>
                    <a:p>
                      <a:pPr marL="0" indent="0" algn="just">
                        <a:buFont typeface="Calibri"/>
                        <a:buNone/>
                      </a:pPr>
                      <a:r>
                        <a:rPr lang="en-US" sz="1400">
                          <a:solidFill>
                            <a:schemeClr val="bg1"/>
                          </a:solidFill>
                          <a:latin typeface="Arial Nova"/>
                        </a:rPr>
                        <a:t>Spring Boot is a very powerful tool to </a:t>
                      </a:r>
                      <a:r>
                        <a:rPr lang="en-US" sz="1400" err="1">
                          <a:solidFill>
                            <a:schemeClr val="bg1"/>
                          </a:solidFill>
                          <a:latin typeface="Arial Nova"/>
                        </a:rPr>
                        <a:t>utilise</a:t>
                      </a:r>
                      <a:r>
                        <a:rPr lang="en-US" sz="1400">
                          <a:solidFill>
                            <a:schemeClr val="bg1"/>
                          </a:solidFill>
                          <a:latin typeface="Arial Nova"/>
                        </a:rPr>
                        <a:t> when constructing webapps that are constantly interacting with database architectures. </a:t>
                      </a:r>
                    </a:p>
                    <a:p>
                      <a:pPr marL="285750" indent="-285750" algn="just">
                        <a:buFont typeface="Calibri"/>
                        <a:buChar char="-"/>
                      </a:pPr>
                      <a:endParaRPr lang="en-US" sz="1400">
                        <a:solidFill>
                          <a:schemeClr val="bg1"/>
                        </a:solidFill>
                        <a:latin typeface="Arial Nova" panose="020B0504020202020204" pitchFamily="34" charset="0"/>
                      </a:endParaRPr>
                    </a:p>
                    <a:p>
                      <a:pPr marL="0" indent="0" algn="just">
                        <a:buFont typeface="Calibri"/>
                        <a:buNone/>
                      </a:pPr>
                      <a:r>
                        <a:rPr lang="en-US" sz="1400">
                          <a:solidFill>
                            <a:schemeClr val="bg1"/>
                          </a:solidFill>
                          <a:latin typeface="Arial Nova"/>
                        </a:rPr>
                        <a:t>Being an aspect of Spring designed specifically for the </a:t>
                      </a:r>
                      <a:r>
                        <a:rPr lang="en-US" sz="1400">
                          <a:solidFill>
                            <a:srgbClr val="80EA6E"/>
                          </a:solidFill>
                          <a:latin typeface="Arial Nova"/>
                        </a:rPr>
                        <a:t>purpose of simplifying Java software development and streamlining processes</a:t>
                      </a:r>
                      <a:r>
                        <a:rPr lang="en-US" sz="1400">
                          <a:solidFill>
                            <a:schemeClr val="bg1"/>
                          </a:solidFill>
                          <a:latin typeface="Arial Nova"/>
                        </a:rPr>
                        <a:t>, Spring Boot has in-built features that remove a lot of the frustrations that come with manually configuring databases through every step of development.</a:t>
                      </a:r>
                    </a:p>
                    <a:p>
                      <a:pPr marL="285750" indent="-285750" algn="just">
                        <a:buFont typeface="Calibri"/>
                        <a:buChar char="-"/>
                      </a:pPr>
                      <a:endParaRPr lang="en-US" sz="1400">
                        <a:solidFill>
                          <a:schemeClr val="bg1"/>
                        </a:solidFill>
                        <a:latin typeface="Arial Nova" panose="020B0504020202020204" pitchFamily="34" charset="0"/>
                      </a:endParaRPr>
                    </a:p>
                    <a:p>
                      <a:pPr marL="0" indent="0" algn="just">
                        <a:buFont typeface="Calibri"/>
                        <a:buNone/>
                      </a:pPr>
                      <a:r>
                        <a:rPr lang="en-US" sz="1400">
                          <a:solidFill>
                            <a:schemeClr val="bg1"/>
                          </a:solidFill>
                          <a:latin typeface="Arial Nova"/>
                        </a:rPr>
                        <a:t>While being built using the wider Spring as its base, </a:t>
                      </a:r>
                      <a:r>
                        <a:rPr lang="en-US" sz="1400">
                          <a:solidFill>
                            <a:srgbClr val="80EA6E"/>
                          </a:solidFill>
                          <a:latin typeface="Arial Nova"/>
                        </a:rPr>
                        <a:t>Spring Boot puts emphasis on being simpler to develop with, leading to getting more working prototypes deployed</a:t>
                      </a:r>
                      <a:r>
                        <a:rPr lang="en-US" sz="1400">
                          <a:solidFill>
                            <a:schemeClr val="bg1"/>
                          </a:solidFill>
                          <a:latin typeface="Arial Nova"/>
                        </a:rPr>
                        <a:t>, and less time spent painstakingly trying to maneuver a framework to fit a specific need.</a:t>
                      </a:r>
                    </a:p>
                    <a:p>
                      <a:pPr marL="0" lvl="0" algn="just">
                        <a:buNone/>
                      </a:pPr>
                      <a:endParaRPr lang="en-GB" sz="1600" kern="1200">
                        <a:solidFill>
                          <a:schemeClr val="bg1"/>
                        </a:solidFill>
                        <a:latin typeface="Arial Nova"/>
                        <a:ea typeface="+mn-ea"/>
                        <a:cs typeface="+mn-cs"/>
                      </a:endParaRPr>
                    </a:p>
                    <a:p>
                      <a:pPr marL="0" lvl="0" algn="just" rtl="0">
                        <a:buNone/>
                      </a:pPr>
                      <a:endParaRPr lang="en-GB" sz="1600" kern="1200">
                        <a:solidFill>
                          <a:schemeClr val="bg1"/>
                        </a:solidFill>
                        <a:latin typeface="Arial Nova"/>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778585">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1200" kern="1200">
                          <a:solidFill>
                            <a:schemeClr val="bg1"/>
                          </a:solidFill>
                          <a:latin typeface="Arial Nova"/>
                          <a:ea typeface="+mn-ea"/>
                          <a:cs typeface="+mn-cs"/>
                        </a:rPr>
                        <a:t>References from; </a:t>
                      </a:r>
                      <a:r>
                        <a:rPr lang="en-GB" sz="1200" b="0" i="0" u="none" strike="noStrike" kern="1200" noProof="0">
                          <a:solidFill>
                            <a:schemeClr val="bg1"/>
                          </a:solidFill>
                        </a:rPr>
                        <a:t>https://dev.to/dilipkumar_0418/understanding-database-connection-management-in-spring-boot-with-hibernate-and-spring-data-jpa-3h14 </a:t>
                      </a:r>
                      <a:r>
                        <a:rPr lang="en-GB" sz="1200" i="1" kern="1200">
                          <a:solidFill>
                            <a:schemeClr val="bg1"/>
                          </a:solidFill>
                          <a:latin typeface="Arial Nova"/>
                          <a:ea typeface="+mn-ea"/>
                          <a:cs typeface="+mn-cs"/>
                        </a:rPr>
                        <a:t>, </a:t>
                      </a:r>
                      <a:r>
                        <a:rPr lang="en-GB" sz="1200" b="0" i="0" u="none" strike="noStrike" kern="1200" noProof="0">
                          <a:solidFill>
                            <a:schemeClr val="bg1"/>
                          </a:solidFill>
                        </a:rPr>
                        <a:t>https://www.geeksforgeeks.org/advance-java/spring-boot/, </a:t>
                      </a:r>
                      <a:r>
                        <a:rPr lang="en-GB" sz="1200" b="0" i="0" u="none" strike="noStrike" kern="1200" noProof="0">
                          <a:solidFill>
                            <a:schemeClr val="bg1"/>
                          </a:solidFill>
                          <a:latin typeface="Aptos"/>
                        </a:rPr>
                        <a:t>https://hibernate.org/orm/ </a:t>
                      </a:r>
                      <a:endParaRPr lang="en-GB" sz="1200" i="1" kern="1200">
                        <a:solidFill>
                          <a:schemeClr val="bg1"/>
                        </a:solidFill>
                        <a:latin typeface="Arial Nova"/>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extLst>
                  <a:ext uri="{0D108BD9-81ED-4DB2-BD59-A6C34878D82A}">
                    <a16:rowId xmlns:a16="http://schemas.microsoft.com/office/drawing/2014/main" val="1218625759"/>
                  </a:ext>
                </a:extLst>
              </a:tr>
            </a:tbl>
          </a:graphicData>
        </a:graphic>
      </p:graphicFrame>
      <p:sp>
        <p:nvSpPr>
          <p:cNvPr id="13" name="Footer Placeholder 12">
            <a:extLst>
              <a:ext uri="{FF2B5EF4-FFF2-40B4-BE49-F238E27FC236}">
                <a16:creationId xmlns:a16="http://schemas.microsoft.com/office/drawing/2014/main" id="{F38AC7A4-7F41-0F69-3682-1313137CB174}"/>
              </a:ext>
            </a:extLst>
          </p:cNvPr>
          <p:cNvSpPr>
            <a:spLocks noGrp="1"/>
          </p:cNvSpPr>
          <p:nvPr>
            <p:ph type="ftr" sz="quarter" idx="11"/>
          </p:nvPr>
        </p:nvSpPr>
        <p:spPr/>
        <p:txBody>
          <a:bodyPr/>
          <a:lstStyle/>
          <a:p>
            <a:r>
              <a:rPr lang="en-GB"/>
              <a:t>CW1 // Internet Technologies - COMP10020</a:t>
            </a:r>
          </a:p>
        </p:txBody>
      </p:sp>
      <p:sp>
        <p:nvSpPr>
          <p:cNvPr id="14" name="Slide Number Placeholder 13">
            <a:extLst>
              <a:ext uri="{FF2B5EF4-FFF2-40B4-BE49-F238E27FC236}">
                <a16:creationId xmlns:a16="http://schemas.microsoft.com/office/drawing/2014/main" id="{05E5A2D9-A211-39CF-2524-FED64C7FD2CE}"/>
              </a:ext>
            </a:extLst>
          </p:cNvPr>
          <p:cNvSpPr>
            <a:spLocks noGrp="1"/>
          </p:cNvSpPr>
          <p:nvPr>
            <p:ph type="sldNum" sz="quarter" idx="12"/>
          </p:nvPr>
        </p:nvSpPr>
        <p:spPr/>
        <p:txBody>
          <a:bodyPr/>
          <a:lstStyle/>
          <a:p>
            <a:fld id="{1A2B015F-005D-4920-B1F3-824FD48C10F7}" type="slidenum">
              <a:rPr lang="en-GB" smtClean="0"/>
              <a:t>10</a:t>
            </a:fld>
            <a:endParaRPr lang="en-GB"/>
          </a:p>
        </p:txBody>
      </p:sp>
      <p:sp>
        <p:nvSpPr>
          <p:cNvPr id="15" name="TextBox 14">
            <a:extLst>
              <a:ext uri="{FF2B5EF4-FFF2-40B4-BE49-F238E27FC236}">
                <a16:creationId xmlns:a16="http://schemas.microsoft.com/office/drawing/2014/main" id="{30F05ABD-2DBA-E180-4FB1-C92B77107294}"/>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18" name="TextBox 17">
            <a:extLst>
              <a:ext uri="{FF2B5EF4-FFF2-40B4-BE49-F238E27FC236}">
                <a16:creationId xmlns:a16="http://schemas.microsoft.com/office/drawing/2014/main" id="{C827C247-DB65-79DB-3981-9DC1951C9648}"/>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19" name="TextBox 18">
            <a:extLst>
              <a:ext uri="{FF2B5EF4-FFF2-40B4-BE49-F238E27FC236}">
                <a16:creationId xmlns:a16="http://schemas.microsoft.com/office/drawing/2014/main" id="{DA8D2B34-FFAB-94AB-F356-1191004EEBD3}"/>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alpha val="50000"/>
                </a:schemeClr>
              </a:solidFill>
              <a:latin typeface="Arial Nova" panose="020B0504020202020204" pitchFamily="34" charset="0"/>
            </a:endParaRPr>
          </a:p>
        </p:txBody>
      </p:sp>
      <p:sp>
        <p:nvSpPr>
          <p:cNvPr id="23" name="TextBox 22">
            <a:extLst>
              <a:ext uri="{FF2B5EF4-FFF2-40B4-BE49-F238E27FC236}">
                <a16:creationId xmlns:a16="http://schemas.microsoft.com/office/drawing/2014/main" id="{74FB3CC5-03F5-A798-4653-13CF306087A0}"/>
              </a:ext>
            </a:extLst>
          </p:cNvPr>
          <p:cNvSpPr txBox="1"/>
          <p:nvPr/>
        </p:nvSpPr>
        <p:spPr>
          <a:xfrm>
            <a:off x="-1" y="174048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Technology</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35630548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1000" fill="hold"/>
                                        <p:tgtEl>
                                          <p:spTgt spid="23"/>
                                        </p:tgtEl>
                                        <p:attrNameLst>
                                          <p:attrName>ppt_x</p:attrName>
                                        </p:attrNameLst>
                                      </p:cBhvr>
                                      <p:tavLst>
                                        <p:tav tm="0">
                                          <p:val>
                                            <p:strVal val="0-#ppt_w/2"/>
                                          </p:val>
                                        </p:tav>
                                        <p:tav tm="100000">
                                          <p:val>
                                            <p:strVal val="#ppt_x"/>
                                          </p:val>
                                        </p:tav>
                                      </p:tavLst>
                                    </p:anim>
                                    <p:anim calcmode="lin" valueType="num">
                                      <p:cBhvr additive="base">
                                        <p:cTn id="8" dur="1000" fill="hold"/>
                                        <p:tgtEl>
                                          <p:spTgt spid="2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E2EF1F87-056E-D96B-A193-8461DC56CFF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DBD225AE-D5D2-5793-A8F1-20F0C8B0B7AA}"/>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38BB907-39D3-9CA4-66A5-DA1CBFC2049A}"/>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CC85D7B9-019D-7E12-6D1C-7D0A6829DB42}"/>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FEFC8243-7166-5899-ADF5-8963323471C8}"/>
              </a:ext>
            </a:extLst>
          </p:cNvPr>
          <p:cNvGraphicFramePr>
            <a:graphicFrameLocks noGrp="1"/>
          </p:cNvGraphicFramePr>
          <p:nvPr>
            <p:extLst>
              <p:ext uri="{D42A27DB-BD31-4B8C-83A1-F6EECF244321}">
                <p14:modId xmlns:p14="http://schemas.microsoft.com/office/powerpoint/2010/main" val="2995597217"/>
              </p:ext>
            </p:extLst>
          </p:nvPr>
        </p:nvGraphicFramePr>
        <p:xfrm>
          <a:off x="2267995" y="360000"/>
          <a:ext cx="9563988" cy="6007608"/>
        </p:xfrm>
        <a:graphic>
          <a:graphicData uri="http://schemas.openxmlformats.org/drawingml/2006/table">
            <a:tbl>
              <a:tblPr firstRow="1" bandRow="1">
                <a:tableStyleId>{5C22544A-7EE6-4342-B048-85BDC9FD1C3A}</a:tableStyleId>
              </a:tblPr>
              <a:tblGrid>
                <a:gridCol w="4781994">
                  <a:extLst>
                    <a:ext uri="{9D8B030D-6E8A-4147-A177-3AD203B41FA5}">
                      <a16:colId xmlns:a16="http://schemas.microsoft.com/office/drawing/2014/main" val="566619178"/>
                    </a:ext>
                  </a:extLst>
                </a:gridCol>
                <a:gridCol w="402372">
                  <a:extLst>
                    <a:ext uri="{9D8B030D-6E8A-4147-A177-3AD203B41FA5}">
                      <a16:colId xmlns:a16="http://schemas.microsoft.com/office/drawing/2014/main" val="931201517"/>
                    </a:ext>
                  </a:extLst>
                </a:gridCol>
                <a:gridCol w="4379622">
                  <a:extLst>
                    <a:ext uri="{9D8B030D-6E8A-4147-A177-3AD203B41FA5}">
                      <a16:colId xmlns:a16="http://schemas.microsoft.com/office/drawing/2014/main" val="2140000916"/>
                    </a:ext>
                  </a:extLst>
                </a:gridCol>
              </a:tblGrid>
              <a:tr h="530001">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Database Integration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JPA and ORM Support</a:t>
                      </a:r>
                      <a:endParaRPr lang="en-GB" sz="1600" b="1" kern="1200">
                        <a:solidFill>
                          <a:schemeClr val="bg1"/>
                        </a:solidFill>
                        <a:latin typeface="Arial Nova"/>
                        <a:ea typeface="Verdana"/>
                        <a:cs typeface="Segoe UI Light"/>
                      </a:endParaRPr>
                    </a:p>
                  </a:txBody>
                  <a:tcPr marL="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568967">
                <a:tc>
                  <a:txBody>
                    <a:bodyPr/>
                    <a:lstStyle/>
                    <a:p>
                      <a:pPr marL="285750" indent="-285750" algn="just">
                        <a:buFont typeface="Arial" panose="020B0604020202020204" pitchFamily="34" charset="0"/>
                        <a:buChar char="•"/>
                      </a:pPr>
                      <a:r>
                        <a:rPr lang="en-GB" sz="1400">
                          <a:solidFill>
                            <a:srgbClr val="FFFFFF"/>
                          </a:solidFill>
                          <a:latin typeface="Arial Nova"/>
                        </a:rPr>
                        <a:t>Spring Boot uses the Spring Data JPA (Java Persistence API) which is used for swift data searching by </a:t>
                      </a:r>
                      <a:r>
                        <a:rPr lang="en-GB" sz="1400" b="1">
                          <a:solidFill>
                            <a:srgbClr val="80EA6E"/>
                          </a:solidFill>
                          <a:latin typeface="Arial Nova"/>
                        </a:rPr>
                        <a:t>producing queries automatically based on methods defined in repository interfaces within the Java application</a:t>
                      </a:r>
                      <a:r>
                        <a:rPr lang="en-GB" sz="1400">
                          <a:solidFill>
                            <a:srgbClr val="FFFFFF"/>
                          </a:solidFill>
                          <a:latin typeface="Arial Nova"/>
                        </a:rPr>
                        <a:t> (CRUD operations etc.) and requires a JPA implementation or provider to function properly. </a:t>
                      </a:r>
                    </a:p>
                    <a:p>
                      <a:pPr marL="285750" indent="-285750" algn="just">
                        <a:buFont typeface="Arial" panose="020B0604020202020204" pitchFamily="34" charset="0"/>
                        <a:buChar char="•"/>
                      </a:pPr>
                      <a:endParaRPr lang="en-GB" sz="1400">
                        <a:solidFill>
                          <a:srgbClr val="FFFFFF"/>
                        </a:solidFill>
                        <a:latin typeface="Arial Nova"/>
                      </a:endParaRPr>
                    </a:p>
                    <a:p>
                      <a:pPr marL="285750" indent="-285750" algn="just">
                        <a:buFont typeface="Arial" panose="020B0604020202020204" pitchFamily="34" charset="0"/>
                        <a:buChar char="•"/>
                      </a:pPr>
                      <a:r>
                        <a:rPr lang="en-GB" sz="1400">
                          <a:solidFill>
                            <a:srgbClr val="FFFFFF"/>
                          </a:solidFill>
                          <a:latin typeface="Arial Nova"/>
                        </a:rPr>
                        <a:t>One such implementation is Hibernate, an Object-Relational Mapping framework </a:t>
                      </a:r>
                      <a:r>
                        <a:rPr lang="en-GB" sz="1400" b="1">
                          <a:solidFill>
                            <a:srgbClr val="80EA6E"/>
                          </a:solidFill>
                          <a:latin typeface="Arial Nova"/>
                        </a:rPr>
                        <a:t>designed to parse large amounts of relational data from Java objects</a:t>
                      </a:r>
                      <a:r>
                        <a:rPr lang="en-GB" sz="1400">
                          <a:solidFill>
                            <a:srgbClr val="FFFFFF"/>
                          </a:solidFill>
                          <a:latin typeface="Arial Nova"/>
                        </a:rPr>
                        <a:t> which allows users to seamlessly integrate database functionality into Spring Boot applications they build.</a:t>
                      </a:r>
                      <a:endParaRPr lang="en-GB" sz="1600" kern="1200">
                        <a:solidFill>
                          <a:schemeClr val="bg1"/>
                        </a:solidFill>
                        <a:latin typeface="Arial Nova"/>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2B2F3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600">
                          <a:solidFill>
                            <a:schemeClr val="bg1"/>
                          </a:solidFill>
                        </a:rPr>
                        <a:t>Data Conversion via Hibernate</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a:p>
                  </a:txBody>
                  <a:tcPr marL="360000" marR="360000" marT="360000" marB="360000">
                    <a:lnL w="12700" cap="flat" cmpd="sng" algn="ctr">
                      <a:solidFill>
                        <a:srgbClr val="2B2F33"/>
                      </a:solid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778585">
                <a:tc gridSpan="3">
                  <a:txBody>
                    <a:bodyPr/>
                    <a:lstStyle/>
                    <a:p>
                      <a:pPr marL="0" marR="0" lvl="0" indent="0" algn="l" rtl="0" eaLnBrk="1" fontAlgn="auto" latinLnBrk="0" hangingPunct="1">
                        <a:lnSpc>
                          <a:spcPct val="100000"/>
                        </a:lnSpc>
                        <a:spcBef>
                          <a:spcPts val="0"/>
                        </a:spcBef>
                        <a:spcAft>
                          <a:spcPts val="0"/>
                        </a:spcAft>
                        <a:buClrTx/>
                        <a:buSzTx/>
                        <a:buFontTx/>
                        <a:buNone/>
                      </a:pPr>
                      <a:r>
                        <a:rPr lang="en-GB" sz="1200" kern="1200">
                          <a:solidFill>
                            <a:schemeClr val="bg1"/>
                          </a:solidFill>
                          <a:latin typeface="Arial Nova"/>
                          <a:ea typeface="+mn-ea"/>
                          <a:cs typeface="+mn-cs"/>
                        </a:rPr>
                        <a:t>References from</a:t>
                      </a:r>
                      <a:r>
                        <a:rPr lang="en-GB" sz="1200" u="none" kern="1200">
                          <a:solidFill>
                            <a:schemeClr val="bg1"/>
                          </a:solidFill>
                          <a:latin typeface="Arial Nova"/>
                          <a:ea typeface="+mn-ea"/>
                          <a:cs typeface="+mn-cs"/>
                        </a:rPr>
                        <a:t>; </a:t>
                      </a:r>
                      <a:r>
                        <a:rPr lang="en-GB" sz="1200" b="0" i="0" u="none" strike="noStrike" kern="1200" noProof="0">
                          <a:solidFill>
                            <a:schemeClr val="bg1"/>
                          </a:solidFill>
                        </a:rPr>
                        <a:t>https://dev.to/dilipkumar_0418/understanding-database-connection-management-in-spring-boot-with-hibernate-and-spring-data-jpa-3h14 </a:t>
                      </a:r>
                      <a:r>
                        <a:rPr lang="en-GB" sz="1200" i="1" u="none" kern="1200">
                          <a:solidFill>
                            <a:schemeClr val="bg1"/>
                          </a:solidFill>
                          <a:latin typeface="Arial Nova"/>
                          <a:ea typeface="+mn-ea"/>
                          <a:cs typeface="+mn-cs"/>
                        </a:rPr>
                        <a:t>, </a:t>
                      </a:r>
                      <a:r>
                        <a:rPr lang="en-GB" sz="1200" b="0" i="0" u="none" strike="noStrike" kern="1200" noProof="0">
                          <a:solidFill>
                            <a:schemeClr val="bg1"/>
                          </a:solidFill>
                        </a:rPr>
                        <a:t>https://www.geeksforgeeks.org/java/how-to-work-with-databases-using-spring-boot/, </a:t>
                      </a:r>
                      <a:r>
                        <a:rPr lang="en-GB" sz="1200" b="0" i="0" u="none" strike="noStrike" kern="1200" noProof="0">
                          <a:solidFill>
                            <a:schemeClr val="bg1"/>
                          </a:solidFill>
                          <a:latin typeface="Aptos"/>
                        </a:rPr>
                        <a:t>https://hibernate.org/orm/ , </a:t>
                      </a:r>
                      <a:r>
                        <a:rPr lang="en-GB" sz="1200" b="0" i="0" u="none" strike="noStrike" kern="1200" noProof="0">
                          <a:solidFill>
                            <a:schemeClr val="bg1"/>
                          </a:solidFill>
                        </a:rPr>
                        <a:t>https://dzone.com/articles/what-is-the-difference-between-hibernate-and-sprin-1 </a:t>
                      </a:r>
                      <a:endParaRPr lang="en-GB" sz="1200" i="1" u="none" kern="1200">
                        <a:solidFill>
                          <a:schemeClr val="bg1"/>
                        </a:solidFill>
                        <a:latin typeface="Arial Nova"/>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pic>
        <p:nvPicPr>
          <p:cNvPr id="11" name="Picture 10">
            <a:extLst>
              <a:ext uri="{FF2B5EF4-FFF2-40B4-BE49-F238E27FC236}">
                <a16:creationId xmlns:a16="http://schemas.microsoft.com/office/drawing/2014/main" id="{AD426129-B17D-F5D5-25C3-C0C14C39EE7E}"/>
              </a:ext>
            </a:extLst>
          </p:cNvPr>
          <p:cNvPicPr>
            <a:picLocks noChangeAspect="1"/>
          </p:cNvPicPr>
          <p:nvPr/>
        </p:nvPicPr>
        <p:blipFill>
          <a:blip r:embed="rId5"/>
          <a:stretch>
            <a:fillRect/>
          </a:stretch>
        </p:blipFill>
        <p:spPr>
          <a:xfrm>
            <a:off x="7512706" y="2133518"/>
            <a:ext cx="4121253" cy="1877731"/>
          </a:xfrm>
          <a:prstGeom prst="rect">
            <a:avLst/>
          </a:prstGeom>
        </p:spPr>
      </p:pic>
      <p:sp>
        <p:nvSpPr>
          <p:cNvPr id="14" name="Footer Placeholder 13">
            <a:extLst>
              <a:ext uri="{FF2B5EF4-FFF2-40B4-BE49-F238E27FC236}">
                <a16:creationId xmlns:a16="http://schemas.microsoft.com/office/drawing/2014/main" id="{7569F7BE-6FC4-C615-64F6-9C52BAC63F95}"/>
              </a:ext>
            </a:extLst>
          </p:cNvPr>
          <p:cNvSpPr>
            <a:spLocks noGrp="1"/>
          </p:cNvSpPr>
          <p:nvPr>
            <p:ph type="ftr" sz="quarter" idx="11"/>
          </p:nvPr>
        </p:nvSpPr>
        <p:spPr/>
        <p:txBody>
          <a:bodyPr/>
          <a:lstStyle/>
          <a:p>
            <a:r>
              <a:rPr lang="en-GB"/>
              <a:t>CW1 // Internet Technologies - COMP10020</a:t>
            </a:r>
          </a:p>
        </p:txBody>
      </p:sp>
      <p:sp>
        <p:nvSpPr>
          <p:cNvPr id="15" name="Slide Number Placeholder 14">
            <a:extLst>
              <a:ext uri="{FF2B5EF4-FFF2-40B4-BE49-F238E27FC236}">
                <a16:creationId xmlns:a16="http://schemas.microsoft.com/office/drawing/2014/main" id="{0D172B51-BA19-1F71-878F-522ABE6BB334}"/>
              </a:ext>
            </a:extLst>
          </p:cNvPr>
          <p:cNvSpPr>
            <a:spLocks noGrp="1"/>
          </p:cNvSpPr>
          <p:nvPr>
            <p:ph type="sldNum" sz="quarter" idx="12"/>
          </p:nvPr>
        </p:nvSpPr>
        <p:spPr/>
        <p:txBody>
          <a:bodyPr/>
          <a:lstStyle/>
          <a:p>
            <a:fld id="{1A2B015F-005D-4920-B1F3-824FD48C10F7}" type="slidenum">
              <a:rPr lang="en-GB" smtClean="0"/>
              <a:t>11</a:t>
            </a:fld>
            <a:endParaRPr lang="en-GB"/>
          </a:p>
        </p:txBody>
      </p:sp>
      <p:sp>
        <p:nvSpPr>
          <p:cNvPr id="18" name="TextBox 17">
            <a:extLst>
              <a:ext uri="{FF2B5EF4-FFF2-40B4-BE49-F238E27FC236}">
                <a16:creationId xmlns:a16="http://schemas.microsoft.com/office/drawing/2014/main" id="{A021AA37-7C59-9F2E-353D-792A6C74AB94}"/>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19" name="TextBox 18">
            <a:extLst>
              <a:ext uri="{FF2B5EF4-FFF2-40B4-BE49-F238E27FC236}">
                <a16:creationId xmlns:a16="http://schemas.microsoft.com/office/drawing/2014/main" id="{091939C2-724E-A3D3-B3B3-D12FC912A84A}"/>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20" name="TextBox 19">
            <a:extLst>
              <a:ext uri="{FF2B5EF4-FFF2-40B4-BE49-F238E27FC236}">
                <a16:creationId xmlns:a16="http://schemas.microsoft.com/office/drawing/2014/main" id="{9D4FD761-D176-C248-1B2A-FE571023DF5A}"/>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alpha val="50000"/>
                </a:schemeClr>
              </a:solidFill>
              <a:latin typeface="Arial Nova" panose="020B0504020202020204" pitchFamily="34" charset="0"/>
            </a:endParaRPr>
          </a:p>
        </p:txBody>
      </p:sp>
      <p:sp>
        <p:nvSpPr>
          <p:cNvPr id="21" name="TextBox 20">
            <a:extLst>
              <a:ext uri="{FF2B5EF4-FFF2-40B4-BE49-F238E27FC236}">
                <a16:creationId xmlns:a16="http://schemas.microsoft.com/office/drawing/2014/main" id="{89CC639D-1DA5-82D1-2BF0-7854F6AA63A8}"/>
              </a:ext>
            </a:extLst>
          </p:cNvPr>
          <p:cNvSpPr txBox="1"/>
          <p:nvPr/>
        </p:nvSpPr>
        <p:spPr>
          <a:xfrm>
            <a:off x="-1" y="174048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Technology</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349715226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E0EB0BD1-70E7-FC92-6E55-85B2D316A3A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DB8973D-7587-4EC3-B0C8-6D0C12903610}"/>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D2AD8D5-6BE7-B635-8669-4F343AFD32DD}"/>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20F0FF30-44DC-FC7A-E227-9B0530FF1930}"/>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522407F8-86BB-3704-BAB5-968C48A1D6E2}"/>
              </a:ext>
            </a:extLst>
          </p:cNvPr>
          <p:cNvGraphicFramePr>
            <a:graphicFrameLocks noGrp="1"/>
          </p:cNvGraphicFramePr>
          <p:nvPr>
            <p:extLst>
              <p:ext uri="{D42A27DB-BD31-4B8C-83A1-F6EECF244321}">
                <p14:modId xmlns:p14="http://schemas.microsoft.com/office/powerpoint/2010/main" val="2050559169"/>
              </p:ext>
            </p:extLst>
          </p:nvPr>
        </p:nvGraphicFramePr>
        <p:xfrm>
          <a:off x="2267995" y="360000"/>
          <a:ext cx="9563991" cy="6011999"/>
        </p:xfrm>
        <a:graphic>
          <a:graphicData uri="http://schemas.openxmlformats.org/drawingml/2006/table">
            <a:tbl>
              <a:tblPr firstRow="1" bandRow="1">
                <a:tableStyleId>{5C22544A-7EE6-4342-B048-85BDC9FD1C3A}</a:tableStyleId>
              </a:tblPr>
              <a:tblGrid>
                <a:gridCol w="5656805">
                  <a:extLst>
                    <a:ext uri="{9D8B030D-6E8A-4147-A177-3AD203B41FA5}">
                      <a16:colId xmlns:a16="http://schemas.microsoft.com/office/drawing/2014/main" val="566619178"/>
                    </a:ext>
                  </a:extLst>
                </a:gridCol>
                <a:gridCol w="3907186">
                  <a:extLst>
                    <a:ext uri="{9D8B030D-6E8A-4147-A177-3AD203B41FA5}">
                      <a16:colId xmlns:a16="http://schemas.microsoft.com/office/drawing/2014/main" val="2140000916"/>
                    </a:ext>
                  </a:extLst>
                </a:gridCol>
              </a:tblGrid>
              <a:tr h="529404">
                <a:tc>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Database Integration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In-built Framework Support </a:t>
                      </a:r>
                    </a:p>
                  </a:txBody>
                  <a:tcPr marL="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937127">
                <a:tc gridSpan="2">
                  <a:txBody>
                    <a:bodyPr/>
                    <a:lstStyle/>
                    <a:p>
                      <a:pPr marL="0" algn="just" rtl="0" eaLnBrk="1" latinLnBrk="0" hangingPunct="1"/>
                      <a:r>
                        <a:rPr lang="en-GB" sz="1400" kern="1200">
                          <a:solidFill>
                            <a:schemeClr val="bg1"/>
                          </a:solidFill>
                          <a:latin typeface="Arial Nova" panose="020B0504020202020204" pitchFamily="34" charset="0"/>
                          <a:ea typeface="+mn-ea"/>
                          <a:cs typeface="+mn-cs"/>
                        </a:rPr>
                        <a:t>Spring Boot also includes built in support that allows users building software using the Spring Boot framework to automatically configure databases built using certain database software. </a:t>
                      </a:r>
                      <a:endParaRPr lang="en-US" sz="1600">
                        <a:latin typeface="Arial Nova" panose="020B0504020202020204" pitchFamily="34" charset="0"/>
                      </a:endParaRPr>
                    </a:p>
                    <a:p>
                      <a:pPr marL="0" lvl="0" algn="just">
                        <a:buNone/>
                      </a:pPr>
                      <a:endParaRPr lang="en-GB" sz="1400" kern="1200">
                        <a:solidFill>
                          <a:schemeClr val="bg1"/>
                        </a:solidFill>
                        <a:latin typeface="Arial Nova"/>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545468">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a:ea typeface="+mn-ea"/>
                          <a:cs typeface="+mn-cs"/>
                        </a:rPr>
                        <a:t>References from; </a:t>
                      </a:r>
                      <a:r>
                        <a:rPr lang="en-GB" sz="1200" b="0" i="0" u="none" strike="noStrike" kern="1200" noProof="0">
                          <a:solidFill>
                            <a:schemeClr val="bg1"/>
                          </a:solidFill>
                        </a:rPr>
                        <a:t>https://docs.spring.io/spring-boot/reference/data/sql.html</a:t>
                      </a:r>
                      <a:r>
                        <a:rPr lang="en-GB" sz="1200" i="1" kern="1200">
                          <a:solidFill>
                            <a:schemeClr val="bg1"/>
                          </a:solidFill>
                          <a:latin typeface="Arial Nova"/>
                          <a:ea typeface="+mn-ea"/>
                          <a:cs typeface="+mn-cs"/>
                        </a:rPr>
                        <a:t>, </a:t>
                      </a:r>
                      <a:r>
                        <a:rPr lang="en-GB" sz="1200" b="0" i="0" u="none" strike="noStrike" kern="1200" noProof="0">
                          <a:solidFill>
                            <a:schemeClr val="bg1"/>
                          </a:solidFill>
                        </a:rPr>
                        <a:t>https://docs.spring.io/spring-boot/reference/data/nosql.html</a:t>
                      </a:r>
                      <a:endParaRPr lang="en-GB" sz="1200" i="1" kern="1200">
                        <a:solidFill>
                          <a:schemeClr val="bg1"/>
                        </a:solidFill>
                        <a:latin typeface="Arial Nova"/>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extLst>
                  <a:ext uri="{0D108BD9-81ED-4DB2-BD59-A6C34878D82A}">
                    <a16:rowId xmlns:a16="http://schemas.microsoft.com/office/drawing/2014/main" val="1218625759"/>
                  </a:ext>
                </a:extLst>
              </a:tr>
            </a:tbl>
          </a:graphicData>
        </a:graphic>
      </p:graphicFrame>
      <p:grpSp>
        <p:nvGrpSpPr>
          <p:cNvPr id="7" name="Group 6">
            <a:extLst>
              <a:ext uri="{FF2B5EF4-FFF2-40B4-BE49-F238E27FC236}">
                <a16:creationId xmlns:a16="http://schemas.microsoft.com/office/drawing/2014/main" id="{0C74152A-0D2D-6B85-C23B-51987669C354}"/>
              </a:ext>
            </a:extLst>
          </p:cNvPr>
          <p:cNvGrpSpPr/>
          <p:nvPr/>
        </p:nvGrpSpPr>
        <p:grpSpPr>
          <a:xfrm>
            <a:off x="2724668" y="2051046"/>
            <a:ext cx="5105935" cy="3132138"/>
            <a:chOff x="2724668" y="2097701"/>
            <a:chExt cx="5105935" cy="3132138"/>
          </a:xfrm>
        </p:grpSpPr>
        <p:sp>
          <p:nvSpPr>
            <p:cNvPr id="8" name="TextBox 7">
              <a:extLst>
                <a:ext uri="{FF2B5EF4-FFF2-40B4-BE49-F238E27FC236}">
                  <a16:creationId xmlns:a16="http://schemas.microsoft.com/office/drawing/2014/main" id="{A1764701-BF34-E711-DFE4-51D358906C67}"/>
                </a:ext>
              </a:extLst>
            </p:cNvPr>
            <p:cNvSpPr txBox="1"/>
            <p:nvPr/>
          </p:nvSpPr>
          <p:spPr>
            <a:xfrm>
              <a:off x="2724668" y="2628820"/>
              <a:ext cx="2481221" cy="2581466"/>
            </a:xfrm>
            <a:prstGeom prst="rect">
              <a:avLst/>
            </a:prstGeom>
            <a:noFill/>
            <a:ln w="28575">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2400">
                  <a:solidFill>
                    <a:schemeClr val="bg1"/>
                  </a:solidFill>
                  <a:latin typeface="Arial Nova" panose="020B0504020202020204" pitchFamily="34" charset="0"/>
                  <a:cs typeface="Arial"/>
                </a:rPr>
                <a:t>• </a:t>
              </a:r>
              <a:r>
                <a:rPr lang="en-GB" sz="2400">
                  <a:solidFill>
                    <a:schemeClr val="bg1"/>
                  </a:solidFill>
                  <a:latin typeface="Arial Nova" panose="020B0504020202020204" pitchFamily="34" charset="0"/>
                </a:rPr>
                <a:t>H2</a:t>
              </a:r>
              <a:endParaRPr lang="en-US">
                <a:solidFill>
                  <a:schemeClr val="bg1"/>
                </a:solidFill>
                <a:latin typeface="Arial Nova" panose="020B0504020202020204" pitchFamily="34" charset="0"/>
              </a:endParaRPr>
            </a:p>
            <a:p>
              <a:r>
                <a:rPr lang="en-GB" sz="2400">
                  <a:solidFill>
                    <a:schemeClr val="bg1"/>
                  </a:solidFill>
                  <a:latin typeface="Arial Nova" panose="020B0504020202020204" pitchFamily="34" charset="0"/>
                  <a:cs typeface="Arial"/>
                </a:rPr>
                <a:t>• </a:t>
              </a:r>
              <a:r>
                <a:rPr lang="en-GB" sz="2400">
                  <a:solidFill>
                    <a:schemeClr val="bg1"/>
                  </a:solidFill>
                  <a:latin typeface="Arial Nova" panose="020B0504020202020204" pitchFamily="34" charset="0"/>
                </a:rPr>
                <a:t>HSQL</a:t>
              </a:r>
              <a:endParaRPr lang="en-GB">
                <a:solidFill>
                  <a:schemeClr val="bg1"/>
                </a:solidFill>
                <a:latin typeface="Arial Nova" panose="020B0504020202020204" pitchFamily="34" charset="0"/>
              </a:endParaRPr>
            </a:p>
            <a:p>
              <a:r>
                <a:rPr lang="en-GB" sz="2400">
                  <a:solidFill>
                    <a:schemeClr val="bg1"/>
                  </a:solidFill>
                  <a:latin typeface="Arial Nova" panose="020B0504020202020204" pitchFamily="34" charset="0"/>
                  <a:cs typeface="Arial"/>
                </a:rPr>
                <a:t>• </a:t>
              </a:r>
              <a:r>
                <a:rPr lang="en-GB" sz="2400">
                  <a:solidFill>
                    <a:schemeClr val="bg1"/>
                  </a:solidFill>
                  <a:latin typeface="Arial Nova" panose="020B0504020202020204" pitchFamily="34" charset="0"/>
                </a:rPr>
                <a:t>Derby</a:t>
              </a:r>
              <a:endParaRPr lang="en-GB">
                <a:solidFill>
                  <a:schemeClr val="bg1"/>
                </a:solidFill>
                <a:latin typeface="Arial Nova" panose="020B0504020202020204" pitchFamily="34" charset="0"/>
              </a:endParaRPr>
            </a:p>
            <a:p>
              <a:pPr algn="l"/>
              <a:endParaRPr lang="en-GB">
                <a:solidFill>
                  <a:srgbClr val="000000"/>
                </a:solidFill>
                <a:latin typeface="Arial Nova" panose="020B0504020202020204" pitchFamily="34" charset="0"/>
              </a:endParaRPr>
            </a:p>
          </p:txBody>
        </p:sp>
        <p:sp>
          <p:nvSpPr>
            <p:cNvPr id="9" name="TextBox 8">
              <a:extLst>
                <a:ext uri="{FF2B5EF4-FFF2-40B4-BE49-F238E27FC236}">
                  <a16:creationId xmlns:a16="http://schemas.microsoft.com/office/drawing/2014/main" id="{43409411-99A8-159D-4E1F-F936C0792E2C}"/>
                </a:ext>
              </a:extLst>
            </p:cNvPr>
            <p:cNvSpPr txBox="1"/>
            <p:nvPr/>
          </p:nvSpPr>
          <p:spPr>
            <a:xfrm>
              <a:off x="5205891" y="2628820"/>
              <a:ext cx="2624712" cy="2601019"/>
            </a:xfrm>
            <a:prstGeom prst="rect">
              <a:avLst/>
            </a:prstGeom>
            <a:noFill/>
            <a:ln w="28575">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Cassandra</a:t>
              </a:r>
              <a:endParaRPr lang="en-US">
                <a:solidFill>
                  <a:schemeClr val="bg1"/>
                </a:solidFill>
                <a:latin typeface="Arial Nova" panose="020B0504020202020204" pitchFamily="34" charset="0"/>
              </a:endParaRPr>
            </a:p>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Couchbase</a:t>
              </a:r>
              <a:endParaRPr lang="en-GB">
                <a:solidFill>
                  <a:schemeClr val="bg1"/>
                </a:solidFill>
                <a:latin typeface="Arial Nova" panose="020B0504020202020204" pitchFamily="34" charset="0"/>
              </a:endParaRPr>
            </a:p>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Elasticsearch</a:t>
              </a:r>
              <a:endParaRPr lang="en-GB">
                <a:solidFill>
                  <a:schemeClr val="bg1"/>
                </a:solidFill>
                <a:latin typeface="Arial Nova" panose="020B0504020202020204" pitchFamily="34" charset="0"/>
              </a:endParaRPr>
            </a:p>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LDAP</a:t>
              </a:r>
              <a:endParaRPr lang="en-GB">
                <a:solidFill>
                  <a:schemeClr val="bg1"/>
                </a:solidFill>
                <a:latin typeface="Arial Nova" panose="020B0504020202020204" pitchFamily="34" charset="0"/>
              </a:endParaRPr>
            </a:p>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MongoDB</a:t>
              </a:r>
              <a:endParaRPr lang="en-GB">
                <a:solidFill>
                  <a:schemeClr val="bg1"/>
                </a:solidFill>
                <a:latin typeface="Arial Nova" panose="020B0504020202020204" pitchFamily="34" charset="0"/>
              </a:endParaRPr>
            </a:p>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Neo4J</a:t>
              </a:r>
              <a:endParaRPr lang="en-GB">
                <a:solidFill>
                  <a:schemeClr val="bg1"/>
                </a:solidFill>
                <a:latin typeface="Arial Nova" panose="020B0504020202020204" pitchFamily="34" charset="0"/>
              </a:endParaRPr>
            </a:p>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Redis</a:t>
              </a:r>
              <a:endParaRPr lang="en-GB">
                <a:solidFill>
                  <a:schemeClr val="bg1"/>
                </a:solidFill>
                <a:latin typeface="Arial Nova" panose="020B0504020202020204" pitchFamily="34" charset="0"/>
              </a:endParaRPr>
            </a:p>
            <a:p>
              <a:r>
                <a:rPr lang="en-GB" sz="2000">
                  <a:solidFill>
                    <a:schemeClr val="bg1"/>
                  </a:solidFill>
                  <a:latin typeface="Arial Nova" panose="020B0504020202020204" pitchFamily="34" charset="0"/>
                  <a:cs typeface="Arial"/>
                </a:rPr>
                <a:t>• </a:t>
              </a:r>
              <a:r>
                <a:rPr lang="en-GB" sz="2000">
                  <a:solidFill>
                    <a:schemeClr val="bg1"/>
                  </a:solidFill>
                  <a:latin typeface="Arial Nova" panose="020B0504020202020204" pitchFamily="34" charset="0"/>
                </a:rPr>
                <a:t>Geode*</a:t>
              </a:r>
              <a:endParaRPr lang="en-GB">
                <a:solidFill>
                  <a:schemeClr val="bg1"/>
                </a:solidFill>
                <a:latin typeface="Arial Nova" panose="020B0504020202020204" pitchFamily="34" charset="0"/>
              </a:endParaRPr>
            </a:p>
            <a:p>
              <a:pPr algn="l"/>
              <a:endParaRPr lang="en-GB">
                <a:solidFill>
                  <a:schemeClr val="bg1"/>
                </a:solidFill>
                <a:latin typeface="Arial Nova" panose="020B0504020202020204" pitchFamily="34" charset="0"/>
              </a:endParaRPr>
            </a:p>
          </p:txBody>
        </p:sp>
        <p:sp>
          <p:nvSpPr>
            <p:cNvPr id="11" name="TextBox 10">
              <a:extLst>
                <a:ext uri="{FF2B5EF4-FFF2-40B4-BE49-F238E27FC236}">
                  <a16:creationId xmlns:a16="http://schemas.microsoft.com/office/drawing/2014/main" id="{9DE13202-CF4F-4FA1-277A-D493698FB5B4}"/>
                </a:ext>
              </a:extLst>
            </p:cNvPr>
            <p:cNvSpPr txBox="1"/>
            <p:nvPr/>
          </p:nvSpPr>
          <p:spPr>
            <a:xfrm>
              <a:off x="2724669" y="2097701"/>
              <a:ext cx="2481222"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solidFill>
                    <a:schemeClr val="bg1"/>
                  </a:solidFill>
                  <a:latin typeface="Arial Nova" panose="020B0504020202020204" pitchFamily="34" charset="0"/>
                </a:rPr>
                <a:t>Relational</a:t>
              </a:r>
              <a:endParaRPr lang="en-US" sz="2000">
                <a:solidFill>
                  <a:schemeClr val="bg1"/>
                </a:solidFill>
                <a:latin typeface="Arial Nova" panose="020B0504020202020204" pitchFamily="34" charset="0"/>
              </a:endParaRPr>
            </a:p>
          </p:txBody>
        </p:sp>
        <p:sp>
          <p:nvSpPr>
            <p:cNvPr id="12" name="TextBox 11">
              <a:extLst>
                <a:ext uri="{FF2B5EF4-FFF2-40B4-BE49-F238E27FC236}">
                  <a16:creationId xmlns:a16="http://schemas.microsoft.com/office/drawing/2014/main" id="{FF5FA8C0-C04F-1123-3731-4AEB3E4B3823}"/>
                </a:ext>
              </a:extLst>
            </p:cNvPr>
            <p:cNvSpPr txBox="1"/>
            <p:nvPr/>
          </p:nvSpPr>
          <p:spPr>
            <a:xfrm>
              <a:off x="5205890" y="2097701"/>
              <a:ext cx="2624713" cy="523220"/>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a:solidFill>
                    <a:schemeClr val="bg1"/>
                  </a:solidFill>
                  <a:latin typeface="Arial Nova" panose="020B0504020202020204" pitchFamily="34" charset="0"/>
                </a:rPr>
                <a:t>Non-Relational</a:t>
              </a:r>
              <a:endParaRPr lang="en-US" sz="2000">
                <a:solidFill>
                  <a:schemeClr val="bg1"/>
                </a:solidFill>
                <a:latin typeface="Arial Nova" panose="020B0504020202020204" pitchFamily="34" charset="0"/>
              </a:endParaRPr>
            </a:p>
          </p:txBody>
        </p:sp>
      </p:grpSp>
      <p:pic>
        <p:nvPicPr>
          <p:cNvPr id="5" name="Picture 4" descr="A group of logos on a green background&#10;&#10;AI-generated content may be incorrect.">
            <a:extLst>
              <a:ext uri="{FF2B5EF4-FFF2-40B4-BE49-F238E27FC236}">
                <a16:creationId xmlns:a16="http://schemas.microsoft.com/office/drawing/2014/main" id="{0698AF23-FD68-3516-156A-DA474715602A}"/>
              </a:ext>
            </a:extLst>
          </p:cNvPr>
          <p:cNvPicPr>
            <a:picLocks noChangeAspect="1"/>
          </p:cNvPicPr>
          <p:nvPr/>
        </p:nvPicPr>
        <p:blipFill>
          <a:blip r:embed="rId4"/>
          <a:stretch>
            <a:fillRect/>
          </a:stretch>
        </p:blipFill>
        <p:spPr>
          <a:xfrm>
            <a:off x="8265246" y="2020720"/>
            <a:ext cx="3228813" cy="3241729"/>
          </a:xfrm>
          <a:prstGeom prst="rect">
            <a:avLst/>
          </a:prstGeom>
          <a:ln w="28575">
            <a:solidFill>
              <a:srgbClr val="4D5258"/>
            </a:solidFill>
          </a:ln>
          <a:effectLst/>
        </p:spPr>
      </p:pic>
      <p:sp>
        <p:nvSpPr>
          <p:cNvPr id="21" name="Footer Placeholder 20">
            <a:extLst>
              <a:ext uri="{FF2B5EF4-FFF2-40B4-BE49-F238E27FC236}">
                <a16:creationId xmlns:a16="http://schemas.microsoft.com/office/drawing/2014/main" id="{05049B35-B9B0-64C3-ECB3-181B6C563ED7}"/>
              </a:ext>
            </a:extLst>
          </p:cNvPr>
          <p:cNvSpPr>
            <a:spLocks noGrp="1"/>
          </p:cNvSpPr>
          <p:nvPr>
            <p:ph type="ftr" sz="quarter" idx="11"/>
          </p:nvPr>
        </p:nvSpPr>
        <p:spPr/>
        <p:txBody>
          <a:bodyPr/>
          <a:lstStyle/>
          <a:p>
            <a:r>
              <a:rPr lang="en-GB"/>
              <a:t>CW1 // Internet Technologies - COMP10020</a:t>
            </a:r>
          </a:p>
        </p:txBody>
      </p:sp>
      <p:sp>
        <p:nvSpPr>
          <p:cNvPr id="22" name="Slide Number Placeholder 21">
            <a:extLst>
              <a:ext uri="{FF2B5EF4-FFF2-40B4-BE49-F238E27FC236}">
                <a16:creationId xmlns:a16="http://schemas.microsoft.com/office/drawing/2014/main" id="{2A288FFA-008D-6DE4-F548-85B44D2CCBBE}"/>
              </a:ext>
            </a:extLst>
          </p:cNvPr>
          <p:cNvSpPr>
            <a:spLocks noGrp="1"/>
          </p:cNvSpPr>
          <p:nvPr>
            <p:ph type="sldNum" sz="quarter" idx="12"/>
          </p:nvPr>
        </p:nvSpPr>
        <p:spPr/>
        <p:txBody>
          <a:bodyPr/>
          <a:lstStyle/>
          <a:p>
            <a:fld id="{1A2B015F-005D-4920-B1F3-824FD48C10F7}" type="slidenum">
              <a:rPr lang="en-GB" smtClean="0"/>
              <a:t>12</a:t>
            </a:fld>
            <a:endParaRPr lang="en-GB"/>
          </a:p>
        </p:txBody>
      </p:sp>
      <p:sp>
        <p:nvSpPr>
          <p:cNvPr id="23" name="TextBox 22">
            <a:extLst>
              <a:ext uri="{FF2B5EF4-FFF2-40B4-BE49-F238E27FC236}">
                <a16:creationId xmlns:a16="http://schemas.microsoft.com/office/drawing/2014/main" id="{104A47DB-CB1B-17FF-A2A0-9E400C9211AE}"/>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24" name="TextBox 23">
            <a:extLst>
              <a:ext uri="{FF2B5EF4-FFF2-40B4-BE49-F238E27FC236}">
                <a16:creationId xmlns:a16="http://schemas.microsoft.com/office/drawing/2014/main" id="{CE4B8D4D-ABAF-EB26-27AC-D58D9776AFAC}"/>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25" name="TextBox 24">
            <a:extLst>
              <a:ext uri="{FF2B5EF4-FFF2-40B4-BE49-F238E27FC236}">
                <a16:creationId xmlns:a16="http://schemas.microsoft.com/office/drawing/2014/main" id="{CA6ED903-08DB-2D7B-3E04-A1ECA29835E4}"/>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alpha val="50000"/>
                </a:schemeClr>
              </a:solidFill>
              <a:latin typeface="Arial Nova" panose="020B0504020202020204" pitchFamily="34" charset="0"/>
            </a:endParaRPr>
          </a:p>
        </p:txBody>
      </p:sp>
      <p:sp>
        <p:nvSpPr>
          <p:cNvPr id="26" name="TextBox 25">
            <a:extLst>
              <a:ext uri="{FF2B5EF4-FFF2-40B4-BE49-F238E27FC236}">
                <a16:creationId xmlns:a16="http://schemas.microsoft.com/office/drawing/2014/main" id="{CBEAEDE2-39DC-1B55-D50A-ED8B832F0506}"/>
              </a:ext>
            </a:extLst>
          </p:cNvPr>
          <p:cNvSpPr txBox="1"/>
          <p:nvPr/>
        </p:nvSpPr>
        <p:spPr>
          <a:xfrm>
            <a:off x="-1" y="174048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Technology</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26053688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89814A83-A3B5-6976-4D8D-C3A41B54DC5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FA19DEC6-457B-C352-6E9E-E79C43EEA4D6}"/>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BFC16B5B-580C-822E-B9CF-ABD7DD4884CE}"/>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BEB5E16F-8CFC-02BC-6029-3A64FBCD5052}"/>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10" name="Table 9">
            <a:extLst>
              <a:ext uri="{FF2B5EF4-FFF2-40B4-BE49-F238E27FC236}">
                <a16:creationId xmlns:a16="http://schemas.microsoft.com/office/drawing/2014/main" id="{EA6506A5-837B-5D29-901B-4D065AEDBC60}"/>
              </a:ext>
            </a:extLst>
          </p:cNvPr>
          <p:cNvGraphicFramePr>
            <a:graphicFrameLocks noGrp="1"/>
          </p:cNvGraphicFramePr>
          <p:nvPr>
            <p:extLst>
              <p:ext uri="{D42A27DB-BD31-4B8C-83A1-F6EECF244321}">
                <p14:modId xmlns:p14="http://schemas.microsoft.com/office/powerpoint/2010/main" val="648906531"/>
              </p:ext>
            </p:extLst>
          </p:nvPr>
        </p:nvGraphicFramePr>
        <p:xfrm>
          <a:off x="2267995" y="360000"/>
          <a:ext cx="9565200" cy="6092755"/>
        </p:xfrm>
        <a:graphic>
          <a:graphicData uri="http://schemas.openxmlformats.org/drawingml/2006/table">
            <a:tbl>
              <a:tblPr firstRow="1" bandRow="1">
                <a:tableStyleId>{5C22544A-7EE6-4342-B048-85BDC9FD1C3A}</a:tableStyleId>
              </a:tblPr>
              <a:tblGrid>
                <a:gridCol w="3942305">
                  <a:extLst>
                    <a:ext uri="{9D8B030D-6E8A-4147-A177-3AD203B41FA5}">
                      <a16:colId xmlns:a16="http://schemas.microsoft.com/office/drawing/2014/main" val="566619178"/>
                    </a:ext>
                  </a:extLst>
                </a:gridCol>
                <a:gridCol w="1257300">
                  <a:extLst>
                    <a:ext uri="{9D8B030D-6E8A-4147-A177-3AD203B41FA5}">
                      <a16:colId xmlns:a16="http://schemas.microsoft.com/office/drawing/2014/main" val="1833018393"/>
                    </a:ext>
                  </a:extLst>
                </a:gridCol>
                <a:gridCol w="4365595">
                  <a:extLst>
                    <a:ext uri="{9D8B030D-6E8A-4147-A177-3AD203B41FA5}">
                      <a16:colId xmlns:a16="http://schemas.microsoft.com/office/drawing/2014/main" val="2140000916"/>
                    </a:ext>
                  </a:extLst>
                </a:gridCol>
              </a:tblGrid>
              <a:tr h="529419">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a:solidFill>
                            <a:srgbClr val="80EA6E"/>
                          </a:solidFill>
                          <a:latin typeface="Arial Nova"/>
                          <a:ea typeface="Verdana"/>
                          <a:cs typeface="Segoe UI Light"/>
                        </a:rPr>
                        <a:t>Technical overview</a:t>
                      </a:r>
                      <a:r>
                        <a:rPr lang="en-GB" sz="1600">
                          <a:solidFill>
                            <a:schemeClr val="bg1"/>
                          </a:solidFill>
                          <a:latin typeface="Arial Nova"/>
                        </a:rPr>
                        <a:t>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How Spring Boot works </a:t>
                      </a:r>
                    </a:p>
                  </a:txBody>
                  <a:tcPr marL="360000" marR="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936926">
                <a:tc>
                  <a:txBody>
                    <a:bodyPr/>
                    <a:lstStyle/>
                    <a:p>
                      <a:pPr marL="0" indent="0">
                        <a:buFont typeface="Arial" panose="020B0604020202020204" pitchFamily="34" charset="0"/>
                        <a:buNone/>
                      </a:pPr>
                      <a:r>
                        <a:rPr lang="en-GB" sz="1400">
                          <a:solidFill>
                            <a:schemeClr val="bg1"/>
                          </a:solidFill>
                        </a:rPr>
                        <a:t>Spring Boot uses annotations with the @ tag. @RestController is used to detect APIs. @GetMapping is used to direct HTTP get requests to the correct function.</a:t>
                      </a:r>
                    </a:p>
                    <a:p>
                      <a:pPr marL="0" indent="0">
                        <a:buFont typeface="Arial" panose="020B0604020202020204" pitchFamily="34" charset="0"/>
                        <a:buNone/>
                      </a:pPr>
                      <a:endParaRPr lang="en-GB" sz="1400">
                        <a:solidFill>
                          <a:schemeClr val="bg1"/>
                        </a:solidFill>
                      </a:endParaRPr>
                    </a:p>
                    <a:p>
                      <a:pPr marL="0" indent="0">
                        <a:buFont typeface="Arial" panose="020B0604020202020204" pitchFamily="34" charset="0"/>
                        <a:buNone/>
                      </a:pPr>
                      <a:r>
                        <a:rPr lang="en-GB" sz="1400">
                          <a:solidFill>
                            <a:schemeClr val="bg1"/>
                          </a:solidFill>
                        </a:rPr>
                        <a:t>In this example code @SpringBootApplication is used to trigger Spring Boots auto-configuration and component scanning.</a:t>
                      </a:r>
                    </a:p>
                    <a:p>
                      <a:pPr marL="0" indent="0">
                        <a:buFont typeface="Arial" panose="020B0604020202020204" pitchFamily="34" charset="0"/>
                        <a:buNone/>
                      </a:pPr>
                      <a:endParaRPr lang="en-GB" sz="1400">
                        <a:solidFill>
                          <a:schemeClr val="bg1"/>
                        </a:solidFill>
                      </a:endParaRPr>
                    </a:p>
                    <a:p>
                      <a:pPr marL="0" indent="0">
                        <a:buFont typeface="Arial" panose="020B0604020202020204" pitchFamily="34" charset="0"/>
                        <a:buNone/>
                      </a:pPr>
                      <a:r>
                        <a:rPr lang="en-GB" sz="1400">
                          <a:solidFill>
                            <a:schemeClr val="bg1"/>
                          </a:solidFill>
                        </a:rPr>
                        <a:t>Spring Boot automatically injects any required class dependencies needed to run the application.</a:t>
                      </a:r>
                    </a:p>
                    <a:p>
                      <a:pPr marL="0" indent="0">
                        <a:buFont typeface="Arial" panose="020B0604020202020204" pitchFamily="34" charset="0"/>
                        <a:buNone/>
                      </a:pPr>
                      <a:endParaRPr lang="en-GB" sz="1400">
                        <a:solidFill>
                          <a:schemeClr val="bg1"/>
                        </a:solidFill>
                      </a:endParaRPr>
                    </a:p>
                    <a:p>
                      <a:pPr marL="0" indent="0">
                        <a:buFont typeface="Arial" panose="020B0604020202020204" pitchFamily="34" charset="0"/>
                        <a:buNone/>
                      </a:pPr>
                      <a:r>
                        <a:rPr lang="en-GB" sz="1400">
                          <a:solidFill>
                            <a:schemeClr val="bg1"/>
                          </a:solidFill>
                        </a:rPr>
                        <a:t>For webapps it uses its own embedded Tomcat server (No manual setup required).</a:t>
                      </a:r>
                      <a:endParaRPr lang="en-GB" sz="1400" kern="1200">
                        <a:solidFill>
                          <a:schemeClr val="bg1"/>
                        </a:solidFill>
                        <a:latin typeface="Arial Nova" panose="020B05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100" kern="1200">
                        <a:solidFill>
                          <a:srgbClr val="589133"/>
                        </a:solidFill>
                        <a:latin typeface="Arial Nova"/>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kern="1200">
                          <a:solidFill>
                            <a:srgbClr val="589133"/>
                          </a:solidFill>
                          <a:latin typeface="Arial Nova"/>
                          <a:ea typeface="+mn-ea"/>
                          <a:cs typeface="+mn-cs"/>
                        </a:rPr>
                        <a:t>(Spring Boot automatically connects everything behind the scenes: controllers, services, and any components we define.)</a:t>
                      </a:r>
                    </a:p>
                  </a:txBody>
                  <a:tcPr marL="360000" marR="360000" marT="360000" marB="360000">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algn="l" defTabSz="914400" rtl="0" eaLnBrk="1" latinLnBrk="0" hangingPunct="1"/>
                      <a:endParaRPr lang="en-GB" sz="1600" kern="1200">
                        <a:solidFill>
                          <a:schemeClr val="bg1"/>
                        </a:solidFill>
                        <a:latin typeface="Arial Nova" panose="020B0504020202020204" pitchFamily="34" charset="0"/>
                        <a:ea typeface="+mn-ea"/>
                        <a:cs typeface="+mn-cs"/>
                      </a:endParaRPr>
                    </a:p>
                  </a:txBody>
                  <a:tcPr marL="360000" marR="360000" marT="360000" marB="360000">
                    <a:lnL w="12700" cap="flat" cmpd="sng" algn="ctr">
                      <a:no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545656">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a:ea typeface="+mn-ea"/>
                          <a:cs typeface="+mn-cs"/>
                        </a:rPr>
                        <a:t>References from; </a:t>
                      </a:r>
                      <a:r>
                        <a:rPr lang="en-GB" sz="1200" i="1" kern="1200">
                          <a:solidFill>
                            <a:schemeClr val="bg1"/>
                          </a:solidFill>
                          <a:latin typeface="Arial Nova"/>
                          <a:ea typeface="+mn-ea"/>
                          <a:cs typeface="+mn-cs"/>
                        </a:rPr>
                        <a:t>https://spring.io/why-spring, https://spring.io/quickstart, https://spring.io/guides</a:t>
                      </a: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sp>
        <p:nvSpPr>
          <p:cNvPr id="11" name="TextBox 10">
            <a:extLst>
              <a:ext uri="{FF2B5EF4-FFF2-40B4-BE49-F238E27FC236}">
                <a16:creationId xmlns:a16="http://schemas.microsoft.com/office/drawing/2014/main" id="{22CD0FD0-10C9-500F-0FEC-43B1B64ACDC6}"/>
              </a:ext>
            </a:extLst>
          </p:cNvPr>
          <p:cNvSpPr txBox="1"/>
          <p:nvPr/>
        </p:nvSpPr>
        <p:spPr>
          <a:xfrm>
            <a:off x="7141840" y="1039107"/>
            <a:ext cx="3472872" cy="369332"/>
          </a:xfrm>
          <a:prstGeom prst="rect">
            <a:avLst/>
          </a:prstGeom>
          <a:noFill/>
        </p:spPr>
        <p:txBody>
          <a:bodyPr wrap="square" rtlCol="0">
            <a:spAutoFit/>
          </a:bodyPr>
          <a:lstStyle/>
          <a:p>
            <a:pPr algn="ctr"/>
            <a:r>
              <a:rPr lang="en-GB"/>
              <a:t> </a:t>
            </a:r>
            <a:r>
              <a:rPr lang="en-GB" b="1">
                <a:solidFill>
                  <a:srgbClr val="80EA6E"/>
                </a:solidFill>
              </a:rPr>
              <a:t>Example Code</a:t>
            </a:r>
            <a:endParaRPr lang="en-GB"/>
          </a:p>
        </p:txBody>
      </p:sp>
      <p:sp>
        <p:nvSpPr>
          <p:cNvPr id="19" name="Footer Placeholder 18">
            <a:extLst>
              <a:ext uri="{FF2B5EF4-FFF2-40B4-BE49-F238E27FC236}">
                <a16:creationId xmlns:a16="http://schemas.microsoft.com/office/drawing/2014/main" id="{57A6B160-7768-5C6E-1F66-CA2FEE690C3B}"/>
              </a:ext>
            </a:extLst>
          </p:cNvPr>
          <p:cNvSpPr>
            <a:spLocks noGrp="1"/>
          </p:cNvSpPr>
          <p:nvPr>
            <p:ph type="ftr" sz="quarter" idx="11"/>
          </p:nvPr>
        </p:nvSpPr>
        <p:spPr/>
        <p:txBody>
          <a:bodyPr/>
          <a:lstStyle/>
          <a:p>
            <a:r>
              <a:rPr lang="en-GB"/>
              <a:t>CW1 // Internet Technologies - COMP10020</a:t>
            </a:r>
          </a:p>
        </p:txBody>
      </p:sp>
      <p:sp>
        <p:nvSpPr>
          <p:cNvPr id="20" name="Slide Number Placeholder 19">
            <a:extLst>
              <a:ext uri="{FF2B5EF4-FFF2-40B4-BE49-F238E27FC236}">
                <a16:creationId xmlns:a16="http://schemas.microsoft.com/office/drawing/2014/main" id="{AFA5247B-C314-B877-6975-27DB1B886BD5}"/>
              </a:ext>
            </a:extLst>
          </p:cNvPr>
          <p:cNvSpPr>
            <a:spLocks noGrp="1"/>
          </p:cNvSpPr>
          <p:nvPr>
            <p:ph type="sldNum" sz="quarter" idx="12"/>
          </p:nvPr>
        </p:nvSpPr>
        <p:spPr/>
        <p:txBody>
          <a:bodyPr/>
          <a:lstStyle/>
          <a:p>
            <a:fld id="{1A2B015F-005D-4920-B1F3-824FD48C10F7}" type="slidenum">
              <a:rPr lang="en-GB" smtClean="0"/>
              <a:t>13</a:t>
            </a:fld>
            <a:endParaRPr lang="en-GB"/>
          </a:p>
        </p:txBody>
      </p:sp>
      <p:sp>
        <p:nvSpPr>
          <p:cNvPr id="21" name="TextBox 20">
            <a:extLst>
              <a:ext uri="{FF2B5EF4-FFF2-40B4-BE49-F238E27FC236}">
                <a16:creationId xmlns:a16="http://schemas.microsoft.com/office/drawing/2014/main" id="{01CC7942-B0A5-B28B-8E77-A55F2FB5F103}"/>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22" name="TextBox 21">
            <a:extLst>
              <a:ext uri="{FF2B5EF4-FFF2-40B4-BE49-F238E27FC236}">
                <a16:creationId xmlns:a16="http://schemas.microsoft.com/office/drawing/2014/main" id="{6764AECA-30DE-9299-FB66-CB0B676E167E}"/>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23" name="TextBox 22">
            <a:extLst>
              <a:ext uri="{FF2B5EF4-FFF2-40B4-BE49-F238E27FC236}">
                <a16:creationId xmlns:a16="http://schemas.microsoft.com/office/drawing/2014/main" id="{3A62DAA2-9B6A-3BB3-6F25-9C94C999A3C7}"/>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alpha val="50000"/>
                </a:schemeClr>
              </a:solidFill>
              <a:latin typeface="Arial Nova" panose="020B0504020202020204" pitchFamily="34" charset="0"/>
            </a:endParaRPr>
          </a:p>
        </p:txBody>
      </p:sp>
      <p:sp>
        <p:nvSpPr>
          <p:cNvPr id="24" name="TextBox 23">
            <a:extLst>
              <a:ext uri="{FF2B5EF4-FFF2-40B4-BE49-F238E27FC236}">
                <a16:creationId xmlns:a16="http://schemas.microsoft.com/office/drawing/2014/main" id="{BF369CAD-7606-53F5-43A0-EC6118EC1034}"/>
              </a:ext>
            </a:extLst>
          </p:cNvPr>
          <p:cNvSpPr txBox="1"/>
          <p:nvPr/>
        </p:nvSpPr>
        <p:spPr>
          <a:xfrm>
            <a:off x="-1" y="1740481"/>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Technology</a:t>
            </a:r>
            <a:endParaRPr lang="en-GB" sz="1400" b="1">
              <a:solidFill>
                <a:schemeClr val="bg1">
                  <a:alpha val="50000"/>
                </a:schemeClr>
              </a:solidFill>
              <a:latin typeface="Arial Nova" panose="020B0504020202020204" pitchFamily="34" charset="0"/>
            </a:endParaRPr>
          </a:p>
        </p:txBody>
      </p:sp>
      <p:sp>
        <p:nvSpPr>
          <p:cNvPr id="25" name="TextBox 24">
            <a:extLst>
              <a:ext uri="{FF2B5EF4-FFF2-40B4-BE49-F238E27FC236}">
                <a16:creationId xmlns:a16="http://schemas.microsoft.com/office/drawing/2014/main" id="{14E6148E-AD8B-4FCB-2CC4-4C36A329543D}"/>
              </a:ext>
            </a:extLst>
          </p:cNvPr>
          <p:cNvSpPr txBox="1"/>
          <p:nvPr/>
        </p:nvSpPr>
        <p:spPr>
          <a:xfrm>
            <a:off x="0" y="2126148"/>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Tutorial</a:t>
            </a:r>
            <a:endParaRPr lang="en-GB" sz="1400" b="1">
              <a:solidFill>
                <a:schemeClr val="bg1"/>
              </a:solidFill>
              <a:latin typeface="Arial Nova" panose="020B0504020202020204" pitchFamily="34" charset="0"/>
            </a:endParaRPr>
          </a:p>
        </p:txBody>
      </p:sp>
      <p:sp>
        <p:nvSpPr>
          <p:cNvPr id="26" name="TextBox 25">
            <a:extLst>
              <a:ext uri="{FF2B5EF4-FFF2-40B4-BE49-F238E27FC236}">
                <a16:creationId xmlns:a16="http://schemas.microsoft.com/office/drawing/2014/main" id="{DF09425C-1FEE-C3EB-A064-68BCC929D6F8}"/>
              </a:ext>
            </a:extLst>
          </p:cNvPr>
          <p:cNvSpPr txBox="1"/>
          <p:nvPr/>
        </p:nvSpPr>
        <p:spPr>
          <a:xfrm>
            <a:off x="6096001" y="1636393"/>
            <a:ext cx="5564550" cy="4083369"/>
          </a:xfrm>
          <a:prstGeom prst="roundRect">
            <a:avLst>
              <a:gd name="adj" fmla="val 3082"/>
            </a:avLst>
          </a:prstGeom>
          <a:solidFill>
            <a:srgbClr val="1B1F23"/>
          </a:solidFill>
        </p:spPr>
        <p:txBody>
          <a:bodyPr wrap="square" lIns="108000" tIns="108000" rIns="108000" bIns="108000" rtlCol="0">
            <a:noAutofit/>
          </a:bodyPr>
          <a:lstStyle/>
          <a:p>
            <a:pPr>
              <a:buNone/>
            </a:pPr>
            <a:r>
              <a:rPr lang="en-GB" sz="1100" b="0">
                <a:solidFill>
                  <a:srgbClr val="6A737D"/>
                </a:solidFill>
                <a:effectLst/>
                <a:latin typeface="Consolas" panose="020B0609020204030204" pitchFamily="49" charset="0"/>
              </a:rPr>
              <a:t>// Search function</a:t>
            </a:r>
            <a:endParaRPr lang="en-GB" sz="1100" b="0">
              <a:solidFill>
                <a:srgbClr val="E1E4E8"/>
              </a:solidFill>
              <a:effectLst/>
              <a:latin typeface="Consolas" panose="020B0609020204030204" pitchFamily="49" charset="0"/>
            </a:endParaRPr>
          </a:p>
          <a:p>
            <a:pPr>
              <a:buNone/>
            </a:pPr>
            <a:r>
              <a:rPr lang="en-GB" sz="1100" b="0">
                <a:solidFill>
                  <a:srgbClr val="E1E4E8"/>
                </a:solidFill>
                <a:effectLst/>
                <a:latin typeface="Consolas" panose="020B0609020204030204" pitchFamily="49" charset="0"/>
              </a:rPr>
              <a:t>@</a:t>
            </a:r>
            <a:r>
              <a:rPr lang="en-GB" sz="1100" b="0">
                <a:solidFill>
                  <a:srgbClr val="F97583"/>
                </a:solidFill>
                <a:effectLst/>
                <a:latin typeface="Consolas" panose="020B0609020204030204" pitchFamily="49" charset="0"/>
              </a:rPr>
              <a:t>GetMapping</a:t>
            </a:r>
            <a:r>
              <a:rPr lang="en-GB" sz="1100" b="0">
                <a:solidFill>
                  <a:srgbClr val="E1E4E8"/>
                </a:solidFill>
                <a:effectLst/>
                <a:latin typeface="Consolas" panose="020B0609020204030204" pitchFamily="49" charset="0"/>
              </a:rPr>
              <a:t>(</a:t>
            </a:r>
            <a:r>
              <a:rPr lang="en-GB" sz="1100" b="0">
                <a:solidFill>
                  <a:srgbClr val="9ECBFF"/>
                </a:solidFill>
                <a:effectLst/>
                <a:latin typeface="Consolas" panose="020B0609020204030204" pitchFamily="49" charset="0"/>
              </a:rPr>
              <a:t>"/search"</a:t>
            </a:r>
            <a:r>
              <a:rPr lang="en-GB" sz="1100" b="0">
                <a:solidFill>
                  <a:srgbClr val="E1E4E8"/>
                </a:solidFill>
                <a:effectLst/>
                <a:latin typeface="Consolas" panose="020B0609020204030204" pitchFamily="49" charset="0"/>
              </a:rPr>
              <a:t>)</a:t>
            </a:r>
          </a:p>
          <a:p>
            <a:pPr>
              <a:buNone/>
            </a:pPr>
            <a:r>
              <a:rPr lang="en-GB" sz="1100" b="0">
                <a:solidFill>
                  <a:srgbClr val="F97583"/>
                </a:solidFill>
                <a:effectLst/>
                <a:latin typeface="Consolas" panose="020B0609020204030204" pitchFamily="49" charset="0"/>
              </a:rPr>
              <a:t>public</a:t>
            </a:r>
            <a:r>
              <a:rPr lang="en-GB" sz="1100" b="0">
                <a:solidFill>
                  <a:srgbClr val="E1E4E8"/>
                </a:solidFill>
                <a:effectLst/>
                <a:latin typeface="Consolas" panose="020B0609020204030204" pitchFamily="49" charset="0"/>
              </a:rPr>
              <a:t> List</a:t>
            </a:r>
            <a:r>
              <a:rPr lang="en-GB" sz="1100" b="0">
                <a:solidFill>
                  <a:srgbClr val="F97583"/>
                </a:solidFill>
                <a:effectLst/>
                <a:latin typeface="Consolas" panose="020B0609020204030204" pitchFamily="49" charset="0"/>
              </a:rPr>
              <a:t>&lt;</a:t>
            </a:r>
            <a:r>
              <a:rPr lang="en-GB" sz="1100" b="0">
                <a:solidFill>
                  <a:srgbClr val="E1E4E8"/>
                </a:solidFill>
                <a:effectLst/>
                <a:latin typeface="Consolas" panose="020B0609020204030204" pitchFamily="49" charset="0"/>
              </a:rPr>
              <a:t>Person</a:t>
            </a:r>
            <a:r>
              <a:rPr lang="en-GB" sz="1100" b="0">
                <a:solidFill>
                  <a:srgbClr val="F97583"/>
                </a:solidFill>
                <a:effectLst/>
                <a:latin typeface="Consolas" panose="020B0609020204030204" pitchFamily="49" charset="0"/>
              </a:rPr>
              <a:t>&gt;</a:t>
            </a:r>
            <a:r>
              <a:rPr lang="en-GB" sz="1100" b="0">
                <a:solidFill>
                  <a:srgbClr val="E1E4E8"/>
                </a:solidFill>
                <a:effectLst/>
                <a:latin typeface="Consolas" panose="020B0609020204030204" pitchFamily="49" charset="0"/>
              </a:rPr>
              <a:t> </a:t>
            </a:r>
            <a:r>
              <a:rPr lang="en-GB" sz="1100" b="0" err="1">
                <a:solidFill>
                  <a:srgbClr val="B392F0"/>
                </a:solidFill>
                <a:effectLst/>
                <a:latin typeface="Consolas" panose="020B0609020204030204" pitchFamily="49" charset="0"/>
              </a:rPr>
              <a:t>searchPeople</a:t>
            </a:r>
            <a:r>
              <a:rPr lang="en-GB" sz="1100" b="0">
                <a:solidFill>
                  <a:srgbClr val="E1E4E8"/>
                </a:solidFill>
                <a:effectLst/>
                <a:latin typeface="Consolas" panose="020B0609020204030204" pitchFamily="49" charset="0"/>
              </a:rPr>
              <a:t>(@</a:t>
            </a:r>
            <a:r>
              <a:rPr lang="en-GB" sz="1100" b="0">
                <a:solidFill>
                  <a:srgbClr val="F97583"/>
                </a:solidFill>
                <a:effectLst/>
                <a:latin typeface="Consolas" panose="020B0609020204030204" pitchFamily="49" charset="0"/>
              </a:rPr>
              <a:t>RequestParam</a:t>
            </a:r>
            <a:r>
              <a:rPr lang="en-GB" sz="1100" b="0">
                <a:solidFill>
                  <a:srgbClr val="E1E4E8"/>
                </a:solidFill>
                <a:effectLst/>
                <a:latin typeface="Consolas" panose="020B0609020204030204" pitchFamily="49" charset="0"/>
              </a:rPr>
              <a:t> String name) {</a:t>
            </a:r>
          </a:p>
          <a:p>
            <a:pPr>
              <a:buNone/>
            </a:pPr>
            <a:r>
              <a:rPr lang="en-GB" sz="1100" b="0">
                <a:solidFill>
                  <a:srgbClr val="E1E4E8"/>
                </a:solidFill>
                <a:effectLst/>
                <a:latin typeface="Consolas" panose="020B0609020204030204" pitchFamily="49" charset="0"/>
              </a:rPr>
              <a:t>    String search </a:t>
            </a:r>
            <a:r>
              <a:rPr lang="en-GB" sz="1100" b="0">
                <a:solidFill>
                  <a:srgbClr val="F97583"/>
                </a:solidFill>
                <a:effectLst/>
                <a:latin typeface="Consolas" panose="020B0609020204030204" pitchFamily="49" charset="0"/>
              </a:rPr>
              <a:t>=</a:t>
            </a:r>
            <a:r>
              <a:rPr lang="en-GB" sz="1100" b="0">
                <a:solidFill>
                  <a:srgbClr val="E1E4E8"/>
                </a:solidFill>
                <a:effectLst/>
                <a:latin typeface="Consolas" panose="020B0609020204030204" pitchFamily="49" charset="0"/>
              </a:rPr>
              <a:t> </a:t>
            </a:r>
            <a:r>
              <a:rPr lang="en-GB" sz="1100" b="0" err="1">
                <a:solidFill>
                  <a:srgbClr val="E1E4E8"/>
                </a:solidFill>
                <a:effectLst/>
                <a:latin typeface="Consolas" panose="020B0609020204030204" pitchFamily="49" charset="0"/>
              </a:rPr>
              <a:t>name.</a:t>
            </a:r>
            <a:r>
              <a:rPr lang="en-GB" sz="1100" b="0" err="1">
                <a:solidFill>
                  <a:srgbClr val="B392F0"/>
                </a:solidFill>
                <a:effectLst/>
                <a:latin typeface="Consolas" panose="020B0609020204030204" pitchFamily="49" charset="0"/>
              </a:rPr>
              <a:t>toLowerCase</a:t>
            </a:r>
            <a:r>
              <a:rPr lang="en-GB" sz="1100" b="0">
                <a:solidFill>
                  <a:srgbClr val="E1E4E8"/>
                </a:solidFill>
                <a:effectLst/>
                <a:latin typeface="Consolas" panose="020B0609020204030204" pitchFamily="49" charset="0"/>
              </a:rPr>
              <a:t>();</a:t>
            </a:r>
          </a:p>
          <a:p>
            <a:pPr>
              <a:buNone/>
            </a:pPr>
            <a:r>
              <a:rPr lang="en-GB" sz="1100" b="0">
                <a:solidFill>
                  <a:srgbClr val="E1E4E8"/>
                </a:solidFill>
                <a:effectLst/>
                <a:latin typeface="Consolas" panose="020B0609020204030204" pitchFamily="49" charset="0"/>
              </a:rPr>
              <a:t>    </a:t>
            </a:r>
            <a:r>
              <a:rPr lang="en-GB" sz="1100" b="0">
                <a:solidFill>
                  <a:srgbClr val="F97583"/>
                </a:solidFill>
                <a:effectLst/>
                <a:latin typeface="Consolas" panose="020B0609020204030204" pitchFamily="49" charset="0"/>
              </a:rPr>
              <a:t>return</a:t>
            </a:r>
            <a:r>
              <a:rPr lang="en-GB" sz="1100" b="0">
                <a:solidFill>
                  <a:srgbClr val="E1E4E8"/>
                </a:solidFill>
                <a:effectLst/>
                <a:latin typeface="Consolas" panose="020B0609020204030204" pitchFamily="49" charset="0"/>
              </a:rPr>
              <a:t> </a:t>
            </a:r>
            <a:r>
              <a:rPr lang="en-GB" sz="1100" b="0" err="1">
                <a:solidFill>
                  <a:srgbClr val="E1E4E8"/>
                </a:solidFill>
                <a:effectLst/>
                <a:latin typeface="Consolas" panose="020B0609020204030204" pitchFamily="49" charset="0"/>
              </a:rPr>
              <a:t>people.</a:t>
            </a:r>
            <a:r>
              <a:rPr lang="en-GB" sz="1100" b="0" err="1">
                <a:solidFill>
                  <a:srgbClr val="B392F0"/>
                </a:solidFill>
                <a:effectLst/>
                <a:latin typeface="Consolas" panose="020B0609020204030204" pitchFamily="49" charset="0"/>
              </a:rPr>
              <a:t>stream</a:t>
            </a:r>
            <a:r>
              <a:rPr lang="en-GB" sz="1100" b="0">
                <a:solidFill>
                  <a:srgbClr val="E1E4E8"/>
                </a:solidFill>
                <a:effectLst/>
                <a:latin typeface="Consolas" panose="020B0609020204030204" pitchFamily="49" charset="0"/>
              </a:rPr>
              <a:t>()</a:t>
            </a:r>
          </a:p>
          <a:p>
            <a:pPr>
              <a:buNone/>
            </a:pPr>
            <a:r>
              <a:rPr lang="en-GB" sz="1100" b="0">
                <a:solidFill>
                  <a:srgbClr val="E1E4E8"/>
                </a:solidFill>
                <a:effectLst/>
                <a:latin typeface="Consolas" panose="020B0609020204030204" pitchFamily="49" charset="0"/>
              </a:rPr>
              <a:t>            .</a:t>
            </a:r>
            <a:r>
              <a:rPr lang="en-GB" sz="1100" b="0">
                <a:solidFill>
                  <a:srgbClr val="B392F0"/>
                </a:solidFill>
                <a:effectLst/>
                <a:latin typeface="Consolas" panose="020B0609020204030204" pitchFamily="49" charset="0"/>
              </a:rPr>
              <a:t>filter</a:t>
            </a:r>
            <a:r>
              <a:rPr lang="en-GB" sz="1100" b="0">
                <a:solidFill>
                  <a:srgbClr val="E1E4E8"/>
                </a:solidFill>
                <a:effectLst/>
                <a:latin typeface="Consolas" panose="020B0609020204030204" pitchFamily="49" charset="0"/>
              </a:rPr>
              <a:t>(p </a:t>
            </a:r>
            <a:r>
              <a:rPr lang="en-GB" sz="1100" b="0">
                <a:solidFill>
                  <a:srgbClr val="F97583"/>
                </a:solidFill>
                <a:effectLst/>
                <a:latin typeface="Consolas" panose="020B0609020204030204" pitchFamily="49" charset="0"/>
              </a:rPr>
              <a:t>-&gt;</a:t>
            </a:r>
            <a:r>
              <a:rPr lang="en-GB" sz="1100" b="0">
                <a:solidFill>
                  <a:srgbClr val="E1E4E8"/>
                </a:solidFill>
                <a:effectLst/>
                <a:latin typeface="Consolas" panose="020B0609020204030204" pitchFamily="49" charset="0"/>
              </a:rPr>
              <a:t> </a:t>
            </a:r>
            <a:r>
              <a:rPr lang="en-GB" sz="1100" b="0" err="1">
                <a:solidFill>
                  <a:srgbClr val="E1E4E8"/>
                </a:solidFill>
                <a:effectLst/>
                <a:latin typeface="Consolas" panose="020B0609020204030204" pitchFamily="49" charset="0"/>
              </a:rPr>
              <a:t>p.</a:t>
            </a:r>
            <a:r>
              <a:rPr lang="en-GB" sz="1100" b="0" err="1">
                <a:solidFill>
                  <a:srgbClr val="B392F0"/>
                </a:solidFill>
                <a:effectLst/>
                <a:latin typeface="Consolas" panose="020B0609020204030204" pitchFamily="49" charset="0"/>
              </a:rPr>
              <a:t>getName</a:t>
            </a:r>
            <a:r>
              <a:rPr lang="en-GB" sz="1100" b="0">
                <a:solidFill>
                  <a:srgbClr val="E1E4E8"/>
                </a:solidFill>
                <a:effectLst/>
                <a:latin typeface="Consolas" panose="020B0609020204030204" pitchFamily="49" charset="0"/>
              </a:rPr>
              <a:t>().</a:t>
            </a:r>
            <a:r>
              <a:rPr lang="en-GB" sz="1100" b="0" err="1">
                <a:solidFill>
                  <a:srgbClr val="B392F0"/>
                </a:solidFill>
                <a:effectLst/>
                <a:latin typeface="Consolas" panose="020B0609020204030204" pitchFamily="49" charset="0"/>
              </a:rPr>
              <a:t>toLowerCase</a:t>
            </a:r>
            <a:r>
              <a:rPr lang="en-GB" sz="1100" b="0">
                <a:solidFill>
                  <a:srgbClr val="E1E4E8"/>
                </a:solidFill>
                <a:effectLst/>
                <a:latin typeface="Consolas" panose="020B0609020204030204" pitchFamily="49" charset="0"/>
              </a:rPr>
              <a:t>().</a:t>
            </a:r>
            <a:r>
              <a:rPr lang="en-GB" sz="1100" b="0">
                <a:solidFill>
                  <a:srgbClr val="B392F0"/>
                </a:solidFill>
                <a:effectLst/>
                <a:latin typeface="Consolas" panose="020B0609020204030204" pitchFamily="49" charset="0"/>
              </a:rPr>
              <a:t>contains</a:t>
            </a:r>
            <a:r>
              <a:rPr lang="en-GB" sz="1100" b="0">
                <a:solidFill>
                  <a:srgbClr val="E1E4E8"/>
                </a:solidFill>
                <a:effectLst/>
                <a:latin typeface="Consolas" panose="020B0609020204030204" pitchFamily="49" charset="0"/>
              </a:rPr>
              <a:t>(search))</a:t>
            </a:r>
          </a:p>
          <a:p>
            <a:pPr>
              <a:buNone/>
            </a:pPr>
            <a:r>
              <a:rPr lang="en-GB" sz="1100" b="0">
                <a:solidFill>
                  <a:srgbClr val="E1E4E8"/>
                </a:solidFill>
                <a:effectLst/>
                <a:latin typeface="Consolas" panose="020B0609020204030204" pitchFamily="49" charset="0"/>
              </a:rPr>
              <a:t>            .</a:t>
            </a:r>
            <a:r>
              <a:rPr lang="en-GB" sz="1100" b="0" err="1">
                <a:solidFill>
                  <a:srgbClr val="B392F0"/>
                </a:solidFill>
                <a:effectLst/>
                <a:latin typeface="Consolas" panose="020B0609020204030204" pitchFamily="49" charset="0"/>
              </a:rPr>
              <a:t>toList</a:t>
            </a:r>
            <a:r>
              <a:rPr lang="en-GB" sz="1100" b="0">
                <a:solidFill>
                  <a:srgbClr val="E1E4E8"/>
                </a:solidFill>
                <a:effectLst/>
                <a:latin typeface="Consolas" panose="020B0609020204030204" pitchFamily="49" charset="0"/>
              </a:rPr>
              <a:t>();</a:t>
            </a:r>
          </a:p>
          <a:p>
            <a:pPr>
              <a:buNone/>
            </a:pPr>
            <a:r>
              <a:rPr lang="en-GB" sz="1100" b="0">
                <a:solidFill>
                  <a:srgbClr val="E1E4E8"/>
                </a:solidFill>
                <a:effectLst/>
                <a:latin typeface="Consolas" panose="020B0609020204030204" pitchFamily="49" charset="0"/>
              </a:rPr>
              <a:t>}</a:t>
            </a:r>
          </a:p>
          <a:p>
            <a:pPr>
              <a:buNone/>
            </a:pPr>
            <a:br>
              <a:rPr lang="en-GB" sz="1100" b="0">
                <a:solidFill>
                  <a:srgbClr val="E1E4E8"/>
                </a:solidFill>
                <a:effectLst/>
                <a:latin typeface="Consolas" panose="020B0609020204030204" pitchFamily="49" charset="0"/>
              </a:rPr>
            </a:br>
            <a:endParaRPr lang="en-GB" sz="1100" b="0">
              <a:solidFill>
                <a:srgbClr val="E1E4E8"/>
              </a:solidFill>
              <a:effectLst/>
              <a:latin typeface="Consolas" panose="020B0609020204030204" pitchFamily="49" charset="0"/>
            </a:endParaRPr>
          </a:p>
          <a:p>
            <a:pPr>
              <a:buNone/>
            </a:pPr>
            <a:r>
              <a:rPr lang="en-GB" sz="1100" b="0">
                <a:solidFill>
                  <a:srgbClr val="6A737D"/>
                </a:solidFill>
                <a:effectLst/>
                <a:latin typeface="Consolas" panose="020B0609020204030204" pitchFamily="49" charset="0"/>
              </a:rPr>
              <a:t>// Application Entry point</a:t>
            </a:r>
            <a:endParaRPr lang="en-GB" sz="1100" b="0">
              <a:solidFill>
                <a:srgbClr val="E1E4E8"/>
              </a:solidFill>
              <a:effectLst/>
              <a:latin typeface="Consolas" panose="020B0609020204030204" pitchFamily="49" charset="0"/>
            </a:endParaRPr>
          </a:p>
          <a:p>
            <a:pPr>
              <a:buNone/>
            </a:pPr>
            <a:r>
              <a:rPr lang="en-GB" sz="1100" b="0">
                <a:solidFill>
                  <a:srgbClr val="E1E4E8"/>
                </a:solidFill>
                <a:effectLst/>
                <a:latin typeface="Consolas" panose="020B0609020204030204" pitchFamily="49" charset="0"/>
              </a:rPr>
              <a:t>@</a:t>
            </a:r>
            <a:r>
              <a:rPr lang="en-GB" sz="1100" b="0">
                <a:solidFill>
                  <a:srgbClr val="F97583"/>
                </a:solidFill>
                <a:effectLst/>
                <a:latin typeface="Consolas" panose="020B0609020204030204" pitchFamily="49" charset="0"/>
              </a:rPr>
              <a:t>SpringBootApplication</a:t>
            </a:r>
            <a:endParaRPr lang="en-GB" sz="1100" b="0">
              <a:solidFill>
                <a:srgbClr val="E1E4E8"/>
              </a:solidFill>
              <a:effectLst/>
              <a:latin typeface="Consolas" panose="020B0609020204030204" pitchFamily="49" charset="0"/>
            </a:endParaRPr>
          </a:p>
          <a:p>
            <a:pPr>
              <a:buNone/>
            </a:pPr>
            <a:r>
              <a:rPr lang="en-GB" sz="1100" b="0">
                <a:solidFill>
                  <a:srgbClr val="F97583"/>
                </a:solidFill>
                <a:effectLst/>
                <a:latin typeface="Consolas" panose="020B0609020204030204" pitchFamily="49" charset="0"/>
              </a:rPr>
              <a:t>public</a:t>
            </a:r>
            <a:r>
              <a:rPr lang="en-GB" sz="1100" b="0">
                <a:solidFill>
                  <a:srgbClr val="E1E4E8"/>
                </a:solidFill>
                <a:effectLst/>
                <a:latin typeface="Consolas" panose="020B0609020204030204" pitchFamily="49" charset="0"/>
              </a:rPr>
              <a:t> </a:t>
            </a:r>
            <a:r>
              <a:rPr lang="en-GB" sz="1100" b="0">
                <a:solidFill>
                  <a:srgbClr val="F97583"/>
                </a:solidFill>
                <a:effectLst/>
                <a:latin typeface="Consolas" panose="020B0609020204030204" pitchFamily="49" charset="0"/>
              </a:rPr>
              <a:t>class</a:t>
            </a:r>
            <a:r>
              <a:rPr lang="en-GB" sz="1100" b="0">
                <a:solidFill>
                  <a:srgbClr val="E1E4E8"/>
                </a:solidFill>
                <a:effectLst/>
                <a:latin typeface="Consolas" panose="020B0609020204030204" pitchFamily="49" charset="0"/>
              </a:rPr>
              <a:t> </a:t>
            </a:r>
            <a:r>
              <a:rPr lang="en-GB" sz="1100" b="0">
                <a:solidFill>
                  <a:srgbClr val="B392F0"/>
                </a:solidFill>
                <a:effectLst/>
                <a:latin typeface="Consolas" panose="020B0609020204030204" pitchFamily="49" charset="0"/>
              </a:rPr>
              <a:t>Coursework1Application</a:t>
            </a:r>
            <a:r>
              <a:rPr lang="en-GB" sz="1100" b="0">
                <a:solidFill>
                  <a:srgbClr val="E1E4E8"/>
                </a:solidFill>
                <a:effectLst/>
                <a:latin typeface="Consolas" panose="020B0609020204030204" pitchFamily="49" charset="0"/>
              </a:rPr>
              <a:t> {</a:t>
            </a:r>
          </a:p>
          <a:p>
            <a:pPr>
              <a:buNone/>
            </a:pPr>
            <a:r>
              <a:rPr lang="en-GB" sz="1100" b="0">
                <a:solidFill>
                  <a:srgbClr val="E1E4E8"/>
                </a:solidFill>
                <a:effectLst/>
                <a:latin typeface="Consolas" panose="020B0609020204030204" pitchFamily="49" charset="0"/>
              </a:rPr>
              <a:t>    </a:t>
            </a:r>
            <a:r>
              <a:rPr lang="en-GB" sz="1100" b="0">
                <a:solidFill>
                  <a:srgbClr val="F97583"/>
                </a:solidFill>
                <a:effectLst/>
                <a:latin typeface="Consolas" panose="020B0609020204030204" pitchFamily="49" charset="0"/>
              </a:rPr>
              <a:t>public</a:t>
            </a:r>
            <a:r>
              <a:rPr lang="en-GB" sz="1100" b="0">
                <a:solidFill>
                  <a:srgbClr val="E1E4E8"/>
                </a:solidFill>
                <a:effectLst/>
                <a:latin typeface="Consolas" panose="020B0609020204030204" pitchFamily="49" charset="0"/>
              </a:rPr>
              <a:t> </a:t>
            </a:r>
            <a:r>
              <a:rPr lang="en-GB" sz="1100" b="0">
                <a:solidFill>
                  <a:srgbClr val="F97583"/>
                </a:solidFill>
                <a:effectLst/>
                <a:latin typeface="Consolas" panose="020B0609020204030204" pitchFamily="49" charset="0"/>
              </a:rPr>
              <a:t>static</a:t>
            </a:r>
            <a:r>
              <a:rPr lang="en-GB" sz="1100" b="0">
                <a:solidFill>
                  <a:srgbClr val="E1E4E8"/>
                </a:solidFill>
                <a:effectLst/>
                <a:latin typeface="Consolas" panose="020B0609020204030204" pitchFamily="49" charset="0"/>
              </a:rPr>
              <a:t> </a:t>
            </a:r>
            <a:r>
              <a:rPr lang="en-GB" sz="1100" b="0">
                <a:solidFill>
                  <a:srgbClr val="F97583"/>
                </a:solidFill>
                <a:effectLst/>
                <a:latin typeface="Consolas" panose="020B0609020204030204" pitchFamily="49" charset="0"/>
              </a:rPr>
              <a:t>void</a:t>
            </a:r>
            <a:r>
              <a:rPr lang="en-GB" sz="1100" b="0">
                <a:solidFill>
                  <a:srgbClr val="E1E4E8"/>
                </a:solidFill>
                <a:effectLst/>
                <a:latin typeface="Consolas" panose="020B0609020204030204" pitchFamily="49" charset="0"/>
              </a:rPr>
              <a:t> </a:t>
            </a:r>
            <a:r>
              <a:rPr lang="en-GB" sz="1100" b="0">
                <a:solidFill>
                  <a:srgbClr val="B392F0"/>
                </a:solidFill>
                <a:effectLst/>
                <a:latin typeface="Consolas" panose="020B0609020204030204" pitchFamily="49" charset="0"/>
              </a:rPr>
              <a:t>main</a:t>
            </a:r>
            <a:r>
              <a:rPr lang="en-GB" sz="1100" b="0">
                <a:solidFill>
                  <a:srgbClr val="E1E4E8"/>
                </a:solidFill>
                <a:effectLst/>
                <a:latin typeface="Consolas" panose="020B0609020204030204" pitchFamily="49" charset="0"/>
              </a:rPr>
              <a:t>(</a:t>
            </a:r>
            <a:r>
              <a:rPr lang="en-GB" sz="1100" b="0">
                <a:solidFill>
                  <a:srgbClr val="F97583"/>
                </a:solidFill>
                <a:effectLst/>
                <a:latin typeface="Consolas" panose="020B0609020204030204" pitchFamily="49" charset="0"/>
              </a:rPr>
              <a:t>String</a:t>
            </a:r>
            <a:r>
              <a:rPr lang="en-GB" sz="1100" b="0">
                <a:solidFill>
                  <a:srgbClr val="E1E4E8"/>
                </a:solidFill>
                <a:effectLst/>
                <a:latin typeface="Consolas" panose="020B0609020204030204" pitchFamily="49" charset="0"/>
              </a:rPr>
              <a:t>[] </a:t>
            </a:r>
            <a:r>
              <a:rPr lang="en-GB" sz="1100" b="0" err="1">
                <a:solidFill>
                  <a:srgbClr val="FFAB70"/>
                </a:solidFill>
                <a:effectLst/>
                <a:latin typeface="Consolas" panose="020B0609020204030204" pitchFamily="49" charset="0"/>
              </a:rPr>
              <a:t>args</a:t>
            </a:r>
            <a:r>
              <a:rPr lang="en-GB" sz="1100" b="0">
                <a:solidFill>
                  <a:srgbClr val="E1E4E8"/>
                </a:solidFill>
                <a:effectLst/>
                <a:latin typeface="Consolas" panose="020B0609020204030204" pitchFamily="49" charset="0"/>
              </a:rPr>
              <a:t>) {</a:t>
            </a:r>
          </a:p>
          <a:p>
            <a:pPr>
              <a:buNone/>
            </a:pPr>
            <a:r>
              <a:rPr lang="en-GB" sz="1100" b="0">
                <a:solidFill>
                  <a:srgbClr val="E1E4E8"/>
                </a:solidFill>
                <a:effectLst/>
                <a:latin typeface="Consolas" panose="020B0609020204030204" pitchFamily="49" charset="0"/>
              </a:rPr>
              <a:t>        </a:t>
            </a:r>
            <a:r>
              <a:rPr lang="en-GB" sz="1100" b="0" err="1">
                <a:solidFill>
                  <a:srgbClr val="E1E4E8"/>
                </a:solidFill>
                <a:effectLst/>
                <a:latin typeface="Consolas" panose="020B0609020204030204" pitchFamily="49" charset="0"/>
              </a:rPr>
              <a:t>SpringApplication.</a:t>
            </a:r>
            <a:r>
              <a:rPr lang="en-GB" sz="1100" b="0" err="1">
                <a:solidFill>
                  <a:srgbClr val="B392F0"/>
                </a:solidFill>
                <a:effectLst/>
                <a:latin typeface="Consolas" panose="020B0609020204030204" pitchFamily="49" charset="0"/>
              </a:rPr>
              <a:t>run</a:t>
            </a:r>
            <a:r>
              <a:rPr lang="en-GB" sz="1100" b="0">
                <a:solidFill>
                  <a:srgbClr val="E1E4E8"/>
                </a:solidFill>
                <a:effectLst/>
                <a:latin typeface="Consolas" panose="020B0609020204030204" pitchFamily="49" charset="0"/>
              </a:rPr>
              <a:t>(Coursework1Application.class, </a:t>
            </a:r>
            <a:r>
              <a:rPr lang="en-GB" sz="1100" b="0" err="1">
                <a:solidFill>
                  <a:srgbClr val="E1E4E8"/>
                </a:solidFill>
                <a:effectLst/>
                <a:latin typeface="Consolas" panose="020B0609020204030204" pitchFamily="49" charset="0"/>
              </a:rPr>
              <a:t>args</a:t>
            </a:r>
            <a:r>
              <a:rPr lang="en-GB" sz="1100" b="0">
                <a:solidFill>
                  <a:srgbClr val="E1E4E8"/>
                </a:solidFill>
                <a:effectLst/>
                <a:latin typeface="Consolas" panose="020B0609020204030204" pitchFamily="49" charset="0"/>
              </a:rPr>
              <a:t>);</a:t>
            </a:r>
          </a:p>
          <a:p>
            <a:pPr>
              <a:buNone/>
            </a:pPr>
            <a:r>
              <a:rPr lang="en-GB" sz="1100" b="0">
                <a:solidFill>
                  <a:srgbClr val="E1E4E8"/>
                </a:solidFill>
                <a:effectLst/>
                <a:latin typeface="Consolas" panose="020B0609020204030204" pitchFamily="49" charset="0"/>
              </a:rPr>
              <a:t>    }</a:t>
            </a:r>
          </a:p>
          <a:p>
            <a:pPr>
              <a:buNone/>
            </a:pPr>
            <a:r>
              <a:rPr lang="en-GB" sz="1100" b="0">
                <a:solidFill>
                  <a:srgbClr val="E1E4E8"/>
                </a:solidFill>
                <a:effectLst/>
                <a:latin typeface="Consolas" panose="020B0609020204030204" pitchFamily="49" charset="0"/>
              </a:rPr>
              <a:t>}</a:t>
            </a:r>
            <a:endParaRPr lang="en-GB" sz="1100"/>
          </a:p>
        </p:txBody>
      </p:sp>
    </p:spTree>
    <p:extLst>
      <p:ext uri="{BB962C8B-B14F-4D97-AF65-F5344CB8AC3E}">
        <p14:creationId xmlns:p14="http://schemas.microsoft.com/office/powerpoint/2010/main" val="405343133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1000" fill="hold"/>
                                        <p:tgtEl>
                                          <p:spTgt spid="25"/>
                                        </p:tgtEl>
                                        <p:attrNameLst>
                                          <p:attrName>ppt_x</p:attrName>
                                        </p:attrNameLst>
                                      </p:cBhvr>
                                      <p:tavLst>
                                        <p:tav tm="0">
                                          <p:val>
                                            <p:strVal val="0-#ppt_w/2"/>
                                          </p:val>
                                        </p:tav>
                                        <p:tav tm="100000">
                                          <p:val>
                                            <p:strVal val="#ppt_x"/>
                                          </p:val>
                                        </p:tav>
                                      </p:tavLst>
                                    </p:anim>
                                    <p:anim calcmode="lin" valueType="num">
                                      <p:cBhvr additive="base">
                                        <p:cTn id="8" dur="1000" fill="hold"/>
                                        <p:tgtEl>
                                          <p:spTgt spid="2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68108A08-83BC-1996-F025-ABC339373CBA}"/>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4EABF6A-1058-B8A5-6C05-5EE400ACB36A}"/>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E6BDB65-FE7F-C08E-F221-EA40071B6EED}"/>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4880E7A6-6E6D-F556-B869-639D6CC3E486}"/>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10" name="Table 9">
            <a:extLst>
              <a:ext uri="{FF2B5EF4-FFF2-40B4-BE49-F238E27FC236}">
                <a16:creationId xmlns:a16="http://schemas.microsoft.com/office/drawing/2014/main" id="{AC157784-F06C-BE07-D991-55AE3B2571D9}"/>
              </a:ext>
            </a:extLst>
          </p:cNvPr>
          <p:cNvGraphicFramePr>
            <a:graphicFrameLocks noGrp="1"/>
          </p:cNvGraphicFramePr>
          <p:nvPr>
            <p:extLst>
              <p:ext uri="{D42A27DB-BD31-4B8C-83A1-F6EECF244321}">
                <p14:modId xmlns:p14="http://schemas.microsoft.com/office/powerpoint/2010/main" val="2827495316"/>
              </p:ext>
            </p:extLst>
          </p:nvPr>
        </p:nvGraphicFramePr>
        <p:xfrm>
          <a:off x="2267995" y="360000"/>
          <a:ext cx="9565200" cy="6008481"/>
        </p:xfrm>
        <a:graphic>
          <a:graphicData uri="http://schemas.openxmlformats.org/drawingml/2006/table">
            <a:tbl>
              <a:tblPr firstRow="1" bandRow="1">
                <a:tableStyleId>{5C22544A-7EE6-4342-B048-85BDC9FD1C3A}</a:tableStyleId>
              </a:tblPr>
              <a:tblGrid>
                <a:gridCol w="4300692">
                  <a:extLst>
                    <a:ext uri="{9D8B030D-6E8A-4147-A177-3AD203B41FA5}">
                      <a16:colId xmlns:a16="http://schemas.microsoft.com/office/drawing/2014/main" val="566619178"/>
                    </a:ext>
                  </a:extLst>
                </a:gridCol>
                <a:gridCol w="489338">
                  <a:extLst>
                    <a:ext uri="{9D8B030D-6E8A-4147-A177-3AD203B41FA5}">
                      <a16:colId xmlns:a16="http://schemas.microsoft.com/office/drawing/2014/main" val="1833018393"/>
                    </a:ext>
                  </a:extLst>
                </a:gridCol>
                <a:gridCol w="4775170">
                  <a:extLst>
                    <a:ext uri="{9D8B030D-6E8A-4147-A177-3AD203B41FA5}">
                      <a16:colId xmlns:a16="http://schemas.microsoft.com/office/drawing/2014/main" val="2140000916"/>
                    </a:ext>
                  </a:extLst>
                </a:gridCol>
              </a:tblGrid>
              <a:tr h="53000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a:solidFill>
                            <a:srgbClr val="80EA6E"/>
                          </a:solidFill>
                          <a:latin typeface="Arial Nova" panose="020B0504020202020204" pitchFamily="34" charset="0"/>
                          <a:ea typeface="Verdana" panose="020B0604030504040204" pitchFamily="34" charset="0"/>
                          <a:cs typeface="Segoe UI Light" panose="020B0502040204020203" pitchFamily="34" charset="0"/>
                        </a:rPr>
                        <a:t>Technical overview</a:t>
                      </a:r>
                      <a:r>
                        <a:rPr lang="en-GB" sz="1600">
                          <a:solidFill>
                            <a:schemeClr val="bg1"/>
                          </a:solidFill>
                          <a:latin typeface="Arial Nova" panose="020B0504020202020204" pitchFamily="34" charset="0"/>
                        </a:rPr>
                        <a:t>  </a:t>
                      </a:r>
                      <a:r>
                        <a:rPr lang="en-GB" sz="1600" kern="1200">
                          <a:solidFill>
                            <a:srgbClr val="589133"/>
                          </a:solidFill>
                          <a:latin typeface="Arial Nova Light" panose="020F0502020204030204" pitchFamily="34" charset="0"/>
                          <a:ea typeface="Verdana" panose="020B0604030504040204" pitchFamily="34" charset="0"/>
                          <a:cs typeface="Segoe UI Light" panose="020B0502040204020203" pitchFamily="34" charset="0"/>
                        </a:rPr>
                        <a:t>//</a:t>
                      </a:r>
                      <a:r>
                        <a:rPr lang="en-GB" sz="1600" kern="1200">
                          <a:solidFill>
                            <a:schemeClr val="bg1"/>
                          </a:solidFill>
                          <a:latin typeface="Arial Nova" panose="020B0504020202020204" pitchFamily="34" charset="0"/>
                          <a:ea typeface="Verdana" panose="020B0604030504040204" pitchFamily="34" charset="0"/>
                          <a:cs typeface="Segoe UI Light" panose="020B0502040204020203" pitchFamily="34" charset="0"/>
                        </a:rPr>
                        <a:t>  </a:t>
                      </a:r>
                      <a:r>
                        <a:rPr lang="en-GB" sz="1600" b="1" kern="1200">
                          <a:solidFill>
                            <a:schemeClr val="bg1"/>
                          </a:solidFill>
                          <a:latin typeface="Arial Nova" panose="020B0504020202020204" pitchFamily="34" charset="0"/>
                          <a:ea typeface="Verdana" panose="020B0604030504040204" pitchFamily="34" charset="0"/>
                          <a:cs typeface="Segoe UI Light" panose="020B0502040204020203" pitchFamily="34" charset="0"/>
                        </a:rPr>
                        <a:t>Demonstration App </a:t>
                      </a:r>
                    </a:p>
                  </a:txBody>
                  <a:tcPr marL="360000" marR="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935600">
                <a:tc>
                  <a:txBody>
                    <a:bodyPr/>
                    <a:lstStyle/>
                    <a:p>
                      <a:pPr marL="0" algn="l" defTabSz="914400" rtl="0" eaLnBrk="1" latinLnBrk="0" hangingPunct="1"/>
                      <a:endParaRPr lang="en-GB" sz="1400" kern="1200">
                        <a:solidFill>
                          <a:schemeClr val="bg1"/>
                        </a:solidFill>
                        <a:latin typeface="Arial Nova" panose="020B0504020202020204" pitchFamily="34" charset="0"/>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algn="l" defTabSz="914400" rtl="0" eaLnBrk="1" latinLnBrk="0" hangingPunct="1"/>
                      <a:endParaRPr lang="en-GB" sz="1600" kern="1200">
                        <a:solidFill>
                          <a:schemeClr val="bg1"/>
                        </a:solidFill>
                        <a:latin typeface="Arial Nova" panose="020B0504020202020204" pitchFamily="34" charset="0"/>
                        <a:ea typeface="+mn-ea"/>
                        <a:cs typeface="+mn-cs"/>
                      </a:endParaRPr>
                    </a:p>
                  </a:txBody>
                  <a:tcPr marL="360000" marR="360000" marT="360000" marB="360000">
                    <a:lnL w="12700" cap="flat" cmpd="sng" algn="ctr">
                      <a:no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lnT w="12700" cap="flat" cmpd="sng" algn="ctr">
                      <a:solidFill>
                        <a:srgbClr val="4D5258"/>
                      </a:solidFill>
                      <a:prstDash val="solid"/>
                      <a:round/>
                      <a:headEnd type="none" w="med" len="med"/>
                      <a:tailEnd type="none" w="med" len="med"/>
                    </a:lnT>
                  </a:tcPr>
                </a:tc>
                <a:extLst>
                  <a:ext uri="{0D108BD9-81ED-4DB2-BD59-A6C34878D82A}">
                    <a16:rowId xmlns:a16="http://schemas.microsoft.com/office/drawing/2014/main" val="3707948870"/>
                  </a:ext>
                </a:extLst>
              </a:tr>
              <a:tr h="468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panose="020B0504020202020204" pitchFamily="34" charset="0"/>
                          <a:ea typeface="+mn-ea"/>
                          <a:cs typeface="+mn-cs"/>
                        </a:rPr>
                        <a:t>References from; </a:t>
                      </a:r>
                      <a:r>
                        <a:rPr lang="en-GB" sz="1200" i="1" kern="1200">
                          <a:solidFill>
                            <a:schemeClr val="bg1"/>
                          </a:solidFill>
                          <a:latin typeface="Arial Nova" panose="020B0504020202020204" pitchFamily="34" charset="0"/>
                          <a:ea typeface="+mn-ea"/>
                          <a:cs typeface="+mn-cs"/>
                        </a:rPr>
                        <a:t>https://spring.io/why-spring, https://spring.io/quickstart, https://spring.io/guides</a:t>
                      </a: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sp>
        <p:nvSpPr>
          <p:cNvPr id="11" name="TextBox 10">
            <a:extLst>
              <a:ext uri="{FF2B5EF4-FFF2-40B4-BE49-F238E27FC236}">
                <a16:creationId xmlns:a16="http://schemas.microsoft.com/office/drawing/2014/main" id="{29867BE4-CBC0-8F5D-9EB1-8F39405A0F6D}"/>
              </a:ext>
            </a:extLst>
          </p:cNvPr>
          <p:cNvSpPr txBox="1"/>
          <p:nvPr/>
        </p:nvSpPr>
        <p:spPr>
          <a:xfrm>
            <a:off x="8047076" y="1526488"/>
            <a:ext cx="3472872" cy="3724096"/>
          </a:xfrm>
          <a:prstGeom prst="rect">
            <a:avLst/>
          </a:prstGeom>
          <a:noFill/>
        </p:spPr>
        <p:txBody>
          <a:bodyPr wrap="square" rtlCol="0">
            <a:spAutoFit/>
          </a:bodyPr>
          <a:lstStyle/>
          <a:p>
            <a:r>
              <a:rPr lang="en-GB" b="1">
                <a:solidFill>
                  <a:srgbClr val="80EA6E"/>
                </a:solidFill>
              </a:rPr>
              <a:t>Example Code</a:t>
            </a:r>
          </a:p>
          <a:p>
            <a:endParaRPr lang="en-GB" b="1">
              <a:solidFill>
                <a:srgbClr val="80EA6E"/>
              </a:solidFill>
            </a:endParaRPr>
          </a:p>
          <a:p>
            <a:pPr lvl="0">
              <a:defRPr/>
            </a:pPr>
            <a:r>
              <a:rPr lang="en-GB" sz="1400">
                <a:solidFill>
                  <a:schemeClr val="bg1"/>
                </a:solidFill>
                <a:latin typeface="Arial Nova" panose="020B0504020202020204" pitchFamily="34" charset="0"/>
              </a:rPr>
              <a:t>This is simple Java code that creates a REST API for a web app where users can look up celebrities.</a:t>
            </a:r>
          </a:p>
          <a:p>
            <a:pPr lvl="0">
              <a:defRPr/>
            </a:pPr>
            <a:endParaRPr lang="en-GB" sz="1400">
              <a:solidFill>
                <a:schemeClr val="bg1"/>
              </a:solidFill>
              <a:latin typeface="Arial Nova" panose="020B0504020202020204" pitchFamily="34" charset="0"/>
            </a:endParaRPr>
          </a:p>
          <a:p>
            <a:pPr lvl="0">
              <a:defRPr/>
            </a:pPr>
            <a:r>
              <a:rPr lang="en-GB" sz="1400">
                <a:solidFill>
                  <a:schemeClr val="bg1"/>
                </a:solidFill>
                <a:latin typeface="Arial Nova" panose="020B0504020202020204" pitchFamily="34" charset="0"/>
              </a:rPr>
              <a:t>In this example, an </a:t>
            </a:r>
            <a:r>
              <a:rPr lang="en-GB" sz="1400" err="1">
                <a:solidFill>
                  <a:schemeClr val="bg1"/>
                </a:solidFill>
                <a:latin typeface="Arial Nova" panose="020B0504020202020204" pitchFamily="34" charset="0"/>
              </a:rPr>
              <a:t>ArrayList</a:t>
            </a:r>
            <a:r>
              <a:rPr lang="en-GB" sz="1400">
                <a:solidFill>
                  <a:schemeClr val="bg1"/>
                </a:solidFill>
                <a:latin typeface="Arial Nova" panose="020B0504020202020204" pitchFamily="34" charset="0"/>
              </a:rPr>
              <a:t> is used to store the celebrity data, but Spring Boot can also integrate with databases using Spring Data JPA.</a:t>
            </a:r>
          </a:p>
          <a:p>
            <a:pPr lvl="0">
              <a:defRPr/>
            </a:pPr>
            <a:endParaRPr lang="en-GB" sz="1400">
              <a:solidFill>
                <a:schemeClr val="bg1"/>
              </a:solidFill>
              <a:latin typeface="Arial Nova" panose="020B0504020202020204" pitchFamily="34" charset="0"/>
            </a:endParaRPr>
          </a:p>
          <a:p>
            <a:pPr lvl="0">
              <a:defRPr/>
            </a:pPr>
            <a:r>
              <a:rPr lang="en-GB" sz="1400">
                <a:solidFill>
                  <a:schemeClr val="bg1"/>
                </a:solidFill>
                <a:latin typeface="Arial Nova" panose="020B0504020202020204" pitchFamily="34" charset="0"/>
              </a:rPr>
              <a:t>The Java Person objects are automatically converted to JSON by a library called Jackson, which is built into Spring Boot.</a:t>
            </a:r>
            <a:endParaRPr lang="en-GB" sz="2400">
              <a:solidFill>
                <a:schemeClr val="bg1"/>
              </a:solidFill>
              <a:latin typeface="Arial Nova" panose="020B0504020202020204" pitchFamily="34" charset="0"/>
            </a:endParaRPr>
          </a:p>
          <a:p>
            <a:endParaRPr lang="en-GB"/>
          </a:p>
        </p:txBody>
      </p:sp>
      <p:sp>
        <p:nvSpPr>
          <p:cNvPr id="19" name="Footer Placeholder 18">
            <a:extLst>
              <a:ext uri="{FF2B5EF4-FFF2-40B4-BE49-F238E27FC236}">
                <a16:creationId xmlns:a16="http://schemas.microsoft.com/office/drawing/2014/main" id="{5C9CE04D-33C5-E2A7-1B1B-A8FDD863DB65}"/>
              </a:ext>
            </a:extLst>
          </p:cNvPr>
          <p:cNvSpPr>
            <a:spLocks noGrp="1"/>
          </p:cNvSpPr>
          <p:nvPr>
            <p:ph type="ftr" sz="quarter" idx="11"/>
          </p:nvPr>
        </p:nvSpPr>
        <p:spPr/>
        <p:txBody>
          <a:bodyPr/>
          <a:lstStyle/>
          <a:p>
            <a:r>
              <a:rPr lang="en-GB"/>
              <a:t>CW1 // Internet Technologies - COMP10020</a:t>
            </a:r>
          </a:p>
        </p:txBody>
      </p:sp>
      <p:sp>
        <p:nvSpPr>
          <p:cNvPr id="20" name="Slide Number Placeholder 19">
            <a:extLst>
              <a:ext uri="{FF2B5EF4-FFF2-40B4-BE49-F238E27FC236}">
                <a16:creationId xmlns:a16="http://schemas.microsoft.com/office/drawing/2014/main" id="{6C37CAF6-1EBA-696A-3573-67264DF0A01C}"/>
              </a:ext>
            </a:extLst>
          </p:cNvPr>
          <p:cNvSpPr>
            <a:spLocks noGrp="1"/>
          </p:cNvSpPr>
          <p:nvPr>
            <p:ph type="sldNum" sz="quarter" idx="12"/>
          </p:nvPr>
        </p:nvSpPr>
        <p:spPr/>
        <p:txBody>
          <a:bodyPr/>
          <a:lstStyle/>
          <a:p>
            <a:fld id="{1A2B015F-005D-4920-B1F3-824FD48C10F7}" type="slidenum">
              <a:rPr lang="en-GB" smtClean="0"/>
              <a:t>14</a:t>
            </a:fld>
            <a:endParaRPr lang="en-GB"/>
          </a:p>
        </p:txBody>
      </p:sp>
      <p:sp>
        <p:nvSpPr>
          <p:cNvPr id="21" name="TextBox 20">
            <a:extLst>
              <a:ext uri="{FF2B5EF4-FFF2-40B4-BE49-F238E27FC236}">
                <a16:creationId xmlns:a16="http://schemas.microsoft.com/office/drawing/2014/main" id="{60706408-26F3-4CA9-43C7-9552BCBF7ECF}"/>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22" name="TextBox 21">
            <a:extLst>
              <a:ext uri="{FF2B5EF4-FFF2-40B4-BE49-F238E27FC236}">
                <a16:creationId xmlns:a16="http://schemas.microsoft.com/office/drawing/2014/main" id="{7CB5034B-DBBE-CEF9-3F8B-2CBB4977DC1A}"/>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23" name="TextBox 22">
            <a:extLst>
              <a:ext uri="{FF2B5EF4-FFF2-40B4-BE49-F238E27FC236}">
                <a16:creationId xmlns:a16="http://schemas.microsoft.com/office/drawing/2014/main" id="{1BFB0D7B-C3E1-5071-27DF-57D74338E733}"/>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alpha val="50000"/>
                </a:schemeClr>
              </a:solidFill>
              <a:latin typeface="Arial Nova" panose="020B0504020202020204" pitchFamily="34" charset="0"/>
            </a:endParaRPr>
          </a:p>
        </p:txBody>
      </p:sp>
      <p:sp>
        <p:nvSpPr>
          <p:cNvPr id="24" name="TextBox 23">
            <a:extLst>
              <a:ext uri="{FF2B5EF4-FFF2-40B4-BE49-F238E27FC236}">
                <a16:creationId xmlns:a16="http://schemas.microsoft.com/office/drawing/2014/main" id="{8280CF15-7570-0E68-7AF5-758C6BC90B9B}"/>
              </a:ext>
            </a:extLst>
          </p:cNvPr>
          <p:cNvSpPr txBox="1"/>
          <p:nvPr/>
        </p:nvSpPr>
        <p:spPr>
          <a:xfrm>
            <a:off x="-1" y="1740481"/>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Technology</a:t>
            </a:r>
            <a:endParaRPr lang="en-GB" sz="1400" b="1">
              <a:solidFill>
                <a:schemeClr val="bg1">
                  <a:alpha val="50000"/>
                </a:schemeClr>
              </a:solidFill>
              <a:latin typeface="Arial Nova" panose="020B0504020202020204" pitchFamily="34" charset="0"/>
            </a:endParaRPr>
          </a:p>
        </p:txBody>
      </p:sp>
      <p:sp>
        <p:nvSpPr>
          <p:cNvPr id="25" name="TextBox 24">
            <a:extLst>
              <a:ext uri="{FF2B5EF4-FFF2-40B4-BE49-F238E27FC236}">
                <a16:creationId xmlns:a16="http://schemas.microsoft.com/office/drawing/2014/main" id="{31479143-8B25-58EE-DC17-52D394A97A74}"/>
              </a:ext>
            </a:extLst>
          </p:cNvPr>
          <p:cNvSpPr txBox="1"/>
          <p:nvPr/>
        </p:nvSpPr>
        <p:spPr>
          <a:xfrm>
            <a:off x="0" y="2126148"/>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Tutorial</a:t>
            </a:r>
            <a:endParaRPr lang="en-GB" sz="1400" b="1">
              <a:solidFill>
                <a:schemeClr val="bg1"/>
              </a:solidFill>
              <a:latin typeface="Arial Nova" panose="020B0504020202020204" pitchFamily="34" charset="0"/>
            </a:endParaRPr>
          </a:p>
        </p:txBody>
      </p:sp>
      <p:sp>
        <p:nvSpPr>
          <p:cNvPr id="26" name="TextBox 25">
            <a:extLst>
              <a:ext uri="{FF2B5EF4-FFF2-40B4-BE49-F238E27FC236}">
                <a16:creationId xmlns:a16="http://schemas.microsoft.com/office/drawing/2014/main" id="{1F47CD4F-CE5D-61E5-B67E-D315F88DA253}"/>
              </a:ext>
            </a:extLst>
          </p:cNvPr>
          <p:cNvSpPr txBox="1"/>
          <p:nvPr/>
        </p:nvSpPr>
        <p:spPr>
          <a:xfrm>
            <a:off x="2449849" y="1062704"/>
            <a:ext cx="5283979" cy="4573678"/>
          </a:xfrm>
          <a:prstGeom prst="roundRect">
            <a:avLst>
              <a:gd name="adj" fmla="val 3082"/>
            </a:avLst>
          </a:prstGeom>
          <a:solidFill>
            <a:srgbClr val="1B1F23"/>
          </a:solidFill>
        </p:spPr>
        <p:txBody>
          <a:bodyPr wrap="square" lIns="108000" tIns="108000" rIns="108000" bIns="108000" rtlCol="0">
            <a:noAutofit/>
          </a:bodyPr>
          <a:lstStyle/>
          <a:p>
            <a:pPr>
              <a:buNone/>
            </a:pPr>
            <a:r>
              <a:rPr lang="en-GB" sz="700" b="0">
                <a:solidFill>
                  <a:srgbClr val="E1E4E8"/>
                </a:solidFill>
                <a:effectLst/>
                <a:latin typeface="Consolas" panose="020B0609020204030204" pitchFamily="49" charset="0"/>
              </a:rPr>
              <a:t>@</a:t>
            </a:r>
            <a:r>
              <a:rPr lang="en-GB" sz="700" b="0">
                <a:solidFill>
                  <a:srgbClr val="F97583"/>
                </a:solidFill>
                <a:effectLst/>
                <a:latin typeface="Consolas" panose="020B0609020204030204" pitchFamily="49" charset="0"/>
              </a:rPr>
              <a:t>RestController</a:t>
            </a: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a:t>
            </a:r>
            <a:r>
              <a:rPr lang="en-GB" sz="700" b="0">
                <a:solidFill>
                  <a:srgbClr val="F97583"/>
                </a:solidFill>
                <a:effectLst/>
                <a:latin typeface="Consolas" panose="020B0609020204030204" pitchFamily="49" charset="0"/>
              </a:rPr>
              <a:t>RequestMapping</a:t>
            </a:r>
            <a:r>
              <a:rPr lang="en-GB" sz="700" b="0">
                <a:solidFill>
                  <a:srgbClr val="E1E4E8"/>
                </a:solidFill>
                <a:effectLst/>
                <a:latin typeface="Consolas" panose="020B0609020204030204" pitchFamily="49" charset="0"/>
              </a:rPr>
              <a:t>(</a:t>
            </a:r>
            <a:r>
              <a:rPr lang="en-GB" sz="700" b="0">
                <a:solidFill>
                  <a:srgbClr val="9ECBFF"/>
                </a:solidFill>
                <a:effectLst/>
                <a:latin typeface="Consolas" panose="020B0609020204030204" pitchFamily="49" charset="0"/>
              </a:rPr>
              <a:t>"/api/people"</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a:t>
            </a:r>
            <a:r>
              <a:rPr lang="en-GB" sz="700" b="0">
                <a:solidFill>
                  <a:srgbClr val="F97583"/>
                </a:solidFill>
                <a:effectLst/>
                <a:latin typeface="Consolas" panose="020B0609020204030204" pitchFamily="49" charset="0"/>
              </a:rPr>
              <a:t>CrossOrigin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origins</a:t>
            </a: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a:t>
            </a:r>
            <a:r>
              <a:rPr lang="en-GB" sz="700" b="0">
                <a:solidFill>
                  <a:srgbClr val="E1E4E8"/>
                </a:solidFill>
                <a:effectLst/>
                <a:latin typeface="Consolas" panose="020B0609020204030204" pitchFamily="49" charset="0"/>
              </a:rPr>
              <a:t>) </a:t>
            </a:r>
            <a:r>
              <a:rPr lang="en-GB" sz="700" b="0">
                <a:solidFill>
                  <a:srgbClr val="6A737D"/>
                </a:solidFill>
                <a:effectLst/>
                <a:latin typeface="Consolas" panose="020B0609020204030204" pitchFamily="49" charset="0"/>
              </a:rPr>
              <a:t>// allows HTML/JS to access API</a:t>
            </a:r>
            <a:endParaRPr lang="en-GB" sz="700" b="0">
              <a:solidFill>
                <a:srgbClr val="E1E4E8"/>
              </a:solidFill>
              <a:effectLst/>
              <a:latin typeface="Consolas" panose="020B0609020204030204" pitchFamily="49" charset="0"/>
            </a:endParaRPr>
          </a:p>
          <a:p>
            <a:pPr>
              <a:buNone/>
            </a:pPr>
            <a:r>
              <a:rPr lang="en-GB" sz="700" b="0">
                <a:solidFill>
                  <a:srgbClr val="F97583"/>
                </a:solidFill>
                <a:effectLst/>
                <a:latin typeface="Consolas" panose="020B0609020204030204" pitchFamily="49" charset="0"/>
              </a:rPr>
              <a:t>public</a:t>
            </a: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class</a:t>
            </a:r>
            <a:r>
              <a:rPr lang="en-GB" sz="700" b="0">
                <a:solidFill>
                  <a:srgbClr val="E1E4E8"/>
                </a:solidFill>
                <a:effectLst/>
                <a:latin typeface="Consolas" panose="020B0609020204030204" pitchFamily="49" charset="0"/>
              </a:rPr>
              <a:t> </a:t>
            </a:r>
            <a:r>
              <a:rPr lang="en-GB" sz="700" b="0" err="1">
                <a:solidFill>
                  <a:srgbClr val="B392F0"/>
                </a:solidFill>
                <a:effectLst/>
                <a:latin typeface="Consolas" panose="020B0609020204030204" pitchFamily="49" charset="0"/>
              </a:rPr>
              <a:t>DemoApplication</a:t>
            </a:r>
            <a:r>
              <a:rPr lang="en-GB" sz="700" b="0">
                <a:solidFill>
                  <a:srgbClr val="E1E4E8"/>
                </a:solidFill>
                <a:effectLst/>
                <a:latin typeface="Consolas" panose="020B0609020204030204" pitchFamily="49" charset="0"/>
              </a:rPr>
              <a:t> {</a:t>
            </a:r>
          </a:p>
          <a:p>
            <a:pPr>
              <a:buNone/>
            </a:pPr>
            <a:br>
              <a:rPr lang="en-GB" sz="700" b="0">
                <a:solidFill>
                  <a:srgbClr val="E1E4E8"/>
                </a:solidFill>
                <a:effectLst/>
                <a:latin typeface="Consolas" panose="020B0609020204030204" pitchFamily="49" charset="0"/>
              </a:rPr>
            </a:b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6A737D"/>
                </a:solidFill>
                <a:effectLst/>
                <a:latin typeface="Consolas" panose="020B0609020204030204" pitchFamily="49" charset="0"/>
              </a:rPr>
              <a:t>// </a:t>
            </a:r>
            <a:r>
              <a:rPr lang="en-GB" sz="700" b="0" err="1">
                <a:solidFill>
                  <a:srgbClr val="6A737D"/>
                </a:solidFill>
                <a:effectLst/>
                <a:latin typeface="Consolas" panose="020B0609020204030204" pitchFamily="49" charset="0"/>
              </a:rPr>
              <a:t>Arraylist</a:t>
            </a:r>
            <a:r>
              <a:rPr lang="en-GB" sz="700" b="0">
                <a:solidFill>
                  <a:srgbClr val="6A737D"/>
                </a:solidFill>
                <a:effectLst/>
                <a:latin typeface="Consolas" panose="020B0609020204030204" pitchFamily="49" charset="0"/>
              </a:rPr>
              <a:t> to hold people</a:t>
            </a: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private</a:t>
            </a:r>
            <a:r>
              <a:rPr lang="en-GB" sz="700" b="0">
                <a:solidFill>
                  <a:srgbClr val="E1E4E8"/>
                </a:solidFill>
                <a:effectLst/>
                <a:latin typeface="Consolas" panose="020B0609020204030204" pitchFamily="49" charset="0"/>
              </a:rPr>
              <a:t> List&lt;</a:t>
            </a:r>
            <a:r>
              <a:rPr lang="en-GB" sz="700" b="0">
                <a:solidFill>
                  <a:srgbClr val="F97583"/>
                </a:solidFill>
                <a:effectLst/>
                <a:latin typeface="Consolas" panose="020B0609020204030204" pitchFamily="49" charset="0"/>
              </a:rPr>
              <a:t>Person</a:t>
            </a:r>
            <a:r>
              <a:rPr lang="en-GB" sz="700" b="0">
                <a:solidFill>
                  <a:srgbClr val="E1E4E8"/>
                </a:solidFill>
                <a:effectLst/>
                <a:latin typeface="Consolas" panose="020B0609020204030204" pitchFamily="49" charset="0"/>
              </a:rPr>
              <a:t>&gt; people </a:t>
            </a:r>
            <a:r>
              <a:rPr lang="en-GB" sz="700" b="0">
                <a:solidFill>
                  <a:srgbClr val="F97583"/>
                </a:solidFill>
                <a:effectLst/>
                <a:latin typeface="Consolas" panose="020B0609020204030204" pitchFamily="49" charset="0"/>
              </a:rPr>
              <a:t>=</a:t>
            </a: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err="1">
                <a:solidFill>
                  <a:srgbClr val="E1E4E8"/>
                </a:solidFill>
                <a:effectLst/>
                <a:latin typeface="Consolas" panose="020B0609020204030204" pitchFamily="49" charset="0"/>
              </a:rPr>
              <a:t>ArrayList</a:t>
            </a:r>
            <a:r>
              <a:rPr lang="en-GB" sz="700" b="0">
                <a:solidFill>
                  <a:srgbClr val="E1E4E8"/>
                </a:solidFill>
                <a:effectLst/>
                <a:latin typeface="Consolas" panose="020B0609020204030204" pitchFamily="49" charset="0"/>
              </a:rPr>
              <a:t>&lt;&gt;(</a:t>
            </a:r>
            <a:r>
              <a:rPr lang="en-GB" sz="700" b="0" err="1">
                <a:solidFill>
                  <a:srgbClr val="E1E4E8"/>
                </a:solidFill>
                <a:effectLst/>
                <a:latin typeface="Consolas" panose="020B0609020204030204" pitchFamily="49" charset="0"/>
              </a:rPr>
              <a:t>Arrays.</a:t>
            </a:r>
            <a:r>
              <a:rPr lang="en-GB" sz="700" b="0" err="1">
                <a:solidFill>
                  <a:srgbClr val="B392F0"/>
                </a:solidFill>
                <a:effectLst/>
                <a:latin typeface="Consolas" panose="020B0609020204030204" pitchFamily="49" charset="0"/>
              </a:rPr>
              <a:t>asList</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1L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"Taylor Swift"</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"Singer-Songwriter"</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34</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"taylor.jpg"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2L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"Chris Hemsworth"</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"Actor"</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41</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"chris.jpg"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3L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"Zendaya"</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"Actress"</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28</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"zendaya.jpg"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4L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"Elon Musk"</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"Entrepreneur"</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53</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"elon.jpg"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5L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"Ariana Grande"</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"Singer"</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32</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"ariana.jpg"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6L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"Ryan Reynolds"</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"Actor"</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48</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"ryan.jpg"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7L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"Emma Watson"</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"Actress"</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35</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"emma.jpg"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new</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Person</a:t>
            </a:r>
            <a:r>
              <a:rPr lang="en-GB" sz="700" b="0">
                <a:solidFill>
                  <a:srgbClr val="E1E4E8"/>
                </a:solidFill>
                <a:effectLst/>
                <a:latin typeface="Consolas" panose="020B0609020204030204" pitchFamily="49" charset="0"/>
              </a:rPr>
              <a:t>(</a:t>
            </a:r>
            <a:r>
              <a:rPr lang="en-GB" sz="700" b="0">
                <a:solidFill>
                  <a:srgbClr val="79B8FF"/>
                </a:solidFill>
                <a:effectLst/>
                <a:latin typeface="Consolas" panose="020B0609020204030204" pitchFamily="49" charset="0"/>
              </a:rPr>
              <a:t>8L</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"Ed Sheeran"</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"Musician"</a:t>
            </a:r>
            <a:r>
              <a:rPr lang="en-GB" sz="700" b="0">
                <a:solidFill>
                  <a:srgbClr val="E1E4E8"/>
                </a:solidFill>
                <a:effectLst/>
                <a:latin typeface="Consolas" panose="020B0609020204030204" pitchFamily="49" charset="0"/>
              </a:rPr>
              <a:t>, </a:t>
            </a:r>
            <a:r>
              <a:rPr lang="en-GB" sz="700" b="0">
                <a:solidFill>
                  <a:srgbClr val="79B8FF"/>
                </a:solidFill>
                <a:effectLst/>
                <a:latin typeface="Consolas" panose="020B0609020204030204" pitchFamily="49" charset="0"/>
              </a:rPr>
              <a:t>34</a:t>
            </a:r>
            <a:r>
              <a:rPr lang="en-GB" sz="700" b="0">
                <a:solidFill>
                  <a:srgbClr val="E1E4E8"/>
                </a:solidFill>
                <a:effectLst/>
                <a:latin typeface="Consolas" panose="020B0609020204030204" pitchFamily="49" charset="0"/>
              </a:rPr>
              <a:t>, </a:t>
            </a:r>
            <a:r>
              <a:rPr lang="en-GB" sz="700" b="0">
                <a:solidFill>
                  <a:srgbClr val="9ECBFF"/>
                </a:solidFill>
                <a:effectLst/>
                <a:latin typeface="Consolas" panose="020B0609020204030204" pitchFamily="49" charset="0"/>
              </a:rPr>
              <a:t>"ed.jpg"</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p>
          <a:p>
            <a:pPr>
              <a:buNone/>
            </a:pPr>
            <a:br>
              <a:rPr lang="en-GB" sz="700" b="0">
                <a:solidFill>
                  <a:srgbClr val="E1E4E8"/>
                </a:solidFill>
                <a:effectLst/>
                <a:latin typeface="Consolas" panose="020B0609020204030204" pitchFamily="49" charset="0"/>
              </a:rPr>
            </a:b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GetMapping</a:t>
            </a: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public</a:t>
            </a:r>
            <a:r>
              <a:rPr lang="en-GB" sz="700" b="0">
                <a:solidFill>
                  <a:srgbClr val="E1E4E8"/>
                </a:solidFill>
                <a:effectLst/>
                <a:latin typeface="Consolas" panose="020B0609020204030204" pitchFamily="49" charset="0"/>
              </a:rPr>
              <a:t> List&lt;</a:t>
            </a:r>
            <a:r>
              <a:rPr lang="en-GB" sz="700" b="0">
                <a:solidFill>
                  <a:srgbClr val="F97583"/>
                </a:solidFill>
                <a:effectLst/>
                <a:latin typeface="Consolas" panose="020B0609020204030204" pitchFamily="49" charset="0"/>
              </a:rPr>
              <a:t>Person</a:t>
            </a:r>
            <a:r>
              <a:rPr lang="en-GB" sz="700" b="0">
                <a:solidFill>
                  <a:srgbClr val="E1E4E8"/>
                </a:solidFill>
                <a:effectLst/>
                <a:latin typeface="Consolas" panose="020B0609020204030204" pitchFamily="49" charset="0"/>
              </a:rPr>
              <a:t>&gt; </a:t>
            </a:r>
            <a:r>
              <a:rPr lang="en-GB" sz="700" b="0" err="1">
                <a:solidFill>
                  <a:srgbClr val="B392F0"/>
                </a:solidFill>
                <a:effectLst/>
                <a:latin typeface="Consolas" panose="020B0609020204030204" pitchFamily="49" charset="0"/>
              </a:rPr>
              <a:t>getAllPeople</a:t>
            </a:r>
            <a:r>
              <a:rPr lang="en-GB" sz="700" b="0">
                <a:solidFill>
                  <a:srgbClr val="E1E4E8"/>
                </a:solidFill>
                <a:effectLst/>
                <a:latin typeface="Consolas" panose="020B0609020204030204" pitchFamily="49" charset="0"/>
              </a:rPr>
              <a:t>() {</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return</a:t>
            </a:r>
            <a:r>
              <a:rPr lang="en-GB" sz="700" b="0">
                <a:solidFill>
                  <a:srgbClr val="E1E4E8"/>
                </a:solidFill>
                <a:effectLst/>
                <a:latin typeface="Consolas" panose="020B0609020204030204" pitchFamily="49" charset="0"/>
              </a:rPr>
              <a:t> people;</a:t>
            </a:r>
          </a:p>
          <a:p>
            <a:pPr>
              <a:buNone/>
            </a:pPr>
            <a:r>
              <a:rPr lang="en-GB" sz="700" b="0">
                <a:solidFill>
                  <a:srgbClr val="E1E4E8"/>
                </a:solidFill>
                <a:effectLst/>
                <a:latin typeface="Consolas" panose="020B0609020204030204" pitchFamily="49" charset="0"/>
              </a:rPr>
              <a:t>    }</a:t>
            </a:r>
          </a:p>
          <a:p>
            <a:pPr>
              <a:buNone/>
            </a:pPr>
            <a:br>
              <a:rPr lang="en-GB" sz="700" b="0">
                <a:solidFill>
                  <a:srgbClr val="E1E4E8"/>
                </a:solidFill>
                <a:effectLst/>
                <a:latin typeface="Consolas" panose="020B0609020204030204" pitchFamily="49" charset="0"/>
              </a:rPr>
            </a:b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6A737D"/>
                </a:solidFill>
                <a:effectLst/>
                <a:latin typeface="Consolas" panose="020B0609020204030204" pitchFamily="49" charset="0"/>
              </a:rPr>
              <a:t>// Search function</a:t>
            </a: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GetMapping</a:t>
            </a:r>
            <a:r>
              <a:rPr lang="en-GB" sz="700" b="0">
                <a:solidFill>
                  <a:srgbClr val="E1E4E8"/>
                </a:solidFill>
                <a:effectLst/>
                <a:latin typeface="Consolas" panose="020B0609020204030204" pitchFamily="49" charset="0"/>
              </a:rPr>
              <a:t>(</a:t>
            </a:r>
            <a:r>
              <a:rPr lang="en-GB" sz="700" b="0">
                <a:solidFill>
                  <a:srgbClr val="9ECBFF"/>
                </a:solidFill>
                <a:effectLst/>
                <a:latin typeface="Consolas" panose="020B0609020204030204" pitchFamily="49" charset="0"/>
              </a:rPr>
              <a:t>"/search"</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public</a:t>
            </a:r>
            <a:r>
              <a:rPr lang="en-GB" sz="700" b="0">
                <a:solidFill>
                  <a:srgbClr val="E1E4E8"/>
                </a:solidFill>
                <a:effectLst/>
                <a:latin typeface="Consolas" panose="020B0609020204030204" pitchFamily="49" charset="0"/>
              </a:rPr>
              <a:t> List&lt;</a:t>
            </a:r>
            <a:r>
              <a:rPr lang="en-GB" sz="700" b="0">
                <a:solidFill>
                  <a:srgbClr val="F97583"/>
                </a:solidFill>
                <a:effectLst/>
                <a:latin typeface="Consolas" panose="020B0609020204030204" pitchFamily="49" charset="0"/>
              </a:rPr>
              <a:t>Person</a:t>
            </a:r>
            <a:r>
              <a:rPr lang="en-GB" sz="700" b="0">
                <a:solidFill>
                  <a:srgbClr val="E1E4E8"/>
                </a:solidFill>
                <a:effectLst/>
                <a:latin typeface="Consolas" panose="020B0609020204030204" pitchFamily="49" charset="0"/>
              </a:rPr>
              <a:t>&gt; </a:t>
            </a:r>
            <a:r>
              <a:rPr lang="en-GB" sz="700" b="0" err="1">
                <a:solidFill>
                  <a:srgbClr val="B392F0"/>
                </a:solidFill>
                <a:effectLst/>
                <a:latin typeface="Consolas" panose="020B0609020204030204" pitchFamily="49" charset="0"/>
              </a:rPr>
              <a:t>searchPeople</a:t>
            </a:r>
            <a:r>
              <a:rPr lang="en-GB" sz="700" b="0">
                <a:solidFill>
                  <a:srgbClr val="E1E4E8"/>
                </a:solidFill>
                <a:effectLst/>
                <a:latin typeface="Consolas" panose="020B0609020204030204" pitchFamily="49" charset="0"/>
              </a:rPr>
              <a:t>(@</a:t>
            </a:r>
            <a:r>
              <a:rPr lang="en-GB" sz="700" b="0">
                <a:solidFill>
                  <a:srgbClr val="F97583"/>
                </a:solidFill>
                <a:effectLst/>
                <a:latin typeface="Consolas" panose="020B0609020204030204" pitchFamily="49" charset="0"/>
              </a:rPr>
              <a:t>RequestParam</a:t>
            </a:r>
            <a:r>
              <a:rPr lang="en-GB" sz="700" b="0">
                <a:solidFill>
                  <a:srgbClr val="E1E4E8"/>
                </a:solidFill>
                <a:effectLst/>
                <a:latin typeface="Consolas" panose="020B0609020204030204" pitchFamily="49" charset="0"/>
              </a:rPr>
              <a:t> String </a:t>
            </a:r>
            <a:r>
              <a:rPr lang="en-GB" sz="700" b="0">
                <a:solidFill>
                  <a:srgbClr val="FFAB70"/>
                </a:solidFill>
                <a:effectLst/>
                <a:latin typeface="Consolas" panose="020B0609020204030204" pitchFamily="49" charset="0"/>
              </a:rPr>
              <a:t>name</a:t>
            </a:r>
            <a:r>
              <a:rPr lang="en-GB" sz="700" b="0">
                <a:solidFill>
                  <a:srgbClr val="E1E4E8"/>
                </a:solidFill>
                <a:effectLst/>
                <a:latin typeface="Consolas" panose="020B0609020204030204" pitchFamily="49" charset="0"/>
              </a:rPr>
              <a:t>) {</a:t>
            </a:r>
          </a:p>
          <a:p>
            <a:pPr>
              <a:buNone/>
            </a:pPr>
            <a:r>
              <a:rPr lang="en-GB" sz="700" b="0">
                <a:solidFill>
                  <a:srgbClr val="E1E4E8"/>
                </a:solidFill>
                <a:effectLst/>
                <a:latin typeface="Consolas" panose="020B0609020204030204" pitchFamily="49" charset="0"/>
              </a:rPr>
              <a:t>        String search </a:t>
            </a:r>
            <a:r>
              <a:rPr lang="en-GB" sz="700" b="0">
                <a:solidFill>
                  <a:srgbClr val="F97583"/>
                </a:solidFill>
                <a:effectLst/>
                <a:latin typeface="Consolas" panose="020B0609020204030204" pitchFamily="49" charset="0"/>
              </a:rPr>
              <a:t>=</a:t>
            </a:r>
            <a:r>
              <a:rPr lang="en-GB" sz="700" b="0">
                <a:solidFill>
                  <a:srgbClr val="E1E4E8"/>
                </a:solidFill>
                <a:effectLst/>
                <a:latin typeface="Consolas" panose="020B0609020204030204" pitchFamily="49" charset="0"/>
              </a:rPr>
              <a:t> </a:t>
            </a:r>
            <a:r>
              <a:rPr lang="en-GB" sz="700" b="0" err="1">
                <a:solidFill>
                  <a:srgbClr val="E1E4E8"/>
                </a:solidFill>
                <a:effectLst/>
                <a:latin typeface="Consolas" panose="020B0609020204030204" pitchFamily="49" charset="0"/>
              </a:rPr>
              <a:t>name.</a:t>
            </a:r>
            <a:r>
              <a:rPr lang="en-GB" sz="700" b="0" err="1">
                <a:solidFill>
                  <a:srgbClr val="B392F0"/>
                </a:solidFill>
                <a:effectLst/>
                <a:latin typeface="Consolas" panose="020B0609020204030204" pitchFamily="49" charset="0"/>
              </a:rPr>
              <a:t>toLowerCase</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return</a:t>
            </a:r>
            <a:r>
              <a:rPr lang="en-GB" sz="700" b="0">
                <a:solidFill>
                  <a:srgbClr val="E1E4E8"/>
                </a:solidFill>
                <a:effectLst/>
                <a:latin typeface="Consolas" panose="020B0609020204030204" pitchFamily="49" charset="0"/>
              </a:rPr>
              <a:t> </a:t>
            </a:r>
            <a:r>
              <a:rPr lang="en-GB" sz="700" b="0" err="1">
                <a:solidFill>
                  <a:srgbClr val="E1E4E8"/>
                </a:solidFill>
                <a:effectLst/>
                <a:latin typeface="Consolas" panose="020B0609020204030204" pitchFamily="49" charset="0"/>
              </a:rPr>
              <a:t>people.</a:t>
            </a:r>
            <a:r>
              <a:rPr lang="en-GB" sz="700" b="0" err="1">
                <a:solidFill>
                  <a:srgbClr val="B392F0"/>
                </a:solidFill>
                <a:effectLst/>
                <a:latin typeface="Consolas" panose="020B0609020204030204" pitchFamily="49" charset="0"/>
              </a:rPr>
              <a:t>stream</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filter</a:t>
            </a:r>
            <a:r>
              <a:rPr lang="en-GB" sz="700" b="0">
                <a:solidFill>
                  <a:srgbClr val="E1E4E8"/>
                </a:solidFill>
                <a:effectLst/>
                <a:latin typeface="Consolas" panose="020B0609020204030204" pitchFamily="49" charset="0"/>
              </a:rPr>
              <a:t>(p </a:t>
            </a:r>
            <a:r>
              <a:rPr lang="en-GB" sz="700" b="0">
                <a:solidFill>
                  <a:srgbClr val="F97583"/>
                </a:solidFill>
                <a:effectLst/>
                <a:latin typeface="Consolas" panose="020B0609020204030204" pitchFamily="49" charset="0"/>
              </a:rPr>
              <a:t>-&gt;</a:t>
            </a:r>
            <a:r>
              <a:rPr lang="en-GB" sz="700" b="0">
                <a:solidFill>
                  <a:srgbClr val="E1E4E8"/>
                </a:solidFill>
                <a:effectLst/>
                <a:latin typeface="Consolas" panose="020B0609020204030204" pitchFamily="49" charset="0"/>
              </a:rPr>
              <a:t> </a:t>
            </a:r>
            <a:r>
              <a:rPr lang="en-GB" sz="700" b="0" err="1">
                <a:solidFill>
                  <a:srgbClr val="E1E4E8"/>
                </a:solidFill>
                <a:effectLst/>
                <a:latin typeface="Consolas" panose="020B0609020204030204" pitchFamily="49" charset="0"/>
              </a:rPr>
              <a:t>p.</a:t>
            </a:r>
            <a:r>
              <a:rPr lang="en-GB" sz="700" b="0" err="1">
                <a:solidFill>
                  <a:srgbClr val="B392F0"/>
                </a:solidFill>
                <a:effectLst/>
                <a:latin typeface="Consolas" panose="020B0609020204030204" pitchFamily="49" charset="0"/>
              </a:rPr>
              <a:t>getName</a:t>
            </a:r>
            <a:r>
              <a:rPr lang="en-GB" sz="700" b="0">
                <a:solidFill>
                  <a:srgbClr val="E1E4E8"/>
                </a:solidFill>
                <a:effectLst/>
                <a:latin typeface="Consolas" panose="020B0609020204030204" pitchFamily="49" charset="0"/>
              </a:rPr>
              <a:t>().</a:t>
            </a:r>
            <a:r>
              <a:rPr lang="en-GB" sz="700" b="0" err="1">
                <a:solidFill>
                  <a:srgbClr val="B392F0"/>
                </a:solidFill>
                <a:effectLst/>
                <a:latin typeface="Consolas" panose="020B0609020204030204" pitchFamily="49" charset="0"/>
              </a:rPr>
              <a:t>toLowerCase</a:t>
            </a:r>
            <a:r>
              <a:rPr lang="en-GB" sz="700" b="0">
                <a:solidFill>
                  <a:srgbClr val="E1E4E8"/>
                </a:solidFill>
                <a:effectLst/>
                <a:latin typeface="Consolas" panose="020B0609020204030204" pitchFamily="49" charset="0"/>
              </a:rPr>
              <a:t>().</a:t>
            </a:r>
            <a:r>
              <a:rPr lang="en-GB" sz="700" b="0">
                <a:solidFill>
                  <a:srgbClr val="B392F0"/>
                </a:solidFill>
                <a:effectLst/>
                <a:latin typeface="Consolas" panose="020B0609020204030204" pitchFamily="49" charset="0"/>
              </a:rPr>
              <a:t>contains</a:t>
            </a:r>
            <a:r>
              <a:rPr lang="en-GB" sz="700" b="0">
                <a:solidFill>
                  <a:srgbClr val="E1E4E8"/>
                </a:solidFill>
                <a:effectLst/>
                <a:latin typeface="Consolas" panose="020B0609020204030204" pitchFamily="49" charset="0"/>
              </a:rPr>
              <a:t>(search))</a:t>
            </a:r>
          </a:p>
          <a:p>
            <a:pPr>
              <a:buNone/>
            </a:pPr>
            <a:r>
              <a:rPr lang="en-GB" sz="700" b="0">
                <a:solidFill>
                  <a:srgbClr val="E1E4E8"/>
                </a:solidFill>
                <a:effectLst/>
                <a:latin typeface="Consolas" panose="020B0609020204030204" pitchFamily="49" charset="0"/>
              </a:rPr>
              <a:t>                .</a:t>
            </a:r>
            <a:r>
              <a:rPr lang="en-GB" sz="700" b="0" err="1">
                <a:solidFill>
                  <a:srgbClr val="B392F0"/>
                </a:solidFill>
                <a:effectLst/>
                <a:latin typeface="Consolas" panose="020B0609020204030204" pitchFamily="49" charset="0"/>
              </a:rPr>
              <a:t>toList</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p>
          <a:p>
            <a:pPr>
              <a:buNone/>
            </a:pPr>
            <a:br>
              <a:rPr lang="en-GB" sz="700" b="0">
                <a:solidFill>
                  <a:srgbClr val="E1E4E8"/>
                </a:solidFill>
                <a:effectLst/>
                <a:latin typeface="Consolas" panose="020B0609020204030204" pitchFamily="49" charset="0"/>
              </a:rPr>
            </a:b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6A737D"/>
                </a:solidFill>
                <a:effectLst/>
                <a:latin typeface="Consolas" panose="020B0609020204030204" pitchFamily="49" charset="0"/>
              </a:rPr>
              <a:t>// Application Entry point</a:t>
            </a: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SpringBootApplication</a:t>
            </a:r>
            <a:endParaRPr lang="en-GB" sz="700" b="0">
              <a:solidFill>
                <a:srgbClr val="E1E4E8"/>
              </a:solidFill>
              <a:effectLst/>
              <a:latin typeface="Consolas" panose="020B0609020204030204" pitchFamily="49" charset="0"/>
            </a:endParaRP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public</a:t>
            </a: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class</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Coursework1Application</a:t>
            </a:r>
            <a:r>
              <a:rPr lang="en-GB" sz="700" b="0">
                <a:solidFill>
                  <a:srgbClr val="E1E4E8"/>
                </a:solidFill>
                <a:effectLst/>
                <a:latin typeface="Consolas" panose="020B0609020204030204" pitchFamily="49" charset="0"/>
              </a:rPr>
              <a:t> {</a:t>
            </a:r>
          </a:p>
          <a:p>
            <a:pPr>
              <a:buNone/>
            </a:pP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public</a:t>
            </a: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static</a:t>
            </a:r>
            <a:r>
              <a:rPr lang="en-GB" sz="700" b="0">
                <a:solidFill>
                  <a:srgbClr val="E1E4E8"/>
                </a:solidFill>
                <a:effectLst/>
                <a:latin typeface="Consolas" panose="020B0609020204030204" pitchFamily="49" charset="0"/>
              </a:rPr>
              <a:t> </a:t>
            </a:r>
            <a:r>
              <a:rPr lang="en-GB" sz="700" b="0">
                <a:solidFill>
                  <a:srgbClr val="F97583"/>
                </a:solidFill>
                <a:effectLst/>
                <a:latin typeface="Consolas" panose="020B0609020204030204" pitchFamily="49" charset="0"/>
              </a:rPr>
              <a:t>void</a:t>
            </a:r>
            <a:r>
              <a:rPr lang="en-GB" sz="700" b="0">
                <a:solidFill>
                  <a:srgbClr val="E1E4E8"/>
                </a:solidFill>
                <a:effectLst/>
                <a:latin typeface="Consolas" panose="020B0609020204030204" pitchFamily="49" charset="0"/>
              </a:rPr>
              <a:t> </a:t>
            </a:r>
            <a:r>
              <a:rPr lang="en-GB" sz="700" b="0">
                <a:solidFill>
                  <a:srgbClr val="B392F0"/>
                </a:solidFill>
                <a:effectLst/>
                <a:latin typeface="Consolas" panose="020B0609020204030204" pitchFamily="49" charset="0"/>
              </a:rPr>
              <a:t>main</a:t>
            </a:r>
            <a:r>
              <a:rPr lang="en-GB" sz="700" b="0">
                <a:solidFill>
                  <a:srgbClr val="E1E4E8"/>
                </a:solidFill>
                <a:effectLst/>
                <a:latin typeface="Consolas" panose="020B0609020204030204" pitchFamily="49" charset="0"/>
              </a:rPr>
              <a:t>(</a:t>
            </a:r>
            <a:r>
              <a:rPr lang="en-GB" sz="700" b="0">
                <a:solidFill>
                  <a:srgbClr val="F97583"/>
                </a:solidFill>
                <a:effectLst/>
                <a:latin typeface="Consolas" panose="020B0609020204030204" pitchFamily="49" charset="0"/>
              </a:rPr>
              <a:t>String</a:t>
            </a:r>
            <a:r>
              <a:rPr lang="en-GB" sz="700" b="0">
                <a:solidFill>
                  <a:srgbClr val="E1E4E8"/>
                </a:solidFill>
                <a:effectLst/>
                <a:latin typeface="Consolas" panose="020B0609020204030204" pitchFamily="49" charset="0"/>
              </a:rPr>
              <a:t>[] </a:t>
            </a:r>
            <a:r>
              <a:rPr lang="en-GB" sz="700" b="0" err="1">
                <a:solidFill>
                  <a:srgbClr val="FFAB70"/>
                </a:solidFill>
                <a:effectLst/>
                <a:latin typeface="Consolas" panose="020B0609020204030204" pitchFamily="49" charset="0"/>
              </a:rPr>
              <a:t>args</a:t>
            </a:r>
            <a:r>
              <a:rPr lang="en-GB" sz="700" b="0">
                <a:solidFill>
                  <a:srgbClr val="E1E4E8"/>
                </a:solidFill>
                <a:effectLst/>
                <a:latin typeface="Consolas" panose="020B0609020204030204" pitchFamily="49" charset="0"/>
              </a:rPr>
              <a:t>) {</a:t>
            </a:r>
          </a:p>
          <a:p>
            <a:pPr>
              <a:buNone/>
            </a:pPr>
            <a:r>
              <a:rPr lang="en-GB" sz="700" b="0">
                <a:solidFill>
                  <a:srgbClr val="E1E4E8"/>
                </a:solidFill>
                <a:effectLst/>
                <a:latin typeface="Consolas" panose="020B0609020204030204" pitchFamily="49" charset="0"/>
              </a:rPr>
              <a:t>            </a:t>
            </a:r>
            <a:r>
              <a:rPr lang="en-GB" sz="700" b="0" err="1">
                <a:solidFill>
                  <a:srgbClr val="E1E4E8"/>
                </a:solidFill>
                <a:effectLst/>
                <a:latin typeface="Consolas" panose="020B0609020204030204" pitchFamily="49" charset="0"/>
              </a:rPr>
              <a:t>SpringApplication.</a:t>
            </a:r>
            <a:r>
              <a:rPr lang="en-GB" sz="700" b="0" err="1">
                <a:solidFill>
                  <a:srgbClr val="B392F0"/>
                </a:solidFill>
                <a:effectLst/>
                <a:latin typeface="Consolas" panose="020B0609020204030204" pitchFamily="49" charset="0"/>
              </a:rPr>
              <a:t>run</a:t>
            </a:r>
            <a:r>
              <a:rPr lang="en-GB" sz="700" b="0">
                <a:solidFill>
                  <a:srgbClr val="E1E4E8"/>
                </a:solidFill>
                <a:effectLst/>
                <a:latin typeface="Consolas" panose="020B0609020204030204" pitchFamily="49" charset="0"/>
              </a:rPr>
              <a:t>(Coursework1Application.class, </a:t>
            </a:r>
            <a:r>
              <a:rPr lang="en-GB" sz="700" b="0" err="1">
                <a:solidFill>
                  <a:srgbClr val="E1E4E8"/>
                </a:solidFill>
                <a:effectLst/>
                <a:latin typeface="Consolas" panose="020B0609020204030204" pitchFamily="49" charset="0"/>
              </a:rPr>
              <a:t>args</a:t>
            </a:r>
            <a:r>
              <a:rPr lang="en-GB" sz="700" b="0">
                <a:solidFill>
                  <a:srgbClr val="E1E4E8"/>
                </a:solidFill>
                <a:effectLst/>
                <a:latin typeface="Consolas" panose="020B0609020204030204" pitchFamily="49" charset="0"/>
              </a:rPr>
              <a:t>);</a:t>
            </a:r>
          </a:p>
          <a:p>
            <a:pPr>
              <a:buNone/>
            </a:pPr>
            <a:r>
              <a:rPr lang="en-GB" sz="700" b="0">
                <a:solidFill>
                  <a:srgbClr val="E1E4E8"/>
                </a:solidFill>
                <a:effectLst/>
                <a:latin typeface="Consolas" panose="020B0609020204030204" pitchFamily="49" charset="0"/>
              </a:rPr>
              <a:t>        }</a:t>
            </a:r>
          </a:p>
        </p:txBody>
      </p:sp>
    </p:spTree>
    <p:extLst>
      <p:ext uri="{BB962C8B-B14F-4D97-AF65-F5344CB8AC3E}">
        <p14:creationId xmlns:p14="http://schemas.microsoft.com/office/powerpoint/2010/main" val="13035346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5CE73B76-4C79-2D84-BF13-6E316E1F19B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2E394E0-8850-BF7E-6641-44AA7CA8DC1A}"/>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BA5D2E4-064C-F895-50EF-CCF3E1C6FC8A}"/>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3E867D14-F09F-5B12-512B-DF543DD2409A}"/>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10" name="Table 9">
            <a:extLst>
              <a:ext uri="{FF2B5EF4-FFF2-40B4-BE49-F238E27FC236}">
                <a16:creationId xmlns:a16="http://schemas.microsoft.com/office/drawing/2014/main" id="{E03A7888-E6BB-0CD8-1C95-D1CA9DA16066}"/>
              </a:ext>
            </a:extLst>
          </p:cNvPr>
          <p:cNvGraphicFramePr>
            <a:graphicFrameLocks noGrp="1"/>
          </p:cNvGraphicFramePr>
          <p:nvPr>
            <p:extLst>
              <p:ext uri="{D42A27DB-BD31-4B8C-83A1-F6EECF244321}">
                <p14:modId xmlns:p14="http://schemas.microsoft.com/office/powerpoint/2010/main" val="1933817500"/>
              </p:ext>
            </p:extLst>
          </p:nvPr>
        </p:nvGraphicFramePr>
        <p:xfrm>
          <a:off x="2267995" y="360000"/>
          <a:ext cx="9565200" cy="6008481"/>
        </p:xfrm>
        <a:graphic>
          <a:graphicData uri="http://schemas.openxmlformats.org/drawingml/2006/table">
            <a:tbl>
              <a:tblPr firstRow="1" bandRow="1">
                <a:tableStyleId>{5C22544A-7EE6-4342-B048-85BDC9FD1C3A}</a:tableStyleId>
              </a:tblPr>
              <a:tblGrid>
                <a:gridCol w="2395696">
                  <a:extLst>
                    <a:ext uri="{9D8B030D-6E8A-4147-A177-3AD203B41FA5}">
                      <a16:colId xmlns:a16="http://schemas.microsoft.com/office/drawing/2014/main" val="566619178"/>
                    </a:ext>
                  </a:extLst>
                </a:gridCol>
                <a:gridCol w="2395696">
                  <a:extLst>
                    <a:ext uri="{9D8B030D-6E8A-4147-A177-3AD203B41FA5}">
                      <a16:colId xmlns:a16="http://schemas.microsoft.com/office/drawing/2014/main" val="1833018393"/>
                    </a:ext>
                  </a:extLst>
                </a:gridCol>
                <a:gridCol w="4773808">
                  <a:extLst>
                    <a:ext uri="{9D8B030D-6E8A-4147-A177-3AD203B41FA5}">
                      <a16:colId xmlns:a16="http://schemas.microsoft.com/office/drawing/2014/main" val="2140000916"/>
                    </a:ext>
                  </a:extLst>
                </a:gridCol>
              </a:tblGrid>
              <a:tr h="530001">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a:solidFill>
                            <a:srgbClr val="80EA6E"/>
                          </a:solidFill>
                          <a:latin typeface="Arial Nova" panose="020B0504020202020204" pitchFamily="34" charset="0"/>
                          <a:ea typeface="Verdana" panose="020B0604030504040204" pitchFamily="34" charset="0"/>
                          <a:cs typeface="Segoe UI Light" panose="020B0502040204020203" pitchFamily="34" charset="0"/>
                        </a:rPr>
                        <a:t>Technical overview</a:t>
                      </a:r>
                      <a:r>
                        <a:rPr lang="en-GB" sz="1600">
                          <a:solidFill>
                            <a:schemeClr val="bg1"/>
                          </a:solidFill>
                          <a:latin typeface="Arial Nova" panose="020B0504020202020204" pitchFamily="34" charset="0"/>
                        </a:rPr>
                        <a:t>  </a:t>
                      </a:r>
                      <a:r>
                        <a:rPr lang="en-GB" sz="1600" kern="1200">
                          <a:solidFill>
                            <a:srgbClr val="589133"/>
                          </a:solidFill>
                          <a:latin typeface="Arial Nova Light" panose="020F0502020204030204" pitchFamily="34" charset="0"/>
                          <a:ea typeface="Verdana" panose="020B0604030504040204" pitchFamily="34" charset="0"/>
                          <a:cs typeface="Segoe UI Light" panose="020B0502040204020203" pitchFamily="34" charset="0"/>
                        </a:rPr>
                        <a:t>//</a:t>
                      </a:r>
                      <a:r>
                        <a:rPr lang="en-GB" sz="1600" kern="1200">
                          <a:solidFill>
                            <a:schemeClr val="bg1"/>
                          </a:solidFill>
                          <a:latin typeface="Arial Nova" panose="020B0504020202020204" pitchFamily="34" charset="0"/>
                          <a:ea typeface="Verdana" panose="020B0604030504040204" pitchFamily="34" charset="0"/>
                          <a:cs typeface="Segoe UI Light" panose="020B0502040204020203" pitchFamily="34" charset="0"/>
                        </a:rPr>
                        <a:t>  </a:t>
                      </a:r>
                      <a:r>
                        <a:rPr lang="en-GB" sz="1600" b="1" kern="1200">
                          <a:solidFill>
                            <a:schemeClr val="bg1"/>
                          </a:solidFill>
                          <a:latin typeface="Arial Nova" panose="020B0504020202020204" pitchFamily="34" charset="0"/>
                          <a:ea typeface="Verdana" panose="020B0604030504040204" pitchFamily="34" charset="0"/>
                          <a:cs typeface="Segoe UI Light" panose="020B0502040204020203" pitchFamily="34" charset="0"/>
                        </a:rPr>
                        <a:t>Demonstration App </a:t>
                      </a:r>
                    </a:p>
                  </a:txBody>
                  <a:tcPr marL="360000" marR="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935600">
                <a:tc>
                  <a:txBody>
                    <a:bodyPr/>
                    <a:lstStyle/>
                    <a:p>
                      <a:pPr marL="0" algn="l" defTabSz="914400" rtl="0" eaLnBrk="1" latinLnBrk="0" hangingPunct="1"/>
                      <a:endParaRPr lang="en-GB" sz="1400" kern="1200">
                        <a:solidFill>
                          <a:schemeClr val="bg1"/>
                        </a:solidFill>
                        <a:latin typeface="Arial Nova" panose="020B0504020202020204" pitchFamily="34" charset="0"/>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algn="l" defTabSz="914400" rtl="0" eaLnBrk="1" latinLnBrk="0" hangingPunct="1"/>
                      <a:endParaRPr lang="en-GB" sz="1600" kern="1200">
                        <a:solidFill>
                          <a:schemeClr val="bg1"/>
                        </a:solidFill>
                        <a:latin typeface="Arial Nova" panose="020B0504020202020204" pitchFamily="34" charset="0"/>
                        <a:ea typeface="+mn-ea"/>
                        <a:cs typeface="+mn-cs"/>
                      </a:endParaRPr>
                    </a:p>
                  </a:txBody>
                  <a:tcPr marL="360000" marR="360000" marT="360000" marB="360000">
                    <a:lnL w="12700" cap="flat" cmpd="sng" algn="ctr">
                      <a:no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lnT w="12700" cap="flat" cmpd="sng" algn="ctr">
                      <a:solidFill>
                        <a:srgbClr val="4D5258"/>
                      </a:solidFill>
                      <a:prstDash val="solid"/>
                      <a:round/>
                      <a:headEnd type="none" w="med" len="med"/>
                      <a:tailEnd type="none" w="med" len="med"/>
                    </a:lnT>
                  </a:tcPr>
                </a:tc>
                <a:extLst>
                  <a:ext uri="{0D108BD9-81ED-4DB2-BD59-A6C34878D82A}">
                    <a16:rowId xmlns:a16="http://schemas.microsoft.com/office/drawing/2014/main" val="3707948870"/>
                  </a:ext>
                </a:extLst>
              </a:tr>
              <a:tr h="5040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panose="020B0504020202020204" pitchFamily="34" charset="0"/>
                          <a:ea typeface="+mn-ea"/>
                          <a:cs typeface="+mn-cs"/>
                        </a:rPr>
                        <a:t>References from; </a:t>
                      </a:r>
                      <a:r>
                        <a:rPr lang="en-GB" sz="1200" i="1" kern="1200">
                          <a:solidFill>
                            <a:schemeClr val="bg1"/>
                          </a:solidFill>
                          <a:latin typeface="Arial Nova" panose="020B0504020202020204" pitchFamily="34" charset="0"/>
                          <a:ea typeface="+mn-ea"/>
                          <a:cs typeface="+mn-cs"/>
                        </a:rPr>
                        <a:t>https://spring.io/why-spring, https://spring.io/quickstart, https://spring.io/guides</a:t>
                      </a: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sp>
        <p:nvSpPr>
          <p:cNvPr id="11" name="TextBox 10">
            <a:extLst>
              <a:ext uri="{FF2B5EF4-FFF2-40B4-BE49-F238E27FC236}">
                <a16:creationId xmlns:a16="http://schemas.microsoft.com/office/drawing/2014/main" id="{70D6F652-6E05-4051-584D-ABC6F0CEF31F}"/>
              </a:ext>
            </a:extLst>
          </p:cNvPr>
          <p:cNvSpPr txBox="1"/>
          <p:nvPr/>
        </p:nvSpPr>
        <p:spPr>
          <a:xfrm>
            <a:off x="8047076" y="1526488"/>
            <a:ext cx="3472872" cy="3539430"/>
          </a:xfrm>
          <a:prstGeom prst="rect">
            <a:avLst/>
          </a:prstGeom>
          <a:noFill/>
        </p:spPr>
        <p:txBody>
          <a:bodyPr wrap="square" rtlCol="0">
            <a:spAutoFit/>
          </a:bodyPr>
          <a:lstStyle/>
          <a:p>
            <a:r>
              <a:rPr lang="en-GB"/>
              <a:t> </a:t>
            </a:r>
            <a:r>
              <a:rPr lang="en-GB" b="1">
                <a:solidFill>
                  <a:srgbClr val="80EA6E"/>
                </a:solidFill>
              </a:rPr>
              <a:t>Frontend Integration</a:t>
            </a:r>
          </a:p>
          <a:p>
            <a:endParaRPr lang="en-GB" sz="2400">
              <a:solidFill>
                <a:schemeClr val="bg1"/>
              </a:solidFill>
              <a:latin typeface="Arial Nova" panose="020B0504020202020204" pitchFamily="34" charset="0"/>
            </a:endParaRPr>
          </a:p>
          <a:p>
            <a:pPr lvl="0">
              <a:defRPr/>
            </a:pPr>
            <a:r>
              <a:rPr lang="en-GB" sz="1400">
                <a:solidFill>
                  <a:schemeClr val="bg1"/>
                </a:solidFill>
                <a:latin typeface="Arial Nova" panose="020B0504020202020204" pitchFamily="34" charset="0"/>
              </a:rPr>
              <a:t>A HTML frontend was created to interact with the API.</a:t>
            </a:r>
          </a:p>
          <a:p>
            <a:pPr lvl="0">
              <a:defRPr/>
            </a:pPr>
            <a:endParaRPr lang="en-GB" sz="1400">
              <a:solidFill>
                <a:schemeClr val="bg1"/>
              </a:solidFill>
              <a:latin typeface="Arial Nova" panose="020B0504020202020204" pitchFamily="34" charset="0"/>
            </a:endParaRPr>
          </a:p>
          <a:p>
            <a:pPr lvl="0">
              <a:defRPr/>
            </a:pPr>
            <a:r>
              <a:rPr lang="en-GB" sz="1400">
                <a:solidFill>
                  <a:schemeClr val="bg1"/>
                </a:solidFill>
                <a:latin typeface="Arial Nova" panose="020B0504020202020204" pitchFamily="34" charset="0"/>
              </a:rPr>
              <a:t>When the user starts typing in the lookup field, JavaScript sends a fetch request to the API to search for a celebrity using the data entered.</a:t>
            </a:r>
          </a:p>
          <a:p>
            <a:pPr lvl="0">
              <a:defRPr/>
            </a:pPr>
            <a:endParaRPr lang="en-GB" sz="1400">
              <a:solidFill>
                <a:schemeClr val="bg1"/>
              </a:solidFill>
              <a:latin typeface="Arial Nova" panose="020B0504020202020204" pitchFamily="34" charset="0"/>
            </a:endParaRPr>
          </a:p>
          <a:p>
            <a:pPr lvl="0">
              <a:defRPr/>
            </a:pPr>
            <a:r>
              <a:rPr lang="en-GB" sz="1400">
                <a:solidFill>
                  <a:schemeClr val="bg1"/>
                </a:solidFill>
                <a:latin typeface="Arial Nova" panose="020B0504020202020204" pitchFamily="34" charset="0"/>
              </a:rPr>
              <a:t>If a match or partial match is found it is loaded into the page using JavaScript.</a:t>
            </a:r>
          </a:p>
          <a:p>
            <a:endParaRPr lang="en-GB" sz="2400">
              <a:solidFill>
                <a:schemeClr val="bg1"/>
              </a:solidFill>
              <a:latin typeface="Arial Nova" panose="020B0504020202020204" pitchFamily="34" charset="0"/>
            </a:endParaRPr>
          </a:p>
          <a:p>
            <a:endParaRPr lang="en-GB"/>
          </a:p>
        </p:txBody>
      </p:sp>
      <p:pic>
        <p:nvPicPr>
          <p:cNvPr id="7" name="Picture 6">
            <a:extLst>
              <a:ext uri="{FF2B5EF4-FFF2-40B4-BE49-F238E27FC236}">
                <a16:creationId xmlns:a16="http://schemas.microsoft.com/office/drawing/2014/main" id="{4961C08E-9102-F7A5-E825-D8A27F8DE163}"/>
              </a:ext>
            </a:extLst>
          </p:cNvPr>
          <p:cNvPicPr>
            <a:picLocks noChangeAspect="1"/>
          </p:cNvPicPr>
          <p:nvPr/>
        </p:nvPicPr>
        <p:blipFill>
          <a:blip r:embed="rId4"/>
          <a:stretch>
            <a:fillRect/>
          </a:stretch>
        </p:blipFill>
        <p:spPr>
          <a:xfrm>
            <a:off x="2882760" y="1157156"/>
            <a:ext cx="3829584" cy="4229690"/>
          </a:xfrm>
          <a:prstGeom prst="rect">
            <a:avLst/>
          </a:prstGeom>
        </p:spPr>
      </p:pic>
      <p:sp>
        <p:nvSpPr>
          <p:cNvPr id="19" name="Footer Placeholder 18">
            <a:extLst>
              <a:ext uri="{FF2B5EF4-FFF2-40B4-BE49-F238E27FC236}">
                <a16:creationId xmlns:a16="http://schemas.microsoft.com/office/drawing/2014/main" id="{A954E165-C3C0-12E4-9A55-FF240334E971}"/>
              </a:ext>
            </a:extLst>
          </p:cNvPr>
          <p:cNvSpPr>
            <a:spLocks noGrp="1"/>
          </p:cNvSpPr>
          <p:nvPr>
            <p:ph type="ftr" sz="quarter" idx="11"/>
          </p:nvPr>
        </p:nvSpPr>
        <p:spPr/>
        <p:txBody>
          <a:bodyPr/>
          <a:lstStyle/>
          <a:p>
            <a:r>
              <a:rPr lang="en-GB"/>
              <a:t>CW1 // Internet Technologies - COMP10020</a:t>
            </a:r>
          </a:p>
        </p:txBody>
      </p:sp>
      <p:sp>
        <p:nvSpPr>
          <p:cNvPr id="20" name="Slide Number Placeholder 19">
            <a:extLst>
              <a:ext uri="{FF2B5EF4-FFF2-40B4-BE49-F238E27FC236}">
                <a16:creationId xmlns:a16="http://schemas.microsoft.com/office/drawing/2014/main" id="{EB096882-164B-8EA2-CBFB-723BF82C3668}"/>
              </a:ext>
            </a:extLst>
          </p:cNvPr>
          <p:cNvSpPr>
            <a:spLocks noGrp="1"/>
          </p:cNvSpPr>
          <p:nvPr>
            <p:ph type="sldNum" sz="quarter" idx="12"/>
          </p:nvPr>
        </p:nvSpPr>
        <p:spPr/>
        <p:txBody>
          <a:bodyPr/>
          <a:lstStyle/>
          <a:p>
            <a:fld id="{1A2B015F-005D-4920-B1F3-824FD48C10F7}" type="slidenum">
              <a:rPr lang="en-GB" smtClean="0"/>
              <a:t>15</a:t>
            </a:fld>
            <a:endParaRPr lang="en-GB"/>
          </a:p>
        </p:txBody>
      </p:sp>
      <p:sp>
        <p:nvSpPr>
          <p:cNvPr id="21" name="TextBox 20">
            <a:extLst>
              <a:ext uri="{FF2B5EF4-FFF2-40B4-BE49-F238E27FC236}">
                <a16:creationId xmlns:a16="http://schemas.microsoft.com/office/drawing/2014/main" id="{86D2ED9C-FD11-E9DD-0AA6-29B0A51A19A3}"/>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22" name="TextBox 21">
            <a:extLst>
              <a:ext uri="{FF2B5EF4-FFF2-40B4-BE49-F238E27FC236}">
                <a16:creationId xmlns:a16="http://schemas.microsoft.com/office/drawing/2014/main" id="{4C628F4B-0543-92B7-E229-00EC5F77F9B7}"/>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23" name="TextBox 22">
            <a:extLst>
              <a:ext uri="{FF2B5EF4-FFF2-40B4-BE49-F238E27FC236}">
                <a16:creationId xmlns:a16="http://schemas.microsoft.com/office/drawing/2014/main" id="{BA083012-1B79-254B-0443-043371E8315A}"/>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alpha val="50000"/>
                </a:schemeClr>
              </a:solidFill>
              <a:latin typeface="Arial Nova" panose="020B0504020202020204" pitchFamily="34" charset="0"/>
            </a:endParaRPr>
          </a:p>
        </p:txBody>
      </p:sp>
      <p:sp>
        <p:nvSpPr>
          <p:cNvPr id="24" name="TextBox 23">
            <a:extLst>
              <a:ext uri="{FF2B5EF4-FFF2-40B4-BE49-F238E27FC236}">
                <a16:creationId xmlns:a16="http://schemas.microsoft.com/office/drawing/2014/main" id="{7DDA6567-DAC0-5273-9BFC-891A113AC5FA}"/>
              </a:ext>
            </a:extLst>
          </p:cNvPr>
          <p:cNvSpPr txBox="1"/>
          <p:nvPr/>
        </p:nvSpPr>
        <p:spPr>
          <a:xfrm>
            <a:off x="-1" y="1740481"/>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Technology</a:t>
            </a:r>
            <a:endParaRPr lang="en-GB" sz="1400" b="1">
              <a:solidFill>
                <a:schemeClr val="bg1">
                  <a:alpha val="50000"/>
                </a:schemeClr>
              </a:solidFill>
              <a:latin typeface="Arial Nova" panose="020B0504020202020204" pitchFamily="34" charset="0"/>
            </a:endParaRPr>
          </a:p>
        </p:txBody>
      </p:sp>
      <p:sp>
        <p:nvSpPr>
          <p:cNvPr id="25" name="TextBox 24">
            <a:extLst>
              <a:ext uri="{FF2B5EF4-FFF2-40B4-BE49-F238E27FC236}">
                <a16:creationId xmlns:a16="http://schemas.microsoft.com/office/drawing/2014/main" id="{28331EA5-1919-B628-738E-CF1399A3E294}"/>
              </a:ext>
            </a:extLst>
          </p:cNvPr>
          <p:cNvSpPr txBox="1"/>
          <p:nvPr/>
        </p:nvSpPr>
        <p:spPr>
          <a:xfrm>
            <a:off x="0" y="2126148"/>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Tutorial</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593081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79F31966-9281-7ECC-5E32-7E0BE5C606C0}"/>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E6B469CD-C871-B2AF-B522-C5BE05018ECA}"/>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6E726A42-37F0-9259-2B59-6BA6C74E971C}"/>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EEEB4D46-EF5A-4864-8F45-C00EE18EE1FC}"/>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10" name="Table 9">
            <a:extLst>
              <a:ext uri="{FF2B5EF4-FFF2-40B4-BE49-F238E27FC236}">
                <a16:creationId xmlns:a16="http://schemas.microsoft.com/office/drawing/2014/main" id="{9257ABF7-F7E5-F0BB-B308-43F9A7509517}"/>
              </a:ext>
            </a:extLst>
          </p:cNvPr>
          <p:cNvGraphicFramePr>
            <a:graphicFrameLocks noGrp="1"/>
          </p:cNvGraphicFramePr>
          <p:nvPr>
            <p:extLst>
              <p:ext uri="{D42A27DB-BD31-4B8C-83A1-F6EECF244321}">
                <p14:modId xmlns:p14="http://schemas.microsoft.com/office/powerpoint/2010/main" val="1252915059"/>
              </p:ext>
            </p:extLst>
          </p:nvPr>
        </p:nvGraphicFramePr>
        <p:xfrm>
          <a:off x="2267995" y="360000"/>
          <a:ext cx="9654770" cy="6012225"/>
        </p:xfrm>
        <a:graphic>
          <a:graphicData uri="http://schemas.openxmlformats.org/drawingml/2006/table">
            <a:tbl>
              <a:tblPr firstRow="1" bandRow="1">
                <a:tableStyleId>{5C22544A-7EE6-4342-B048-85BDC9FD1C3A}</a:tableStyleId>
              </a:tblPr>
              <a:tblGrid>
                <a:gridCol w="4878160">
                  <a:extLst>
                    <a:ext uri="{9D8B030D-6E8A-4147-A177-3AD203B41FA5}">
                      <a16:colId xmlns:a16="http://schemas.microsoft.com/office/drawing/2014/main" val="566619178"/>
                    </a:ext>
                  </a:extLst>
                </a:gridCol>
                <a:gridCol w="731425">
                  <a:extLst>
                    <a:ext uri="{9D8B030D-6E8A-4147-A177-3AD203B41FA5}">
                      <a16:colId xmlns:a16="http://schemas.microsoft.com/office/drawing/2014/main" val="1833018393"/>
                    </a:ext>
                  </a:extLst>
                </a:gridCol>
                <a:gridCol w="4045185">
                  <a:extLst>
                    <a:ext uri="{9D8B030D-6E8A-4147-A177-3AD203B41FA5}">
                      <a16:colId xmlns:a16="http://schemas.microsoft.com/office/drawing/2014/main" val="2140000916"/>
                    </a:ext>
                  </a:extLst>
                </a:gridCol>
              </a:tblGrid>
              <a:tr h="530001">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Conclusion</a:t>
                      </a:r>
                      <a:r>
                        <a:rPr lang="en-GB" sz="1600">
                          <a:solidFill>
                            <a:schemeClr val="bg1"/>
                          </a:solidFill>
                          <a:latin typeface="Arial Nova"/>
                        </a:rPr>
                        <a:t>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Assessment of Spring Boot</a:t>
                      </a:r>
                    </a:p>
                  </a:txBody>
                  <a:tcPr marL="360000" marR="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703639">
                <a:tc>
                  <a:txBody>
                    <a:bodyPr/>
                    <a:lstStyle/>
                    <a:p>
                      <a:pPr marL="0" lvl="0" algn="just">
                        <a:buNone/>
                      </a:pPr>
                      <a:endParaRPr lang="en-GB" sz="1400" kern="1200">
                        <a:solidFill>
                          <a:schemeClr val="bg1"/>
                        </a:solidFill>
                        <a:latin typeface="Arial Nova"/>
                        <a:ea typeface="+mn-ea"/>
                        <a:cs typeface="+mn-cs"/>
                      </a:endParaRPr>
                    </a:p>
                    <a:p>
                      <a:pPr marL="0" lvl="0" algn="just">
                        <a:buNone/>
                      </a:pPr>
                      <a:r>
                        <a:rPr lang="en-GB" sz="1400" kern="1200">
                          <a:solidFill>
                            <a:schemeClr val="bg1"/>
                          </a:solidFill>
                          <a:latin typeface="Arial Nova"/>
                          <a:ea typeface="+mn-ea"/>
                          <a:cs typeface="+mn-cs"/>
                        </a:rPr>
                        <a:t>With focus on quick, consistent deployments, it's not hard to see why </a:t>
                      </a:r>
                      <a:r>
                        <a:rPr lang="en-GB" sz="1400" kern="1200">
                          <a:solidFill>
                            <a:srgbClr val="80EA6E"/>
                          </a:solidFill>
                          <a:latin typeface="Arial Nova"/>
                          <a:ea typeface="+mn-ea"/>
                          <a:cs typeface="+mn-cs"/>
                        </a:rPr>
                        <a:t>Spring Boot is picking up momentum among Java developers looking to migrate existing software to more modern, forward-thinking frameworks</a:t>
                      </a:r>
                      <a:r>
                        <a:rPr lang="en-GB" sz="1400" kern="1200">
                          <a:solidFill>
                            <a:schemeClr val="bg1"/>
                          </a:solidFill>
                          <a:latin typeface="Arial Nova"/>
                          <a:ea typeface="+mn-ea"/>
                          <a:cs typeface="+mn-cs"/>
                        </a:rPr>
                        <a:t>. As well as among startups looking to develop applications and quickly get working Prototypes and proof of concepts deployed.</a:t>
                      </a:r>
                      <a:endParaRPr lang="en-US"/>
                    </a:p>
                    <a:p>
                      <a:pPr marL="0" lvl="0" algn="just">
                        <a:buNone/>
                      </a:pPr>
                      <a:endParaRPr lang="en-GB" sz="1400" kern="1200">
                        <a:solidFill>
                          <a:schemeClr val="bg1"/>
                        </a:solidFill>
                        <a:latin typeface="Arial Nova"/>
                        <a:ea typeface="+mn-ea"/>
                        <a:cs typeface="+mn-cs"/>
                      </a:endParaRPr>
                    </a:p>
                    <a:p>
                      <a:pPr marL="0" lvl="0" algn="just">
                        <a:buNone/>
                      </a:pPr>
                      <a:r>
                        <a:rPr lang="en-GB" sz="1400" kern="1200">
                          <a:solidFill>
                            <a:schemeClr val="bg1"/>
                          </a:solidFill>
                          <a:latin typeface="Arial Nova"/>
                          <a:ea typeface="+mn-ea"/>
                          <a:cs typeface="+mn-cs"/>
                        </a:rPr>
                        <a:t>Spring Boot is only getting more popular year-by-year as shown via </a:t>
                      </a:r>
                      <a:r>
                        <a:rPr lang="en-GB" sz="1400" kern="1200" err="1">
                          <a:solidFill>
                            <a:schemeClr val="bg1"/>
                          </a:solidFill>
                          <a:latin typeface="Arial Nova"/>
                          <a:ea typeface="+mn-ea"/>
                          <a:cs typeface="+mn-cs"/>
                        </a:rPr>
                        <a:t>Stackoverflow</a:t>
                      </a:r>
                      <a:r>
                        <a:rPr lang="en-GB" sz="1400" kern="1200">
                          <a:solidFill>
                            <a:schemeClr val="bg1"/>
                          </a:solidFill>
                          <a:latin typeface="Arial Nova"/>
                          <a:ea typeface="+mn-ea"/>
                          <a:cs typeface="+mn-cs"/>
                        </a:rPr>
                        <a:t> survey taken, and with </a:t>
                      </a:r>
                      <a:r>
                        <a:rPr lang="en-GB" sz="1400" kern="1200">
                          <a:solidFill>
                            <a:srgbClr val="80EA6E"/>
                          </a:solidFill>
                          <a:latin typeface="Arial Nova"/>
                          <a:ea typeface="+mn-ea"/>
                          <a:cs typeface="+mn-cs"/>
                        </a:rPr>
                        <a:t>large scale businesses building architecture through Spring Boot</a:t>
                      </a:r>
                      <a:r>
                        <a:rPr lang="en-GB" sz="1400" kern="1200">
                          <a:solidFill>
                            <a:schemeClr val="bg1"/>
                          </a:solidFill>
                          <a:latin typeface="Arial Nova"/>
                          <a:ea typeface="+mn-ea"/>
                          <a:cs typeface="+mn-cs"/>
                        </a:rPr>
                        <a:t>, it's obvious that Spring Boot isn't going anywhere, anytime soon.</a:t>
                      </a:r>
                    </a:p>
                    <a:p>
                      <a:pPr marL="0" lvl="0" algn="just">
                        <a:buNone/>
                      </a:pPr>
                      <a:endParaRPr lang="en-GB" sz="1400" kern="1200">
                        <a:solidFill>
                          <a:schemeClr val="bg1"/>
                        </a:solidFill>
                        <a:latin typeface="Arial Nova"/>
                        <a:ea typeface="+mn-ea"/>
                        <a:cs typeface="+mn-cs"/>
                      </a:endParaRPr>
                    </a:p>
                    <a:p>
                      <a:pPr marL="0" lvl="0" algn="just">
                        <a:buNone/>
                      </a:pPr>
                      <a:endParaRPr lang="en-GB" sz="1400" kern="1200">
                        <a:solidFill>
                          <a:schemeClr val="bg1"/>
                        </a:solidFill>
                        <a:latin typeface="Arial Nova"/>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algn="l" defTabSz="914400" rtl="0" eaLnBrk="1" latinLnBrk="0" hangingPunct="1"/>
                      <a:endParaRPr lang="en-GB" sz="1600" kern="1200">
                        <a:solidFill>
                          <a:schemeClr val="bg1"/>
                        </a:solidFill>
                        <a:latin typeface="Arial Nova" panose="020B0504020202020204" pitchFamily="34" charset="0"/>
                        <a:ea typeface="+mn-ea"/>
                        <a:cs typeface="+mn-cs"/>
                      </a:endParaRPr>
                    </a:p>
                  </a:txBody>
                  <a:tcPr marL="360000" marR="360000" marT="360000" marB="360000">
                    <a:lnL w="12700" cap="flat" cmpd="sng" algn="ctr">
                      <a:no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lnL w="12700" cap="flat" cmpd="sng" algn="ctr">
                      <a:solidFill>
                        <a:srgbClr val="4D5258"/>
                      </a:solidFill>
                      <a:prstDash val="solid"/>
                      <a:round/>
                      <a:headEnd type="none" w="med" len="med"/>
                      <a:tailEnd type="none" w="med" len="med"/>
                    </a:lnL>
                    <a:lnT w="12700" cap="flat" cmpd="sng" algn="ctr">
                      <a:solidFill>
                        <a:srgbClr val="4D5258"/>
                      </a:solidFill>
                      <a:prstDash val="solid"/>
                      <a:round/>
                      <a:headEnd type="none" w="med" len="med"/>
                      <a:tailEnd type="none" w="med" len="med"/>
                    </a:lnT>
                  </a:tcPr>
                </a:tc>
                <a:extLst>
                  <a:ext uri="{0D108BD9-81ED-4DB2-BD59-A6C34878D82A}">
                    <a16:rowId xmlns:a16="http://schemas.microsoft.com/office/drawing/2014/main" val="3707948870"/>
                  </a:ext>
                </a:extLst>
              </a:tr>
              <a:tr h="778585">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i="1" kern="1200">
                        <a:solidFill>
                          <a:schemeClr val="bg1"/>
                        </a:solidFill>
                        <a:latin typeface="Arial Nova"/>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lnL w="12700" cap="flat" cmpd="sng" algn="ctr">
                      <a:solidFill>
                        <a:srgbClr val="589133"/>
                      </a:solidFill>
                      <a:prstDash val="solid"/>
                      <a:round/>
                      <a:headEnd type="none" w="med" len="med"/>
                      <a:tailEnd type="none" w="med" len="med"/>
                    </a:lnL>
                  </a:tcPr>
                </a:tc>
                <a:extLst>
                  <a:ext uri="{0D108BD9-81ED-4DB2-BD59-A6C34878D82A}">
                    <a16:rowId xmlns:a16="http://schemas.microsoft.com/office/drawing/2014/main" val="1218625759"/>
                  </a:ext>
                </a:extLst>
              </a:tr>
            </a:tbl>
          </a:graphicData>
        </a:graphic>
      </p:graphicFrame>
      <p:sp>
        <p:nvSpPr>
          <p:cNvPr id="19" name="Footer Placeholder 18">
            <a:extLst>
              <a:ext uri="{FF2B5EF4-FFF2-40B4-BE49-F238E27FC236}">
                <a16:creationId xmlns:a16="http://schemas.microsoft.com/office/drawing/2014/main" id="{CEF9DBE2-9FBD-E04C-D515-75CB1A9EE6E7}"/>
              </a:ext>
            </a:extLst>
          </p:cNvPr>
          <p:cNvSpPr>
            <a:spLocks noGrp="1"/>
          </p:cNvSpPr>
          <p:nvPr>
            <p:ph type="ftr" sz="quarter" idx="11"/>
          </p:nvPr>
        </p:nvSpPr>
        <p:spPr/>
        <p:txBody>
          <a:bodyPr/>
          <a:lstStyle/>
          <a:p>
            <a:r>
              <a:rPr lang="en-GB"/>
              <a:t>CW1 // Internet Technologies - COMP10020</a:t>
            </a:r>
          </a:p>
        </p:txBody>
      </p:sp>
      <p:sp>
        <p:nvSpPr>
          <p:cNvPr id="20" name="Slide Number Placeholder 19">
            <a:extLst>
              <a:ext uri="{FF2B5EF4-FFF2-40B4-BE49-F238E27FC236}">
                <a16:creationId xmlns:a16="http://schemas.microsoft.com/office/drawing/2014/main" id="{B0966FE2-3623-D3E3-AD4C-F8D2EECDB916}"/>
              </a:ext>
            </a:extLst>
          </p:cNvPr>
          <p:cNvSpPr>
            <a:spLocks noGrp="1"/>
          </p:cNvSpPr>
          <p:nvPr>
            <p:ph type="sldNum" sz="quarter" idx="12"/>
          </p:nvPr>
        </p:nvSpPr>
        <p:spPr/>
        <p:txBody>
          <a:bodyPr/>
          <a:lstStyle/>
          <a:p>
            <a:fld id="{1A2B015F-005D-4920-B1F3-824FD48C10F7}" type="slidenum">
              <a:rPr lang="en-GB" smtClean="0"/>
              <a:t>16</a:t>
            </a:fld>
            <a:endParaRPr lang="en-GB"/>
          </a:p>
        </p:txBody>
      </p:sp>
      <p:sp>
        <p:nvSpPr>
          <p:cNvPr id="21" name="TextBox 20">
            <a:extLst>
              <a:ext uri="{FF2B5EF4-FFF2-40B4-BE49-F238E27FC236}">
                <a16:creationId xmlns:a16="http://schemas.microsoft.com/office/drawing/2014/main" id="{FC236D01-4A83-90C2-2AE9-9E540C8029D8}"/>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22" name="TextBox 21">
            <a:extLst>
              <a:ext uri="{FF2B5EF4-FFF2-40B4-BE49-F238E27FC236}">
                <a16:creationId xmlns:a16="http://schemas.microsoft.com/office/drawing/2014/main" id="{0EDC2758-F90C-4D6F-CA7D-FEDE2E93B5CD}"/>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23" name="TextBox 22">
            <a:extLst>
              <a:ext uri="{FF2B5EF4-FFF2-40B4-BE49-F238E27FC236}">
                <a16:creationId xmlns:a16="http://schemas.microsoft.com/office/drawing/2014/main" id="{E88C957A-DC10-3360-486F-2AAA300164A3}"/>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alpha val="50000"/>
                </a:schemeClr>
              </a:solidFill>
              <a:latin typeface="Arial Nova" panose="020B0504020202020204" pitchFamily="34" charset="0"/>
            </a:endParaRPr>
          </a:p>
        </p:txBody>
      </p:sp>
      <p:sp>
        <p:nvSpPr>
          <p:cNvPr id="24" name="TextBox 23">
            <a:extLst>
              <a:ext uri="{FF2B5EF4-FFF2-40B4-BE49-F238E27FC236}">
                <a16:creationId xmlns:a16="http://schemas.microsoft.com/office/drawing/2014/main" id="{0417FB30-E613-BDB7-AB3F-292E167FB248}"/>
              </a:ext>
            </a:extLst>
          </p:cNvPr>
          <p:cNvSpPr txBox="1"/>
          <p:nvPr/>
        </p:nvSpPr>
        <p:spPr>
          <a:xfrm>
            <a:off x="-1" y="1740481"/>
            <a:ext cx="1908000" cy="369332"/>
          </a:xfrm>
          <a:prstGeom prst="rect">
            <a:avLst/>
          </a:prstGeom>
          <a:noFill/>
        </p:spPr>
        <p:txBody>
          <a:bodyPr wrap="square" lIns="180000" anchor="b">
            <a:spAutoFit/>
          </a:bodyPr>
          <a:lstStyle/>
          <a:p>
            <a:r>
              <a:rPr lang="en-GB" b="1">
                <a:solidFill>
                  <a:schemeClr val="bg1">
                    <a:alpha val="50000"/>
                  </a:schemeClr>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Technology</a:t>
            </a:r>
            <a:endParaRPr lang="en-GB" sz="1400" b="1">
              <a:solidFill>
                <a:schemeClr val="bg1">
                  <a:alpha val="50000"/>
                </a:schemeClr>
              </a:solidFill>
              <a:latin typeface="Arial Nova" panose="020B0504020202020204" pitchFamily="34" charset="0"/>
            </a:endParaRPr>
          </a:p>
        </p:txBody>
      </p:sp>
      <p:sp>
        <p:nvSpPr>
          <p:cNvPr id="4" name="TextBox 3">
            <a:extLst>
              <a:ext uri="{FF2B5EF4-FFF2-40B4-BE49-F238E27FC236}">
                <a16:creationId xmlns:a16="http://schemas.microsoft.com/office/drawing/2014/main" id="{21431EE5-6224-6356-D2E8-95C8CD71200E}"/>
              </a:ext>
            </a:extLst>
          </p:cNvPr>
          <p:cNvSpPr txBox="1"/>
          <p:nvPr/>
        </p:nvSpPr>
        <p:spPr>
          <a:xfrm>
            <a:off x="-2" y="2126561"/>
            <a:ext cx="1908000" cy="369332"/>
          </a:xfrm>
          <a:prstGeom prst="rect">
            <a:avLst/>
          </a:prstGeom>
          <a:noFill/>
        </p:spPr>
        <p:txBody>
          <a:bodyPr wrap="square" lIns="180000" tIns="45720" rIns="91440" bIns="45720" anchor="b">
            <a:spAutoFit/>
          </a:bodyPr>
          <a:lstStyle/>
          <a:p>
            <a:r>
              <a:rPr lang="en-GB" b="1">
                <a:solidFill>
                  <a:schemeClr val="bg1">
                    <a:alpha val="50000"/>
                  </a:schemeClr>
                </a:solidFill>
                <a:latin typeface="Arial Nova"/>
              </a:rPr>
              <a:t>· </a:t>
            </a:r>
            <a:r>
              <a:rPr lang="en-GB" sz="1400" b="1">
                <a:solidFill>
                  <a:schemeClr val="bg1">
                    <a:alpha val="50000"/>
                  </a:schemeClr>
                </a:solidFill>
                <a:latin typeface="Arial Nova"/>
                <a:ea typeface="Verdana"/>
                <a:cs typeface="Segoe UI Light"/>
              </a:rPr>
              <a:t>Tutorial</a:t>
            </a:r>
            <a:endParaRPr lang="en-GB" sz="1400" b="1">
              <a:solidFill>
                <a:schemeClr val="bg1">
                  <a:alpha val="50000"/>
                </a:schemeClr>
              </a:solidFill>
              <a:latin typeface="Arial Nova" panose="020B0504020202020204" pitchFamily="34" charset="0"/>
            </a:endParaRPr>
          </a:p>
        </p:txBody>
      </p:sp>
      <p:pic>
        <p:nvPicPr>
          <p:cNvPr id="8" name="Graphic 7">
            <a:extLst>
              <a:ext uri="{FF2B5EF4-FFF2-40B4-BE49-F238E27FC236}">
                <a16:creationId xmlns:a16="http://schemas.microsoft.com/office/drawing/2014/main" id="{22A14DF6-ACF1-AD10-2607-FF471BD699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36729" y="4224612"/>
            <a:ext cx="1080000" cy="969882"/>
          </a:xfrm>
          <a:prstGeom prst="rect">
            <a:avLst/>
          </a:prstGeom>
        </p:spPr>
      </p:pic>
      <p:pic>
        <p:nvPicPr>
          <p:cNvPr id="12" name="Graphic 11">
            <a:extLst>
              <a:ext uri="{FF2B5EF4-FFF2-40B4-BE49-F238E27FC236}">
                <a16:creationId xmlns:a16="http://schemas.microsoft.com/office/drawing/2014/main" id="{8FF299B0-6D78-19D6-0AF2-A8CB2F7E994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836729" y="1399346"/>
            <a:ext cx="1080000" cy="731393"/>
          </a:xfrm>
          <a:prstGeom prst="rect">
            <a:avLst/>
          </a:prstGeom>
        </p:spPr>
      </p:pic>
      <p:pic>
        <p:nvPicPr>
          <p:cNvPr id="14" name="Graphic 13">
            <a:extLst>
              <a:ext uri="{FF2B5EF4-FFF2-40B4-BE49-F238E27FC236}">
                <a16:creationId xmlns:a16="http://schemas.microsoft.com/office/drawing/2014/main" id="{5705F39C-FDA4-ECA2-0A2C-6DF613BD168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36729" y="2501154"/>
            <a:ext cx="1080000" cy="1347692"/>
          </a:xfrm>
          <a:prstGeom prst="rect">
            <a:avLst/>
          </a:prstGeom>
        </p:spPr>
      </p:pic>
      <p:sp>
        <p:nvSpPr>
          <p:cNvPr id="5" name="TextBox 4">
            <a:extLst>
              <a:ext uri="{FF2B5EF4-FFF2-40B4-BE49-F238E27FC236}">
                <a16:creationId xmlns:a16="http://schemas.microsoft.com/office/drawing/2014/main" id="{124DC810-B634-4EAC-7161-F3F62D644B1C}"/>
              </a:ext>
            </a:extLst>
          </p:cNvPr>
          <p:cNvSpPr txBox="1"/>
          <p:nvPr/>
        </p:nvSpPr>
        <p:spPr>
          <a:xfrm>
            <a:off x="0" y="2501154"/>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Conclusion</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154247936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1000" fill="hold"/>
                                        <p:tgtEl>
                                          <p:spTgt spid="5"/>
                                        </p:tgtEl>
                                        <p:attrNameLst>
                                          <p:attrName>ppt_x</p:attrName>
                                        </p:attrNameLst>
                                      </p:cBhvr>
                                      <p:tavLst>
                                        <p:tav tm="0">
                                          <p:val>
                                            <p:strVal val="0-#ppt_w/2"/>
                                          </p:val>
                                        </p:tav>
                                        <p:tav tm="100000">
                                          <p:val>
                                            <p:strVal val="#ppt_x"/>
                                          </p:val>
                                        </p:tav>
                                      </p:tavLst>
                                    </p:anim>
                                    <p:anim calcmode="lin" valueType="num">
                                      <p:cBhvr additive="base">
                                        <p:cTn id="8" dur="1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26DC6FC7-CC3D-E9FE-7CF3-93164B60C039}"/>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DAD258BB-F7EA-131D-386B-61058B9FD293}"/>
              </a:ext>
            </a:extLst>
          </p:cNvPr>
          <p:cNvSpPr/>
          <p:nvPr/>
        </p:nvSpPr>
        <p:spPr>
          <a:xfrm>
            <a:off x="1908000" y="2823"/>
            <a:ext cx="10283999" cy="6855177"/>
          </a:xfrm>
          <a:prstGeom prst="rect">
            <a:avLst/>
          </a:prstGeom>
          <a:solidFill>
            <a:srgbClr val="1B1F2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5641A34D-696B-B90B-F20D-B077E916E0A2}"/>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descr="A green leaf in a circle&#10;&#10;AI-generated content may be incorrect.">
            <a:extLst>
              <a:ext uri="{FF2B5EF4-FFF2-40B4-BE49-F238E27FC236}">
                <a16:creationId xmlns:a16="http://schemas.microsoft.com/office/drawing/2014/main" id="{FF7F4D2A-CA19-5CCF-4397-10A92600C3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sp>
        <p:nvSpPr>
          <p:cNvPr id="8" name="TextBox 7">
            <a:extLst>
              <a:ext uri="{FF2B5EF4-FFF2-40B4-BE49-F238E27FC236}">
                <a16:creationId xmlns:a16="http://schemas.microsoft.com/office/drawing/2014/main" id="{B02B646F-6915-2643-D0F8-93CED6334202}"/>
              </a:ext>
            </a:extLst>
          </p:cNvPr>
          <p:cNvSpPr txBox="1"/>
          <p:nvPr/>
        </p:nvSpPr>
        <p:spPr>
          <a:xfrm>
            <a:off x="5430749" y="436964"/>
            <a:ext cx="3238500"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a:solidFill>
                  <a:srgbClr val="80EA6E"/>
                </a:solidFill>
                <a:latin typeface="Arial Nova"/>
              </a:rPr>
              <a:t>Summary</a:t>
            </a:r>
            <a:endParaRPr lang="en-US" sz="3200" b="1">
              <a:solidFill>
                <a:srgbClr val="80EA6E"/>
              </a:solidFill>
            </a:endParaRPr>
          </a:p>
        </p:txBody>
      </p:sp>
      <p:sp>
        <p:nvSpPr>
          <p:cNvPr id="14" name="TextBox 13">
            <a:extLst>
              <a:ext uri="{FF2B5EF4-FFF2-40B4-BE49-F238E27FC236}">
                <a16:creationId xmlns:a16="http://schemas.microsoft.com/office/drawing/2014/main" id="{F13245A6-D045-41AF-6C12-B3CE9E570A9D}"/>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graphicFrame>
        <p:nvGraphicFramePr>
          <p:cNvPr id="20" name="Diagram 19">
            <a:extLst>
              <a:ext uri="{FF2B5EF4-FFF2-40B4-BE49-F238E27FC236}">
                <a16:creationId xmlns:a16="http://schemas.microsoft.com/office/drawing/2014/main" id="{0FDEB0F2-2C84-499E-7910-A9D3C54474E2}"/>
              </a:ext>
            </a:extLst>
          </p:cNvPr>
          <p:cNvGraphicFramePr/>
          <p:nvPr>
            <p:extLst>
              <p:ext uri="{D42A27DB-BD31-4B8C-83A1-F6EECF244321}">
                <p14:modId xmlns:p14="http://schemas.microsoft.com/office/powerpoint/2010/main" val="6272082"/>
              </p:ext>
            </p:extLst>
          </p:nvPr>
        </p:nvGraphicFramePr>
        <p:xfrm>
          <a:off x="3721906" y="1260133"/>
          <a:ext cx="6656185" cy="50235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8" name="Slide Number Placeholder 37">
            <a:extLst>
              <a:ext uri="{FF2B5EF4-FFF2-40B4-BE49-F238E27FC236}">
                <a16:creationId xmlns:a16="http://schemas.microsoft.com/office/drawing/2014/main" id="{AF4DD829-F748-BA79-21CE-CDEA41080FFE}"/>
              </a:ext>
            </a:extLst>
          </p:cNvPr>
          <p:cNvSpPr>
            <a:spLocks noGrp="1"/>
          </p:cNvSpPr>
          <p:nvPr>
            <p:ph type="sldNum" sz="quarter" idx="12"/>
          </p:nvPr>
        </p:nvSpPr>
        <p:spPr/>
        <p:txBody>
          <a:bodyPr/>
          <a:lstStyle/>
          <a:p>
            <a:fld id="{1A2B015F-005D-4920-B1F3-824FD48C10F7}" type="slidenum">
              <a:rPr lang="en-GB" smtClean="0"/>
              <a:t>2</a:t>
            </a:fld>
            <a:endParaRPr lang="en-GB"/>
          </a:p>
        </p:txBody>
      </p:sp>
    </p:spTree>
    <p:extLst>
      <p:ext uri="{BB962C8B-B14F-4D97-AF65-F5344CB8AC3E}">
        <p14:creationId xmlns:p14="http://schemas.microsoft.com/office/powerpoint/2010/main" val="33782791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C9FD4176-B07A-35BC-9275-D7A47828851C}"/>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A3A35A8-49F5-058E-F10A-15171DDD1A3A}"/>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56442AC-3E1D-B7BF-3D70-958D13882651}"/>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sp>
        <p:nvSpPr>
          <p:cNvPr id="16" name="TextBox 15">
            <a:extLst>
              <a:ext uri="{FF2B5EF4-FFF2-40B4-BE49-F238E27FC236}">
                <a16:creationId xmlns:a16="http://schemas.microsoft.com/office/drawing/2014/main" id="{938EBFEE-7829-1389-1750-5EB4A6C8AC3B}"/>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solidFill>
              <a:latin typeface="Arial Nova" panose="020B0504020202020204" pitchFamily="34" charset="0"/>
            </a:endParaRPr>
          </a:p>
        </p:txBody>
      </p:sp>
      <p:pic>
        <p:nvPicPr>
          <p:cNvPr id="17" name="Picture 16" descr="A green leaf in a circle&#10;&#10;AI-generated content may be incorrect.">
            <a:extLst>
              <a:ext uri="{FF2B5EF4-FFF2-40B4-BE49-F238E27FC236}">
                <a16:creationId xmlns:a16="http://schemas.microsoft.com/office/drawing/2014/main" id="{532EC2DD-551F-1966-7849-3F5D6EF25249}"/>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7D4E3833-0528-C39A-5A02-8855626699A9}"/>
              </a:ext>
            </a:extLst>
          </p:cNvPr>
          <p:cNvGraphicFramePr>
            <a:graphicFrameLocks noGrp="1"/>
          </p:cNvGraphicFramePr>
          <p:nvPr>
            <p:extLst>
              <p:ext uri="{D42A27DB-BD31-4B8C-83A1-F6EECF244321}">
                <p14:modId xmlns:p14="http://schemas.microsoft.com/office/powerpoint/2010/main" val="409770351"/>
              </p:ext>
            </p:extLst>
          </p:nvPr>
        </p:nvGraphicFramePr>
        <p:xfrm>
          <a:off x="2267995" y="360000"/>
          <a:ext cx="9564000" cy="6012225"/>
        </p:xfrm>
        <a:graphic>
          <a:graphicData uri="http://schemas.openxmlformats.org/drawingml/2006/table">
            <a:tbl>
              <a:tblPr firstRow="1" bandRow="1">
                <a:tableStyleId>{5C22544A-7EE6-4342-B048-85BDC9FD1C3A}</a:tableStyleId>
              </a:tblPr>
              <a:tblGrid>
                <a:gridCol w="4280289">
                  <a:extLst>
                    <a:ext uri="{9D8B030D-6E8A-4147-A177-3AD203B41FA5}">
                      <a16:colId xmlns:a16="http://schemas.microsoft.com/office/drawing/2014/main" val="566619178"/>
                    </a:ext>
                  </a:extLst>
                </a:gridCol>
                <a:gridCol w="2194500">
                  <a:extLst>
                    <a:ext uri="{9D8B030D-6E8A-4147-A177-3AD203B41FA5}">
                      <a16:colId xmlns:a16="http://schemas.microsoft.com/office/drawing/2014/main" val="2140000916"/>
                    </a:ext>
                  </a:extLst>
                </a:gridCol>
                <a:gridCol w="3089211">
                  <a:extLst>
                    <a:ext uri="{9D8B030D-6E8A-4147-A177-3AD203B41FA5}">
                      <a16:colId xmlns:a16="http://schemas.microsoft.com/office/drawing/2014/main" val="2870584480"/>
                    </a:ext>
                  </a:extLst>
                </a:gridCol>
              </a:tblGrid>
              <a:tr h="530001">
                <a:tc>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Overview</a:t>
                      </a:r>
                      <a:r>
                        <a:rPr lang="en-GB" sz="1600">
                          <a:solidFill>
                            <a:schemeClr val="bg1"/>
                          </a:solidFill>
                          <a:latin typeface="Arial Nova"/>
                        </a:rPr>
                        <a:t>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What is Spring Boot?</a:t>
                      </a:r>
                    </a:p>
                  </a:txBody>
                  <a:tcPr marL="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tc hMerge="1">
                  <a:txBody>
                    <a:bodyPr/>
                    <a:lstStyle/>
                    <a:p>
                      <a:endParaRPr lang="en-GB"/>
                    </a:p>
                  </a:txBody>
                  <a:tcPr/>
                </a:tc>
                <a:extLst>
                  <a:ext uri="{0D108BD9-81ED-4DB2-BD59-A6C34878D82A}">
                    <a16:rowId xmlns:a16="http://schemas.microsoft.com/office/drawing/2014/main" val="2663231428"/>
                  </a:ext>
                </a:extLst>
              </a:tr>
              <a:tr h="4703639">
                <a:tc gridSpan="2">
                  <a:txBody>
                    <a:bodyPr/>
                    <a:lstStyle/>
                    <a:p>
                      <a:pPr marL="0" algn="just" defTabSz="914400" rtl="0" eaLnBrk="1" latinLnBrk="0" hangingPunct="1"/>
                      <a:r>
                        <a:rPr lang="en-GB" sz="1400" kern="1200">
                          <a:solidFill>
                            <a:schemeClr val="bg1"/>
                          </a:solidFill>
                          <a:latin typeface="Arial Nova"/>
                          <a:ea typeface="+mn-ea"/>
                          <a:cs typeface="+mn-cs"/>
                        </a:rPr>
                        <a:t>Spring Boot is a framework built for Java, specifically designed to make it quick and easy to develop and deploy applications — whether they’re web-based, microservices, or even non-web applications.</a:t>
                      </a:r>
                    </a:p>
                    <a:p>
                      <a:pPr marL="0" algn="just" defTabSz="914400" rtl="0" eaLnBrk="1" latinLnBrk="0" hangingPunct="1"/>
                      <a:endParaRPr lang="en-GB" sz="1400" kern="1200">
                        <a:solidFill>
                          <a:schemeClr val="bg1"/>
                        </a:solidFill>
                        <a:latin typeface="Arial Nova" panose="020B05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GB" sz="1400" kern="1200">
                          <a:solidFill>
                            <a:schemeClr val="bg1"/>
                          </a:solidFill>
                          <a:latin typeface="Arial Nova"/>
                          <a:ea typeface="+mn-ea"/>
                          <a:cs typeface="+mn-cs"/>
                        </a:rPr>
                        <a:t>Spring Boot is part of the larger Spring ecosystem, which includes a variety of frameworks and tools that can be used alongside Spring Boot to enhance your applications. </a:t>
                      </a:r>
                      <a:r>
                        <a:rPr lang="en-US" sz="1400">
                          <a:solidFill>
                            <a:schemeClr val="bg1"/>
                          </a:solidFill>
                          <a:latin typeface="Arial Nova"/>
                        </a:rPr>
                        <a:t>Spring Boot also comes equipped with several embedded web servers to help with rapid deployment such as Tomcat, Undertow, Netty, or Jetty. </a:t>
                      </a:r>
                      <a:endParaRPr lang="en-US" sz="1400">
                        <a:latin typeface="Arial Nova"/>
                      </a:endParaRPr>
                    </a:p>
                    <a:p>
                      <a:pPr marL="0" algn="just" defTabSz="914400" rtl="0" eaLnBrk="1" latinLnBrk="0" hangingPunct="1"/>
                      <a:endParaRPr lang="en-GB" sz="1400" kern="1200">
                        <a:solidFill>
                          <a:schemeClr val="bg1"/>
                        </a:solidFill>
                        <a:latin typeface="Arial Nova" panose="020B0504020202020204" pitchFamily="34" charset="0"/>
                        <a:ea typeface="+mn-ea"/>
                        <a:cs typeface="+mn-cs"/>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a:solidFill>
                            <a:schemeClr val="bg1"/>
                          </a:solidFill>
                          <a:latin typeface="Arial Nova"/>
                        </a:rPr>
                        <a:t>This helps significantly with development as applications can be easily and repeatedly deployed and tested leading to smoother and less obtuse development cycles</a:t>
                      </a:r>
                    </a:p>
                    <a:p>
                      <a:pPr marL="0" algn="just" defTabSz="914400" rtl="0" eaLnBrk="1" latinLnBrk="0" hangingPunct="1"/>
                      <a:endParaRPr lang="en-GB" sz="1400" kern="1200">
                        <a:solidFill>
                          <a:schemeClr val="bg1"/>
                        </a:solidFill>
                        <a:latin typeface="Arial Nova" panose="020B0504020202020204" pitchFamily="34" charset="0"/>
                        <a:ea typeface="+mn-ea"/>
                        <a:cs typeface="+mn-cs"/>
                      </a:endParaRPr>
                    </a:p>
                    <a:p>
                      <a:pPr marL="0" algn="just" defTabSz="914400" rtl="0" eaLnBrk="1" latinLnBrk="0" hangingPunct="1"/>
                      <a:r>
                        <a:rPr lang="en-GB" sz="1400" kern="1200">
                          <a:solidFill>
                            <a:schemeClr val="bg1"/>
                          </a:solidFill>
                          <a:latin typeface="Arial Nova"/>
                          <a:ea typeface="+mn-ea"/>
                          <a:cs typeface="+mn-cs"/>
                        </a:rPr>
                        <a:t>Not only is Spring Boot open source, but it also includes helpful tools to make starting new projects easier — such as Spring </a:t>
                      </a:r>
                      <a:r>
                        <a:rPr lang="en-GB" sz="1400" kern="1200" err="1">
                          <a:solidFill>
                            <a:schemeClr val="bg1"/>
                          </a:solidFill>
                          <a:latin typeface="Arial Nova"/>
                          <a:ea typeface="+mn-ea"/>
                          <a:cs typeface="+mn-cs"/>
                        </a:rPr>
                        <a:t>Initializr</a:t>
                      </a:r>
                      <a:r>
                        <a:rPr lang="en-GB" sz="1400" kern="1200">
                          <a:solidFill>
                            <a:schemeClr val="bg1"/>
                          </a:solidFill>
                          <a:latin typeface="Arial Nova"/>
                          <a:ea typeface="+mn-ea"/>
                          <a:cs typeface="+mn-cs"/>
                        </a:rPr>
                        <a:t>, an online GUI that lets developers quickly create and download new project templates with all the required dependencies pre-configured.</a:t>
                      </a: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2B2F3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pPr marL="0" algn="just" defTabSz="914400" rtl="0" eaLnBrk="1" latinLnBrk="0" hangingPunct="1"/>
                      <a:endParaRPr lang="en-GB" sz="1400" kern="1200">
                        <a:solidFill>
                          <a:schemeClr val="bg1"/>
                        </a:solidFill>
                        <a:latin typeface="Arial Nova"/>
                        <a:ea typeface="+mn-ea"/>
                        <a:cs typeface="+mn-cs"/>
                      </a:endParaRPr>
                    </a:p>
                  </a:txBody>
                  <a:tcPr marL="360000" marR="360000" marT="360000" marB="360000">
                    <a:lnL w="12700" cap="flat" cmpd="sng" algn="ctr">
                      <a:solidFill>
                        <a:srgbClr val="2B2F33"/>
                      </a:solid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solidFill>
                        <a:srgbClr val="4D5258"/>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extLst>
                  <a:ext uri="{0D108BD9-81ED-4DB2-BD59-A6C34878D82A}">
                    <a16:rowId xmlns:a16="http://schemas.microsoft.com/office/drawing/2014/main" val="3707948870"/>
                  </a:ext>
                </a:extLst>
              </a:tr>
              <a:tr h="778585">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a:ea typeface="+mn-ea"/>
                          <a:cs typeface="+mn-cs"/>
                        </a:rPr>
                        <a:t>References from; </a:t>
                      </a:r>
                      <a:r>
                        <a:rPr lang="en-GB" sz="1200" i="1" kern="1200">
                          <a:solidFill>
                            <a:schemeClr val="bg1"/>
                          </a:solidFill>
                          <a:latin typeface="Arial Nova"/>
                          <a:ea typeface="+mn-ea"/>
                          <a:cs typeface="+mn-cs"/>
                        </a:rPr>
                        <a:t>https://spring.io/projects/spring-boot, https://azure.microsoft.com/en-gb/resources/cloud-computing-dictionary/what-is-java-spring-boot, https://start.spring.io/ </a:t>
                      </a: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pic>
        <p:nvPicPr>
          <p:cNvPr id="7" name="Graphic 6">
            <a:extLst>
              <a:ext uri="{FF2B5EF4-FFF2-40B4-BE49-F238E27FC236}">
                <a16:creationId xmlns:a16="http://schemas.microsoft.com/office/drawing/2014/main" id="{ADF47EBB-62B7-41FB-5E94-F2E67388EB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8729" y="1359492"/>
            <a:ext cx="1080000" cy="969882"/>
          </a:xfrm>
          <a:prstGeom prst="rect">
            <a:avLst/>
          </a:prstGeom>
        </p:spPr>
      </p:pic>
      <p:pic>
        <p:nvPicPr>
          <p:cNvPr id="9" name="Graphic 8">
            <a:extLst>
              <a:ext uri="{FF2B5EF4-FFF2-40B4-BE49-F238E27FC236}">
                <a16:creationId xmlns:a16="http://schemas.microsoft.com/office/drawing/2014/main" id="{5428CC5F-A827-43F0-56F8-AA890D79980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98729" y="4528626"/>
            <a:ext cx="1080000" cy="731393"/>
          </a:xfrm>
          <a:prstGeom prst="rect">
            <a:avLst/>
          </a:prstGeom>
        </p:spPr>
      </p:pic>
      <p:pic>
        <p:nvPicPr>
          <p:cNvPr id="11" name="Graphic 10">
            <a:extLst>
              <a:ext uri="{FF2B5EF4-FFF2-40B4-BE49-F238E27FC236}">
                <a16:creationId xmlns:a16="http://schemas.microsoft.com/office/drawing/2014/main" id="{ED6C0E4B-EE8E-4A2A-A500-13E7A28B668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98729" y="2755154"/>
            <a:ext cx="1080000" cy="1347692"/>
          </a:xfrm>
          <a:prstGeom prst="rect">
            <a:avLst/>
          </a:prstGeom>
        </p:spPr>
      </p:pic>
      <p:sp>
        <p:nvSpPr>
          <p:cNvPr id="18" name="Footer Placeholder 17">
            <a:extLst>
              <a:ext uri="{FF2B5EF4-FFF2-40B4-BE49-F238E27FC236}">
                <a16:creationId xmlns:a16="http://schemas.microsoft.com/office/drawing/2014/main" id="{72E12F4A-C90D-3451-4853-910CE734E238}"/>
              </a:ext>
            </a:extLst>
          </p:cNvPr>
          <p:cNvSpPr>
            <a:spLocks noGrp="1"/>
          </p:cNvSpPr>
          <p:nvPr>
            <p:ph type="ftr" sz="quarter" idx="11"/>
          </p:nvPr>
        </p:nvSpPr>
        <p:spPr/>
        <p:txBody>
          <a:bodyPr/>
          <a:lstStyle/>
          <a:p>
            <a:r>
              <a:rPr lang="en-GB"/>
              <a:t>CW1 // Internet Technologies - COMP10020</a:t>
            </a:r>
          </a:p>
        </p:txBody>
      </p:sp>
      <p:sp>
        <p:nvSpPr>
          <p:cNvPr id="19" name="Slide Number Placeholder 18">
            <a:extLst>
              <a:ext uri="{FF2B5EF4-FFF2-40B4-BE49-F238E27FC236}">
                <a16:creationId xmlns:a16="http://schemas.microsoft.com/office/drawing/2014/main" id="{06D32794-10FD-399F-2DB0-C6BDD61B3D4B}"/>
              </a:ext>
            </a:extLst>
          </p:cNvPr>
          <p:cNvSpPr>
            <a:spLocks noGrp="1"/>
          </p:cNvSpPr>
          <p:nvPr>
            <p:ph type="sldNum" sz="quarter" idx="12"/>
          </p:nvPr>
        </p:nvSpPr>
        <p:spPr/>
        <p:txBody>
          <a:bodyPr/>
          <a:lstStyle/>
          <a:p>
            <a:fld id="{1A2B015F-005D-4920-B1F3-824FD48C10F7}" type="slidenum">
              <a:rPr lang="en-GB" smtClean="0"/>
              <a:t>3</a:t>
            </a:fld>
            <a:endParaRPr lang="en-GB"/>
          </a:p>
        </p:txBody>
      </p:sp>
    </p:spTree>
    <p:extLst>
      <p:ext uri="{BB962C8B-B14F-4D97-AF65-F5344CB8AC3E}">
        <p14:creationId xmlns:p14="http://schemas.microsoft.com/office/powerpoint/2010/main" val="289428602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1000" fill="hold"/>
                                        <p:tgtEl>
                                          <p:spTgt spid="16"/>
                                        </p:tgtEl>
                                        <p:attrNameLst>
                                          <p:attrName>ppt_x</p:attrName>
                                        </p:attrNameLst>
                                      </p:cBhvr>
                                      <p:tavLst>
                                        <p:tav tm="0">
                                          <p:val>
                                            <p:strVal val="0-#ppt_w/2"/>
                                          </p:val>
                                        </p:tav>
                                        <p:tav tm="100000">
                                          <p:val>
                                            <p:strVal val="#ppt_x"/>
                                          </p:val>
                                        </p:tav>
                                      </p:tavLst>
                                    </p:anim>
                                    <p:anim calcmode="lin" valueType="num">
                                      <p:cBhvr additive="base">
                                        <p:cTn id="8" dur="10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C802D3EC-0EBD-219B-762F-C25CAC1044F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1D42A057-D8A1-E223-196D-565226E7729B}"/>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24C20670-0E99-7EFC-9DD2-AD3DB19FEF7A}"/>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sp>
        <p:nvSpPr>
          <p:cNvPr id="16" name="TextBox 15">
            <a:extLst>
              <a:ext uri="{FF2B5EF4-FFF2-40B4-BE49-F238E27FC236}">
                <a16:creationId xmlns:a16="http://schemas.microsoft.com/office/drawing/2014/main" id="{F2A7A22A-5B16-C3B2-56C1-BEE30A7234D7}"/>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pic>
        <p:nvPicPr>
          <p:cNvPr id="17" name="Picture 16" descr="A green leaf in a circle&#10;&#10;AI-generated content may be incorrect.">
            <a:extLst>
              <a:ext uri="{FF2B5EF4-FFF2-40B4-BE49-F238E27FC236}">
                <a16:creationId xmlns:a16="http://schemas.microsoft.com/office/drawing/2014/main" id="{10137827-9841-BE96-1DBD-DDA98A89FD30}"/>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sp>
        <p:nvSpPr>
          <p:cNvPr id="2" name="TextBox 1">
            <a:extLst>
              <a:ext uri="{FF2B5EF4-FFF2-40B4-BE49-F238E27FC236}">
                <a16:creationId xmlns:a16="http://schemas.microsoft.com/office/drawing/2014/main" id="{92A70493-00D5-F85A-2B48-98C065E83497}"/>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solidFill>
              <a:latin typeface="Arial Nova" panose="020B0504020202020204" pitchFamily="34" charset="0"/>
            </a:endParaRPr>
          </a:p>
        </p:txBody>
      </p:sp>
      <p:graphicFrame>
        <p:nvGraphicFramePr>
          <p:cNvPr id="10" name="Table 9">
            <a:extLst>
              <a:ext uri="{FF2B5EF4-FFF2-40B4-BE49-F238E27FC236}">
                <a16:creationId xmlns:a16="http://schemas.microsoft.com/office/drawing/2014/main" id="{42B6846D-2F5F-477A-2D0F-B4C2100F6A12}"/>
              </a:ext>
            </a:extLst>
          </p:cNvPr>
          <p:cNvGraphicFramePr>
            <a:graphicFrameLocks noGrp="1"/>
          </p:cNvGraphicFramePr>
          <p:nvPr>
            <p:extLst>
              <p:ext uri="{D42A27DB-BD31-4B8C-83A1-F6EECF244321}">
                <p14:modId xmlns:p14="http://schemas.microsoft.com/office/powerpoint/2010/main" val="3810451851"/>
              </p:ext>
            </p:extLst>
          </p:nvPr>
        </p:nvGraphicFramePr>
        <p:xfrm>
          <a:off x="2267995" y="359999"/>
          <a:ext cx="9565200" cy="6012801"/>
        </p:xfrm>
        <a:graphic>
          <a:graphicData uri="http://schemas.openxmlformats.org/drawingml/2006/table">
            <a:tbl>
              <a:tblPr firstRow="1" bandRow="1">
                <a:tableStyleId>{5C22544A-7EE6-4342-B048-85BDC9FD1C3A}</a:tableStyleId>
              </a:tblPr>
              <a:tblGrid>
                <a:gridCol w="4624418">
                  <a:extLst>
                    <a:ext uri="{9D8B030D-6E8A-4147-A177-3AD203B41FA5}">
                      <a16:colId xmlns:a16="http://schemas.microsoft.com/office/drawing/2014/main" val="566619178"/>
                    </a:ext>
                  </a:extLst>
                </a:gridCol>
                <a:gridCol w="926221">
                  <a:extLst>
                    <a:ext uri="{9D8B030D-6E8A-4147-A177-3AD203B41FA5}">
                      <a16:colId xmlns:a16="http://schemas.microsoft.com/office/drawing/2014/main" val="1833018393"/>
                    </a:ext>
                  </a:extLst>
                </a:gridCol>
                <a:gridCol w="4014561">
                  <a:extLst>
                    <a:ext uri="{9D8B030D-6E8A-4147-A177-3AD203B41FA5}">
                      <a16:colId xmlns:a16="http://schemas.microsoft.com/office/drawing/2014/main" val="2140000916"/>
                    </a:ext>
                  </a:extLst>
                </a:gridCol>
              </a:tblGrid>
              <a:tr h="530001">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Introduction</a:t>
                      </a:r>
                      <a:r>
                        <a:rPr lang="en-GB" sz="1600">
                          <a:solidFill>
                            <a:schemeClr val="bg1"/>
                          </a:solidFill>
                          <a:latin typeface="Arial Nova"/>
                        </a:rPr>
                        <a:t>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Why have we chosen Spring Boot?</a:t>
                      </a:r>
                    </a:p>
                  </a:txBody>
                  <a:tcPr marL="360000" marR="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705200">
                <a:tc>
                  <a:txBody>
                    <a:bodyPr/>
                    <a:lstStyle/>
                    <a:p>
                      <a:pPr marL="0" algn="just" defTabSz="914400" rtl="0" eaLnBrk="1" latinLnBrk="0" hangingPunct="1"/>
                      <a:r>
                        <a:rPr lang="en-GB" sz="1400" kern="1200">
                          <a:solidFill>
                            <a:schemeClr val="bg1"/>
                          </a:solidFill>
                          <a:latin typeface="Arial Nova"/>
                          <a:ea typeface="+mn-ea"/>
                          <a:cs typeface="+mn-cs"/>
                        </a:rPr>
                        <a:t>In 2024 a survey was taken by the popular website Stackoverflow in which users were asked-</a:t>
                      </a:r>
                    </a:p>
                    <a:p>
                      <a:pPr marL="0" algn="just" defTabSz="914400" rtl="0" eaLnBrk="1" latinLnBrk="0" hangingPunct="1"/>
                      <a:endParaRPr lang="en-GB" sz="1400" kern="1200">
                        <a:solidFill>
                          <a:schemeClr val="bg1"/>
                        </a:solidFill>
                        <a:latin typeface="Arial Nova" panose="020B0504020202020204" pitchFamily="34" charset="0"/>
                        <a:ea typeface="+mn-ea"/>
                        <a:cs typeface="+mn-cs"/>
                      </a:endParaRPr>
                    </a:p>
                    <a:p>
                      <a:pPr marL="0" algn="just" defTabSz="914400" rtl="0" eaLnBrk="1" latinLnBrk="0" hangingPunct="1"/>
                      <a:r>
                        <a:rPr lang="en-GB" sz="1200" kern="1200">
                          <a:solidFill>
                            <a:schemeClr val="bg1"/>
                          </a:solidFill>
                          <a:latin typeface="Arial Nova"/>
                          <a:ea typeface="+mn-ea"/>
                          <a:cs typeface="+mn-cs"/>
                        </a:rPr>
                        <a:t>“</a:t>
                      </a:r>
                      <a:r>
                        <a:rPr lang="en-GB" sz="1200" i="1" kern="1200">
                          <a:solidFill>
                            <a:schemeClr val="bg1"/>
                          </a:solidFill>
                          <a:latin typeface="Arial Nova"/>
                          <a:ea typeface="+mn-ea"/>
                          <a:cs typeface="+mn-cs"/>
                        </a:rPr>
                        <a:t>Which web frameworks and web technologies have you done extensive development work in over the past year, and which do you want to work in over the next year? (If you both worked with the framework and want to continue to do so, please check both boxes in that row.)</a:t>
                      </a:r>
                      <a:r>
                        <a:rPr lang="en-GB" sz="1200" kern="1200">
                          <a:solidFill>
                            <a:schemeClr val="bg1"/>
                          </a:solidFill>
                          <a:latin typeface="Arial Nova"/>
                          <a:ea typeface="+mn-ea"/>
                          <a:cs typeface="+mn-cs"/>
                        </a:rPr>
                        <a:t>”</a:t>
                      </a:r>
                    </a:p>
                    <a:p>
                      <a:pPr marL="0" algn="just" defTabSz="914400" rtl="0" eaLnBrk="1" latinLnBrk="0" hangingPunct="1"/>
                      <a:endParaRPr lang="en-GB" sz="1400" kern="1200">
                        <a:solidFill>
                          <a:schemeClr val="bg1"/>
                        </a:solidFill>
                        <a:latin typeface="Arial Nova" panose="020B0504020202020204" pitchFamily="34" charset="0"/>
                        <a:ea typeface="+mn-ea"/>
                        <a:cs typeface="+mn-cs"/>
                      </a:endParaRPr>
                    </a:p>
                    <a:p>
                      <a:pPr marL="0" algn="just" rtl="0" eaLnBrk="1" latinLnBrk="0" hangingPunct="1"/>
                      <a:r>
                        <a:rPr lang="en-GB" sz="1400" kern="1200">
                          <a:solidFill>
                            <a:schemeClr val="bg1"/>
                          </a:solidFill>
                          <a:latin typeface="Arial Nova"/>
                          <a:ea typeface="+mn-ea"/>
                          <a:cs typeface="+mn-cs"/>
                        </a:rPr>
                        <a:t>The results shown indicate that as of 2024 roughly 11330 users stated Spring Boot as this answer – which may not seem a lot but is nearly 1/3 of Node.js and React which are both widely considered some of the most used technologies ever!</a:t>
                      </a:r>
                    </a:p>
                    <a:p>
                      <a:pPr marL="0" algn="l" defTabSz="914400" rtl="0" eaLnBrk="1" latinLnBrk="0" hangingPunct="1"/>
                      <a:endParaRPr lang="en-GB" sz="1400" kern="1200">
                        <a:solidFill>
                          <a:schemeClr val="bg1"/>
                        </a:solidFill>
                        <a:latin typeface="Arial Nova" panose="020B0504020202020204" pitchFamily="34" charset="0"/>
                        <a:ea typeface="+mn-ea"/>
                        <a:cs typeface="+mn-cs"/>
                      </a:endParaRPr>
                    </a:p>
                    <a:p>
                      <a:pPr marL="0" algn="ctr" defTabSz="914400" rtl="0" eaLnBrk="1" latinLnBrk="0" hangingPunct="1"/>
                      <a:r>
                        <a:rPr lang="en-GB" sz="1100" kern="1200">
                          <a:solidFill>
                            <a:srgbClr val="589133"/>
                          </a:solidFill>
                          <a:latin typeface="Arial Nova"/>
                          <a:ea typeface="+mn-ea"/>
                          <a:cs typeface="+mn-cs"/>
                        </a:rPr>
                        <a:t>(Please note the graph on itself is missing some rows but does not affect the discussion)</a:t>
                      </a:r>
                    </a:p>
                  </a:txBody>
                  <a:tcPr marL="360000" marR="360000" marT="360000" marB="360000">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algn="l" defTabSz="914400" rtl="0" eaLnBrk="1" latinLnBrk="0" hangingPunct="1"/>
                      <a:endParaRPr lang="en-GB" sz="1600" kern="1200">
                        <a:solidFill>
                          <a:schemeClr val="bg1"/>
                        </a:solidFill>
                        <a:latin typeface="Arial Nova" panose="020B0504020202020204" pitchFamily="34" charset="0"/>
                        <a:ea typeface="+mn-ea"/>
                        <a:cs typeface="+mn-cs"/>
                      </a:endParaRPr>
                    </a:p>
                  </a:txBody>
                  <a:tcPr marL="360000" marR="360000" marT="360000" marB="360000">
                    <a:lnL w="12700" cap="flat" cmpd="sng" algn="ctr">
                      <a:no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77760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a:ea typeface="+mn-ea"/>
                          <a:cs typeface="+mn-cs"/>
                        </a:rPr>
                        <a:t>References from; </a:t>
                      </a:r>
                      <a:r>
                        <a:rPr lang="en-GB" sz="1200" i="1" kern="1200">
                          <a:solidFill>
                            <a:schemeClr val="bg1"/>
                          </a:solidFill>
                          <a:latin typeface="Arial Nova"/>
                          <a:ea typeface="+mn-ea"/>
                          <a:cs typeface="+mn-cs"/>
                        </a:rPr>
                        <a:t>https://survey.stackoverflow.co/2024/technology#1-web-frameworks-and-technologies</a:t>
                      </a: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graphicFrame>
        <p:nvGraphicFramePr>
          <p:cNvPr id="23" name="Chart 22">
            <a:extLst>
              <a:ext uri="{FF2B5EF4-FFF2-40B4-BE49-F238E27FC236}">
                <a16:creationId xmlns:a16="http://schemas.microsoft.com/office/drawing/2014/main" id="{F83C7EA8-465F-F61E-6C28-EE57F95E5345}"/>
              </a:ext>
            </a:extLst>
          </p:cNvPr>
          <p:cNvGraphicFramePr/>
          <p:nvPr>
            <p:extLst>
              <p:ext uri="{D42A27DB-BD31-4B8C-83A1-F6EECF244321}">
                <p14:modId xmlns:p14="http://schemas.microsoft.com/office/powerpoint/2010/main" val="505854200"/>
              </p:ext>
            </p:extLst>
          </p:nvPr>
        </p:nvGraphicFramePr>
        <p:xfrm>
          <a:off x="6784258" y="1062000"/>
          <a:ext cx="4687741" cy="4341600"/>
        </p:xfrm>
        <a:graphic>
          <a:graphicData uri="http://schemas.openxmlformats.org/drawingml/2006/chart">
            <c:chart xmlns:c="http://schemas.openxmlformats.org/drawingml/2006/chart" xmlns:r="http://schemas.openxmlformats.org/officeDocument/2006/relationships" r:id="rId4"/>
          </a:graphicData>
        </a:graphic>
      </p:graphicFrame>
      <p:sp>
        <p:nvSpPr>
          <p:cNvPr id="14" name="Footer Placeholder 13">
            <a:extLst>
              <a:ext uri="{FF2B5EF4-FFF2-40B4-BE49-F238E27FC236}">
                <a16:creationId xmlns:a16="http://schemas.microsoft.com/office/drawing/2014/main" id="{7161973C-8B79-6715-E2B0-0B65EA963C30}"/>
              </a:ext>
            </a:extLst>
          </p:cNvPr>
          <p:cNvSpPr>
            <a:spLocks noGrp="1"/>
          </p:cNvSpPr>
          <p:nvPr>
            <p:ph type="ftr" sz="quarter" idx="11"/>
          </p:nvPr>
        </p:nvSpPr>
        <p:spPr/>
        <p:txBody>
          <a:bodyPr/>
          <a:lstStyle/>
          <a:p>
            <a:r>
              <a:rPr lang="en-GB"/>
              <a:t>CW1 // Internet Technologies - COMP10020</a:t>
            </a:r>
          </a:p>
        </p:txBody>
      </p:sp>
      <p:sp>
        <p:nvSpPr>
          <p:cNvPr id="15" name="Slide Number Placeholder 14">
            <a:extLst>
              <a:ext uri="{FF2B5EF4-FFF2-40B4-BE49-F238E27FC236}">
                <a16:creationId xmlns:a16="http://schemas.microsoft.com/office/drawing/2014/main" id="{31B02EE5-EAF2-9A77-5D2A-C049A315AF3D}"/>
              </a:ext>
            </a:extLst>
          </p:cNvPr>
          <p:cNvSpPr>
            <a:spLocks noGrp="1"/>
          </p:cNvSpPr>
          <p:nvPr>
            <p:ph type="sldNum" sz="quarter" idx="12"/>
          </p:nvPr>
        </p:nvSpPr>
        <p:spPr/>
        <p:txBody>
          <a:bodyPr/>
          <a:lstStyle/>
          <a:p>
            <a:fld id="{1A2B015F-005D-4920-B1F3-824FD48C10F7}" type="slidenum">
              <a:rPr lang="en-GB" smtClean="0"/>
              <a:t>4</a:t>
            </a:fld>
            <a:endParaRPr lang="en-GB"/>
          </a:p>
        </p:txBody>
      </p:sp>
    </p:spTree>
    <p:extLst>
      <p:ext uri="{BB962C8B-B14F-4D97-AF65-F5344CB8AC3E}">
        <p14:creationId xmlns:p14="http://schemas.microsoft.com/office/powerpoint/2010/main" val="18722187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BBE6189A-B624-C34E-3855-30ED2F69E91B}"/>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5857A73-252A-72F1-42D4-516EABE4A90A}"/>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479B3F04-CA55-3EBA-DD94-0604991826AF}"/>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sp>
        <p:nvSpPr>
          <p:cNvPr id="16" name="TextBox 15">
            <a:extLst>
              <a:ext uri="{FF2B5EF4-FFF2-40B4-BE49-F238E27FC236}">
                <a16:creationId xmlns:a16="http://schemas.microsoft.com/office/drawing/2014/main" id="{4B415491-1AC0-DD75-098F-650A4FBA8ABA}"/>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pic>
        <p:nvPicPr>
          <p:cNvPr id="17" name="Picture 16" descr="A green leaf in a circle&#10;&#10;AI-generated content may be incorrect.">
            <a:extLst>
              <a:ext uri="{FF2B5EF4-FFF2-40B4-BE49-F238E27FC236}">
                <a16:creationId xmlns:a16="http://schemas.microsoft.com/office/drawing/2014/main" id="{15DB373D-E182-20B7-D3BD-940C1C1109C7}"/>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10" name="Table 9">
            <a:extLst>
              <a:ext uri="{FF2B5EF4-FFF2-40B4-BE49-F238E27FC236}">
                <a16:creationId xmlns:a16="http://schemas.microsoft.com/office/drawing/2014/main" id="{A924151E-44EC-2ECA-94F7-CEF247FAEC2E}"/>
              </a:ext>
            </a:extLst>
          </p:cNvPr>
          <p:cNvGraphicFramePr>
            <a:graphicFrameLocks noGrp="1"/>
          </p:cNvGraphicFramePr>
          <p:nvPr>
            <p:extLst>
              <p:ext uri="{D42A27DB-BD31-4B8C-83A1-F6EECF244321}">
                <p14:modId xmlns:p14="http://schemas.microsoft.com/office/powerpoint/2010/main" val="2063486931"/>
              </p:ext>
            </p:extLst>
          </p:nvPr>
        </p:nvGraphicFramePr>
        <p:xfrm>
          <a:off x="2267995" y="360000"/>
          <a:ext cx="9565200" cy="6012225"/>
        </p:xfrm>
        <a:graphic>
          <a:graphicData uri="http://schemas.openxmlformats.org/drawingml/2006/table">
            <a:tbl>
              <a:tblPr firstRow="1" bandRow="1">
                <a:tableStyleId>{5C22544A-7EE6-4342-B048-85BDC9FD1C3A}</a:tableStyleId>
              </a:tblPr>
              <a:tblGrid>
                <a:gridCol w="4624418">
                  <a:extLst>
                    <a:ext uri="{9D8B030D-6E8A-4147-A177-3AD203B41FA5}">
                      <a16:colId xmlns:a16="http://schemas.microsoft.com/office/drawing/2014/main" val="566619178"/>
                    </a:ext>
                  </a:extLst>
                </a:gridCol>
                <a:gridCol w="926221">
                  <a:extLst>
                    <a:ext uri="{9D8B030D-6E8A-4147-A177-3AD203B41FA5}">
                      <a16:colId xmlns:a16="http://schemas.microsoft.com/office/drawing/2014/main" val="1833018393"/>
                    </a:ext>
                  </a:extLst>
                </a:gridCol>
                <a:gridCol w="4014561">
                  <a:extLst>
                    <a:ext uri="{9D8B030D-6E8A-4147-A177-3AD203B41FA5}">
                      <a16:colId xmlns:a16="http://schemas.microsoft.com/office/drawing/2014/main" val="2140000916"/>
                    </a:ext>
                  </a:extLst>
                </a:gridCol>
              </a:tblGrid>
              <a:tr h="530001">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Introduction</a:t>
                      </a:r>
                      <a:r>
                        <a:rPr lang="en-GB" sz="1600">
                          <a:solidFill>
                            <a:schemeClr val="bg1"/>
                          </a:solidFill>
                          <a:latin typeface="Arial Nova"/>
                        </a:rPr>
                        <a:t>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Why have we chosen Spring boot?</a:t>
                      </a:r>
                    </a:p>
                  </a:txBody>
                  <a:tcPr marL="360000" marR="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703639">
                <a:tc>
                  <a:txBody>
                    <a:bodyPr/>
                    <a:lstStyle/>
                    <a:p>
                      <a:pPr marL="0" algn="just" rtl="0" eaLnBrk="1" latinLnBrk="0" hangingPunct="1"/>
                      <a:r>
                        <a:rPr lang="en-GB" sz="1400" kern="1200">
                          <a:solidFill>
                            <a:schemeClr val="bg1"/>
                          </a:solidFill>
                          <a:latin typeface="Arial Nova"/>
                          <a:ea typeface="+mn-ea"/>
                          <a:cs typeface="+mn-cs"/>
                        </a:rPr>
                        <a:t>As of 2025, although it remains clear that Node.js and React maintain their dominant spots – as JavaScript always will! – you can note that Spring Boot has jumped in popularity edging just behind FastAPI which Stackoverflow noted as “The +5 point increase for FastAPI is one of the most significant shifts in the web framework space”.</a:t>
                      </a:r>
                    </a:p>
                    <a:p>
                      <a:pPr marL="0" algn="just" defTabSz="914400" rtl="0" eaLnBrk="1" latinLnBrk="0" hangingPunct="1"/>
                      <a:endParaRPr lang="en-GB" sz="1400" kern="1200">
                        <a:solidFill>
                          <a:schemeClr val="bg1"/>
                        </a:solidFill>
                        <a:latin typeface="Arial Nova" panose="020B0504020202020204" pitchFamily="34" charset="0"/>
                        <a:ea typeface="+mn-ea"/>
                        <a:cs typeface="+mn-cs"/>
                      </a:endParaRPr>
                    </a:p>
                    <a:p>
                      <a:pPr marL="0" algn="just" rtl="0" eaLnBrk="1" latinLnBrk="0" hangingPunct="1"/>
                      <a:r>
                        <a:rPr lang="en-GB" sz="1400" kern="1200">
                          <a:solidFill>
                            <a:schemeClr val="bg1"/>
                          </a:solidFill>
                          <a:latin typeface="Arial Nova"/>
                          <a:ea typeface="+mn-ea"/>
                          <a:cs typeface="+mn-cs"/>
                        </a:rPr>
                        <a:t>Considering Spring Boot is a Java framework specified for web application and microservice use, this is uncommon and we believe it to be the reason why it has jumped in popularity and will continue to do so!</a:t>
                      </a:r>
                    </a:p>
                    <a:p>
                      <a:pPr marL="0" algn="l" defTabSz="914400" rtl="0" eaLnBrk="1" latinLnBrk="0" hangingPunct="1"/>
                      <a:endParaRPr lang="en-GB" sz="1400" kern="1200">
                        <a:solidFill>
                          <a:schemeClr val="bg1"/>
                        </a:solidFill>
                        <a:latin typeface="Arial Nova" panose="020B0504020202020204" pitchFamily="34"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r>
                        <a:rPr lang="en-GB" sz="1100" kern="1200">
                          <a:solidFill>
                            <a:srgbClr val="589133"/>
                          </a:solidFill>
                          <a:latin typeface="Arial Nova"/>
                          <a:ea typeface="+mn-ea"/>
                          <a:cs typeface="+mn-cs"/>
                        </a:rPr>
                        <a:t>(Please note the graph on itself is missing some rows but does not affect the discussion)</a:t>
                      </a:r>
                    </a:p>
                    <a:p>
                      <a:pPr marL="0" algn="l" defTabSz="914400" rtl="0" eaLnBrk="1" latinLnBrk="0" hangingPunct="1"/>
                      <a:endParaRPr lang="en-GB" sz="1400" kern="1200">
                        <a:solidFill>
                          <a:schemeClr val="bg1"/>
                        </a:solidFill>
                        <a:latin typeface="Arial Nova" panose="020B0504020202020204" pitchFamily="34" charset="0"/>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algn="l" defTabSz="914400" rtl="0" eaLnBrk="1" latinLnBrk="0" hangingPunct="1"/>
                      <a:endParaRPr lang="en-GB" sz="1600" kern="1200">
                        <a:solidFill>
                          <a:schemeClr val="bg1"/>
                        </a:solidFill>
                        <a:latin typeface="Arial Nova" panose="020B0504020202020204" pitchFamily="34" charset="0"/>
                        <a:ea typeface="+mn-ea"/>
                        <a:cs typeface="+mn-cs"/>
                      </a:endParaRPr>
                    </a:p>
                  </a:txBody>
                  <a:tcPr marL="360000" marR="360000" marT="360000" marB="360000">
                    <a:lnL w="12700" cap="flat" cmpd="sng" algn="ctr">
                      <a:no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778585">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a:ea typeface="+mn-ea"/>
                          <a:cs typeface="+mn-cs"/>
                        </a:rPr>
                        <a:t>References from; </a:t>
                      </a:r>
                      <a:r>
                        <a:rPr lang="en-GB" sz="1200" i="1" kern="1200">
                          <a:solidFill>
                            <a:schemeClr val="bg1"/>
                          </a:solidFill>
                          <a:latin typeface="Arial Nova"/>
                          <a:ea typeface="+mn-ea"/>
                          <a:cs typeface="+mn-cs"/>
                        </a:rPr>
                        <a:t>https://survey.stackoverflow.co/2024/technology#1-web-frameworks-and-technologies, https://survey.stackoverflow.co/2025/technology#1-web-frameworks-and-technologies</a:t>
                      </a: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graphicFrame>
        <p:nvGraphicFramePr>
          <p:cNvPr id="23" name="Chart 22">
            <a:extLst>
              <a:ext uri="{FF2B5EF4-FFF2-40B4-BE49-F238E27FC236}">
                <a16:creationId xmlns:a16="http://schemas.microsoft.com/office/drawing/2014/main" id="{61A9B54F-946C-F742-FFB9-0EFB0B0E0536}"/>
              </a:ext>
            </a:extLst>
          </p:cNvPr>
          <p:cNvGraphicFramePr/>
          <p:nvPr>
            <p:extLst>
              <p:ext uri="{D42A27DB-BD31-4B8C-83A1-F6EECF244321}">
                <p14:modId xmlns:p14="http://schemas.microsoft.com/office/powerpoint/2010/main" val="3244426789"/>
              </p:ext>
            </p:extLst>
          </p:nvPr>
        </p:nvGraphicFramePr>
        <p:xfrm>
          <a:off x="6784258" y="1062000"/>
          <a:ext cx="4687741" cy="4341600"/>
        </p:xfrm>
        <a:graphic>
          <a:graphicData uri="http://schemas.openxmlformats.org/drawingml/2006/chart">
            <c:chart xmlns:c="http://schemas.openxmlformats.org/drawingml/2006/chart" xmlns:r="http://schemas.openxmlformats.org/officeDocument/2006/relationships" r:id="rId4"/>
          </a:graphicData>
        </a:graphic>
      </p:graphicFrame>
      <p:sp>
        <p:nvSpPr>
          <p:cNvPr id="14" name="Footer Placeholder 13">
            <a:extLst>
              <a:ext uri="{FF2B5EF4-FFF2-40B4-BE49-F238E27FC236}">
                <a16:creationId xmlns:a16="http://schemas.microsoft.com/office/drawing/2014/main" id="{61A90ACC-D321-6A40-D171-B11B35C72A51}"/>
              </a:ext>
            </a:extLst>
          </p:cNvPr>
          <p:cNvSpPr>
            <a:spLocks noGrp="1"/>
          </p:cNvSpPr>
          <p:nvPr>
            <p:ph type="ftr" sz="quarter" idx="11"/>
          </p:nvPr>
        </p:nvSpPr>
        <p:spPr/>
        <p:txBody>
          <a:bodyPr/>
          <a:lstStyle/>
          <a:p>
            <a:r>
              <a:rPr lang="en-GB"/>
              <a:t>CW1 // Internet Technologies - COMP10020</a:t>
            </a:r>
          </a:p>
        </p:txBody>
      </p:sp>
      <p:sp>
        <p:nvSpPr>
          <p:cNvPr id="15" name="Slide Number Placeholder 14">
            <a:extLst>
              <a:ext uri="{FF2B5EF4-FFF2-40B4-BE49-F238E27FC236}">
                <a16:creationId xmlns:a16="http://schemas.microsoft.com/office/drawing/2014/main" id="{0BE1A64C-EB0B-B7D8-CC96-29B050A9E550}"/>
              </a:ext>
            </a:extLst>
          </p:cNvPr>
          <p:cNvSpPr>
            <a:spLocks noGrp="1"/>
          </p:cNvSpPr>
          <p:nvPr>
            <p:ph type="sldNum" sz="quarter" idx="12"/>
          </p:nvPr>
        </p:nvSpPr>
        <p:spPr/>
        <p:txBody>
          <a:bodyPr/>
          <a:lstStyle/>
          <a:p>
            <a:fld id="{1A2B015F-005D-4920-B1F3-824FD48C10F7}" type="slidenum">
              <a:rPr lang="en-GB" smtClean="0"/>
              <a:t>5</a:t>
            </a:fld>
            <a:endParaRPr lang="en-GB"/>
          </a:p>
        </p:txBody>
      </p:sp>
      <p:sp>
        <p:nvSpPr>
          <p:cNvPr id="18" name="TextBox 17">
            <a:extLst>
              <a:ext uri="{FF2B5EF4-FFF2-40B4-BE49-F238E27FC236}">
                <a16:creationId xmlns:a16="http://schemas.microsoft.com/office/drawing/2014/main" id="{2A6E5D0D-C2F0-FE5A-C138-9187C533557D}"/>
              </a:ext>
            </a:extLst>
          </p:cNvPr>
          <p:cNvSpPr txBox="1"/>
          <p:nvPr/>
        </p:nvSpPr>
        <p:spPr>
          <a:xfrm>
            <a:off x="-1" y="972584"/>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17107318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fade">
                                      <p:cBhvr>
                                        <p:cTn id="10"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BF93B134-64AC-FCC6-ED71-F9F3F394BB85}"/>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0AAB29D7-13E0-CC34-7908-6B8F2EE8ED06}"/>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0AA2CC6-9BAC-2528-4621-96B00EC51267}"/>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1DC57732-0008-0994-99C7-3878AC54762A}"/>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0E6B14B7-9FB2-51EA-F0F9-2C8988AEC1BF}"/>
              </a:ext>
            </a:extLst>
          </p:cNvPr>
          <p:cNvGraphicFramePr>
            <a:graphicFrameLocks noGrp="1"/>
          </p:cNvGraphicFramePr>
          <p:nvPr>
            <p:extLst>
              <p:ext uri="{D42A27DB-BD31-4B8C-83A1-F6EECF244321}">
                <p14:modId xmlns:p14="http://schemas.microsoft.com/office/powerpoint/2010/main" val="371765916"/>
              </p:ext>
            </p:extLst>
          </p:nvPr>
        </p:nvGraphicFramePr>
        <p:xfrm>
          <a:off x="2267995" y="360000"/>
          <a:ext cx="9563998" cy="6011999"/>
        </p:xfrm>
        <a:graphic>
          <a:graphicData uri="http://schemas.openxmlformats.org/drawingml/2006/table">
            <a:tbl>
              <a:tblPr firstRow="1" bandRow="1">
                <a:tableStyleId>{5C22544A-7EE6-4342-B048-85BDC9FD1C3A}</a:tableStyleId>
              </a:tblPr>
              <a:tblGrid>
                <a:gridCol w="4280289">
                  <a:extLst>
                    <a:ext uri="{9D8B030D-6E8A-4147-A177-3AD203B41FA5}">
                      <a16:colId xmlns:a16="http://schemas.microsoft.com/office/drawing/2014/main" val="566619178"/>
                    </a:ext>
                  </a:extLst>
                </a:gridCol>
                <a:gridCol w="501710">
                  <a:extLst>
                    <a:ext uri="{9D8B030D-6E8A-4147-A177-3AD203B41FA5}">
                      <a16:colId xmlns:a16="http://schemas.microsoft.com/office/drawing/2014/main" val="2140000916"/>
                    </a:ext>
                  </a:extLst>
                </a:gridCol>
                <a:gridCol w="4781999">
                  <a:extLst>
                    <a:ext uri="{9D8B030D-6E8A-4147-A177-3AD203B41FA5}">
                      <a16:colId xmlns:a16="http://schemas.microsoft.com/office/drawing/2014/main" val="1134373080"/>
                    </a:ext>
                  </a:extLst>
                </a:gridCol>
              </a:tblGrid>
              <a:tr h="52794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kern="1200">
                          <a:solidFill>
                            <a:srgbClr val="80EA6E"/>
                          </a:solidFill>
                          <a:latin typeface="Arial Nova"/>
                          <a:ea typeface="Verdana"/>
                          <a:cs typeface="Segoe UI Light"/>
                        </a:rPr>
                        <a:t>Introduction</a:t>
                      </a:r>
                      <a:r>
                        <a:rPr lang="en-GB" sz="1600">
                          <a:solidFill>
                            <a:schemeClr val="bg1"/>
                          </a:solidFill>
                          <a:latin typeface="Arial Nova"/>
                        </a:rPr>
                        <a:t>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Pros &amp; Cons</a:t>
                      </a:r>
                    </a:p>
                  </a:txBody>
                  <a:tcPr marL="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tc hMerge="1">
                  <a:txBody>
                    <a:bodyPr/>
                    <a:lstStyle/>
                    <a:p>
                      <a:endParaRPr lang="en-GB"/>
                    </a:p>
                  </a:txBody>
                  <a:tcPr/>
                </a:tc>
                <a:extLst>
                  <a:ext uri="{0D108BD9-81ED-4DB2-BD59-A6C34878D82A}">
                    <a16:rowId xmlns:a16="http://schemas.microsoft.com/office/drawing/2014/main" val="2663231428"/>
                  </a:ext>
                </a:extLst>
              </a:tr>
              <a:tr h="4570772">
                <a:tc gridSpan="2">
                  <a:txBody>
                    <a:bodyPr/>
                    <a:lstStyle/>
                    <a:p>
                      <a:pPr marL="0" indent="0" algn="ctr" defTabSz="914400" rtl="0" eaLnBrk="1" latinLnBrk="0" hangingPunct="1">
                        <a:buFont typeface="Arial" panose="020B0604020202020204" pitchFamily="34" charset="0"/>
                        <a:buNone/>
                      </a:pPr>
                      <a:r>
                        <a:rPr lang="en-GB" sz="1800" b="1" i="0" kern="1200">
                          <a:solidFill>
                            <a:srgbClr val="80EA6E"/>
                          </a:solidFill>
                          <a:effectLst/>
                          <a:latin typeface="Arial Nova"/>
                          <a:ea typeface="Calibri"/>
                          <a:cs typeface="Calibri"/>
                        </a:rPr>
                        <a:t>Pros </a:t>
                      </a:r>
                      <a:endParaRPr lang="en-GB" sz="1400" b="1" i="0" kern="1200">
                        <a:solidFill>
                          <a:srgbClr val="80EA6E"/>
                        </a:solidFill>
                        <a:effectLst/>
                        <a:latin typeface="Arial Nova"/>
                        <a:ea typeface="Calibri"/>
                        <a:cs typeface="Calibri"/>
                      </a:endParaRPr>
                    </a:p>
                    <a:p>
                      <a:pPr marL="0" indent="0" algn="ctr" defTabSz="914400" rtl="0" eaLnBrk="1" latinLnBrk="0" hangingPunct="1">
                        <a:buFont typeface="Arial" panose="020B0604020202020204" pitchFamily="34" charset="0"/>
                        <a:buNone/>
                      </a:pPr>
                      <a:endParaRPr lang="en-GB" sz="1400" b="0" i="0" kern="1200">
                        <a:solidFill>
                          <a:schemeClr val="bg1"/>
                        </a:solidFill>
                        <a:effectLst/>
                        <a:latin typeface="Arial Nova"/>
                        <a:ea typeface="Calibri"/>
                        <a:cs typeface="Calibri"/>
                      </a:endParaRPr>
                    </a:p>
                    <a:p>
                      <a:pPr marL="285750" indent="-285750" algn="l" defTabSz="914400" rtl="0" eaLnBrk="1" latinLnBrk="0" hangingPunct="1">
                        <a:buFont typeface="Arial" panose="020B0604020202020204" pitchFamily="34" charset="0"/>
                        <a:buChar char="•"/>
                      </a:pPr>
                      <a:r>
                        <a:rPr lang="en-GB" sz="1400" b="0" i="0" kern="1200">
                          <a:solidFill>
                            <a:schemeClr val="bg1"/>
                          </a:solidFill>
                          <a:effectLst/>
                          <a:latin typeface="Arial Nova"/>
                          <a:ea typeface="Calibri"/>
                          <a:cs typeface="Calibri"/>
                        </a:rPr>
                        <a:t>Rapid development: auto-configuration and starter dependencies</a:t>
                      </a:r>
                    </a:p>
                    <a:p>
                      <a:pPr marL="0" indent="0" algn="l" defTabSz="914400" rtl="0" eaLnBrk="1" latinLnBrk="0" hangingPunct="1">
                        <a:buFont typeface="Arial" panose="020B0604020202020204" pitchFamily="34" charset="0"/>
                        <a:buNone/>
                      </a:pPr>
                      <a:endParaRPr lang="en-GB" sz="1400" b="0" i="0" kern="1200">
                        <a:solidFill>
                          <a:schemeClr val="bg1"/>
                        </a:solidFill>
                        <a:effectLst/>
                        <a:latin typeface="Arial Nova"/>
                        <a:ea typeface="Calibri"/>
                        <a:cs typeface="Calibri"/>
                      </a:endParaRPr>
                    </a:p>
                    <a:p>
                      <a:pPr marL="285750" indent="-285750" algn="l" defTabSz="914400" rtl="0" eaLnBrk="1" latinLnBrk="0" hangingPunct="1">
                        <a:buFont typeface="Arial" panose="020B0604020202020204" pitchFamily="34" charset="0"/>
                        <a:buChar char="•"/>
                      </a:pPr>
                      <a:r>
                        <a:rPr lang="en-GB" sz="1400" b="0" i="0" kern="1200">
                          <a:solidFill>
                            <a:schemeClr val="bg1"/>
                          </a:solidFill>
                          <a:effectLst/>
                          <a:latin typeface="Arial Nova"/>
                          <a:ea typeface="Calibri"/>
                          <a:cs typeface="Calibri"/>
                        </a:rPr>
                        <a:t>Standalone: includes an embedded server</a:t>
                      </a:r>
                    </a:p>
                    <a:p>
                      <a:pPr marL="0" indent="0" algn="l" defTabSz="914400" rtl="0" eaLnBrk="1" latinLnBrk="0" hangingPunct="1">
                        <a:buFont typeface="Arial" panose="020B0604020202020204" pitchFamily="34" charset="0"/>
                        <a:buNone/>
                      </a:pPr>
                      <a:endParaRPr lang="en-GB" sz="1400" b="0" i="0" kern="1200">
                        <a:solidFill>
                          <a:schemeClr val="bg1"/>
                        </a:solidFill>
                        <a:effectLst/>
                        <a:latin typeface="Arial Nova"/>
                        <a:ea typeface="Calibri"/>
                        <a:cs typeface="Calibri"/>
                      </a:endParaRPr>
                    </a:p>
                    <a:p>
                      <a:pPr marL="285750" indent="-285750" algn="l" defTabSz="914400" rtl="0" eaLnBrk="1" latinLnBrk="0" hangingPunct="1">
                        <a:buFont typeface="Arial" panose="020B0604020202020204" pitchFamily="34" charset="0"/>
                        <a:buChar char="•"/>
                      </a:pPr>
                      <a:r>
                        <a:rPr lang="en-GB" sz="1400" b="0" i="0" kern="1200">
                          <a:solidFill>
                            <a:schemeClr val="bg1"/>
                          </a:solidFill>
                          <a:effectLst/>
                          <a:latin typeface="Arial Nova"/>
                          <a:ea typeface="Calibri"/>
                          <a:cs typeface="Calibri"/>
                        </a:rPr>
                        <a:t>Integrates seamlessly with the Spring ecosystem : Spring Data, Spring Security, Spring Cloud…</a:t>
                      </a:r>
                    </a:p>
                    <a:p>
                      <a:pPr marL="0" indent="0" algn="l" defTabSz="914400" rtl="0" eaLnBrk="1" latinLnBrk="0" hangingPunct="1">
                        <a:buFont typeface="Arial" panose="020B0604020202020204" pitchFamily="34" charset="0"/>
                        <a:buNone/>
                      </a:pPr>
                      <a:endParaRPr lang="en-GB" sz="1400" b="0" i="0" kern="1200">
                        <a:solidFill>
                          <a:schemeClr val="bg1"/>
                        </a:solidFill>
                        <a:effectLst/>
                        <a:latin typeface="Arial Nova"/>
                        <a:ea typeface="Calibri"/>
                        <a:cs typeface="Calibri"/>
                      </a:endParaRPr>
                    </a:p>
                    <a:p>
                      <a:pPr marL="285750" indent="-285750" algn="l" defTabSz="914400" rtl="0" eaLnBrk="1" latinLnBrk="0" hangingPunct="1">
                        <a:buFont typeface="Arial" panose="020B0604020202020204" pitchFamily="34" charset="0"/>
                        <a:buChar char="•"/>
                      </a:pPr>
                      <a:r>
                        <a:rPr lang="en-GB" sz="1400" b="0" i="0" kern="1200">
                          <a:solidFill>
                            <a:schemeClr val="bg1"/>
                          </a:solidFill>
                          <a:effectLst/>
                          <a:latin typeface="Arial Nova"/>
                          <a:ea typeface="Calibri"/>
                          <a:cs typeface="Calibri"/>
                        </a:rPr>
                        <a:t>Production-ready : e.g. Spring Boot Actuator</a:t>
                      </a:r>
                    </a:p>
                    <a:p>
                      <a:pPr marL="0" indent="0" algn="l" defTabSz="914400" rtl="0" eaLnBrk="1" latinLnBrk="0" hangingPunct="1">
                        <a:buFont typeface="Arial" panose="020B0604020202020204" pitchFamily="34" charset="0"/>
                        <a:buNone/>
                      </a:pPr>
                      <a:endParaRPr lang="en-GB" sz="1400" b="0" i="0" kern="1200">
                        <a:solidFill>
                          <a:schemeClr val="bg1"/>
                        </a:solidFill>
                        <a:effectLst/>
                        <a:latin typeface="Arial Nova"/>
                        <a:ea typeface="Calibri"/>
                        <a:cs typeface="Calibri"/>
                      </a:endParaRPr>
                    </a:p>
                    <a:p>
                      <a:pPr marL="285750" indent="-285750" algn="l" defTabSz="914400" rtl="0" eaLnBrk="1" latinLnBrk="0" hangingPunct="1">
                        <a:buFont typeface="Arial" panose="020B0604020202020204" pitchFamily="34" charset="0"/>
                        <a:buChar char="•"/>
                      </a:pPr>
                      <a:r>
                        <a:rPr lang="en-GB" sz="1400" b="0" kern="1200">
                          <a:solidFill>
                            <a:schemeClr val="bg1"/>
                          </a:solidFill>
                          <a:effectLst/>
                          <a:latin typeface="Arial Nova"/>
                          <a:ea typeface="Calibri"/>
                          <a:cs typeface="Calibri"/>
                        </a:rPr>
                        <a:t>Large, active community </a:t>
                      </a:r>
                      <a:r>
                        <a:rPr lang="en-GB" sz="1400" kern="1200">
                          <a:solidFill>
                            <a:schemeClr val="bg1"/>
                          </a:solidFill>
                          <a:effectLst/>
                          <a:latin typeface="Arial Nova"/>
                          <a:ea typeface="Calibri"/>
                          <a:cs typeface="Calibri"/>
                        </a:rPr>
                        <a:t>and excellent documentation</a:t>
                      </a:r>
                      <a:endParaRPr lang="en-GB" sz="1400" b="0" i="0" kern="1200">
                        <a:solidFill>
                          <a:schemeClr val="bg1"/>
                        </a:solidFill>
                        <a:latin typeface="Arial Nova"/>
                        <a:ea typeface="Calibri"/>
                        <a:cs typeface="Calibri"/>
                      </a:endParaRPr>
                    </a:p>
                    <a:p>
                      <a:pPr marL="0" algn="just" defTabSz="914400" rtl="0" eaLnBrk="1" latinLnBrk="0" hangingPunct="1"/>
                      <a:endParaRPr lang="en-GB" sz="1400" kern="1200">
                        <a:solidFill>
                          <a:schemeClr val="bg1"/>
                        </a:solidFill>
                        <a:latin typeface="Arial Nova"/>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589133"/>
                      </a:solidFill>
                      <a:prstDash val="dot"/>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pPr marL="0" indent="0" algn="ctr" rtl="0" eaLnBrk="1" latinLnBrk="0" hangingPunct="1">
                        <a:buFont typeface="Arial" panose="020B0604020202020204" pitchFamily="34" charset="0"/>
                        <a:buNone/>
                      </a:pPr>
                      <a:r>
                        <a:rPr lang="en-GB" sz="1800" b="1" kern="1200">
                          <a:solidFill>
                            <a:srgbClr val="80EA6E"/>
                          </a:solidFill>
                          <a:effectLst/>
                          <a:latin typeface="Arial Nova"/>
                          <a:ea typeface="Calibri"/>
                          <a:cs typeface="Calibri"/>
                        </a:rPr>
                        <a:t>Cons</a:t>
                      </a:r>
                      <a:endParaRPr lang="en-GB" sz="1400" b="1" kern="1200">
                        <a:solidFill>
                          <a:srgbClr val="80EA6E"/>
                        </a:solidFill>
                        <a:effectLst/>
                        <a:latin typeface="Arial Nova"/>
                        <a:ea typeface="Calibri"/>
                        <a:cs typeface="Calibri"/>
                      </a:endParaRPr>
                    </a:p>
                    <a:p>
                      <a:pPr marL="0" indent="0" algn="ctr" rtl="0" eaLnBrk="1" latinLnBrk="0" hangingPunct="1">
                        <a:buFont typeface="Arial" panose="020B0604020202020204" pitchFamily="34" charset="0"/>
                        <a:buNone/>
                      </a:pPr>
                      <a:endParaRPr lang="en-GB" sz="1400" b="0" kern="1200">
                        <a:solidFill>
                          <a:schemeClr val="bg1"/>
                        </a:solidFill>
                        <a:effectLst/>
                        <a:latin typeface="Arial Nova"/>
                        <a:ea typeface="Calibri"/>
                        <a:cs typeface="Calibri"/>
                      </a:endParaRPr>
                    </a:p>
                    <a:p>
                      <a:pPr marL="285750" indent="-285750" algn="l" rtl="0" eaLnBrk="1" latinLnBrk="0" hangingPunct="1">
                        <a:buFont typeface="Arial" panose="020B0604020202020204" pitchFamily="34" charset="0"/>
                        <a:buChar char="•"/>
                      </a:pPr>
                      <a:r>
                        <a:rPr lang="en-GB" sz="1400" b="0" kern="1200">
                          <a:solidFill>
                            <a:schemeClr val="bg1"/>
                          </a:solidFill>
                          <a:effectLst/>
                          <a:latin typeface="Arial Nova"/>
                          <a:ea typeface="Calibri"/>
                          <a:cs typeface="Calibri"/>
                        </a:rPr>
                        <a:t>Applications: can be heavier than minimal frameworks</a:t>
                      </a:r>
                    </a:p>
                    <a:p>
                      <a:pPr marL="285750" indent="-285750" algn="l" rtl="0" eaLnBrk="1" latinLnBrk="0" hangingPunct="1">
                        <a:buFont typeface="Arial" panose="020B0604020202020204" pitchFamily="34" charset="0"/>
                        <a:buChar char="•"/>
                      </a:pPr>
                      <a:endParaRPr lang="en-GB" sz="1400" b="0" kern="1200">
                        <a:solidFill>
                          <a:schemeClr val="bg1"/>
                        </a:solidFill>
                        <a:effectLst/>
                        <a:latin typeface="Arial Nova"/>
                        <a:ea typeface="Calibri"/>
                        <a:cs typeface="Calibri"/>
                      </a:endParaRPr>
                    </a:p>
                    <a:p>
                      <a:pPr marL="285750" indent="-285750" algn="l" rtl="0" eaLnBrk="1" latinLnBrk="0" hangingPunct="1">
                        <a:buFont typeface="Arial" panose="020B0604020202020204" pitchFamily="34" charset="0"/>
                        <a:buChar char="•"/>
                      </a:pPr>
                      <a:r>
                        <a:rPr lang="en-GB" sz="1400" b="0" kern="1200">
                          <a:solidFill>
                            <a:schemeClr val="bg1"/>
                          </a:solidFill>
                          <a:effectLst/>
                          <a:latin typeface="Arial Nova"/>
                          <a:ea typeface="Calibri"/>
                          <a:cs typeface="Calibri"/>
                        </a:rPr>
                        <a:t>Relies on a lot of auto-configuration and hidden behaviour</a:t>
                      </a:r>
                    </a:p>
                    <a:p>
                      <a:pPr marL="0" indent="0" algn="l" rtl="0" eaLnBrk="1" latinLnBrk="0" hangingPunct="1">
                        <a:buFont typeface="Arial" panose="020B0604020202020204" pitchFamily="34" charset="0"/>
                        <a:buNone/>
                      </a:pPr>
                      <a:endParaRPr lang="en-GB" sz="1400" b="0" kern="1200">
                        <a:solidFill>
                          <a:schemeClr val="bg1"/>
                        </a:solidFill>
                        <a:effectLst/>
                        <a:latin typeface="Arial Nova"/>
                        <a:ea typeface="Calibri"/>
                        <a:cs typeface="Calibri"/>
                      </a:endParaRPr>
                    </a:p>
                    <a:p>
                      <a:pPr marL="285750" indent="-285750" algn="l" rtl="0" eaLnBrk="1" latinLnBrk="0" hangingPunct="1">
                        <a:buFont typeface="Arial" panose="020B0604020202020204" pitchFamily="34" charset="0"/>
                        <a:buChar char="•"/>
                      </a:pPr>
                      <a:r>
                        <a:rPr lang="en-GB" sz="1400" b="0" kern="1200">
                          <a:solidFill>
                            <a:schemeClr val="bg1"/>
                          </a:solidFill>
                          <a:effectLst/>
                          <a:latin typeface="Arial Nova"/>
                          <a:ea typeface="Calibri"/>
                          <a:cs typeface="Calibri"/>
                        </a:rPr>
                        <a:t>Use of starter packages can lead to </a:t>
                      </a:r>
                      <a:r>
                        <a:rPr lang="en-GB" sz="1400" b="0" i="1" kern="1200">
                          <a:solidFill>
                            <a:schemeClr val="bg1"/>
                          </a:solidFill>
                          <a:effectLst/>
                          <a:latin typeface="Arial Nova"/>
                          <a:ea typeface="Calibri"/>
                          <a:cs typeface="Calibri"/>
                        </a:rPr>
                        <a:t>dependency bloat</a:t>
                      </a:r>
                      <a:r>
                        <a:rPr lang="en-GB" sz="1400" b="0" kern="1200">
                          <a:solidFill>
                            <a:schemeClr val="bg1"/>
                          </a:solidFill>
                          <a:effectLst/>
                          <a:latin typeface="Arial Nova"/>
                          <a:ea typeface="Calibri"/>
                          <a:cs typeface="Calibri"/>
                        </a:rPr>
                        <a:t> </a:t>
                      </a:r>
                    </a:p>
                    <a:p>
                      <a:pPr marL="0" indent="0" algn="l" rtl="0" eaLnBrk="1" latinLnBrk="0" hangingPunct="1">
                        <a:buFont typeface="Arial" panose="020B0604020202020204" pitchFamily="34" charset="0"/>
                        <a:buNone/>
                      </a:pPr>
                      <a:endParaRPr lang="en-GB" sz="1400" b="0" kern="1200">
                        <a:solidFill>
                          <a:schemeClr val="bg1"/>
                        </a:solidFill>
                        <a:effectLst/>
                        <a:latin typeface="Arial Nova"/>
                        <a:ea typeface="Calibri"/>
                        <a:cs typeface="Calibri"/>
                      </a:endParaRPr>
                    </a:p>
                    <a:p>
                      <a:pPr marL="285750" indent="-285750" algn="l" rtl="0" eaLnBrk="1" latinLnBrk="0" hangingPunct="1">
                        <a:buFont typeface="Arial" panose="020B0604020202020204" pitchFamily="34" charset="0"/>
                        <a:buChar char="•"/>
                      </a:pPr>
                      <a:r>
                        <a:rPr lang="en-GB" sz="1400" b="0" kern="1200">
                          <a:solidFill>
                            <a:schemeClr val="bg1"/>
                          </a:solidFill>
                          <a:effectLst/>
                          <a:latin typeface="Arial Nova"/>
                          <a:ea typeface="Calibri"/>
                          <a:cs typeface="Calibri"/>
                        </a:rPr>
                        <a:t>Scaling large systems is a challenge : complexity</a:t>
                      </a:r>
                    </a:p>
                    <a:p>
                      <a:pPr marL="0" indent="0" algn="l" rtl="0" eaLnBrk="1" latinLnBrk="0" hangingPunct="1">
                        <a:buFont typeface="Arial" panose="020B0604020202020204" pitchFamily="34" charset="0"/>
                        <a:buNone/>
                      </a:pPr>
                      <a:endParaRPr lang="en-GB" sz="1400" b="0" kern="1200">
                        <a:solidFill>
                          <a:schemeClr val="bg1"/>
                        </a:solidFill>
                        <a:effectLst/>
                        <a:latin typeface="Arial Nova"/>
                        <a:ea typeface="Calibri"/>
                        <a:cs typeface="Calibri"/>
                      </a:endParaRPr>
                    </a:p>
                    <a:p>
                      <a:pPr marL="285750" indent="-285750" algn="l" rtl="0" eaLnBrk="1" latinLnBrk="0" hangingPunct="1">
                        <a:buFont typeface="Arial" panose="020B0604020202020204" pitchFamily="34" charset="0"/>
                        <a:buChar char="•"/>
                      </a:pPr>
                      <a:r>
                        <a:rPr lang="en-GB" sz="1400" b="0" kern="1200">
                          <a:solidFill>
                            <a:schemeClr val="bg1"/>
                          </a:solidFill>
                          <a:effectLst/>
                          <a:latin typeface="Arial Nova"/>
                          <a:ea typeface="Calibri"/>
                          <a:cs typeface="Calibri"/>
                        </a:rPr>
                        <a:t>Not always the best choice for very small or resource-constrained services</a:t>
                      </a:r>
                      <a:endParaRPr lang="en-GB" sz="1400" b="0" kern="1200">
                        <a:solidFill>
                          <a:schemeClr val="bg1"/>
                        </a:solidFill>
                        <a:latin typeface="Arial Nova"/>
                        <a:ea typeface="Calibri"/>
                        <a:cs typeface="Calibri"/>
                      </a:endParaRPr>
                    </a:p>
                    <a:p>
                      <a:pPr marL="0" algn="just" defTabSz="914400" rtl="0" eaLnBrk="1" latinLnBrk="0" hangingPunct="1"/>
                      <a:endParaRPr lang="en-GB" sz="1400" kern="1200">
                        <a:solidFill>
                          <a:schemeClr val="bg1"/>
                        </a:solidFill>
                        <a:latin typeface="Arial Nova"/>
                        <a:ea typeface="+mn-ea"/>
                        <a:cs typeface="+mn-cs"/>
                      </a:endParaRPr>
                    </a:p>
                  </a:txBody>
                  <a:tcPr marL="360000" marR="360000" marT="360000" marB="360000">
                    <a:lnL w="12700" cap="flat" cmpd="sng" algn="ctr">
                      <a:solidFill>
                        <a:srgbClr val="589133"/>
                      </a:solidFill>
                      <a:prstDash val="dot"/>
                      <a:round/>
                      <a:headEnd type="none" w="med" len="med"/>
                      <a:tailEnd type="none" w="med" len="med"/>
                    </a:lnL>
                    <a:lnR w="12700" cap="flat" cmpd="sng" algn="ctr">
                      <a:solidFill>
                        <a:srgbClr val="4D5258"/>
                      </a:solidFill>
                      <a:prstDash val="solid"/>
                      <a:round/>
                      <a:headEnd type="none" w="med" len="med"/>
                      <a:tailEnd type="none" w="med" len="med"/>
                    </a:lnR>
                    <a:lnT w="12700" cap="flat" cmpd="sng" algn="ctr">
                      <a:solidFill>
                        <a:srgbClr val="4D5258"/>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extLst>
                  <a:ext uri="{0D108BD9-81ED-4DB2-BD59-A6C34878D82A}">
                    <a16:rowId xmlns:a16="http://schemas.microsoft.com/office/drawing/2014/main" val="3707948870"/>
                  </a:ext>
                </a:extLst>
              </a:tr>
              <a:tr h="913278">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none" kern="1200">
                          <a:solidFill>
                            <a:schemeClr val="bg1"/>
                          </a:solidFill>
                          <a:latin typeface="Arial Nova"/>
                          <a:ea typeface="+mn-ea"/>
                          <a:cs typeface="+mn-cs"/>
                        </a:rPr>
                        <a:t>References from; </a:t>
                      </a:r>
                      <a:r>
                        <a:rPr lang="en-GB" sz="1200" u="none" kern="1200">
                          <a:solidFill>
                            <a:schemeClr val="bg1"/>
                          </a:solidFill>
                          <a:effectLst/>
                          <a:latin typeface="Arial Nova"/>
                          <a:ea typeface="+mn-ea"/>
                          <a:cs typeface="+mn-cs"/>
                        </a:rPr>
                        <a:t>https://docs.spring.io/spring-boot/reference/features/index.html, https://spring.io/projects/spring-boot#overview, https://www.researchgate.net/publication/362747012_An_Analysis_of_the_Significance_of_Spring_Boot_in_The_Market, https://en.wikipedia.org/wiki/Spring_Boot</a:t>
                      </a:r>
                      <a:endParaRPr lang="en-GB" sz="1200" i="1" u="none" kern="1200">
                        <a:solidFill>
                          <a:schemeClr val="bg1"/>
                        </a:solidFill>
                        <a:latin typeface="Arial Nova"/>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pic>
        <p:nvPicPr>
          <p:cNvPr id="7" name="Graphic 6" descr="Thumbs up sign with solid fill">
            <a:extLst>
              <a:ext uri="{FF2B5EF4-FFF2-40B4-BE49-F238E27FC236}">
                <a16:creationId xmlns:a16="http://schemas.microsoft.com/office/drawing/2014/main" id="{E95DA59D-501A-6F95-F3B9-CC2B15959D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6196" y="4601088"/>
            <a:ext cx="721562" cy="721562"/>
          </a:xfrm>
          <a:prstGeom prst="rect">
            <a:avLst/>
          </a:prstGeom>
        </p:spPr>
      </p:pic>
      <p:pic>
        <p:nvPicPr>
          <p:cNvPr id="9" name="Graphic 8" descr="Thumbs Down with solid fill">
            <a:extLst>
              <a:ext uri="{FF2B5EF4-FFF2-40B4-BE49-F238E27FC236}">
                <a16:creationId xmlns:a16="http://schemas.microsoft.com/office/drawing/2014/main" id="{15F8B13A-B21F-0E72-8920-0076506373D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70467" y="4591563"/>
            <a:ext cx="721562" cy="721562"/>
          </a:xfrm>
          <a:prstGeom prst="rect">
            <a:avLst/>
          </a:prstGeom>
        </p:spPr>
      </p:pic>
      <p:sp>
        <p:nvSpPr>
          <p:cNvPr id="15" name="Footer Placeholder 14">
            <a:extLst>
              <a:ext uri="{FF2B5EF4-FFF2-40B4-BE49-F238E27FC236}">
                <a16:creationId xmlns:a16="http://schemas.microsoft.com/office/drawing/2014/main" id="{91C0F495-C280-E452-E37E-CD916AD26795}"/>
              </a:ext>
            </a:extLst>
          </p:cNvPr>
          <p:cNvSpPr>
            <a:spLocks noGrp="1"/>
          </p:cNvSpPr>
          <p:nvPr>
            <p:ph type="ftr" sz="quarter" idx="11"/>
          </p:nvPr>
        </p:nvSpPr>
        <p:spPr/>
        <p:txBody>
          <a:bodyPr/>
          <a:lstStyle/>
          <a:p>
            <a:r>
              <a:rPr lang="en-GB"/>
              <a:t>CW1 // Internet Technologies - COMP10020</a:t>
            </a:r>
          </a:p>
        </p:txBody>
      </p:sp>
      <p:sp>
        <p:nvSpPr>
          <p:cNvPr id="18" name="Slide Number Placeholder 17">
            <a:extLst>
              <a:ext uri="{FF2B5EF4-FFF2-40B4-BE49-F238E27FC236}">
                <a16:creationId xmlns:a16="http://schemas.microsoft.com/office/drawing/2014/main" id="{F7D24261-8A09-0C44-5209-A379588DE640}"/>
              </a:ext>
            </a:extLst>
          </p:cNvPr>
          <p:cNvSpPr>
            <a:spLocks noGrp="1"/>
          </p:cNvSpPr>
          <p:nvPr>
            <p:ph type="sldNum" sz="quarter" idx="12"/>
          </p:nvPr>
        </p:nvSpPr>
        <p:spPr/>
        <p:txBody>
          <a:bodyPr/>
          <a:lstStyle/>
          <a:p>
            <a:fld id="{1A2B015F-005D-4920-B1F3-824FD48C10F7}" type="slidenum">
              <a:rPr lang="en-GB" smtClean="0"/>
              <a:t>6</a:t>
            </a:fld>
            <a:endParaRPr lang="en-GB"/>
          </a:p>
        </p:txBody>
      </p:sp>
      <p:sp>
        <p:nvSpPr>
          <p:cNvPr id="19" name="TextBox 18">
            <a:extLst>
              <a:ext uri="{FF2B5EF4-FFF2-40B4-BE49-F238E27FC236}">
                <a16:creationId xmlns:a16="http://schemas.microsoft.com/office/drawing/2014/main" id="{664342E8-8AFC-103C-8043-E51A8B2E606C}"/>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solidFill>
              <a:latin typeface="Arial Nova" panose="020B0504020202020204" pitchFamily="34" charset="0"/>
            </a:endParaRPr>
          </a:p>
        </p:txBody>
      </p:sp>
      <p:sp>
        <p:nvSpPr>
          <p:cNvPr id="20" name="TextBox 19">
            <a:extLst>
              <a:ext uri="{FF2B5EF4-FFF2-40B4-BE49-F238E27FC236}">
                <a16:creationId xmlns:a16="http://schemas.microsoft.com/office/drawing/2014/main" id="{DA21B800-F698-91FC-A3F0-F28813B2C2BA}"/>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Tree>
    <p:extLst>
      <p:ext uri="{BB962C8B-B14F-4D97-AF65-F5344CB8AC3E}">
        <p14:creationId xmlns:p14="http://schemas.microsoft.com/office/powerpoint/2010/main" val="39064995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E0EB0BD1-70E7-FC92-6E55-85B2D316A3A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DB8973D-7587-4EC3-B0C8-6D0C12903610}"/>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D2AD8D5-6BE7-B635-8669-4F343AFD32DD}"/>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20F0FF30-44DC-FC7A-E227-9B0530FF1930}"/>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522407F8-86BB-3704-BAB5-968C48A1D6E2}"/>
              </a:ext>
            </a:extLst>
          </p:cNvPr>
          <p:cNvGraphicFramePr>
            <a:graphicFrameLocks noGrp="1"/>
          </p:cNvGraphicFramePr>
          <p:nvPr>
            <p:extLst>
              <p:ext uri="{D42A27DB-BD31-4B8C-83A1-F6EECF244321}">
                <p14:modId xmlns:p14="http://schemas.microsoft.com/office/powerpoint/2010/main" val="42211120"/>
              </p:ext>
            </p:extLst>
          </p:nvPr>
        </p:nvGraphicFramePr>
        <p:xfrm>
          <a:off x="2267995" y="360000"/>
          <a:ext cx="9563996" cy="6010641"/>
        </p:xfrm>
        <a:graphic>
          <a:graphicData uri="http://schemas.openxmlformats.org/drawingml/2006/table">
            <a:tbl>
              <a:tblPr firstRow="1" bandRow="1">
                <a:tableStyleId>{5C22544A-7EE6-4342-B048-85BDC9FD1C3A}</a:tableStyleId>
              </a:tblPr>
              <a:tblGrid>
                <a:gridCol w="4659085">
                  <a:extLst>
                    <a:ext uri="{9D8B030D-6E8A-4147-A177-3AD203B41FA5}">
                      <a16:colId xmlns:a16="http://schemas.microsoft.com/office/drawing/2014/main" val="566619178"/>
                    </a:ext>
                  </a:extLst>
                </a:gridCol>
                <a:gridCol w="4904911">
                  <a:extLst>
                    <a:ext uri="{9D8B030D-6E8A-4147-A177-3AD203B41FA5}">
                      <a16:colId xmlns:a16="http://schemas.microsoft.com/office/drawing/2014/main" val="2140000916"/>
                    </a:ext>
                  </a:extLst>
                </a:gridCol>
              </a:tblGrid>
              <a:tr h="530001">
                <a:tc>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Scenario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a:t>
                      </a:r>
                      <a:r>
                        <a:rPr lang="en-GB" sz="1600" b="1" kern="1200">
                          <a:solidFill>
                            <a:schemeClr val="bg1"/>
                          </a:solidFill>
                          <a:latin typeface="Arial Nova"/>
                          <a:ea typeface="Verdana"/>
                          <a:cs typeface="Segoe UI Light"/>
                        </a:rPr>
                        <a:t>Common use cases</a:t>
                      </a:r>
                    </a:p>
                  </a:txBody>
                  <a:tcPr marL="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572000">
                <a:tc gridSpan="2">
                  <a:txBody>
                    <a:bodyPr/>
                    <a:lstStyle/>
                    <a:p>
                      <a:pPr marL="0" algn="just" defTabSz="914400" rtl="0" eaLnBrk="1" latinLnBrk="0" hangingPunct="1"/>
                      <a:endParaRPr lang="en-GB" sz="1600" kern="1200">
                        <a:solidFill>
                          <a:schemeClr val="bg1"/>
                        </a:solidFill>
                        <a:latin typeface="Arial Nova" panose="020B0504020202020204" pitchFamily="34" charset="0"/>
                        <a:ea typeface="+mn-ea"/>
                        <a:cs typeface="+mn-cs"/>
                      </a:endParaRPr>
                    </a:p>
                    <a:p>
                      <a:pPr marL="0" lvl="0" algn="just">
                        <a:buNone/>
                      </a:pPr>
                      <a:endParaRPr lang="en-GB" sz="1600" kern="1200">
                        <a:solidFill>
                          <a:schemeClr val="bg1"/>
                        </a:solidFill>
                        <a:latin typeface="Arial Nova"/>
                        <a:ea typeface="+mn-ea"/>
                        <a:cs typeface="+mn-cs"/>
                      </a:endParaRPr>
                    </a:p>
                    <a:p>
                      <a:pPr marL="0" lvl="0" algn="just" rtl="0">
                        <a:buNone/>
                      </a:pPr>
                      <a:endParaRPr lang="en-GB" sz="1600" kern="1200">
                        <a:solidFill>
                          <a:schemeClr val="bg1"/>
                        </a:solidFill>
                        <a:latin typeface="Arial Nova"/>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778585">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a:solidFill>
                            <a:schemeClr val="bg1"/>
                          </a:solidFill>
                          <a:latin typeface="Arial Nova" panose="020B0504020202020204" pitchFamily="34" charset="0"/>
                          <a:ea typeface="+mn-ea"/>
                          <a:cs typeface="+mn-cs"/>
                        </a:rPr>
                        <a:t>References from: </a:t>
                      </a:r>
                      <a:r>
                        <a:rPr lang="en-GB" sz="1200" u="none" kern="1200">
                          <a:solidFill>
                            <a:schemeClr val="bg1"/>
                          </a:solidFill>
                          <a:effectLst/>
                          <a:latin typeface="Arial Nova" panose="020B0504020202020204" pitchFamily="34" charset="0"/>
                          <a:ea typeface="+mn-ea"/>
                          <a:cs typeface="+mn-cs"/>
                        </a:rPr>
                        <a:t>https://spring.io/projects/spring-boot#overview </a:t>
                      </a:r>
                      <a:r>
                        <a:rPr lang="en-GB" sz="1200" i="1" u="none" kern="1200">
                          <a:solidFill>
                            <a:schemeClr val="bg1"/>
                          </a:solidFill>
                          <a:effectLst/>
                          <a:latin typeface="Arial Nova" panose="020B0504020202020204" pitchFamily="34" charset="0"/>
                          <a:ea typeface="+mn-ea"/>
                          <a:cs typeface="+mn-cs"/>
                        </a:rPr>
                        <a:t>, </a:t>
                      </a:r>
                      <a:r>
                        <a:rPr lang="en-GB" sz="1200" u="none" kern="1200">
                          <a:solidFill>
                            <a:schemeClr val="bg1"/>
                          </a:solidFill>
                          <a:effectLst/>
                          <a:latin typeface="Arial Nova" panose="020B0504020202020204" pitchFamily="34" charset="0"/>
                          <a:ea typeface="+mn-ea"/>
                          <a:cs typeface="+mn-cs"/>
                        </a:rPr>
                        <a:t>https://docs.spring.io/spring-boot/index.html</a:t>
                      </a:r>
                      <a:r>
                        <a:rPr lang="fr-FR" sz="1200" u="none" kern="1200">
                          <a:solidFill>
                            <a:schemeClr val="bg1"/>
                          </a:solidFill>
                          <a:effectLst/>
                          <a:latin typeface="Arial Nova" panose="020B0504020202020204" pitchFamily="34" charset="0"/>
                          <a:ea typeface="+mn-ea"/>
                          <a:cs typeface="+mn-cs"/>
                        </a:rPr>
                        <a:t>, </a:t>
                      </a:r>
                      <a:r>
                        <a:rPr lang="en-GB" sz="1200" u="none" kern="1200">
                          <a:solidFill>
                            <a:schemeClr val="bg1"/>
                          </a:solidFill>
                          <a:effectLst/>
                          <a:latin typeface="Arial Nova" panose="020B0504020202020204" pitchFamily="34" charset="0"/>
                          <a:ea typeface="+mn-ea"/>
                          <a:cs typeface="+mn-cs"/>
                        </a:rPr>
                        <a:t>https://en.wikipedia.org/wiki/Spring_Boot</a:t>
                      </a:r>
                      <a:r>
                        <a:rPr lang="fr-FR" sz="1200" u="none" kern="1200">
                          <a:solidFill>
                            <a:schemeClr val="bg1"/>
                          </a:solidFill>
                          <a:effectLst/>
                          <a:latin typeface="Arial Nova" panose="020B0504020202020204" pitchFamily="34" charset="0"/>
                          <a:ea typeface="+mn-ea"/>
                          <a:cs typeface="+mn-cs"/>
                        </a:rPr>
                        <a:t>, </a:t>
                      </a:r>
                      <a:r>
                        <a:rPr lang="en-GB" sz="1200" u="none" kern="1200">
                          <a:solidFill>
                            <a:schemeClr val="bg1"/>
                          </a:solidFill>
                          <a:effectLst/>
                          <a:latin typeface="Arial Nova" panose="020B0504020202020204" pitchFamily="34" charset="0"/>
                          <a:ea typeface="+mn-ea"/>
                          <a:cs typeface="+mn-cs"/>
                        </a:rPr>
                        <a:t>https://www.researchgate.net/publication/362747012_An_Analysis_of_the_Significance_of_Spring_Boot_in_The_Market</a:t>
                      </a:r>
                      <a:endParaRPr lang="fr-FR" sz="1200" u="none" kern="1200">
                        <a:solidFill>
                          <a:schemeClr val="bg1"/>
                        </a:solidFill>
                        <a:effectLst/>
                        <a:latin typeface="Arial Nova" panose="020B0504020202020204" pitchFamily="34" charset="0"/>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extLst>
                  <a:ext uri="{0D108BD9-81ED-4DB2-BD59-A6C34878D82A}">
                    <a16:rowId xmlns:a16="http://schemas.microsoft.com/office/drawing/2014/main" val="1218625759"/>
                  </a:ext>
                </a:extLst>
              </a:tr>
            </a:tbl>
          </a:graphicData>
        </a:graphic>
      </p:graphicFrame>
      <p:sp>
        <p:nvSpPr>
          <p:cNvPr id="5" name="ZoneTexte 4">
            <a:extLst>
              <a:ext uri="{FF2B5EF4-FFF2-40B4-BE49-F238E27FC236}">
                <a16:creationId xmlns:a16="http://schemas.microsoft.com/office/drawing/2014/main" id="{BAC38CA1-0B50-435F-BCAA-435507B3420D}"/>
              </a:ext>
            </a:extLst>
          </p:cNvPr>
          <p:cNvSpPr txBox="1"/>
          <p:nvPr/>
        </p:nvSpPr>
        <p:spPr>
          <a:xfrm>
            <a:off x="3033848" y="1373360"/>
            <a:ext cx="3443151"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1">
                <a:solidFill>
                  <a:schemeClr val="bg1"/>
                </a:solidFill>
                <a:latin typeface="Arial Nova"/>
                <a:ea typeface="Calibri"/>
                <a:cs typeface="Times New Roman"/>
              </a:rPr>
              <a:t>M</a:t>
            </a:r>
            <a:r>
              <a:rPr lang="en-GB" sz="1800" b="1">
                <a:solidFill>
                  <a:schemeClr val="bg1"/>
                </a:solidFill>
                <a:effectLst/>
                <a:latin typeface="Arial Nova"/>
                <a:ea typeface="Calibri"/>
                <a:cs typeface="Times New Roman"/>
              </a:rPr>
              <a:t>icroservice architectures</a:t>
            </a:r>
            <a:endParaRPr lang="fr-FR">
              <a:solidFill>
                <a:schemeClr val="bg1"/>
              </a:solidFill>
              <a:latin typeface="Arial Nova"/>
              <a:ea typeface="Calibri"/>
              <a:cs typeface="Times New Roman"/>
            </a:endParaRPr>
          </a:p>
        </p:txBody>
      </p:sp>
      <p:sp>
        <p:nvSpPr>
          <p:cNvPr id="7" name="ZoneTexte 6">
            <a:extLst>
              <a:ext uri="{FF2B5EF4-FFF2-40B4-BE49-F238E27FC236}">
                <a16:creationId xmlns:a16="http://schemas.microsoft.com/office/drawing/2014/main" id="{DE73D41C-C18C-4AC1-BBD6-16D61E8FD642}"/>
              </a:ext>
            </a:extLst>
          </p:cNvPr>
          <p:cNvSpPr txBox="1"/>
          <p:nvPr/>
        </p:nvSpPr>
        <p:spPr>
          <a:xfrm>
            <a:off x="7499459" y="1818875"/>
            <a:ext cx="2968244"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1">
                <a:solidFill>
                  <a:schemeClr val="bg1"/>
                </a:solidFill>
                <a:latin typeface="Arial Nova"/>
                <a:ea typeface="Calibri"/>
                <a:cs typeface="Times New Roman"/>
              </a:rPr>
              <a:t>W</a:t>
            </a:r>
            <a:r>
              <a:rPr lang="en-GB" sz="1800" b="1">
                <a:solidFill>
                  <a:schemeClr val="bg1"/>
                </a:solidFill>
                <a:effectLst/>
                <a:latin typeface="Arial Nova"/>
                <a:ea typeface="Calibri"/>
                <a:cs typeface="Times New Roman"/>
              </a:rPr>
              <a:t>eb and backend APIs</a:t>
            </a:r>
            <a:endParaRPr lang="fr-FR">
              <a:solidFill>
                <a:schemeClr val="bg1"/>
              </a:solidFill>
              <a:latin typeface="Arial Nova"/>
              <a:ea typeface="Calibri"/>
              <a:cs typeface="Times New Roman"/>
            </a:endParaRPr>
          </a:p>
        </p:txBody>
      </p:sp>
      <p:sp>
        <p:nvSpPr>
          <p:cNvPr id="8" name="ZoneTexte 7">
            <a:extLst>
              <a:ext uri="{FF2B5EF4-FFF2-40B4-BE49-F238E27FC236}">
                <a16:creationId xmlns:a16="http://schemas.microsoft.com/office/drawing/2014/main" id="{F78B0DC9-4C38-46D0-AB96-A03F5D122D3D}"/>
              </a:ext>
            </a:extLst>
          </p:cNvPr>
          <p:cNvSpPr txBox="1"/>
          <p:nvPr/>
        </p:nvSpPr>
        <p:spPr>
          <a:xfrm>
            <a:off x="3484722" y="2714644"/>
            <a:ext cx="3681276"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1">
                <a:solidFill>
                  <a:schemeClr val="bg1"/>
                </a:solidFill>
                <a:latin typeface="Arial Nova"/>
                <a:ea typeface="Calibri"/>
                <a:cs typeface="Times New Roman"/>
              </a:rPr>
              <a:t>C</a:t>
            </a:r>
            <a:r>
              <a:rPr lang="en-GB" sz="1800" b="1">
                <a:solidFill>
                  <a:schemeClr val="bg1"/>
                </a:solidFill>
                <a:effectLst/>
                <a:latin typeface="Arial Nova"/>
                <a:ea typeface="Calibri"/>
                <a:cs typeface="Times New Roman"/>
              </a:rPr>
              <a:t>loud-native environments</a:t>
            </a:r>
            <a:endParaRPr lang="fr-FR">
              <a:solidFill>
                <a:schemeClr val="bg1"/>
              </a:solidFill>
              <a:latin typeface="Arial Nova"/>
              <a:ea typeface="Calibri"/>
              <a:cs typeface="Times New Roman"/>
            </a:endParaRPr>
          </a:p>
        </p:txBody>
      </p:sp>
      <p:sp>
        <p:nvSpPr>
          <p:cNvPr id="9" name="ZoneTexte 8">
            <a:extLst>
              <a:ext uri="{FF2B5EF4-FFF2-40B4-BE49-F238E27FC236}">
                <a16:creationId xmlns:a16="http://schemas.microsoft.com/office/drawing/2014/main" id="{8816E6E8-520A-4061-A39A-E91384E13B3F}"/>
              </a:ext>
            </a:extLst>
          </p:cNvPr>
          <p:cNvSpPr txBox="1"/>
          <p:nvPr/>
        </p:nvSpPr>
        <p:spPr>
          <a:xfrm>
            <a:off x="7778974" y="3274480"/>
            <a:ext cx="4039374"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b="1">
                <a:solidFill>
                  <a:schemeClr val="bg1"/>
                </a:solidFill>
                <a:latin typeface="Arial Nova"/>
                <a:ea typeface="Calibri"/>
                <a:cs typeface="Times New Roman"/>
              </a:rPr>
              <a:t>E</a:t>
            </a:r>
            <a:r>
              <a:rPr lang="en-GB" sz="1800" b="1">
                <a:solidFill>
                  <a:schemeClr val="bg1"/>
                </a:solidFill>
                <a:effectLst/>
                <a:latin typeface="Arial Nova"/>
                <a:ea typeface="Calibri"/>
                <a:cs typeface="Times New Roman"/>
              </a:rPr>
              <a:t>vent-driven or reactive systems</a:t>
            </a:r>
            <a:endParaRPr lang="fr-FR">
              <a:solidFill>
                <a:schemeClr val="bg1"/>
              </a:solidFill>
              <a:latin typeface="Arial Nova"/>
              <a:ea typeface="Calibri"/>
              <a:cs typeface="Times New Roman"/>
            </a:endParaRPr>
          </a:p>
        </p:txBody>
      </p:sp>
      <p:sp>
        <p:nvSpPr>
          <p:cNvPr id="10" name="ZoneTexte 9">
            <a:extLst>
              <a:ext uri="{FF2B5EF4-FFF2-40B4-BE49-F238E27FC236}">
                <a16:creationId xmlns:a16="http://schemas.microsoft.com/office/drawing/2014/main" id="{460DF484-55B9-46E5-8CE5-271E6A700E7F}"/>
              </a:ext>
            </a:extLst>
          </p:cNvPr>
          <p:cNvSpPr txBox="1"/>
          <p:nvPr/>
        </p:nvSpPr>
        <p:spPr>
          <a:xfrm>
            <a:off x="4199568" y="4118552"/>
            <a:ext cx="3207713" cy="36933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GB" sz="1800" b="1">
                <a:solidFill>
                  <a:schemeClr val="bg1"/>
                </a:solidFill>
                <a:effectLst/>
                <a:latin typeface="Arial Nova"/>
                <a:ea typeface="Calibri"/>
                <a:cs typeface="Times New Roman"/>
              </a:rPr>
              <a:t>Enterprise applications</a:t>
            </a:r>
            <a:endParaRPr lang="fr-FR">
              <a:solidFill>
                <a:schemeClr val="bg1"/>
              </a:solidFill>
              <a:latin typeface="Arial Nova"/>
              <a:ea typeface="Calibri"/>
              <a:cs typeface="Times New Roman"/>
            </a:endParaRPr>
          </a:p>
        </p:txBody>
      </p:sp>
      <p:grpSp>
        <p:nvGrpSpPr>
          <p:cNvPr id="18" name="Groupe 17">
            <a:extLst>
              <a:ext uri="{FF2B5EF4-FFF2-40B4-BE49-F238E27FC236}">
                <a16:creationId xmlns:a16="http://schemas.microsoft.com/office/drawing/2014/main" id="{1251282B-50AD-4C2F-8691-FB459205AD92}"/>
              </a:ext>
            </a:extLst>
          </p:cNvPr>
          <p:cNvGrpSpPr/>
          <p:nvPr/>
        </p:nvGrpSpPr>
        <p:grpSpPr>
          <a:xfrm>
            <a:off x="4120447" y="3161086"/>
            <a:ext cx="807083" cy="437735"/>
            <a:chOff x="4637773" y="3160825"/>
            <a:chExt cx="896983" cy="609966"/>
          </a:xfrm>
        </p:grpSpPr>
        <p:sp>
          <p:nvSpPr>
            <p:cNvPr id="15" name="ZoneTexte 14">
              <a:extLst>
                <a:ext uri="{FF2B5EF4-FFF2-40B4-BE49-F238E27FC236}">
                  <a16:creationId xmlns:a16="http://schemas.microsoft.com/office/drawing/2014/main" id="{C1F413FB-6668-4161-AADA-4B9339236DA9}"/>
                </a:ext>
              </a:extLst>
            </p:cNvPr>
            <p:cNvSpPr txBox="1"/>
            <p:nvPr/>
          </p:nvSpPr>
          <p:spPr>
            <a:xfrm>
              <a:off x="4637773" y="3160825"/>
              <a:ext cx="896983" cy="609966"/>
            </a:xfrm>
            <a:prstGeom prst="rect">
              <a:avLst/>
            </a:prstGeom>
            <a:solidFill>
              <a:schemeClr val="bg1"/>
            </a:solidFill>
          </p:spPr>
          <p:txBody>
            <a:bodyPr wrap="square" rtlCol="0">
              <a:spAutoFit/>
            </a:bodyPr>
            <a:lstStyle/>
            <a:p>
              <a:endParaRPr lang="fr-FR"/>
            </a:p>
          </p:txBody>
        </p:sp>
        <p:pic>
          <p:nvPicPr>
            <p:cNvPr id="14" name="Image 13">
              <a:extLst>
                <a:ext uri="{FF2B5EF4-FFF2-40B4-BE49-F238E27FC236}">
                  <a16:creationId xmlns:a16="http://schemas.microsoft.com/office/drawing/2014/main" id="{59C526DF-60DF-40F9-A85E-4E9C5EB9AF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58499" y="3205771"/>
              <a:ext cx="876257" cy="525070"/>
            </a:xfrm>
            <a:prstGeom prst="rect">
              <a:avLst/>
            </a:prstGeom>
          </p:spPr>
        </p:pic>
      </p:grpSp>
      <p:pic>
        <p:nvPicPr>
          <p:cNvPr id="20" name="Image 19">
            <a:extLst>
              <a:ext uri="{FF2B5EF4-FFF2-40B4-BE49-F238E27FC236}">
                <a16:creationId xmlns:a16="http://schemas.microsoft.com/office/drawing/2014/main" id="{0AD73C50-CA2B-4760-9778-28F4A162FC5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6022" y="3138964"/>
            <a:ext cx="504848" cy="504848"/>
          </a:xfrm>
          <a:prstGeom prst="rect">
            <a:avLst/>
          </a:prstGeom>
        </p:spPr>
      </p:pic>
      <p:pic>
        <p:nvPicPr>
          <p:cNvPr id="22" name="Image 21">
            <a:extLst>
              <a:ext uri="{FF2B5EF4-FFF2-40B4-BE49-F238E27FC236}">
                <a16:creationId xmlns:a16="http://schemas.microsoft.com/office/drawing/2014/main" id="{7DE5AF32-7246-4EB1-9B4C-E452191F51D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39750" y="2247204"/>
            <a:ext cx="471960" cy="471960"/>
          </a:xfrm>
          <a:prstGeom prst="rect">
            <a:avLst/>
          </a:prstGeom>
        </p:spPr>
      </p:pic>
      <p:pic>
        <p:nvPicPr>
          <p:cNvPr id="24" name="Image 23">
            <a:extLst>
              <a:ext uri="{FF2B5EF4-FFF2-40B4-BE49-F238E27FC236}">
                <a16:creationId xmlns:a16="http://schemas.microsoft.com/office/drawing/2014/main" id="{57DA8F72-F048-4C45-AD30-CE55D024B8B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29499" y="3746440"/>
            <a:ext cx="614635" cy="668952"/>
          </a:xfrm>
          <a:prstGeom prst="rect">
            <a:avLst/>
          </a:prstGeom>
        </p:spPr>
      </p:pic>
      <p:pic>
        <p:nvPicPr>
          <p:cNvPr id="26" name="Image 25">
            <a:extLst>
              <a:ext uri="{FF2B5EF4-FFF2-40B4-BE49-F238E27FC236}">
                <a16:creationId xmlns:a16="http://schemas.microsoft.com/office/drawing/2014/main" id="{01B95CFD-A7CD-4104-9900-1E449441FC3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604128" y="3997708"/>
            <a:ext cx="1056603" cy="166415"/>
          </a:xfrm>
          <a:prstGeom prst="rect">
            <a:avLst/>
          </a:prstGeom>
        </p:spPr>
      </p:pic>
      <p:pic>
        <p:nvPicPr>
          <p:cNvPr id="29" name="Image 28">
            <a:extLst>
              <a:ext uri="{FF2B5EF4-FFF2-40B4-BE49-F238E27FC236}">
                <a16:creationId xmlns:a16="http://schemas.microsoft.com/office/drawing/2014/main" id="{E0DB3C7A-3EAD-46F7-868D-67950B8CDEF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76988" y="1774947"/>
            <a:ext cx="615555" cy="461666"/>
          </a:xfrm>
          <a:prstGeom prst="rect">
            <a:avLst/>
          </a:prstGeom>
        </p:spPr>
      </p:pic>
      <p:pic>
        <p:nvPicPr>
          <p:cNvPr id="31" name="Image 30">
            <a:extLst>
              <a:ext uri="{FF2B5EF4-FFF2-40B4-BE49-F238E27FC236}">
                <a16:creationId xmlns:a16="http://schemas.microsoft.com/office/drawing/2014/main" id="{CDCEA021-0E95-4572-9CE2-D1CBB30DD2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35875" y="4531179"/>
            <a:ext cx="504848" cy="504848"/>
          </a:xfrm>
          <a:prstGeom prst="rect">
            <a:avLst/>
          </a:prstGeom>
        </p:spPr>
      </p:pic>
      <p:sp>
        <p:nvSpPr>
          <p:cNvPr id="27" name="Footer Placeholder 26">
            <a:extLst>
              <a:ext uri="{FF2B5EF4-FFF2-40B4-BE49-F238E27FC236}">
                <a16:creationId xmlns:a16="http://schemas.microsoft.com/office/drawing/2014/main" id="{6EC51557-FBF6-C332-4A45-E22FCCC3D559}"/>
              </a:ext>
            </a:extLst>
          </p:cNvPr>
          <p:cNvSpPr>
            <a:spLocks noGrp="1"/>
          </p:cNvSpPr>
          <p:nvPr>
            <p:ph type="ftr" sz="quarter" idx="11"/>
          </p:nvPr>
        </p:nvSpPr>
        <p:spPr/>
        <p:txBody>
          <a:bodyPr/>
          <a:lstStyle/>
          <a:p>
            <a:r>
              <a:rPr lang="en-GB"/>
              <a:t>CW1 // Internet Technologies - COMP10020</a:t>
            </a:r>
          </a:p>
        </p:txBody>
      </p:sp>
      <p:sp>
        <p:nvSpPr>
          <p:cNvPr id="28" name="Slide Number Placeholder 27">
            <a:extLst>
              <a:ext uri="{FF2B5EF4-FFF2-40B4-BE49-F238E27FC236}">
                <a16:creationId xmlns:a16="http://schemas.microsoft.com/office/drawing/2014/main" id="{F6C8540F-A7C3-A4A4-C203-A076F3E95191}"/>
              </a:ext>
            </a:extLst>
          </p:cNvPr>
          <p:cNvSpPr>
            <a:spLocks noGrp="1"/>
          </p:cNvSpPr>
          <p:nvPr>
            <p:ph type="sldNum" sz="quarter" idx="12"/>
          </p:nvPr>
        </p:nvSpPr>
        <p:spPr/>
        <p:txBody>
          <a:bodyPr/>
          <a:lstStyle/>
          <a:p>
            <a:fld id="{1A2B015F-005D-4920-B1F3-824FD48C10F7}" type="slidenum">
              <a:rPr lang="en-GB" smtClean="0"/>
              <a:t>7</a:t>
            </a:fld>
            <a:endParaRPr lang="en-GB"/>
          </a:p>
        </p:txBody>
      </p:sp>
      <p:sp>
        <p:nvSpPr>
          <p:cNvPr id="30" name="TextBox 29">
            <a:extLst>
              <a:ext uri="{FF2B5EF4-FFF2-40B4-BE49-F238E27FC236}">
                <a16:creationId xmlns:a16="http://schemas.microsoft.com/office/drawing/2014/main" id="{A9658AE1-F486-AB0A-D693-2BA8F4C9F590}"/>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32" name="TextBox 31">
            <a:extLst>
              <a:ext uri="{FF2B5EF4-FFF2-40B4-BE49-F238E27FC236}">
                <a16:creationId xmlns:a16="http://schemas.microsoft.com/office/drawing/2014/main" id="{2965E30A-1864-F3F5-78CB-A4370EC62664}"/>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34" name="TextBox 33">
            <a:extLst>
              <a:ext uri="{FF2B5EF4-FFF2-40B4-BE49-F238E27FC236}">
                <a16:creationId xmlns:a16="http://schemas.microsoft.com/office/drawing/2014/main" id="{FCFF741E-B60E-5A0C-5A90-3BAB940D19F2}"/>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10987170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4000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additive="base">
                                        <p:cTn id="7" dur="1000" fill="hold"/>
                                        <p:tgtEl>
                                          <p:spTgt spid="34"/>
                                        </p:tgtEl>
                                        <p:attrNameLst>
                                          <p:attrName>ppt_x</p:attrName>
                                        </p:attrNameLst>
                                      </p:cBhvr>
                                      <p:tavLst>
                                        <p:tav tm="0">
                                          <p:val>
                                            <p:strVal val="0-#ppt_w/2"/>
                                          </p:val>
                                        </p:tav>
                                        <p:tav tm="100000">
                                          <p:val>
                                            <p:strVal val="#ppt_x"/>
                                          </p:val>
                                        </p:tav>
                                      </p:tavLst>
                                    </p:anim>
                                    <p:anim calcmode="lin" valueType="num">
                                      <p:cBhvr additive="base">
                                        <p:cTn id="8" dur="1000" fill="hold"/>
                                        <p:tgtEl>
                                          <p:spTgt spid="3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fade">
                                      <p:cBhvr>
                                        <p:cTn id="19" dur="500"/>
                                        <p:tgtEl>
                                          <p:spTgt spid="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10"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500"/>
                                        <p:tgtEl>
                                          <p:spTgt spid="18"/>
                                        </p:tgtEl>
                                      </p:cBhvr>
                                    </p:animEffect>
                                  </p:childTnLst>
                                </p:cTn>
                              </p:par>
                              <p:par>
                                <p:cTn id="32" presetID="10" presetClass="entr" presetSubtype="0" fill="hold"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fade">
                                      <p:cBhvr>
                                        <p:cTn id="34" dur="500"/>
                                        <p:tgtEl>
                                          <p:spTgt spid="20"/>
                                        </p:tgtEl>
                                      </p:cBhvr>
                                    </p:animEffect>
                                  </p:childTnLst>
                                </p:cTn>
                              </p:par>
                              <p:par>
                                <p:cTn id="35" presetID="10"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par>
                                <p:cTn id="38" presetID="10" presetClass="entr" presetSubtype="0" fill="hold" nodeType="withEffect">
                                  <p:stCondLst>
                                    <p:cond delay="0"/>
                                  </p:stCondLst>
                                  <p:childTnLst>
                                    <p:set>
                                      <p:cBhvr>
                                        <p:cTn id="39" dur="1" fill="hold">
                                          <p:stCondLst>
                                            <p:cond delay="0"/>
                                          </p:stCondLst>
                                        </p:cTn>
                                        <p:tgtEl>
                                          <p:spTgt spid="24"/>
                                        </p:tgtEl>
                                        <p:attrNameLst>
                                          <p:attrName>style.visibility</p:attrName>
                                        </p:attrNameLst>
                                      </p:cBhvr>
                                      <p:to>
                                        <p:strVal val="visible"/>
                                      </p:to>
                                    </p:set>
                                    <p:animEffect transition="in" filter="fade">
                                      <p:cBhvr>
                                        <p:cTn id="40" dur="500"/>
                                        <p:tgtEl>
                                          <p:spTgt spid="24"/>
                                        </p:tgtEl>
                                      </p:cBhvr>
                                    </p:animEffect>
                                  </p:childTnLst>
                                </p:cTn>
                              </p:par>
                              <p:par>
                                <p:cTn id="41" presetID="10" presetClass="entr" presetSubtype="0" fill="hold"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fade">
                                      <p:cBhvr>
                                        <p:cTn id="43" dur="500"/>
                                        <p:tgtEl>
                                          <p:spTgt spid="26"/>
                                        </p:tgtEl>
                                      </p:cBhvr>
                                    </p:animEffect>
                                  </p:childTnLst>
                                </p:cTn>
                              </p:par>
                              <p:par>
                                <p:cTn id="44" presetID="10" presetClass="entr" presetSubtype="0" fill="hold" nodeType="with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fade">
                                      <p:cBhvr>
                                        <p:cTn id="46" dur="500"/>
                                        <p:tgtEl>
                                          <p:spTgt spid="29"/>
                                        </p:tgtEl>
                                      </p:cBhvr>
                                    </p:animEffect>
                                  </p:childTnLst>
                                </p:cTn>
                              </p:par>
                              <p:par>
                                <p:cTn id="47" presetID="10" presetClass="entr" presetSubtype="0" fill="hold"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p:bldP spid="34"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E0EB0BD1-70E7-FC92-6E55-85B2D316A3AE}"/>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2DB8973D-7587-4EC3-B0C8-6D0C12903610}"/>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8D2AD8D5-6BE7-B635-8669-4F343AFD32DD}"/>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20F0FF30-44DC-FC7A-E227-9B0530FF1930}"/>
              </a:ext>
            </a:extLst>
          </p:cNvPr>
          <p:cNvPicPr>
            <a:picLocks noChangeAspect="1"/>
          </p:cNvPicPr>
          <p:nvPr/>
        </p:nvPicPr>
        <p:blipFill>
          <a:blip r:embed="rId2">
            <a:duotone>
              <a:prstClr val="black"/>
              <a:schemeClr val="tx2">
                <a:tint val="45000"/>
                <a:satMod val="400000"/>
              </a:schemeClr>
            </a:duotone>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522407F8-86BB-3704-BAB5-968C48A1D6E2}"/>
              </a:ext>
            </a:extLst>
          </p:cNvPr>
          <p:cNvGraphicFramePr>
            <a:graphicFrameLocks noGrp="1"/>
          </p:cNvGraphicFramePr>
          <p:nvPr>
            <p:extLst>
              <p:ext uri="{D42A27DB-BD31-4B8C-83A1-F6EECF244321}">
                <p14:modId xmlns:p14="http://schemas.microsoft.com/office/powerpoint/2010/main" val="4283716829"/>
              </p:ext>
            </p:extLst>
          </p:nvPr>
        </p:nvGraphicFramePr>
        <p:xfrm>
          <a:off x="2267995" y="360001"/>
          <a:ext cx="9563996" cy="6012000"/>
        </p:xfrm>
        <a:graphic>
          <a:graphicData uri="http://schemas.openxmlformats.org/drawingml/2006/table">
            <a:tbl>
              <a:tblPr firstRow="1" bandRow="1">
                <a:tableStyleId>{5C22544A-7EE6-4342-B048-85BDC9FD1C3A}</a:tableStyleId>
              </a:tblPr>
              <a:tblGrid>
                <a:gridCol w="7671533">
                  <a:extLst>
                    <a:ext uri="{9D8B030D-6E8A-4147-A177-3AD203B41FA5}">
                      <a16:colId xmlns:a16="http://schemas.microsoft.com/office/drawing/2014/main" val="566619178"/>
                    </a:ext>
                  </a:extLst>
                </a:gridCol>
                <a:gridCol w="1892463">
                  <a:extLst>
                    <a:ext uri="{9D8B030D-6E8A-4147-A177-3AD203B41FA5}">
                      <a16:colId xmlns:a16="http://schemas.microsoft.com/office/drawing/2014/main" val="2140000916"/>
                    </a:ext>
                  </a:extLst>
                </a:gridCol>
              </a:tblGrid>
              <a:tr h="529390">
                <a:tc>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panose="020B0504020202020204" pitchFamily="34" charset="0"/>
                          <a:ea typeface="Verdana"/>
                          <a:cs typeface="Segoe UI Light"/>
                        </a:rPr>
                        <a:t>Scenario </a:t>
                      </a:r>
                      <a:r>
                        <a:rPr lang="en-GB" sz="1600" kern="1200">
                          <a:solidFill>
                            <a:srgbClr val="589133"/>
                          </a:solidFill>
                          <a:latin typeface="Arial Nova" panose="020B0504020202020204" pitchFamily="34" charset="0"/>
                          <a:ea typeface="Verdana"/>
                          <a:cs typeface="Segoe UI Light"/>
                        </a:rPr>
                        <a:t>//</a:t>
                      </a:r>
                      <a:r>
                        <a:rPr lang="en-GB" sz="1600" kern="1200">
                          <a:solidFill>
                            <a:schemeClr val="bg1"/>
                          </a:solidFill>
                          <a:latin typeface="Arial Nova" panose="020B0504020202020204" pitchFamily="34" charset="0"/>
                          <a:ea typeface="Verdana"/>
                          <a:cs typeface="Segoe UI Light"/>
                        </a:rPr>
                        <a:t>  </a:t>
                      </a:r>
                      <a:r>
                        <a:rPr lang="en-GB" sz="1600" b="1" kern="1200">
                          <a:solidFill>
                            <a:schemeClr val="lt1"/>
                          </a:solidFill>
                          <a:effectLst/>
                          <a:latin typeface="Arial Nova" panose="020B0504020202020204" pitchFamily="34" charset="0"/>
                          <a:ea typeface="+mn-ea"/>
                          <a:cs typeface="+mn-cs"/>
                        </a:rPr>
                        <a:t>Example: Order Service for an  E-Commerce Platform</a:t>
                      </a:r>
                      <a:endParaRPr lang="en-GB" sz="1600" b="1" kern="1200">
                        <a:solidFill>
                          <a:schemeClr val="bg1"/>
                        </a:solidFill>
                        <a:latin typeface="Arial Nova" panose="020B0504020202020204" pitchFamily="34" charset="0"/>
                        <a:ea typeface="Verdana"/>
                        <a:cs typeface="Segoe UI Light"/>
                      </a:endParaRPr>
                    </a:p>
                  </a:txBody>
                  <a:tcPr marL="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573643">
                <a:tc gridSpan="2">
                  <a:txBody>
                    <a:bodyPr/>
                    <a:lstStyle/>
                    <a:p>
                      <a:pPr marL="0" algn="just" defTabSz="914400" rtl="0" eaLnBrk="1" latinLnBrk="0" hangingPunct="1"/>
                      <a:endParaRPr lang="en-GB" sz="1600" kern="1200">
                        <a:solidFill>
                          <a:schemeClr val="bg1"/>
                        </a:solidFill>
                        <a:latin typeface="Arial Nova" panose="020B0504020202020204" pitchFamily="34" charset="0"/>
                        <a:ea typeface="+mn-ea"/>
                        <a:cs typeface="+mn-cs"/>
                      </a:endParaRPr>
                    </a:p>
                    <a:p>
                      <a:pPr marL="0" lvl="0" algn="just">
                        <a:buNone/>
                      </a:pPr>
                      <a:endParaRPr lang="en-GB" sz="1600" kern="1200">
                        <a:solidFill>
                          <a:schemeClr val="bg1"/>
                        </a:solidFill>
                        <a:latin typeface="Arial Nova"/>
                        <a:ea typeface="+mn-ea"/>
                        <a:cs typeface="+mn-cs"/>
                      </a:endParaRPr>
                    </a:p>
                    <a:p>
                      <a:pPr marL="0" lvl="0" algn="just" rtl="0">
                        <a:buNone/>
                      </a:pPr>
                      <a:endParaRPr lang="en-GB" sz="1600" kern="1200">
                        <a:solidFill>
                          <a:schemeClr val="bg1"/>
                        </a:solidFill>
                        <a:latin typeface="Arial Nova"/>
                        <a:ea typeface="+mn-ea"/>
                        <a:cs typeface="+mn-cs"/>
                      </a:endParaRP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908967">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u="none" kern="1200">
                          <a:solidFill>
                            <a:schemeClr val="bg1"/>
                          </a:solidFill>
                          <a:latin typeface="Arial Nova" panose="020B0504020202020204" pitchFamily="34" charset="0"/>
                          <a:ea typeface="+mn-ea"/>
                          <a:cs typeface="+mn-cs"/>
                        </a:rPr>
                        <a:t>References from: </a:t>
                      </a:r>
                      <a:r>
                        <a:rPr lang="en-GB" sz="1200" u="none" kern="1200">
                          <a:solidFill>
                            <a:schemeClr val="bg1"/>
                          </a:solidFill>
                          <a:effectLst/>
                          <a:latin typeface="Arial Nova" panose="020B0504020202020204" pitchFamily="34" charset="0"/>
                          <a:ea typeface="+mn-ea"/>
                          <a:cs typeface="+mn-cs"/>
                        </a:rPr>
                        <a:t>https://spring.io/projects/spring-boot#overview </a:t>
                      </a:r>
                      <a:r>
                        <a:rPr lang="en-GB" sz="1200" i="1" u="none" kern="1200">
                          <a:solidFill>
                            <a:schemeClr val="bg1"/>
                          </a:solidFill>
                          <a:effectLst/>
                          <a:latin typeface="Arial Nova" panose="020B0504020202020204" pitchFamily="34" charset="0"/>
                          <a:ea typeface="+mn-ea"/>
                          <a:cs typeface="+mn-cs"/>
                        </a:rPr>
                        <a:t>, </a:t>
                      </a:r>
                      <a:r>
                        <a:rPr lang="en-GB" sz="1200" u="none" kern="1200">
                          <a:solidFill>
                            <a:schemeClr val="bg1"/>
                          </a:solidFill>
                          <a:effectLst/>
                          <a:latin typeface="Arial Nova" panose="020B0504020202020204" pitchFamily="34" charset="0"/>
                          <a:ea typeface="+mn-ea"/>
                          <a:cs typeface="+mn-cs"/>
                        </a:rPr>
                        <a:t>https://docs.spring.io/spring-boot/index.html </a:t>
                      </a:r>
                      <a:r>
                        <a:rPr lang="fr-FR" sz="1200" u="none" kern="1200">
                          <a:solidFill>
                            <a:schemeClr val="bg1"/>
                          </a:solidFill>
                          <a:effectLst/>
                          <a:latin typeface="Arial Nova" panose="020B0504020202020204" pitchFamily="34" charset="0"/>
                          <a:ea typeface="+mn-ea"/>
                          <a:cs typeface="+mn-cs"/>
                        </a:rPr>
                        <a:t>, </a:t>
                      </a:r>
                      <a:r>
                        <a:rPr lang="en-GB" sz="1200" u="none" kern="1200">
                          <a:solidFill>
                            <a:schemeClr val="bg1"/>
                          </a:solidFill>
                          <a:effectLst/>
                          <a:latin typeface="Arial Nova" panose="020B0504020202020204" pitchFamily="34" charset="0"/>
                          <a:ea typeface="+mn-ea"/>
                          <a:cs typeface="+mn-cs"/>
                        </a:rPr>
                        <a:t>https://en.wikipedia.org/wiki/Spring_Boot</a:t>
                      </a:r>
                      <a:r>
                        <a:rPr lang="fr-FR" sz="1200" u="none" kern="1200">
                          <a:solidFill>
                            <a:schemeClr val="bg1"/>
                          </a:solidFill>
                          <a:effectLst/>
                          <a:latin typeface="Arial Nova" panose="020B0504020202020204" pitchFamily="34" charset="0"/>
                          <a:ea typeface="+mn-ea"/>
                          <a:cs typeface="+mn-cs"/>
                        </a:rPr>
                        <a:t>, </a:t>
                      </a:r>
                      <a:r>
                        <a:rPr lang="en-GB" sz="1200" u="none" kern="1200">
                          <a:solidFill>
                            <a:schemeClr val="bg1"/>
                          </a:solidFill>
                          <a:effectLst/>
                          <a:latin typeface="Arial Nova" panose="020B0504020202020204" pitchFamily="34" charset="0"/>
                          <a:ea typeface="+mn-ea"/>
                          <a:cs typeface="+mn-cs"/>
                        </a:rPr>
                        <a:t>https://www.researchgate.net/publication/362747012_An_Analysis_of_the_Significance_of_Spring_Boot_in_The_Market</a:t>
                      </a:r>
                      <a:endParaRPr lang="fr-FR" sz="1200" u="none" kern="1200">
                        <a:solidFill>
                          <a:schemeClr val="bg1"/>
                        </a:solidFill>
                        <a:effectLst/>
                        <a:latin typeface="Arial Nova" panose="020B0504020202020204" pitchFamily="34" charset="0"/>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extLst>
                  <a:ext uri="{0D108BD9-81ED-4DB2-BD59-A6C34878D82A}">
                    <a16:rowId xmlns:a16="http://schemas.microsoft.com/office/drawing/2014/main" val="1218625759"/>
                  </a:ext>
                </a:extLst>
              </a:tr>
            </a:tbl>
          </a:graphicData>
        </a:graphic>
      </p:graphicFrame>
      <p:sp>
        <p:nvSpPr>
          <p:cNvPr id="5" name="ZoneTexte 4">
            <a:extLst>
              <a:ext uri="{FF2B5EF4-FFF2-40B4-BE49-F238E27FC236}">
                <a16:creationId xmlns:a16="http://schemas.microsoft.com/office/drawing/2014/main" id="{D711C746-7A3F-4F55-89E2-43579BE2872F}"/>
              </a:ext>
            </a:extLst>
          </p:cNvPr>
          <p:cNvSpPr txBox="1"/>
          <p:nvPr/>
        </p:nvSpPr>
        <p:spPr>
          <a:xfrm>
            <a:off x="4348537" y="1324980"/>
            <a:ext cx="4476206" cy="646331"/>
          </a:xfrm>
          <a:prstGeom prst="rect">
            <a:avLst/>
          </a:prstGeom>
          <a:noFill/>
          <a:ln>
            <a:solidFill>
              <a:schemeClr val="bg1"/>
            </a:solidFill>
          </a:ln>
        </p:spPr>
        <p:txBody>
          <a:bodyPr wrap="square" rtlCol="0">
            <a:spAutoFit/>
          </a:bodyPr>
          <a:lstStyle/>
          <a:p>
            <a:pPr algn="ctr"/>
            <a:r>
              <a:rPr lang="en-GB" b="1">
                <a:solidFill>
                  <a:schemeClr val="bg1"/>
                </a:solidFill>
                <a:latin typeface="Arial Nova"/>
                <a:ea typeface="Calibri" panose="020F0502020204030204" pitchFamily="34" charset="0"/>
                <a:cs typeface="Times New Roman" panose="02020603050405020304" pitchFamily="18" charset="0"/>
              </a:rPr>
              <a:t>O</a:t>
            </a:r>
            <a:r>
              <a:rPr lang="en-GB" sz="1800" b="1">
                <a:solidFill>
                  <a:schemeClr val="bg1"/>
                </a:solidFill>
                <a:effectLst/>
                <a:latin typeface="Arial Nova"/>
                <a:ea typeface="Calibri" panose="020F0502020204030204" pitchFamily="34" charset="0"/>
                <a:cs typeface="Times New Roman" panose="02020603050405020304" pitchFamily="18" charset="0"/>
              </a:rPr>
              <a:t>nline shop where customers place orders</a:t>
            </a:r>
            <a:endParaRPr lang="fr-FR" b="1">
              <a:solidFill>
                <a:schemeClr val="bg1"/>
              </a:solidFill>
              <a:latin typeface="Arial Nova"/>
            </a:endParaRPr>
          </a:p>
        </p:txBody>
      </p:sp>
      <p:sp>
        <p:nvSpPr>
          <p:cNvPr id="7" name="ZoneTexte 6">
            <a:extLst>
              <a:ext uri="{FF2B5EF4-FFF2-40B4-BE49-F238E27FC236}">
                <a16:creationId xmlns:a16="http://schemas.microsoft.com/office/drawing/2014/main" id="{8CEAA2B0-4049-4097-8FDE-E2361C2A9CE3}"/>
              </a:ext>
            </a:extLst>
          </p:cNvPr>
          <p:cNvSpPr txBox="1"/>
          <p:nvPr/>
        </p:nvSpPr>
        <p:spPr>
          <a:xfrm>
            <a:off x="3030289" y="2575162"/>
            <a:ext cx="1236617" cy="369332"/>
          </a:xfrm>
          <a:prstGeom prst="rect">
            <a:avLst/>
          </a:prstGeom>
          <a:noFill/>
        </p:spPr>
        <p:txBody>
          <a:bodyPr wrap="square" rtlCol="0">
            <a:spAutoFit/>
          </a:bodyPr>
          <a:lstStyle/>
          <a:p>
            <a:r>
              <a:rPr lang="fr-FR" b="1" err="1">
                <a:solidFill>
                  <a:schemeClr val="bg1"/>
                </a:solidFill>
                <a:latin typeface="Arial Nova"/>
              </a:rPr>
              <a:t>Products</a:t>
            </a:r>
            <a:endParaRPr lang="fr-FR" b="1">
              <a:solidFill>
                <a:schemeClr val="bg1"/>
              </a:solidFill>
              <a:latin typeface="Arial Nova"/>
            </a:endParaRPr>
          </a:p>
        </p:txBody>
      </p:sp>
      <p:sp>
        <p:nvSpPr>
          <p:cNvPr id="11" name="ZoneTexte 10">
            <a:extLst>
              <a:ext uri="{FF2B5EF4-FFF2-40B4-BE49-F238E27FC236}">
                <a16:creationId xmlns:a16="http://schemas.microsoft.com/office/drawing/2014/main" id="{B95F2B29-3272-4277-9CDB-FBF31ECAB846}"/>
              </a:ext>
            </a:extLst>
          </p:cNvPr>
          <p:cNvSpPr txBox="1"/>
          <p:nvPr/>
        </p:nvSpPr>
        <p:spPr>
          <a:xfrm>
            <a:off x="9973069" y="2575162"/>
            <a:ext cx="1236617" cy="369332"/>
          </a:xfrm>
          <a:prstGeom prst="rect">
            <a:avLst/>
          </a:prstGeom>
          <a:noFill/>
        </p:spPr>
        <p:txBody>
          <a:bodyPr wrap="square" rtlCol="0">
            <a:spAutoFit/>
          </a:bodyPr>
          <a:lstStyle/>
          <a:p>
            <a:r>
              <a:rPr lang="fr-FR" b="1" err="1">
                <a:solidFill>
                  <a:schemeClr val="bg1"/>
                </a:solidFill>
                <a:latin typeface="Arial Nova"/>
              </a:rPr>
              <a:t>Users</a:t>
            </a:r>
            <a:endParaRPr lang="fr-FR" b="1">
              <a:solidFill>
                <a:schemeClr val="bg1"/>
              </a:solidFill>
              <a:latin typeface="Arial Nova"/>
            </a:endParaRPr>
          </a:p>
        </p:txBody>
      </p:sp>
      <p:cxnSp>
        <p:nvCxnSpPr>
          <p:cNvPr id="12" name="Connecteur droit avec flèche 11">
            <a:extLst>
              <a:ext uri="{FF2B5EF4-FFF2-40B4-BE49-F238E27FC236}">
                <a16:creationId xmlns:a16="http://schemas.microsoft.com/office/drawing/2014/main" id="{7BC85050-3DFD-425D-A63B-CC892CE3A35C}"/>
              </a:ext>
            </a:extLst>
          </p:cNvPr>
          <p:cNvCxnSpPr/>
          <p:nvPr/>
        </p:nvCxnSpPr>
        <p:spPr>
          <a:xfrm flipH="1">
            <a:off x="3830643" y="2151309"/>
            <a:ext cx="657769" cy="22409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4" name="Connecteur droit avec flèche 13">
            <a:extLst>
              <a:ext uri="{FF2B5EF4-FFF2-40B4-BE49-F238E27FC236}">
                <a16:creationId xmlns:a16="http://schemas.microsoft.com/office/drawing/2014/main" id="{CC59E559-81D9-47EE-951D-46FCACCA2E03}"/>
              </a:ext>
            </a:extLst>
          </p:cNvPr>
          <p:cNvCxnSpPr>
            <a:cxnSpLocks/>
          </p:cNvCxnSpPr>
          <p:nvPr/>
        </p:nvCxnSpPr>
        <p:spPr>
          <a:xfrm>
            <a:off x="9251456" y="2141783"/>
            <a:ext cx="693420" cy="24314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19" name="ZoneTexte 18">
            <a:extLst>
              <a:ext uri="{FF2B5EF4-FFF2-40B4-BE49-F238E27FC236}">
                <a16:creationId xmlns:a16="http://schemas.microsoft.com/office/drawing/2014/main" id="{00FC9DB4-75F5-438F-9FB4-7C56CBEF59D0}"/>
              </a:ext>
            </a:extLst>
          </p:cNvPr>
          <p:cNvSpPr txBox="1"/>
          <p:nvPr/>
        </p:nvSpPr>
        <p:spPr>
          <a:xfrm>
            <a:off x="5093120" y="2698925"/>
            <a:ext cx="2987041" cy="1569660"/>
          </a:xfrm>
          <a:prstGeom prst="rect">
            <a:avLst/>
          </a:prstGeom>
          <a:noFill/>
          <a:ln>
            <a:solidFill>
              <a:schemeClr val="bg1"/>
            </a:solidFill>
          </a:ln>
        </p:spPr>
        <p:txBody>
          <a:bodyPr wrap="square" rtlCol="0">
            <a:spAutoFit/>
          </a:bodyPr>
          <a:lstStyle/>
          <a:p>
            <a:pPr algn="ctr"/>
            <a:r>
              <a:rPr lang="fr-FR" sz="1600" b="1" err="1">
                <a:solidFill>
                  <a:schemeClr val="bg1"/>
                </a:solidFill>
                <a:latin typeface="Arial Nova"/>
              </a:rPr>
              <a:t>Orders</a:t>
            </a:r>
            <a:endParaRPr lang="fr-FR" sz="1600" b="1">
              <a:solidFill>
                <a:schemeClr val="bg1"/>
              </a:solidFill>
              <a:latin typeface="Arial Nova"/>
            </a:endParaRPr>
          </a:p>
          <a:p>
            <a:pPr algn="ctr"/>
            <a:endParaRPr lang="fr-FR" sz="1600">
              <a:solidFill>
                <a:schemeClr val="bg1"/>
              </a:solidFill>
              <a:latin typeface="Arial Nova"/>
            </a:endParaRPr>
          </a:p>
          <a:p>
            <a:pPr marL="285750" indent="-285750">
              <a:buFontTx/>
              <a:buChar char="-"/>
            </a:pPr>
            <a:r>
              <a:rPr lang="fr-FR" sz="1600" err="1">
                <a:solidFill>
                  <a:schemeClr val="bg1"/>
                </a:solidFill>
                <a:latin typeface="Arial Nova"/>
              </a:rPr>
              <a:t>Receives</a:t>
            </a:r>
            <a:r>
              <a:rPr lang="fr-FR" sz="1600">
                <a:solidFill>
                  <a:schemeClr val="bg1"/>
                </a:solidFill>
                <a:latin typeface="Arial Nova"/>
              </a:rPr>
              <a:t> </a:t>
            </a:r>
            <a:r>
              <a:rPr lang="fr-FR" sz="1600" err="1">
                <a:solidFill>
                  <a:schemeClr val="bg1"/>
                </a:solidFill>
                <a:latin typeface="Arial Nova"/>
              </a:rPr>
              <a:t>order</a:t>
            </a:r>
            <a:r>
              <a:rPr lang="fr-FR" sz="1600">
                <a:solidFill>
                  <a:schemeClr val="bg1"/>
                </a:solidFill>
                <a:latin typeface="Arial Nova"/>
              </a:rPr>
              <a:t> </a:t>
            </a:r>
            <a:r>
              <a:rPr lang="fr-FR" sz="1600" err="1">
                <a:solidFill>
                  <a:schemeClr val="bg1"/>
                </a:solidFill>
                <a:latin typeface="Arial Nova"/>
              </a:rPr>
              <a:t>request</a:t>
            </a:r>
            <a:endParaRPr lang="fr-FR" sz="1600">
              <a:solidFill>
                <a:schemeClr val="bg1"/>
              </a:solidFill>
              <a:latin typeface="Arial Nova"/>
            </a:endParaRPr>
          </a:p>
          <a:p>
            <a:pPr marL="285750" indent="-285750">
              <a:buFontTx/>
              <a:buChar char="-"/>
            </a:pPr>
            <a:r>
              <a:rPr lang="fr-FR" sz="1600">
                <a:solidFill>
                  <a:schemeClr val="bg1"/>
                </a:solidFill>
                <a:latin typeface="Arial Nova"/>
              </a:rPr>
              <a:t>Checks data</a:t>
            </a:r>
          </a:p>
          <a:p>
            <a:pPr marL="285750" indent="-285750">
              <a:buFontTx/>
              <a:buChar char="-"/>
            </a:pPr>
            <a:r>
              <a:rPr lang="fr-FR" sz="1600" err="1">
                <a:solidFill>
                  <a:schemeClr val="bg1"/>
                </a:solidFill>
                <a:latin typeface="Arial Nova"/>
              </a:rPr>
              <a:t>Verifies</a:t>
            </a:r>
            <a:r>
              <a:rPr lang="fr-FR" sz="1600">
                <a:solidFill>
                  <a:schemeClr val="bg1"/>
                </a:solidFill>
                <a:latin typeface="Arial Nova"/>
              </a:rPr>
              <a:t> stock</a:t>
            </a:r>
          </a:p>
          <a:p>
            <a:pPr marL="285750" indent="-285750">
              <a:buFontTx/>
              <a:buChar char="-"/>
            </a:pPr>
            <a:r>
              <a:rPr lang="fr-FR" sz="1600" err="1">
                <a:solidFill>
                  <a:schemeClr val="bg1"/>
                </a:solidFill>
                <a:latin typeface="Arial Nova"/>
              </a:rPr>
              <a:t>Saves</a:t>
            </a:r>
            <a:r>
              <a:rPr lang="fr-FR" sz="1600">
                <a:solidFill>
                  <a:schemeClr val="bg1"/>
                </a:solidFill>
                <a:latin typeface="Arial Nova"/>
              </a:rPr>
              <a:t> in </a:t>
            </a:r>
            <a:r>
              <a:rPr lang="fr-FR" sz="1600" err="1">
                <a:solidFill>
                  <a:schemeClr val="bg1"/>
                </a:solidFill>
                <a:latin typeface="Arial Nova"/>
              </a:rPr>
              <a:t>database</a:t>
            </a:r>
            <a:endParaRPr lang="fr-FR" sz="1600">
              <a:solidFill>
                <a:schemeClr val="bg1"/>
              </a:solidFill>
              <a:latin typeface="Arial Nova"/>
            </a:endParaRPr>
          </a:p>
        </p:txBody>
      </p:sp>
      <p:sp>
        <p:nvSpPr>
          <p:cNvPr id="20" name="ZoneTexte 19">
            <a:extLst>
              <a:ext uri="{FF2B5EF4-FFF2-40B4-BE49-F238E27FC236}">
                <a16:creationId xmlns:a16="http://schemas.microsoft.com/office/drawing/2014/main" id="{CEC7D3B3-FC41-441D-A8AA-DD40C0682028}"/>
              </a:ext>
            </a:extLst>
          </p:cNvPr>
          <p:cNvSpPr txBox="1"/>
          <p:nvPr/>
        </p:nvSpPr>
        <p:spPr>
          <a:xfrm>
            <a:off x="2931412" y="5094780"/>
            <a:ext cx="2144891" cy="369332"/>
          </a:xfrm>
          <a:prstGeom prst="rect">
            <a:avLst/>
          </a:prstGeom>
          <a:noFill/>
        </p:spPr>
        <p:txBody>
          <a:bodyPr wrap="square" lIns="91440" tIns="45720" rIns="91440" bIns="45720" rtlCol="0" anchor="t">
            <a:spAutoFit/>
          </a:bodyPr>
          <a:lstStyle/>
          <a:p>
            <a:r>
              <a:rPr lang="fr-FR">
                <a:solidFill>
                  <a:schemeClr val="bg1"/>
                </a:solidFill>
                <a:latin typeface="Arial Nova"/>
                <a:cs typeface="Lucida Sans Unicode"/>
              </a:rPr>
              <a:t>@RestController</a:t>
            </a:r>
          </a:p>
        </p:txBody>
      </p:sp>
      <p:sp>
        <p:nvSpPr>
          <p:cNvPr id="21" name="ZoneTexte 20">
            <a:extLst>
              <a:ext uri="{FF2B5EF4-FFF2-40B4-BE49-F238E27FC236}">
                <a16:creationId xmlns:a16="http://schemas.microsoft.com/office/drawing/2014/main" id="{772618FE-FB4B-436E-9129-A16D9590098B}"/>
              </a:ext>
            </a:extLst>
          </p:cNvPr>
          <p:cNvSpPr txBox="1"/>
          <p:nvPr/>
        </p:nvSpPr>
        <p:spPr>
          <a:xfrm>
            <a:off x="6096000" y="5097843"/>
            <a:ext cx="1744841" cy="369332"/>
          </a:xfrm>
          <a:prstGeom prst="rect">
            <a:avLst/>
          </a:prstGeom>
          <a:noFill/>
        </p:spPr>
        <p:txBody>
          <a:bodyPr wrap="square" rtlCol="0">
            <a:spAutoFit/>
          </a:bodyPr>
          <a:lstStyle/>
          <a:p>
            <a:r>
              <a:rPr lang="fr-FR" err="1">
                <a:solidFill>
                  <a:schemeClr val="bg1"/>
                </a:solidFill>
                <a:latin typeface="Arial Nova"/>
              </a:rPr>
              <a:t>SpringData</a:t>
            </a:r>
            <a:endParaRPr lang="fr-FR">
              <a:solidFill>
                <a:schemeClr val="bg1"/>
              </a:solidFill>
              <a:latin typeface="Arial Nova"/>
            </a:endParaRPr>
          </a:p>
        </p:txBody>
      </p:sp>
      <p:sp>
        <p:nvSpPr>
          <p:cNvPr id="22" name="ZoneTexte 21">
            <a:extLst>
              <a:ext uri="{FF2B5EF4-FFF2-40B4-BE49-F238E27FC236}">
                <a16:creationId xmlns:a16="http://schemas.microsoft.com/office/drawing/2014/main" id="{3FEAB5F4-DF71-4A87-AA8E-44BFFFBA6BD2}"/>
              </a:ext>
            </a:extLst>
          </p:cNvPr>
          <p:cNvSpPr txBox="1"/>
          <p:nvPr/>
        </p:nvSpPr>
        <p:spPr>
          <a:xfrm>
            <a:off x="9073688" y="5074458"/>
            <a:ext cx="2312118" cy="369332"/>
          </a:xfrm>
          <a:prstGeom prst="rect">
            <a:avLst/>
          </a:prstGeom>
          <a:noFill/>
        </p:spPr>
        <p:txBody>
          <a:bodyPr wrap="square" rtlCol="0">
            <a:spAutoFit/>
          </a:bodyPr>
          <a:lstStyle/>
          <a:p>
            <a:r>
              <a:rPr lang="fr-FR" err="1">
                <a:solidFill>
                  <a:schemeClr val="bg1"/>
                </a:solidFill>
                <a:latin typeface="Arial Nova"/>
              </a:rPr>
              <a:t>SpringBoot</a:t>
            </a:r>
            <a:r>
              <a:rPr lang="fr-FR">
                <a:solidFill>
                  <a:schemeClr val="bg1"/>
                </a:solidFill>
                <a:latin typeface="Arial Nova"/>
              </a:rPr>
              <a:t> </a:t>
            </a:r>
            <a:r>
              <a:rPr lang="fr-FR" err="1">
                <a:solidFill>
                  <a:schemeClr val="bg1"/>
                </a:solidFill>
                <a:latin typeface="Arial Nova"/>
              </a:rPr>
              <a:t>Actuator</a:t>
            </a:r>
            <a:endParaRPr lang="fr-FR">
              <a:solidFill>
                <a:schemeClr val="bg1"/>
              </a:solidFill>
              <a:latin typeface="Arial Nova"/>
            </a:endParaRPr>
          </a:p>
        </p:txBody>
      </p:sp>
      <p:cxnSp>
        <p:nvCxnSpPr>
          <p:cNvPr id="23" name="Connecteur droit avec flèche 22">
            <a:extLst>
              <a:ext uri="{FF2B5EF4-FFF2-40B4-BE49-F238E27FC236}">
                <a16:creationId xmlns:a16="http://schemas.microsoft.com/office/drawing/2014/main" id="{A20BFC5A-216D-4CB8-BC3C-88C11E591155}"/>
              </a:ext>
            </a:extLst>
          </p:cNvPr>
          <p:cNvCxnSpPr/>
          <p:nvPr/>
        </p:nvCxnSpPr>
        <p:spPr>
          <a:xfrm flipH="1">
            <a:off x="3731457" y="4407613"/>
            <a:ext cx="1314994" cy="58604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Connecteur droit avec flèche 24">
            <a:extLst>
              <a:ext uri="{FF2B5EF4-FFF2-40B4-BE49-F238E27FC236}">
                <a16:creationId xmlns:a16="http://schemas.microsoft.com/office/drawing/2014/main" id="{27CD5690-8542-4AA7-ADF4-1C50899BA73F}"/>
              </a:ext>
            </a:extLst>
          </p:cNvPr>
          <p:cNvCxnSpPr>
            <a:cxnSpLocks/>
          </p:cNvCxnSpPr>
          <p:nvPr/>
        </p:nvCxnSpPr>
        <p:spPr>
          <a:xfrm>
            <a:off x="6656309" y="4407613"/>
            <a:ext cx="0" cy="58782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6" name="Connecteur droit avec flèche 25">
            <a:extLst>
              <a:ext uri="{FF2B5EF4-FFF2-40B4-BE49-F238E27FC236}">
                <a16:creationId xmlns:a16="http://schemas.microsoft.com/office/drawing/2014/main" id="{50FDCFDB-B7F7-4FDD-8879-0B4306E73F1C}"/>
              </a:ext>
            </a:extLst>
          </p:cNvPr>
          <p:cNvCxnSpPr>
            <a:cxnSpLocks/>
          </p:cNvCxnSpPr>
          <p:nvPr/>
        </p:nvCxnSpPr>
        <p:spPr>
          <a:xfrm>
            <a:off x="8479549" y="4298406"/>
            <a:ext cx="1493520" cy="586043"/>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9" name="Connecteur droit avec flèche 24">
            <a:extLst>
              <a:ext uri="{FF2B5EF4-FFF2-40B4-BE49-F238E27FC236}">
                <a16:creationId xmlns:a16="http://schemas.microsoft.com/office/drawing/2014/main" id="{8D93B35F-4E31-8603-F15F-957D5EA7B089}"/>
              </a:ext>
            </a:extLst>
          </p:cNvPr>
          <p:cNvCxnSpPr>
            <a:cxnSpLocks/>
          </p:cNvCxnSpPr>
          <p:nvPr/>
        </p:nvCxnSpPr>
        <p:spPr>
          <a:xfrm>
            <a:off x="6608683" y="2026362"/>
            <a:ext cx="0" cy="587829"/>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8" name="Footer Placeholder 27">
            <a:extLst>
              <a:ext uri="{FF2B5EF4-FFF2-40B4-BE49-F238E27FC236}">
                <a16:creationId xmlns:a16="http://schemas.microsoft.com/office/drawing/2014/main" id="{303F7DAB-E09D-AD93-C475-8D4CB56651BD}"/>
              </a:ext>
            </a:extLst>
          </p:cNvPr>
          <p:cNvSpPr>
            <a:spLocks noGrp="1"/>
          </p:cNvSpPr>
          <p:nvPr>
            <p:ph type="ftr" sz="quarter" idx="11"/>
          </p:nvPr>
        </p:nvSpPr>
        <p:spPr/>
        <p:txBody>
          <a:bodyPr/>
          <a:lstStyle/>
          <a:p>
            <a:r>
              <a:rPr lang="en-GB"/>
              <a:t>CW1 // Internet Technologies - COMP10020</a:t>
            </a:r>
          </a:p>
        </p:txBody>
      </p:sp>
      <p:sp>
        <p:nvSpPr>
          <p:cNvPr id="29" name="Slide Number Placeholder 28">
            <a:extLst>
              <a:ext uri="{FF2B5EF4-FFF2-40B4-BE49-F238E27FC236}">
                <a16:creationId xmlns:a16="http://schemas.microsoft.com/office/drawing/2014/main" id="{D24FC8A6-A0E4-38EF-0428-5C86FB73CE05}"/>
              </a:ext>
            </a:extLst>
          </p:cNvPr>
          <p:cNvSpPr>
            <a:spLocks noGrp="1"/>
          </p:cNvSpPr>
          <p:nvPr>
            <p:ph type="sldNum" sz="quarter" idx="12"/>
          </p:nvPr>
        </p:nvSpPr>
        <p:spPr/>
        <p:txBody>
          <a:bodyPr/>
          <a:lstStyle/>
          <a:p>
            <a:fld id="{1A2B015F-005D-4920-B1F3-824FD48C10F7}" type="slidenum">
              <a:rPr lang="en-GB" smtClean="0"/>
              <a:t>8</a:t>
            </a:fld>
            <a:endParaRPr lang="en-GB"/>
          </a:p>
        </p:txBody>
      </p:sp>
      <p:sp>
        <p:nvSpPr>
          <p:cNvPr id="30" name="TextBox 29">
            <a:extLst>
              <a:ext uri="{FF2B5EF4-FFF2-40B4-BE49-F238E27FC236}">
                <a16:creationId xmlns:a16="http://schemas.microsoft.com/office/drawing/2014/main" id="{AF991EC6-65B0-6BAE-0C3C-E121F9D7BCBB}"/>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31" name="TextBox 30">
            <a:extLst>
              <a:ext uri="{FF2B5EF4-FFF2-40B4-BE49-F238E27FC236}">
                <a16:creationId xmlns:a16="http://schemas.microsoft.com/office/drawing/2014/main" id="{AA772749-F5E5-590A-FBDF-2A6D6695A54B}"/>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32" name="TextBox 31">
            <a:extLst>
              <a:ext uri="{FF2B5EF4-FFF2-40B4-BE49-F238E27FC236}">
                <a16:creationId xmlns:a16="http://schemas.microsoft.com/office/drawing/2014/main" id="{0C10AD29-742A-5B9C-8923-93ABFBE0FAEB}"/>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14789639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B1F23"/>
        </a:solidFill>
        <a:effectLst/>
      </p:bgPr>
    </p:bg>
    <p:spTree>
      <p:nvGrpSpPr>
        <p:cNvPr id="1" name="">
          <a:extLst>
            <a:ext uri="{FF2B5EF4-FFF2-40B4-BE49-F238E27FC236}">
              <a16:creationId xmlns:a16="http://schemas.microsoft.com/office/drawing/2014/main" id="{175564E8-0FD5-0111-80AA-E2D8F6746CC8}"/>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AC6BBDD8-A427-857C-5682-86A51B0D46E4}"/>
              </a:ext>
            </a:extLst>
          </p:cNvPr>
          <p:cNvSpPr/>
          <p:nvPr/>
        </p:nvSpPr>
        <p:spPr>
          <a:xfrm>
            <a:off x="0" y="0"/>
            <a:ext cx="1908000" cy="6858000"/>
          </a:xfrm>
          <a:prstGeom prst="rect">
            <a:avLst/>
          </a:prstGeom>
          <a:solidFill>
            <a:srgbClr val="262A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C2699636-8CFD-EFCB-E1CB-96E7B24AF572}"/>
              </a:ext>
            </a:extLst>
          </p:cNvPr>
          <p:cNvSpPr txBox="1"/>
          <p:nvPr/>
        </p:nvSpPr>
        <p:spPr>
          <a:xfrm>
            <a:off x="1" y="49160"/>
            <a:ext cx="1908000" cy="461665"/>
          </a:xfrm>
          <a:prstGeom prst="rect">
            <a:avLst/>
          </a:prstGeom>
          <a:noFill/>
        </p:spPr>
        <p:txBody>
          <a:bodyPr wrap="square" lIns="91440" tIns="45720" rIns="91440" bIns="45720" anchor="b">
            <a:spAutoFit/>
          </a:bodyPr>
          <a:lstStyle/>
          <a:p>
            <a:pPr algn="ctr"/>
            <a:r>
              <a:rPr lang="en-GB" sz="2400">
                <a:solidFill>
                  <a:schemeClr val="bg1"/>
                </a:solidFill>
                <a:latin typeface="Arial Nova Light"/>
                <a:ea typeface="Verdana"/>
                <a:cs typeface="Segoe UI Light"/>
              </a:rPr>
              <a:t>Spring </a:t>
            </a:r>
            <a:r>
              <a:rPr lang="en-GB" sz="2400" b="1">
                <a:solidFill>
                  <a:srgbClr val="80EA6E"/>
                </a:solidFill>
                <a:latin typeface="Arial Nova"/>
                <a:ea typeface="Segoe UI Black"/>
                <a:cs typeface="Segoe UI"/>
              </a:rPr>
              <a:t>Boot</a:t>
            </a:r>
            <a:endParaRPr lang="en-GB" sz="2400"/>
          </a:p>
        </p:txBody>
      </p:sp>
      <p:pic>
        <p:nvPicPr>
          <p:cNvPr id="17" name="Picture 16" descr="A green leaf in a circle&#10;&#10;AI-generated content may be incorrect.">
            <a:extLst>
              <a:ext uri="{FF2B5EF4-FFF2-40B4-BE49-F238E27FC236}">
                <a16:creationId xmlns:a16="http://schemas.microsoft.com/office/drawing/2014/main" id="{DEC8DF1E-6A95-1DD2-751F-DB1AA9FEFCBD}"/>
              </a:ext>
            </a:extLst>
          </p:cNvPr>
          <p:cNvPicPr>
            <a:picLocks noChangeAspect="1"/>
          </p:cNvPicPr>
          <p:nvPr/>
        </p:nvPicPr>
        <p:blipFill>
          <a:blip r:embed="rId3">
            <a:duotone>
              <a:prstClr val="black"/>
              <a:schemeClr val="tx2">
                <a:tint val="45000"/>
                <a:satMod val="400000"/>
              </a:schemeClr>
            </a:duotone>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tretch>
            <a:fillRect/>
          </a:stretch>
        </p:blipFill>
        <p:spPr>
          <a:xfrm>
            <a:off x="360000" y="5310000"/>
            <a:ext cx="1188000" cy="1188000"/>
          </a:xfrm>
          <a:prstGeom prst="rect">
            <a:avLst/>
          </a:prstGeom>
        </p:spPr>
      </p:pic>
      <p:graphicFrame>
        <p:nvGraphicFramePr>
          <p:cNvPr id="4" name="Table 3">
            <a:extLst>
              <a:ext uri="{FF2B5EF4-FFF2-40B4-BE49-F238E27FC236}">
                <a16:creationId xmlns:a16="http://schemas.microsoft.com/office/drawing/2014/main" id="{1E859DAB-1FBD-84C4-85F3-8CB5CEA74DE1}"/>
              </a:ext>
            </a:extLst>
          </p:cNvPr>
          <p:cNvGraphicFramePr>
            <a:graphicFrameLocks noGrp="1"/>
          </p:cNvGraphicFramePr>
          <p:nvPr>
            <p:extLst>
              <p:ext uri="{D42A27DB-BD31-4B8C-83A1-F6EECF244321}">
                <p14:modId xmlns:p14="http://schemas.microsoft.com/office/powerpoint/2010/main" val="1790557758"/>
              </p:ext>
            </p:extLst>
          </p:nvPr>
        </p:nvGraphicFramePr>
        <p:xfrm>
          <a:off x="2267995" y="360000"/>
          <a:ext cx="9563986" cy="6057952"/>
        </p:xfrm>
        <a:graphic>
          <a:graphicData uri="http://schemas.openxmlformats.org/drawingml/2006/table">
            <a:tbl>
              <a:tblPr firstRow="1" bandRow="1">
                <a:tableStyleId>{5C22544A-7EE6-4342-B048-85BDC9FD1C3A}</a:tableStyleId>
              </a:tblPr>
              <a:tblGrid>
                <a:gridCol w="4774098">
                  <a:extLst>
                    <a:ext uri="{9D8B030D-6E8A-4147-A177-3AD203B41FA5}">
                      <a16:colId xmlns:a16="http://schemas.microsoft.com/office/drawing/2014/main" val="566619178"/>
                    </a:ext>
                  </a:extLst>
                </a:gridCol>
                <a:gridCol w="606482">
                  <a:extLst>
                    <a:ext uri="{9D8B030D-6E8A-4147-A177-3AD203B41FA5}">
                      <a16:colId xmlns:a16="http://schemas.microsoft.com/office/drawing/2014/main" val="931201517"/>
                    </a:ext>
                  </a:extLst>
                </a:gridCol>
                <a:gridCol w="4183406">
                  <a:extLst>
                    <a:ext uri="{9D8B030D-6E8A-4147-A177-3AD203B41FA5}">
                      <a16:colId xmlns:a16="http://schemas.microsoft.com/office/drawing/2014/main" val="2140000916"/>
                    </a:ext>
                  </a:extLst>
                </a:gridCol>
              </a:tblGrid>
              <a:tr h="529200">
                <a:tc gridSpan="2">
                  <a:txBody>
                    <a:bodyPr/>
                    <a:lstStyle/>
                    <a:p>
                      <a:pPr marL="0" marR="0" lvl="0" indent="0" algn="l" rtl="0" eaLnBrk="1" fontAlgn="auto" latinLnBrk="0" hangingPunct="1">
                        <a:lnSpc>
                          <a:spcPct val="100000"/>
                        </a:lnSpc>
                        <a:spcBef>
                          <a:spcPts val="0"/>
                        </a:spcBef>
                        <a:spcAft>
                          <a:spcPts val="0"/>
                        </a:spcAft>
                        <a:buClrTx/>
                        <a:buSzTx/>
                        <a:buFontTx/>
                        <a:buNone/>
                      </a:pPr>
                      <a:r>
                        <a:rPr lang="en-GB" sz="1600" kern="1200">
                          <a:solidFill>
                            <a:srgbClr val="80EA6E"/>
                          </a:solidFill>
                          <a:latin typeface="Arial Nova"/>
                          <a:ea typeface="Verdana"/>
                          <a:cs typeface="Segoe UI Light"/>
                        </a:rPr>
                        <a:t>Professional Use Cases </a:t>
                      </a:r>
                      <a:r>
                        <a:rPr lang="en-GB" sz="1600" kern="1200">
                          <a:solidFill>
                            <a:srgbClr val="589133"/>
                          </a:solidFill>
                          <a:latin typeface="Arial Nova Light"/>
                          <a:ea typeface="Verdana"/>
                          <a:cs typeface="Segoe UI Light"/>
                        </a:rPr>
                        <a:t>//</a:t>
                      </a:r>
                      <a:r>
                        <a:rPr lang="en-GB" sz="1600" kern="1200">
                          <a:solidFill>
                            <a:schemeClr val="bg1"/>
                          </a:solidFill>
                          <a:latin typeface="Arial Nova"/>
                          <a:ea typeface="Verdana"/>
                          <a:cs typeface="Segoe UI Light"/>
                        </a:rPr>
                        <a:t>  Real World Application</a:t>
                      </a:r>
                      <a:endParaRPr lang="en-GB" sz="1600" b="1" kern="1200">
                        <a:solidFill>
                          <a:schemeClr val="bg1"/>
                        </a:solidFill>
                        <a:latin typeface="Arial Nova"/>
                        <a:ea typeface="Verdana"/>
                        <a:cs typeface="Segoe UI Light"/>
                      </a:endParaRPr>
                    </a:p>
                  </a:txBody>
                  <a:tcPr marL="360000" marT="90000" marB="90000" anchor="b">
                    <a:lnL w="12700" cap="flat" cmpd="sng" algn="ctr">
                      <a:solidFill>
                        <a:srgbClr val="4D5258"/>
                      </a:solidFill>
                      <a:prstDash val="solid"/>
                      <a:round/>
                      <a:headEnd type="none" w="med" len="med"/>
                      <a:tailEnd type="none" w="med" len="med"/>
                    </a:lnL>
                    <a:lnR w="12700" cap="flat" cmpd="sng" algn="ctr">
                      <a:solidFill>
                        <a:srgbClr val="4D5258"/>
                      </a:solidFill>
                      <a:prstDash val="solid"/>
                      <a:round/>
                      <a:headEnd type="none" w="med" len="med"/>
                      <a:tailEnd type="none" w="med" len="med"/>
                    </a:lnR>
                    <a:lnT w="28575" cap="flat" cmpd="sng" algn="ctr">
                      <a:solidFill>
                        <a:srgbClr val="80EA6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tc>
                  <a:txBody>
                    <a:bodyPr/>
                    <a:lstStyle/>
                    <a:p>
                      <a:endParaRPr lang="en-GB"/>
                    </a:p>
                  </a:txBody>
                  <a:tcPr anchor="ctr">
                    <a:lnL w="12700" cap="flat" cmpd="sng" algn="ctr">
                      <a:solidFill>
                        <a:srgbClr val="4D5258"/>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4D5258"/>
                      </a:solidFill>
                      <a:prstDash val="solid"/>
                      <a:round/>
                      <a:headEnd type="none" w="med" len="med"/>
                      <a:tailEnd type="none" w="med" len="med"/>
                    </a:lnB>
                    <a:lnTlToBr w="12700" cmpd="sng">
                      <a:noFill/>
                      <a:prstDash val="solid"/>
                    </a:lnTlToBr>
                    <a:lnBlToTr w="12700" cmpd="sng">
                      <a:noFill/>
                      <a:prstDash val="solid"/>
                    </a:lnBlToTr>
                    <a:solidFill>
                      <a:srgbClr val="1B1F23"/>
                    </a:solidFill>
                  </a:tcPr>
                </a:tc>
                <a:extLst>
                  <a:ext uri="{0D108BD9-81ED-4DB2-BD59-A6C34878D82A}">
                    <a16:rowId xmlns:a16="http://schemas.microsoft.com/office/drawing/2014/main" val="2663231428"/>
                  </a:ext>
                </a:extLst>
              </a:tr>
              <a:tr h="4437232">
                <a:tc>
                  <a:txBody>
                    <a:bodyPr/>
                    <a:lstStyle/>
                    <a:p>
                      <a:pPr marL="0" indent="0" algn="just">
                        <a:buNone/>
                      </a:pPr>
                      <a:r>
                        <a:rPr lang="en-GB" sz="1400">
                          <a:solidFill>
                            <a:srgbClr val="FFFFFF"/>
                          </a:solidFill>
                          <a:latin typeface="Arial Nova"/>
                        </a:rPr>
                        <a:t>Spring Boot is well-established in the world of e-commerce and online applications.</a:t>
                      </a:r>
                    </a:p>
                    <a:p>
                      <a:pPr marL="0" indent="0" algn="just">
                        <a:buNone/>
                      </a:pPr>
                      <a:endParaRPr lang="en-GB" sz="1400">
                        <a:solidFill>
                          <a:srgbClr val="FFFFFF"/>
                        </a:solidFill>
                        <a:latin typeface="Arial Nova"/>
                      </a:endParaRPr>
                    </a:p>
                    <a:p>
                      <a:pPr marL="0" indent="0" algn="just">
                        <a:buNone/>
                      </a:pPr>
                      <a:r>
                        <a:rPr lang="en-GB" sz="1400">
                          <a:solidFill>
                            <a:srgbClr val="FFFFFF"/>
                          </a:solidFill>
                          <a:latin typeface="Arial Nova"/>
                        </a:rPr>
                        <a:t>In 2018, to deal with an ever-growing customer base, </a:t>
                      </a:r>
                      <a:r>
                        <a:rPr lang="en-GB" sz="1400">
                          <a:solidFill>
                            <a:srgbClr val="80EA6E"/>
                          </a:solidFill>
                          <a:latin typeface="Arial Nova"/>
                        </a:rPr>
                        <a:t>Netflix </a:t>
                      </a:r>
                      <a:r>
                        <a:rPr lang="en-GB" sz="1400">
                          <a:solidFill>
                            <a:schemeClr val="bg1"/>
                          </a:solidFill>
                          <a:latin typeface="Arial Nova"/>
                        </a:rPr>
                        <a:t>shifted all their existing services over to Spring Boot. This improved current services, and future-proofed it by </a:t>
                      </a:r>
                      <a:r>
                        <a:rPr lang="en-GB" sz="1400">
                          <a:solidFill>
                            <a:srgbClr val="80EA6E"/>
                          </a:solidFill>
                          <a:latin typeface="Arial Nova"/>
                        </a:rPr>
                        <a:t>adding robustness and reliability to its servers even during peak usage</a:t>
                      </a:r>
                      <a:r>
                        <a:rPr lang="en-GB" sz="1400">
                          <a:solidFill>
                            <a:schemeClr val="bg1"/>
                          </a:solidFill>
                          <a:latin typeface="Arial Nova"/>
                        </a:rPr>
                        <a:t>. Netflix has since built architecture using Spring Boot to help with its services.</a:t>
                      </a:r>
                    </a:p>
                    <a:p>
                      <a:pPr marL="0" lvl="0" indent="0" algn="just">
                        <a:buNone/>
                      </a:pPr>
                      <a:endParaRPr lang="en-GB" sz="1400">
                        <a:solidFill>
                          <a:schemeClr val="bg1"/>
                        </a:solidFill>
                        <a:latin typeface="Arial Nova"/>
                      </a:endParaRPr>
                    </a:p>
                    <a:p>
                      <a:pPr marL="0" lvl="0" indent="0" algn="just">
                        <a:buNone/>
                      </a:pPr>
                      <a:endParaRPr lang="en-GB" sz="1400">
                        <a:solidFill>
                          <a:schemeClr val="bg1"/>
                        </a:solidFill>
                        <a:latin typeface="Arial Nova"/>
                      </a:endParaRPr>
                    </a:p>
                    <a:p>
                      <a:pPr marL="0" lvl="0" indent="0" algn="just">
                        <a:buNone/>
                      </a:pPr>
                      <a:r>
                        <a:rPr lang="en-GB" sz="1400">
                          <a:solidFill>
                            <a:schemeClr val="bg1"/>
                          </a:solidFill>
                          <a:latin typeface="Arial Nova"/>
                        </a:rPr>
                        <a:t>Trivago also utilises Spring Boot to handle microservices and to deal with countless personalised deals constantly being delivered to users.</a:t>
                      </a:r>
                    </a:p>
                    <a:p>
                      <a:pPr marL="0" lvl="0" indent="0" algn="just">
                        <a:buNone/>
                      </a:pPr>
                      <a:endParaRPr lang="en-GB" sz="1400">
                        <a:solidFill>
                          <a:schemeClr val="bg1"/>
                        </a:solidFill>
                        <a:latin typeface="Arial Nova"/>
                      </a:endParaRPr>
                    </a:p>
                  </a:txBody>
                  <a:tcPr marL="360000" marR="360000" marT="360000" marB="360000">
                    <a:lnL w="12700" cap="flat" cmpd="sng" algn="ctr">
                      <a:solidFill>
                        <a:srgbClr val="4D5258"/>
                      </a:solidFill>
                      <a:prstDash val="solid"/>
                      <a:round/>
                      <a:headEnd type="none" w="med" len="med"/>
                      <a:tailEnd type="none" w="med" len="med"/>
                    </a:lnL>
                    <a:lnR w="12700" cap="flat" cmpd="sng" algn="ctr">
                      <a:solidFill>
                        <a:srgbClr val="2B2F33"/>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GB" sz="1600">
                        <a:solidFill>
                          <a:schemeClr val="bg1"/>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600"/>
                    </a:p>
                  </a:txBody>
                  <a:tcPr marL="360000" marR="360000" marT="360000" marB="360000">
                    <a:lnL w="12700" cap="flat" cmpd="sng" algn="ctr">
                      <a:solidFill>
                        <a:srgbClr val="2B2F33"/>
                      </a:solidFill>
                      <a:prstDash val="solid"/>
                      <a:round/>
                      <a:headEnd type="none" w="med" len="med"/>
                      <a:tailEnd type="none" w="med" len="med"/>
                    </a:lnL>
                    <a:lnR w="12700" cap="flat" cmpd="sng" algn="ctr">
                      <a:solidFill>
                        <a:srgbClr val="4D5258"/>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2B2F33"/>
                    </a:solidFill>
                  </a:tcPr>
                </a:tc>
                <a:tc hMerge="1">
                  <a:txBody>
                    <a:bodyPr/>
                    <a:lstStyle/>
                    <a:p>
                      <a:endParaRPr lang="en-GB"/>
                    </a:p>
                  </a:txBody>
                  <a:tcPr/>
                </a:tc>
                <a:extLst>
                  <a:ext uri="{0D108BD9-81ED-4DB2-BD59-A6C34878D82A}">
                    <a16:rowId xmlns:a16="http://schemas.microsoft.com/office/drawing/2014/main" val="3707948870"/>
                  </a:ext>
                </a:extLst>
              </a:tr>
              <a:tr h="1060049">
                <a:tc gridSpan="3">
                  <a:txBody>
                    <a:bodyPr/>
                    <a:lstStyle/>
                    <a:p>
                      <a:pPr marL="0" marR="0" lvl="0" indent="0" algn="l" rtl="0" eaLnBrk="1" fontAlgn="auto" latinLnBrk="0" hangingPunct="1">
                        <a:lnSpc>
                          <a:spcPct val="100000"/>
                        </a:lnSpc>
                        <a:spcBef>
                          <a:spcPts val="0"/>
                        </a:spcBef>
                        <a:spcAft>
                          <a:spcPts val="0"/>
                        </a:spcAft>
                        <a:buClrTx/>
                        <a:buSzTx/>
                        <a:buFontTx/>
                        <a:buNone/>
                      </a:pPr>
                      <a:r>
                        <a:rPr lang="en-GB" sz="1200" kern="1200">
                          <a:solidFill>
                            <a:schemeClr val="bg1"/>
                          </a:solidFill>
                          <a:latin typeface="Arial Nova"/>
                          <a:ea typeface="+mn-ea"/>
                          <a:cs typeface="+mn-cs"/>
                        </a:rPr>
                        <a:t>References from</a:t>
                      </a:r>
                      <a:r>
                        <a:rPr lang="en-GB" sz="1200" u="none" kern="1200">
                          <a:solidFill>
                            <a:schemeClr val="bg1"/>
                          </a:solidFill>
                          <a:latin typeface="Arial Nova"/>
                          <a:ea typeface="+mn-ea"/>
                          <a:cs typeface="+mn-cs"/>
                        </a:rPr>
                        <a:t>; </a:t>
                      </a:r>
                      <a:r>
                        <a:rPr lang="en-GB" sz="1200" b="0" i="0" u="none" strike="noStrike" kern="1200" noProof="0">
                          <a:solidFill>
                            <a:schemeClr val="bg1"/>
                          </a:solidFill>
                          <a:hlinkClick r:id="rId5">
                            <a:extLst>
                              <a:ext uri="{A12FA001-AC4F-418D-AE19-62706E023703}">
                                <ahyp:hlinkClr xmlns:ahyp="http://schemas.microsoft.com/office/drawing/2018/hyperlinkcolor" val="tx"/>
                              </a:ext>
                            </a:extLst>
                          </a:hlinkClick>
                        </a:rPr>
                        <a:t>https://www.packtpub.com/en-us/learning/how-to-tutorials/netflix-adopts-spring-boot-as-its-core-java-framework</a:t>
                      </a:r>
                      <a:r>
                        <a:rPr lang="en-GB" sz="1200" b="0" i="0" u="none" strike="noStrike" kern="1200" noProof="0">
                          <a:solidFill>
                            <a:schemeClr val="bg1"/>
                          </a:solidFill>
                        </a:rPr>
                        <a:t>, </a:t>
                      </a:r>
                      <a:r>
                        <a:rPr lang="en-GB" sz="1200" b="0" i="0" u="none" strike="noStrike" kern="1200" noProof="0">
                          <a:solidFill>
                            <a:schemeClr val="bg1"/>
                          </a:solidFill>
                          <a:latin typeface="Aptos"/>
                          <a:hlinkClick r:id="rId6">
                            <a:extLst>
                              <a:ext uri="{A12FA001-AC4F-418D-AE19-62706E023703}">
                                <ahyp:hlinkClr xmlns:ahyp="http://schemas.microsoft.com/office/drawing/2018/hyperlinkcolor" val="tx"/>
                              </a:ext>
                            </a:extLst>
                          </a:hlinkClick>
                        </a:rPr>
                        <a:t>https://medium.com/@ShantKhayalian/deep-dive-how-netflix-uses-spring-boot-for-high-scale-microservices-30315235818c</a:t>
                      </a:r>
                      <a:r>
                        <a:rPr lang="en-GB" sz="1200" b="0" i="0" u="none" strike="noStrike" kern="1200" noProof="0">
                          <a:solidFill>
                            <a:schemeClr val="bg1"/>
                          </a:solidFill>
                          <a:latin typeface="Aptos"/>
                        </a:rPr>
                        <a:t>, </a:t>
                      </a:r>
                      <a:r>
                        <a:rPr lang="en-GB" sz="1200" b="0" i="0" u="none" strike="noStrike" kern="1200" noProof="0">
                          <a:solidFill>
                            <a:schemeClr val="bg1"/>
                          </a:solidFill>
                          <a:hlinkClick r:id="rId7">
                            <a:extLst>
                              <a:ext uri="{A12FA001-AC4F-418D-AE19-62706E023703}">
                                <ahyp:hlinkClr xmlns:ahyp="http://schemas.microsoft.com/office/drawing/2018/hyperlinkcolor" val="tx"/>
                              </a:ext>
                            </a:extLst>
                          </a:hlinkClick>
                        </a:rPr>
                        <a:t>https://www.youtube.com/watch?v=XpunFFS-n8I</a:t>
                      </a:r>
                      <a:r>
                        <a:rPr lang="en-GB" sz="1200" b="0" i="0" u="none" strike="noStrike" kern="1200" noProof="0">
                          <a:solidFill>
                            <a:schemeClr val="bg1"/>
                          </a:solidFill>
                        </a:rPr>
                        <a:t> , </a:t>
                      </a:r>
                      <a:r>
                        <a:rPr lang="en-GB" sz="1200" b="0" i="0" u="none" strike="noStrike" kern="1200" noProof="0">
                          <a:solidFill>
                            <a:schemeClr val="bg1"/>
                          </a:solidFill>
                          <a:latin typeface="Aptos"/>
                          <a:hlinkClick r:id="rId8">
                            <a:extLst>
                              <a:ext uri="{A12FA001-AC4F-418D-AE19-62706E023703}">
                                <ahyp:hlinkClr xmlns:ahyp="http://schemas.microsoft.com/office/drawing/2018/hyperlinkcolor" val="tx"/>
                              </a:ext>
                            </a:extLst>
                          </a:hlinkClick>
                        </a:rPr>
                        <a:t>https://medium.com/@himanshu675/why-spring-boot-still-dominates-5-insane-projects-that-shut-down-the-haters-89bdf493896e</a:t>
                      </a:r>
                      <a:r>
                        <a:rPr lang="en-GB" sz="1200" b="0" i="0" u="none" strike="noStrike" kern="1200" noProof="0">
                          <a:solidFill>
                            <a:schemeClr val="bg1"/>
                          </a:solidFill>
                          <a:latin typeface="Aptos"/>
                        </a:rPr>
                        <a:t> </a:t>
                      </a:r>
                      <a:endParaRPr lang="en-GB" sz="1200" i="1" u="none" kern="1200">
                        <a:solidFill>
                          <a:schemeClr val="bg1"/>
                        </a:solidFill>
                        <a:latin typeface="Arial Nova"/>
                        <a:ea typeface="+mn-ea"/>
                        <a:cs typeface="+mn-cs"/>
                      </a:endParaRPr>
                    </a:p>
                  </a:txBody>
                  <a:tcPr marL="180000" marR="180000" marT="180000" marB="180000">
                    <a:lnL w="12700" cap="flat" cmpd="sng" algn="ctr">
                      <a:solidFill>
                        <a:srgbClr val="589133"/>
                      </a:solidFill>
                      <a:prstDash val="solid"/>
                      <a:round/>
                      <a:headEnd type="none" w="med" len="med"/>
                      <a:tailEnd type="none" w="med" len="med"/>
                    </a:lnL>
                    <a:lnR w="12700" cap="flat" cmpd="sng" algn="ctr">
                      <a:solidFill>
                        <a:srgbClr val="589133"/>
                      </a:solidFill>
                      <a:prstDash val="solid"/>
                      <a:round/>
                      <a:headEnd type="none" w="med" len="med"/>
                      <a:tailEnd type="none" w="med" len="med"/>
                    </a:lnR>
                    <a:lnT w="12700" cap="flat" cmpd="sng" algn="ctr">
                      <a:solidFill>
                        <a:srgbClr val="589133"/>
                      </a:solidFill>
                      <a:prstDash val="solid"/>
                      <a:round/>
                      <a:headEnd type="none" w="med" len="med"/>
                      <a:tailEnd type="none" w="med" len="med"/>
                    </a:lnT>
                    <a:lnB w="12700" cap="flat" cmpd="sng" algn="ctr">
                      <a:solidFill>
                        <a:srgbClr val="589133"/>
                      </a:solidFill>
                      <a:prstDash val="solid"/>
                      <a:round/>
                      <a:headEnd type="none" w="med" len="med"/>
                      <a:tailEnd type="none" w="med" len="med"/>
                    </a:lnB>
                    <a:lnTlToBr w="12700" cmpd="sng">
                      <a:noFill/>
                      <a:prstDash val="solid"/>
                    </a:lnTlToBr>
                    <a:lnBlToTr w="12700" cmpd="sng">
                      <a:noFill/>
                      <a:prstDash val="solid"/>
                    </a:lnBlToTr>
                    <a:solidFill>
                      <a:srgbClr val="589133"/>
                    </a:solidFill>
                  </a:tcP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218625759"/>
                  </a:ext>
                </a:extLst>
              </a:tr>
            </a:tbl>
          </a:graphicData>
        </a:graphic>
      </p:graphicFrame>
      <p:pic>
        <p:nvPicPr>
          <p:cNvPr id="5" name="Picture 4" descr="A logo on a green background&#10;&#10;AI-generated content may be incorrect.">
            <a:extLst>
              <a:ext uri="{FF2B5EF4-FFF2-40B4-BE49-F238E27FC236}">
                <a16:creationId xmlns:a16="http://schemas.microsoft.com/office/drawing/2014/main" id="{60D75097-D4E4-3502-CDEF-6D2760E5314F}"/>
              </a:ext>
            </a:extLst>
          </p:cNvPr>
          <p:cNvPicPr>
            <a:picLocks noChangeAspect="1"/>
          </p:cNvPicPr>
          <p:nvPr/>
        </p:nvPicPr>
        <p:blipFill>
          <a:blip r:embed="rId9"/>
          <a:stretch>
            <a:fillRect/>
          </a:stretch>
        </p:blipFill>
        <p:spPr>
          <a:xfrm>
            <a:off x="7789976" y="1183708"/>
            <a:ext cx="3736259" cy="3687098"/>
          </a:xfrm>
          <a:prstGeom prst="rect">
            <a:avLst/>
          </a:prstGeom>
        </p:spPr>
      </p:pic>
      <p:sp>
        <p:nvSpPr>
          <p:cNvPr id="10" name="Arrow: Curved Right 9">
            <a:extLst>
              <a:ext uri="{FF2B5EF4-FFF2-40B4-BE49-F238E27FC236}">
                <a16:creationId xmlns:a16="http://schemas.microsoft.com/office/drawing/2014/main" id="{FBD497EC-E9CE-8237-6ECE-DFB03A09F669}"/>
              </a:ext>
            </a:extLst>
          </p:cNvPr>
          <p:cNvSpPr/>
          <p:nvPr/>
        </p:nvSpPr>
        <p:spPr>
          <a:xfrm>
            <a:off x="7842136" y="1840027"/>
            <a:ext cx="1081313" cy="2336798"/>
          </a:xfrm>
          <a:prstGeom prst="curvedRightArrow">
            <a:avLst/>
          </a:prstGeom>
          <a:solidFill>
            <a:schemeClr val="bg1"/>
          </a:solidFill>
          <a:ln>
            <a:solidFill>
              <a:srgbClr val="6D757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1" name="Arrow: Curved Right 10">
            <a:extLst>
              <a:ext uri="{FF2B5EF4-FFF2-40B4-BE49-F238E27FC236}">
                <a16:creationId xmlns:a16="http://schemas.microsoft.com/office/drawing/2014/main" id="{174FBDE8-578E-A9E3-846B-009DA9FA61D6}"/>
              </a:ext>
            </a:extLst>
          </p:cNvPr>
          <p:cNvSpPr/>
          <p:nvPr/>
        </p:nvSpPr>
        <p:spPr>
          <a:xfrm rot="10500000">
            <a:off x="10302760" y="1818935"/>
            <a:ext cx="1037771" cy="2336798"/>
          </a:xfrm>
          <a:prstGeom prst="curvedRightArrow">
            <a:avLst/>
          </a:prstGeom>
          <a:solidFill>
            <a:schemeClr val="bg1"/>
          </a:solidFill>
          <a:ln>
            <a:solidFill>
              <a:srgbClr val="6D757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ooter Placeholder 17">
            <a:extLst>
              <a:ext uri="{FF2B5EF4-FFF2-40B4-BE49-F238E27FC236}">
                <a16:creationId xmlns:a16="http://schemas.microsoft.com/office/drawing/2014/main" id="{0B2C0A75-B7C3-4C68-3438-904394F660DD}"/>
              </a:ext>
            </a:extLst>
          </p:cNvPr>
          <p:cNvSpPr>
            <a:spLocks noGrp="1"/>
          </p:cNvSpPr>
          <p:nvPr>
            <p:ph type="ftr" sz="quarter" idx="11"/>
          </p:nvPr>
        </p:nvSpPr>
        <p:spPr/>
        <p:txBody>
          <a:bodyPr/>
          <a:lstStyle/>
          <a:p>
            <a:r>
              <a:rPr lang="en-GB"/>
              <a:t>CW1 // Internet Technologies - COMP10020</a:t>
            </a:r>
          </a:p>
        </p:txBody>
      </p:sp>
      <p:sp>
        <p:nvSpPr>
          <p:cNvPr id="19" name="Slide Number Placeholder 18">
            <a:extLst>
              <a:ext uri="{FF2B5EF4-FFF2-40B4-BE49-F238E27FC236}">
                <a16:creationId xmlns:a16="http://schemas.microsoft.com/office/drawing/2014/main" id="{E0FC0C9A-0EE3-3C30-5F2F-8EDDBC72749C}"/>
              </a:ext>
            </a:extLst>
          </p:cNvPr>
          <p:cNvSpPr>
            <a:spLocks noGrp="1"/>
          </p:cNvSpPr>
          <p:nvPr>
            <p:ph type="sldNum" sz="quarter" idx="12"/>
          </p:nvPr>
        </p:nvSpPr>
        <p:spPr/>
        <p:txBody>
          <a:bodyPr/>
          <a:lstStyle/>
          <a:p>
            <a:fld id="{1A2B015F-005D-4920-B1F3-824FD48C10F7}" type="slidenum">
              <a:rPr lang="en-GB" smtClean="0"/>
              <a:t>9</a:t>
            </a:fld>
            <a:endParaRPr lang="en-GB"/>
          </a:p>
        </p:txBody>
      </p:sp>
      <p:sp>
        <p:nvSpPr>
          <p:cNvPr id="20" name="TextBox 19">
            <a:extLst>
              <a:ext uri="{FF2B5EF4-FFF2-40B4-BE49-F238E27FC236}">
                <a16:creationId xmlns:a16="http://schemas.microsoft.com/office/drawing/2014/main" id="{B1DF5906-0EC3-6424-AD5D-1ACED2EB8330}"/>
              </a:ext>
            </a:extLst>
          </p:cNvPr>
          <p:cNvSpPr txBox="1"/>
          <p:nvPr/>
        </p:nvSpPr>
        <p:spPr>
          <a:xfrm>
            <a:off x="0" y="606075"/>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Overview</a:t>
            </a:r>
            <a:endParaRPr lang="en-GB" sz="1400" b="1">
              <a:solidFill>
                <a:schemeClr val="bg1">
                  <a:alpha val="50000"/>
                </a:schemeClr>
              </a:solidFill>
              <a:latin typeface="Arial Nova" panose="020B0504020202020204" pitchFamily="34" charset="0"/>
            </a:endParaRPr>
          </a:p>
        </p:txBody>
      </p:sp>
      <p:sp>
        <p:nvSpPr>
          <p:cNvPr id="21" name="TextBox 20">
            <a:extLst>
              <a:ext uri="{FF2B5EF4-FFF2-40B4-BE49-F238E27FC236}">
                <a16:creationId xmlns:a16="http://schemas.microsoft.com/office/drawing/2014/main" id="{9290015C-FB86-0B39-6F6C-F4B6561D1382}"/>
              </a:ext>
            </a:extLst>
          </p:cNvPr>
          <p:cNvSpPr txBox="1"/>
          <p:nvPr/>
        </p:nvSpPr>
        <p:spPr>
          <a:xfrm>
            <a:off x="-1" y="970741"/>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alpha val="50000"/>
                  </a:schemeClr>
                </a:solidFill>
                <a:latin typeface="Arial Nova" panose="020B0504020202020204" pitchFamily="34" charset="0"/>
                <a:ea typeface="Verdana" panose="020B0604030504040204" pitchFamily="34" charset="0"/>
                <a:cs typeface="Segoe UI Light" panose="020B0502040204020203" pitchFamily="34" charset="0"/>
              </a:rPr>
              <a:t>Introduction</a:t>
            </a:r>
            <a:endParaRPr lang="en-GB" sz="1400" b="1">
              <a:solidFill>
                <a:schemeClr val="bg1">
                  <a:alpha val="50000"/>
                </a:schemeClr>
              </a:solidFill>
              <a:latin typeface="Arial Nova" panose="020B0504020202020204" pitchFamily="34" charset="0"/>
            </a:endParaRPr>
          </a:p>
        </p:txBody>
      </p:sp>
      <p:sp>
        <p:nvSpPr>
          <p:cNvPr id="22" name="TextBox 21">
            <a:extLst>
              <a:ext uri="{FF2B5EF4-FFF2-40B4-BE49-F238E27FC236}">
                <a16:creationId xmlns:a16="http://schemas.microsoft.com/office/drawing/2014/main" id="{B05C20F3-D19F-9DAD-6E19-39AA0554A864}"/>
              </a:ext>
            </a:extLst>
          </p:cNvPr>
          <p:cNvSpPr txBox="1"/>
          <p:nvPr/>
        </p:nvSpPr>
        <p:spPr>
          <a:xfrm>
            <a:off x="-1" y="1373360"/>
            <a:ext cx="1908000" cy="369332"/>
          </a:xfrm>
          <a:prstGeom prst="rect">
            <a:avLst/>
          </a:prstGeom>
          <a:noFill/>
        </p:spPr>
        <p:txBody>
          <a:bodyPr wrap="square" lIns="180000" anchor="b">
            <a:spAutoFit/>
          </a:bodyPr>
          <a:lstStyle/>
          <a:p>
            <a:r>
              <a:rPr lang="en-GB" b="1">
                <a:solidFill>
                  <a:schemeClr val="bg1"/>
                </a:solidFill>
                <a:latin typeface="Arial Nova" panose="020B0504020202020204" pitchFamily="34" charset="0"/>
              </a:rPr>
              <a:t>· </a:t>
            </a:r>
            <a:r>
              <a:rPr lang="en-GB" sz="1400" b="1">
                <a:solidFill>
                  <a:schemeClr val="bg1"/>
                </a:solidFill>
                <a:latin typeface="Arial Nova" panose="020B0504020202020204" pitchFamily="34" charset="0"/>
                <a:ea typeface="Verdana" panose="020B0604030504040204" pitchFamily="34" charset="0"/>
                <a:cs typeface="Segoe UI Light" panose="020B0502040204020203" pitchFamily="34" charset="0"/>
              </a:rPr>
              <a:t>Examples</a:t>
            </a:r>
            <a:endParaRPr lang="en-GB" sz="1400" b="1">
              <a:solidFill>
                <a:schemeClr val="bg1"/>
              </a:solidFill>
              <a:latin typeface="Arial Nova" panose="020B0504020202020204" pitchFamily="34" charset="0"/>
            </a:endParaRPr>
          </a:p>
        </p:txBody>
      </p:sp>
    </p:spTree>
    <p:extLst>
      <p:ext uri="{BB962C8B-B14F-4D97-AF65-F5344CB8AC3E}">
        <p14:creationId xmlns:p14="http://schemas.microsoft.com/office/powerpoint/2010/main" val="4016056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16</Slides>
  <Notes>2</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Spring Boot CW1 Presentation Internet Technologies - COMP10020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Mould</dc:creator>
  <cp:revision>1</cp:revision>
  <dcterms:created xsi:type="dcterms:W3CDTF">2025-09-16T09:43:07Z</dcterms:created>
  <dcterms:modified xsi:type="dcterms:W3CDTF">2025-10-21T08:26:01Z</dcterms:modified>
</cp:coreProperties>
</file>